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271" r:id="rId2"/>
  </p:sldIdLst>
  <p:sldSz cx="36576000" cy="27432000"/>
  <p:notesSz cx="9296400" cy="7010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1828198" indent="-1447213"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3656395" indent="-289442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5485916" indent="-4342962"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7314114" indent="-5790175"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1904924" algn="l" defTabSz="761970" rtl="0" eaLnBrk="1" latinLnBrk="0" hangingPunct="1">
      <a:defRPr kern="1200">
        <a:solidFill>
          <a:schemeClr val="tx1"/>
        </a:solidFill>
        <a:latin typeface="Arial" panose="020B0604020202020204" pitchFamily="34" charset="0"/>
        <a:ea typeface="+mn-ea"/>
        <a:cs typeface="+mn-cs"/>
      </a:defRPr>
    </a:lvl6pPr>
    <a:lvl7pPr marL="2285909" algn="l" defTabSz="761970" rtl="0" eaLnBrk="1" latinLnBrk="0" hangingPunct="1">
      <a:defRPr kern="1200">
        <a:solidFill>
          <a:schemeClr val="tx1"/>
        </a:solidFill>
        <a:latin typeface="Arial" panose="020B0604020202020204" pitchFamily="34" charset="0"/>
        <a:ea typeface="+mn-ea"/>
        <a:cs typeface="+mn-cs"/>
      </a:defRPr>
    </a:lvl7pPr>
    <a:lvl8pPr marL="2666893" algn="l" defTabSz="761970" rtl="0" eaLnBrk="1" latinLnBrk="0" hangingPunct="1">
      <a:defRPr kern="1200">
        <a:solidFill>
          <a:schemeClr val="tx1"/>
        </a:solidFill>
        <a:latin typeface="Arial" panose="020B0604020202020204" pitchFamily="34" charset="0"/>
        <a:ea typeface="+mn-ea"/>
        <a:cs typeface="+mn-cs"/>
      </a:defRPr>
    </a:lvl8pPr>
    <a:lvl9pPr marL="3047878" algn="l" defTabSz="76197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220" userDrawn="1">
          <p15:clr>
            <a:srgbClr val="A4A3A4"/>
          </p15:clr>
        </p15:guide>
        <p15:guide id="2" pos="22980" userDrawn="1">
          <p15:clr>
            <a:srgbClr val="A4A3A4"/>
          </p15:clr>
        </p15:guide>
      </p15:sldGuideLst>
    </p:ext>
    <p:ext uri="{2D200454-40CA-4A62-9FC3-DE9A4176ACB9}">
      <p15:notesGuideLst xmlns:p15="http://schemas.microsoft.com/office/powerpoint/2012/main">
        <p15:guide id="1" orient="horz" pos="2209">
          <p15:clr>
            <a:srgbClr val="A4A3A4"/>
          </p15:clr>
        </p15:guide>
        <p15:guide id="2" pos="292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DNER, SAMUEL M. (MSFC-EM20)" initials="C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A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55" autoAdjust="0"/>
    <p:restoredTop sz="96349" autoAdjust="0"/>
  </p:normalViewPr>
  <p:slideViewPr>
    <p:cSldViewPr snapToGrid="0" showGuides="1">
      <p:cViewPr varScale="1">
        <p:scale>
          <a:sx n="28" d="100"/>
          <a:sy n="28" d="100"/>
        </p:scale>
        <p:origin x="1536" y="126"/>
      </p:cViewPr>
      <p:guideLst>
        <p:guide orient="horz" pos="17220"/>
        <p:guide pos="229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81" d="100"/>
          <a:sy n="81" d="100"/>
        </p:scale>
        <p:origin x="2214" y="108"/>
      </p:cViewPr>
      <p:guideLst>
        <p:guide orient="horz" pos="2209"/>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866F8D-30EA-6E47-A318-EF38C6A6E304}"/>
              </a:ext>
            </a:extLst>
          </p:cNvPr>
          <p:cNvSpPr>
            <a:spLocks noGrp="1"/>
          </p:cNvSpPr>
          <p:nvPr>
            <p:ph type="hdr" sz="quarter"/>
          </p:nvPr>
        </p:nvSpPr>
        <p:spPr>
          <a:xfrm>
            <a:off x="0" y="0"/>
            <a:ext cx="4029075" cy="350838"/>
          </a:xfrm>
          <a:prstGeom prst="rect">
            <a:avLst/>
          </a:prstGeom>
        </p:spPr>
        <p:txBody>
          <a:bodyPr vert="horz" lIns="88139" tIns="44070" rIns="88139" bIns="4407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05067078-AB7F-894F-B41F-458E3FC068DA}"/>
              </a:ext>
            </a:extLst>
          </p:cNvPr>
          <p:cNvSpPr>
            <a:spLocks noGrp="1"/>
          </p:cNvSpPr>
          <p:nvPr>
            <p:ph type="dt" sz="quarter" idx="1"/>
          </p:nvPr>
        </p:nvSpPr>
        <p:spPr>
          <a:xfrm>
            <a:off x="5265738" y="0"/>
            <a:ext cx="4029075" cy="350838"/>
          </a:xfrm>
          <a:prstGeom prst="rect">
            <a:avLst/>
          </a:prstGeom>
        </p:spPr>
        <p:txBody>
          <a:bodyPr vert="horz" lIns="88139" tIns="44070" rIns="88139" bIns="44070" rtlCol="0"/>
          <a:lstStyle>
            <a:lvl1pPr algn="r">
              <a:defRPr sz="1200"/>
            </a:lvl1pPr>
          </a:lstStyle>
          <a:p>
            <a:pPr>
              <a:defRPr/>
            </a:pPr>
            <a:fld id="{C64C3702-F013-774E-8E69-237EC51BD10A}" type="datetimeFigureOut">
              <a:rPr lang="en-US"/>
              <a:pPr>
                <a:defRPr/>
              </a:pPr>
              <a:t>6/12/2023</a:t>
            </a:fld>
            <a:endParaRPr lang="en-US"/>
          </a:p>
        </p:txBody>
      </p:sp>
      <p:sp>
        <p:nvSpPr>
          <p:cNvPr id="4" name="Footer Placeholder 3">
            <a:extLst>
              <a:ext uri="{FF2B5EF4-FFF2-40B4-BE49-F238E27FC236}">
                <a16:creationId xmlns:a16="http://schemas.microsoft.com/office/drawing/2014/main" id="{D0B2DD86-A4D6-6743-A25D-60F3685A12FC}"/>
              </a:ext>
            </a:extLst>
          </p:cNvPr>
          <p:cNvSpPr>
            <a:spLocks noGrp="1"/>
          </p:cNvSpPr>
          <p:nvPr>
            <p:ph type="ftr" sz="quarter" idx="2"/>
          </p:nvPr>
        </p:nvSpPr>
        <p:spPr>
          <a:xfrm>
            <a:off x="0" y="6659563"/>
            <a:ext cx="4029075" cy="350837"/>
          </a:xfrm>
          <a:prstGeom prst="rect">
            <a:avLst/>
          </a:prstGeom>
        </p:spPr>
        <p:txBody>
          <a:bodyPr vert="horz" lIns="88139" tIns="44070" rIns="88139" bIns="4407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E02918E8-3DD2-674A-ABAE-C2624FF23F00}"/>
              </a:ext>
            </a:extLst>
          </p:cNvPr>
          <p:cNvSpPr>
            <a:spLocks noGrp="1"/>
          </p:cNvSpPr>
          <p:nvPr>
            <p:ph type="sldNum" sz="quarter" idx="3"/>
          </p:nvPr>
        </p:nvSpPr>
        <p:spPr>
          <a:xfrm>
            <a:off x="5265738" y="6659563"/>
            <a:ext cx="4029075" cy="350837"/>
          </a:xfrm>
          <a:prstGeom prst="rect">
            <a:avLst/>
          </a:prstGeom>
        </p:spPr>
        <p:txBody>
          <a:bodyPr vert="horz" lIns="88139" tIns="44070" rIns="88139" bIns="44070" rtlCol="0" anchor="b"/>
          <a:lstStyle>
            <a:lvl1pPr algn="r">
              <a:defRPr sz="1200"/>
            </a:lvl1pPr>
          </a:lstStyle>
          <a:p>
            <a:pPr>
              <a:defRPr/>
            </a:pPr>
            <a:fld id="{048E53BE-91D7-BD42-95C0-AB9EFD590279}"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032FDC6-58F4-3446-AD36-97DC4D744647}"/>
              </a:ext>
            </a:extLst>
          </p:cNvPr>
          <p:cNvSpPr>
            <a:spLocks noGrp="1" noChangeArrowheads="1"/>
          </p:cNvSpPr>
          <p:nvPr>
            <p:ph type="hdr" sz="quarter"/>
          </p:nvPr>
        </p:nvSpPr>
        <p:spPr bwMode="auto">
          <a:xfrm>
            <a:off x="0" y="0"/>
            <a:ext cx="4029075" cy="350838"/>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lvl1pPr defTabSz="932380" eaLnBrk="1" hangingPunct="1">
              <a:defRPr sz="1200">
                <a:latin typeface="Arial" charset="0"/>
              </a:defRPr>
            </a:lvl1pPr>
          </a:lstStyle>
          <a:p>
            <a:pPr>
              <a:defRPr/>
            </a:pPr>
            <a:endParaRPr lang="en-US"/>
          </a:p>
        </p:txBody>
      </p:sp>
      <p:sp>
        <p:nvSpPr>
          <p:cNvPr id="4099" name="Rectangle 3">
            <a:extLst>
              <a:ext uri="{FF2B5EF4-FFF2-40B4-BE49-F238E27FC236}">
                <a16:creationId xmlns:a16="http://schemas.microsoft.com/office/drawing/2014/main" id="{6C3451D2-3428-CC41-AA05-BC12BF354960}"/>
              </a:ext>
            </a:extLst>
          </p:cNvPr>
          <p:cNvSpPr>
            <a:spLocks noGrp="1" noChangeArrowheads="1"/>
          </p:cNvSpPr>
          <p:nvPr>
            <p:ph type="dt" idx="1"/>
          </p:nvPr>
        </p:nvSpPr>
        <p:spPr bwMode="auto">
          <a:xfrm>
            <a:off x="5265738" y="0"/>
            <a:ext cx="4029075" cy="350838"/>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lvl1pPr algn="r" defTabSz="932380"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BBE4492D-BE54-2F46-AF57-5C70A599BB9C}"/>
              </a:ext>
            </a:extLst>
          </p:cNvPr>
          <p:cNvSpPr>
            <a:spLocks noGrp="1" noRot="1" noChangeAspect="1" noChangeArrowheads="1" noTextEdit="1"/>
          </p:cNvSpPr>
          <p:nvPr>
            <p:ph type="sldImg" idx="2"/>
          </p:nvPr>
        </p:nvSpPr>
        <p:spPr bwMode="auto">
          <a:xfrm>
            <a:off x="2898775" y="528638"/>
            <a:ext cx="3500438" cy="2625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82F62133-6701-464D-A381-579975974554}"/>
              </a:ext>
            </a:extLst>
          </p:cNvPr>
          <p:cNvSpPr>
            <a:spLocks noGrp="1" noChangeArrowheads="1"/>
          </p:cNvSpPr>
          <p:nvPr>
            <p:ph type="body" sz="quarter" idx="3"/>
          </p:nvPr>
        </p:nvSpPr>
        <p:spPr bwMode="auto">
          <a:xfrm>
            <a:off x="930275" y="3330575"/>
            <a:ext cx="7435850" cy="3154363"/>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2BC877A8-DC75-224E-9CDD-60E343D5A489}"/>
              </a:ext>
            </a:extLst>
          </p:cNvPr>
          <p:cNvSpPr>
            <a:spLocks noGrp="1" noChangeArrowheads="1"/>
          </p:cNvSpPr>
          <p:nvPr>
            <p:ph type="ftr" sz="quarter" idx="4"/>
          </p:nvPr>
        </p:nvSpPr>
        <p:spPr bwMode="auto">
          <a:xfrm>
            <a:off x="0" y="6659563"/>
            <a:ext cx="4029075" cy="349250"/>
          </a:xfrm>
          <a:prstGeom prst="rect">
            <a:avLst/>
          </a:prstGeom>
          <a:noFill/>
          <a:ln w="9525">
            <a:noFill/>
            <a:miter lim="800000"/>
            <a:headEnd/>
            <a:tailEnd/>
          </a:ln>
          <a:effectLst/>
        </p:spPr>
        <p:txBody>
          <a:bodyPr vert="horz" wrap="square" lIns="93175" tIns="46587" rIns="93175" bIns="46587" numCol="1" anchor="b" anchorCtr="0" compatLnSpc="1">
            <a:prstTxWarp prst="textNoShape">
              <a:avLst/>
            </a:prstTxWarp>
          </a:bodyPr>
          <a:lstStyle>
            <a:lvl1pPr defTabSz="932380" eaLnBrk="1" hangingPunct="1">
              <a:defRPr sz="1200">
                <a:latin typeface="Arial" charset="0"/>
              </a:defRPr>
            </a:lvl1pPr>
          </a:lstStyle>
          <a:p>
            <a:pPr>
              <a:defRPr/>
            </a:pPr>
            <a:endParaRPr lang="en-US"/>
          </a:p>
        </p:txBody>
      </p:sp>
      <p:sp>
        <p:nvSpPr>
          <p:cNvPr id="4103" name="Rectangle 7">
            <a:extLst>
              <a:ext uri="{FF2B5EF4-FFF2-40B4-BE49-F238E27FC236}">
                <a16:creationId xmlns:a16="http://schemas.microsoft.com/office/drawing/2014/main" id="{C9BBC33D-4ECE-0D4B-83C3-CC1FF624030E}"/>
              </a:ext>
            </a:extLst>
          </p:cNvPr>
          <p:cNvSpPr>
            <a:spLocks noGrp="1" noChangeArrowheads="1"/>
          </p:cNvSpPr>
          <p:nvPr>
            <p:ph type="sldNum" sz="quarter" idx="5"/>
          </p:nvPr>
        </p:nvSpPr>
        <p:spPr bwMode="auto">
          <a:xfrm>
            <a:off x="5265738" y="6659563"/>
            <a:ext cx="4029075" cy="349250"/>
          </a:xfrm>
          <a:prstGeom prst="rect">
            <a:avLst/>
          </a:prstGeom>
          <a:noFill/>
          <a:ln w="9525">
            <a:noFill/>
            <a:miter lim="800000"/>
            <a:headEnd/>
            <a:tailEnd/>
          </a:ln>
          <a:effectLst/>
        </p:spPr>
        <p:txBody>
          <a:bodyPr vert="horz" wrap="square" lIns="93175" tIns="46587" rIns="93175" bIns="46587" numCol="1" anchor="b" anchorCtr="0" compatLnSpc="1">
            <a:prstTxWarp prst="textNoShape">
              <a:avLst/>
            </a:prstTxWarp>
          </a:bodyPr>
          <a:lstStyle>
            <a:lvl1pPr algn="r" defTabSz="931887" eaLnBrk="1" hangingPunct="1">
              <a:defRPr sz="1200"/>
            </a:lvl1pPr>
          </a:lstStyle>
          <a:p>
            <a:pPr>
              <a:defRPr/>
            </a:pPr>
            <a:fld id="{CE0345FE-4C17-AA40-8386-5E6B4255AB6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4750" kern="1200">
        <a:solidFill>
          <a:schemeClr val="tx1"/>
        </a:solidFill>
        <a:latin typeface="Arial" charset="0"/>
        <a:ea typeface="+mn-ea"/>
        <a:cs typeface="+mn-cs"/>
      </a:defRPr>
    </a:lvl1pPr>
    <a:lvl2pPr marL="1828198" algn="l" rtl="0" eaLnBrk="0" fontAlgn="base" hangingPunct="0">
      <a:spcBef>
        <a:spcPct val="30000"/>
      </a:spcBef>
      <a:spcAft>
        <a:spcPct val="0"/>
      </a:spcAft>
      <a:defRPr sz="4750" kern="1200">
        <a:solidFill>
          <a:schemeClr val="tx1"/>
        </a:solidFill>
        <a:latin typeface="Arial" charset="0"/>
        <a:ea typeface="+mn-ea"/>
        <a:cs typeface="+mn-cs"/>
      </a:defRPr>
    </a:lvl2pPr>
    <a:lvl3pPr marL="3656395" algn="l" rtl="0" eaLnBrk="0" fontAlgn="base" hangingPunct="0">
      <a:spcBef>
        <a:spcPct val="30000"/>
      </a:spcBef>
      <a:spcAft>
        <a:spcPct val="0"/>
      </a:spcAft>
      <a:defRPr sz="4750" kern="1200">
        <a:solidFill>
          <a:schemeClr val="tx1"/>
        </a:solidFill>
        <a:latin typeface="Arial" charset="0"/>
        <a:ea typeface="+mn-ea"/>
        <a:cs typeface="+mn-cs"/>
      </a:defRPr>
    </a:lvl3pPr>
    <a:lvl4pPr marL="5485916" algn="l" rtl="0" eaLnBrk="0" fontAlgn="base" hangingPunct="0">
      <a:spcBef>
        <a:spcPct val="30000"/>
      </a:spcBef>
      <a:spcAft>
        <a:spcPct val="0"/>
      </a:spcAft>
      <a:defRPr sz="4750" kern="1200">
        <a:solidFill>
          <a:schemeClr val="tx1"/>
        </a:solidFill>
        <a:latin typeface="Arial" charset="0"/>
        <a:ea typeface="+mn-ea"/>
        <a:cs typeface="+mn-cs"/>
      </a:defRPr>
    </a:lvl4pPr>
    <a:lvl5pPr marL="7314114" algn="l" rtl="0" eaLnBrk="0" fontAlgn="base" hangingPunct="0">
      <a:spcBef>
        <a:spcPct val="30000"/>
      </a:spcBef>
      <a:spcAft>
        <a:spcPct val="0"/>
      </a:spcAft>
      <a:defRPr sz="4750" kern="1200">
        <a:solidFill>
          <a:schemeClr val="tx1"/>
        </a:solidFill>
        <a:latin typeface="Arial" charset="0"/>
        <a:ea typeface="+mn-ea"/>
        <a:cs typeface="+mn-cs"/>
      </a:defRPr>
    </a:lvl5pPr>
    <a:lvl6pPr marL="9143634" algn="l" defTabSz="3657454" rtl="0" eaLnBrk="1" latinLnBrk="0" hangingPunct="1">
      <a:defRPr sz="4800" kern="1200">
        <a:solidFill>
          <a:schemeClr val="tx1"/>
        </a:solidFill>
        <a:latin typeface="+mn-lt"/>
        <a:ea typeface="+mn-ea"/>
        <a:cs typeface="+mn-cs"/>
      </a:defRPr>
    </a:lvl6pPr>
    <a:lvl7pPr marL="10972361" algn="l" defTabSz="3657454" rtl="0" eaLnBrk="1" latinLnBrk="0" hangingPunct="1">
      <a:defRPr sz="4800" kern="1200">
        <a:solidFill>
          <a:schemeClr val="tx1"/>
        </a:solidFill>
        <a:latin typeface="+mn-lt"/>
        <a:ea typeface="+mn-ea"/>
        <a:cs typeface="+mn-cs"/>
      </a:defRPr>
    </a:lvl7pPr>
    <a:lvl8pPr marL="12801088" algn="l" defTabSz="3657454" rtl="0" eaLnBrk="1" latinLnBrk="0" hangingPunct="1">
      <a:defRPr sz="4800" kern="1200">
        <a:solidFill>
          <a:schemeClr val="tx1"/>
        </a:solidFill>
        <a:latin typeface="+mn-lt"/>
        <a:ea typeface="+mn-ea"/>
        <a:cs typeface="+mn-cs"/>
      </a:defRPr>
    </a:lvl8pPr>
    <a:lvl9pPr marL="14629815" algn="l" defTabSz="3657454" rtl="0" eaLnBrk="1" latinLnBrk="0" hangingPunct="1">
      <a:defRPr sz="4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E73CA97E-68B3-114F-B71E-3287EF2F3B07}"/>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CE64C12A-2BBE-7547-9A19-82A2861E17EE}"/>
              </a:ext>
            </a:extLst>
          </p:cNvPr>
          <p:cNvSpPr>
            <a:spLocks noGrp="1"/>
          </p:cNvSpPr>
          <p:nvPr>
            <p:ph type="body" idx="1"/>
          </p:nvPr>
        </p:nvSpPr>
        <p:spPr/>
        <p:txBody>
          <a:bodyPr/>
          <a:lstStyle/>
          <a:p>
            <a:pPr>
              <a:defRPr/>
            </a:pPr>
            <a:endParaRPr lang="en-US" sz="5760" dirty="0"/>
          </a:p>
        </p:txBody>
      </p:sp>
      <p:sp>
        <p:nvSpPr>
          <p:cNvPr id="5124" name="Slide Number Placeholder 3">
            <a:extLst>
              <a:ext uri="{FF2B5EF4-FFF2-40B4-BE49-F238E27FC236}">
                <a16:creationId xmlns:a16="http://schemas.microsoft.com/office/drawing/2014/main" id="{9265DB9E-6926-3140-98BD-84A182BCF3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defRPr>
            </a:lvl1pPr>
            <a:lvl2pPr marL="742950" indent="-285750" defTabSz="931863">
              <a:defRPr>
                <a:solidFill>
                  <a:schemeClr val="tx1"/>
                </a:solidFill>
                <a:latin typeface="Arial" panose="020B0604020202020204" pitchFamily="34" charset="0"/>
              </a:defRPr>
            </a:lvl2pPr>
            <a:lvl3pPr marL="1143000" indent="-228600" defTabSz="931863">
              <a:defRPr>
                <a:solidFill>
                  <a:schemeClr val="tx1"/>
                </a:solidFill>
                <a:latin typeface="Arial" panose="020B0604020202020204" pitchFamily="34" charset="0"/>
              </a:defRPr>
            </a:lvl3pPr>
            <a:lvl4pPr marL="1600200" indent="-228600" defTabSz="931863">
              <a:defRPr>
                <a:solidFill>
                  <a:schemeClr val="tx1"/>
                </a:solidFill>
                <a:latin typeface="Arial" panose="020B0604020202020204" pitchFamily="34" charset="0"/>
              </a:defRPr>
            </a:lvl4pPr>
            <a:lvl5pPr marL="2057400" indent="-228600" defTabSz="931863">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fld id="{5AF3EA5F-F5D3-D74C-9BB4-B7EC964887CB}" type="slidenum">
              <a:rPr lang="en-US" altLang="en-US" smtClean="0"/>
              <a:pPr/>
              <a:t>1</a:t>
            </a:fld>
            <a:endParaRPr lang="en-US" altLang="en-US"/>
          </a:p>
        </p:txBody>
      </p:sp>
    </p:spTree>
    <p:extLst>
      <p:ext uri="{BB962C8B-B14F-4D97-AF65-F5344CB8AC3E}">
        <p14:creationId xmlns:p14="http://schemas.microsoft.com/office/powerpoint/2010/main" val="3005835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8521702"/>
            <a:ext cx="31089600" cy="5880100"/>
          </a:xfrm>
        </p:spPr>
        <p:txBody>
          <a:bodyPr/>
          <a:lstStyle/>
          <a:p>
            <a:r>
              <a:rPr lang="en-US"/>
              <a:t>Click to edit Master title style</a:t>
            </a:r>
          </a:p>
        </p:txBody>
      </p:sp>
      <p:sp>
        <p:nvSpPr>
          <p:cNvPr id="3" name="Subtitle 2"/>
          <p:cNvSpPr>
            <a:spLocks noGrp="1"/>
          </p:cNvSpPr>
          <p:nvPr>
            <p:ph type="subTitle" idx="1"/>
          </p:nvPr>
        </p:nvSpPr>
        <p:spPr>
          <a:xfrm>
            <a:off x="5486400" y="15544800"/>
            <a:ext cx="25603200" cy="7010400"/>
          </a:xfrm>
        </p:spPr>
        <p:txBody>
          <a:bodyPr/>
          <a:lstStyle>
            <a:lvl1pPr marL="0" indent="0" algn="ctr">
              <a:buNone/>
              <a:defRPr/>
            </a:lvl1pPr>
            <a:lvl2pPr marL="1828727" indent="0" algn="ctr">
              <a:buNone/>
              <a:defRPr/>
            </a:lvl2pPr>
            <a:lvl3pPr marL="3657454" indent="0" algn="ctr">
              <a:buNone/>
              <a:defRPr/>
            </a:lvl3pPr>
            <a:lvl4pPr marL="5486181" indent="0" algn="ctr">
              <a:buNone/>
              <a:defRPr/>
            </a:lvl4pPr>
            <a:lvl5pPr marL="7314907" indent="0" algn="ctr">
              <a:buNone/>
              <a:defRPr/>
            </a:lvl5pPr>
            <a:lvl6pPr marL="9143634" indent="0" algn="ctr">
              <a:buNone/>
              <a:defRPr/>
            </a:lvl6pPr>
            <a:lvl7pPr marL="10972361" indent="0" algn="ctr">
              <a:buNone/>
              <a:defRPr/>
            </a:lvl7pPr>
            <a:lvl8pPr marL="12801088" indent="0" algn="ctr">
              <a:buNone/>
              <a:defRPr/>
            </a:lvl8pPr>
            <a:lvl9pPr marL="14629815"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E6DBB26-781A-A249-8E68-55189CB1CC3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E57E49-3067-7E4D-94ED-E8F7910884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481FCBC-D799-E342-A7F4-050F38E10BC2}"/>
              </a:ext>
            </a:extLst>
          </p:cNvPr>
          <p:cNvSpPr>
            <a:spLocks noGrp="1" noChangeArrowheads="1"/>
          </p:cNvSpPr>
          <p:nvPr>
            <p:ph type="sldNum" sz="quarter" idx="12"/>
          </p:nvPr>
        </p:nvSpPr>
        <p:spPr>
          <a:ln/>
        </p:spPr>
        <p:txBody>
          <a:bodyPr/>
          <a:lstStyle>
            <a:lvl1pPr>
              <a:defRPr/>
            </a:lvl1pPr>
          </a:lstStyle>
          <a:p>
            <a:pPr>
              <a:defRPr/>
            </a:pPr>
            <a:fld id="{87C78334-82F4-7249-BDF5-C50D476533C6}" type="slidenum">
              <a:rPr lang="en-US" altLang="en-US"/>
              <a:pPr>
                <a:defRPr/>
              </a:pPr>
              <a:t>‹#›</a:t>
            </a:fld>
            <a:endParaRPr lang="en-US" altLang="en-US"/>
          </a:p>
        </p:txBody>
      </p:sp>
    </p:spTree>
    <p:extLst>
      <p:ext uri="{BB962C8B-B14F-4D97-AF65-F5344CB8AC3E}">
        <p14:creationId xmlns:p14="http://schemas.microsoft.com/office/powerpoint/2010/main" val="1457942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B8B2CE8-4C01-7B41-A1F5-B6C97BCE46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0E73A5-52F4-D740-BB54-D8668D001D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0F8F37D-3D7C-F94E-805C-039EFF2FB900}"/>
              </a:ext>
            </a:extLst>
          </p:cNvPr>
          <p:cNvSpPr>
            <a:spLocks noGrp="1" noChangeArrowheads="1"/>
          </p:cNvSpPr>
          <p:nvPr>
            <p:ph type="sldNum" sz="quarter" idx="12"/>
          </p:nvPr>
        </p:nvSpPr>
        <p:spPr>
          <a:ln/>
        </p:spPr>
        <p:txBody>
          <a:bodyPr/>
          <a:lstStyle>
            <a:lvl1pPr>
              <a:defRPr/>
            </a:lvl1pPr>
          </a:lstStyle>
          <a:p>
            <a:pPr>
              <a:defRPr/>
            </a:pPr>
            <a:fld id="{8219C8E6-8DD7-F544-ADDA-E6E04EA8A9C2}" type="slidenum">
              <a:rPr lang="en-US" altLang="en-US"/>
              <a:pPr>
                <a:defRPr/>
              </a:pPr>
              <a:t>‹#›</a:t>
            </a:fld>
            <a:endParaRPr lang="en-US" altLang="en-US"/>
          </a:p>
        </p:txBody>
      </p:sp>
    </p:spTree>
    <p:extLst>
      <p:ext uri="{BB962C8B-B14F-4D97-AF65-F5344CB8AC3E}">
        <p14:creationId xmlns:p14="http://schemas.microsoft.com/office/powerpoint/2010/main" val="3978652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89252" y="17627602"/>
            <a:ext cx="31089600" cy="5448300"/>
          </a:xfrm>
        </p:spPr>
        <p:txBody>
          <a:bodyPr anchor="t"/>
          <a:lstStyle>
            <a:lvl1pPr algn="l">
              <a:defRPr sz="15999" b="1" cap="all"/>
            </a:lvl1pPr>
          </a:lstStyle>
          <a:p>
            <a:r>
              <a:rPr lang="en-US"/>
              <a:t>Click to edit Master title style</a:t>
            </a:r>
          </a:p>
        </p:txBody>
      </p:sp>
      <p:sp>
        <p:nvSpPr>
          <p:cNvPr id="3" name="Text Placeholder 2"/>
          <p:cNvSpPr>
            <a:spLocks noGrp="1"/>
          </p:cNvSpPr>
          <p:nvPr>
            <p:ph type="body" idx="1"/>
          </p:nvPr>
        </p:nvSpPr>
        <p:spPr>
          <a:xfrm>
            <a:off x="2889252" y="11626854"/>
            <a:ext cx="31089600" cy="6000748"/>
          </a:xfrm>
        </p:spPr>
        <p:txBody>
          <a:bodyPr anchor="b"/>
          <a:lstStyle>
            <a:lvl1pPr marL="0" indent="0">
              <a:buNone/>
              <a:defRPr sz="8000"/>
            </a:lvl1pPr>
            <a:lvl2pPr marL="1828727" indent="0">
              <a:buNone/>
              <a:defRPr sz="7200"/>
            </a:lvl2pPr>
            <a:lvl3pPr marL="3657454" indent="0">
              <a:buNone/>
              <a:defRPr sz="6400"/>
            </a:lvl3pPr>
            <a:lvl4pPr marL="5486181" indent="0">
              <a:buNone/>
              <a:defRPr sz="5600"/>
            </a:lvl4pPr>
            <a:lvl5pPr marL="7314907" indent="0">
              <a:buNone/>
              <a:defRPr sz="5600"/>
            </a:lvl5pPr>
            <a:lvl6pPr marL="9143634" indent="0">
              <a:buNone/>
              <a:defRPr sz="5600"/>
            </a:lvl6pPr>
            <a:lvl7pPr marL="10972361" indent="0">
              <a:buNone/>
              <a:defRPr sz="5600"/>
            </a:lvl7pPr>
            <a:lvl8pPr marL="12801088" indent="0">
              <a:buNone/>
              <a:defRPr sz="5600"/>
            </a:lvl8pPr>
            <a:lvl9pPr marL="14629815" indent="0">
              <a:buNone/>
              <a:defRPr sz="5600"/>
            </a:lvl9pPr>
          </a:lstStyle>
          <a:p>
            <a:pPr lvl="0"/>
            <a:r>
              <a:rPr lang="en-US"/>
              <a:t>Click to edit Master text styles</a:t>
            </a:r>
          </a:p>
        </p:txBody>
      </p:sp>
      <p:sp>
        <p:nvSpPr>
          <p:cNvPr id="4" name="Rectangle 4">
            <a:extLst>
              <a:ext uri="{FF2B5EF4-FFF2-40B4-BE49-F238E27FC236}">
                <a16:creationId xmlns:a16="http://schemas.microsoft.com/office/drawing/2014/main" id="{BD9C50CA-7CFD-7A40-9BEC-A33F193310C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EE072BA-A513-4348-B718-8DD406017C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2ED9438-84C3-8C40-8BB1-E161D7D89C3F}"/>
              </a:ext>
            </a:extLst>
          </p:cNvPr>
          <p:cNvSpPr>
            <a:spLocks noGrp="1" noChangeArrowheads="1"/>
          </p:cNvSpPr>
          <p:nvPr>
            <p:ph type="sldNum" sz="quarter" idx="12"/>
          </p:nvPr>
        </p:nvSpPr>
        <p:spPr>
          <a:ln/>
        </p:spPr>
        <p:txBody>
          <a:bodyPr/>
          <a:lstStyle>
            <a:lvl1pPr>
              <a:defRPr/>
            </a:lvl1pPr>
          </a:lstStyle>
          <a:p>
            <a:pPr>
              <a:defRPr/>
            </a:pPr>
            <a:fld id="{C60A6B64-A459-AF45-A9F6-A3153B3654F0}" type="slidenum">
              <a:rPr lang="en-US" altLang="en-US"/>
              <a:pPr>
                <a:defRPr/>
              </a:pPr>
              <a:t>‹#›</a:t>
            </a:fld>
            <a:endParaRPr lang="en-US" altLang="en-US"/>
          </a:p>
        </p:txBody>
      </p:sp>
    </p:spTree>
    <p:extLst>
      <p:ext uri="{BB962C8B-B14F-4D97-AF65-F5344CB8AC3E}">
        <p14:creationId xmlns:p14="http://schemas.microsoft.com/office/powerpoint/2010/main" val="1609418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6400802"/>
            <a:ext cx="16154400" cy="18103852"/>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8592800" y="6400802"/>
            <a:ext cx="16154400" cy="18103852"/>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88C4991-307C-404C-9B9F-DDEB3F8B49B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B4366D0-4621-4B4D-89D1-C687ACA195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7041E2D-57E3-6749-8B66-6FBA47B25D7E}"/>
              </a:ext>
            </a:extLst>
          </p:cNvPr>
          <p:cNvSpPr>
            <a:spLocks noGrp="1" noChangeArrowheads="1"/>
          </p:cNvSpPr>
          <p:nvPr>
            <p:ph type="sldNum" sz="quarter" idx="12"/>
          </p:nvPr>
        </p:nvSpPr>
        <p:spPr>
          <a:ln/>
        </p:spPr>
        <p:txBody>
          <a:bodyPr/>
          <a:lstStyle>
            <a:lvl1pPr>
              <a:defRPr/>
            </a:lvl1pPr>
          </a:lstStyle>
          <a:p>
            <a:pPr>
              <a:defRPr/>
            </a:pPr>
            <a:fld id="{0041CEDF-FBDD-B04E-B08C-B3F62DF79173}" type="slidenum">
              <a:rPr lang="en-US" altLang="en-US"/>
              <a:pPr>
                <a:defRPr/>
              </a:pPr>
              <a:t>‹#›</a:t>
            </a:fld>
            <a:endParaRPr lang="en-US" altLang="en-US"/>
          </a:p>
        </p:txBody>
      </p:sp>
    </p:spTree>
    <p:extLst>
      <p:ext uri="{BB962C8B-B14F-4D97-AF65-F5344CB8AC3E}">
        <p14:creationId xmlns:p14="http://schemas.microsoft.com/office/powerpoint/2010/main" val="1310660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800" y="6140452"/>
            <a:ext cx="16160752" cy="2559048"/>
          </a:xfrm>
        </p:spPr>
        <p:txBody>
          <a:bodyPr anchor="b"/>
          <a:lstStyle>
            <a:lvl1pPr marL="0" indent="0">
              <a:buNone/>
              <a:defRPr sz="9600" b="1"/>
            </a:lvl1pPr>
            <a:lvl2pPr marL="1828727" indent="0">
              <a:buNone/>
              <a:defRPr sz="8000" b="1"/>
            </a:lvl2pPr>
            <a:lvl3pPr marL="3657454" indent="0">
              <a:buNone/>
              <a:defRPr sz="7200" b="1"/>
            </a:lvl3pPr>
            <a:lvl4pPr marL="5486181" indent="0">
              <a:buNone/>
              <a:defRPr sz="6400" b="1"/>
            </a:lvl4pPr>
            <a:lvl5pPr marL="7314907" indent="0">
              <a:buNone/>
              <a:defRPr sz="6400" b="1"/>
            </a:lvl5pPr>
            <a:lvl6pPr marL="9143634" indent="0">
              <a:buNone/>
              <a:defRPr sz="6400" b="1"/>
            </a:lvl6pPr>
            <a:lvl7pPr marL="10972361" indent="0">
              <a:buNone/>
              <a:defRPr sz="6400" b="1"/>
            </a:lvl7pPr>
            <a:lvl8pPr marL="12801088" indent="0">
              <a:buNone/>
              <a:defRPr sz="6400" b="1"/>
            </a:lvl8pPr>
            <a:lvl9pPr marL="14629815" indent="0">
              <a:buNone/>
              <a:defRPr sz="6400" b="1"/>
            </a:lvl9pPr>
          </a:lstStyle>
          <a:p>
            <a:pPr lvl="0"/>
            <a:r>
              <a:rPr lang="en-US"/>
              <a:t>Click to edit Master text styles</a:t>
            </a:r>
          </a:p>
        </p:txBody>
      </p:sp>
      <p:sp>
        <p:nvSpPr>
          <p:cNvPr id="4" name="Content Placeholder 3"/>
          <p:cNvSpPr>
            <a:spLocks noGrp="1"/>
          </p:cNvSpPr>
          <p:nvPr>
            <p:ph sz="half" idx="2"/>
          </p:nvPr>
        </p:nvSpPr>
        <p:spPr>
          <a:xfrm>
            <a:off x="1828800" y="8699500"/>
            <a:ext cx="16160752" cy="15805152"/>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8580102" y="6140452"/>
            <a:ext cx="16167100" cy="2559048"/>
          </a:xfrm>
        </p:spPr>
        <p:txBody>
          <a:bodyPr anchor="b"/>
          <a:lstStyle>
            <a:lvl1pPr marL="0" indent="0">
              <a:buNone/>
              <a:defRPr sz="9600" b="1"/>
            </a:lvl1pPr>
            <a:lvl2pPr marL="1828727" indent="0">
              <a:buNone/>
              <a:defRPr sz="8000" b="1"/>
            </a:lvl2pPr>
            <a:lvl3pPr marL="3657454" indent="0">
              <a:buNone/>
              <a:defRPr sz="7200" b="1"/>
            </a:lvl3pPr>
            <a:lvl4pPr marL="5486181" indent="0">
              <a:buNone/>
              <a:defRPr sz="6400" b="1"/>
            </a:lvl4pPr>
            <a:lvl5pPr marL="7314907" indent="0">
              <a:buNone/>
              <a:defRPr sz="6400" b="1"/>
            </a:lvl5pPr>
            <a:lvl6pPr marL="9143634" indent="0">
              <a:buNone/>
              <a:defRPr sz="6400" b="1"/>
            </a:lvl6pPr>
            <a:lvl7pPr marL="10972361" indent="0">
              <a:buNone/>
              <a:defRPr sz="6400" b="1"/>
            </a:lvl7pPr>
            <a:lvl8pPr marL="12801088" indent="0">
              <a:buNone/>
              <a:defRPr sz="6400" b="1"/>
            </a:lvl8pPr>
            <a:lvl9pPr marL="14629815" indent="0">
              <a:buNone/>
              <a:defRPr sz="6400" b="1"/>
            </a:lvl9pPr>
          </a:lstStyle>
          <a:p>
            <a:pPr lvl="0"/>
            <a:r>
              <a:rPr lang="en-US"/>
              <a:t>Click to edit Master text styles</a:t>
            </a:r>
          </a:p>
        </p:txBody>
      </p:sp>
      <p:sp>
        <p:nvSpPr>
          <p:cNvPr id="6" name="Content Placeholder 5"/>
          <p:cNvSpPr>
            <a:spLocks noGrp="1"/>
          </p:cNvSpPr>
          <p:nvPr>
            <p:ph sz="quarter" idx="4"/>
          </p:nvPr>
        </p:nvSpPr>
        <p:spPr>
          <a:xfrm>
            <a:off x="18580102" y="8699500"/>
            <a:ext cx="16167100" cy="15805152"/>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F2F5CF0-EEF0-5F41-81C4-0751C472F1E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9CEEF76-93B5-9F45-BAA3-8B65F6D82D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174E13-1E71-2946-ACA2-D768B0E667D1}"/>
              </a:ext>
            </a:extLst>
          </p:cNvPr>
          <p:cNvSpPr>
            <a:spLocks noGrp="1" noChangeArrowheads="1"/>
          </p:cNvSpPr>
          <p:nvPr>
            <p:ph type="sldNum" sz="quarter" idx="12"/>
          </p:nvPr>
        </p:nvSpPr>
        <p:spPr>
          <a:ln/>
        </p:spPr>
        <p:txBody>
          <a:bodyPr/>
          <a:lstStyle>
            <a:lvl1pPr>
              <a:defRPr/>
            </a:lvl1pPr>
          </a:lstStyle>
          <a:p>
            <a:pPr>
              <a:defRPr/>
            </a:pPr>
            <a:fld id="{ACD82B58-F891-A24D-895F-D14C08ADDFED}" type="slidenum">
              <a:rPr lang="en-US" altLang="en-US"/>
              <a:pPr>
                <a:defRPr/>
              </a:pPr>
              <a:t>‹#›</a:t>
            </a:fld>
            <a:endParaRPr lang="en-US" altLang="en-US"/>
          </a:p>
        </p:txBody>
      </p:sp>
    </p:spTree>
    <p:extLst>
      <p:ext uri="{BB962C8B-B14F-4D97-AF65-F5344CB8AC3E}">
        <p14:creationId xmlns:p14="http://schemas.microsoft.com/office/powerpoint/2010/main" val="1194384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39465FA-0DA4-494F-B5BB-36A69D64512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B3E2287-CFD2-D649-8134-3F97351927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B2001FF-4811-F049-921E-19C1EA53F93A}"/>
              </a:ext>
            </a:extLst>
          </p:cNvPr>
          <p:cNvSpPr>
            <a:spLocks noGrp="1" noChangeArrowheads="1"/>
          </p:cNvSpPr>
          <p:nvPr>
            <p:ph type="sldNum" sz="quarter" idx="12"/>
          </p:nvPr>
        </p:nvSpPr>
        <p:spPr>
          <a:ln/>
        </p:spPr>
        <p:txBody>
          <a:bodyPr/>
          <a:lstStyle>
            <a:lvl1pPr>
              <a:defRPr/>
            </a:lvl1pPr>
          </a:lstStyle>
          <a:p>
            <a:pPr>
              <a:defRPr/>
            </a:pPr>
            <a:fld id="{87642AC9-BE8F-7A4D-8D8B-CB52DC0B0BB7}" type="slidenum">
              <a:rPr lang="en-US" altLang="en-US"/>
              <a:pPr>
                <a:defRPr/>
              </a:pPr>
              <a:t>‹#›</a:t>
            </a:fld>
            <a:endParaRPr lang="en-US" altLang="en-US"/>
          </a:p>
        </p:txBody>
      </p:sp>
    </p:spTree>
    <p:extLst>
      <p:ext uri="{BB962C8B-B14F-4D97-AF65-F5344CB8AC3E}">
        <p14:creationId xmlns:p14="http://schemas.microsoft.com/office/powerpoint/2010/main" val="3954049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9DC90A9-4BBC-3A4F-B6B0-8F920F53B94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55FDCEC-FEDB-A046-9ECB-3BF41ABC3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9262D7CE-A3CD-4D4F-8E9C-32EFAEE60FC9}"/>
              </a:ext>
            </a:extLst>
          </p:cNvPr>
          <p:cNvSpPr>
            <a:spLocks noGrp="1" noChangeArrowheads="1"/>
          </p:cNvSpPr>
          <p:nvPr>
            <p:ph type="sldNum" sz="quarter" idx="12"/>
          </p:nvPr>
        </p:nvSpPr>
        <p:spPr>
          <a:ln/>
        </p:spPr>
        <p:txBody>
          <a:bodyPr/>
          <a:lstStyle>
            <a:lvl1pPr>
              <a:defRPr/>
            </a:lvl1pPr>
          </a:lstStyle>
          <a:p>
            <a:pPr>
              <a:defRPr/>
            </a:pPr>
            <a:fld id="{22EB22F0-6C17-1F46-B796-B1B25DF194F9}" type="slidenum">
              <a:rPr lang="en-US" altLang="en-US"/>
              <a:pPr>
                <a:defRPr/>
              </a:pPr>
              <a:t>‹#›</a:t>
            </a:fld>
            <a:endParaRPr lang="en-US" altLang="en-US"/>
          </a:p>
        </p:txBody>
      </p:sp>
    </p:spTree>
    <p:extLst>
      <p:ext uri="{BB962C8B-B14F-4D97-AF65-F5344CB8AC3E}">
        <p14:creationId xmlns:p14="http://schemas.microsoft.com/office/powerpoint/2010/main" val="385856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2" y="1092200"/>
            <a:ext cx="12033252" cy="4648200"/>
          </a:xfrm>
        </p:spPr>
        <p:txBody>
          <a:bodyPr anchor="b"/>
          <a:lstStyle>
            <a:lvl1pPr algn="l">
              <a:defRPr sz="8000" b="1"/>
            </a:lvl1pPr>
          </a:lstStyle>
          <a:p>
            <a:r>
              <a:rPr lang="en-US"/>
              <a:t>Click to edit Master title style</a:t>
            </a:r>
          </a:p>
        </p:txBody>
      </p:sp>
      <p:sp>
        <p:nvSpPr>
          <p:cNvPr id="3" name="Content Placeholder 2"/>
          <p:cNvSpPr>
            <a:spLocks noGrp="1"/>
          </p:cNvSpPr>
          <p:nvPr>
            <p:ph idx="1"/>
          </p:nvPr>
        </p:nvSpPr>
        <p:spPr>
          <a:xfrm>
            <a:off x="14300200" y="1092202"/>
            <a:ext cx="20447000" cy="23412452"/>
          </a:xfrm>
        </p:spPr>
        <p:txBody>
          <a:bodyPr/>
          <a:lstStyle>
            <a:lvl1pPr>
              <a:defRPr sz="12799"/>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28802" y="5740402"/>
            <a:ext cx="12033252" cy="18764252"/>
          </a:xfrm>
        </p:spPr>
        <p:txBody>
          <a:bodyPr/>
          <a:lstStyle>
            <a:lvl1pPr marL="0" indent="0">
              <a:buNone/>
              <a:defRPr sz="5600"/>
            </a:lvl1pPr>
            <a:lvl2pPr marL="1828727" indent="0">
              <a:buNone/>
              <a:defRPr sz="4800"/>
            </a:lvl2pPr>
            <a:lvl3pPr marL="3657454" indent="0">
              <a:buNone/>
              <a:defRPr sz="4000"/>
            </a:lvl3pPr>
            <a:lvl4pPr marL="5486181" indent="0">
              <a:buNone/>
              <a:defRPr sz="3600"/>
            </a:lvl4pPr>
            <a:lvl5pPr marL="7314907" indent="0">
              <a:buNone/>
              <a:defRPr sz="3600"/>
            </a:lvl5pPr>
            <a:lvl6pPr marL="9143634" indent="0">
              <a:buNone/>
              <a:defRPr sz="3600"/>
            </a:lvl6pPr>
            <a:lvl7pPr marL="10972361" indent="0">
              <a:buNone/>
              <a:defRPr sz="3600"/>
            </a:lvl7pPr>
            <a:lvl8pPr marL="12801088" indent="0">
              <a:buNone/>
              <a:defRPr sz="3600"/>
            </a:lvl8pPr>
            <a:lvl9pPr marL="14629815" indent="0">
              <a:buNone/>
              <a:defRPr sz="3600"/>
            </a:lvl9pPr>
          </a:lstStyle>
          <a:p>
            <a:pPr lvl="0"/>
            <a:r>
              <a:rPr lang="en-US"/>
              <a:t>Click to edit Master text styles</a:t>
            </a:r>
          </a:p>
        </p:txBody>
      </p:sp>
      <p:sp>
        <p:nvSpPr>
          <p:cNvPr id="5" name="Rectangle 4">
            <a:extLst>
              <a:ext uri="{FF2B5EF4-FFF2-40B4-BE49-F238E27FC236}">
                <a16:creationId xmlns:a16="http://schemas.microsoft.com/office/drawing/2014/main" id="{AB024BB8-FC8A-7844-B326-ACA9D700820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9BCE1E9-53FE-374A-8B2C-EAD3CEDDA5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CE5E8CD-7054-2745-9D56-471B3DEE9DFD}"/>
              </a:ext>
            </a:extLst>
          </p:cNvPr>
          <p:cNvSpPr>
            <a:spLocks noGrp="1" noChangeArrowheads="1"/>
          </p:cNvSpPr>
          <p:nvPr>
            <p:ph type="sldNum" sz="quarter" idx="12"/>
          </p:nvPr>
        </p:nvSpPr>
        <p:spPr>
          <a:ln/>
        </p:spPr>
        <p:txBody>
          <a:bodyPr/>
          <a:lstStyle>
            <a:lvl1pPr>
              <a:defRPr/>
            </a:lvl1pPr>
          </a:lstStyle>
          <a:p>
            <a:pPr>
              <a:defRPr/>
            </a:pPr>
            <a:fld id="{B4CC65F2-6494-794B-9C3F-93C543F25629}" type="slidenum">
              <a:rPr lang="en-US" altLang="en-US"/>
              <a:pPr>
                <a:defRPr/>
              </a:pPr>
              <a:t>‹#›</a:t>
            </a:fld>
            <a:endParaRPr lang="en-US" altLang="en-US"/>
          </a:p>
        </p:txBody>
      </p:sp>
    </p:spTree>
    <p:extLst>
      <p:ext uri="{BB962C8B-B14F-4D97-AF65-F5344CB8AC3E}">
        <p14:creationId xmlns:p14="http://schemas.microsoft.com/office/powerpoint/2010/main" val="1129808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69152" y="19202400"/>
            <a:ext cx="21945600" cy="2266952"/>
          </a:xfrm>
        </p:spPr>
        <p:txBody>
          <a:bodyPr anchor="b"/>
          <a:lstStyle>
            <a:lvl1pPr algn="l">
              <a:defRPr sz="8000" b="1"/>
            </a:lvl1pPr>
          </a:lstStyle>
          <a:p>
            <a:r>
              <a:rPr lang="en-US"/>
              <a:t>Click to edit Master title style</a:t>
            </a:r>
          </a:p>
        </p:txBody>
      </p:sp>
      <p:sp>
        <p:nvSpPr>
          <p:cNvPr id="3" name="Picture Placeholder 2"/>
          <p:cNvSpPr>
            <a:spLocks noGrp="1"/>
          </p:cNvSpPr>
          <p:nvPr>
            <p:ph type="pic" idx="1"/>
          </p:nvPr>
        </p:nvSpPr>
        <p:spPr>
          <a:xfrm>
            <a:off x="7169152" y="2451100"/>
            <a:ext cx="21945600" cy="16459200"/>
          </a:xfrm>
        </p:spPr>
        <p:txBody>
          <a:bodyPr/>
          <a:lstStyle>
            <a:lvl1pPr marL="0" indent="0">
              <a:buNone/>
              <a:defRPr sz="12799"/>
            </a:lvl1pPr>
            <a:lvl2pPr marL="1828727" indent="0">
              <a:buNone/>
              <a:defRPr sz="11200"/>
            </a:lvl2pPr>
            <a:lvl3pPr marL="3657454" indent="0">
              <a:buNone/>
              <a:defRPr sz="9600"/>
            </a:lvl3pPr>
            <a:lvl4pPr marL="5486181" indent="0">
              <a:buNone/>
              <a:defRPr sz="8000"/>
            </a:lvl4pPr>
            <a:lvl5pPr marL="7314907" indent="0">
              <a:buNone/>
              <a:defRPr sz="8000"/>
            </a:lvl5pPr>
            <a:lvl6pPr marL="9143634" indent="0">
              <a:buNone/>
              <a:defRPr sz="8000"/>
            </a:lvl6pPr>
            <a:lvl7pPr marL="10972361" indent="0">
              <a:buNone/>
              <a:defRPr sz="8000"/>
            </a:lvl7pPr>
            <a:lvl8pPr marL="12801088" indent="0">
              <a:buNone/>
              <a:defRPr sz="8000"/>
            </a:lvl8pPr>
            <a:lvl9pPr marL="14629815" indent="0">
              <a:buNone/>
              <a:defRPr sz="8000"/>
            </a:lvl9pPr>
          </a:lstStyle>
          <a:p>
            <a:pPr lvl="0"/>
            <a:endParaRPr lang="en-US" noProof="0"/>
          </a:p>
        </p:txBody>
      </p:sp>
      <p:sp>
        <p:nvSpPr>
          <p:cNvPr id="4" name="Text Placeholder 3"/>
          <p:cNvSpPr>
            <a:spLocks noGrp="1"/>
          </p:cNvSpPr>
          <p:nvPr>
            <p:ph type="body" sz="half" idx="2"/>
          </p:nvPr>
        </p:nvSpPr>
        <p:spPr>
          <a:xfrm>
            <a:off x="7169152" y="21469352"/>
            <a:ext cx="21945600" cy="3219448"/>
          </a:xfrm>
        </p:spPr>
        <p:txBody>
          <a:bodyPr/>
          <a:lstStyle>
            <a:lvl1pPr marL="0" indent="0">
              <a:buNone/>
              <a:defRPr sz="5600"/>
            </a:lvl1pPr>
            <a:lvl2pPr marL="1828727" indent="0">
              <a:buNone/>
              <a:defRPr sz="4800"/>
            </a:lvl2pPr>
            <a:lvl3pPr marL="3657454" indent="0">
              <a:buNone/>
              <a:defRPr sz="4000"/>
            </a:lvl3pPr>
            <a:lvl4pPr marL="5486181" indent="0">
              <a:buNone/>
              <a:defRPr sz="3600"/>
            </a:lvl4pPr>
            <a:lvl5pPr marL="7314907" indent="0">
              <a:buNone/>
              <a:defRPr sz="3600"/>
            </a:lvl5pPr>
            <a:lvl6pPr marL="9143634" indent="0">
              <a:buNone/>
              <a:defRPr sz="3600"/>
            </a:lvl6pPr>
            <a:lvl7pPr marL="10972361" indent="0">
              <a:buNone/>
              <a:defRPr sz="3600"/>
            </a:lvl7pPr>
            <a:lvl8pPr marL="12801088" indent="0">
              <a:buNone/>
              <a:defRPr sz="3600"/>
            </a:lvl8pPr>
            <a:lvl9pPr marL="14629815" indent="0">
              <a:buNone/>
              <a:defRPr sz="3600"/>
            </a:lvl9pPr>
          </a:lstStyle>
          <a:p>
            <a:pPr lvl="0"/>
            <a:r>
              <a:rPr lang="en-US"/>
              <a:t>Click to edit Master text styles</a:t>
            </a:r>
          </a:p>
        </p:txBody>
      </p:sp>
      <p:sp>
        <p:nvSpPr>
          <p:cNvPr id="5" name="Rectangle 4">
            <a:extLst>
              <a:ext uri="{FF2B5EF4-FFF2-40B4-BE49-F238E27FC236}">
                <a16:creationId xmlns:a16="http://schemas.microsoft.com/office/drawing/2014/main" id="{4797871C-A0C3-DE45-8734-982959CF36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5161ACB-D4B8-4045-B4B4-5C5AA071BAF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A61D742-9D43-7F4F-A370-1CB4C25FB834}"/>
              </a:ext>
            </a:extLst>
          </p:cNvPr>
          <p:cNvSpPr>
            <a:spLocks noGrp="1" noChangeArrowheads="1"/>
          </p:cNvSpPr>
          <p:nvPr>
            <p:ph type="sldNum" sz="quarter" idx="12"/>
          </p:nvPr>
        </p:nvSpPr>
        <p:spPr>
          <a:ln/>
        </p:spPr>
        <p:txBody>
          <a:bodyPr/>
          <a:lstStyle>
            <a:lvl1pPr>
              <a:defRPr/>
            </a:lvl1pPr>
          </a:lstStyle>
          <a:p>
            <a:pPr>
              <a:defRPr/>
            </a:pPr>
            <a:fld id="{167C8441-34A8-0D46-8E47-FC3169C6C2AF}" type="slidenum">
              <a:rPr lang="en-US" altLang="en-US"/>
              <a:pPr>
                <a:defRPr/>
              </a:pPr>
              <a:t>‹#›</a:t>
            </a:fld>
            <a:endParaRPr lang="en-US" altLang="en-US"/>
          </a:p>
        </p:txBody>
      </p:sp>
    </p:spTree>
    <p:extLst>
      <p:ext uri="{BB962C8B-B14F-4D97-AF65-F5344CB8AC3E}">
        <p14:creationId xmlns:p14="http://schemas.microsoft.com/office/powerpoint/2010/main" val="2339639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4F81D44-9283-AB43-8F32-5216B871654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BCE426B-742D-B64E-9F3B-30C86A9BC1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76624C-8BAC-9D43-9C7B-06120BDC7AB5}"/>
              </a:ext>
            </a:extLst>
          </p:cNvPr>
          <p:cNvSpPr>
            <a:spLocks noGrp="1" noChangeArrowheads="1"/>
          </p:cNvSpPr>
          <p:nvPr>
            <p:ph type="sldNum" sz="quarter" idx="12"/>
          </p:nvPr>
        </p:nvSpPr>
        <p:spPr>
          <a:ln/>
        </p:spPr>
        <p:txBody>
          <a:bodyPr/>
          <a:lstStyle>
            <a:lvl1pPr>
              <a:defRPr/>
            </a:lvl1pPr>
          </a:lstStyle>
          <a:p>
            <a:pPr>
              <a:defRPr/>
            </a:pPr>
            <a:fld id="{42E6EDF3-A0A7-AD46-B91D-0D5ABB6E9FEA}" type="slidenum">
              <a:rPr lang="en-US" altLang="en-US"/>
              <a:pPr>
                <a:defRPr/>
              </a:pPr>
              <a:t>‹#›</a:t>
            </a:fld>
            <a:endParaRPr lang="en-US" altLang="en-US"/>
          </a:p>
        </p:txBody>
      </p:sp>
    </p:spTree>
    <p:extLst>
      <p:ext uri="{BB962C8B-B14F-4D97-AF65-F5344CB8AC3E}">
        <p14:creationId xmlns:p14="http://schemas.microsoft.com/office/powerpoint/2010/main" val="2647309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17600" y="1098554"/>
            <a:ext cx="8229600" cy="23406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098554"/>
            <a:ext cx="24079200" cy="23406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95DB52C-3D78-604F-8810-917C5BB627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9AC31C-E06E-AB45-A95B-B760FAC554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4E3D65-DC92-F94D-8F46-C592A2755E66}"/>
              </a:ext>
            </a:extLst>
          </p:cNvPr>
          <p:cNvSpPr>
            <a:spLocks noGrp="1" noChangeArrowheads="1"/>
          </p:cNvSpPr>
          <p:nvPr>
            <p:ph type="sldNum" sz="quarter" idx="12"/>
          </p:nvPr>
        </p:nvSpPr>
        <p:spPr>
          <a:ln/>
        </p:spPr>
        <p:txBody>
          <a:bodyPr/>
          <a:lstStyle>
            <a:lvl1pPr>
              <a:defRPr/>
            </a:lvl1pPr>
          </a:lstStyle>
          <a:p>
            <a:pPr>
              <a:defRPr/>
            </a:pPr>
            <a:fld id="{A5B4A8CB-9EA3-3044-8C46-CC43A1A11241}" type="slidenum">
              <a:rPr lang="en-US" altLang="en-US"/>
              <a:pPr>
                <a:defRPr/>
              </a:pPr>
              <a:t>‹#›</a:t>
            </a:fld>
            <a:endParaRPr lang="en-US" altLang="en-US"/>
          </a:p>
        </p:txBody>
      </p:sp>
    </p:spTree>
    <p:extLst>
      <p:ext uri="{BB962C8B-B14F-4D97-AF65-F5344CB8AC3E}">
        <p14:creationId xmlns:p14="http://schemas.microsoft.com/office/powerpoint/2010/main" val="2862479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27CB049-D6F3-E042-ADF0-936C2E5F2888}"/>
              </a:ext>
            </a:extLst>
          </p:cNvPr>
          <p:cNvSpPr>
            <a:spLocks noGrp="1" noChangeArrowheads="1"/>
          </p:cNvSpPr>
          <p:nvPr>
            <p:ph type="title"/>
          </p:nvPr>
        </p:nvSpPr>
        <p:spPr bwMode="auto">
          <a:xfrm>
            <a:off x="1828271" y="1098021"/>
            <a:ext cx="3291945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C9504ED-10A5-1F42-992C-6C0FE9DD8EB8}"/>
              </a:ext>
            </a:extLst>
          </p:cNvPr>
          <p:cNvSpPr>
            <a:spLocks noGrp="1" noChangeArrowheads="1"/>
          </p:cNvSpPr>
          <p:nvPr>
            <p:ph type="body" idx="1"/>
          </p:nvPr>
        </p:nvSpPr>
        <p:spPr bwMode="auto">
          <a:xfrm>
            <a:off x="1828271" y="6400271"/>
            <a:ext cx="32919458" cy="1810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EDE035-1592-3F40-8338-0FE30C3A4533}"/>
              </a:ext>
            </a:extLst>
          </p:cNvPr>
          <p:cNvSpPr>
            <a:spLocks noGrp="1" noChangeArrowheads="1"/>
          </p:cNvSpPr>
          <p:nvPr>
            <p:ph type="dt" sz="half" idx="2"/>
          </p:nvPr>
        </p:nvSpPr>
        <p:spPr bwMode="auto">
          <a:xfrm>
            <a:off x="1828271" y="24980636"/>
            <a:ext cx="8535458" cy="190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5600">
                <a:latin typeface="Arial" charset="0"/>
              </a:defRPr>
            </a:lvl1pPr>
          </a:lstStyle>
          <a:p>
            <a:pPr>
              <a:defRPr/>
            </a:pPr>
            <a:endParaRPr lang="en-US"/>
          </a:p>
        </p:txBody>
      </p:sp>
      <p:sp>
        <p:nvSpPr>
          <p:cNvPr id="1029" name="Rectangle 5">
            <a:extLst>
              <a:ext uri="{FF2B5EF4-FFF2-40B4-BE49-F238E27FC236}">
                <a16:creationId xmlns:a16="http://schemas.microsoft.com/office/drawing/2014/main" id="{D27CDFA3-BFB3-A343-9AFE-7B6A83EA9467}"/>
              </a:ext>
            </a:extLst>
          </p:cNvPr>
          <p:cNvSpPr>
            <a:spLocks noGrp="1" noChangeArrowheads="1"/>
          </p:cNvSpPr>
          <p:nvPr>
            <p:ph type="ftr" sz="quarter" idx="3"/>
          </p:nvPr>
        </p:nvSpPr>
        <p:spPr bwMode="auto">
          <a:xfrm>
            <a:off x="12496271" y="24980636"/>
            <a:ext cx="11583458" cy="190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5600">
                <a:latin typeface="Arial" charset="0"/>
              </a:defRPr>
            </a:lvl1pPr>
          </a:lstStyle>
          <a:p>
            <a:pPr>
              <a:defRPr/>
            </a:pPr>
            <a:endParaRPr lang="en-US"/>
          </a:p>
        </p:txBody>
      </p:sp>
      <p:sp>
        <p:nvSpPr>
          <p:cNvPr id="1030" name="Rectangle 6">
            <a:extLst>
              <a:ext uri="{FF2B5EF4-FFF2-40B4-BE49-F238E27FC236}">
                <a16:creationId xmlns:a16="http://schemas.microsoft.com/office/drawing/2014/main" id="{51B3967A-8D93-974B-9F6A-06BEBCD643AE}"/>
              </a:ext>
            </a:extLst>
          </p:cNvPr>
          <p:cNvSpPr>
            <a:spLocks noGrp="1" noChangeArrowheads="1"/>
          </p:cNvSpPr>
          <p:nvPr>
            <p:ph type="sldNum" sz="quarter" idx="4"/>
          </p:nvPr>
        </p:nvSpPr>
        <p:spPr bwMode="auto">
          <a:xfrm>
            <a:off x="26212271" y="24980636"/>
            <a:ext cx="8535458" cy="190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5600"/>
            </a:lvl1pPr>
          </a:lstStyle>
          <a:p>
            <a:pPr>
              <a:defRPr/>
            </a:pPr>
            <a:fld id="{E30596CA-F6D8-044B-A9BC-F86785161FB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17583">
          <a:solidFill>
            <a:schemeClr val="tx2"/>
          </a:solidFill>
          <a:latin typeface="+mj-lt"/>
          <a:ea typeface="+mj-ea"/>
          <a:cs typeface="+mj-cs"/>
        </a:defRPr>
      </a:lvl1pPr>
      <a:lvl2pPr algn="ctr" rtl="0" eaLnBrk="0" fontAlgn="base" hangingPunct="0">
        <a:spcBef>
          <a:spcPct val="0"/>
        </a:spcBef>
        <a:spcAft>
          <a:spcPct val="0"/>
        </a:spcAft>
        <a:defRPr sz="17583">
          <a:solidFill>
            <a:schemeClr val="tx2"/>
          </a:solidFill>
          <a:latin typeface="Arial" charset="0"/>
        </a:defRPr>
      </a:lvl2pPr>
      <a:lvl3pPr algn="ctr" rtl="0" eaLnBrk="0" fontAlgn="base" hangingPunct="0">
        <a:spcBef>
          <a:spcPct val="0"/>
        </a:spcBef>
        <a:spcAft>
          <a:spcPct val="0"/>
        </a:spcAft>
        <a:defRPr sz="17583">
          <a:solidFill>
            <a:schemeClr val="tx2"/>
          </a:solidFill>
          <a:latin typeface="Arial" charset="0"/>
        </a:defRPr>
      </a:lvl3pPr>
      <a:lvl4pPr algn="ctr" rtl="0" eaLnBrk="0" fontAlgn="base" hangingPunct="0">
        <a:spcBef>
          <a:spcPct val="0"/>
        </a:spcBef>
        <a:spcAft>
          <a:spcPct val="0"/>
        </a:spcAft>
        <a:defRPr sz="17583">
          <a:solidFill>
            <a:schemeClr val="tx2"/>
          </a:solidFill>
          <a:latin typeface="Arial" charset="0"/>
        </a:defRPr>
      </a:lvl4pPr>
      <a:lvl5pPr algn="ctr" rtl="0" eaLnBrk="0" fontAlgn="base" hangingPunct="0">
        <a:spcBef>
          <a:spcPct val="0"/>
        </a:spcBef>
        <a:spcAft>
          <a:spcPct val="0"/>
        </a:spcAft>
        <a:defRPr sz="17583">
          <a:solidFill>
            <a:schemeClr val="tx2"/>
          </a:solidFill>
          <a:latin typeface="Arial" charset="0"/>
        </a:defRPr>
      </a:lvl5pPr>
      <a:lvl6pPr marL="1828727" algn="ctr" rtl="0" fontAlgn="base">
        <a:spcBef>
          <a:spcPct val="0"/>
        </a:spcBef>
        <a:spcAft>
          <a:spcPct val="0"/>
        </a:spcAft>
        <a:defRPr sz="17599">
          <a:solidFill>
            <a:schemeClr val="tx2"/>
          </a:solidFill>
          <a:latin typeface="Arial" charset="0"/>
        </a:defRPr>
      </a:lvl6pPr>
      <a:lvl7pPr marL="3657454" algn="ctr" rtl="0" fontAlgn="base">
        <a:spcBef>
          <a:spcPct val="0"/>
        </a:spcBef>
        <a:spcAft>
          <a:spcPct val="0"/>
        </a:spcAft>
        <a:defRPr sz="17599">
          <a:solidFill>
            <a:schemeClr val="tx2"/>
          </a:solidFill>
          <a:latin typeface="Arial" charset="0"/>
        </a:defRPr>
      </a:lvl7pPr>
      <a:lvl8pPr marL="5486181" algn="ctr" rtl="0" fontAlgn="base">
        <a:spcBef>
          <a:spcPct val="0"/>
        </a:spcBef>
        <a:spcAft>
          <a:spcPct val="0"/>
        </a:spcAft>
        <a:defRPr sz="17599">
          <a:solidFill>
            <a:schemeClr val="tx2"/>
          </a:solidFill>
          <a:latin typeface="Arial" charset="0"/>
        </a:defRPr>
      </a:lvl8pPr>
      <a:lvl9pPr marL="7314907" algn="ctr" rtl="0" fontAlgn="base">
        <a:spcBef>
          <a:spcPct val="0"/>
        </a:spcBef>
        <a:spcAft>
          <a:spcPct val="0"/>
        </a:spcAft>
        <a:defRPr sz="17599">
          <a:solidFill>
            <a:schemeClr val="tx2"/>
          </a:solidFill>
          <a:latin typeface="Arial" charset="0"/>
        </a:defRPr>
      </a:lvl9pPr>
    </p:titleStyle>
    <p:bodyStyle>
      <a:lvl1pPr marL="1370487" indent="-1370487" algn="l" rtl="0" eaLnBrk="0" fontAlgn="base" hangingPunct="0">
        <a:spcBef>
          <a:spcPct val="20000"/>
        </a:spcBef>
        <a:spcAft>
          <a:spcPct val="0"/>
        </a:spcAft>
        <a:buChar char="•"/>
        <a:defRPr sz="12749">
          <a:solidFill>
            <a:schemeClr val="tx1"/>
          </a:solidFill>
          <a:latin typeface="+mn-lt"/>
          <a:ea typeface="+mn-ea"/>
          <a:cs typeface="+mn-cs"/>
        </a:defRPr>
      </a:lvl1pPr>
      <a:lvl2pPr marL="2971152" indent="-1142954" algn="l" rtl="0" eaLnBrk="0" fontAlgn="base" hangingPunct="0">
        <a:spcBef>
          <a:spcPct val="20000"/>
        </a:spcBef>
        <a:spcAft>
          <a:spcPct val="0"/>
        </a:spcAft>
        <a:buChar char="–"/>
        <a:defRPr sz="11166">
          <a:solidFill>
            <a:schemeClr val="tx1"/>
          </a:solidFill>
          <a:latin typeface="+mn-lt"/>
        </a:defRPr>
      </a:lvl2pPr>
      <a:lvl3pPr marL="4571817" indent="-914099" algn="l" rtl="0" eaLnBrk="0" fontAlgn="base" hangingPunct="0">
        <a:spcBef>
          <a:spcPct val="20000"/>
        </a:spcBef>
        <a:spcAft>
          <a:spcPct val="0"/>
        </a:spcAft>
        <a:buChar char="•"/>
        <a:defRPr sz="9583">
          <a:solidFill>
            <a:schemeClr val="tx1"/>
          </a:solidFill>
          <a:latin typeface="+mn-lt"/>
        </a:defRPr>
      </a:lvl3pPr>
      <a:lvl4pPr marL="6400015" indent="-914099" algn="l" rtl="0" eaLnBrk="0" fontAlgn="base" hangingPunct="0">
        <a:spcBef>
          <a:spcPct val="20000"/>
        </a:spcBef>
        <a:spcAft>
          <a:spcPct val="0"/>
        </a:spcAft>
        <a:buChar char="–"/>
        <a:defRPr sz="8000">
          <a:solidFill>
            <a:schemeClr val="tx1"/>
          </a:solidFill>
          <a:latin typeface="+mn-lt"/>
        </a:defRPr>
      </a:lvl4pPr>
      <a:lvl5pPr marL="8228213" indent="-914099" algn="l" rtl="0" eaLnBrk="0" fontAlgn="base" hangingPunct="0">
        <a:spcBef>
          <a:spcPct val="20000"/>
        </a:spcBef>
        <a:spcAft>
          <a:spcPct val="0"/>
        </a:spcAft>
        <a:buChar char="»"/>
        <a:defRPr sz="8000">
          <a:solidFill>
            <a:schemeClr val="tx1"/>
          </a:solidFill>
          <a:latin typeface="+mn-lt"/>
        </a:defRPr>
      </a:lvl5pPr>
      <a:lvl6pPr marL="10057998" indent="-914363" algn="l" rtl="0" fontAlgn="base">
        <a:spcBef>
          <a:spcPct val="20000"/>
        </a:spcBef>
        <a:spcAft>
          <a:spcPct val="0"/>
        </a:spcAft>
        <a:buChar char="»"/>
        <a:defRPr sz="8000">
          <a:solidFill>
            <a:schemeClr val="tx1"/>
          </a:solidFill>
          <a:latin typeface="+mn-lt"/>
        </a:defRPr>
      </a:lvl6pPr>
      <a:lvl7pPr marL="11886725" indent="-914363" algn="l" rtl="0" fontAlgn="base">
        <a:spcBef>
          <a:spcPct val="20000"/>
        </a:spcBef>
        <a:spcAft>
          <a:spcPct val="0"/>
        </a:spcAft>
        <a:buChar char="»"/>
        <a:defRPr sz="8000">
          <a:solidFill>
            <a:schemeClr val="tx1"/>
          </a:solidFill>
          <a:latin typeface="+mn-lt"/>
        </a:defRPr>
      </a:lvl7pPr>
      <a:lvl8pPr marL="13715451" indent="-914363" algn="l" rtl="0" fontAlgn="base">
        <a:spcBef>
          <a:spcPct val="20000"/>
        </a:spcBef>
        <a:spcAft>
          <a:spcPct val="0"/>
        </a:spcAft>
        <a:buChar char="»"/>
        <a:defRPr sz="8000">
          <a:solidFill>
            <a:schemeClr val="tx1"/>
          </a:solidFill>
          <a:latin typeface="+mn-lt"/>
        </a:defRPr>
      </a:lvl8pPr>
      <a:lvl9pPr marL="15544178" indent="-914363" algn="l" rtl="0" fontAlgn="base">
        <a:spcBef>
          <a:spcPct val="20000"/>
        </a:spcBef>
        <a:spcAft>
          <a:spcPct val="0"/>
        </a:spcAft>
        <a:buChar char="»"/>
        <a:defRPr sz="8000">
          <a:solidFill>
            <a:schemeClr val="tx1"/>
          </a:solidFill>
          <a:latin typeface="+mn-lt"/>
        </a:defRPr>
      </a:lvl9pPr>
    </p:bodyStyle>
    <p:otherStyle>
      <a:defPPr>
        <a:defRPr lang="en-US"/>
      </a:defPPr>
      <a:lvl1pPr marL="0" algn="l" defTabSz="3657454" rtl="0" eaLnBrk="1" latinLnBrk="0" hangingPunct="1">
        <a:defRPr sz="7200" kern="1200">
          <a:solidFill>
            <a:schemeClr val="tx1"/>
          </a:solidFill>
          <a:latin typeface="+mn-lt"/>
          <a:ea typeface="+mn-ea"/>
          <a:cs typeface="+mn-cs"/>
        </a:defRPr>
      </a:lvl1pPr>
      <a:lvl2pPr marL="1828727" algn="l" defTabSz="3657454" rtl="0" eaLnBrk="1" latinLnBrk="0" hangingPunct="1">
        <a:defRPr sz="7200" kern="1200">
          <a:solidFill>
            <a:schemeClr val="tx1"/>
          </a:solidFill>
          <a:latin typeface="+mn-lt"/>
          <a:ea typeface="+mn-ea"/>
          <a:cs typeface="+mn-cs"/>
        </a:defRPr>
      </a:lvl2pPr>
      <a:lvl3pPr marL="3657454" algn="l" defTabSz="3657454" rtl="0" eaLnBrk="1" latinLnBrk="0" hangingPunct="1">
        <a:defRPr sz="7200" kern="1200">
          <a:solidFill>
            <a:schemeClr val="tx1"/>
          </a:solidFill>
          <a:latin typeface="+mn-lt"/>
          <a:ea typeface="+mn-ea"/>
          <a:cs typeface="+mn-cs"/>
        </a:defRPr>
      </a:lvl3pPr>
      <a:lvl4pPr marL="5486181" algn="l" defTabSz="3657454" rtl="0" eaLnBrk="1" latinLnBrk="0" hangingPunct="1">
        <a:defRPr sz="7200" kern="1200">
          <a:solidFill>
            <a:schemeClr val="tx1"/>
          </a:solidFill>
          <a:latin typeface="+mn-lt"/>
          <a:ea typeface="+mn-ea"/>
          <a:cs typeface="+mn-cs"/>
        </a:defRPr>
      </a:lvl4pPr>
      <a:lvl5pPr marL="7314907" algn="l" defTabSz="3657454" rtl="0" eaLnBrk="1" latinLnBrk="0" hangingPunct="1">
        <a:defRPr sz="7200" kern="1200">
          <a:solidFill>
            <a:schemeClr val="tx1"/>
          </a:solidFill>
          <a:latin typeface="+mn-lt"/>
          <a:ea typeface="+mn-ea"/>
          <a:cs typeface="+mn-cs"/>
        </a:defRPr>
      </a:lvl5pPr>
      <a:lvl6pPr marL="9143634" algn="l" defTabSz="3657454" rtl="0" eaLnBrk="1" latinLnBrk="0" hangingPunct="1">
        <a:defRPr sz="7200" kern="1200">
          <a:solidFill>
            <a:schemeClr val="tx1"/>
          </a:solidFill>
          <a:latin typeface="+mn-lt"/>
          <a:ea typeface="+mn-ea"/>
          <a:cs typeface="+mn-cs"/>
        </a:defRPr>
      </a:lvl6pPr>
      <a:lvl7pPr marL="10972361" algn="l" defTabSz="3657454" rtl="0" eaLnBrk="1" latinLnBrk="0" hangingPunct="1">
        <a:defRPr sz="7200" kern="1200">
          <a:solidFill>
            <a:schemeClr val="tx1"/>
          </a:solidFill>
          <a:latin typeface="+mn-lt"/>
          <a:ea typeface="+mn-ea"/>
          <a:cs typeface="+mn-cs"/>
        </a:defRPr>
      </a:lvl7pPr>
      <a:lvl8pPr marL="12801088" algn="l" defTabSz="3657454" rtl="0" eaLnBrk="1" latinLnBrk="0" hangingPunct="1">
        <a:defRPr sz="7200" kern="1200">
          <a:solidFill>
            <a:schemeClr val="tx1"/>
          </a:solidFill>
          <a:latin typeface="+mn-lt"/>
          <a:ea typeface="+mn-ea"/>
          <a:cs typeface="+mn-cs"/>
        </a:defRPr>
      </a:lvl8pPr>
      <a:lvl9pPr marL="14629815" algn="l" defTabSz="3657454"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BED02-49DE-2F43-A7E9-5104A52B6B32}"/>
              </a:ext>
            </a:extLst>
          </p:cNvPr>
          <p:cNvSpPr/>
          <p:nvPr/>
        </p:nvSpPr>
        <p:spPr>
          <a:xfrm>
            <a:off x="0" y="0"/>
            <a:ext cx="36576000" cy="4572000"/>
          </a:xfrm>
          <a:prstGeom prst="rect">
            <a:avLst/>
          </a:prstGeom>
          <a:solidFill>
            <a:srgbClr val="212AC0">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103" name="Title 1">
            <a:extLst>
              <a:ext uri="{FF2B5EF4-FFF2-40B4-BE49-F238E27FC236}">
                <a16:creationId xmlns:a16="http://schemas.microsoft.com/office/drawing/2014/main" id="{26BD023D-1FBE-5147-84C1-5B9CA7B9BAED}"/>
              </a:ext>
            </a:extLst>
          </p:cNvPr>
          <p:cNvSpPr>
            <a:spLocks noGrp="1"/>
          </p:cNvSpPr>
          <p:nvPr>
            <p:ph type="ctrTitle"/>
          </p:nvPr>
        </p:nvSpPr>
        <p:spPr>
          <a:xfrm>
            <a:off x="-31751" y="0"/>
            <a:ext cx="36607751" cy="4546399"/>
          </a:xfrm>
          <a:ln w="50800" cap="rnd">
            <a:noFill/>
            <a:round/>
            <a:headEnd/>
            <a:tailEnd/>
          </a:ln>
        </p:spPr>
        <p:txBody>
          <a:bodyPr/>
          <a:lstStyle/>
          <a:p>
            <a:r>
              <a:rPr lang="en-US" altLang="en-US" sz="8333" b="1" dirty="0">
                <a:cs typeface="Calibri" panose="020F0502020204030204" pitchFamily="34" charset="0"/>
              </a:rPr>
              <a:t>Process Compensated Resonance Testing (PCRT)</a:t>
            </a:r>
            <a:br>
              <a:rPr lang="en-US" altLang="en-US" sz="10000" b="1" dirty="0">
                <a:cs typeface="Calibri" panose="020F0502020204030204" pitchFamily="34" charset="0"/>
              </a:rPr>
            </a:br>
            <a:br>
              <a:rPr lang="en-US" altLang="en-US" sz="1667" b="1" dirty="0">
                <a:cs typeface="Calibri" panose="020F0502020204030204" pitchFamily="34" charset="0"/>
              </a:rPr>
            </a:br>
            <a:r>
              <a:rPr lang="en-US" altLang="en-US" sz="4500" dirty="0">
                <a:solidFill>
                  <a:schemeClr val="tx1"/>
                </a:solidFill>
                <a:cs typeface="Calibri" panose="020F0502020204030204" pitchFamily="34" charset="0"/>
              </a:rPr>
              <a:t>NASA Marshall Space Flight Center</a:t>
            </a:r>
            <a:br>
              <a:rPr lang="en-US" altLang="en-US" sz="4500" dirty="0">
                <a:solidFill>
                  <a:schemeClr val="tx1"/>
                </a:solidFill>
                <a:cs typeface="Calibri" panose="020F0502020204030204" pitchFamily="34" charset="0"/>
              </a:rPr>
            </a:br>
            <a:r>
              <a:rPr lang="en-US" altLang="en-US" sz="4500" dirty="0">
                <a:solidFill>
                  <a:schemeClr val="tx1"/>
                </a:solidFill>
                <a:cs typeface="Calibri" panose="020F0502020204030204" pitchFamily="34" charset="0"/>
              </a:rPr>
              <a:t>Engineering Directorate, Materials &amp; Processes Lab</a:t>
            </a:r>
            <a:br>
              <a:rPr lang="en-US" altLang="en-US" sz="4500" dirty="0">
                <a:solidFill>
                  <a:schemeClr val="tx1"/>
                </a:solidFill>
                <a:cs typeface="Calibri" panose="020F0502020204030204" pitchFamily="34" charset="0"/>
              </a:rPr>
            </a:br>
            <a:r>
              <a:rPr lang="en-US" altLang="en-US" sz="4500" dirty="0">
                <a:solidFill>
                  <a:schemeClr val="tx1"/>
                </a:solidFill>
                <a:cs typeface="Calibri" panose="020F0502020204030204" pitchFamily="34" charset="0"/>
              </a:rPr>
              <a:t>Erin Lanigan, Delphine Duquette, Daniel Vaughan, Isabelle Sadowski (EM21)</a:t>
            </a:r>
          </a:p>
        </p:txBody>
      </p:sp>
      <p:pic>
        <p:nvPicPr>
          <p:cNvPr id="4106" name="Picture 2">
            <a:extLst>
              <a:ext uri="{FF2B5EF4-FFF2-40B4-BE49-F238E27FC236}">
                <a16:creationId xmlns:a16="http://schemas.microsoft.com/office/drawing/2014/main" id="{271F10E7-D88D-3A41-A921-5E511B5DBE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980" y="317365"/>
            <a:ext cx="4671030" cy="391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7" name="TextBox 3">
            <a:extLst>
              <a:ext uri="{FF2B5EF4-FFF2-40B4-BE49-F238E27FC236}">
                <a16:creationId xmlns:a16="http://schemas.microsoft.com/office/drawing/2014/main" id="{D5E3F3B4-4CB9-F14C-A250-D08D099DD24F}"/>
              </a:ext>
            </a:extLst>
          </p:cNvPr>
          <p:cNvSpPr txBox="1">
            <a:spLocks noChangeArrowheads="1"/>
          </p:cNvSpPr>
          <p:nvPr/>
        </p:nvSpPr>
        <p:spPr bwMode="auto">
          <a:xfrm>
            <a:off x="12978903" y="15334352"/>
            <a:ext cx="55633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dirty="0">
                <a:latin typeface="+mj-lt"/>
              </a:rPr>
              <a:t>Fig 1: IN718 High Cycle Fatigue Specimen</a:t>
            </a:r>
          </a:p>
        </p:txBody>
      </p:sp>
      <p:sp>
        <p:nvSpPr>
          <p:cNvPr id="27" name="Title 1">
            <a:extLst>
              <a:ext uri="{FF2B5EF4-FFF2-40B4-BE49-F238E27FC236}">
                <a16:creationId xmlns:a16="http://schemas.microsoft.com/office/drawing/2014/main" id="{78EFE0C5-B035-234F-A2F3-B4D4ABE138DD}"/>
              </a:ext>
            </a:extLst>
          </p:cNvPr>
          <p:cNvSpPr txBox="1">
            <a:spLocks/>
          </p:cNvSpPr>
          <p:nvPr/>
        </p:nvSpPr>
        <p:spPr bwMode="auto">
          <a:xfrm>
            <a:off x="419980" y="4736123"/>
            <a:ext cx="11734800" cy="7984992"/>
          </a:xfrm>
          <a:prstGeom prst="rect">
            <a:avLst/>
          </a:prstGeom>
          <a:noFill/>
          <a:ln>
            <a:noFill/>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15300">
                <a:solidFill>
                  <a:schemeClr val="tx1"/>
                </a:solidFill>
                <a:latin typeface="Arial" panose="020B0604020202020204" pitchFamily="34" charset="0"/>
              </a:defRPr>
            </a:lvl1pPr>
            <a:lvl2pPr marL="3565525" indent="-1371600">
              <a:spcBef>
                <a:spcPct val="20000"/>
              </a:spcBef>
              <a:buChar char="–"/>
              <a:defRPr sz="13400">
                <a:solidFill>
                  <a:schemeClr val="tx1"/>
                </a:solidFill>
                <a:latin typeface="Arial" panose="020B0604020202020204" pitchFamily="34" charset="0"/>
              </a:defRPr>
            </a:lvl2pPr>
            <a:lvl3pPr marL="5486400" indent="-1096963">
              <a:spcBef>
                <a:spcPct val="20000"/>
              </a:spcBef>
              <a:buChar char="•"/>
              <a:defRPr sz="11500">
                <a:solidFill>
                  <a:schemeClr val="tx1"/>
                </a:solidFill>
                <a:latin typeface="Arial" panose="020B0604020202020204" pitchFamily="34" charset="0"/>
              </a:defRPr>
            </a:lvl3pPr>
            <a:lvl4pPr marL="7680325" indent="-1096963">
              <a:spcBef>
                <a:spcPct val="20000"/>
              </a:spcBef>
              <a:buChar char="–"/>
              <a:defRPr sz="9600">
                <a:solidFill>
                  <a:schemeClr val="tx1"/>
                </a:solidFill>
                <a:latin typeface="Arial" panose="020B0604020202020204" pitchFamily="34" charset="0"/>
              </a:defRPr>
            </a:lvl4pPr>
            <a:lvl5pPr marL="9874250" indent="-1096963">
              <a:spcBef>
                <a:spcPct val="20000"/>
              </a:spcBef>
              <a:buChar char="»"/>
              <a:defRPr sz="9600">
                <a:solidFill>
                  <a:schemeClr val="tx1"/>
                </a:solidFill>
                <a:latin typeface="Arial" panose="020B0604020202020204" pitchFamily="34" charset="0"/>
              </a:defRPr>
            </a:lvl5pPr>
            <a:lvl6pPr marL="10331450" indent="-1096963" eaLnBrk="0" fontAlgn="base" hangingPunct="0">
              <a:spcBef>
                <a:spcPct val="20000"/>
              </a:spcBef>
              <a:spcAft>
                <a:spcPct val="0"/>
              </a:spcAft>
              <a:buChar char="»"/>
              <a:defRPr sz="9600">
                <a:solidFill>
                  <a:schemeClr val="tx1"/>
                </a:solidFill>
                <a:latin typeface="Arial" panose="020B0604020202020204" pitchFamily="34" charset="0"/>
              </a:defRPr>
            </a:lvl6pPr>
            <a:lvl7pPr marL="10788650" indent="-1096963" eaLnBrk="0" fontAlgn="base" hangingPunct="0">
              <a:spcBef>
                <a:spcPct val="20000"/>
              </a:spcBef>
              <a:spcAft>
                <a:spcPct val="0"/>
              </a:spcAft>
              <a:buChar char="»"/>
              <a:defRPr sz="9600">
                <a:solidFill>
                  <a:schemeClr val="tx1"/>
                </a:solidFill>
                <a:latin typeface="Arial" panose="020B0604020202020204" pitchFamily="34" charset="0"/>
              </a:defRPr>
            </a:lvl7pPr>
            <a:lvl8pPr marL="11245850" indent="-1096963" eaLnBrk="0" fontAlgn="base" hangingPunct="0">
              <a:spcBef>
                <a:spcPct val="20000"/>
              </a:spcBef>
              <a:spcAft>
                <a:spcPct val="0"/>
              </a:spcAft>
              <a:buChar char="»"/>
              <a:defRPr sz="9600">
                <a:solidFill>
                  <a:schemeClr val="tx1"/>
                </a:solidFill>
                <a:latin typeface="Arial" panose="020B0604020202020204" pitchFamily="34" charset="0"/>
              </a:defRPr>
            </a:lvl8pPr>
            <a:lvl9pPr marL="11703050" indent="-1096963" eaLnBrk="0" fontAlgn="base" hangingPunct="0">
              <a:spcBef>
                <a:spcPct val="20000"/>
              </a:spcBef>
              <a:spcAft>
                <a:spcPct val="0"/>
              </a:spcAft>
              <a:buChar char="»"/>
              <a:defRPr sz="9600">
                <a:solidFill>
                  <a:schemeClr val="tx1"/>
                </a:solidFill>
                <a:latin typeface="Arial" panose="020B0604020202020204" pitchFamily="34" charset="0"/>
              </a:defRPr>
            </a:lvl9pPr>
          </a:lstStyle>
          <a:p>
            <a:pPr algn="ctr">
              <a:spcBef>
                <a:spcPct val="0"/>
              </a:spcBef>
              <a:buFontTx/>
              <a:buNone/>
              <a:defRPr/>
            </a:pPr>
            <a:r>
              <a:rPr lang="en-US" altLang="en-US" sz="4500" b="1" dirty="0">
                <a:solidFill>
                  <a:schemeClr val="accent2"/>
                </a:solidFill>
                <a:latin typeface="+mj-lt"/>
                <a:ea typeface="Calibri" panose="020F0502020204030204" pitchFamily="34" charset="0"/>
                <a:cs typeface="Arial" panose="020B0604020202020204" pitchFamily="34" charset="0"/>
              </a:rPr>
              <a:t>Overview</a:t>
            </a:r>
          </a:p>
          <a:p>
            <a:pPr algn="ctr">
              <a:spcBef>
                <a:spcPct val="0"/>
              </a:spcBef>
              <a:buFontTx/>
              <a:buNone/>
              <a:defRPr/>
            </a:pPr>
            <a:endParaRPr lang="en-US" altLang="en-US" sz="667" dirty="0">
              <a:solidFill>
                <a:schemeClr val="tx2"/>
              </a:solidFill>
              <a:latin typeface="+mj-lt"/>
              <a:ea typeface="Calibri" panose="020F0502020204030204" pitchFamily="34" charset="0"/>
              <a:cs typeface="Arial" panose="020B0604020202020204" pitchFamily="34" charset="0"/>
            </a:endParaRPr>
          </a:p>
          <a:p>
            <a:pPr>
              <a:spcBef>
                <a:spcPct val="0"/>
              </a:spcBef>
              <a:buNone/>
              <a:defRPr/>
            </a:pPr>
            <a:r>
              <a:rPr lang="en-US" sz="3000" dirty="0">
                <a:latin typeface="+mn-lt"/>
                <a:cs typeface="Arial" panose="020B0604020202020204" pitchFamily="34" charset="0"/>
              </a:rPr>
              <a:t>PCRT uses resonant frequency – the natural frequency where a medium vibrates at the highest amplitude. PCRT measures the resonance frequencies of whole parts and compares the results to parts of the same type that are known to be nominal. </a:t>
            </a:r>
          </a:p>
          <a:p>
            <a:pPr>
              <a:spcBef>
                <a:spcPct val="0"/>
              </a:spcBef>
              <a:buFontTx/>
              <a:buNone/>
              <a:defRPr/>
            </a:pPr>
            <a:r>
              <a:rPr lang="en-US" sz="3000" dirty="0">
                <a:latin typeface="+mn-lt"/>
                <a:cs typeface="Arial" panose="020B0604020202020204" pitchFamily="34" charset="0"/>
              </a:rPr>
              <a:t>Off-nominal properties or defects in a part will affect its resonant frequency. This technology is an especially important technology as additive manufactured parts become more prevalent. </a:t>
            </a:r>
          </a:p>
          <a:p>
            <a:pPr>
              <a:spcBef>
                <a:spcPct val="0"/>
              </a:spcBef>
              <a:buFontTx/>
              <a:buNone/>
              <a:defRPr/>
            </a:pPr>
            <a:endParaRPr lang="en-US" sz="3000" dirty="0">
              <a:latin typeface="+mn-lt"/>
              <a:cs typeface="Arial" panose="020B0604020202020204" pitchFamily="34" charset="0"/>
            </a:endParaRPr>
          </a:p>
          <a:p>
            <a:pPr>
              <a:spcBef>
                <a:spcPct val="0"/>
              </a:spcBef>
              <a:buFontTx/>
              <a:buNone/>
              <a:defRPr/>
            </a:pPr>
            <a:r>
              <a:rPr lang="en-US" sz="3000" dirty="0">
                <a:latin typeface="+mn-lt"/>
                <a:cs typeface="Arial" panose="020B0604020202020204" pitchFamily="34" charset="0"/>
              </a:rPr>
              <a:t>The nondestructive evaluation (NDE) of additively manufactured parts presents unique challenges and opportunities.  Additive manufacturing (AM) technology enables complex part geometries and morphologies, which test the limits of conventional NDE techniques. PCRT can potentially detect common AM defects such as porosity, lack of fusion, inclusions, oxides/corrosion, etc. </a:t>
            </a:r>
            <a:endParaRPr lang="en-US" altLang="en-US" sz="3000" dirty="0">
              <a:solidFill>
                <a:schemeClr val="tx2"/>
              </a:solidFill>
              <a:latin typeface="+mn-lt"/>
              <a:ea typeface="Calibri" panose="020F0502020204030204" pitchFamily="34" charset="0"/>
              <a:cs typeface="Arial" panose="020B0604020202020204" pitchFamily="34" charset="0"/>
            </a:endParaRPr>
          </a:p>
          <a:p>
            <a:pPr algn="ctr">
              <a:spcBef>
                <a:spcPct val="0"/>
              </a:spcBef>
              <a:buFontTx/>
              <a:buNone/>
              <a:defRPr/>
            </a:pPr>
            <a:endParaRPr lang="en-US" altLang="en-US" sz="3000" dirty="0">
              <a:solidFill>
                <a:schemeClr val="tx2"/>
              </a:solidFill>
              <a:latin typeface="+mj-lt"/>
              <a:ea typeface="Calibri" panose="020F0502020204030204" pitchFamily="34" charset="0"/>
              <a:cs typeface="Arial" panose="020B0604020202020204" pitchFamily="34" charset="0"/>
            </a:endParaRPr>
          </a:p>
          <a:p>
            <a:pPr algn="ctr">
              <a:spcBef>
                <a:spcPct val="0"/>
              </a:spcBef>
              <a:buFontTx/>
              <a:buNone/>
              <a:defRPr/>
            </a:pPr>
            <a:endParaRPr lang="en-US" altLang="en-US" sz="4167" dirty="0">
              <a:solidFill>
                <a:schemeClr val="tx2"/>
              </a:solidFill>
              <a:latin typeface="+mj-lt"/>
              <a:ea typeface="Calibri" panose="020F0502020204030204" pitchFamily="34" charset="0"/>
              <a:cs typeface="Arial" panose="020B0604020202020204" pitchFamily="34" charset="0"/>
            </a:endParaRPr>
          </a:p>
          <a:p>
            <a:pPr>
              <a:spcBef>
                <a:spcPct val="0"/>
              </a:spcBef>
              <a:buFontTx/>
              <a:buNone/>
              <a:defRPr/>
            </a:pPr>
            <a:r>
              <a:rPr lang="en-US" altLang="en-US" sz="3333" dirty="0">
                <a:solidFill>
                  <a:schemeClr val="tx2"/>
                </a:solidFill>
                <a:latin typeface="+mj-lt"/>
                <a:ea typeface="Calibri" panose="020F0502020204030204" pitchFamily="34" charset="0"/>
                <a:cs typeface="Arial" panose="020B0604020202020204" pitchFamily="34" charset="0"/>
              </a:rPr>
              <a:t>	</a:t>
            </a:r>
          </a:p>
        </p:txBody>
      </p:sp>
      <p:sp>
        <p:nvSpPr>
          <p:cNvPr id="4122" name="TextBox 3">
            <a:extLst>
              <a:ext uri="{FF2B5EF4-FFF2-40B4-BE49-F238E27FC236}">
                <a16:creationId xmlns:a16="http://schemas.microsoft.com/office/drawing/2014/main" id="{B3ABFBD3-4767-AE4A-9CAA-C94A3429E7E4}"/>
              </a:ext>
            </a:extLst>
          </p:cNvPr>
          <p:cNvSpPr txBox="1">
            <a:spLocks noChangeArrowheads="1"/>
          </p:cNvSpPr>
          <p:nvPr/>
        </p:nvSpPr>
        <p:spPr bwMode="auto">
          <a:xfrm>
            <a:off x="18967783" y="15306657"/>
            <a:ext cx="4198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dirty="0">
                <a:latin typeface="+mj-lt"/>
              </a:rPr>
              <a:t>Fig 2: IN718 </a:t>
            </a:r>
            <a:r>
              <a:rPr lang="en-US" altLang="en-US" sz="2000" dirty="0" err="1">
                <a:latin typeface="+mj-lt"/>
              </a:rPr>
              <a:t>Dogbone</a:t>
            </a:r>
            <a:r>
              <a:rPr lang="en-US" altLang="en-US" sz="2000" dirty="0">
                <a:latin typeface="+mj-lt"/>
              </a:rPr>
              <a:t> Specimen</a:t>
            </a:r>
          </a:p>
        </p:txBody>
      </p:sp>
      <p:sp>
        <p:nvSpPr>
          <p:cNvPr id="4124" name="TextBox 28">
            <a:extLst>
              <a:ext uri="{FF2B5EF4-FFF2-40B4-BE49-F238E27FC236}">
                <a16:creationId xmlns:a16="http://schemas.microsoft.com/office/drawing/2014/main" id="{0BDB20D8-0212-AD40-B252-2D6CB84CC723}"/>
              </a:ext>
            </a:extLst>
          </p:cNvPr>
          <p:cNvSpPr txBox="1">
            <a:spLocks noChangeArrowheads="1"/>
          </p:cNvSpPr>
          <p:nvPr/>
        </p:nvSpPr>
        <p:spPr bwMode="auto">
          <a:xfrm>
            <a:off x="523425" y="11997079"/>
            <a:ext cx="11793996" cy="1525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3600" b="1" dirty="0">
                <a:solidFill>
                  <a:schemeClr val="accent2"/>
                </a:solidFill>
                <a:latin typeface="+mj-lt"/>
                <a:ea typeface="Calibri" panose="020F0502020204030204" pitchFamily="34" charset="0"/>
                <a:cs typeface="Arial" panose="020B0604020202020204" pitchFamily="34" charset="0"/>
              </a:rPr>
              <a:t>How does PCRT work?</a:t>
            </a:r>
            <a:endParaRPr lang="en-US" sz="3300" dirty="0">
              <a:latin typeface="+mj-lt"/>
              <a:cs typeface="Helvetica" panose="020B0604020202020204" pitchFamily="34" charset="0"/>
            </a:endParaRPr>
          </a:p>
          <a:p>
            <a:r>
              <a:rPr lang="en-US" sz="3300" dirty="0">
                <a:latin typeface="+mj-lt"/>
                <a:cs typeface="Helvetica" panose="020B0604020202020204" pitchFamily="34" charset="0"/>
              </a:rPr>
              <a:t>Set Up</a:t>
            </a:r>
          </a:p>
          <a:p>
            <a:pPr marL="285750" indent="-285750">
              <a:buFont typeface="Arial" panose="020B0604020202020204" pitchFamily="34" charset="0"/>
              <a:buChar char="•"/>
            </a:pPr>
            <a:r>
              <a:rPr lang="en-US" sz="3000" dirty="0"/>
              <a:t>Sending/Receiving transducers must be in contact with the part</a:t>
            </a:r>
          </a:p>
          <a:p>
            <a:pPr marL="285750" indent="-285750">
              <a:buFont typeface="Arial" panose="020B0604020202020204" pitchFamily="34" charset="0"/>
              <a:buChar char="•"/>
            </a:pPr>
            <a:r>
              <a:rPr lang="en-US" sz="3000" dirty="0"/>
              <a:t>Transducers sweep over a range of frequencies to identify resonant modes</a:t>
            </a:r>
          </a:p>
          <a:p>
            <a:pPr marL="285750" indent="-285750">
              <a:buFont typeface="Arial" panose="020B0604020202020204" pitchFamily="34" charset="0"/>
              <a:buChar char="•"/>
            </a:pPr>
            <a:r>
              <a:rPr lang="en-US" sz="3000" dirty="0"/>
              <a:t>Fixture &amp; Transducer set-up must remain consistent with each specimen</a:t>
            </a:r>
          </a:p>
          <a:p>
            <a:pPr marL="742950" lvl="1" indent="-285750">
              <a:buFont typeface="Arial" panose="020B0604020202020204" pitchFamily="34" charset="0"/>
              <a:buChar char="•"/>
            </a:pPr>
            <a:r>
              <a:rPr lang="en-US" sz="3000" dirty="0"/>
              <a:t>Channels must be in the same pattern </a:t>
            </a:r>
          </a:p>
          <a:p>
            <a:pPr marL="742950" lvl="1" indent="-285750">
              <a:buFont typeface="Arial" panose="020B0604020202020204" pitchFamily="34" charset="0"/>
              <a:buChar char="•"/>
            </a:pPr>
            <a:r>
              <a:rPr lang="en-US" sz="3000" dirty="0"/>
              <a:t>Hardware Verification Test can give a red/green light to indicate if the fixture is correctly set up</a:t>
            </a:r>
          </a:p>
          <a:p>
            <a:pPr marL="457200" lvl="1" indent="0"/>
            <a:endParaRPr lang="en-US" sz="3000" dirty="0"/>
          </a:p>
          <a:p>
            <a:pPr>
              <a:defRPr/>
            </a:pPr>
            <a:r>
              <a:rPr lang="en-US" sz="3300" dirty="0">
                <a:latin typeface="+mj-lt"/>
                <a:cs typeface="Helvetica" panose="020B0604020202020204" pitchFamily="34" charset="0"/>
              </a:rPr>
              <a:t>Analysis</a:t>
            </a:r>
          </a:p>
          <a:p>
            <a:pPr marL="457200" indent="-457200">
              <a:buFont typeface="Arial" panose="020B0604020202020204" pitchFamily="34" charset="0"/>
              <a:buChar char="•"/>
              <a:defRPr/>
            </a:pPr>
            <a:r>
              <a:rPr lang="en-US" sz="3000" dirty="0">
                <a:latin typeface="+mj-lt"/>
                <a:cs typeface="Helvetica" panose="020B0604020202020204" pitchFamily="34" charset="0"/>
              </a:rPr>
              <a:t>Vibrant – the company that developed this system – has pattern recognition software to provide pass/fail analysis.</a:t>
            </a:r>
          </a:p>
          <a:p>
            <a:pPr marL="457200" indent="-457200">
              <a:buFont typeface="Arial" panose="020B0604020202020204" pitchFamily="34" charset="0"/>
              <a:buChar char="•"/>
              <a:defRPr/>
            </a:pPr>
            <a:r>
              <a:rPr lang="en-US" sz="3000" dirty="0">
                <a:latin typeface="+mj-lt"/>
                <a:cs typeface="Helvetica" panose="020B0604020202020204" pitchFamily="34" charset="0"/>
              </a:rPr>
              <a:t>There are three main methods of analysis Vibrant uses:</a:t>
            </a:r>
          </a:p>
          <a:p>
            <a:pPr marL="2285398" lvl="1" indent="-457200">
              <a:buFont typeface="Arial" panose="020B0604020202020204" pitchFamily="34" charset="0"/>
              <a:buChar char="•"/>
              <a:defRPr/>
            </a:pPr>
            <a:r>
              <a:rPr lang="en-US" sz="2800" dirty="0">
                <a:latin typeface="+mj-lt"/>
                <a:cs typeface="Helvetica" panose="020B0604020202020204" pitchFamily="34" charset="0"/>
              </a:rPr>
              <a:t>Z-score Analysis</a:t>
            </a:r>
          </a:p>
          <a:p>
            <a:pPr marL="4113595" lvl="2" indent="-457200">
              <a:buFont typeface="Arial" panose="020B0604020202020204" pitchFamily="34" charset="0"/>
              <a:buChar char="•"/>
              <a:defRPr/>
            </a:pPr>
            <a:r>
              <a:rPr lang="en-US" sz="2800" dirty="0">
                <a:latin typeface="+mj-lt"/>
                <a:cs typeface="Helvetica" panose="020B0604020202020204" pitchFamily="34" charset="0"/>
              </a:rPr>
              <a:t>Characterizes part resonances relative to a reference population</a:t>
            </a:r>
          </a:p>
          <a:p>
            <a:pPr marL="4113595" lvl="2" indent="-457200">
              <a:buFont typeface="Arial" panose="020B0604020202020204" pitchFamily="34" charset="0"/>
              <a:buChar char="•"/>
              <a:defRPr/>
            </a:pPr>
            <a:r>
              <a:rPr lang="en-US" sz="2800" dirty="0">
                <a:latin typeface="+mj-lt"/>
                <a:cs typeface="Helvetica" panose="020B0604020202020204" pitchFamily="34" charset="0"/>
              </a:rPr>
              <a:t>Identifies Gross Outliers</a:t>
            </a:r>
          </a:p>
          <a:p>
            <a:pPr marL="2285398" lvl="1" indent="-457200">
              <a:buFont typeface="Arial" panose="020B0604020202020204" pitchFamily="34" charset="0"/>
              <a:buChar char="•"/>
              <a:defRPr/>
            </a:pPr>
            <a:r>
              <a:rPr lang="en-US" sz="2800" dirty="0">
                <a:latin typeface="+mj-lt"/>
                <a:cs typeface="Helvetica" panose="020B0604020202020204" pitchFamily="34" charset="0"/>
              </a:rPr>
              <a:t>Vibrational Pattern Recognition (VIPR)</a:t>
            </a:r>
          </a:p>
          <a:p>
            <a:pPr marL="4113595" lvl="2" indent="-457200">
              <a:buFont typeface="Arial" panose="020B0604020202020204" pitchFamily="34" charset="0"/>
              <a:buChar char="•"/>
              <a:defRPr/>
            </a:pPr>
            <a:r>
              <a:rPr lang="en-US" sz="2800" dirty="0">
                <a:latin typeface="+mj-lt"/>
                <a:cs typeface="Helvetica" panose="020B0604020202020204" pitchFamily="34" charset="0"/>
              </a:rPr>
              <a:t>Uses </a:t>
            </a:r>
            <a:r>
              <a:rPr lang="en-US" sz="2800" dirty="0" err="1">
                <a:latin typeface="+mj-lt"/>
                <a:cs typeface="Helvetica" panose="020B0604020202020204" pitchFamily="34" charset="0"/>
              </a:rPr>
              <a:t>Mahalanobis</a:t>
            </a:r>
            <a:r>
              <a:rPr lang="en-US" sz="2800" dirty="0">
                <a:latin typeface="+mj-lt"/>
                <a:cs typeface="Helvetica" panose="020B0604020202020204" pitchFamily="34" charset="0"/>
              </a:rPr>
              <a:t>-Taguchi System (MTS) </a:t>
            </a:r>
          </a:p>
          <a:p>
            <a:pPr marL="2285398" lvl="1" indent="-457200">
              <a:buFont typeface="Arial" panose="020B0604020202020204" pitchFamily="34" charset="0"/>
              <a:buChar char="•"/>
              <a:defRPr/>
            </a:pPr>
            <a:r>
              <a:rPr lang="en-US" sz="2800" dirty="0">
                <a:latin typeface="+mj-lt"/>
                <a:cs typeface="Helvetica" panose="020B0604020202020204" pitchFamily="34" charset="0"/>
              </a:rPr>
              <a:t>Part-to-Itself (PTI)</a:t>
            </a:r>
          </a:p>
          <a:p>
            <a:pPr marL="4113595" lvl="2" indent="-457200">
              <a:buFont typeface="Arial" panose="020B0604020202020204" pitchFamily="34" charset="0"/>
              <a:buChar char="•"/>
              <a:defRPr/>
            </a:pPr>
            <a:r>
              <a:rPr lang="en-US" sz="2800" dirty="0">
                <a:latin typeface="+mj-lt"/>
                <a:cs typeface="Helvetica" panose="020B0604020202020204" pitchFamily="34" charset="0"/>
              </a:rPr>
              <a:t>Metrics describe how a part changes due to processing operations (e.g. heat treated)</a:t>
            </a:r>
          </a:p>
          <a:p>
            <a:pPr lvl="2" indent="0">
              <a:defRPr/>
            </a:pPr>
            <a:endParaRPr lang="en-US" sz="2800" dirty="0">
              <a:latin typeface="+mj-lt"/>
              <a:cs typeface="Helvetica" panose="020B0604020202020204" pitchFamily="34" charset="0"/>
            </a:endParaRPr>
          </a:p>
          <a:p>
            <a:pPr>
              <a:defRPr/>
            </a:pPr>
            <a:r>
              <a:rPr lang="en-US" sz="3300" dirty="0">
                <a:latin typeface="+mj-lt"/>
                <a:cs typeface="Helvetica" panose="020B0604020202020204" pitchFamily="34" charset="0"/>
              </a:rPr>
              <a:t>Process Sensitivities </a:t>
            </a:r>
          </a:p>
          <a:p>
            <a:pPr marL="457200" indent="-457200">
              <a:buFont typeface="Arial" panose="020B0604020202020204" pitchFamily="34" charset="0"/>
              <a:buChar char="•"/>
              <a:defRPr/>
            </a:pPr>
            <a:r>
              <a:rPr lang="en-US" sz="3000" dirty="0">
                <a:latin typeface="+mj-lt"/>
                <a:cs typeface="Helvetica" panose="020B0604020202020204" pitchFamily="34" charset="0"/>
              </a:rPr>
              <a:t>Consistent part geometry is critical</a:t>
            </a:r>
          </a:p>
          <a:p>
            <a:pPr marL="2285398" lvl="1" indent="-457200">
              <a:buFont typeface="Arial" panose="020B0604020202020204" pitchFamily="34" charset="0"/>
              <a:buChar char="•"/>
              <a:defRPr/>
            </a:pPr>
            <a:r>
              <a:rPr lang="en-US" sz="3000" dirty="0">
                <a:latin typeface="+mj-lt"/>
                <a:cs typeface="Helvetica" panose="020B0604020202020204" pitchFamily="34" charset="0"/>
              </a:rPr>
              <a:t>Failed AM builds can result in incorrect height or shape</a:t>
            </a:r>
          </a:p>
          <a:p>
            <a:pPr marL="2285398" lvl="1" indent="-457200">
              <a:buFont typeface="Arial" panose="020B0604020202020204" pitchFamily="34" charset="0"/>
              <a:buChar char="•"/>
              <a:defRPr/>
            </a:pPr>
            <a:r>
              <a:rPr lang="en-US" sz="3000" dirty="0">
                <a:latin typeface="+mj-lt"/>
                <a:cs typeface="Helvetica" panose="020B0604020202020204" pitchFamily="34" charset="0"/>
              </a:rPr>
              <a:t>Messy build plate removal can result in incorrect shape</a:t>
            </a:r>
          </a:p>
          <a:p>
            <a:pPr marL="2285398" lvl="1" indent="-457200">
              <a:buFont typeface="Arial" panose="020B0604020202020204" pitchFamily="34" charset="0"/>
              <a:buChar char="•"/>
              <a:defRPr/>
            </a:pPr>
            <a:r>
              <a:rPr lang="en-US" sz="3000" dirty="0">
                <a:latin typeface="+mj-lt"/>
                <a:cs typeface="Helvetica" panose="020B0604020202020204" pitchFamily="34" charset="0"/>
              </a:rPr>
              <a:t>Changing build parameters will invalidate previous population</a:t>
            </a:r>
          </a:p>
          <a:p>
            <a:pPr marL="457200" lvl="1" indent="0"/>
            <a:endParaRPr lang="en-US" sz="3000" dirty="0"/>
          </a:p>
          <a:p>
            <a:pPr algn="ctr"/>
            <a:endParaRPr lang="en-US" altLang="en-US" sz="3000" dirty="0">
              <a:latin typeface="+mj-lt"/>
            </a:endParaRPr>
          </a:p>
        </p:txBody>
      </p:sp>
      <p:cxnSp>
        <p:nvCxnSpPr>
          <p:cNvPr id="6" name="Straight Connector 5">
            <a:extLst>
              <a:ext uri="{FF2B5EF4-FFF2-40B4-BE49-F238E27FC236}">
                <a16:creationId xmlns:a16="http://schemas.microsoft.com/office/drawing/2014/main" id="{B6AF8A4E-9A6E-9144-9137-6B94A6D8768A}"/>
              </a:ext>
            </a:extLst>
          </p:cNvPr>
          <p:cNvCxnSpPr>
            <a:cxnSpLocks/>
          </p:cNvCxnSpPr>
          <p:nvPr/>
        </p:nvCxnSpPr>
        <p:spPr>
          <a:xfrm>
            <a:off x="12467492" y="4700954"/>
            <a:ext cx="0" cy="22309015"/>
          </a:xfrm>
          <a:prstGeom prst="line">
            <a:avLst/>
          </a:prstGeom>
          <a:ln w="63500" cap="rnd">
            <a:gradFill flip="none" rotWithShape="1">
              <a:gsLst>
                <a:gs pos="0">
                  <a:schemeClr val="bg2">
                    <a:lumMod val="20000"/>
                    <a:lumOff val="80000"/>
                    <a:alpha val="80000"/>
                  </a:schemeClr>
                </a:gs>
                <a:gs pos="0">
                  <a:schemeClr val="bg2">
                    <a:lumMod val="40000"/>
                    <a:lumOff val="60000"/>
                  </a:schemeClr>
                </a:gs>
                <a:gs pos="100000">
                  <a:schemeClr val="bg2">
                    <a:lumMod val="60000"/>
                    <a:lumOff val="40000"/>
                  </a:scheme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C72CE99-AD02-4244-A327-B99BF4AE73AD}"/>
              </a:ext>
            </a:extLst>
          </p:cNvPr>
          <p:cNvCxnSpPr>
            <a:cxnSpLocks/>
          </p:cNvCxnSpPr>
          <p:nvPr/>
        </p:nvCxnSpPr>
        <p:spPr>
          <a:xfrm>
            <a:off x="24076758" y="4736123"/>
            <a:ext cx="0" cy="22203508"/>
          </a:xfrm>
          <a:prstGeom prst="line">
            <a:avLst/>
          </a:prstGeom>
          <a:ln w="63500" cap="rnd">
            <a:gradFill flip="none" rotWithShape="1">
              <a:gsLst>
                <a:gs pos="0">
                  <a:schemeClr val="bg2">
                    <a:lumMod val="20000"/>
                    <a:lumOff val="80000"/>
                    <a:alpha val="80000"/>
                  </a:schemeClr>
                </a:gs>
                <a:gs pos="0">
                  <a:schemeClr val="bg2">
                    <a:lumMod val="40000"/>
                    <a:lumOff val="60000"/>
                  </a:schemeClr>
                </a:gs>
                <a:gs pos="100000">
                  <a:schemeClr val="bg2">
                    <a:lumMod val="60000"/>
                    <a:lumOff val="40000"/>
                  </a:scheme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94B6B5E-3FFC-9646-A352-EF84ECEC30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47204" y1="50858" x2="47204" y2="50858"/>
                        <a14:foregroundMark x1="56344" y1="50644" x2="56344" y2="50644"/>
                        <a14:foregroundMark x1="52796" y1="50644" x2="52796" y2="50644"/>
                        <a14:foregroundMark x1="44194" y1="50536" x2="44194" y2="50536"/>
                        <a14:foregroundMark x1="41720" y1="34442" x2="41720" y2="34442"/>
                        <a14:foregroundMark x1="34624" y1="33262" x2="34624" y2="33262"/>
                        <a14:foregroundMark x1="29892" y1="26931" x2="29892" y2="26931"/>
                        <a14:foregroundMark x1="40430" y1="26395" x2="40430" y2="26395"/>
                        <a14:foregroundMark x1="34409" y1="38197" x2="34409" y2="38197"/>
                        <a14:foregroundMark x1="34839" y1="29936" x2="34839" y2="29936"/>
                        <a14:foregroundMark x1="52688" y1="25322" x2="52688" y2="25322"/>
                        <a14:foregroundMark x1="69032" y1="51931" x2="69032" y2="51931"/>
                        <a14:foregroundMark x1="32151" y1="66845" x2="32151" y2="66845"/>
                        <a14:foregroundMark x1="48925" y1="40343" x2="48925" y2="40343"/>
                        <a14:foregroundMark x1="49247" y1="10730" x2="49247" y2="10730"/>
                        <a14:foregroundMark x1="49247" y1="40773" x2="49247" y2="40773"/>
                        <a14:foregroundMark x1="49677" y1="40665" x2="49677" y2="40665"/>
                        <a14:foregroundMark x1="49785" y1="40343" x2="49785" y2="40343"/>
                        <a14:foregroundMark x1="49785" y1="11052" x2="49785" y2="11052"/>
                        <a14:foregroundMark x1="50000" y1="10730" x2="50000" y2="10730"/>
                        <a14:foregroundMark x1="50753" y1="10837" x2="50753" y2="10837"/>
                        <a14:foregroundMark x1="51720" y1="10730" x2="51720" y2="10730"/>
                        <a14:foregroundMark x1="49247" y1="31974" x2="49247" y2="31974"/>
                        <a14:foregroundMark x1="49247" y1="30579" x2="49247" y2="30579"/>
                        <a14:foregroundMark x1="49785" y1="28112" x2="49785" y2="28112"/>
                        <a14:foregroundMark x1="49462" y1="26180" x2="49462" y2="26180"/>
                        <a14:foregroundMark x1="5699" y1="43240" x2="5699" y2="43240"/>
                        <a14:foregroundMark x1="6559" y1="43670" x2="6559" y2="43670"/>
                        <a14:foregroundMark x1="3656" y1="45601" x2="3656" y2="45601"/>
                        <a14:foregroundMark x1="6129" y1="39378" x2="6129" y2="39378"/>
                        <a14:foregroundMark x1="6344" y1="39270" x2="6344" y2="39270"/>
                        <a14:foregroundMark x1="7097" y1="38734" x2="7097" y2="38734"/>
                        <a14:foregroundMark x1="7634" y1="38305" x2="7634" y2="38305"/>
                        <a14:foregroundMark x1="9140" y1="36052" x2="9140" y2="36052"/>
                        <a14:foregroundMark x1="8495" y1="33906" x2="8495" y2="33906"/>
                        <a14:foregroundMark x1="6882" y1="34979" x2="6882" y2="34979"/>
                        <a14:foregroundMark x1="10215" y1="29506" x2="10215" y2="29506"/>
                        <a14:foregroundMark x1="11290" y1="29185" x2="11290" y2="29185"/>
                        <a14:foregroundMark x1="11613" y1="28326" x2="11613" y2="28326"/>
                        <a14:foregroundMark x1="12581" y1="24034" x2="12581" y2="24034"/>
                        <a14:foregroundMark x1="14301" y1="22854" x2="14301" y2="22854"/>
                        <a14:foregroundMark x1="14624" y1="20708" x2="14624" y2="20708"/>
                        <a14:foregroundMark x1="18065" y1="20386" x2="18065" y2="20386"/>
                        <a14:foregroundMark x1="19570" y1="18133" x2="19570" y2="18133"/>
                        <a14:foregroundMark x1="19247" y1="19528" x2="19247" y2="19528"/>
                        <a14:foregroundMark x1="21720" y1="17382" x2="21720" y2="17382"/>
                        <a14:foregroundMark x1="21398" y1="15451" x2="21398" y2="15451"/>
                        <a14:foregroundMark x1="25591" y1="14700" x2="25591" y2="14700"/>
                        <a14:foregroundMark x1="23548" y1="13519" x2="23548" y2="13519"/>
                        <a14:foregroundMark x1="27204" y1="12661" x2="27204" y2="12661"/>
                        <a14:foregroundMark x1="26022" y1="10730" x2="26022" y2="10730"/>
                        <a14:foregroundMark x1="28817" y1="10837" x2="28817" y2="10837"/>
                        <a14:foregroundMark x1="29462" y1="11803" x2="29462" y2="11803"/>
                        <a14:foregroundMark x1="26667" y1="11910" x2="26667" y2="11910"/>
                        <a14:foregroundMark x1="31075" y1="11266" x2="31075" y2="11266"/>
                        <a14:foregroundMark x1="33226" y1="9120" x2="33226" y2="9120"/>
                        <a14:foregroundMark x1="34946" y1="8262" x2="34946" y2="8262"/>
                        <a14:foregroundMark x1="35699" y1="9442" x2="35699" y2="9442"/>
                        <a14:foregroundMark x1="34839" y1="8047" x2="34839" y2="8047"/>
                        <a14:foregroundMark x1="37097" y1="6652" x2="37097" y2="6652"/>
                        <a14:foregroundMark x1="37957" y1="7833" x2="37957" y2="7833"/>
                        <a14:foregroundMark x1="42258" y1="4721" x2="42258" y2="4721"/>
                        <a14:foregroundMark x1="44731" y1="6652" x2="44731" y2="6652"/>
                        <a14:foregroundMark x1="48710" y1="7511" x2="48710" y2="7511"/>
                        <a14:foregroundMark x1="49462" y1="6116" x2="49462" y2="6116"/>
                        <a14:foregroundMark x1="46989" y1="5794" x2="46989" y2="5794"/>
                        <a14:foregroundMark x1="54086" y1="8047" x2="54086" y2="8047"/>
                        <a14:foregroundMark x1="53548" y1="6116" x2="53548" y2="6116"/>
                        <a14:foregroundMark x1="56022" y1="7833" x2="56022" y2="7833"/>
                        <a14:foregroundMark x1="58495" y1="6438" x2="58495" y2="6438"/>
                        <a14:foregroundMark x1="56559" y1="6116" x2="56559" y2="6116"/>
                        <a14:foregroundMark x1="53763" y1="6116" x2="53763" y2="6116"/>
                        <a14:foregroundMark x1="60430" y1="8369" x2="60430" y2="8369"/>
                        <a14:foregroundMark x1="62581" y1="8262" x2="62581" y2="8262"/>
                        <a14:foregroundMark x1="66452" y1="11588" x2="66452" y2="11588"/>
                        <a14:foregroundMark x1="67634" y1="8798" x2="67634" y2="8798"/>
                        <a14:foregroundMark x1="69570" y1="8369" x2="69570" y2="8369"/>
                        <a14:foregroundMark x1="70645" y1="12983" x2="70645" y2="12983"/>
                        <a14:foregroundMark x1="71398" y1="11266" x2="71398" y2="11266"/>
                        <a14:foregroundMark x1="72581" y1="14270" x2="72581" y2="14270"/>
                        <a14:foregroundMark x1="73978" y1="11373" x2="73978" y2="11373"/>
                        <a14:foregroundMark x1="74409" y1="11266" x2="74409" y2="11266"/>
                        <a14:foregroundMark x1="74516" y1="11052" x2="74516" y2="11052"/>
                        <a14:foregroundMark x1="73978" y1="17382" x2="73978" y2="17382"/>
                        <a14:foregroundMark x1="75591" y1="15236" x2="75591" y2="15236"/>
                        <a14:foregroundMark x1="76129" y1="14914" x2="76129" y2="14914"/>
                        <a14:foregroundMark x1="76989" y1="15451" x2="76989" y2="15451"/>
                        <a14:foregroundMark x1="78817" y1="17167" x2="78817" y2="17167"/>
                        <a14:foregroundMark x1="80753" y1="18455" x2="80753" y2="18455"/>
                        <a14:foregroundMark x1="83011" y1="20064" x2="83011" y2="20064"/>
                        <a14:foregroundMark x1="88495" y1="25536" x2="88495" y2="25536"/>
                        <a14:foregroundMark x1="85161" y1="24571" x2="85161" y2="24571"/>
                        <a14:foregroundMark x1="89570" y1="31330" x2="89570" y2="31330"/>
                        <a14:foregroundMark x1="89247" y1="30258" x2="89247" y2="30258"/>
                        <a14:foregroundMark x1="91183" y1="35408" x2="91183" y2="35408"/>
                        <a14:foregroundMark x1="90645" y1="33262" x2="90645" y2="33262"/>
                        <a14:foregroundMark x1="92903" y1="37661" x2="92903" y2="37661"/>
                        <a14:foregroundMark x1="92903" y1="42918" x2="92903" y2="42918"/>
                        <a14:foregroundMark x1="93118" y1="41845" x2="93118" y2="41845"/>
                        <a14:foregroundMark x1="92796" y1="40987" x2="92796" y2="40987"/>
                        <a14:foregroundMark x1="92903" y1="45279" x2="92903" y2="45279"/>
                        <a14:foregroundMark x1="93656" y1="62661" x2="93656" y2="62661"/>
                        <a14:foregroundMark x1="91720" y1="64807" x2="91720" y2="64807"/>
                        <a14:foregroundMark x1="91398" y1="67060" x2="91398" y2="67060"/>
                        <a14:foregroundMark x1="90968" y1="69313" x2="90968" y2="69313"/>
                        <a14:foregroundMark x1="90645" y1="70815" x2="90645" y2="70815"/>
                        <a14:foregroundMark x1="88710" y1="72747" x2="88710" y2="72747"/>
                        <a14:foregroundMark x1="85914" y1="77146" x2="85914" y2="77146"/>
                        <a14:foregroundMark x1="84301" y1="75322" x2="84301" y2="75322"/>
                        <a14:foregroundMark x1="82473" y1="81545" x2="82473" y2="81545"/>
                        <a14:foregroundMark x1="80968" y1="83584" x2="80968" y2="83584"/>
                        <a14:foregroundMark x1="79140" y1="85193" x2="79140" y2="85193"/>
                        <a14:foregroundMark x1="77742" y1="84120" x2="77742" y2="84120"/>
                        <a14:foregroundMark x1="75269" y1="87124" x2="75269" y2="87124"/>
                        <a14:foregroundMark x1="73871" y1="85193" x2="73871" y2="85193"/>
                        <a14:foregroundMark x1="72581" y1="88197" x2="72581" y2="88197"/>
                        <a14:foregroundMark x1="71075" y1="90343" x2="71075" y2="90343"/>
                        <a14:foregroundMark x1="70000" y1="91738" x2="70000" y2="91738"/>
                        <a14:foregroundMark x1="66989" y1="92275" x2="66989" y2="92275"/>
                        <a14:foregroundMark x1="62366" y1="92811" x2="62366" y2="92811"/>
                        <a14:foregroundMark x1="60430" y1="94528" x2="60430" y2="94528"/>
                        <a14:foregroundMark x1="58817" y1="95601" x2="58817" y2="95601"/>
                        <a14:foregroundMark x1="55269" y1="95064" x2="55269" y2="95064"/>
                        <a14:foregroundMark x1="51290" y1="94957" x2="51290" y2="94957"/>
                        <a14:foregroundMark x1="49462" y1="94957" x2="49462" y2="94957"/>
                        <a14:foregroundMark x1="45054" y1="95386" x2="45054" y2="95386"/>
                        <a14:foregroundMark x1="42581" y1="94957" x2="42581" y2="94957"/>
                        <a14:foregroundMark x1="40645" y1="94421" x2="40645" y2="94421"/>
                        <a14:foregroundMark x1="36237" y1="93991" x2="36237" y2="93991"/>
                        <a14:foregroundMark x1="37097" y1="91416" x2="37097" y2="91416"/>
                        <a14:foregroundMark x1="37312" y1="90880" x2="37312" y2="90880"/>
                        <a14:foregroundMark x1="33226" y1="92918" x2="33226" y2="92918"/>
                        <a14:foregroundMark x1="33871" y1="91524" x2="33871" y2="91524"/>
                        <a14:foregroundMark x1="30538" y1="92811" x2="30538" y2="92811"/>
                        <a14:foregroundMark x1="28602" y1="90987" x2="28602" y2="90987"/>
                        <a14:foregroundMark x1="29462" y1="90451" x2="29462" y2="90451"/>
                        <a14:foregroundMark x1="27419" y1="89807" x2="27419" y2="89807"/>
                        <a14:foregroundMark x1="25054" y1="89056" x2="25054" y2="89056"/>
                        <a14:foregroundMark x1="23333" y1="87554" x2="23333" y2="87554"/>
                        <a14:foregroundMark x1="20645" y1="85622" x2="20645" y2="85622"/>
                        <a14:foregroundMark x1="18065" y1="82940" x2="18065" y2="82940"/>
                        <a14:foregroundMark x1="17634" y1="81652" x2="17634" y2="81652"/>
                        <a14:foregroundMark x1="15914" y1="80472" x2="15914" y2="80472"/>
                        <a14:foregroundMark x1="15376" y1="80150" x2="15376" y2="80150"/>
                        <a14:foregroundMark x1="15591" y1="79614" x2="15591" y2="79614"/>
                        <a14:foregroundMark x1="13118" y1="77146" x2="13118" y2="77146"/>
                        <a14:foregroundMark x1="12043" y1="76717" x2="12043" y2="76717"/>
                        <a14:foregroundMark x1="12581" y1="76395" x2="12581" y2="76395"/>
                        <a14:foregroundMark x1="10968" y1="73712" x2="10968" y2="73712"/>
                        <a14:foregroundMark x1="9677" y1="71781" x2="9677" y2="71781"/>
                        <a14:foregroundMark x1="9032" y1="69528" x2="9032" y2="69528"/>
                        <a14:foregroundMark x1="7742" y1="68884" x2="7742" y2="68884"/>
                        <a14:foregroundMark x1="7204" y1="65343" x2="7204" y2="65343"/>
                        <a14:foregroundMark x1="6129" y1="63412" x2="6129" y2="63412"/>
                        <a14:foregroundMark x1="6667" y1="62446" x2="6667" y2="62446"/>
                        <a14:foregroundMark x1="2258" y1="53004" x2="2258" y2="53004"/>
                        <a14:foregroundMark x1="1935" y1="50322" x2="1935" y2="50322"/>
                        <a14:foregroundMark x1="1935" y1="47854" x2="1935" y2="47854"/>
                        <a14:foregroundMark x1="1935" y1="45386" x2="1935" y2="45386"/>
                        <a14:foregroundMark x1="2473" y1="42597" x2="2473" y2="42597"/>
                        <a14:foregroundMark x1="2688" y1="40665" x2="2688" y2="40665"/>
                        <a14:foregroundMark x1="3011" y1="38305" x2="3011" y2="38305"/>
                        <a14:foregroundMark x1="3656" y1="36910" x2="3656" y2="36910"/>
                        <a14:foregroundMark x1="4194" y1="35730" x2="4194" y2="35730"/>
                        <a14:foregroundMark x1="4731" y1="33906" x2="4731" y2="33906"/>
                        <a14:foregroundMark x1="5269" y1="32511" x2="5269" y2="32511"/>
                        <a14:foregroundMark x1="6129" y1="31009" x2="6129" y2="31009"/>
                        <a14:foregroundMark x1="6667" y1="29399" x2="6667" y2="29399"/>
                        <a14:foregroundMark x1="7634" y1="28004" x2="7634" y2="28004"/>
                        <a14:foregroundMark x1="8495" y1="26717" x2="8495" y2="26717"/>
                        <a14:foregroundMark x1="9677" y1="25322" x2="9677" y2="25322"/>
                        <a14:foregroundMark x1="10108" y1="23712" x2="10108" y2="23712"/>
                        <a14:foregroundMark x1="11075" y1="22639" x2="11075" y2="22639"/>
                        <a14:foregroundMark x1="12151" y1="21459" x2="12151" y2="21459"/>
                        <a14:foregroundMark x1="13226" y1="20172" x2="13226" y2="20172"/>
                        <a14:foregroundMark x1="14839" y1="18991" x2="14839" y2="18991"/>
                        <a14:foregroundMark x1="16022" y1="17382" x2="16022" y2="17382"/>
                        <a14:foregroundMark x1="16989" y1="15987" x2="16989" y2="15987"/>
                        <a14:foregroundMark x1="18387" y1="14914" x2="18387" y2="14914"/>
                        <a14:foregroundMark x1="19570" y1="12983" x2="19570" y2="12983"/>
                        <a14:foregroundMark x1="20323" y1="11910" x2="20323" y2="11910"/>
                        <a14:foregroundMark x1="22043" y1="10837" x2="22043" y2="10837"/>
                        <a14:foregroundMark x1="23978" y1="10300" x2="23978" y2="10300"/>
                        <a14:foregroundMark x1="26452" y1="9120" x2="26452" y2="9120"/>
                        <a14:foregroundMark x1="28602" y1="7833" x2="28602" y2="7833"/>
                        <a14:foregroundMark x1="30538" y1="6867" x2="30538" y2="6867"/>
                        <a14:foregroundMark x1="32473" y1="5901" x2="32473" y2="5901"/>
                        <a14:foregroundMark x1="34301" y1="5579" x2="34301" y2="5579"/>
                        <a14:foregroundMark x1="36344" y1="4936" x2="36344" y2="4936"/>
                        <a14:foregroundMark x1="38172" y1="4185" x2="38172" y2="4185"/>
                        <a14:foregroundMark x1="39785" y1="3863" x2="39785" y2="3863"/>
                        <a14:foregroundMark x1="41505" y1="3863" x2="41505" y2="3863"/>
                        <a14:foregroundMark x1="44194" y1="3112" x2="44194" y2="3112"/>
                        <a14:foregroundMark x1="46452" y1="2897" x2="46452" y2="2897"/>
                        <a14:foregroundMark x1="48602" y1="2897" x2="48602" y2="2897"/>
                        <a14:foregroundMark x1="50753" y1="2790" x2="50753" y2="2790"/>
                        <a14:foregroundMark x1="52473" y1="3326" x2="52473" y2="3326"/>
                        <a14:foregroundMark x1="54194" y1="3433" x2="54194" y2="3433"/>
                        <a14:foregroundMark x1="55699" y1="3648" x2="55699" y2="3648"/>
                        <a14:foregroundMark x1="57634" y1="4185" x2="57634" y2="4185"/>
                        <a14:foregroundMark x1="59140" y1="4721" x2="59140" y2="4721"/>
                        <a14:foregroundMark x1="60645" y1="5258" x2="60645" y2="5258"/>
                        <a14:foregroundMark x1="62366" y1="5579" x2="62366" y2="5579"/>
                        <a14:foregroundMark x1="64301" y1="5794" x2="64301" y2="5794"/>
                        <a14:foregroundMark x1="65914" y1="6652" x2="65914" y2="6652"/>
                        <a14:foregroundMark x1="67527" y1="7189" x2="67527" y2="7189"/>
                        <a14:foregroundMark x1="69462" y1="7833" x2="69462" y2="7833"/>
                        <a14:foregroundMark x1="70860" y1="8906" x2="70860" y2="8906"/>
                        <a14:foregroundMark x1="72796" y1="9657" x2="72796" y2="9657"/>
                        <a14:foregroundMark x1="74409" y1="10300" x2="74409" y2="10300"/>
                        <a14:foregroundMark x1="76022" y1="11373" x2="76022" y2="11373"/>
                        <a14:foregroundMark x1="77742" y1="12232" x2="77742" y2="12232"/>
                        <a14:foregroundMark x1="78925" y1="13305" x2="78925" y2="13305"/>
                        <a14:foregroundMark x1="80430" y1="14270" x2="80430" y2="14270"/>
                        <a14:foregroundMark x1="81290" y1="15129" x2="81290" y2="15129"/>
                        <a14:foregroundMark x1="82151" y1="15987" x2="82151" y2="15987"/>
                        <a14:foregroundMark x1="83548" y1="17382" x2="83548" y2="17382"/>
                        <a14:foregroundMark x1="84624" y1="19313" x2="84624" y2="19313"/>
                        <a14:foregroundMark x1="85914" y1="20708" x2="85914" y2="20708"/>
                        <a14:foregroundMark x1="87097" y1="21996" x2="87097" y2="21996"/>
                        <a14:foregroundMark x1="88387" y1="23605" x2="88387" y2="23605"/>
                        <a14:foregroundMark x1="89032" y1="26180" x2="89032" y2="26180"/>
                        <a14:foregroundMark x1="90108" y1="27468" x2="90108" y2="27468"/>
                        <a14:foregroundMark x1="91183" y1="29185" x2="91183" y2="29185"/>
                        <a14:foregroundMark x1="91828" y1="31330" x2="91828" y2="31330"/>
                        <a14:foregroundMark x1="92903" y1="33476" x2="92903" y2="33476"/>
                        <a14:foregroundMark x1="93871" y1="35193" x2="93871" y2="35193"/>
                        <a14:foregroundMark x1="93978" y1="37339" x2="93978" y2="37339"/>
                        <a14:foregroundMark x1="94301" y1="39270" x2="94301" y2="39270"/>
                        <a14:foregroundMark x1="95054" y1="41524" x2="95054" y2="41524"/>
                        <a14:foregroundMark x1="95806" y1="43670" x2="95806" y2="43670"/>
                        <a14:foregroundMark x1="95806" y1="45708" x2="95806" y2="45708"/>
                        <a14:foregroundMark x1="95914" y1="47639" x2="95914" y2="47639"/>
                        <a14:foregroundMark x1="95591" y1="49678" x2="95591" y2="50107"/>
                        <a14:foregroundMark x1="95591" y1="51931" x2="95591" y2="51931"/>
                        <a14:foregroundMark x1="95806" y1="53648" x2="95806" y2="53648"/>
                        <a14:foregroundMark x1="95806" y1="55472" x2="95806" y2="56009"/>
                        <a14:foregroundMark x1="95806" y1="58262" x2="95806" y2="58262"/>
                        <a14:foregroundMark x1="95591" y1="60408" x2="95591" y2="60408"/>
                        <a14:foregroundMark x1="94516" y1="63412" x2="94516" y2="63412"/>
                        <a14:foregroundMark x1="92903" y1="65987" x2="92903" y2="65987"/>
                        <a14:foregroundMark x1="92366" y1="68670" x2="92366" y2="68670"/>
                        <a14:foregroundMark x1="91720" y1="70923" x2="91720" y2="70923"/>
                        <a14:foregroundMark x1="90108" y1="73712" x2="90108" y2="73712"/>
                        <a14:foregroundMark x1="88710" y1="76609" x2="88710" y2="76609"/>
                        <a14:foregroundMark x1="87634" y1="78541" x2="87634" y2="78541"/>
                        <a14:foregroundMark x1="86022" y1="81009" x2="86022" y2="81009"/>
                        <a14:foregroundMark x1="83441" y1="83155" x2="83441" y2="83155"/>
                        <a14:foregroundMark x1="81505" y1="85408" x2="81505" y2="85408"/>
                        <a14:foregroundMark x1="78925" y1="87554" x2="78925" y2="87554"/>
                        <a14:foregroundMark x1="76452" y1="89485" x2="76452" y2="89485"/>
                        <a14:foregroundMark x1="74409" y1="91416" x2="74409" y2="91416"/>
                        <a14:foregroundMark x1="72043" y1="92597" x2="72043" y2="92597"/>
                        <a14:foregroundMark x1="69570" y1="93991" x2="69570" y2="93991"/>
                        <a14:foregroundMark x1="67312" y1="95064" x2="67312" y2="95064"/>
                        <a14:foregroundMark x1="64516" y1="93348" x2="64516" y2="93348"/>
                        <a14:foregroundMark x1="63978" y1="92275" x2="63978" y2="92275"/>
                        <a14:foregroundMark x1="93333" y1="44742" x2="93333" y2="44742"/>
                        <a14:foregroundMark x1="28817" y1="25322" x2="28817" y2="25322"/>
                        <a14:foregroundMark x1="64516" y1="95815" x2="64516" y2="95815"/>
                        <a14:foregroundMark x1="61505" y1="96674" x2="61505" y2="96674"/>
                        <a14:foregroundMark x1="59032" y1="97425" x2="59032" y2="97425"/>
                        <a14:foregroundMark x1="56882" y1="97854" x2="56882" y2="97854"/>
                        <a14:foregroundMark x1="54086" y1="98069" x2="54086" y2="98069"/>
                        <a14:foregroundMark x1="51613" y1="98391" x2="51613" y2="98391"/>
                        <a14:foregroundMark x1="49462" y1="98391" x2="49462" y2="98391"/>
                        <a14:foregroundMark x1="46774" y1="98283" x2="46774" y2="98283"/>
                        <a14:foregroundMark x1="41828" y1="97747" x2="41828" y2="97747"/>
                        <a14:foregroundMark x1="39785" y1="97210" x2="39785" y2="97210"/>
                        <a14:foregroundMark x1="37634" y1="96888" x2="37634" y2="96888"/>
                        <a14:foregroundMark x1="35376" y1="95815" x2="35376" y2="95815"/>
                        <a14:foregroundMark x1="33763" y1="94742" x2="33763" y2="94742"/>
                        <a14:foregroundMark x1="32366" y1="94206" x2="32366" y2="94206"/>
                        <a14:foregroundMark x1="31075" y1="93670" x2="31075" y2="93670"/>
                        <a14:foregroundMark x1="28602" y1="92811" x2="28602" y2="92811"/>
                        <a14:foregroundMark x1="26452" y1="91953" x2="26452" y2="91953"/>
                        <a14:foregroundMark x1="24731" y1="90665" x2="24731" y2="90665"/>
                        <a14:foregroundMark x1="22796" y1="89485" x2="22796" y2="89485"/>
                        <a14:foregroundMark x1="21075" y1="88197" x2="21075" y2="88197"/>
                        <a14:foregroundMark x1="19247" y1="87339" x2="19247" y2="87339"/>
                        <a14:foregroundMark x1="17527" y1="85193" x2="17527" y2="85193"/>
                        <a14:foregroundMark x1="15591" y1="83584" x2="15591" y2="83584"/>
                        <a14:foregroundMark x1="13226" y1="81652" x2="13226" y2="81652"/>
                        <a14:foregroundMark x1="11613" y1="79077" x2="11613" y2="79077"/>
                        <a14:foregroundMark x1="9677" y1="76609" x2="9677" y2="76609"/>
                        <a14:foregroundMark x1="8172" y1="74464" x2="8172" y2="74464"/>
                        <a14:foregroundMark x1="43656" y1="97747" x2="43656" y2="97747"/>
                        <a14:foregroundMark x1="6882" y1="71459" x2="6882" y2="71459"/>
                        <a14:foregroundMark x1="4409" y1="67275" x2="4409" y2="67275"/>
                        <a14:foregroundMark x1="2796" y1="61266" x2="2796" y2="61266"/>
                        <a14:foregroundMark x1="2258" y1="57725" x2="2258" y2="57725"/>
                        <a14:foregroundMark x1="3656" y1="64592" x2="3656" y2="64592"/>
                        <a14:foregroundMark x1="2258" y1="56009" x2="2258" y2="56009"/>
                        <a14:foregroundMark x1="2258" y1="49249" x2="2258" y2="49249"/>
                        <a14:foregroundMark x1="3011" y1="51717" x2="3011" y2="51717"/>
                        <a14:foregroundMark x1="3548" y1="55579" x2="3548" y2="55579"/>
                        <a14:foregroundMark x1="3548" y1="58262" x2="3548" y2="58262"/>
                        <a14:foregroundMark x1="3871" y1="59871" x2="3871" y2="59871"/>
                        <a14:foregroundMark x1="96344" y1="57189" x2="96344" y2="57189"/>
                        <a14:foregroundMark x1="96667" y1="54185" x2="96667" y2="54185"/>
                        <a14:foregroundMark x1="96989" y1="52253" x2="96989" y2="52253"/>
                        <a14:foregroundMark x1="96989" y1="49785" x2="96989" y2="49785"/>
                        <a14:foregroundMark x1="97204" y1="47532" x2="97204" y2="47532"/>
                        <a14:foregroundMark x1="96774" y1="45064" x2="96774" y2="45064"/>
                        <a14:foregroundMark x1="96452" y1="42597" x2="96452" y2="42597"/>
                        <a14:foregroundMark x1="95806" y1="39807" x2="95806" y2="39807"/>
                        <a14:foregroundMark x1="95054" y1="36266" x2="95054" y2="36266"/>
                        <a14:foregroundMark x1="91720" y1="28648" x2="91720" y2="28648"/>
                        <a14:foregroundMark x1="90430" y1="26717" x2="90430" y2="26717"/>
                        <a14:foregroundMark x1="95269" y1="62661" x2="95269" y2="62661"/>
                        <a14:foregroundMark x1="95591" y1="61910" x2="95591" y2="61910"/>
                        <a14:foregroundMark x1="96129" y1="59657" x2="96129" y2="59657"/>
                        <a14:foregroundMark x1="93978" y1="65665" x2="93978" y2="65665"/>
                        <a14:foregroundMark x1="93871" y1="67060" x2="93871" y2="67060"/>
                        <a14:foregroundMark x1="93333" y1="68991" x2="93333" y2="68991"/>
                        <a14:foregroundMark x1="92258" y1="71137" x2="92258" y2="71137"/>
                        <a14:foregroundMark x1="86452" y1="80794" x2="86452" y2="80794"/>
                        <a14:foregroundMark x1="84086" y1="80794" x2="84086" y2="80794"/>
                        <a14:foregroundMark x1="81828" y1="79077" x2="81828" y2="79077"/>
                        <a14:foregroundMark x1="85376" y1="72318" x2="85376" y2="72318"/>
                        <a14:foregroundMark x1="89032" y1="48605" x2="89032" y2="48605"/>
                        <a14:foregroundMark x1="88387" y1="45386" x2="88387" y2="45386"/>
                        <a14:foregroundMark x1="86882" y1="39592" x2="86882" y2="39592"/>
                        <a14:foregroundMark x1="85376" y1="33798" x2="85376" y2="33798"/>
                        <a14:foregroundMark x1="83441" y1="29936" x2="83441" y2="29936"/>
                        <a14:foregroundMark x1="79677" y1="24785" x2="79677" y2="24785"/>
                        <a14:foregroundMark x1="75269" y1="20386" x2="75269" y2="20386"/>
                        <a14:foregroundMark x1="68710" y1="15773" x2="68710" y2="15773"/>
                        <a14:foregroundMark x1="61505" y1="12232" x2="61505" y2="12232"/>
                        <a14:foregroundMark x1="38495" y1="11803" x2="38495" y2="11803"/>
                        <a14:foregroundMark x1="43441" y1="10515" x2="43441" y2="10515"/>
                        <a14:foregroundMark x1="30753" y1="14700" x2="30753" y2="14700"/>
                        <a14:foregroundMark x1="24516" y1="18455" x2="24516" y2="18455"/>
                        <a14:foregroundMark x1="20108" y1="23069" x2="20108" y2="23069"/>
                        <a14:foregroundMark x1="14301" y1="30258" x2="14301" y2="30258"/>
                        <a14:foregroundMark x1="11075" y1="37661" x2="11075" y2="37661"/>
                        <a14:foregroundMark x1="9677" y1="43670" x2="9677" y2="43670"/>
                        <a14:foregroundMark x1="10108" y1="44313" x2="10108" y2="44313"/>
                        <a14:foregroundMark x1="12366" y1="35730" x2="12366" y2="35730"/>
                        <a14:foregroundMark x1="16237" y1="28970" x2="16237" y2="28970"/>
                        <a14:foregroundMark x1="21935" y1="21245" x2="21935" y2="21245"/>
                        <a14:foregroundMark x1="26129" y1="18670" x2="26129" y2="18670"/>
                        <a14:foregroundMark x1="34086" y1="13519" x2="34086" y2="13519"/>
                        <a14:foregroundMark x1="77957" y1="21459" x2="77957" y2="21459"/>
                        <a14:foregroundMark x1="81935" y1="25536" x2="81935" y2="25536"/>
                        <a14:foregroundMark x1="85376" y1="30043" x2="85376" y2="30043"/>
                        <a14:foregroundMark x1="86774" y1="34979" x2="86774" y2="34979"/>
                        <a14:foregroundMark x1="88710" y1="39056" x2="88710" y2="39056"/>
                        <a14:foregroundMark x1="89785" y1="43670" x2="89785" y2="43670"/>
                        <a14:foregroundMark x1="90430" y1="47210" x2="90430" y2="47210"/>
                        <a14:foregroundMark x1="92366" y1="52146" x2="92366" y2="52146"/>
                        <a14:foregroundMark x1="89032" y1="52575" x2="89032" y2="52575"/>
                        <a14:foregroundMark x1="88172" y1="58476" x2="88172" y2="58476"/>
                        <a14:foregroundMark x1="86452" y1="64270" x2="86452" y2="64270"/>
                        <a14:foregroundMark x1="83548" y1="70386" x2="83548" y2="70386"/>
                        <a14:foregroundMark x1="80000" y1="75000" x2="80000" y2="75000"/>
                        <a14:foregroundMark x1="74516" y1="80472" x2="74516" y2="80472"/>
                        <a14:foregroundMark x1="70645" y1="83798" x2="70645" y2="83798"/>
                        <a14:foregroundMark x1="64839" y1="87124" x2="64839" y2="87124"/>
                        <a14:foregroundMark x1="65161" y1="86266" x2="65161" y2="86266"/>
                        <a14:foregroundMark x1="56667" y1="89270" x2="56667" y2="89270"/>
                        <a14:foregroundMark x1="50215" y1="90129" x2="50215" y2="90129"/>
                        <a14:foregroundMark x1="45914" y1="89592" x2="45914" y2="89592"/>
                        <a14:foregroundMark x1="37312" y1="88197" x2="37312" y2="88197"/>
                        <a14:foregroundMark x1="33226" y1="86588" x2="33226" y2="86588"/>
                        <a14:foregroundMark x1="31398" y1="85193" x2="31398" y2="85193"/>
                        <a14:foregroundMark x1="27957" y1="83476" x2="27957" y2="83476"/>
                        <a14:foregroundMark x1="40860" y1="89056" x2="40860" y2="89056"/>
                        <a14:foregroundMark x1="42366" y1="89270" x2="42366" y2="89270"/>
                        <a14:foregroundMark x1="24731" y1="81009" x2="24731" y2="81009"/>
                        <a14:foregroundMark x1="24516" y1="80472" x2="24516" y2="80472"/>
                        <a14:foregroundMark x1="21505" y1="78648" x2="21505" y2="78648"/>
                        <a14:foregroundMark x1="19462" y1="76073" x2="19462" y2="76073"/>
                        <a14:foregroundMark x1="14839" y1="69742" x2="14839" y2="69742"/>
                        <a14:foregroundMark x1="12903" y1="65343" x2="12903" y2="65343"/>
                        <a14:foregroundMark x1="10753" y1="59549" x2="10753" y2="59549"/>
                        <a14:foregroundMark x1="9677" y1="53326" x2="9677" y2="53326"/>
                        <a14:foregroundMark x1="9677" y1="48176" x2="9677" y2="48176"/>
                        <a14:foregroundMark x1="10215" y1="56116" x2="10215" y2="56116"/>
                        <a14:foregroundMark x1="22473" y1="79399" x2="22473" y2="79399"/>
                        <a14:foregroundMark x1="23118" y1="78541" x2="23118" y2="78541"/>
                        <a14:foregroundMark x1="11613" y1="61803" x2="11613" y2="61803"/>
                        <a14:foregroundMark x1="9892" y1="51073" x2="9892" y2="51073"/>
                        <a14:foregroundMark x1="10430" y1="41738" x2="10430" y2="41738"/>
                        <a14:foregroundMark x1="11505" y1="39056" x2="11505" y2="39056"/>
                        <a14:foregroundMark x1="12688" y1="34871" x2="12688" y2="34871"/>
                        <a14:foregroundMark x1="15054" y1="40665" x2="15054" y2="40665"/>
                        <a14:foregroundMark x1="21505" y1="42275" x2="21505" y2="42275"/>
                        <a14:foregroundMark x1="29677" y1="44850" x2="29677" y2="44850"/>
                        <a14:foregroundMark x1="34839" y1="46137" x2="34839" y2="46137"/>
                        <a14:foregroundMark x1="39032" y1="47318" x2="39032" y2="47318"/>
                        <a14:foregroundMark x1="49247" y1="19206" x2="49247" y2="19206"/>
                        <a14:foregroundMark x1="49462" y1="34871" x2="49462" y2="34871"/>
                        <a14:foregroundMark x1="49462" y1="16524" x2="49462" y2="16524"/>
                        <a14:foregroundMark x1="45806" y1="11052" x2="45806" y2="11052"/>
                        <a14:foregroundMark x1="35376" y1="7725" x2="35376" y2="7725"/>
                        <a14:foregroundMark x1="66452" y1="45601" x2="66452" y2="45601"/>
                        <a14:foregroundMark x1="75484" y1="42918" x2="75484" y2="42918"/>
                        <a14:foregroundMark x1="59032" y1="47318" x2="59032" y2="47318"/>
                        <a14:foregroundMark x1="60108" y1="47210" x2="60108" y2="47210"/>
                        <a14:foregroundMark x1="53763" y1="94206" x2="53763" y2="94206"/>
                        <a14:foregroundMark x1="51290" y1="92918" x2="51290" y2="92918"/>
                        <a14:foregroundMark x1="21398" y1="84120" x2="21398" y2="84120"/>
                        <a14:foregroundMark x1="70538" y1="77146" x2="70538" y2="77146"/>
                        <a14:foregroundMark x1="70538" y1="75858" x2="70538" y2="75858"/>
                        <a14:foregroundMark x1="66989" y1="72318" x2="66989" y2="72318"/>
                        <a14:foregroundMark x1="64839" y1="68991" x2="64839" y2="68991"/>
                        <a14:foregroundMark x1="59355" y1="62983" x2="59355" y2="62983"/>
                        <a14:foregroundMark x1="56237" y1="59013" x2="56237" y2="59013"/>
                        <a14:foregroundMark x1="62043" y1="66202" x2="62043" y2="66202"/>
                        <a14:foregroundMark x1="57742" y1="61052" x2="57742" y2="61052"/>
                        <a14:foregroundMark x1="54946" y1="57511" x2="54946" y2="57511"/>
                        <a14:foregroundMark x1="55484" y1="58047" x2="55484" y2="58047"/>
                        <a14:foregroundMark x1="58817" y1="61588" x2="58817" y2="61588"/>
                        <a14:foregroundMark x1="42903" y1="58262" x2="42903" y2="58262"/>
                        <a14:foregroundMark x1="37097" y1="65451" x2="37097" y2="65451"/>
                        <a14:foregroundMark x1="33871" y1="87124" x2="33871" y2="87124"/>
                        <a14:foregroundMark x1="34624" y1="86481" x2="34624" y2="86481"/>
                        <a14:foregroundMark x1="13763" y1="66738" x2="13763" y2="66738"/>
                        <a14:foregroundMark x1="10968" y1="57940" x2="10968" y2="57940"/>
                        <a14:foregroundMark x1="10215" y1="47210" x2="10215" y2="47210"/>
                        <a14:foregroundMark x1="40968" y1="49785" x2="40968" y2="49785"/>
                        <a14:foregroundMark x1="39785" y1="47210" x2="39785" y2="47210"/>
                        <a14:foregroundMark x1="40645" y1="45601" x2="40645" y2="45601"/>
                        <a14:foregroundMark x1="41290" y1="44742" x2="41290" y2="44742"/>
                        <a14:foregroundMark x1="42796" y1="43670" x2="42796" y2="43670"/>
                        <a14:foregroundMark x1="43978" y1="42918" x2="43978" y2="42918"/>
                        <a14:foregroundMark x1="45269" y1="42382" x2="45269" y2="42382"/>
                        <a14:foregroundMark x1="46452" y1="41524" x2="46452" y2="41524"/>
                        <a14:foregroundMark x1="50753" y1="41309" x2="50753" y2="41309"/>
                        <a14:foregroundMark x1="52258" y1="41845" x2="52258" y2="41845"/>
                        <a14:foregroundMark x1="53226" y1="42275" x2="53226" y2="42275"/>
                        <a14:foregroundMark x1="54194" y1="42382" x2="54194" y2="42382"/>
                        <a14:foregroundMark x1="55269" y1="43455" x2="55269" y2="43455"/>
                        <a14:foregroundMark x1="56237" y1="44850" x2="56237" y2="44850"/>
                        <a14:foregroundMark x1="56882" y1="46137" x2="56882" y2="46137"/>
                        <a14:foregroundMark x1="57204" y1="47210" x2="57204" y2="47210"/>
                        <a14:foregroundMark x1="58495" y1="48927" x2="58495" y2="48927"/>
                        <a14:foregroundMark x1="58495" y1="49785" x2="58495" y2="50536"/>
                        <a14:foregroundMark x1="58172" y1="53004" x2="58172" y2="53004"/>
                        <a14:foregroundMark x1="56559" y1="54936" x2="56559" y2="54936"/>
                        <a14:foregroundMark x1="55269" y1="56545" x2="55269" y2="56545"/>
                        <a14:foregroundMark x1="54194" y1="58262" x2="54194" y2="58262"/>
                        <a14:foregroundMark x1="52258" y1="58798" x2="52258" y2="58798"/>
                        <a14:foregroundMark x1="50538" y1="59549" x2="50538" y2="59549"/>
                        <a14:foregroundMark x1="48710" y1="59871" x2="48710" y2="59871"/>
                        <a14:foregroundMark x1="47204" y1="59549" x2="47204" y2="59549"/>
                        <a14:foregroundMark x1="45806" y1="59013" x2="45806" y2="59013"/>
                        <a14:foregroundMark x1="43441" y1="57725" x2="43441" y2="57725"/>
                        <a14:foregroundMark x1="42581" y1="56652" x2="42258" y2="56116"/>
                        <a14:foregroundMark x1="41720" y1="55043" x2="41720" y2="55043"/>
                        <a14:foregroundMark x1="40968" y1="53004" x2="40968" y2="53004"/>
                        <a14:foregroundMark x1="40860" y1="51180" x2="40860" y2="51180"/>
                        <a14:foregroundMark x1="41505" y1="47210" x2="41505" y2="47210"/>
                        <a14:foregroundMark x1="42043" y1="53541" x2="42043" y2="53541"/>
                        <a14:foregroundMark x1="42581" y1="55472" x2="42581" y2="55472"/>
                        <a14:foregroundMark x1="43763" y1="56545" x2="44194" y2="57189"/>
                        <a14:foregroundMark x1="44839" y1="57725" x2="44839" y2="57725"/>
                        <a14:foregroundMark x1="46667" y1="58047" x2="46667" y2="58047"/>
                        <a14:foregroundMark x1="48710" y1="58047" x2="48710" y2="58047"/>
                        <a14:foregroundMark x1="50323" y1="57940" x2="50860" y2="58047"/>
                        <a14:foregroundMark x1="52258" y1="57189" x2="52258" y2="57189"/>
                        <a14:foregroundMark x1="54086" y1="56330" x2="54086" y2="56330"/>
                        <a14:foregroundMark x1="56667" y1="56330" x2="56667" y2="56330"/>
                        <a14:foregroundMark x1="54086" y1="49464" x2="54086" y2="49464"/>
                        <a14:foregroundMark x1="44731" y1="50322" x2="44731" y2="50322"/>
                        <a14:foregroundMark x1="48925" y1="50000" x2="48925" y2="50000"/>
                        <a14:foregroundMark x1="53333" y1="48391" x2="53333" y2="48391"/>
                        <a14:foregroundMark x1="41290" y1="45923" x2="41290" y2="45923"/>
                        <a14:foregroundMark x1="42581" y1="45064" x2="42581" y2="45064"/>
                        <a14:foregroundMark x1="44194" y1="44313" x2="44194" y2="44313"/>
                        <a14:foregroundMark x1="8280" y1="49249" x2="8280" y2="49249"/>
                        <a14:foregroundMark x1="8280" y1="51395" x2="8280" y2="51395"/>
                        <a14:foregroundMark x1="7957" y1="53541" x2="7957" y2="53541"/>
                        <a14:foregroundMark x1="8817" y1="57082" x2="8817" y2="57082"/>
                        <a14:foregroundMark x1="8495" y1="59335" x2="8495" y2="59335"/>
                        <a14:foregroundMark x1="10215" y1="62983" x2="10215" y2="62983"/>
                        <a14:foregroundMark x1="10968" y1="65880" x2="10968" y2="65880"/>
                        <a14:foregroundMark x1="12043" y1="68133" x2="12043" y2="68133"/>
                        <a14:foregroundMark x1="13226" y1="71996" x2="13226" y2="71996"/>
                        <a14:foregroundMark x1="14839" y1="73391" x2="14839" y2="73391"/>
                        <a14:foregroundMark x1="16022" y1="75215" x2="16022" y2="75215"/>
                        <a14:foregroundMark x1="17527" y1="78004" x2="17527" y2="78004"/>
                        <a14:foregroundMark x1="21183" y1="81116" x2="22258" y2="81867"/>
                        <a14:foregroundMark x1="24409" y1="83262" x2="24409" y2="83262"/>
                        <a14:foregroundMark x1="27742" y1="85730" x2="27742" y2="85730"/>
                        <a14:foregroundMark x1="30430" y1="87554" x2="30430" y2="87554"/>
                        <a14:foregroundMark x1="36774" y1="90021" x2="37419" y2="90343"/>
                        <a14:foregroundMark x1="41183" y1="90987" x2="41720" y2="91202"/>
                        <a14:foregroundMark x1="45054" y1="91416" x2="45054" y2="91416"/>
                        <a14:foregroundMark x1="49140" y1="91738" x2="49140" y2="91738"/>
                        <a14:foregroundMark x1="52151" y1="91416" x2="52151" y2="91416"/>
                        <a14:foregroundMark x1="55269" y1="91202" x2="55269" y2="91202"/>
                        <a14:foregroundMark x1="57634" y1="90665" x2="57634" y2="90665"/>
                        <a14:foregroundMark x1="60753" y1="90021" x2="61290" y2="90129"/>
                        <a14:foregroundMark x1="64301" y1="89270" x2="64301" y2="89270"/>
                        <a14:foregroundMark x1="68172" y1="87876" x2="68172" y2="87876"/>
                        <a14:foregroundMark x1="70645" y1="85944" x2="70645" y2="85944"/>
                        <a14:foregroundMark x1="73011" y1="84549" x2="73011" y2="84549"/>
                        <a14:foregroundMark x1="75054" y1="83155" x2="75054" y2="83155"/>
                        <a14:foregroundMark x1="76989" y1="81116" x2="76989" y2="81116"/>
                        <a14:foregroundMark x1="78925" y1="79077" x2="78925" y2="79077"/>
                        <a14:foregroundMark x1="81935" y1="75536" x2="81935" y2="75536"/>
                        <a14:foregroundMark x1="84086" y1="71459" x2="84086" y2="71459"/>
                        <a14:foregroundMark x1="86452" y1="67918" x2="86452" y2="67918"/>
                        <a14:foregroundMark x1="87849" y1="63948" x2="87849" y2="63948"/>
                        <a14:foregroundMark x1="89032" y1="61052" x2="89032" y2="61052"/>
                        <a14:foregroundMark x1="90430" y1="57403" x2="90430" y2="57403"/>
                        <a14:foregroundMark x1="57419" y1="55472" x2="57419" y2="55472"/>
                        <a14:foregroundMark x1="31828" y1="13734" x2="31828" y2="13734"/>
                        <a14:foregroundMark x1="34624" y1="12124" x2="34624" y2="12124"/>
                        <a14:foregroundMark x1="49247" y1="9120" x2="49247" y2="9120"/>
                        <a14:foregroundMark x1="27419" y1="29506" x2="27419" y2="29506"/>
                        <a14:foregroundMark x1="37097" y1="29185" x2="37097" y2="29185"/>
                        <a14:foregroundMark x1="34946" y1="37983" x2="34946" y2="37983"/>
                        <a14:foregroundMark x1="30323" y1="25322" x2="30323" y2="25322"/>
                        <a14:foregroundMark x1="39892" y1="24785" x2="39892" y2="24785"/>
                        <a14:foregroundMark x1="92043" y1="48712" x2="92043" y2="48712"/>
                        <a14:backgroundMark x1="5269" y1="5043" x2="5269" y2="5043"/>
                        <a14:backgroundMark x1="87312" y1="5365" x2="87312" y2="5365"/>
                        <a14:backgroundMark x1="5269" y1="90987" x2="5269" y2="90987"/>
                        <a14:backgroundMark x1="93656" y1="96137" x2="93656" y2="96137"/>
                        <a14:backgroundMark x1="860" y1="64807" x2="860" y2="64807"/>
                        <a14:backgroundMark x1="1183" y1="67811" x2="1183" y2="67811"/>
                        <a14:backgroundMark x1="2258" y1="71137" x2="2258" y2="71137"/>
                        <a14:backgroundMark x1="4086" y1="74785" x2="4086" y2="74785"/>
                        <a14:backgroundMark x1="4946" y1="77146" x2="4946" y2="77146"/>
                        <a14:backgroundMark x1="6129" y1="78863" x2="6129" y2="78863"/>
                        <a14:backgroundMark x1="7957" y1="81009" x2="7957" y2="81009"/>
                        <a14:backgroundMark x1="9355" y1="82725" x2="9355" y2="83262"/>
                        <a14:backgroundMark x1="10753" y1="85193" x2="10753" y2="85193"/>
                        <a14:backgroundMark x1="12043" y1="87124" x2="12043" y2="87124"/>
                        <a14:backgroundMark x1="13441" y1="88519" x2="13441" y2="88519"/>
                        <a14:backgroundMark x1="15699" y1="90880" x2="15699" y2="90880"/>
                        <a14:backgroundMark x1="18387" y1="92275" x2="18387" y2="92275"/>
                        <a14:backgroundMark x1="21183" y1="93455" x2="21183" y2="93455"/>
                        <a14:backgroundMark x1="23333" y1="95064" x2="23333" y2="95064"/>
                        <a14:backgroundMark x1="26129" y1="96352" x2="26129" y2="96352"/>
                        <a14:backgroundMark x1="30215" y1="98069" x2="30215" y2="98069"/>
                        <a14:backgroundMark x1="65914" y1="99356" x2="65914" y2="99356"/>
                        <a14:backgroundMark x1="69570" y1="98069" x2="69570" y2="98069"/>
                        <a14:backgroundMark x1="73548" y1="96996" x2="73548" y2="96996"/>
                        <a14:backgroundMark x1="76882" y1="95923" x2="76882" y2="95923"/>
                        <a14:backgroundMark x1="78817" y1="94206" x2="78817" y2="94206"/>
                        <a14:backgroundMark x1="81505" y1="91953" x2="81505" y2="91953"/>
                        <a14:backgroundMark x1="82688" y1="90451" x2="82688" y2="90451"/>
                        <a14:backgroundMark x1="84839" y1="88519" x2="84839" y2="88519"/>
                        <a14:backgroundMark x1="86882" y1="86481" x2="86882" y2="86481"/>
                        <a14:backgroundMark x1="90108" y1="83155" x2="90108" y2="83155"/>
                        <a14:backgroundMark x1="91720" y1="81009" x2="91720" y2="81009"/>
                        <a14:backgroundMark x1="92903" y1="78648" x2="92903" y2="78648"/>
                        <a14:backgroundMark x1="93871" y1="76609" x2="93871" y2="76609"/>
                        <a14:backgroundMark x1="95269" y1="75322" x2="95269" y2="75322"/>
                        <a14:backgroundMark x1="96667" y1="71781" x2="96667" y2="71781"/>
                        <a14:backgroundMark x1="97742" y1="67918" x2="97742" y2="67918"/>
                        <a14:backgroundMark x1="98065" y1="65129" x2="98065" y2="65129"/>
                        <a14:backgroundMark x1="96989" y1="78863" x2="96989" y2="78863"/>
                        <a14:backgroundMark x1="97849" y1="85730" x2="97849" y2="85730"/>
                        <a14:backgroundMark x1="96774" y1="90880" x2="96774" y2="90880"/>
                        <a14:backgroundMark x1="97849" y1="95601" x2="97849" y2="95601"/>
                        <a14:backgroundMark x1="89247" y1="97532" x2="89247" y2="97532"/>
                        <a14:backgroundMark x1="83548" y1="98069" x2="83548" y2="98069"/>
                        <a14:backgroundMark x1="77957" y1="98820" x2="77957" y2="98820"/>
                        <a14:backgroundMark x1="23548" y1="98820" x2="23548" y2="98820"/>
                        <a14:backgroundMark x1="19032" y1="99356" x2="19032" y2="99356"/>
                        <a14:backgroundMark x1="14086" y1="99356" x2="14086" y2="99356"/>
                        <a14:backgroundMark x1="9570" y1="99142" x2="9032" y2="99356"/>
                        <a14:backgroundMark x1="6022" y1="98391" x2="5484" y2="98605"/>
                        <a14:backgroundMark x1="3226" y1="96996" x2="3226" y2="96996"/>
                        <a14:backgroundMark x1="1935" y1="91738" x2="1935" y2="91738"/>
                        <a14:backgroundMark x1="2151" y1="87554" x2="2151" y2="87554"/>
                        <a14:backgroundMark x1="2151" y1="84013" x2="2151" y2="84013"/>
                        <a14:backgroundMark x1="1935" y1="79399" x2="1935" y2="79399"/>
                        <a14:backgroundMark x1="1613" y1="76395" x2="1613" y2="76395"/>
                        <a14:backgroundMark x1="538" y1="35837" x2="538" y2="35837"/>
                        <a14:backgroundMark x1="1075" y1="33798" x2="1075" y2="33798"/>
                        <a14:backgroundMark x1="2151" y1="31009" x2="2151" y2="31009"/>
                        <a14:backgroundMark x1="2688" y1="28326" x2="2688" y2="28326"/>
                        <a14:backgroundMark x1="3871" y1="26180" x2="3871" y2="26180"/>
                        <a14:backgroundMark x1="4946" y1="24571" x2="4946" y2="24571"/>
                        <a14:backgroundMark x1="6344" y1="22103" x2="6344" y2="22103"/>
                        <a14:backgroundMark x1="7634" y1="20172" x2="7634" y2="20172"/>
                        <a14:backgroundMark x1="8602" y1="18991" x2="8602" y2="18991"/>
                        <a14:backgroundMark x1="10430" y1="17382" x2="10430" y2="17382"/>
                        <a14:backgroundMark x1="12151" y1="15129" x2="12151" y2="15129"/>
                        <a14:backgroundMark x1="13763" y1="14056" x2="13763" y2="14056"/>
                        <a14:backgroundMark x1="15914" y1="12232" x2="15914" y2="12232"/>
                        <a14:backgroundMark x1="17312" y1="10837" x2="17312" y2="10837"/>
                        <a14:backgroundMark x1="19032" y1="9442" x2="19785" y2="8369"/>
                        <a14:backgroundMark x1="21183" y1="8047" x2="21183" y2="8047"/>
                        <a14:backgroundMark x1="23118" y1="6438" x2="23118" y2="6438"/>
                        <a14:backgroundMark x1="26022" y1="5043" x2="26022" y2="5043"/>
                        <a14:backgroundMark x1="30753" y1="3112" x2="30753" y2="3112"/>
                        <a14:backgroundMark x1="27527" y1="4185" x2="27527" y2="4185"/>
                        <a14:backgroundMark x1="33763" y1="1931" x2="33763" y2="1931"/>
                        <a14:backgroundMark x1="27742" y1="2253" x2="27742" y2="2253"/>
                        <a14:backgroundMark x1="24409" y1="2039" x2="24409" y2="2039"/>
                        <a14:backgroundMark x1="22581" y1="2039" x2="22581" y2="2039"/>
                        <a14:backgroundMark x1="20000" y1="2253" x2="20000" y2="2253"/>
                        <a14:backgroundMark x1="17097" y1="2253" x2="17097" y2="2253"/>
                        <a14:backgroundMark x1="13441" y1="2253" x2="13441" y2="2253"/>
                        <a14:backgroundMark x1="9677" y1="2253" x2="9677" y2="2253"/>
                        <a14:backgroundMark x1="6667" y1="2253" x2="6667" y2="2253"/>
                        <a14:backgroundMark x1="3226" y1="2253" x2="3226" y2="2253"/>
                        <a14:backgroundMark x1="1075" y1="6330" x2="1075" y2="6330"/>
                        <a14:backgroundMark x1="1398" y1="8369" x2="1398" y2="8369"/>
                        <a14:backgroundMark x1="1720" y1="11266" x2="1720" y2="11266"/>
                        <a14:backgroundMark x1="1398" y1="14700" x2="1398" y2="14700"/>
                        <a14:backgroundMark x1="1075" y1="17060" x2="860" y2="17597"/>
                        <a14:backgroundMark x1="860" y1="20386" x2="860" y2="20386"/>
                        <a14:backgroundMark x1="860" y1="23927" x2="860" y2="23927"/>
                        <a14:backgroundMark x1="753" y1="26717" x2="753" y2="26717"/>
                        <a14:backgroundMark x1="99247" y1="34120" x2="99247" y2="34120"/>
                        <a14:backgroundMark x1="97527" y1="31867" x2="97527" y2="31867"/>
                        <a14:backgroundMark x1="96344" y1="29185" x2="96344" y2="29185"/>
                        <a14:backgroundMark x1="95054" y1="26717" x2="95054" y2="26717"/>
                        <a14:backgroundMark x1="93441" y1="23605" x2="93441" y2="23605"/>
                        <a14:backgroundMark x1="91720" y1="20064" x2="91720" y2="20064"/>
                        <a14:backgroundMark x1="89032" y1="16524" x2="89032" y2="16524"/>
                        <a14:backgroundMark x1="87097" y1="13841" x2="87097" y2="13841"/>
                        <a14:backgroundMark x1="84624" y1="11803" x2="84624" y2="11803"/>
                        <a14:backgroundMark x1="82903" y1="9657" x2="82903" y2="9657"/>
                        <a14:backgroundMark x1="79140" y1="7511" x2="79140" y2="7511"/>
                        <a14:backgroundMark x1="76129" y1="5794" x2="76129" y2="5794"/>
                        <a14:backgroundMark x1="73011" y1="3326" x2="73011" y2="3326"/>
                        <a14:backgroundMark x1="69570" y1="2253" x2="69570" y2="2253"/>
                        <a14:backgroundMark x1="76022" y1="2253" x2="76022" y2="2253"/>
                        <a14:backgroundMark x1="79892" y1="2575" x2="79892" y2="2575"/>
                        <a14:backgroundMark x1="84624" y1="2897" x2="84624" y2="2897"/>
                        <a14:backgroundMark x1="87419" y1="2897" x2="87419" y2="2897"/>
                        <a14:backgroundMark x1="92043" y1="2897" x2="92043" y2="2897"/>
                        <a14:backgroundMark x1="95376" y1="2575" x2="95376" y2="2575"/>
                        <a14:backgroundMark x1="97527" y1="5579" x2="97527" y2="5579"/>
                        <a14:backgroundMark x1="97312" y1="7403" x2="97312" y2="7403"/>
                        <a14:backgroundMark x1="97312" y1="11588" x2="97312" y2="11588"/>
                        <a14:backgroundMark x1="97849" y1="14056" x2="97849" y2="14056"/>
                        <a14:backgroundMark x1="97527" y1="17060" x2="97527" y2="17060"/>
                        <a14:backgroundMark x1="97527" y1="20386" x2="97527" y2="20386"/>
                        <a14:backgroundMark x1="97849" y1="23927" x2="97849" y2="23927"/>
                        <a14:backgroundMark x1="97849" y1="26931" x2="97849" y2="26931"/>
                        <a14:backgroundMark x1="98387" y1="29399" x2="98387" y2="29399"/>
                      </a14:backgroundRemoval>
                    </a14:imgEffect>
                  </a14:imgLayer>
                </a14:imgProps>
              </a:ext>
              <a:ext uri="{28A0092B-C50C-407E-A947-70E740481C1C}">
                <a14:useLocalDpi xmlns:a14="http://schemas.microsoft.com/office/drawing/2010/main" val="0"/>
              </a:ext>
            </a:extLst>
          </a:blip>
          <a:stretch>
            <a:fillRect/>
          </a:stretch>
        </p:blipFill>
        <p:spPr>
          <a:xfrm>
            <a:off x="31805220" y="513291"/>
            <a:ext cx="3534833" cy="3545417"/>
          </a:xfrm>
          <a:prstGeom prst="rect">
            <a:avLst/>
          </a:prstGeom>
        </p:spPr>
      </p:pic>
      <p:pic>
        <p:nvPicPr>
          <p:cNvPr id="33" name="Picture 32" descr="IN718 HCF Specimen">
            <a:extLst>
              <a:ext uri="{FF2B5EF4-FFF2-40B4-BE49-F238E27FC236}">
                <a16:creationId xmlns:a16="http://schemas.microsoft.com/office/drawing/2014/main" id="{C9F51EAE-C531-4AD7-BB92-D7D894561F69}"/>
              </a:ext>
            </a:extLst>
          </p:cNvPr>
          <p:cNvPicPr>
            <a:picLocks noChangeAspect="1"/>
          </p:cNvPicPr>
          <p:nvPr/>
        </p:nvPicPr>
        <p:blipFill rotWithShape="1">
          <a:blip r:embed="rId6">
            <a:extLst>
              <a:ext uri="{28A0092B-C50C-407E-A947-70E740481C1C}">
                <a14:useLocalDpi xmlns:a14="http://schemas.microsoft.com/office/drawing/2010/main" val="0"/>
              </a:ext>
            </a:extLst>
          </a:blip>
          <a:srcRect t="14366" b="22289"/>
          <a:stretch/>
        </p:blipFill>
        <p:spPr>
          <a:xfrm>
            <a:off x="12962782" y="10914444"/>
            <a:ext cx="5039250" cy="4256145"/>
          </a:xfrm>
          <a:prstGeom prst="rect">
            <a:avLst/>
          </a:prstGeom>
        </p:spPr>
      </p:pic>
      <p:pic>
        <p:nvPicPr>
          <p:cNvPr id="34" name="Picture 33" descr="A close-up of a machine&#10;&#10;Description automatically generated with low confidence">
            <a:extLst>
              <a:ext uri="{FF2B5EF4-FFF2-40B4-BE49-F238E27FC236}">
                <a16:creationId xmlns:a16="http://schemas.microsoft.com/office/drawing/2014/main" id="{10A07C58-0FBC-4A03-939B-4500F4E9BE14}"/>
              </a:ext>
            </a:extLst>
          </p:cNvPr>
          <p:cNvPicPr>
            <a:picLocks noChangeAspect="1"/>
          </p:cNvPicPr>
          <p:nvPr/>
        </p:nvPicPr>
        <p:blipFill rotWithShape="1">
          <a:blip r:embed="rId7">
            <a:extLst>
              <a:ext uri="{28A0092B-C50C-407E-A947-70E740481C1C}">
                <a14:useLocalDpi xmlns:a14="http://schemas.microsoft.com/office/drawing/2010/main" val="0"/>
              </a:ext>
            </a:extLst>
          </a:blip>
          <a:srcRect t="11569" r="2" b="25152"/>
          <a:stretch/>
        </p:blipFill>
        <p:spPr>
          <a:xfrm>
            <a:off x="18632435" y="10912675"/>
            <a:ext cx="5016354" cy="4232533"/>
          </a:xfrm>
          <a:prstGeom prst="rect">
            <a:avLst/>
          </a:prstGeom>
        </p:spPr>
      </p:pic>
      <p:sp>
        <p:nvSpPr>
          <p:cNvPr id="44" name="TextBox 43">
            <a:extLst>
              <a:ext uri="{FF2B5EF4-FFF2-40B4-BE49-F238E27FC236}">
                <a16:creationId xmlns:a16="http://schemas.microsoft.com/office/drawing/2014/main" id="{739A06AC-8AF6-45DE-9FEB-0975150C57A0}"/>
              </a:ext>
            </a:extLst>
          </p:cNvPr>
          <p:cNvSpPr txBox="1"/>
          <p:nvPr/>
        </p:nvSpPr>
        <p:spPr>
          <a:xfrm>
            <a:off x="12757150" y="5533868"/>
            <a:ext cx="11029950" cy="5216813"/>
          </a:xfrm>
          <a:prstGeom prst="rect">
            <a:avLst/>
          </a:prstGeom>
          <a:noFill/>
        </p:spPr>
        <p:txBody>
          <a:bodyPr wrap="square">
            <a:spAutoFit/>
          </a:bodyPr>
          <a:lstStyle/>
          <a:p>
            <a:pPr>
              <a:defRPr/>
            </a:pPr>
            <a:r>
              <a:rPr lang="en-US" sz="3300" b="1" dirty="0">
                <a:latin typeface="+mj-lt"/>
                <a:cs typeface="Helvetica" panose="020B0604020202020204" pitchFamily="34" charset="0"/>
              </a:rPr>
              <a:t>AM </a:t>
            </a:r>
            <a:r>
              <a:rPr lang="en-US" sz="3300" b="1" dirty="0" err="1">
                <a:latin typeface="+mj-lt"/>
                <a:cs typeface="Helvetica" panose="020B0604020202020204" pitchFamily="34" charset="0"/>
              </a:rPr>
              <a:t>Dogbone</a:t>
            </a:r>
            <a:r>
              <a:rPr lang="en-US" sz="3300" b="1" dirty="0">
                <a:latin typeface="+mj-lt"/>
                <a:cs typeface="Helvetica" panose="020B0604020202020204" pitchFamily="34" charset="0"/>
              </a:rPr>
              <a:t> Samples</a:t>
            </a:r>
          </a:p>
          <a:p>
            <a:pPr marL="457200" indent="-457200">
              <a:buFont typeface="Arial" panose="020B0604020202020204" pitchFamily="34" charset="0"/>
              <a:buChar char="•"/>
              <a:defRPr/>
            </a:pPr>
            <a:r>
              <a:rPr lang="en-US" sz="3000" dirty="0">
                <a:latin typeface="+mj-lt"/>
                <a:cs typeface="Helvetica" panose="020B0604020202020204" pitchFamily="34" charset="0"/>
              </a:rPr>
              <a:t>Tensile test remnants are machined down for consistent size and shape</a:t>
            </a:r>
          </a:p>
          <a:p>
            <a:pPr marL="457200" indent="-457200">
              <a:buFont typeface="Arial" panose="020B0604020202020204" pitchFamily="34" charset="0"/>
              <a:buChar char="•"/>
              <a:defRPr/>
            </a:pPr>
            <a:r>
              <a:rPr lang="en-US" sz="3000" dirty="0">
                <a:latin typeface="+mj-lt"/>
                <a:cs typeface="Helvetica" panose="020B0604020202020204" pitchFamily="34" charset="0"/>
              </a:rPr>
              <a:t>Parts are PCRT tested to determine if PCRT analysis aligns with mechanical test notes, which already determined if the build was good or bad. </a:t>
            </a:r>
          </a:p>
          <a:p>
            <a:pPr marL="457200" indent="-457200">
              <a:buFont typeface="Arial" panose="020B0604020202020204" pitchFamily="34" charset="0"/>
              <a:buChar char="•"/>
              <a:defRPr/>
            </a:pPr>
            <a:r>
              <a:rPr lang="en-US" sz="3000" dirty="0">
                <a:latin typeface="+mj-lt"/>
                <a:cs typeface="Helvetica" panose="020B0604020202020204" pitchFamily="34" charset="0"/>
              </a:rPr>
              <a:t>Initial PCRT analysis (Z-score) shows distinctions between builds with outliers present. </a:t>
            </a:r>
          </a:p>
          <a:p>
            <a:pPr marL="2285398" lvl="1" indent="-457200">
              <a:buFont typeface="Arial" panose="020B0604020202020204" pitchFamily="34" charset="0"/>
              <a:buChar char="•"/>
              <a:defRPr/>
            </a:pPr>
            <a:r>
              <a:rPr lang="en-US" sz="3000" dirty="0">
                <a:latin typeface="+mj-lt"/>
                <a:cs typeface="Helvetica" panose="020B0604020202020204" pitchFamily="34" charset="0"/>
              </a:rPr>
              <a:t>Analysis showed PCRT capability to compensate for variables such as mass, height, and diameter to find true outliers</a:t>
            </a:r>
          </a:p>
        </p:txBody>
      </p:sp>
      <p:pic>
        <p:nvPicPr>
          <p:cNvPr id="11" name="Picture 10">
            <a:extLst>
              <a:ext uri="{FF2B5EF4-FFF2-40B4-BE49-F238E27FC236}">
                <a16:creationId xmlns:a16="http://schemas.microsoft.com/office/drawing/2014/main" id="{3787A79F-D7F4-46D1-86CC-C09B800C56EA}"/>
              </a:ext>
            </a:extLst>
          </p:cNvPr>
          <p:cNvPicPr>
            <a:picLocks noChangeAspect="1"/>
          </p:cNvPicPr>
          <p:nvPr/>
        </p:nvPicPr>
        <p:blipFill rotWithShape="1">
          <a:blip r:embed="rId8"/>
          <a:srcRect b="37357"/>
          <a:stretch/>
        </p:blipFill>
        <p:spPr>
          <a:xfrm>
            <a:off x="12757150" y="15868216"/>
            <a:ext cx="11113555" cy="3273702"/>
          </a:xfrm>
          <a:prstGeom prst="rect">
            <a:avLst/>
          </a:prstGeom>
        </p:spPr>
      </p:pic>
      <p:sp>
        <p:nvSpPr>
          <p:cNvPr id="46" name="TextBox 45">
            <a:extLst>
              <a:ext uri="{FF2B5EF4-FFF2-40B4-BE49-F238E27FC236}">
                <a16:creationId xmlns:a16="http://schemas.microsoft.com/office/drawing/2014/main" id="{63F99F29-1AEA-4BD9-A03F-CA1B6629B477}"/>
              </a:ext>
            </a:extLst>
          </p:cNvPr>
          <p:cNvSpPr txBox="1"/>
          <p:nvPr/>
        </p:nvSpPr>
        <p:spPr>
          <a:xfrm>
            <a:off x="24986796" y="4736123"/>
            <a:ext cx="11062607" cy="784830"/>
          </a:xfrm>
          <a:prstGeom prst="rect">
            <a:avLst/>
          </a:prstGeom>
          <a:noFill/>
        </p:spPr>
        <p:txBody>
          <a:bodyPr wrap="square">
            <a:spAutoFit/>
          </a:bodyPr>
          <a:lstStyle/>
          <a:p>
            <a:pPr algn="ctr">
              <a:spcBef>
                <a:spcPct val="0"/>
              </a:spcBef>
              <a:buFontTx/>
              <a:buNone/>
              <a:defRPr/>
            </a:pPr>
            <a:r>
              <a:rPr lang="en-US" altLang="en-US" sz="4500" b="1" dirty="0">
                <a:solidFill>
                  <a:schemeClr val="accent2"/>
                </a:solidFill>
                <a:latin typeface="+mj-lt"/>
                <a:ea typeface="Calibri" panose="020F0502020204030204" pitchFamily="34" charset="0"/>
                <a:cs typeface="Arial" panose="020B0604020202020204" pitchFamily="34" charset="0"/>
              </a:rPr>
              <a:t>Current Projects (continued)</a:t>
            </a:r>
          </a:p>
        </p:txBody>
      </p:sp>
      <p:sp>
        <p:nvSpPr>
          <p:cNvPr id="47" name="TextBox 46">
            <a:extLst>
              <a:ext uri="{FF2B5EF4-FFF2-40B4-BE49-F238E27FC236}">
                <a16:creationId xmlns:a16="http://schemas.microsoft.com/office/drawing/2014/main" id="{A1F2B4B2-3D4F-4539-99EF-29198C34CBA0}"/>
              </a:ext>
            </a:extLst>
          </p:cNvPr>
          <p:cNvSpPr txBox="1"/>
          <p:nvPr/>
        </p:nvSpPr>
        <p:spPr>
          <a:xfrm>
            <a:off x="12802398" y="19901290"/>
            <a:ext cx="7425707" cy="6601807"/>
          </a:xfrm>
          <a:prstGeom prst="rect">
            <a:avLst/>
          </a:prstGeom>
          <a:noFill/>
        </p:spPr>
        <p:txBody>
          <a:bodyPr wrap="square">
            <a:spAutoFit/>
          </a:bodyPr>
          <a:lstStyle/>
          <a:p>
            <a:pPr>
              <a:defRPr/>
            </a:pPr>
            <a:r>
              <a:rPr lang="en-US" sz="3300" b="1" dirty="0">
                <a:latin typeface="+mj-lt"/>
                <a:cs typeface="Helvetica" panose="020B0604020202020204" pitchFamily="34" charset="0"/>
              </a:rPr>
              <a:t>HR-1 Defect Study</a:t>
            </a:r>
          </a:p>
          <a:p>
            <a:pPr marL="457200" indent="-457200">
              <a:buFont typeface="Arial" panose="020B0604020202020204" pitchFamily="34" charset="0"/>
              <a:buChar char="•"/>
              <a:defRPr/>
            </a:pPr>
            <a:r>
              <a:rPr lang="en-US" sz="3000" dirty="0">
                <a:latin typeface="+mj-lt"/>
                <a:cs typeface="Helvetica" panose="020B0604020202020204" pitchFamily="34" charset="0"/>
              </a:rPr>
              <a:t>Two kinds of defects: seeded defects and laser power variation defects</a:t>
            </a:r>
          </a:p>
          <a:p>
            <a:pPr marL="2285398" lvl="1" indent="-457200">
              <a:buFont typeface="Arial" panose="020B0604020202020204" pitchFamily="34" charset="0"/>
              <a:buChar char="•"/>
              <a:defRPr/>
            </a:pPr>
            <a:r>
              <a:rPr lang="en-US" sz="3000" dirty="0">
                <a:latin typeface="+mj-lt"/>
                <a:cs typeface="Helvetica" panose="020B0604020202020204" pitchFamily="34" charset="0"/>
              </a:rPr>
              <a:t>Seeded defects of varying diameters</a:t>
            </a:r>
          </a:p>
          <a:p>
            <a:pPr marL="2285398" lvl="1" indent="-457200">
              <a:buFont typeface="Arial" panose="020B0604020202020204" pitchFamily="34" charset="0"/>
              <a:buChar char="•"/>
              <a:defRPr/>
            </a:pPr>
            <a:r>
              <a:rPr lang="en-US" sz="3000" dirty="0">
                <a:latin typeface="+mj-lt"/>
                <a:cs typeface="Helvetica" panose="020B0604020202020204" pitchFamily="34" charset="0"/>
              </a:rPr>
              <a:t>Laser power variation from 75%-125%</a:t>
            </a:r>
          </a:p>
          <a:p>
            <a:pPr marL="457200" indent="-457200">
              <a:buFont typeface="Arial" panose="020B0604020202020204" pitchFamily="34" charset="0"/>
              <a:buChar char="•"/>
              <a:defRPr/>
            </a:pPr>
            <a:r>
              <a:rPr lang="en-US" sz="3000" dirty="0">
                <a:latin typeface="+mj-lt"/>
                <a:cs typeface="Helvetica" panose="020B0604020202020204" pitchFamily="34" charset="0"/>
              </a:rPr>
              <a:t>These defects replicate defects commonly found in AM builds such as:</a:t>
            </a:r>
          </a:p>
          <a:p>
            <a:pPr marL="2285398" lvl="1" indent="-457200">
              <a:buFont typeface="Arial" panose="020B0604020202020204" pitchFamily="34" charset="0"/>
              <a:buChar char="•"/>
              <a:defRPr/>
            </a:pPr>
            <a:r>
              <a:rPr lang="en-US" sz="3000" dirty="0">
                <a:latin typeface="+mj-lt"/>
                <a:cs typeface="Helvetica" panose="020B0604020202020204" pitchFamily="34" charset="0"/>
              </a:rPr>
              <a:t>Gas porosity trapped in powder feedstock</a:t>
            </a:r>
          </a:p>
          <a:p>
            <a:pPr marL="2285398" lvl="1" indent="-457200">
              <a:buFont typeface="Arial" panose="020B0604020202020204" pitchFamily="34" charset="0"/>
              <a:buChar char="•"/>
              <a:defRPr/>
            </a:pPr>
            <a:r>
              <a:rPr lang="en-US" sz="3000" dirty="0">
                <a:latin typeface="+mj-lt"/>
                <a:cs typeface="Helvetica" panose="020B0604020202020204" pitchFamily="34" charset="0"/>
              </a:rPr>
              <a:t>Fluctuations in laser power output</a:t>
            </a:r>
          </a:p>
          <a:p>
            <a:pPr marL="2285398" lvl="1" indent="-457200">
              <a:buFont typeface="Arial" panose="020B0604020202020204" pitchFamily="34" charset="0"/>
              <a:buChar char="•"/>
              <a:defRPr/>
            </a:pPr>
            <a:r>
              <a:rPr lang="en-US" sz="3000" dirty="0">
                <a:latin typeface="+mj-lt"/>
                <a:cs typeface="Helvetica" panose="020B0604020202020204" pitchFamily="34" charset="0"/>
              </a:rPr>
              <a:t>Build process errors</a:t>
            </a:r>
          </a:p>
        </p:txBody>
      </p:sp>
      <p:sp>
        <p:nvSpPr>
          <p:cNvPr id="48" name="TextBox 47">
            <a:extLst>
              <a:ext uri="{FF2B5EF4-FFF2-40B4-BE49-F238E27FC236}">
                <a16:creationId xmlns:a16="http://schemas.microsoft.com/office/drawing/2014/main" id="{C3542448-860E-4816-AF8A-F80D928D1424}"/>
              </a:ext>
            </a:extLst>
          </p:cNvPr>
          <p:cNvSpPr txBox="1"/>
          <p:nvPr/>
        </p:nvSpPr>
        <p:spPr>
          <a:xfrm>
            <a:off x="12467491" y="4658919"/>
            <a:ext cx="11609267" cy="784830"/>
          </a:xfrm>
          <a:prstGeom prst="rect">
            <a:avLst/>
          </a:prstGeom>
          <a:noFill/>
        </p:spPr>
        <p:txBody>
          <a:bodyPr wrap="square">
            <a:spAutoFit/>
          </a:bodyPr>
          <a:lstStyle/>
          <a:p>
            <a:pPr algn="ctr">
              <a:spcBef>
                <a:spcPct val="0"/>
              </a:spcBef>
              <a:buFontTx/>
              <a:buNone/>
              <a:defRPr/>
            </a:pPr>
            <a:r>
              <a:rPr lang="en-US" altLang="en-US" sz="4500" b="1" dirty="0">
                <a:solidFill>
                  <a:schemeClr val="accent2"/>
                </a:solidFill>
                <a:latin typeface="+mj-lt"/>
                <a:ea typeface="Calibri" panose="020F0502020204030204" pitchFamily="34" charset="0"/>
                <a:cs typeface="Arial" panose="020B0604020202020204" pitchFamily="34" charset="0"/>
              </a:rPr>
              <a:t>Current Projects</a:t>
            </a:r>
          </a:p>
        </p:txBody>
      </p:sp>
      <p:sp>
        <p:nvSpPr>
          <p:cNvPr id="51" name="TextBox 3">
            <a:extLst>
              <a:ext uri="{FF2B5EF4-FFF2-40B4-BE49-F238E27FC236}">
                <a16:creationId xmlns:a16="http://schemas.microsoft.com/office/drawing/2014/main" id="{F9818FAA-6CB3-43C8-B704-FECBDD8A08D0}"/>
              </a:ext>
            </a:extLst>
          </p:cNvPr>
          <p:cNvSpPr txBox="1">
            <a:spLocks noChangeArrowheads="1"/>
          </p:cNvSpPr>
          <p:nvPr/>
        </p:nvSpPr>
        <p:spPr bwMode="auto">
          <a:xfrm>
            <a:off x="12630133" y="19048093"/>
            <a:ext cx="11513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mj-lt"/>
              </a:rPr>
              <a:t>Fig 3: IN718 </a:t>
            </a:r>
            <a:r>
              <a:rPr lang="en-US" altLang="en-US" sz="2000" dirty="0" err="1">
                <a:latin typeface="+mj-lt"/>
              </a:rPr>
              <a:t>Dogbone</a:t>
            </a:r>
            <a:r>
              <a:rPr lang="en-US" altLang="en-US" sz="2000" dirty="0">
                <a:latin typeface="+mj-lt"/>
              </a:rPr>
              <a:t> Specimen Cut Plan</a:t>
            </a:r>
          </a:p>
        </p:txBody>
      </p:sp>
      <p:sp>
        <p:nvSpPr>
          <p:cNvPr id="52" name="TextBox 3">
            <a:extLst>
              <a:ext uri="{FF2B5EF4-FFF2-40B4-BE49-F238E27FC236}">
                <a16:creationId xmlns:a16="http://schemas.microsoft.com/office/drawing/2014/main" id="{AE6D49E8-D6DC-498A-9FDA-32921F762524}"/>
              </a:ext>
            </a:extLst>
          </p:cNvPr>
          <p:cNvSpPr txBox="1">
            <a:spLocks noChangeArrowheads="1"/>
          </p:cNvSpPr>
          <p:nvPr/>
        </p:nvSpPr>
        <p:spPr bwMode="auto">
          <a:xfrm>
            <a:off x="19933415" y="26169290"/>
            <a:ext cx="388040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mj-lt"/>
              </a:rPr>
              <a:t>Fig 4: HR-1 Defect Study Seeded Defect Specimen Drawing</a:t>
            </a:r>
          </a:p>
        </p:txBody>
      </p:sp>
      <p:sp>
        <p:nvSpPr>
          <p:cNvPr id="54" name="TextBox 53">
            <a:extLst>
              <a:ext uri="{FF2B5EF4-FFF2-40B4-BE49-F238E27FC236}">
                <a16:creationId xmlns:a16="http://schemas.microsoft.com/office/drawing/2014/main" id="{803521D0-B45E-4BE6-8942-A311B9F7498B}"/>
              </a:ext>
            </a:extLst>
          </p:cNvPr>
          <p:cNvSpPr txBox="1"/>
          <p:nvPr/>
        </p:nvSpPr>
        <p:spPr>
          <a:xfrm>
            <a:off x="24433434" y="18472799"/>
            <a:ext cx="11881184" cy="3370153"/>
          </a:xfrm>
          <a:prstGeom prst="rect">
            <a:avLst/>
          </a:prstGeom>
          <a:noFill/>
        </p:spPr>
        <p:txBody>
          <a:bodyPr wrap="square">
            <a:spAutoFit/>
          </a:bodyPr>
          <a:lstStyle/>
          <a:p>
            <a:pPr>
              <a:defRPr/>
            </a:pPr>
            <a:r>
              <a:rPr lang="en-US" sz="3300" b="1" dirty="0">
                <a:latin typeface="+mj-lt"/>
                <a:cs typeface="Helvetica" panose="020B0604020202020204" pitchFamily="34" charset="0"/>
              </a:rPr>
              <a:t>GSFC Fastener Study</a:t>
            </a:r>
          </a:p>
          <a:p>
            <a:pPr marL="457200" indent="-457200">
              <a:buFont typeface="Arial" panose="020B0604020202020204" pitchFamily="34" charset="0"/>
              <a:buChar char="•"/>
              <a:defRPr/>
            </a:pPr>
            <a:r>
              <a:rPr lang="en-US" sz="3000" dirty="0">
                <a:latin typeface="+mj-lt"/>
                <a:cs typeface="Helvetica" panose="020B0604020202020204" pitchFamily="34" charset="0"/>
              </a:rPr>
              <a:t>Goddard Space Flight Center has an interest in using PCRT for </a:t>
            </a:r>
            <a:r>
              <a:rPr lang="en-US" sz="3000">
                <a:latin typeface="+mj-lt"/>
                <a:cs typeface="Helvetica" panose="020B0604020202020204" pitchFamily="34" charset="0"/>
              </a:rPr>
              <a:t>flight fastener </a:t>
            </a:r>
            <a:r>
              <a:rPr lang="en-US" sz="3000" dirty="0">
                <a:latin typeface="+mj-lt"/>
                <a:cs typeface="Helvetica" panose="020B0604020202020204" pitchFamily="34" charset="0"/>
              </a:rPr>
              <a:t>quality control</a:t>
            </a:r>
          </a:p>
          <a:p>
            <a:pPr marL="457200" indent="-457200">
              <a:buFont typeface="Arial" panose="020B0604020202020204" pitchFamily="34" charset="0"/>
              <a:buChar char="•"/>
              <a:defRPr/>
            </a:pPr>
            <a:r>
              <a:rPr lang="en-US" sz="3000" dirty="0">
                <a:latin typeface="+mj-lt"/>
                <a:cs typeface="Helvetica" panose="020B0604020202020204" pitchFamily="34" charset="0"/>
              </a:rPr>
              <a:t>GSFC sent two lots of fasteners – Lot A and B – of two different sizes</a:t>
            </a:r>
          </a:p>
          <a:p>
            <a:pPr marL="457200" indent="-457200">
              <a:buFont typeface="Arial" panose="020B0604020202020204" pitchFamily="34" charset="0"/>
              <a:buChar char="•"/>
              <a:defRPr/>
            </a:pPr>
            <a:r>
              <a:rPr lang="en-US" sz="3000" dirty="0">
                <a:latin typeface="+mj-lt"/>
                <a:cs typeface="Helvetica" panose="020B0604020202020204" pitchFamily="34" charset="0"/>
              </a:rPr>
              <a:t>Goal is to compare population of ‘good’ fasteners to population of ‘bad’ (defected) fasteners</a:t>
            </a:r>
          </a:p>
        </p:txBody>
      </p:sp>
      <p:pic>
        <p:nvPicPr>
          <p:cNvPr id="57" name="Picture 3" descr="FastenerSetUp1.jpg">
            <a:extLst>
              <a:ext uri="{FF2B5EF4-FFF2-40B4-BE49-F238E27FC236}">
                <a16:creationId xmlns:a16="http://schemas.microsoft.com/office/drawing/2014/main" id="{A0A498FD-E0CE-4FFC-B547-9C5D7D810B5C}"/>
              </a:ext>
            </a:extLst>
          </p:cNvPr>
          <p:cNvPicPr>
            <a:picLocks noChangeAspect="1"/>
          </p:cNvPicPr>
          <p:nvPr/>
        </p:nvPicPr>
        <p:blipFill rotWithShape="1">
          <a:blip r:embed="rId9"/>
          <a:srcRect l="8009" t="48625" r="30892" b="24399"/>
          <a:stretch/>
        </p:blipFill>
        <p:spPr>
          <a:xfrm>
            <a:off x="26214826" y="22044238"/>
            <a:ext cx="7873317" cy="4645663"/>
          </a:xfrm>
          <a:prstGeom prst="rect">
            <a:avLst/>
          </a:prstGeom>
        </p:spPr>
      </p:pic>
      <p:sp>
        <p:nvSpPr>
          <p:cNvPr id="58" name="TextBox 3">
            <a:extLst>
              <a:ext uri="{FF2B5EF4-FFF2-40B4-BE49-F238E27FC236}">
                <a16:creationId xmlns:a16="http://schemas.microsoft.com/office/drawing/2014/main" id="{1FB9B91D-6EA3-4121-BC2E-AFBFC8112683}"/>
              </a:ext>
            </a:extLst>
          </p:cNvPr>
          <p:cNvSpPr txBox="1">
            <a:spLocks noChangeArrowheads="1"/>
          </p:cNvSpPr>
          <p:nvPr/>
        </p:nvSpPr>
        <p:spPr bwMode="auto">
          <a:xfrm>
            <a:off x="24711426" y="26689901"/>
            <a:ext cx="10764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mj-lt"/>
              </a:rPr>
              <a:t>Fig 5: GSFC Lot A Fastener</a:t>
            </a:r>
          </a:p>
        </p:txBody>
      </p:sp>
      <p:sp>
        <p:nvSpPr>
          <p:cNvPr id="29" name="TextBox 28">
            <a:extLst>
              <a:ext uri="{FF2B5EF4-FFF2-40B4-BE49-F238E27FC236}">
                <a16:creationId xmlns:a16="http://schemas.microsoft.com/office/drawing/2014/main" id="{3D8D5239-89C8-4BC0-B5EC-7CABBE408539}"/>
              </a:ext>
            </a:extLst>
          </p:cNvPr>
          <p:cNvSpPr txBox="1"/>
          <p:nvPr/>
        </p:nvSpPr>
        <p:spPr>
          <a:xfrm>
            <a:off x="24322797" y="5674741"/>
            <a:ext cx="12157386" cy="1061829"/>
          </a:xfrm>
          <a:prstGeom prst="rect">
            <a:avLst/>
          </a:prstGeom>
          <a:noFill/>
        </p:spPr>
        <p:txBody>
          <a:bodyPr wrap="square">
            <a:spAutoFit/>
          </a:bodyPr>
          <a:lstStyle/>
          <a:p>
            <a:pPr>
              <a:defRPr/>
            </a:pPr>
            <a:r>
              <a:rPr lang="en-US" sz="3300" b="1" dirty="0">
                <a:latin typeface="+mj-lt"/>
                <a:cs typeface="Helvetica" panose="020B0604020202020204" pitchFamily="34" charset="0"/>
              </a:rPr>
              <a:t>HR-1 Defect Study</a:t>
            </a:r>
          </a:p>
          <a:p>
            <a:pPr marL="457200" indent="-457200">
              <a:buFont typeface="Arial" panose="020B0604020202020204" pitchFamily="34" charset="0"/>
              <a:buChar char="•"/>
              <a:defRPr/>
            </a:pPr>
            <a:endParaRPr lang="en-US" sz="3000" dirty="0">
              <a:latin typeface="+mj-lt"/>
              <a:cs typeface="Helvetica" panose="020B0604020202020204" pitchFamily="34" charset="0"/>
            </a:endParaRPr>
          </a:p>
        </p:txBody>
      </p:sp>
      <p:pic>
        <p:nvPicPr>
          <p:cNvPr id="9" name="Picture 8">
            <a:extLst>
              <a:ext uri="{FF2B5EF4-FFF2-40B4-BE49-F238E27FC236}">
                <a16:creationId xmlns:a16="http://schemas.microsoft.com/office/drawing/2014/main" id="{7FB53588-E527-4EAF-98DF-64EEF7F57DF2}"/>
              </a:ext>
            </a:extLst>
          </p:cNvPr>
          <p:cNvPicPr>
            <a:picLocks noChangeAspect="1"/>
          </p:cNvPicPr>
          <p:nvPr/>
        </p:nvPicPr>
        <p:blipFill>
          <a:blip r:embed="rId10"/>
          <a:stretch>
            <a:fillRect/>
          </a:stretch>
        </p:blipFill>
        <p:spPr>
          <a:xfrm>
            <a:off x="20284402" y="19927044"/>
            <a:ext cx="3335923" cy="6269236"/>
          </a:xfrm>
          <a:prstGeom prst="rect">
            <a:avLst/>
          </a:prstGeom>
        </p:spPr>
      </p:pic>
      <p:sp>
        <p:nvSpPr>
          <p:cNvPr id="35" name="TextBox 34">
            <a:extLst>
              <a:ext uri="{FF2B5EF4-FFF2-40B4-BE49-F238E27FC236}">
                <a16:creationId xmlns:a16="http://schemas.microsoft.com/office/drawing/2014/main" id="{5AB055DD-BBA0-4F38-8CDB-7F3563F24CB1}"/>
              </a:ext>
            </a:extLst>
          </p:cNvPr>
          <p:cNvSpPr txBox="1"/>
          <p:nvPr/>
        </p:nvSpPr>
        <p:spPr>
          <a:xfrm>
            <a:off x="24322797" y="6178461"/>
            <a:ext cx="12060679" cy="6555641"/>
          </a:xfrm>
          <a:prstGeom prst="rect">
            <a:avLst/>
          </a:prstGeom>
          <a:noFill/>
        </p:spPr>
        <p:txBody>
          <a:bodyPr wrap="square">
            <a:spAutoFit/>
          </a:bodyPr>
          <a:lstStyle/>
          <a:p>
            <a:pPr marL="457200" indent="-457200">
              <a:buFont typeface="Arial" panose="020B0604020202020204" pitchFamily="34" charset="0"/>
              <a:buChar char="•"/>
              <a:defRPr/>
            </a:pPr>
            <a:r>
              <a:rPr lang="en-US" sz="3000" dirty="0">
                <a:latin typeface="+mj-lt"/>
                <a:cs typeface="Helvetica" panose="020B0604020202020204" pitchFamily="34" charset="0"/>
              </a:rPr>
              <a:t>Defect study includes various types of NDE inspection, PCRT being one of them</a:t>
            </a:r>
          </a:p>
          <a:p>
            <a:pPr marL="457200" indent="-457200">
              <a:buFont typeface="Arial" panose="020B0604020202020204" pitchFamily="34" charset="0"/>
              <a:buChar char="•"/>
              <a:defRPr/>
            </a:pPr>
            <a:r>
              <a:rPr lang="en-US" sz="3000" dirty="0">
                <a:latin typeface="+mj-lt"/>
                <a:cs typeface="Helvetica" panose="020B0604020202020204" pitchFamily="34" charset="0"/>
              </a:rPr>
              <a:t>Only two nominal parts per build</a:t>
            </a:r>
          </a:p>
          <a:p>
            <a:pPr marL="2285398" lvl="1" indent="-457200">
              <a:buFont typeface="Arial" panose="020B0604020202020204" pitchFamily="34" charset="0"/>
              <a:buChar char="•"/>
              <a:defRPr/>
            </a:pPr>
            <a:r>
              <a:rPr lang="en-US" sz="3000" dirty="0">
                <a:latin typeface="+mj-lt"/>
                <a:cs typeface="Helvetica" panose="020B0604020202020204" pitchFamily="34" charset="0"/>
              </a:rPr>
              <a:t>In the future, more nominal parts to be created to have better baseline established for PCRT</a:t>
            </a:r>
          </a:p>
          <a:p>
            <a:pPr marL="457200" indent="-457200">
              <a:buFont typeface="Arial" panose="020B0604020202020204" pitchFamily="34" charset="0"/>
              <a:buChar char="•"/>
              <a:defRPr/>
            </a:pPr>
            <a:endParaRPr lang="en-US" sz="3000" dirty="0">
              <a:latin typeface="+mj-lt"/>
              <a:cs typeface="Helvetica" panose="020B0604020202020204" pitchFamily="34" charset="0"/>
            </a:endParaRPr>
          </a:p>
          <a:p>
            <a:pPr marL="457200" indent="-457200">
              <a:buFont typeface="Arial" panose="020B0604020202020204" pitchFamily="34" charset="0"/>
              <a:buChar char="•"/>
              <a:defRPr/>
            </a:pPr>
            <a:r>
              <a:rPr lang="en-US" sz="3000" dirty="0">
                <a:latin typeface="+mj-lt"/>
                <a:cs typeface="Helvetica" panose="020B0604020202020204" pitchFamily="34" charset="0"/>
              </a:rPr>
              <a:t>Z-score analysis found that AB and HT groups for 125% laser power showed large differences in Z magnitude</a:t>
            </a:r>
          </a:p>
          <a:p>
            <a:pPr marL="2285398" lvl="1" indent="-457200">
              <a:buFont typeface="Arial" panose="020B0604020202020204" pitchFamily="34" charset="0"/>
              <a:buChar char="•"/>
              <a:defRPr/>
            </a:pPr>
            <a:r>
              <a:rPr lang="en-US" sz="3000" dirty="0">
                <a:latin typeface="+mj-lt"/>
                <a:cs typeface="Helvetica" panose="020B0604020202020204" pitchFamily="34" charset="0"/>
              </a:rPr>
              <a:t>Build plate locations show that 125% power samples were on the edge of the build plate</a:t>
            </a:r>
          </a:p>
          <a:p>
            <a:pPr marL="457200" indent="-457200">
              <a:buFont typeface="Arial" panose="020B0604020202020204" pitchFamily="34" charset="0"/>
              <a:buChar char="•"/>
              <a:defRPr/>
            </a:pPr>
            <a:r>
              <a:rPr lang="en-US" sz="3000" dirty="0">
                <a:latin typeface="+mj-lt"/>
                <a:cs typeface="Helvetica" panose="020B0604020202020204" pitchFamily="34" charset="0"/>
              </a:rPr>
              <a:t>PCRT could show variation across build plates</a:t>
            </a:r>
          </a:p>
          <a:p>
            <a:pPr marL="457200" indent="-457200">
              <a:buFont typeface="Arial" panose="020B0604020202020204" pitchFamily="34" charset="0"/>
              <a:buChar char="•"/>
              <a:defRPr/>
            </a:pPr>
            <a:r>
              <a:rPr lang="en-US" sz="3000" dirty="0">
                <a:latin typeface="+mj-lt"/>
                <a:cs typeface="Helvetica" panose="020B0604020202020204" pitchFamily="34" charset="0"/>
              </a:rPr>
              <a:t>Demonstrates that PCRT can possibly identify main factors in material property anomalies. </a:t>
            </a:r>
          </a:p>
          <a:p>
            <a:pPr marL="457200" indent="-457200">
              <a:buFont typeface="Arial" panose="020B0604020202020204" pitchFamily="34" charset="0"/>
              <a:buChar char="•"/>
              <a:defRPr/>
            </a:pPr>
            <a:endParaRPr lang="en-US" sz="3000" dirty="0">
              <a:latin typeface="+mj-lt"/>
              <a:cs typeface="Helvetica" panose="020B0604020202020204" pitchFamily="34" charset="0"/>
            </a:endParaRPr>
          </a:p>
        </p:txBody>
      </p:sp>
      <p:pic>
        <p:nvPicPr>
          <p:cNvPr id="12" name="Picture 11">
            <a:extLst>
              <a:ext uri="{FF2B5EF4-FFF2-40B4-BE49-F238E27FC236}">
                <a16:creationId xmlns:a16="http://schemas.microsoft.com/office/drawing/2014/main" id="{9F481FDE-D09D-4FEF-B894-0BB1143AF45D}"/>
              </a:ext>
            </a:extLst>
          </p:cNvPr>
          <p:cNvPicPr>
            <a:picLocks noChangeAspect="1"/>
          </p:cNvPicPr>
          <p:nvPr/>
        </p:nvPicPr>
        <p:blipFill>
          <a:blip r:embed="rId11"/>
          <a:stretch>
            <a:fillRect/>
          </a:stretch>
        </p:blipFill>
        <p:spPr>
          <a:xfrm>
            <a:off x="24986796" y="12320887"/>
            <a:ext cx="10017087" cy="5552458"/>
          </a:xfrm>
          <a:prstGeom prst="rect">
            <a:avLst/>
          </a:prstGeom>
        </p:spPr>
      </p:pic>
      <p:sp>
        <p:nvSpPr>
          <p:cNvPr id="36" name="TextBox 3">
            <a:extLst>
              <a:ext uri="{FF2B5EF4-FFF2-40B4-BE49-F238E27FC236}">
                <a16:creationId xmlns:a16="http://schemas.microsoft.com/office/drawing/2014/main" id="{5DCC44F1-FD72-4D13-9355-50F93E96D9D5}"/>
              </a:ext>
            </a:extLst>
          </p:cNvPr>
          <p:cNvSpPr txBox="1">
            <a:spLocks noChangeArrowheads="1"/>
          </p:cNvSpPr>
          <p:nvPr/>
        </p:nvSpPr>
        <p:spPr bwMode="auto">
          <a:xfrm>
            <a:off x="24783019" y="17934644"/>
            <a:ext cx="10424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mj-lt"/>
              </a:rPr>
              <a:t>Fig 5: HR-1 Defect Build Plate</a:t>
            </a:r>
          </a:p>
        </p:txBody>
      </p:sp>
    </p:spTree>
    <p:extLst>
      <p:ext uri="{BB962C8B-B14F-4D97-AF65-F5344CB8AC3E}">
        <p14:creationId xmlns:p14="http://schemas.microsoft.com/office/powerpoint/2010/main" val="38094887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9999</TotalTime>
  <Words>678</Words>
  <Application>Microsoft Office PowerPoint</Application>
  <PresentationFormat>Custom</PresentationFormat>
  <Paragraphs>69</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Default Design</vt:lpstr>
      <vt:lpstr>Process Compensated Resonance Testing (PCRT)  NASA Marshall Space Flight Center Engineering Directorate, Materials &amp; Processes Lab Erin Lanigan, Delphine Duquette, Daniel Vaughan, Isabelle Sadowski (EM21)</vt:lpstr>
    </vt:vector>
  </TitlesOfParts>
  <Company>Lockheed Martin Information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mulquja</dc:creator>
  <cp:lastModifiedBy>Duquette, Delphine (MSFC-EM21)</cp:lastModifiedBy>
  <cp:revision>198</cp:revision>
  <cp:lastPrinted>2019-02-12T21:26:01Z</cp:lastPrinted>
  <dcterms:created xsi:type="dcterms:W3CDTF">2004-10-15T18:11:44Z</dcterms:created>
  <dcterms:modified xsi:type="dcterms:W3CDTF">2023-06-13T01:35:48Z</dcterms:modified>
</cp:coreProperties>
</file>