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7" r:id="rId5"/>
    <p:sldId id="546" r:id="rId6"/>
    <p:sldId id="548" r:id="rId7"/>
    <p:sldId id="551" r:id="rId8"/>
    <p:sldId id="545" r:id="rId9"/>
    <p:sldId id="547" r:id="rId10"/>
    <p:sldId id="554" r:id="rId11"/>
    <p:sldId id="549" r:id="rId12"/>
    <p:sldId id="550" r:id="rId13"/>
    <p:sldId id="288" r:id="rId14"/>
    <p:sldId id="552" r:id="rId15"/>
    <p:sldId id="31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12" userDrawn="1">
          <p15:clr>
            <a:srgbClr val="A4A3A4"/>
          </p15:clr>
        </p15:guide>
        <p15:guide id="2" pos="3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4B7A7F-A864-1F91-1502-6748B0CD2F09}" name="Gott, Ryan P. (KSC-UBE)[KSC-UB-Generic]" initials="GRP(UUG" userId="S::rgott@ndc.nasa.gov::811a89f5-4416-41c7-8b2a-41e146c7b58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ing, Kenneth (KSC-UBE00)" initials="EK(" lastIdx="2" clrIdx="0">
    <p:extLst>
      <p:ext uri="{19B8F6BF-5375-455C-9EA6-DF929625EA0E}">
        <p15:presenceInfo xmlns:p15="http://schemas.microsoft.com/office/powerpoint/2012/main" userId="S::kengelin@ndc.nasa.gov::2b26a840-3aa6-4fe6-b455-d6609c92a0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5BEF5"/>
    <a:srgbClr val="88AEE1"/>
    <a:srgbClr val="9CC6FF"/>
    <a:srgbClr val="8FB7EC"/>
    <a:srgbClr val="DFE9FC"/>
    <a:srgbClr val="AFD9FF"/>
    <a:srgbClr val="D8E2F4"/>
    <a:srgbClr val="D2DBEE"/>
    <a:srgbClr val="97A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62D2E6-EC3B-4795-912F-28C7E26E3E74}" v="2" dt="2023-06-13T17:08:12.068"/>
    <p1510:client id="{6D85D19E-84F4-4AB6-80B4-86539E5EFD1E}" v="14" dt="2023-06-12T15:07:02.6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1512"/>
        <p:guide pos="3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E18C2B-6679-2546-B791-B20FD025C3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15A91F-032D-3D45-889E-A964E92CDD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A5D0C-221B-D841-90A1-C281F38CA7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608D9-8FEA-2E4F-84AF-A88A614F7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470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21C5E-14C9-E346-B1A7-E2CF4688A4C0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C0CBE-288C-D84B-B11F-1B62224B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0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72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FC9BCAD9-4FD3-754E-85E5-DD49F1707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3" name="Group 42">
            <a:extLst>
              <a:ext uri="{FF2B5EF4-FFF2-40B4-BE49-F238E27FC236}">
                <a16:creationId xmlns:a16="http://schemas.microsoft.com/office/drawing/2014/main" id="{15D5639A-6D55-0744-893E-595659B4A155}"/>
              </a:ext>
            </a:extLst>
          </p:cNvPr>
          <p:cNvGrpSpPr/>
          <p:nvPr userDrawn="1"/>
        </p:nvGrpSpPr>
        <p:grpSpPr>
          <a:xfrm>
            <a:off x="516442" y="-15373"/>
            <a:ext cx="4621246" cy="6873373"/>
            <a:chOff x="8077201" y="2376488"/>
            <a:chExt cx="2759074" cy="4103687"/>
          </a:xfrm>
        </p:grpSpPr>
        <p:sp>
          <p:nvSpPr>
            <p:cNvPr id="44" name="Freeform 16">
              <a:extLst>
                <a:ext uri="{FF2B5EF4-FFF2-40B4-BE49-F238E27FC236}">
                  <a16:creationId xmlns:a16="http://schemas.microsoft.com/office/drawing/2014/main" id="{8A3E56FF-6043-374E-A8D9-D53FD15586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51950" y="2376488"/>
              <a:ext cx="1584325" cy="3670300"/>
            </a:xfrm>
            <a:custGeom>
              <a:avLst/>
              <a:gdLst>
                <a:gd name="T0" fmla="*/ 101 w 834"/>
                <a:gd name="T1" fmla="*/ 1317 h 1936"/>
                <a:gd name="T2" fmla="*/ 393 w 834"/>
                <a:gd name="T3" fmla="*/ 1936 h 1936"/>
                <a:gd name="T4" fmla="*/ 238 w 834"/>
                <a:gd name="T5" fmla="*/ 1317 h 1936"/>
                <a:gd name="T6" fmla="*/ 101 w 834"/>
                <a:gd name="T7" fmla="*/ 1317 h 1936"/>
                <a:gd name="T8" fmla="*/ 271 w 834"/>
                <a:gd name="T9" fmla="*/ 919 h 1936"/>
                <a:gd name="T10" fmla="*/ 834 w 834"/>
                <a:gd name="T11" fmla="*/ 3 h 1936"/>
                <a:gd name="T12" fmla="*/ 201 w 834"/>
                <a:gd name="T13" fmla="*/ 0 h 1936"/>
                <a:gd name="T14" fmla="*/ 27 w 834"/>
                <a:gd name="T15" fmla="*/ 919 h 1936"/>
                <a:gd name="T16" fmla="*/ 271 w 834"/>
                <a:gd name="T17" fmla="*/ 919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4" h="1936">
                  <a:moveTo>
                    <a:pt x="101" y="1317"/>
                  </a:moveTo>
                  <a:cubicBezTo>
                    <a:pt x="159" y="1513"/>
                    <a:pt x="253" y="1720"/>
                    <a:pt x="393" y="1936"/>
                  </a:cubicBezTo>
                  <a:cubicBezTo>
                    <a:pt x="393" y="1936"/>
                    <a:pt x="254" y="1683"/>
                    <a:pt x="238" y="1317"/>
                  </a:cubicBezTo>
                  <a:lnTo>
                    <a:pt x="101" y="1317"/>
                  </a:lnTo>
                  <a:close/>
                  <a:moveTo>
                    <a:pt x="271" y="919"/>
                  </a:moveTo>
                  <a:cubicBezTo>
                    <a:pt x="335" y="629"/>
                    <a:pt x="495" y="309"/>
                    <a:pt x="834" y="3"/>
                  </a:cubicBezTo>
                  <a:cubicBezTo>
                    <a:pt x="201" y="0"/>
                    <a:pt x="201" y="0"/>
                    <a:pt x="201" y="0"/>
                  </a:cubicBezTo>
                  <a:cubicBezTo>
                    <a:pt x="84" y="249"/>
                    <a:pt x="0" y="561"/>
                    <a:pt x="27" y="919"/>
                  </a:cubicBezTo>
                  <a:lnTo>
                    <a:pt x="271" y="919"/>
                  </a:lnTo>
                  <a:close/>
                </a:path>
              </a:pathLst>
            </a:custGeom>
            <a:gradFill>
              <a:gsLst>
                <a:gs pos="0">
                  <a:srgbClr val="AFD9FF"/>
                </a:gs>
                <a:gs pos="98000">
                  <a:srgbClr val="7AB9FF"/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7">
              <a:extLst>
                <a:ext uri="{FF2B5EF4-FFF2-40B4-BE49-F238E27FC236}">
                  <a16:creationId xmlns:a16="http://schemas.microsoft.com/office/drawing/2014/main" id="{2630CDBE-0FB7-714F-A4FB-220AC37D7DA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5300" y="5256213"/>
              <a:ext cx="542925" cy="1222375"/>
            </a:xfrm>
            <a:custGeom>
              <a:avLst/>
              <a:gdLst>
                <a:gd name="T0" fmla="*/ 286 w 286"/>
                <a:gd name="T1" fmla="*/ 645 h 645"/>
                <a:gd name="T2" fmla="*/ 0 w 286"/>
                <a:gd name="T3" fmla="*/ 0 h 645"/>
                <a:gd name="T4" fmla="*/ 166 w 286"/>
                <a:gd name="T5" fmla="*/ 645 h 645"/>
                <a:gd name="T6" fmla="*/ 286 w 286"/>
                <a:gd name="T7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645">
                  <a:moveTo>
                    <a:pt x="286" y="645"/>
                  </a:moveTo>
                  <a:cubicBezTo>
                    <a:pt x="167" y="471"/>
                    <a:pt x="62" y="257"/>
                    <a:pt x="0" y="0"/>
                  </a:cubicBezTo>
                  <a:cubicBezTo>
                    <a:pt x="0" y="0"/>
                    <a:pt x="14" y="282"/>
                    <a:pt x="166" y="645"/>
                  </a:cubicBezTo>
                  <a:lnTo>
                    <a:pt x="286" y="645"/>
                  </a:lnTo>
                  <a:close/>
                </a:path>
              </a:pathLst>
            </a:custGeom>
            <a:solidFill>
              <a:srgbClr val="AFD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8">
              <a:extLst>
                <a:ext uri="{FF2B5EF4-FFF2-40B4-BE49-F238E27FC236}">
                  <a16:creationId xmlns:a16="http://schemas.microsoft.com/office/drawing/2014/main" id="{27AFE29B-BC91-4C40-ACAF-4548720486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77201" y="2382838"/>
              <a:ext cx="2268537" cy="4097337"/>
            </a:xfrm>
            <a:custGeom>
              <a:avLst/>
              <a:gdLst>
                <a:gd name="T0" fmla="*/ 17 w 1195"/>
                <a:gd name="T1" fmla="*/ 1314 h 2162"/>
                <a:gd name="T2" fmla="*/ 363 w 1195"/>
                <a:gd name="T3" fmla="*/ 2161 h 2162"/>
                <a:gd name="T4" fmla="*/ 1195 w 1195"/>
                <a:gd name="T5" fmla="*/ 2161 h 2162"/>
                <a:gd name="T6" fmla="*/ 957 w 1195"/>
                <a:gd name="T7" fmla="*/ 1903 h 2162"/>
                <a:gd name="T8" fmla="*/ 673 w 1195"/>
                <a:gd name="T9" fmla="*/ 1314 h 2162"/>
                <a:gd name="T10" fmla="*/ 17 w 1195"/>
                <a:gd name="T11" fmla="*/ 1314 h 2162"/>
                <a:gd name="T12" fmla="*/ 595 w 1195"/>
                <a:gd name="T13" fmla="*/ 916 h 2162"/>
                <a:gd name="T14" fmla="*/ 727 w 1195"/>
                <a:gd name="T15" fmla="*/ 0 h 2162"/>
                <a:gd name="T16" fmla="*/ 277 w 1195"/>
                <a:gd name="T17" fmla="*/ 0 h 2162"/>
                <a:gd name="T18" fmla="*/ 128 w 1195"/>
                <a:gd name="T19" fmla="*/ 299 h 2162"/>
                <a:gd name="T20" fmla="*/ 0 w 1195"/>
                <a:gd name="T21" fmla="*/ 916 h 2162"/>
                <a:gd name="T22" fmla="*/ 595 w 1195"/>
                <a:gd name="T23" fmla="*/ 916 h 2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5" h="2162">
                  <a:moveTo>
                    <a:pt x="17" y="1314"/>
                  </a:moveTo>
                  <a:cubicBezTo>
                    <a:pt x="55" y="1581"/>
                    <a:pt x="154" y="1875"/>
                    <a:pt x="363" y="2161"/>
                  </a:cubicBezTo>
                  <a:cubicBezTo>
                    <a:pt x="364" y="2162"/>
                    <a:pt x="1195" y="2161"/>
                    <a:pt x="1195" y="2161"/>
                  </a:cubicBezTo>
                  <a:cubicBezTo>
                    <a:pt x="1115" y="2085"/>
                    <a:pt x="1036" y="2000"/>
                    <a:pt x="957" y="1903"/>
                  </a:cubicBezTo>
                  <a:cubicBezTo>
                    <a:pt x="957" y="1903"/>
                    <a:pt x="783" y="1678"/>
                    <a:pt x="673" y="1314"/>
                  </a:cubicBezTo>
                  <a:lnTo>
                    <a:pt x="17" y="1314"/>
                  </a:lnTo>
                  <a:close/>
                  <a:moveTo>
                    <a:pt x="595" y="916"/>
                  </a:moveTo>
                  <a:cubicBezTo>
                    <a:pt x="569" y="645"/>
                    <a:pt x="595" y="334"/>
                    <a:pt x="727" y="0"/>
                  </a:cubicBezTo>
                  <a:cubicBezTo>
                    <a:pt x="277" y="0"/>
                    <a:pt x="277" y="0"/>
                    <a:pt x="277" y="0"/>
                  </a:cubicBezTo>
                  <a:cubicBezTo>
                    <a:pt x="222" y="94"/>
                    <a:pt x="175" y="190"/>
                    <a:pt x="128" y="299"/>
                  </a:cubicBezTo>
                  <a:cubicBezTo>
                    <a:pt x="128" y="299"/>
                    <a:pt x="20" y="551"/>
                    <a:pt x="0" y="916"/>
                  </a:cubicBezTo>
                  <a:lnTo>
                    <a:pt x="595" y="916"/>
                  </a:lnTo>
                  <a:close/>
                </a:path>
              </a:pathLst>
            </a:custGeom>
            <a:gradFill>
              <a:gsLst>
                <a:gs pos="0">
                  <a:srgbClr val="AFD9FF"/>
                </a:gs>
                <a:gs pos="81000">
                  <a:srgbClr val="7AB9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2CE19-A11D-D94C-B77D-57C122F2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481" y="6422339"/>
            <a:ext cx="2743200" cy="365125"/>
          </a:xfr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372CC95E-30A4-D744-8BC0-DDA2BE0BB564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FFF24-A506-454C-A791-5E9C3C84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339"/>
            <a:ext cx="4114800" cy="365125"/>
          </a:xfr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89AD3-FDEB-FB43-85E2-1EB84C13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77D0F7-4A6B-4045-B534-3DB6A60EA85B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3646272" y="4118616"/>
            <a:ext cx="5797548" cy="369332"/>
          </a:xfrm>
        </p:spPr>
        <p:txBody>
          <a:bodyPr>
            <a:sp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1FF2FE-F541-714A-961B-93F0AD084E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2390" y="304799"/>
            <a:ext cx="2769575" cy="84042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0EBC0D0-54A0-D64F-A4A9-89BD6B864D0D}"/>
              </a:ext>
            </a:extLst>
          </p:cNvPr>
          <p:cNvGrpSpPr/>
          <p:nvPr userDrawn="1"/>
        </p:nvGrpSpPr>
        <p:grpSpPr>
          <a:xfrm>
            <a:off x="476534" y="3187976"/>
            <a:ext cx="7626272" cy="609082"/>
            <a:chOff x="476534" y="3187976"/>
            <a:chExt cx="7626272" cy="609082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14E5FBD-C4A3-4C45-B4C7-EB3BA87DD699}"/>
                </a:ext>
              </a:extLst>
            </p:cNvPr>
            <p:cNvGrpSpPr/>
            <p:nvPr userDrawn="1"/>
          </p:nvGrpSpPr>
          <p:grpSpPr>
            <a:xfrm>
              <a:off x="476534" y="3187976"/>
              <a:ext cx="2822081" cy="609082"/>
              <a:chOff x="339725" y="371475"/>
              <a:chExt cx="2647951" cy="571500"/>
            </a:xfrm>
            <a:solidFill>
              <a:srgbClr val="7AB9FF"/>
            </a:solidFill>
          </p:grpSpPr>
          <p:sp>
            <p:nvSpPr>
              <p:cNvPr id="48" name="Freeform 55">
                <a:extLst>
                  <a:ext uri="{FF2B5EF4-FFF2-40B4-BE49-F238E27FC236}">
                    <a16:creationId xmlns:a16="http://schemas.microsoft.com/office/drawing/2014/main" id="{D633B776-1277-8847-8298-4856D53260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25" y="417513"/>
                <a:ext cx="265113" cy="487363"/>
              </a:xfrm>
              <a:custGeom>
                <a:avLst/>
                <a:gdLst>
                  <a:gd name="T0" fmla="*/ 0 w 167"/>
                  <a:gd name="T1" fmla="*/ 0 h 307"/>
                  <a:gd name="T2" fmla="*/ 167 w 167"/>
                  <a:gd name="T3" fmla="*/ 0 h 307"/>
                  <a:gd name="T4" fmla="*/ 167 w 167"/>
                  <a:gd name="T5" fmla="*/ 31 h 307"/>
                  <a:gd name="T6" fmla="*/ 33 w 167"/>
                  <a:gd name="T7" fmla="*/ 31 h 307"/>
                  <a:gd name="T8" fmla="*/ 33 w 167"/>
                  <a:gd name="T9" fmla="*/ 137 h 307"/>
                  <a:gd name="T10" fmla="*/ 165 w 167"/>
                  <a:gd name="T11" fmla="*/ 137 h 307"/>
                  <a:gd name="T12" fmla="*/ 165 w 167"/>
                  <a:gd name="T13" fmla="*/ 168 h 307"/>
                  <a:gd name="T14" fmla="*/ 33 w 167"/>
                  <a:gd name="T15" fmla="*/ 168 h 307"/>
                  <a:gd name="T16" fmla="*/ 33 w 167"/>
                  <a:gd name="T17" fmla="*/ 276 h 307"/>
                  <a:gd name="T18" fmla="*/ 167 w 167"/>
                  <a:gd name="T19" fmla="*/ 276 h 307"/>
                  <a:gd name="T20" fmla="*/ 167 w 167"/>
                  <a:gd name="T21" fmla="*/ 307 h 307"/>
                  <a:gd name="T22" fmla="*/ 0 w 167"/>
                  <a:gd name="T23" fmla="*/ 307 h 307"/>
                  <a:gd name="T24" fmla="*/ 0 w 167"/>
                  <a:gd name="T25" fmla="*/ 0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7" h="307">
                    <a:moveTo>
                      <a:pt x="0" y="0"/>
                    </a:moveTo>
                    <a:lnTo>
                      <a:pt x="167" y="0"/>
                    </a:lnTo>
                    <a:lnTo>
                      <a:pt x="167" y="31"/>
                    </a:lnTo>
                    <a:lnTo>
                      <a:pt x="33" y="31"/>
                    </a:lnTo>
                    <a:lnTo>
                      <a:pt x="33" y="137"/>
                    </a:lnTo>
                    <a:lnTo>
                      <a:pt x="165" y="137"/>
                    </a:lnTo>
                    <a:lnTo>
                      <a:pt x="165" y="168"/>
                    </a:lnTo>
                    <a:lnTo>
                      <a:pt x="33" y="168"/>
                    </a:lnTo>
                    <a:lnTo>
                      <a:pt x="33" y="276"/>
                    </a:lnTo>
                    <a:lnTo>
                      <a:pt x="167" y="276"/>
                    </a:lnTo>
                    <a:lnTo>
                      <a:pt x="167" y="307"/>
                    </a:lnTo>
                    <a:lnTo>
                      <a:pt x="0" y="3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56">
                <a:extLst>
                  <a:ext uri="{FF2B5EF4-FFF2-40B4-BE49-F238E27FC236}">
                    <a16:creationId xmlns:a16="http://schemas.microsoft.com/office/drawing/2014/main" id="{D1B18861-4DDB-3541-A567-76D04B86CF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050" y="417513"/>
                <a:ext cx="393700" cy="487363"/>
              </a:xfrm>
              <a:custGeom>
                <a:avLst/>
                <a:gdLst>
                  <a:gd name="T0" fmla="*/ 104 w 248"/>
                  <a:gd name="T1" fmla="*/ 149 h 307"/>
                  <a:gd name="T2" fmla="*/ 7 w 248"/>
                  <a:gd name="T3" fmla="*/ 0 h 307"/>
                  <a:gd name="T4" fmla="*/ 45 w 248"/>
                  <a:gd name="T5" fmla="*/ 0 h 307"/>
                  <a:gd name="T6" fmla="*/ 123 w 248"/>
                  <a:gd name="T7" fmla="*/ 122 h 307"/>
                  <a:gd name="T8" fmla="*/ 200 w 248"/>
                  <a:gd name="T9" fmla="*/ 0 h 307"/>
                  <a:gd name="T10" fmla="*/ 238 w 248"/>
                  <a:gd name="T11" fmla="*/ 0 h 307"/>
                  <a:gd name="T12" fmla="*/ 141 w 248"/>
                  <a:gd name="T13" fmla="*/ 149 h 307"/>
                  <a:gd name="T14" fmla="*/ 248 w 248"/>
                  <a:gd name="T15" fmla="*/ 307 h 307"/>
                  <a:gd name="T16" fmla="*/ 208 w 248"/>
                  <a:gd name="T17" fmla="*/ 307 h 307"/>
                  <a:gd name="T18" fmla="*/ 123 w 248"/>
                  <a:gd name="T19" fmla="*/ 175 h 307"/>
                  <a:gd name="T20" fmla="*/ 38 w 248"/>
                  <a:gd name="T21" fmla="*/ 307 h 307"/>
                  <a:gd name="T22" fmla="*/ 0 w 248"/>
                  <a:gd name="T23" fmla="*/ 307 h 307"/>
                  <a:gd name="T24" fmla="*/ 104 w 248"/>
                  <a:gd name="T25" fmla="*/ 149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48" h="307">
                    <a:moveTo>
                      <a:pt x="104" y="149"/>
                    </a:moveTo>
                    <a:lnTo>
                      <a:pt x="7" y="0"/>
                    </a:lnTo>
                    <a:lnTo>
                      <a:pt x="45" y="0"/>
                    </a:lnTo>
                    <a:lnTo>
                      <a:pt x="123" y="122"/>
                    </a:lnTo>
                    <a:lnTo>
                      <a:pt x="200" y="0"/>
                    </a:lnTo>
                    <a:lnTo>
                      <a:pt x="238" y="0"/>
                    </a:lnTo>
                    <a:lnTo>
                      <a:pt x="141" y="149"/>
                    </a:lnTo>
                    <a:lnTo>
                      <a:pt x="248" y="307"/>
                    </a:lnTo>
                    <a:lnTo>
                      <a:pt x="208" y="307"/>
                    </a:lnTo>
                    <a:lnTo>
                      <a:pt x="123" y="175"/>
                    </a:lnTo>
                    <a:lnTo>
                      <a:pt x="38" y="307"/>
                    </a:lnTo>
                    <a:lnTo>
                      <a:pt x="0" y="307"/>
                    </a:lnTo>
                    <a:lnTo>
                      <a:pt x="104" y="14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57">
                <a:extLst>
                  <a:ext uri="{FF2B5EF4-FFF2-40B4-BE49-F238E27FC236}">
                    <a16:creationId xmlns:a16="http://schemas.microsoft.com/office/drawing/2014/main" id="{67B7C130-ADAE-344B-8FC7-2F805460A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3313" y="417513"/>
                <a:ext cx="307975" cy="487363"/>
              </a:xfrm>
              <a:custGeom>
                <a:avLst/>
                <a:gdLst>
                  <a:gd name="T0" fmla="*/ 34 w 82"/>
                  <a:gd name="T1" fmla="*/ 0 h 128"/>
                  <a:gd name="T2" fmla="*/ 68 w 82"/>
                  <a:gd name="T3" fmla="*/ 8 h 128"/>
                  <a:gd name="T4" fmla="*/ 82 w 82"/>
                  <a:gd name="T5" fmla="*/ 39 h 128"/>
                  <a:gd name="T6" fmla="*/ 69 w 82"/>
                  <a:gd name="T7" fmla="*/ 69 h 128"/>
                  <a:gd name="T8" fmla="*/ 35 w 82"/>
                  <a:gd name="T9" fmla="*/ 78 h 128"/>
                  <a:gd name="T10" fmla="*/ 14 w 82"/>
                  <a:gd name="T11" fmla="*/ 78 h 128"/>
                  <a:gd name="T12" fmla="*/ 14 w 82"/>
                  <a:gd name="T13" fmla="*/ 128 h 128"/>
                  <a:gd name="T14" fmla="*/ 0 w 82"/>
                  <a:gd name="T15" fmla="*/ 128 h 128"/>
                  <a:gd name="T16" fmla="*/ 0 w 82"/>
                  <a:gd name="T17" fmla="*/ 0 h 128"/>
                  <a:gd name="T18" fmla="*/ 34 w 82"/>
                  <a:gd name="T19" fmla="*/ 0 h 128"/>
                  <a:gd name="T20" fmla="*/ 14 w 82"/>
                  <a:gd name="T21" fmla="*/ 65 h 128"/>
                  <a:gd name="T22" fmla="*/ 35 w 82"/>
                  <a:gd name="T23" fmla="*/ 65 h 128"/>
                  <a:gd name="T24" fmla="*/ 59 w 82"/>
                  <a:gd name="T25" fmla="*/ 60 h 128"/>
                  <a:gd name="T26" fmla="*/ 68 w 82"/>
                  <a:gd name="T27" fmla="*/ 39 h 128"/>
                  <a:gd name="T28" fmla="*/ 58 w 82"/>
                  <a:gd name="T29" fmla="*/ 18 h 128"/>
                  <a:gd name="T30" fmla="*/ 34 w 82"/>
                  <a:gd name="T31" fmla="*/ 13 h 128"/>
                  <a:gd name="T32" fmla="*/ 14 w 82"/>
                  <a:gd name="T33" fmla="*/ 13 h 128"/>
                  <a:gd name="T34" fmla="*/ 14 w 82"/>
                  <a:gd name="T35" fmla="*/ 65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2" h="128">
                    <a:moveTo>
                      <a:pt x="34" y="0"/>
                    </a:moveTo>
                    <a:cubicBezTo>
                      <a:pt x="52" y="0"/>
                      <a:pt x="60" y="2"/>
                      <a:pt x="68" y="8"/>
                    </a:cubicBezTo>
                    <a:cubicBezTo>
                      <a:pt x="77" y="15"/>
                      <a:pt x="82" y="27"/>
                      <a:pt x="82" y="39"/>
                    </a:cubicBezTo>
                    <a:cubicBezTo>
                      <a:pt x="82" y="51"/>
                      <a:pt x="77" y="63"/>
                      <a:pt x="69" y="69"/>
                    </a:cubicBezTo>
                    <a:cubicBezTo>
                      <a:pt x="60" y="76"/>
                      <a:pt x="52" y="78"/>
                      <a:pt x="35" y="78"/>
                    </a:cubicBezTo>
                    <a:cubicBezTo>
                      <a:pt x="14" y="78"/>
                      <a:pt x="14" y="78"/>
                      <a:pt x="14" y="78"/>
                    </a:cubicBezTo>
                    <a:cubicBezTo>
                      <a:pt x="14" y="128"/>
                      <a:pt x="14" y="128"/>
                      <a:pt x="14" y="128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34" y="0"/>
                    </a:lnTo>
                    <a:close/>
                    <a:moveTo>
                      <a:pt x="14" y="65"/>
                    </a:moveTo>
                    <a:cubicBezTo>
                      <a:pt x="35" y="65"/>
                      <a:pt x="35" y="65"/>
                      <a:pt x="35" y="65"/>
                    </a:cubicBezTo>
                    <a:cubicBezTo>
                      <a:pt x="46" y="65"/>
                      <a:pt x="52" y="64"/>
                      <a:pt x="59" y="60"/>
                    </a:cubicBezTo>
                    <a:cubicBezTo>
                      <a:pt x="64" y="56"/>
                      <a:pt x="68" y="48"/>
                      <a:pt x="68" y="39"/>
                    </a:cubicBezTo>
                    <a:cubicBezTo>
                      <a:pt x="68" y="30"/>
                      <a:pt x="64" y="22"/>
                      <a:pt x="58" y="18"/>
                    </a:cubicBezTo>
                    <a:cubicBezTo>
                      <a:pt x="52" y="14"/>
                      <a:pt x="45" y="13"/>
                      <a:pt x="34" y="13"/>
                    </a:cubicBezTo>
                    <a:cubicBezTo>
                      <a:pt x="14" y="13"/>
                      <a:pt x="14" y="13"/>
                      <a:pt x="14" y="13"/>
                    </a:cubicBezTo>
                    <a:lnTo>
                      <a:pt x="14" y="6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58">
                <a:extLst>
                  <a:ext uri="{FF2B5EF4-FFF2-40B4-BE49-F238E27FC236}">
                    <a16:creationId xmlns:a16="http://schemas.microsoft.com/office/drawing/2014/main" id="{E522747A-BEFE-0D41-A9CE-58AF5D87D6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6850" y="417513"/>
                <a:ext cx="236538" cy="487363"/>
              </a:xfrm>
              <a:custGeom>
                <a:avLst/>
                <a:gdLst>
                  <a:gd name="T0" fmla="*/ 0 w 149"/>
                  <a:gd name="T1" fmla="*/ 0 h 307"/>
                  <a:gd name="T2" fmla="*/ 33 w 149"/>
                  <a:gd name="T3" fmla="*/ 0 h 307"/>
                  <a:gd name="T4" fmla="*/ 33 w 149"/>
                  <a:gd name="T5" fmla="*/ 276 h 307"/>
                  <a:gd name="T6" fmla="*/ 149 w 149"/>
                  <a:gd name="T7" fmla="*/ 276 h 307"/>
                  <a:gd name="T8" fmla="*/ 149 w 149"/>
                  <a:gd name="T9" fmla="*/ 307 h 307"/>
                  <a:gd name="T10" fmla="*/ 0 w 149"/>
                  <a:gd name="T11" fmla="*/ 307 h 307"/>
                  <a:gd name="T12" fmla="*/ 0 w 149"/>
                  <a:gd name="T13" fmla="*/ 0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9" h="307">
                    <a:moveTo>
                      <a:pt x="0" y="0"/>
                    </a:moveTo>
                    <a:lnTo>
                      <a:pt x="33" y="0"/>
                    </a:lnTo>
                    <a:lnTo>
                      <a:pt x="33" y="276"/>
                    </a:lnTo>
                    <a:lnTo>
                      <a:pt x="149" y="276"/>
                    </a:lnTo>
                    <a:lnTo>
                      <a:pt x="149" y="307"/>
                    </a:lnTo>
                    <a:lnTo>
                      <a:pt x="0" y="3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59">
                <a:extLst>
                  <a:ext uri="{FF2B5EF4-FFF2-40B4-BE49-F238E27FC236}">
                    <a16:creationId xmlns:a16="http://schemas.microsoft.com/office/drawing/2014/main" id="{F665484C-EF97-6F46-B4FF-7F98F39A4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3150" y="417513"/>
                <a:ext cx="327025" cy="487363"/>
              </a:xfrm>
              <a:custGeom>
                <a:avLst/>
                <a:gdLst>
                  <a:gd name="T0" fmla="*/ 0 w 87"/>
                  <a:gd name="T1" fmla="*/ 0 h 128"/>
                  <a:gd name="T2" fmla="*/ 34 w 87"/>
                  <a:gd name="T3" fmla="*/ 0 h 128"/>
                  <a:gd name="T4" fmla="*/ 70 w 87"/>
                  <a:gd name="T5" fmla="*/ 7 h 128"/>
                  <a:gd name="T6" fmla="*/ 87 w 87"/>
                  <a:gd name="T7" fmla="*/ 41 h 128"/>
                  <a:gd name="T8" fmla="*/ 79 w 87"/>
                  <a:gd name="T9" fmla="*/ 66 h 128"/>
                  <a:gd name="T10" fmla="*/ 51 w 87"/>
                  <a:gd name="T11" fmla="*/ 80 h 128"/>
                  <a:gd name="T12" fmla="*/ 83 w 87"/>
                  <a:gd name="T13" fmla="*/ 128 h 128"/>
                  <a:gd name="T14" fmla="*/ 67 w 87"/>
                  <a:gd name="T15" fmla="*/ 128 h 128"/>
                  <a:gd name="T16" fmla="*/ 31 w 87"/>
                  <a:gd name="T17" fmla="*/ 72 h 128"/>
                  <a:gd name="T18" fmla="*/ 35 w 87"/>
                  <a:gd name="T19" fmla="*/ 72 h 128"/>
                  <a:gd name="T20" fmla="*/ 63 w 87"/>
                  <a:gd name="T21" fmla="*/ 66 h 128"/>
                  <a:gd name="T22" fmla="*/ 73 w 87"/>
                  <a:gd name="T23" fmla="*/ 42 h 128"/>
                  <a:gd name="T24" fmla="*/ 61 w 87"/>
                  <a:gd name="T25" fmla="*/ 17 h 128"/>
                  <a:gd name="T26" fmla="*/ 35 w 87"/>
                  <a:gd name="T27" fmla="*/ 13 h 128"/>
                  <a:gd name="T28" fmla="*/ 15 w 87"/>
                  <a:gd name="T29" fmla="*/ 13 h 128"/>
                  <a:gd name="T30" fmla="*/ 15 w 87"/>
                  <a:gd name="T31" fmla="*/ 128 h 128"/>
                  <a:gd name="T32" fmla="*/ 0 w 87"/>
                  <a:gd name="T33" fmla="*/ 128 h 128"/>
                  <a:gd name="T34" fmla="*/ 0 w 87"/>
                  <a:gd name="T3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7" h="128">
                    <a:moveTo>
                      <a:pt x="0" y="0"/>
                    </a:moveTo>
                    <a:cubicBezTo>
                      <a:pt x="34" y="0"/>
                      <a:pt x="34" y="0"/>
                      <a:pt x="34" y="0"/>
                    </a:cubicBezTo>
                    <a:cubicBezTo>
                      <a:pt x="54" y="0"/>
                      <a:pt x="63" y="2"/>
                      <a:pt x="70" y="7"/>
                    </a:cubicBezTo>
                    <a:cubicBezTo>
                      <a:pt x="80" y="13"/>
                      <a:pt x="87" y="27"/>
                      <a:pt x="87" y="41"/>
                    </a:cubicBezTo>
                    <a:cubicBezTo>
                      <a:pt x="87" y="50"/>
                      <a:pt x="85" y="59"/>
                      <a:pt x="79" y="66"/>
                    </a:cubicBezTo>
                    <a:cubicBezTo>
                      <a:pt x="72" y="77"/>
                      <a:pt x="63" y="79"/>
                      <a:pt x="51" y="80"/>
                    </a:cubicBezTo>
                    <a:cubicBezTo>
                      <a:pt x="83" y="128"/>
                      <a:pt x="83" y="128"/>
                      <a:pt x="83" y="128"/>
                    </a:cubicBezTo>
                    <a:cubicBezTo>
                      <a:pt x="67" y="128"/>
                      <a:pt x="67" y="128"/>
                      <a:pt x="67" y="128"/>
                    </a:cubicBezTo>
                    <a:cubicBezTo>
                      <a:pt x="31" y="72"/>
                      <a:pt x="31" y="72"/>
                      <a:pt x="31" y="72"/>
                    </a:cubicBezTo>
                    <a:cubicBezTo>
                      <a:pt x="35" y="72"/>
                      <a:pt x="35" y="72"/>
                      <a:pt x="35" y="72"/>
                    </a:cubicBezTo>
                    <a:cubicBezTo>
                      <a:pt x="44" y="72"/>
                      <a:pt x="57" y="72"/>
                      <a:pt x="63" y="66"/>
                    </a:cubicBezTo>
                    <a:cubicBezTo>
                      <a:pt x="70" y="59"/>
                      <a:pt x="73" y="51"/>
                      <a:pt x="73" y="42"/>
                    </a:cubicBezTo>
                    <a:cubicBezTo>
                      <a:pt x="73" y="33"/>
                      <a:pt x="69" y="23"/>
                      <a:pt x="61" y="17"/>
                    </a:cubicBezTo>
                    <a:cubicBezTo>
                      <a:pt x="54" y="13"/>
                      <a:pt x="46" y="13"/>
                      <a:pt x="35" y="13"/>
                    </a:cubicBezTo>
                    <a:cubicBezTo>
                      <a:pt x="15" y="13"/>
                      <a:pt x="15" y="13"/>
                      <a:pt x="15" y="13"/>
                    </a:cubicBezTo>
                    <a:cubicBezTo>
                      <a:pt x="15" y="128"/>
                      <a:pt x="15" y="128"/>
                      <a:pt x="15" y="128"/>
                    </a:cubicBezTo>
                    <a:cubicBezTo>
                      <a:pt x="0" y="128"/>
                      <a:pt x="0" y="128"/>
                      <a:pt x="0" y="128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60">
                <a:extLst>
                  <a:ext uri="{FF2B5EF4-FFF2-40B4-BE49-F238E27FC236}">
                    <a16:creationId xmlns:a16="http://schemas.microsoft.com/office/drawing/2014/main" id="{E8AFE8BA-A315-2049-809D-36BC770C47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2563" y="417513"/>
                <a:ext cx="265113" cy="487363"/>
              </a:xfrm>
              <a:custGeom>
                <a:avLst/>
                <a:gdLst>
                  <a:gd name="T0" fmla="*/ 0 w 167"/>
                  <a:gd name="T1" fmla="*/ 0 h 307"/>
                  <a:gd name="T2" fmla="*/ 167 w 167"/>
                  <a:gd name="T3" fmla="*/ 0 h 307"/>
                  <a:gd name="T4" fmla="*/ 167 w 167"/>
                  <a:gd name="T5" fmla="*/ 31 h 307"/>
                  <a:gd name="T6" fmla="*/ 35 w 167"/>
                  <a:gd name="T7" fmla="*/ 31 h 307"/>
                  <a:gd name="T8" fmla="*/ 35 w 167"/>
                  <a:gd name="T9" fmla="*/ 137 h 307"/>
                  <a:gd name="T10" fmla="*/ 167 w 167"/>
                  <a:gd name="T11" fmla="*/ 137 h 307"/>
                  <a:gd name="T12" fmla="*/ 167 w 167"/>
                  <a:gd name="T13" fmla="*/ 168 h 307"/>
                  <a:gd name="T14" fmla="*/ 35 w 167"/>
                  <a:gd name="T15" fmla="*/ 168 h 307"/>
                  <a:gd name="T16" fmla="*/ 35 w 167"/>
                  <a:gd name="T17" fmla="*/ 276 h 307"/>
                  <a:gd name="T18" fmla="*/ 167 w 167"/>
                  <a:gd name="T19" fmla="*/ 276 h 307"/>
                  <a:gd name="T20" fmla="*/ 167 w 167"/>
                  <a:gd name="T21" fmla="*/ 307 h 307"/>
                  <a:gd name="T22" fmla="*/ 0 w 167"/>
                  <a:gd name="T23" fmla="*/ 307 h 307"/>
                  <a:gd name="T24" fmla="*/ 0 w 167"/>
                  <a:gd name="T25" fmla="*/ 0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7" h="307">
                    <a:moveTo>
                      <a:pt x="0" y="0"/>
                    </a:moveTo>
                    <a:lnTo>
                      <a:pt x="167" y="0"/>
                    </a:lnTo>
                    <a:lnTo>
                      <a:pt x="167" y="31"/>
                    </a:lnTo>
                    <a:lnTo>
                      <a:pt x="35" y="31"/>
                    </a:lnTo>
                    <a:lnTo>
                      <a:pt x="35" y="137"/>
                    </a:lnTo>
                    <a:lnTo>
                      <a:pt x="167" y="137"/>
                    </a:lnTo>
                    <a:lnTo>
                      <a:pt x="167" y="168"/>
                    </a:lnTo>
                    <a:lnTo>
                      <a:pt x="35" y="168"/>
                    </a:lnTo>
                    <a:lnTo>
                      <a:pt x="35" y="276"/>
                    </a:lnTo>
                    <a:lnTo>
                      <a:pt x="167" y="276"/>
                    </a:lnTo>
                    <a:lnTo>
                      <a:pt x="167" y="307"/>
                    </a:lnTo>
                    <a:lnTo>
                      <a:pt x="0" y="3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61">
                <a:extLst>
                  <a:ext uri="{FF2B5EF4-FFF2-40B4-BE49-F238E27FC236}">
                    <a16:creationId xmlns:a16="http://schemas.microsoft.com/office/drawing/2014/main" id="{39A69066-FC6C-204E-A88D-C84E4AC3E3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788" y="371475"/>
                <a:ext cx="561975" cy="571500"/>
              </a:xfrm>
              <a:custGeom>
                <a:avLst/>
                <a:gdLst>
                  <a:gd name="T0" fmla="*/ 75 w 150"/>
                  <a:gd name="T1" fmla="*/ 0 h 150"/>
                  <a:gd name="T2" fmla="*/ 71 w 150"/>
                  <a:gd name="T3" fmla="*/ 1 h 150"/>
                  <a:gd name="T4" fmla="*/ 134 w 150"/>
                  <a:gd name="T5" fmla="*/ 67 h 150"/>
                  <a:gd name="T6" fmla="*/ 68 w 150"/>
                  <a:gd name="T7" fmla="*/ 133 h 150"/>
                  <a:gd name="T8" fmla="*/ 1 w 150"/>
                  <a:gd name="T9" fmla="*/ 67 h 150"/>
                  <a:gd name="T10" fmla="*/ 1 w 150"/>
                  <a:gd name="T11" fmla="*/ 63 h 150"/>
                  <a:gd name="T12" fmla="*/ 0 w 150"/>
                  <a:gd name="T13" fmla="*/ 75 h 150"/>
                  <a:gd name="T14" fmla="*/ 75 w 150"/>
                  <a:gd name="T15" fmla="*/ 150 h 150"/>
                  <a:gd name="T16" fmla="*/ 150 w 150"/>
                  <a:gd name="T17" fmla="*/ 75 h 150"/>
                  <a:gd name="T18" fmla="*/ 75 w 150"/>
                  <a:gd name="T1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0" h="150">
                    <a:moveTo>
                      <a:pt x="75" y="0"/>
                    </a:moveTo>
                    <a:cubicBezTo>
                      <a:pt x="74" y="0"/>
                      <a:pt x="72" y="0"/>
                      <a:pt x="71" y="1"/>
                    </a:cubicBezTo>
                    <a:cubicBezTo>
                      <a:pt x="106" y="2"/>
                      <a:pt x="134" y="31"/>
                      <a:pt x="134" y="67"/>
                    </a:cubicBezTo>
                    <a:cubicBezTo>
                      <a:pt x="134" y="103"/>
                      <a:pt x="104" y="133"/>
                      <a:pt x="68" y="133"/>
                    </a:cubicBezTo>
                    <a:cubicBezTo>
                      <a:pt x="31" y="133"/>
                      <a:pt x="1" y="103"/>
                      <a:pt x="1" y="67"/>
                    </a:cubicBezTo>
                    <a:cubicBezTo>
                      <a:pt x="1" y="66"/>
                      <a:pt x="1" y="64"/>
                      <a:pt x="1" y="63"/>
                    </a:cubicBezTo>
                    <a:cubicBezTo>
                      <a:pt x="1" y="67"/>
                      <a:pt x="0" y="71"/>
                      <a:pt x="0" y="75"/>
                    </a:cubicBezTo>
                    <a:cubicBezTo>
                      <a:pt x="0" y="116"/>
                      <a:pt x="34" y="150"/>
                      <a:pt x="75" y="150"/>
                    </a:cubicBezTo>
                    <a:cubicBezTo>
                      <a:pt x="116" y="150"/>
                      <a:pt x="150" y="116"/>
                      <a:pt x="150" y="75"/>
                    </a:cubicBezTo>
                    <a:cubicBezTo>
                      <a:pt x="150" y="34"/>
                      <a:pt x="116" y="0"/>
                      <a:pt x="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E5FF8D7B-1834-CB4B-B8F9-A77C6EBA0FDF}"/>
                </a:ext>
              </a:extLst>
            </p:cNvPr>
            <p:cNvGrpSpPr/>
            <p:nvPr userDrawn="1"/>
          </p:nvGrpSpPr>
          <p:grpSpPr>
            <a:xfrm>
              <a:off x="3566225" y="3234889"/>
              <a:ext cx="4536581" cy="535006"/>
              <a:chOff x="3151188" y="2668588"/>
              <a:chExt cx="4267200" cy="503238"/>
            </a:xfrm>
            <a:solidFill>
              <a:schemeClr val="bg1"/>
            </a:solidFill>
          </p:grpSpPr>
          <p:sp>
            <p:nvSpPr>
              <p:cNvPr id="56" name="Freeform 107">
                <a:extLst>
                  <a:ext uri="{FF2B5EF4-FFF2-40B4-BE49-F238E27FC236}">
                    <a16:creationId xmlns:a16="http://schemas.microsoft.com/office/drawing/2014/main" id="{8124FDD1-1044-A04D-A916-1F4E81401F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188" y="2676526"/>
                <a:ext cx="504825" cy="487363"/>
              </a:xfrm>
              <a:custGeom>
                <a:avLst/>
                <a:gdLst>
                  <a:gd name="T0" fmla="*/ 0 w 318"/>
                  <a:gd name="T1" fmla="*/ 307 h 307"/>
                  <a:gd name="T2" fmla="*/ 0 w 318"/>
                  <a:gd name="T3" fmla="*/ 0 h 307"/>
                  <a:gd name="T4" fmla="*/ 47 w 318"/>
                  <a:gd name="T5" fmla="*/ 0 h 307"/>
                  <a:gd name="T6" fmla="*/ 158 w 318"/>
                  <a:gd name="T7" fmla="*/ 259 h 307"/>
                  <a:gd name="T8" fmla="*/ 268 w 318"/>
                  <a:gd name="T9" fmla="*/ 0 h 307"/>
                  <a:gd name="T10" fmla="*/ 318 w 318"/>
                  <a:gd name="T11" fmla="*/ 0 h 307"/>
                  <a:gd name="T12" fmla="*/ 318 w 318"/>
                  <a:gd name="T13" fmla="*/ 307 h 307"/>
                  <a:gd name="T14" fmla="*/ 285 w 318"/>
                  <a:gd name="T15" fmla="*/ 307 h 307"/>
                  <a:gd name="T16" fmla="*/ 285 w 318"/>
                  <a:gd name="T17" fmla="*/ 33 h 307"/>
                  <a:gd name="T18" fmla="*/ 169 w 318"/>
                  <a:gd name="T19" fmla="*/ 307 h 307"/>
                  <a:gd name="T20" fmla="*/ 148 w 318"/>
                  <a:gd name="T21" fmla="*/ 307 h 307"/>
                  <a:gd name="T22" fmla="*/ 30 w 318"/>
                  <a:gd name="T23" fmla="*/ 33 h 307"/>
                  <a:gd name="T24" fmla="*/ 30 w 318"/>
                  <a:gd name="T25" fmla="*/ 307 h 307"/>
                  <a:gd name="T26" fmla="*/ 0 w 318"/>
                  <a:gd name="T2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8" h="307">
                    <a:moveTo>
                      <a:pt x="0" y="307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158" y="259"/>
                    </a:lnTo>
                    <a:lnTo>
                      <a:pt x="268" y="0"/>
                    </a:lnTo>
                    <a:lnTo>
                      <a:pt x="318" y="0"/>
                    </a:lnTo>
                    <a:lnTo>
                      <a:pt x="318" y="307"/>
                    </a:lnTo>
                    <a:lnTo>
                      <a:pt x="285" y="307"/>
                    </a:lnTo>
                    <a:lnTo>
                      <a:pt x="285" y="33"/>
                    </a:lnTo>
                    <a:lnTo>
                      <a:pt x="169" y="307"/>
                    </a:lnTo>
                    <a:lnTo>
                      <a:pt x="148" y="307"/>
                    </a:lnTo>
                    <a:lnTo>
                      <a:pt x="30" y="33"/>
                    </a:lnTo>
                    <a:lnTo>
                      <a:pt x="30" y="307"/>
                    </a:lnTo>
                    <a:lnTo>
                      <a:pt x="0" y="30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08">
                <a:extLst>
                  <a:ext uri="{FF2B5EF4-FFF2-40B4-BE49-F238E27FC236}">
                    <a16:creationId xmlns:a16="http://schemas.microsoft.com/office/drawing/2014/main" id="{443DFD0A-E08F-6D49-8CB7-0529985244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27450" y="2668588"/>
                <a:ext cx="496888" cy="503238"/>
              </a:xfrm>
              <a:custGeom>
                <a:avLst/>
                <a:gdLst>
                  <a:gd name="T0" fmla="*/ 0 w 133"/>
                  <a:gd name="T1" fmla="*/ 67 h 132"/>
                  <a:gd name="T2" fmla="*/ 67 w 133"/>
                  <a:gd name="T3" fmla="*/ 0 h 132"/>
                  <a:gd name="T4" fmla="*/ 133 w 133"/>
                  <a:gd name="T5" fmla="*/ 66 h 132"/>
                  <a:gd name="T6" fmla="*/ 67 w 133"/>
                  <a:gd name="T7" fmla="*/ 132 h 132"/>
                  <a:gd name="T8" fmla="*/ 0 w 133"/>
                  <a:gd name="T9" fmla="*/ 67 h 132"/>
                  <a:gd name="T10" fmla="*/ 14 w 133"/>
                  <a:gd name="T11" fmla="*/ 66 h 132"/>
                  <a:gd name="T12" fmla="*/ 67 w 133"/>
                  <a:gd name="T13" fmla="*/ 120 h 132"/>
                  <a:gd name="T14" fmla="*/ 119 w 133"/>
                  <a:gd name="T15" fmla="*/ 66 h 132"/>
                  <a:gd name="T16" fmla="*/ 67 w 133"/>
                  <a:gd name="T17" fmla="*/ 13 h 132"/>
                  <a:gd name="T18" fmla="*/ 14 w 133"/>
                  <a:gd name="T19" fmla="*/ 66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3" h="132">
                    <a:moveTo>
                      <a:pt x="0" y="67"/>
                    </a:moveTo>
                    <a:cubicBezTo>
                      <a:pt x="0" y="27"/>
                      <a:pt x="31" y="0"/>
                      <a:pt x="67" y="0"/>
                    </a:cubicBezTo>
                    <a:cubicBezTo>
                      <a:pt x="104" y="0"/>
                      <a:pt x="133" y="29"/>
                      <a:pt x="133" y="66"/>
                    </a:cubicBezTo>
                    <a:cubicBezTo>
                      <a:pt x="133" y="104"/>
                      <a:pt x="104" y="132"/>
                      <a:pt x="67" y="132"/>
                    </a:cubicBezTo>
                    <a:cubicBezTo>
                      <a:pt x="29" y="132"/>
                      <a:pt x="0" y="103"/>
                      <a:pt x="0" y="67"/>
                    </a:cubicBezTo>
                    <a:close/>
                    <a:moveTo>
                      <a:pt x="14" y="66"/>
                    </a:moveTo>
                    <a:cubicBezTo>
                      <a:pt x="14" y="96"/>
                      <a:pt x="37" y="120"/>
                      <a:pt x="67" y="120"/>
                    </a:cubicBezTo>
                    <a:cubicBezTo>
                      <a:pt x="97" y="120"/>
                      <a:pt x="119" y="95"/>
                      <a:pt x="119" y="66"/>
                    </a:cubicBezTo>
                    <a:cubicBezTo>
                      <a:pt x="119" y="37"/>
                      <a:pt x="97" y="13"/>
                      <a:pt x="67" y="13"/>
                    </a:cubicBezTo>
                    <a:cubicBezTo>
                      <a:pt x="37" y="13"/>
                      <a:pt x="14" y="36"/>
                      <a:pt x="14" y="6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109">
                <a:extLst>
                  <a:ext uri="{FF2B5EF4-FFF2-40B4-BE49-F238E27FC236}">
                    <a16:creationId xmlns:a16="http://schemas.microsoft.com/office/drawing/2014/main" id="{AF1DDFC7-B575-2B4D-AF54-CA8E0D0564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76725" y="2668588"/>
                <a:ext cx="498475" cy="503238"/>
              </a:xfrm>
              <a:custGeom>
                <a:avLst/>
                <a:gdLst>
                  <a:gd name="T0" fmla="*/ 0 w 133"/>
                  <a:gd name="T1" fmla="*/ 67 h 132"/>
                  <a:gd name="T2" fmla="*/ 67 w 133"/>
                  <a:gd name="T3" fmla="*/ 0 h 132"/>
                  <a:gd name="T4" fmla="*/ 133 w 133"/>
                  <a:gd name="T5" fmla="*/ 66 h 132"/>
                  <a:gd name="T6" fmla="*/ 67 w 133"/>
                  <a:gd name="T7" fmla="*/ 132 h 132"/>
                  <a:gd name="T8" fmla="*/ 0 w 133"/>
                  <a:gd name="T9" fmla="*/ 67 h 132"/>
                  <a:gd name="T10" fmla="*/ 14 w 133"/>
                  <a:gd name="T11" fmla="*/ 66 h 132"/>
                  <a:gd name="T12" fmla="*/ 67 w 133"/>
                  <a:gd name="T13" fmla="*/ 120 h 132"/>
                  <a:gd name="T14" fmla="*/ 119 w 133"/>
                  <a:gd name="T15" fmla="*/ 66 h 132"/>
                  <a:gd name="T16" fmla="*/ 67 w 133"/>
                  <a:gd name="T17" fmla="*/ 13 h 132"/>
                  <a:gd name="T18" fmla="*/ 14 w 133"/>
                  <a:gd name="T19" fmla="*/ 66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3" h="132">
                    <a:moveTo>
                      <a:pt x="0" y="67"/>
                    </a:moveTo>
                    <a:cubicBezTo>
                      <a:pt x="0" y="27"/>
                      <a:pt x="30" y="0"/>
                      <a:pt x="67" y="0"/>
                    </a:cubicBezTo>
                    <a:cubicBezTo>
                      <a:pt x="104" y="0"/>
                      <a:pt x="133" y="29"/>
                      <a:pt x="133" y="66"/>
                    </a:cubicBezTo>
                    <a:cubicBezTo>
                      <a:pt x="133" y="104"/>
                      <a:pt x="104" y="132"/>
                      <a:pt x="67" y="132"/>
                    </a:cubicBezTo>
                    <a:cubicBezTo>
                      <a:pt x="29" y="132"/>
                      <a:pt x="0" y="103"/>
                      <a:pt x="0" y="67"/>
                    </a:cubicBezTo>
                    <a:close/>
                    <a:moveTo>
                      <a:pt x="14" y="66"/>
                    </a:moveTo>
                    <a:cubicBezTo>
                      <a:pt x="14" y="96"/>
                      <a:pt x="37" y="120"/>
                      <a:pt x="67" y="120"/>
                    </a:cubicBezTo>
                    <a:cubicBezTo>
                      <a:pt x="97" y="120"/>
                      <a:pt x="119" y="95"/>
                      <a:pt x="119" y="66"/>
                    </a:cubicBezTo>
                    <a:cubicBezTo>
                      <a:pt x="119" y="37"/>
                      <a:pt x="97" y="13"/>
                      <a:pt x="67" y="13"/>
                    </a:cubicBezTo>
                    <a:cubicBezTo>
                      <a:pt x="37" y="13"/>
                      <a:pt x="14" y="36"/>
                      <a:pt x="14" y="6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110">
                <a:extLst>
                  <a:ext uri="{FF2B5EF4-FFF2-40B4-BE49-F238E27FC236}">
                    <a16:creationId xmlns:a16="http://schemas.microsoft.com/office/drawing/2014/main" id="{72481BFF-C808-474B-B766-649A7AF9F0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9813" y="2676526"/>
                <a:ext cx="385763" cy="487363"/>
              </a:xfrm>
              <a:custGeom>
                <a:avLst/>
                <a:gdLst>
                  <a:gd name="T0" fmla="*/ 210 w 243"/>
                  <a:gd name="T1" fmla="*/ 257 h 307"/>
                  <a:gd name="T2" fmla="*/ 210 w 243"/>
                  <a:gd name="T3" fmla="*/ 0 h 307"/>
                  <a:gd name="T4" fmla="*/ 243 w 243"/>
                  <a:gd name="T5" fmla="*/ 0 h 307"/>
                  <a:gd name="T6" fmla="*/ 243 w 243"/>
                  <a:gd name="T7" fmla="*/ 307 h 307"/>
                  <a:gd name="T8" fmla="*/ 210 w 243"/>
                  <a:gd name="T9" fmla="*/ 307 h 307"/>
                  <a:gd name="T10" fmla="*/ 31 w 243"/>
                  <a:gd name="T11" fmla="*/ 48 h 307"/>
                  <a:gd name="T12" fmla="*/ 33 w 243"/>
                  <a:gd name="T13" fmla="*/ 307 h 307"/>
                  <a:gd name="T14" fmla="*/ 0 w 243"/>
                  <a:gd name="T15" fmla="*/ 307 h 307"/>
                  <a:gd name="T16" fmla="*/ 0 w 243"/>
                  <a:gd name="T17" fmla="*/ 0 h 307"/>
                  <a:gd name="T18" fmla="*/ 33 w 243"/>
                  <a:gd name="T19" fmla="*/ 0 h 307"/>
                  <a:gd name="T20" fmla="*/ 210 w 243"/>
                  <a:gd name="T21" fmla="*/ 25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3" h="307">
                    <a:moveTo>
                      <a:pt x="210" y="257"/>
                    </a:moveTo>
                    <a:lnTo>
                      <a:pt x="210" y="0"/>
                    </a:lnTo>
                    <a:lnTo>
                      <a:pt x="243" y="0"/>
                    </a:lnTo>
                    <a:lnTo>
                      <a:pt x="243" y="307"/>
                    </a:lnTo>
                    <a:lnTo>
                      <a:pt x="210" y="307"/>
                    </a:lnTo>
                    <a:lnTo>
                      <a:pt x="31" y="48"/>
                    </a:lnTo>
                    <a:lnTo>
                      <a:pt x="33" y="307"/>
                    </a:lnTo>
                    <a:lnTo>
                      <a:pt x="0" y="307"/>
                    </a:lnTo>
                    <a:lnTo>
                      <a:pt x="0" y="0"/>
                    </a:lnTo>
                    <a:lnTo>
                      <a:pt x="33" y="0"/>
                    </a:lnTo>
                    <a:lnTo>
                      <a:pt x="210" y="2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111">
                <a:extLst>
                  <a:ext uri="{FF2B5EF4-FFF2-40B4-BE49-F238E27FC236}">
                    <a16:creationId xmlns:a16="http://schemas.microsoft.com/office/drawing/2014/main" id="{7D5B7864-5908-8540-B176-E3ADB02A94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27763" y="2676526"/>
                <a:ext cx="457200" cy="487363"/>
              </a:xfrm>
              <a:custGeom>
                <a:avLst/>
                <a:gdLst>
                  <a:gd name="T0" fmla="*/ 52 w 288"/>
                  <a:gd name="T1" fmla="*/ 307 h 307"/>
                  <a:gd name="T2" fmla="*/ 0 w 288"/>
                  <a:gd name="T3" fmla="*/ 307 h 307"/>
                  <a:gd name="T4" fmla="*/ 123 w 288"/>
                  <a:gd name="T5" fmla="*/ 0 h 307"/>
                  <a:gd name="T6" fmla="*/ 165 w 288"/>
                  <a:gd name="T7" fmla="*/ 0 h 307"/>
                  <a:gd name="T8" fmla="*/ 288 w 288"/>
                  <a:gd name="T9" fmla="*/ 307 h 307"/>
                  <a:gd name="T10" fmla="*/ 236 w 288"/>
                  <a:gd name="T11" fmla="*/ 307 h 307"/>
                  <a:gd name="T12" fmla="*/ 208 w 288"/>
                  <a:gd name="T13" fmla="*/ 235 h 307"/>
                  <a:gd name="T14" fmla="*/ 78 w 288"/>
                  <a:gd name="T15" fmla="*/ 235 h 307"/>
                  <a:gd name="T16" fmla="*/ 52 w 288"/>
                  <a:gd name="T17" fmla="*/ 307 h 307"/>
                  <a:gd name="T18" fmla="*/ 142 w 288"/>
                  <a:gd name="T19" fmla="*/ 57 h 307"/>
                  <a:gd name="T20" fmla="*/ 92 w 288"/>
                  <a:gd name="T21" fmla="*/ 194 h 307"/>
                  <a:gd name="T22" fmla="*/ 193 w 288"/>
                  <a:gd name="T23" fmla="*/ 194 h 307"/>
                  <a:gd name="T24" fmla="*/ 142 w 288"/>
                  <a:gd name="T25" fmla="*/ 5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8" h="307">
                    <a:moveTo>
                      <a:pt x="52" y="307"/>
                    </a:moveTo>
                    <a:lnTo>
                      <a:pt x="0" y="307"/>
                    </a:lnTo>
                    <a:lnTo>
                      <a:pt x="123" y="0"/>
                    </a:lnTo>
                    <a:lnTo>
                      <a:pt x="165" y="0"/>
                    </a:lnTo>
                    <a:lnTo>
                      <a:pt x="288" y="307"/>
                    </a:lnTo>
                    <a:lnTo>
                      <a:pt x="236" y="307"/>
                    </a:lnTo>
                    <a:lnTo>
                      <a:pt x="208" y="235"/>
                    </a:lnTo>
                    <a:lnTo>
                      <a:pt x="78" y="235"/>
                    </a:lnTo>
                    <a:lnTo>
                      <a:pt x="52" y="307"/>
                    </a:lnTo>
                    <a:close/>
                    <a:moveTo>
                      <a:pt x="142" y="57"/>
                    </a:moveTo>
                    <a:lnTo>
                      <a:pt x="92" y="194"/>
                    </a:lnTo>
                    <a:lnTo>
                      <a:pt x="193" y="194"/>
                    </a:lnTo>
                    <a:lnTo>
                      <a:pt x="14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112">
                <a:extLst>
                  <a:ext uri="{FF2B5EF4-FFF2-40B4-BE49-F238E27FC236}">
                    <a16:creationId xmlns:a16="http://schemas.microsoft.com/office/drawing/2014/main" id="{118FFEFE-ABE6-CD45-AB75-790CD4F45D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2588" y="2676526"/>
                <a:ext cx="338138" cy="487363"/>
              </a:xfrm>
              <a:custGeom>
                <a:avLst/>
                <a:gdLst>
                  <a:gd name="T0" fmla="*/ 0 w 90"/>
                  <a:gd name="T1" fmla="*/ 0 h 128"/>
                  <a:gd name="T2" fmla="*/ 36 w 90"/>
                  <a:gd name="T3" fmla="*/ 0 h 128"/>
                  <a:gd name="T4" fmla="*/ 73 w 90"/>
                  <a:gd name="T5" fmla="*/ 8 h 128"/>
                  <a:gd name="T6" fmla="*/ 90 w 90"/>
                  <a:gd name="T7" fmla="*/ 42 h 128"/>
                  <a:gd name="T8" fmla="*/ 83 w 90"/>
                  <a:gd name="T9" fmla="*/ 66 h 128"/>
                  <a:gd name="T10" fmla="*/ 58 w 90"/>
                  <a:gd name="T11" fmla="*/ 80 h 128"/>
                  <a:gd name="T12" fmla="*/ 88 w 90"/>
                  <a:gd name="T13" fmla="*/ 128 h 128"/>
                  <a:gd name="T14" fmla="*/ 67 w 90"/>
                  <a:gd name="T15" fmla="*/ 128 h 128"/>
                  <a:gd name="T16" fmla="*/ 32 w 90"/>
                  <a:gd name="T17" fmla="*/ 70 h 128"/>
                  <a:gd name="T18" fmla="*/ 36 w 90"/>
                  <a:gd name="T19" fmla="*/ 70 h 128"/>
                  <a:gd name="T20" fmla="*/ 62 w 90"/>
                  <a:gd name="T21" fmla="*/ 65 h 128"/>
                  <a:gd name="T22" fmla="*/ 70 w 90"/>
                  <a:gd name="T23" fmla="*/ 44 h 128"/>
                  <a:gd name="T24" fmla="*/ 59 w 90"/>
                  <a:gd name="T25" fmla="*/ 22 h 128"/>
                  <a:gd name="T26" fmla="*/ 38 w 90"/>
                  <a:gd name="T27" fmla="*/ 18 h 128"/>
                  <a:gd name="T28" fmla="*/ 20 w 90"/>
                  <a:gd name="T29" fmla="*/ 18 h 128"/>
                  <a:gd name="T30" fmla="*/ 20 w 90"/>
                  <a:gd name="T31" fmla="*/ 128 h 128"/>
                  <a:gd name="T32" fmla="*/ 0 w 90"/>
                  <a:gd name="T33" fmla="*/ 128 h 128"/>
                  <a:gd name="T34" fmla="*/ 0 w 90"/>
                  <a:gd name="T3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0" h="128">
                    <a:moveTo>
                      <a:pt x="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56" y="0"/>
                      <a:pt x="66" y="3"/>
                      <a:pt x="73" y="8"/>
                    </a:cubicBezTo>
                    <a:cubicBezTo>
                      <a:pt x="84" y="14"/>
                      <a:pt x="90" y="28"/>
                      <a:pt x="90" y="42"/>
                    </a:cubicBezTo>
                    <a:cubicBezTo>
                      <a:pt x="90" y="51"/>
                      <a:pt x="88" y="60"/>
                      <a:pt x="83" y="66"/>
                    </a:cubicBezTo>
                    <a:cubicBezTo>
                      <a:pt x="76" y="76"/>
                      <a:pt x="68" y="79"/>
                      <a:pt x="58" y="80"/>
                    </a:cubicBezTo>
                    <a:cubicBezTo>
                      <a:pt x="88" y="128"/>
                      <a:pt x="88" y="128"/>
                      <a:pt x="88" y="128"/>
                    </a:cubicBezTo>
                    <a:cubicBezTo>
                      <a:pt x="67" y="128"/>
                      <a:pt x="67" y="128"/>
                      <a:pt x="67" y="128"/>
                    </a:cubicBezTo>
                    <a:cubicBezTo>
                      <a:pt x="32" y="70"/>
                      <a:pt x="32" y="70"/>
                      <a:pt x="32" y="70"/>
                    </a:cubicBezTo>
                    <a:cubicBezTo>
                      <a:pt x="36" y="70"/>
                      <a:pt x="36" y="70"/>
                      <a:pt x="36" y="70"/>
                    </a:cubicBezTo>
                    <a:cubicBezTo>
                      <a:pt x="45" y="70"/>
                      <a:pt x="56" y="70"/>
                      <a:pt x="62" y="65"/>
                    </a:cubicBezTo>
                    <a:cubicBezTo>
                      <a:pt x="67" y="59"/>
                      <a:pt x="70" y="52"/>
                      <a:pt x="70" y="44"/>
                    </a:cubicBezTo>
                    <a:cubicBezTo>
                      <a:pt x="70" y="35"/>
                      <a:pt x="66" y="27"/>
                      <a:pt x="59" y="22"/>
                    </a:cubicBezTo>
                    <a:cubicBezTo>
                      <a:pt x="54" y="19"/>
                      <a:pt x="47" y="18"/>
                      <a:pt x="38" y="18"/>
                    </a:cubicBezTo>
                    <a:cubicBezTo>
                      <a:pt x="20" y="18"/>
                      <a:pt x="20" y="18"/>
                      <a:pt x="20" y="18"/>
                    </a:cubicBezTo>
                    <a:cubicBezTo>
                      <a:pt x="20" y="128"/>
                      <a:pt x="20" y="128"/>
                      <a:pt x="20" y="128"/>
                    </a:cubicBezTo>
                    <a:cubicBezTo>
                      <a:pt x="0" y="128"/>
                      <a:pt x="0" y="128"/>
                      <a:pt x="0" y="128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113">
                <a:extLst>
                  <a:ext uri="{FF2B5EF4-FFF2-40B4-BE49-F238E27FC236}">
                    <a16:creationId xmlns:a16="http://schemas.microsoft.com/office/drawing/2014/main" id="{070800CE-3F8D-C844-9FE6-09244A28E3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4063" y="2668588"/>
                <a:ext cx="314325" cy="503238"/>
              </a:xfrm>
              <a:custGeom>
                <a:avLst/>
                <a:gdLst>
                  <a:gd name="T0" fmla="*/ 21 w 84"/>
                  <a:gd name="T1" fmla="*/ 92 h 132"/>
                  <a:gd name="T2" fmla="*/ 42 w 84"/>
                  <a:gd name="T3" fmla="*/ 115 h 132"/>
                  <a:gd name="T4" fmla="*/ 63 w 84"/>
                  <a:gd name="T5" fmla="*/ 94 h 132"/>
                  <a:gd name="T6" fmla="*/ 35 w 84"/>
                  <a:gd name="T7" fmla="*/ 71 h 132"/>
                  <a:gd name="T8" fmla="*/ 3 w 84"/>
                  <a:gd name="T9" fmla="*/ 36 h 132"/>
                  <a:gd name="T10" fmla="*/ 43 w 84"/>
                  <a:gd name="T11" fmla="*/ 0 h 132"/>
                  <a:gd name="T12" fmla="*/ 81 w 84"/>
                  <a:gd name="T13" fmla="*/ 35 h 132"/>
                  <a:gd name="T14" fmla="*/ 61 w 84"/>
                  <a:gd name="T15" fmla="*/ 35 h 132"/>
                  <a:gd name="T16" fmla="*/ 42 w 84"/>
                  <a:gd name="T17" fmla="*/ 17 h 132"/>
                  <a:gd name="T18" fmla="*/ 23 w 84"/>
                  <a:gd name="T19" fmla="*/ 35 h 132"/>
                  <a:gd name="T20" fmla="*/ 53 w 84"/>
                  <a:gd name="T21" fmla="*/ 58 h 132"/>
                  <a:gd name="T22" fmla="*/ 84 w 84"/>
                  <a:gd name="T23" fmla="*/ 93 h 132"/>
                  <a:gd name="T24" fmla="*/ 42 w 84"/>
                  <a:gd name="T25" fmla="*/ 132 h 132"/>
                  <a:gd name="T26" fmla="*/ 0 w 84"/>
                  <a:gd name="T27" fmla="*/ 92 h 132"/>
                  <a:gd name="T28" fmla="*/ 21 w 84"/>
                  <a:gd name="T29" fmla="*/ 9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4" h="132">
                    <a:moveTo>
                      <a:pt x="21" y="92"/>
                    </a:moveTo>
                    <a:cubicBezTo>
                      <a:pt x="22" y="111"/>
                      <a:pt x="36" y="115"/>
                      <a:pt x="42" y="115"/>
                    </a:cubicBezTo>
                    <a:cubicBezTo>
                      <a:pt x="54" y="115"/>
                      <a:pt x="63" y="106"/>
                      <a:pt x="63" y="94"/>
                    </a:cubicBezTo>
                    <a:cubicBezTo>
                      <a:pt x="63" y="80"/>
                      <a:pt x="51" y="77"/>
                      <a:pt x="35" y="71"/>
                    </a:cubicBezTo>
                    <a:cubicBezTo>
                      <a:pt x="25" y="68"/>
                      <a:pt x="3" y="60"/>
                      <a:pt x="3" y="36"/>
                    </a:cubicBezTo>
                    <a:cubicBezTo>
                      <a:pt x="2" y="13"/>
                      <a:pt x="23" y="0"/>
                      <a:pt x="43" y="0"/>
                    </a:cubicBezTo>
                    <a:cubicBezTo>
                      <a:pt x="59" y="0"/>
                      <a:pt x="80" y="8"/>
                      <a:pt x="81" y="35"/>
                    </a:cubicBezTo>
                    <a:cubicBezTo>
                      <a:pt x="61" y="35"/>
                      <a:pt x="61" y="35"/>
                      <a:pt x="61" y="35"/>
                    </a:cubicBezTo>
                    <a:cubicBezTo>
                      <a:pt x="60" y="28"/>
                      <a:pt x="57" y="17"/>
                      <a:pt x="42" y="17"/>
                    </a:cubicBezTo>
                    <a:cubicBezTo>
                      <a:pt x="32" y="17"/>
                      <a:pt x="23" y="24"/>
                      <a:pt x="23" y="35"/>
                    </a:cubicBezTo>
                    <a:cubicBezTo>
                      <a:pt x="23" y="47"/>
                      <a:pt x="32" y="50"/>
                      <a:pt x="53" y="58"/>
                    </a:cubicBezTo>
                    <a:cubicBezTo>
                      <a:pt x="69" y="65"/>
                      <a:pt x="84" y="73"/>
                      <a:pt x="84" y="93"/>
                    </a:cubicBezTo>
                    <a:cubicBezTo>
                      <a:pt x="84" y="114"/>
                      <a:pt x="70" y="132"/>
                      <a:pt x="42" y="132"/>
                    </a:cubicBezTo>
                    <a:cubicBezTo>
                      <a:pt x="17" y="132"/>
                      <a:pt x="1" y="117"/>
                      <a:pt x="0" y="92"/>
                    </a:cubicBezTo>
                    <a:lnTo>
                      <a:pt x="21" y="9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114">
                <a:extLst>
                  <a:ext uri="{FF2B5EF4-FFF2-40B4-BE49-F238E27FC236}">
                    <a16:creationId xmlns:a16="http://schemas.microsoft.com/office/drawing/2014/main" id="{B43EAFDE-9A26-F94E-8A62-BDE581BF84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0" y="2862263"/>
                <a:ext cx="134938" cy="301625"/>
              </a:xfrm>
              <a:custGeom>
                <a:avLst/>
                <a:gdLst>
                  <a:gd name="T0" fmla="*/ 23 w 85"/>
                  <a:gd name="T1" fmla="*/ 75 h 190"/>
                  <a:gd name="T2" fmla="*/ 0 w 85"/>
                  <a:gd name="T3" fmla="*/ 75 h 190"/>
                  <a:gd name="T4" fmla="*/ 4 w 85"/>
                  <a:gd name="T5" fmla="*/ 48 h 190"/>
                  <a:gd name="T6" fmla="*/ 28 w 85"/>
                  <a:gd name="T7" fmla="*/ 48 h 190"/>
                  <a:gd name="T8" fmla="*/ 37 w 85"/>
                  <a:gd name="T9" fmla="*/ 0 h 190"/>
                  <a:gd name="T10" fmla="*/ 70 w 85"/>
                  <a:gd name="T11" fmla="*/ 0 h 190"/>
                  <a:gd name="T12" fmla="*/ 61 w 85"/>
                  <a:gd name="T13" fmla="*/ 48 h 190"/>
                  <a:gd name="T14" fmla="*/ 85 w 85"/>
                  <a:gd name="T15" fmla="*/ 48 h 190"/>
                  <a:gd name="T16" fmla="*/ 80 w 85"/>
                  <a:gd name="T17" fmla="*/ 75 h 190"/>
                  <a:gd name="T18" fmla="*/ 56 w 85"/>
                  <a:gd name="T19" fmla="*/ 75 h 190"/>
                  <a:gd name="T20" fmla="*/ 35 w 85"/>
                  <a:gd name="T21" fmla="*/ 190 h 190"/>
                  <a:gd name="T22" fmla="*/ 2 w 85"/>
                  <a:gd name="T23" fmla="*/ 190 h 190"/>
                  <a:gd name="T24" fmla="*/ 23 w 85"/>
                  <a:gd name="T25" fmla="*/ 75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" h="190">
                    <a:moveTo>
                      <a:pt x="23" y="75"/>
                    </a:moveTo>
                    <a:lnTo>
                      <a:pt x="0" y="75"/>
                    </a:lnTo>
                    <a:lnTo>
                      <a:pt x="4" y="48"/>
                    </a:lnTo>
                    <a:lnTo>
                      <a:pt x="28" y="48"/>
                    </a:lnTo>
                    <a:lnTo>
                      <a:pt x="37" y="0"/>
                    </a:lnTo>
                    <a:lnTo>
                      <a:pt x="70" y="0"/>
                    </a:lnTo>
                    <a:lnTo>
                      <a:pt x="61" y="48"/>
                    </a:lnTo>
                    <a:lnTo>
                      <a:pt x="85" y="48"/>
                    </a:lnTo>
                    <a:lnTo>
                      <a:pt x="80" y="75"/>
                    </a:lnTo>
                    <a:lnTo>
                      <a:pt x="56" y="75"/>
                    </a:lnTo>
                    <a:lnTo>
                      <a:pt x="35" y="190"/>
                    </a:lnTo>
                    <a:lnTo>
                      <a:pt x="2" y="190"/>
                    </a:lnTo>
                    <a:lnTo>
                      <a:pt x="23" y="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115">
                <a:extLst>
                  <a:ext uri="{FF2B5EF4-FFF2-40B4-BE49-F238E27FC236}">
                    <a16:creationId xmlns:a16="http://schemas.microsoft.com/office/drawing/2014/main" id="{56A4140A-9957-2D4B-8BCC-98D24A245E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0550" y="2676526"/>
                <a:ext cx="504825" cy="487363"/>
              </a:xfrm>
              <a:custGeom>
                <a:avLst/>
                <a:gdLst>
                  <a:gd name="T0" fmla="*/ 135 w 135"/>
                  <a:gd name="T1" fmla="*/ 128 h 128"/>
                  <a:gd name="T2" fmla="*/ 135 w 135"/>
                  <a:gd name="T3" fmla="*/ 0 h 128"/>
                  <a:gd name="T4" fmla="*/ 107 w 135"/>
                  <a:gd name="T5" fmla="*/ 0 h 128"/>
                  <a:gd name="T6" fmla="*/ 68 w 135"/>
                  <a:gd name="T7" fmla="*/ 99 h 128"/>
                  <a:gd name="T8" fmla="*/ 28 w 135"/>
                  <a:gd name="T9" fmla="*/ 1 h 128"/>
                  <a:gd name="T10" fmla="*/ 0 w 135"/>
                  <a:gd name="T11" fmla="*/ 1 h 128"/>
                  <a:gd name="T12" fmla="*/ 0 w 135"/>
                  <a:gd name="T13" fmla="*/ 66 h 128"/>
                  <a:gd name="T14" fmla="*/ 3 w 135"/>
                  <a:gd name="T15" fmla="*/ 70 h 128"/>
                  <a:gd name="T16" fmla="*/ 11 w 135"/>
                  <a:gd name="T17" fmla="*/ 100 h 128"/>
                  <a:gd name="T18" fmla="*/ 0 w 135"/>
                  <a:gd name="T19" fmla="*/ 122 h 128"/>
                  <a:gd name="T20" fmla="*/ 0 w 135"/>
                  <a:gd name="T21" fmla="*/ 128 h 128"/>
                  <a:gd name="T22" fmla="*/ 19 w 135"/>
                  <a:gd name="T23" fmla="*/ 128 h 128"/>
                  <a:gd name="T24" fmla="*/ 18 w 135"/>
                  <a:gd name="T25" fmla="*/ 21 h 128"/>
                  <a:gd name="T26" fmla="*/ 61 w 135"/>
                  <a:gd name="T27" fmla="*/ 128 h 128"/>
                  <a:gd name="T28" fmla="*/ 74 w 135"/>
                  <a:gd name="T29" fmla="*/ 128 h 128"/>
                  <a:gd name="T30" fmla="*/ 116 w 135"/>
                  <a:gd name="T31" fmla="*/ 20 h 128"/>
                  <a:gd name="T32" fmla="*/ 116 w 135"/>
                  <a:gd name="T33" fmla="*/ 128 h 128"/>
                  <a:gd name="T34" fmla="*/ 135 w 135"/>
                  <a:gd name="T35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5" h="128">
                    <a:moveTo>
                      <a:pt x="135" y="128"/>
                    </a:moveTo>
                    <a:cubicBezTo>
                      <a:pt x="135" y="0"/>
                      <a:pt x="135" y="0"/>
                      <a:pt x="135" y="0"/>
                    </a:cubicBezTo>
                    <a:cubicBezTo>
                      <a:pt x="107" y="0"/>
                      <a:pt x="107" y="0"/>
                      <a:pt x="107" y="0"/>
                    </a:cubicBezTo>
                    <a:cubicBezTo>
                      <a:pt x="68" y="99"/>
                      <a:pt x="68" y="99"/>
                      <a:pt x="68" y="99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66"/>
                      <a:pt x="0" y="66"/>
                      <a:pt x="0" y="66"/>
                    </a:cubicBezTo>
                    <a:cubicBezTo>
                      <a:pt x="1" y="68"/>
                      <a:pt x="2" y="69"/>
                      <a:pt x="3" y="70"/>
                    </a:cubicBezTo>
                    <a:cubicBezTo>
                      <a:pt x="10" y="78"/>
                      <a:pt x="13" y="89"/>
                      <a:pt x="11" y="100"/>
                    </a:cubicBezTo>
                    <a:cubicBezTo>
                      <a:pt x="9" y="108"/>
                      <a:pt x="6" y="115"/>
                      <a:pt x="0" y="122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8" y="21"/>
                      <a:pt x="18" y="21"/>
                      <a:pt x="18" y="21"/>
                    </a:cubicBezTo>
                    <a:cubicBezTo>
                      <a:pt x="61" y="128"/>
                      <a:pt x="61" y="128"/>
                      <a:pt x="61" y="128"/>
                    </a:cubicBezTo>
                    <a:cubicBezTo>
                      <a:pt x="74" y="128"/>
                      <a:pt x="74" y="128"/>
                      <a:pt x="74" y="128"/>
                    </a:cubicBezTo>
                    <a:cubicBezTo>
                      <a:pt x="116" y="20"/>
                      <a:pt x="116" y="20"/>
                      <a:pt x="116" y="20"/>
                    </a:cubicBezTo>
                    <a:cubicBezTo>
                      <a:pt x="116" y="128"/>
                      <a:pt x="116" y="128"/>
                      <a:pt x="116" y="128"/>
                    </a:cubicBezTo>
                    <a:lnTo>
                      <a:pt x="135" y="1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116">
                <a:extLst>
                  <a:ext uri="{FF2B5EF4-FFF2-40B4-BE49-F238E27FC236}">
                    <a16:creationId xmlns:a16="http://schemas.microsoft.com/office/drawing/2014/main" id="{85088C04-8DA1-2F4A-8556-AFD006A52C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26075" y="2932113"/>
                <a:ext cx="258763" cy="234950"/>
              </a:xfrm>
              <a:custGeom>
                <a:avLst/>
                <a:gdLst>
                  <a:gd name="T0" fmla="*/ 3 w 69"/>
                  <a:gd name="T1" fmla="*/ 31 h 62"/>
                  <a:gd name="T2" fmla="*/ 40 w 69"/>
                  <a:gd name="T3" fmla="*/ 0 h 62"/>
                  <a:gd name="T4" fmla="*/ 66 w 69"/>
                  <a:gd name="T5" fmla="*/ 31 h 62"/>
                  <a:gd name="T6" fmla="*/ 29 w 69"/>
                  <a:gd name="T7" fmla="*/ 62 h 62"/>
                  <a:gd name="T8" fmla="*/ 3 w 69"/>
                  <a:gd name="T9" fmla="*/ 31 h 62"/>
                  <a:gd name="T10" fmla="*/ 17 w 69"/>
                  <a:gd name="T11" fmla="*/ 31 h 62"/>
                  <a:gd name="T12" fmla="*/ 31 w 69"/>
                  <a:gd name="T13" fmla="*/ 49 h 62"/>
                  <a:gd name="T14" fmla="*/ 52 w 69"/>
                  <a:gd name="T15" fmla="*/ 31 h 62"/>
                  <a:gd name="T16" fmla="*/ 38 w 69"/>
                  <a:gd name="T17" fmla="*/ 13 h 62"/>
                  <a:gd name="T18" fmla="*/ 17 w 69"/>
                  <a:gd name="T19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9" h="62">
                    <a:moveTo>
                      <a:pt x="3" y="31"/>
                    </a:moveTo>
                    <a:cubicBezTo>
                      <a:pt x="6" y="16"/>
                      <a:pt x="20" y="0"/>
                      <a:pt x="40" y="0"/>
                    </a:cubicBezTo>
                    <a:cubicBezTo>
                      <a:pt x="61" y="0"/>
                      <a:pt x="69" y="16"/>
                      <a:pt x="66" y="31"/>
                    </a:cubicBezTo>
                    <a:cubicBezTo>
                      <a:pt x="63" y="47"/>
                      <a:pt x="49" y="62"/>
                      <a:pt x="29" y="62"/>
                    </a:cubicBezTo>
                    <a:cubicBezTo>
                      <a:pt x="8" y="62"/>
                      <a:pt x="0" y="47"/>
                      <a:pt x="3" y="31"/>
                    </a:cubicBezTo>
                    <a:close/>
                    <a:moveTo>
                      <a:pt x="17" y="31"/>
                    </a:moveTo>
                    <a:cubicBezTo>
                      <a:pt x="15" y="42"/>
                      <a:pt x="22" y="49"/>
                      <a:pt x="31" y="49"/>
                    </a:cubicBezTo>
                    <a:cubicBezTo>
                      <a:pt x="41" y="49"/>
                      <a:pt x="50" y="42"/>
                      <a:pt x="52" y="31"/>
                    </a:cubicBezTo>
                    <a:cubicBezTo>
                      <a:pt x="54" y="21"/>
                      <a:pt x="48" y="13"/>
                      <a:pt x="38" y="13"/>
                    </a:cubicBezTo>
                    <a:cubicBezTo>
                      <a:pt x="28" y="13"/>
                      <a:pt x="19" y="21"/>
                      <a:pt x="17" y="3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12411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3CEEA0-AB4E-1E41-AF6A-20ED08B89FF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E2216-3720-8E47-ABAB-D4DA0AD31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99D4562-C5B8-CB44-9474-120177024E1C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149C90-3E7A-C84E-97A5-ACBD2680B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D531E-1E27-6C49-9FDC-6C0DD877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505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2573F-6CD2-E446-AEA2-04B4E6EF4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3DDD8-9AAD-E645-821D-592BCEBFB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EC770-B8D0-7D44-8C06-45E23230F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1D6F7-2876-CB4E-BA7E-98A093117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3CDFF"/>
                </a:solidFill>
              </a:defRPr>
            </a:lvl1pPr>
          </a:lstStyle>
          <a:p>
            <a:fld id="{2E534795-5F96-674F-9913-75A835B2AA8C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64A94-44FC-5E4D-9BA4-F7C5CBE85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98A61-2626-EC4B-AC9E-DB0EECA2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04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3FC11-1DC9-1F44-A501-A122E38B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7F112A-7039-A044-BBB7-19B07AA052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76F1-988B-A349-A7F8-1C9556749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22A3D-F197-0240-B9FB-64FA8D23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3CDFF"/>
                </a:solidFill>
              </a:defRPr>
            </a:lvl1pPr>
          </a:lstStyle>
          <a:p>
            <a:fld id="{2F57F9ED-D8AC-4447-8B49-413C94A1F07E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AD987-1A3B-EA45-8288-4FF05FA61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E646E-5FCF-704C-A828-129A071D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56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71CB2-6C06-A944-AB99-307A4B017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0C05E-DB0B-2C43-8871-0E8EEA3DB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5FB7B-95D2-9B44-B7CD-BD3422A58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3CDFF"/>
                </a:solidFill>
              </a:defRPr>
            </a:lvl1pPr>
          </a:lstStyle>
          <a:p>
            <a:fld id="{762F6A8A-D357-0B41-845F-58E66B141203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D936A-402E-2643-BC23-9FFDBB718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03F8D-4C62-8246-A9C9-F5676134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04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305B7A-0DA0-914C-BF32-308B0A1D37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8B2C1-3648-864E-BE9D-6955702B7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BA409-A439-7946-849E-1C52DE1E2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FD414-97F5-4349-956F-7065147EBD6A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45A88-8207-164E-BEE0-99140ED4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24272-4864-7D45-9A42-761E1FA3D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7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F223F28B-DCE9-5547-870F-FC2A242E51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AD47075F-005D-B049-804E-5D4A16810F76}"/>
              </a:ext>
            </a:extLst>
          </p:cNvPr>
          <p:cNvGrpSpPr/>
          <p:nvPr userDrawn="1"/>
        </p:nvGrpSpPr>
        <p:grpSpPr>
          <a:xfrm>
            <a:off x="-473777" y="-13061"/>
            <a:ext cx="3197522" cy="6876906"/>
            <a:chOff x="-473777" y="-18943"/>
            <a:chExt cx="3197522" cy="68769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9D3C9845-6142-6944-B4C8-7AE382A33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3777" y="-18943"/>
              <a:ext cx="3197522" cy="6152517"/>
            </a:xfrm>
            <a:custGeom>
              <a:avLst/>
              <a:gdLst>
                <a:gd name="T0" fmla="*/ 370 w 1003"/>
                <a:gd name="T1" fmla="*/ 0 h 1936"/>
                <a:gd name="T2" fmla="*/ 561 w 1003"/>
                <a:gd name="T3" fmla="*/ 1936 h 1936"/>
                <a:gd name="T4" fmla="*/ 1003 w 1003"/>
                <a:gd name="T5" fmla="*/ 3 h 1936"/>
                <a:gd name="T6" fmla="*/ 370 w 1003"/>
                <a:gd name="T7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3" h="1936">
                  <a:moveTo>
                    <a:pt x="370" y="0"/>
                  </a:moveTo>
                  <a:cubicBezTo>
                    <a:pt x="153" y="463"/>
                    <a:pt x="47" y="1140"/>
                    <a:pt x="561" y="1936"/>
                  </a:cubicBezTo>
                  <a:cubicBezTo>
                    <a:pt x="561" y="1936"/>
                    <a:pt x="0" y="907"/>
                    <a:pt x="1003" y="3"/>
                  </a:cubicBezTo>
                  <a:lnTo>
                    <a:pt x="370" y="0"/>
                  </a:lnTo>
                  <a:close/>
                </a:path>
              </a:pathLst>
            </a:custGeom>
            <a:gradFill flip="none" rotWithShape="1">
              <a:gsLst>
                <a:gs pos="97000">
                  <a:srgbClr val="7AB9FF"/>
                </a:gs>
                <a:gs pos="3000">
                  <a:srgbClr val="AFD9FF"/>
                </a:gs>
              </a:gsLst>
              <a:lin ang="0" scaled="0"/>
              <a:tileRect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B3286E11-BB68-E34C-B955-23C6473B3C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4253" y="-9370"/>
              <a:ext cx="1913089" cy="6867333"/>
            </a:xfrm>
            <a:custGeom>
              <a:avLst/>
              <a:gdLst>
                <a:gd name="T0" fmla="*/ 0 w 600"/>
                <a:gd name="T1" fmla="*/ 2161 h 2161"/>
                <a:gd name="T2" fmla="*/ 600 w 600"/>
                <a:gd name="T3" fmla="*/ 2161 h 2161"/>
                <a:gd name="T4" fmla="*/ 363 w 600"/>
                <a:gd name="T5" fmla="*/ 1903 h 2161"/>
                <a:gd name="T6" fmla="*/ 1 w 600"/>
                <a:gd name="T7" fmla="*/ 918 h 2161"/>
                <a:gd name="T8" fmla="*/ 0 w 600"/>
                <a:gd name="T9" fmla="*/ 2161 h 2161"/>
                <a:gd name="T10" fmla="*/ 1 w 600"/>
                <a:gd name="T11" fmla="*/ 536 h 2161"/>
                <a:gd name="T12" fmla="*/ 133 w 600"/>
                <a:gd name="T13" fmla="*/ 0 h 2161"/>
                <a:gd name="T14" fmla="*/ 0 w 600"/>
                <a:gd name="T15" fmla="*/ 0 h 2161"/>
                <a:gd name="T16" fmla="*/ 1 w 600"/>
                <a:gd name="T17" fmla="*/ 536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0" h="2161">
                  <a:moveTo>
                    <a:pt x="0" y="2161"/>
                  </a:moveTo>
                  <a:cubicBezTo>
                    <a:pt x="246" y="2161"/>
                    <a:pt x="600" y="2161"/>
                    <a:pt x="600" y="2161"/>
                  </a:cubicBezTo>
                  <a:cubicBezTo>
                    <a:pt x="521" y="2085"/>
                    <a:pt x="442" y="2000"/>
                    <a:pt x="363" y="1903"/>
                  </a:cubicBezTo>
                  <a:cubicBezTo>
                    <a:pt x="363" y="1903"/>
                    <a:pt x="58" y="1508"/>
                    <a:pt x="1" y="918"/>
                  </a:cubicBezTo>
                  <a:lnTo>
                    <a:pt x="0" y="2161"/>
                  </a:lnTo>
                  <a:close/>
                  <a:moveTo>
                    <a:pt x="1" y="536"/>
                  </a:moveTo>
                  <a:cubicBezTo>
                    <a:pt x="18" y="367"/>
                    <a:pt x="59" y="187"/>
                    <a:pt x="133" y="0"/>
                  </a:cubicBezTo>
                  <a:cubicBezTo>
                    <a:pt x="133" y="0"/>
                    <a:pt x="74" y="0"/>
                    <a:pt x="0" y="0"/>
                  </a:cubicBezTo>
                  <a:lnTo>
                    <a:pt x="1" y="53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FD9FF"/>
                </a:gs>
                <a:gs pos="71000">
                  <a:srgbClr val="7AB9FF"/>
                </a:gs>
              </a:gsLst>
              <a:lin ang="21594000" scaled="0"/>
              <a:tileRect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2CE19-A11D-D94C-B77D-57C122F2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481" y="6422339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2CC95E-30A4-D744-8BC0-DDA2BE0BB564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FFF24-A506-454C-A791-5E9C3C84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339"/>
            <a:ext cx="4114800" cy="365125"/>
          </a:xfr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89AD3-FDEB-FB43-85E2-1EB84C13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77D0F7-4A6B-4045-B534-3DB6A60EA85B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572376" y="4156859"/>
            <a:ext cx="5797548" cy="369332"/>
          </a:xfrm>
        </p:spPr>
        <p:txBody>
          <a:bodyPr>
            <a:sp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1FF2FE-F541-714A-961B-93F0AD084E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2390" y="304799"/>
            <a:ext cx="2769575" cy="84042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23331571-ADBF-0F46-BE79-FA27360F6DA1}"/>
              </a:ext>
            </a:extLst>
          </p:cNvPr>
          <p:cNvGrpSpPr/>
          <p:nvPr userDrawn="1"/>
        </p:nvGrpSpPr>
        <p:grpSpPr>
          <a:xfrm>
            <a:off x="1638301" y="2383772"/>
            <a:ext cx="3829751" cy="1215953"/>
            <a:chOff x="1638301" y="2383772"/>
            <a:chExt cx="3829751" cy="121595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9F805C2-B216-2441-95F7-96D24C9487A9}"/>
                </a:ext>
              </a:extLst>
            </p:cNvPr>
            <p:cNvGrpSpPr/>
            <p:nvPr userDrawn="1"/>
          </p:nvGrpSpPr>
          <p:grpSpPr>
            <a:xfrm>
              <a:off x="1641537" y="2383772"/>
              <a:ext cx="2759813" cy="595643"/>
              <a:chOff x="339725" y="371475"/>
              <a:chExt cx="2647951" cy="571500"/>
            </a:xfrm>
            <a:solidFill>
              <a:srgbClr val="7AB9FF"/>
            </a:solidFill>
          </p:grpSpPr>
          <p:sp>
            <p:nvSpPr>
              <p:cNvPr id="14" name="Freeform 55">
                <a:extLst>
                  <a:ext uri="{FF2B5EF4-FFF2-40B4-BE49-F238E27FC236}">
                    <a16:creationId xmlns:a16="http://schemas.microsoft.com/office/drawing/2014/main" id="{C966DC1A-4896-5346-8BF4-73B0DF2AC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25" y="417513"/>
                <a:ext cx="265113" cy="487363"/>
              </a:xfrm>
              <a:custGeom>
                <a:avLst/>
                <a:gdLst>
                  <a:gd name="T0" fmla="*/ 0 w 167"/>
                  <a:gd name="T1" fmla="*/ 0 h 307"/>
                  <a:gd name="T2" fmla="*/ 167 w 167"/>
                  <a:gd name="T3" fmla="*/ 0 h 307"/>
                  <a:gd name="T4" fmla="*/ 167 w 167"/>
                  <a:gd name="T5" fmla="*/ 31 h 307"/>
                  <a:gd name="T6" fmla="*/ 33 w 167"/>
                  <a:gd name="T7" fmla="*/ 31 h 307"/>
                  <a:gd name="T8" fmla="*/ 33 w 167"/>
                  <a:gd name="T9" fmla="*/ 137 h 307"/>
                  <a:gd name="T10" fmla="*/ 165 w 167"/>
                  <a:gd name="T11" fmla="*/ 137 h 307"/>
                  <a:gd name="T12" fmla="*/ 165 w 167"/>
                  <a:gd name="T13" fmla="*/ 168 h 307"/>
                  <a:gd name="T14" fmla="*/ 33 w 167"/>
                  <a:gd name="T15" fmla="*/ 168 h 307"/>
                  <a:gd name="T16" fmla="*/ 33 w 167"/>
                  <a:gd name="T17" fmla="*/ 276 h 307"/>
                  <a:gd name="T18" fmla="*/ 167 w 167"/>
                  <a:gd name="T19" fmla="*/ 276 h 307"/>
                  <a:gd name="T20" fmla="*/ 167 w 167"/>
                  <a:gd name="T21" fmla="*/ 307 h 307"/>
                  <a:gd name="T22" fmla="*/ 0 w 167"/>
                  <a:gd name="T23" fmla="*/ 307 h 307"/>
                  <a:gd name="T24" fmla="*/ 0 w 167"/>
                  <a:gd name="T25" fmla="*/ 0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7" h="307">
                    <a:moveTo>
                      <a:pt x="0" y="0"/>
                    </a:moveTo>
                    <a:lnTo>
                      <a:pt x="167" y="0"/>
                    </a:lnTo>
                    <a:lnTo>
                      <a:pt x="167" y="31"/>
                    </a:lnTo>
                    <a:lnTo>
                      <a:pt x="33" y="31"/>
                    </a:lnTo>
                    <a:lnTo>
                      <a:pt x="33" y="137"/>
                    </a:lnTo>
                    <a:lnTo>
                      <a:pt x="165" y="137"/>
                    </a:lnTo>
                    <a:lnTo>
                      <a:pt x="165" y="168"/>
                    </a:lnTo>
                    <a:lnTo>
                      <a:pt x="33" y="168"/>
                    </a:lnTo>
                    <a:lnTo>
                      <a:pt x="33" y="276"/>
                    </a:lnTo>
                    <a:lnTo>
                      <a:pt x="167" y="276"/>
                    </a:lnTo>
                    <a:lnTo>
                      <a:pt x="167" y="307"/>
                    </a:lnTo>
                    <a:lnTo>
                      <a:pt x="0" y="3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56">
                <a:extLst>
                  <a:ext uri="{FF2B5EF4-FFF2-40B4-BE49-F238E27FC236}">
                    <a16:creationId xmlns:a16="http://schemas.microsoft.com/office/drawing/2014/main" id="{2966784F-C1E5-2344-9839-FF0949A804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050" y="417513"/>
                <a:ext cx="393700" cy="487363"/>
              </a:xfrm>
              <a:custGeom>
                <a:avLst/>
                <a:gdLst>
                  <a:gd name="T0" fmla="*/ 104 w 248"/>
                  <a:gd name="T1" fmla="*/ 149 h 307"/>
                  <a:gd name="T2" fmla="*/ 7 w 248"/>
                  <a:gd name="T3" fmla="*/ 0 h 307"/>
                  <a:gd name="T4" fmla="*/ 45 w 248"/>
                  <a:gd name="T5" fmla="*/ 0 h 307"/>
                  <a:gd name="T6" fmla="*/ 123 w 248"/>
                  <a:gd name="T7" fmla="*/ 122 h 307"/>
                  <a:gd name="T8" fmla="*/ 200 w 248"/>
                  <a:gd name="T9" fmla="*/ 0 h 307"/>
                  <a:gd name="T10" fmla="*/ 238 w 248"/>
                  <a:gd name="T11" fmla="*/ 0 h 307"/>
                  <a:gd name="T12" fmla="*/ 141 w 248"/>
                  <a:gd name="T13" fmla="*/ 149 h 307"/>
                  <a:gd name="T14" fmla="*/ 248 w 248"/>
                  <a:gd name="T15" fmla="*/ 307 h 307"/>
                  <a:gd name="T16" fmla="*/ 208 w 248"/>
                  <a:gd name="T17" fmla="*/ 307 h 307"/>
                  <a:gd name="T18" fmla="*/ 123 w 248"/>
                  <a:gd name="T19" fmla="*/ 175 h 307"/>
                  <a:gd name="T20" fmla="*/ 38 w 248"/>
                  <a:gd name="T21" fmla="*/ 307 h 307"/>
                  <a:gd name="T22" fmla="*/ 0 w 248"/>
                  <a:gd name="T23" fmla="*/ 307 h 307"/>
                  <a:gd name="T24" fmla="*/ 104 w 248"/>
                  <a:gd name="T25" fmla="*/ 149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48" h="307">
                    <a:moveTo>
                      <a:pt x="104" y="149"/>
                    </a:moveTo>
                    <a:lnTo>
                      <a:pt x="7" y="0"/>
                    </a:lnTo>
                    <a:lnTo>
                      <a:pt x="45" y="0"/>
                    </a:lnTo>
                    <a:lnTo>
                      <a:pt x="123" y="122"/>
                    </a:lnTo>
                    <a:lnTo>
                      <a:pt x="200" y="0"/>
                    </a:lnTo>
                    <a:lnTo>
                      <a:pt x="238" y="0"/>
                    </a:lnTo>
                    <a:lnTo>
                      <a:pt x="141" y="149"/>
                    </a:lnTo>
                    <a:lnTo>
                      <a:pt x="248" y="307"/>
                    </a:lnTo>
                    <a:lnTo>
                      <a:pt x="208" y="307"/>
                    </a:lnTo>
                    <a:lnTo>
                      <a:pt x="123" y="175"/>
                    </a:lnTo>
                    <a:lnTo>
                      <a:pt x="38" y="307"/>
                    </a:lnTo>
                    <a:lnTo>
                      <a:pt x="0" y="307"/>
                    </a:lnTo>
                    <a:lnTo>
                      <a:pt x="104" y="14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57">
                <a:extLst>
                  <a:ext uri="{FF2B5EF4-FFF2-40B4-BE49-F238E27FC236}">
                    <a16:creationId xmlns:a16="http://schemas.microsoft.com/office/drawing/2014/main" id="{AADCEFF8-47A7-3E4F-BF15-DAEE1814025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3313" y="417513"/>
                <a:ext cx="307975" cy="487363"/>
              </a:xfrm>
              <a:custGeom>
                <a:avLst/>
                <a:gdLst>
                  <a:gd name="T0" fmla="*/ 34 w 82"/>
                  <a:gd name="T1" fmla="*/ 0 h 128"/>
                  <a:gd name="T2" fmla="*/ 68 w 82"/>
                  <a:gd name="T3" fmla="*/ 8 h 128"/>
                  <a:gd name="T4" fmla="*/ 82 w 82"/>
                  <a:gd name="T5" fmla="*/ 39 h 128"/>
                  <a:gd name="T6" fmla="*/ 69 w 82"/>
                  <a:gd name="T7" fmla="*/ 69 h 128"/>
                  <a:gd name="T8" fmla="*/ 35 w 82"/>
                  <a:gd name="T9" fmla="*/ 78 h 128"/>
                  <a:gd name="T10" fmla="*/ 14 w 82"/>
                  <a:gd name="T11" fmla="*/ 78 h 128"/>
                  <a:gd name="T12" fmla="*/ 14 w 82"/>
                  <a:gd name="T13" fmla="*/ 128 h 128"/>
                  <a:gd name="T14" fmla="*/ 0 w 82"/>
                  <a:gd name="T15" fmla="*/ 128 h 128"/>
                  <a:gd name="T16" fmla="*/ 0 w 82"/>
                  <a:gd name="T17" fmla="*/ 0 h 128"/>
                  <a:gd name="T18" fmla="*/ 34 w 82"/>
                  <a:gd name="T19" fmla="*/ 0 h 128"/>
                  <a:gd name="T20" fmla="*/ 14 w 82"/>
                  <a:gd name="T21" fmla="*/ 65 h 128"/>
                  <a:gd name="T22" fmla="*/ 35 w 82"/>
                  <a:gd name="T23" fmla="*/ 65 h 128"/>
                  <a:gd name="T24" fmla="*/ 59 w 82"/>
                  <a:gd name="T25" fmla="*/ 60 h 128"/>
                  <a:gd name="T26" fmla="*/ 68 w 82"/>
                  <a:gd name="T27" fmla="*/ 39 h 128"/>
                  <a:gd name="T28" fmla="*/ 58 w 82"/>
                  <a:gd name="T29" fmla="*/ 18 h 128"/>
                  <a:gd name="T30" fmla="*/ 34 w 82"/>
                  <a:gd name="T31" fmla="*/ 13 h 128"/>
                  <a:gd name="T32" fmla="*/ 14 w 82"/>
                  <a:gd name="T33" fmla="*/ 13 h 128"/>
                  <a:gd name="T34" fmla="*/ 14 w 82"/>
                  <a:gd name="T35" fmla="*/ 65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2" h="128">
                    <a:moveTo>
                      <a:pt x="34" y="0"/>
                    </a:moveTo>
                    <a:cubicBezTo>
                      <a:pt x="52" y="0"/>
                      <a:pt x="60" y="2"/>
                      <a:pt x="68" y="8"/>
                    </a:cubicBezTo>
                    <a:cubicBezTo>
                      <a:pt x="77" y="15"/>
                      <a:pt x="82" y="27"/>
                      <a:pt x="82" y="39"/>
                    </a:cubicBezTo>
                    <a:cubicBezTo>
                      <a:pt x="82" y="51"/>
                      <a:pt x="77" y="63"/>
                      <a:pt x="69" y="69"/>
                    </a:cubicBezTo>
                    <a:cubicBezTo>
                      <a:pt x="60" y="76"/>
                      <a:pt x="52" y="78"/>
                      <a:pt x="35" y="78"/>
                    </a:cubicBezTo>
                    <a:cubicBezTo>
                      <a:pt x="14" y="78"/>
                      <a:pt x="14" y="78"/>
                      <a:pt x="14" y="78"/>
                    </a:cubicBezTo>
                    <a:cubicBezTo>
                      <a:pt x="14" y="128"/>
                      <a:pt x="14" y="128"/>
                      <a:pt x="14" y="128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34" y="0"/>
                    </a:lnTo>
                    <a:close/>
                    <a:moveTo>
                      <a:pt x="14" y="65"/>
                    </a:moveTo>
                    <a:cubicBezTo>
                      <a:pt x="35" y="65"/>
                      <a:pt x="35" y="65"/>
                      <a:pt x="35" y="65"/>
                    </a:cubicBezTo>
                    <a:cubicBezTo>
                      <a:pt x="46" y="65"/>
                      <a:pt x="52" y="64"/>
                      <a:pt x="59" y="60"/>
                    </a:cubicBezTo>
                    <a:cubicBezTo>
                      <a:pt x="64" y="56"/>
                      <a:pt x="68" y="48"/>
                      <a:pt x="68" y="39"/>
                    </a:cubicBezTo>
                    <a:cubicBezTo>
                      <a:pt x="68" y="30"/>
                      <a:pt x="64" y="22"/>
                      <a:pt x="58" y="18"/>
                    </a:cubicBezTo>
                    <a:cubicBezTo>
                      <a:pt x="52" y="14"/>
                      <a:pt x="45" y="13"/>
                      <a:pt x="34" y="13"/>
                    </a:cubicBezTo>
                    <a:cubicBezTo>
                      <a:pt x="14" y="13"/>
                      <a:pt x="14" y="13"/>
                      <a:pt x="14" y="13"/>
                    </a:cubicBezTo>
                    <a:lnTo>
                      <a:pt x="14" y="6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58">
                <a:extLst>
                  <a:ext uri="{FF2B5EF4-FFF2-40B4-BE49-F238E27FC236}">
                    <a16:creationId xmlns:a16="http://schemas.microsoft.com/office/drawing/2014/main" id="{E7C64CE7-16C9-CE46-9425-8316F835A1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6850" y="417513"/>
                <a:ext cx="236538" cy="487363"/>
              </a:xfrm>
              <a:custGeom>
                <a:avLst/>
                <a:gdLst>
                  <a:gd name="T0" fmla="*/ 0 w 149"/>
                  <a:gd name="T1" fmla="*/ 0 h 307"/>
                  <a:gd name="T2" fmla="*/ 33 w 149"/>
                  <a:gd name="T3" fmla="*/ 0 h 307"/>
                  <a:gd name="T4" fmla="*/ 33 w 149"/>
                  <a:gd name="T5" fmla="*/ 276 h 307"/>
                  <a:gd name="T6" fmla="*/ 149 w 149"/>
                  <a:gd name="T7" fmla="*/ 276 h 307"/>
                  <a:gd name="T8" fmla="*/ 149 w 149"/>
                  <a:gd name="T9" fmla="*/ 307 h 307"/>
                  <a:gd name="T10" fmla="*/ 0 w 149"/>
                  <a:gd name="T11" fmla="*/ 307 h 307"/>
                  <a:gd name="T12" fmla="*/ 0 w 149"/>
                  <a:gd name="T13" fmla="*/ 0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9" h="307">
                    <a:moveTo>
                      <a:pt x="0" y="0"/>
                    </a:moveTo>
                    <a:lnTo>
                      <a:pt x="33" y="0"/>
                    </a:lnTo>
                    <a:lnTo>
                      <a:pt x="33" y="276"/>
                    </a:lnTo>
                    <a:lnTo>
                      <a:pt x="149" y="276"/>
                    </a:lnTo>
                    <a:lnTo>
                      <a:pt x="149" y="307"/>
                    </a:lnTo>
                    <a:lnTo>
                      <a:pt x="0" y="3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59">
                <a:extLst>
                  <a:ext uri="{FF2B5EF4-FFF2-40B4-BE49-F238E27FC236}">
                    <a16:creationId xmlns:a16="http://schemas.microsoft.com/office/drawing/2014/main" id="{1DFF4515-39BB-8840-B374-C218927ADA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3150" y="417513"/>
                <a:ext cx="327025" cy="487363"/>
              </a:xfrm>
              <a:custGeom>
                <a:avLst/>
                <a:gdLst>
                  <a:gd name="T0" fmla="*/ 0 w 87"/>
                  <a:gd name="T1" fmla="*/ 0 h 128"/>
                  <a:gd name="T2" fmla="*/ 34 w 87"/>
                  <a:gd name="T3" fmla="*/ 0 h 128"/>
                  <a:gd name="T4" fmla="*/ 70 w 87"/>
                  <a:gd name="T5" fmla="*/ 7 h 128"/>
                  <a:gd name="T6" fmla="*/ 87 w 87"/>
                  <a:gd name="T7" fmla="*/ 41 h 128"/>
                  <a:gd name="T8" fmla="*/ 79 w 87"/>
                  <a:gd name="T9" fmla="*/ 66 h 128"/>
                  <a:gd name="T10" fmla="*/ 51 w 87"/>
                  <a:gd name="T11" fmla="*/ 80 h 128"/>
                  <a:gd name="T12" fmla="*/ 83 w 87"/>
                  <a:gd name="T13" fmla="*/ 128 h 128"/>
                  <a:gd name="T14" fmla="*/ 67 w 87"/>
                  <a:gd name="T15" fmla="*/ 128 h 128"/>
                  <a:gd name="T16" fmla="*/ 31 w 87"/>
                  <a:gd name="T17" fmla="*/ 72 h 128"/>
                  <a:gd name="T18" fmla="*/ 35 w 87"/>
                  <a:gd name="T19" fmla="*/ 72 h 128"/>
                  <a:gd name="T20" fmla="*/ 63 w 87"/>
                  <a:gd name="T21" fmla="*/ 66 h 128"/>
                  <a:gd name="T22" fmla="*/ 73 w 87"/>
                  <a:gd name="T23" fmla="*/ 42 h 128"/>
                  <a:gd name="T24" fmla="*/ 61 w 87"/>
                  <a:gd name="T25" fmla="*/ 17 h 128"/>
                  <a:gd name="T26" fmla="*/ 35 w 87"/>
                  <a:gd name="T27" fmla="*/ 13 h 128"/>
                  <a:gd name="T28" fmla="*/ 15 w 87"/>
                  <a:gd name="T29" fmla="*/ 13 h 128"/>
                  <a:gd name="T30" fmla="*/ 15 w 87"/>
                  <a:gd name="T31" fmla="*/ 128 h 128"/>
                  <a:gd name="T32" fmla="*/ 0 w 87"/>
                  <a:gd name="T33" fmla="*/ 128 h 128"/>
                  <a:gd name="T34" fmla="*/ 0 w 87"/>
                  <a:gd name="T3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7" h="128">
                    <a:moveTo>
                      <a:pt x="0" y="0"/>
                    </a:moveTo>
                    <a:cubicBezTo>
                      <a:pt x="34" y="0"/>
                      <a:pt x="34" y="0"/>
                      <a:pt x="34" y="0"/>
                    </a:cubicBezTo>
                    <a:cubicBezTo>
                      <a:pt x="54" y="0"/>
                      <a:pt x="63" y="2"/>
                      <a:pt x="70" y="7"/>
                    </a:cubicBezTo>
                    <a:cubicBezTo>
                      <a:pt x="80" y="13"/>
                      <a:pt x="87" y="27"/>
                      <a:pt x="87" y="41"/>
                    </a:cubicBezTo>
                    <a:cubicBezTo>
                      <a:pt x="87" y="50"/>
                      <a:pt x="85" y="59"/>
                      <a:pt x="79" y="66"/>
                    </a:cubicBezTo>
                    <a:cubicBezTo>
                      <a:pt x="72" y="77"/>
                      <a:pt x="63" y="79"/>
                      <a:pt x="51" y="80"/>
                    </a:cubicBezTo>
                    <a:cubicBezTo>
                      <a:pt x="83" y="128"/>
                      <a:pt x="83" y="128"/>
                      <a:pt x="83" y="128"/>
                    </a:cubicBezTo>
                    <a:cubicBezTo>
                      <a:pt x="67" y="128"/>
                      <a:pt x="67" y="128"/>
                      <a:pt x="67" y="128"/>
                    </a:cubicBezTo>
                    <a:cubicBezTo>
                      <a:pt x="31" y="72"/>
                      <a:pt x="31" y="72"/>
                      <a:pt x="31" y="72"/>
                    </a:cubicBezTo>
                    <a:cubicBezTo>
                      <a:pt x="35" y="72"/>
                      <a:pt x="35" y="72"/>
                      <a:pt x="35" y="72"/>
                    </a:cubicBezTo>
                    <a:cubicBezTo>
                      <a:pt x="44" y="72"/>
                      <a:pt x="57" y="72"/>
                      <a:pt x="63" y="66"/>
                    </a:cubicBezTo>
                    <a:cubicBezTo>
                      <a:pt x="70" y="59"/>
                      <a:pt x="73" y="51"/>
                      <a:pt x="73" y="42"/>
                    </a:cubicBezTo>
                    <a:cubicBezTo>
                      <a:pt x="73" y="33"/>
                      <a:pt x="69" y="23"/>
                      <a:pt x="61" y="17"/>
                    </a:cubicBezTo>
                    <a:cubicBezTo>
                      <a:pt x="54" y="13"/>
                      <a:pt x="46" y="13"/>
                      <a:pt x="35" y="13"/>
                    </a:cubicBezTo>
                    <a:cubicBezTo>
                      <a:pt x="15" y="13"/>
                      <a:pt x="15" y="13"/>
                      <a:pt x="15" y="13"/>
                    </a:cubicBezTo>
                    <a:cubicBezTo>
                      <a:pt x="15" y="128"/>
                      <a:pt x="15" y="128"/>
                      <a:pt x="15" y="128"/>
                    </a:cubicBezTo>
                    <a:cubicBezTo>
                      <a:pt x="0" y="128"/>
                      <a:pt x="0" y="128"/>
                      <a:pt x="0" y="128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60">
                <a:extLst>
                  <a:ext uri="{FF2B5EF4-FFF2-40B4-BE49-F238E27FC236}">
                    <a16:creationId xmlns:a16="http://schemas.microsoft.com/office/drawing/2014/main" id="{2234A9B2-5A55-DD4B-B9C0-42744AB2EC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2563" y="417513"/>
                <a:ext cx="265113" cy="487363"/>
              </a:xfrm>
              <a:custGeom>
                <a:avLst/>
                <a:gdLst>
                  <a:gd name="T0" fmla="*/ 0 w 167"/>
                  <a:gd name="T1" fmla="*/ 0 h 307"/>
                  <a:gd name="T2" fmla="*/ 167 w 167"/>
                  <a:gd name="T3" fmla="*/ 0 h 307"/>
                  <a:gd name="T4" fmla="*/ 167 w 167"/>
                  <a:gd name="T5" fmla="*/ 31 h 307"/>
                  <a:gd name="T6" fmla="*/ 35 w 167"/>
                  <a:gd name="T7" fmla="*/ 31 h 307"/>
                  <a:gd name="T8" fmla="*/ 35 w 167"/>
                  <a:gd name="T9" fmla="*/ 137 h 307"/>
                  <a:gd name="T10" fmla="*/ 167 w 167"/>
                  <a:gd name="T11" fmla="*/ 137 h 307"/>
                  <a:gd name="T12" fmla="*/ 167 w 167"/>
                  <a:gd name="T13" fmla="*/ 168 h 307"/>
                  <a:gd name="T14" fmla="*/ 35 w 167"/>
                  <a:gd name="T15" fmla="*/ 168 h 307"/>
                  <a:gd name="T16" fmla="*/ 35 w 167"/>
                  <a:gd name="T17" fmla="*/ 276 h 307"/>
                  <a:gd name="T18" fmla="*/ 167 w 167"/>
                  <a:gd name="T19" fmla="*/ 276 h 307"/>
                  <a:gd name="T20" fmla="*/ 167 w 167"/>
                  <a:gd name="T21" fmla="*/ 307 h 307"/>
                  <a:gd name="T22" fmla="*/ 0 w 167"/>
                  <a:gd name="T23" fmla="*/ 307 h 307"/>
                  <a:gd name="T24" fmla="*/ 0 w 167"/>
                  <a:gd name="T25" fmla="*/ 0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7" h="307">
                    <a:moveTo>
                      <a:pt x="0" y="0"/>
                    </a:moveTo>
                    <a:lnTo>
                      <a:pt x="167" y="0"/>
                    </a:lnTo>
                    <a:lnTo>
                      <a:pt x="167" y="31"/>
                    </a:lnTo>
                    <a:lnTo>
                      <a:pt x="35" y="31"/>
                    </a:lnTo>
                    <a:lnTo>
                      <a:pt x="35" y="137"/>
                    </a:lnTo>
                    <a:lnTo>
                      <a:pt x="167" y="137"/>
                    </a:lnTo>
                    <a:lnTo>
                      <a:pt x="167" y="168"/>
                    </a:lnTo>
                    <a:lnTo>
                      <a:pt x="35" y="168"/>
                    </a:lnTo>
                    <a:lnTo>
                      <a:pt x="35" y="276"/>
                    </a:lnTo>
                    <a:lnTo>
                      <a:pt x="167" y="276"/>
                    </a:lnTo>
                    <a:lnTo>
                      <a:pt x="167" y="307"/>
                    </a:lnTo>
                    <a:lnTo>
                      <a:pt x="0" y="3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61">
                <a:extLst>
                  <a:ext uri="{FF2B5EF4-FFF2-40B4-BE49-F238E27FC236}">
                    <a16:creationId xmlns:a16="http://schemas.microsoft.com/office/drawing/2014/main" id="{CE62E40D-62A1-024F-A37F-18B33C4F89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788" y="371475"/>
                <a:ext cx="561975" cy="571500"/>
              </a:xfrm>
              <a:custGeom>
                <a:avLst/>
                <a:gdLst>
                  <a:gd name="T0" fmla="*/ 75 w 150"/>
                  <a:gd name="T1" fmla="*/ 0 h 150"/>
                  <a:gd name="T2" fmla="*/ 71 w 150"/>
                  <a:gd name="T3" fmla="*/ 1 h 150"/>
                  <a:gd name="T4" fmla="*/ 134 w 150"/>
                  <a:gd name="T5" fmla="*/ 67 h 150"/>
                  <a:gd name="T6" fmla="*/ 68 w 150"/>
                  <a:gd name="T7" fmla="*/ 133 h 150"/>
                  <a:gd name="T8" fmla="*/ 1 w 150"/>
                  <a:gd name="T9" fmla="*/ 67 h 150"/>
                  <a:gd name="T10" fmla="*/ 1 w 150"/>
                  <a:gd name="T11" fmla="*/ 63 h 150"/>
                  <a:gd name="T12" fmla="*/ 0 w 150"/>
                  <a:gd name="T13" fmla="*/ 75 h 150"/>
                  <a:gd name="T14" fmla="*/ 75 w 150"/>
                  <a:gd name="T15" fmla="*/ 150 h 150"/>
                  <a:gd name="T16" fmla="*/ 150 w 150"/>
                  <a:gd name="T17" fmla="*/ 75 h 150"/>
                  <a:gd name="T18" fmla="*/ 75 w 150"/>
                  <a:gd name="T1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0" h="150">
                    <a:moveTo>
                      <a:pt x="75" y="0"/>
                    </a:moveTo>
                    <a:cubicBezTo>
                      <a:pt x="74" y="0"/>
                      <a:pt x="72" y="0"/>
                      <a:pt x="71" y="1"/>
                    </a:cubicBezTo>
                    <a:cubicBezTo>
                      <a:pt x="106" y="2"/>
                      <a:pt x="134" y="31"/>
                      <a:pt x="134" y="67"/>
                    </a:cubicBezTo>
                    <a:cubicBezTo>
                      <a:pt x="134" y="103"/>
                      <a:pt x="104" y="133"/>
                      <a:pt x="68" y="133"/>
                    </a:cubicBezTo>
                    <a:cubicBezTo>
                      <a:pt x="31" y="133"/>
                      <a:pt x="1" y="103"/>
                      <a:pt x="1" y="67"/>
                    </a:cubicBezTo>
                    <a:cubicBezTo>
                      <a:pt x="1" y="66"/>
                      <a:pt x="1" y="64"/>
                      <a:pt x="1" y="63"/>
                    </a:cubicBezTo>
                    <a:cubicBezTo>
                      <a:pt x="1" y="67"/>
                      <a:pt x="0" y="71"/>
                      <a:pt x="0" y="75"/>
                    </a:cubicBezTo>
                    <a:cubicBezTo>
                      <a:pt x="0" y="116"/>
                      <a:pt x="34" y="150"/>
                      <a:pt x="75" y="150"/>
                    </a:cubicBezTo>
                    <a:cubicBezTo>
                      <a:pt x="116" y="150"/>
                      <a:pt x="150" y="116"/>
                      <a:pt x="150" y="75"/>
                    </a:cubicBezTo>
                    <a:cubicBezTo>
                      <a:pt x="150" y="34"/>
                      <a:pt x="116" y="0"/>
                      <a:pt x="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4B01B74-C5AF-9349-8F2B-98EB2597B244}"/>
                </a:ext>
              </a:extLst>
            </p:cNvPr>
            <p:cNvGrpSpPr/>
            <p:nvPr userDrawn="1"/>
          </p:nvGrpSpPr>
          <p:grpSpPr>
            <a:xfrm>
              <a:off x="1638301" y="3148076"/>
              <a:ext cx="3829751" cy="451649"/>
              <a:chOff x="3151188" y="2668588"/>
              <a:chExt cx="4267200" cy="503238"/>
            </a:xfrm>
            <a:solidFill>
              <a:schemeClr val="bg1"/>
            </a:solidFill>
          </p:grpSpPr>
          <p:sp>
            <p:nvSpPr>
              <p:cNvPr id="25" name="Freeform 107">
                <a:extLst>
                  <a:ext uri="{FF2B5EF4-FFF2-40B4-BE49-F238E27FC236}">
                    <a16:creationId xmlns:a16="http://schemas.microsoft.com/office/drawing/2014/main" id="{76269D8F-4099-1643-9C8A-FBF179833A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188" y="2676526"/>
                <a:ext cx="504825" cy="487363"/>
              </a:xfrm>
              <a:custGeom>
                <a:avLst/>
                <a:gdLst>
                  <a:gd name="T0" fmla="*/ 0 w 318"/>
                  <a:gd name="T1" fmla="*/ 307 h 307"/>
                  <a:gd name="T2" fmla="*/ 0 w 318"/>
                  <a:gd name="T3" fmla="*/ 0 h 307"/>
                  <a:gd name="T4" fmla="*/ 47 w 318"/>
                  <a:gd name="T5" fmla="*/ 0 h 307"/>
                  <a:gd name="T6" fmla="*/ 158 w 318"/>
                  <a:gd name="T7" fmla="*/ 259 h 307"/>
                  <a:gd name="T8" fmla="*/ 268 w 318"/>
                  <a:gd name="T9" fmla="*/ 0 h 307"/>
                  <a:gd name="T10" fmla="*/ 318 w 318"/>
                  <a:gd name="T11" fmla="*/ 0 h 307"/>
                  <a:gd name="T12" fmla="*/ 318 w 318"/>
                  <a:gd name="T13" fmla="*/ 307 h 307"/>
                  <a:gd name="T14" fmla="*/ 285 w 318"/>
                  <a:gd name="T15" fmla="*/ 307 h 307"/>
                  <a:gd name="T16" fmla="*/ 285 w 318"/>
                  <a:gd name="T17" fmla="*/ 33 h 307"/>
                  <a:gd name="T18" fmla="*/ 169 w 318"/>
                  <a:gd name="T19" fmla="*/ 307 h 307"/>
                  <a:gd name="T20" fmla="*/ 148 w 318"/>
                  <a:gd name="T21" fmla="*/ 307 h 307"/>
                  <a:gd name="T22" fmla="*/ 30 w 318"/>
                  <a:gd name="T23" fmla="*/ 33 h 307"/>
                  <a:gd name="T24" fmla="*/ 30 w 318"/>
                  <a:gd name="T25" fmla="*/ 307 h 307"/>
                  <a:gd name="T26" fmla="*/ 0 w 318"/>
                  <a:gd name="T2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8" h="307">
                    <a:moveTo>
                      <a:pt x="0" y="307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158" y="259"/>
                    </a:lnTo>
                    <a:lnTo>
                      <a:pt x="268" y="0"/>
                    </a:lnTo>
                    <a:lnTo>
                      <a:pt x="318" y="0"/>
                    </a:lnTo>
                    <a:lnTo>
                      <a:pt x="318" y="307"/>
                    </a:lnTo>
                    <a:lnTo>
                      <a:pt x="285" y="307"/>
                    </a:lnTo>
                    <a:lnTo>
                      <a:pt x="285" y="33"/>
                    </a:lnTo>
                    <a:lnTo>
                      <a:pt x="169" y="307"/>
                    </a:lnTo>
                    <a:lnTo>
                      <a:pt x="148" y="307"/>
                    </a:lnTo>
                    <a:lnTo>
                      <a:pt x="30" y="33"/>
                    </a:lnTo>
                    <a:lnTo>
                      <a:pt x="30" y="307"/>
                    </a:lnTo>
                    <a:lnTo>
                      <a:pt x="0" y="30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08">
                <a:extLst>
                  <a:ext uri="{FF2B5EF4-FFF2-40B4-BE49-F238E27FC236}">
                    <a16:creationId xmlns:a16="http://schemas.microsoft.com/office/drawing/2014/main" id="{210F2340-54CC-4C40-9020-CF737986A1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27450" y="2668588"/>
                <a:ext cx="496888" cy="503238"/>
              </a:xfrm>
              <a:custGeom>
                <a:avLst/>
                <a:gdLst>
                  <a:gd name="T0" fmla="*/ 0 w 133"/>
                  <a:gd name="T1" fmla="*/ 67 h 132"/>
                  <a:gd name="T2" fmla="*/ 67 w 133"/>
                  <a:gd name="T3" fmla="*/ 0 h 132"/>
                  <a:gd name="T4" fmla="*/ 133 w 133"/>
                  <a:gd name="T5" fmla="*/ 66 h 132"/>
                  <a:gd name="T6" fmla="*/ 67 w 133"/>
                  <a:gd name="T7" fmla="*/ 132 h 132"/>
                  <a:gd name="T8" fmla="*/ 0 w 133"/>
                  <a:gd name="T9" fmla="*/ 67 h 132"/>
                  <a:gd name="T10" fmla="*/ 14 w 133"/>
                  <a:gd name="T11" fmla="*/ 66 h 132"/>
                  <a:gd name="T12" fmla="*/ 67 w 133"/>
                  <a:gd name="T13" fmla="*/ 120 h 132"/>
                  <a:gd name="T14" fmla="*/ 119 w 133"/>
                  <a:gd name="T15" fmla="*/ 66 h 132"/>
                  <a:gd name="T16" fmla="*/ 67 w 133"/>
                  <a:gd name="T17" fmla="*/ 13 h 132"/>
                  <a:gd name="T18" fmla="*/ 14 w 133"/>
                  <a:gd name="T19" fmla="*/ 66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3" h="132">
                    <a:moveTo>
                      <a:pt x="0" y="67"/>
                    </a:moveTo>
                    <a:cubicBezTo>
                      <a:pt x="0" y="27"/>
                      <a:pt x="31" y="0"/>
                      <a:pt x="67" y="0"/>
                    </a:cubicBezTo>
                    <a:cubicBezTo>
                      <a:pt x="104" y="0"/>
                      <a:pt x="133" y="29"/>
                      <a:pt x="133" y="66"/>
                    </a:cubicBezTo>
                    <a:cubicBezTo>
                      <a:pt x="133" y="104"/>
                      <a:pt x="104" y="132"/>
                      <a:pt x="67" y="132"/>
                    </a:cubicBezTo>
                    <a:cubicBezTo>
                      <a:pt x="29" y="132"/>
                      <a:pt x="0" y="103"/>
                      <a:pt x="0" y="67"/>
                    </a:cubicBezTo>
                    <a:close/>
                    <a:moveTo>
                      <a:pt x="14" y="66"/>
                    </a:moveTo>
                    <a:cubicBezTo>
                      <a:pt x="14" y="96"/>
                      <a:pt x="37" y="120"/>
                      <a:pt x="67" y="120"/>
                    </a:cubicBezTo>
                    <a:cubicBezTo>
                      <a:pt x="97" y="120"/>
                      <a:pt x="119" y="95"/>
                      <a:pt x="119" y="66"/>
                    </a:cubicBezTo>
                    <a:cubicBezTo>
                      <a:pt x="119" y="37"/>
                      <a:pt x="97" y="13"/>
                      <a:pt x="67" y="13"/>
                    </a:cubicBezTo>
                    <a:cubicBezTo>
                      <a:pt x="37" y="13"/>
                      <a:pt x="14" y="36"/>
                      <a:pt x="14" y="6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09">
                <a:extLst>
                  <a:ext uri="{FF2B5EF4-FFF2-40B4-BE49-F238E27FC236}">
                    <a16:creationId xmlns:a16="http://schemas.microsoft.com/office/drawing/2014/main" id="{B9615047-AB39-AF44-9F9D-22301010E1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76725" y="2668588"/>
                <a:ext cx="498475" cy="503238"/>
              </a:xfrm>
              <a:custGeom>
                <a:avLst/>
                <a:gdLst>
                  <a:gd name="T0" fmla="*/ 0 w 133"/>
                  <a:gd name="T1" fmla="*/ 67 h 132"/>
                  <a:gd name="T2" fmla="*/ 67 w 133"/>
                  <a:gd name="T3" fmla="*/ 0 h 132"/>
                  <a:gd name="T4" fmla="*/ 133 w 133"/>
                  <a:gd name="T5" fmla="*/ 66 h 132"/>
                  <a:gd name="T6" fmla="*/ 67 w 133"/>
                  <a:gd name="T7" fmla="*/ 132 h 132"/>
                  <a:gd name="T8" fmla="*/ 0 w 133"/>
                  <a:gd name="T9" fmla="*/ 67 h 132"/>
                  <a:gd name="T10" fmla="*/ 14 w 133"/>
                  <a:gd name="T11" fmla="*/ 66 h 132"/>
                  <a:gd name="T12" fmla="*/ 67 w 133"/>
                  <a:gd name="T13" fmla="*/ 120 h 132"/>
                  <a:gd name="T14" fmla="*/ 119 w 133"/>
                  <a:gd name="T15" fmla="*/ 66 h 132"/>
                  <a:gd name="T16" fmla="*/ 67 w 133"/>
                  <a:gd name="T17" fmla="*/ 13 h 132"/>
                  <a:gd name="T18" fmla="*/ 14 w 133"/>
                  <a:gd name="T19" fmla="*/ 66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3" h="132">
                    <a:moveTo>
                      <a:pt x="0" y="67"/>
                    </a:moveTo>
                    <a:cubicBezTo>
                      <a:pt x="0" y="27"/>
                      <a:pt x="30" y="0"/>
                      <a:pt x="67" y="0"/>
                    </a:cubicBezTo>
                    <a:cubicBezTo>
                      <a:pt x="104" y="0"/>
                      <a:pt x="133" y="29"/>
                      <a:pt x="133" y="66"/>
                    </a:cubicBezTo>
                    <a:cubicBezTo>
                      <a:pt x="133" y="104"/>
                      <a:pt x="104" y="132"/>
                      <a:pt x="67" y="132"/>
                    </a:cubicBezTo>
                    <a:cubicBezTo>
                      <a:pt x="29" y="132"/>
                      <a:pt x="0" y="103"/>
                      <a:pt x="0" y="67"/>
                    </a:cubicBezTo>
                    <a:close/>
                    <a:moveTo>
                      <a:pt x="14" y="66"/>
                    </a:moveTo>
                    <a:cubicBezTo>
                      <a:pt x="14" y="96"/>
                      <a:pt x="37" y="120"/>
                      <a:pt x="67" y="120"/>
                    </a:cubicBezTo>
                    <a:cubicBezTo>
                      <a:pt x="97" y="120"/>
                      <a:pt x="119" y="95"/>
                      <a:pt x="119" y="66"/>
                    </a:cubicBezTo>
                    <a:cubicBezTo>
                      <a:pt x="119" y="37"/>
                      <a:pt x="97" y="13"/>
                      <a:pt x="67" y="13"/>
                    </a:cubicBezTo>
                    <a:cubicBezTo>
                      <a:pt x="37" y="13"/>
                      <a:pt x="14" y="36"/>
                      <a:pt x="14" y="6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110">
                <a:extLst>
                  <a:ext uri="{FF2B5EF4-FFF2-40B4-BE49-F238E27FC236}">
                    <a16:creationId xmlns:a16="http://schemas.microsoft.com/office/drawing/2014/main" id="{E5294D4A-B514-7146-BB43-8299E3169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9813" y="2676526"/>
                <a:ext cx="385763" cy="487363"/>
              </a:xfrm>
              <a:custGeom>
                <a:avLst/>
                <a:gdLst>
                  <a:gd name="T0" fmla="*/ 210 w 243"/>
                  <a:gd name="T1" fmla="*/ 257 h 307"/>
                  <a:gd name="T2" fmla="*/ 210 w 243"/>
                  <a:gd name="T3" fmla="*/ 0 h 307"/>
                  <a:gd name="T4" fmla="*/ 243 w 243"/>
                  <a:gd name="T5" fmla="*/ 0 h 307"/>
                  <a:gd name="T6" fmla="*/ 243 w 243"/>
                  <a:gd name="T7" fmla="*/ 307 h 307"/>
                  <a:gd name="T8" fmla="*/ 210 w 243"/>
                  <a:gd name="T9" fmla="*/ 307 h 307"/>
                  <a:gd name="T10" fmla="*/ 31 w 243"/>
                  <a:gd name="T11" fmla="*/ 48 h 307"/>
                  <a:gd name="T12" fmla="*/ 33 w 243"/>
                  <a:gd name="T13" fmla="*/ 307 h 307"/>
                  <a:gd name="T14" fmla="*/ 0 w 243"/>
                  <a:gd name="T15" fmla="*/ 307 h 307"/>
                  <a:gd name="T16" fmla="*/ 0 w 243"/>
                  <a:gd name="T17" fmla="*/ 0 h 307"/>
                  <a:gd name="T18" fmla="*/ 33 w 243"/>
                  <a:gd name="T19" fmla="*/ 0 h 307"/>
                  <a:gd name="T20" fmla="*/ 210 w 243"/>
                  <a:gd name="T21" fmla="*/ 25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3" h="307">
                    <a:moveTo>
                      <a:pt x="210" y="257"/>
                    </a:moveTo>
                    <a:lnTo>
                      <a:pt x="210" y="0"/>
                    </a:lnTo>
                    <a:lnTo>
                      <a:pt x="243" y="0"/>
                    </a:lnTo>
                    <a:lnTo>
                      <a:pt x="243" y="307"/>
                    </a:lnTo>
                    <a:lnTo>
                      <a:pt x="210" y="307"/>
                    </a:lnTo>
                    <a:lnTo>
                      <a:pt x="31" y="48"/>
                    </a:lnTo>
                    <a:lnTo>
                      <a:pt x="33" y="307"/>
                    </a:lnTo>
                    <a:lnTo>
                      <a:pt x="0" y="307"/>
                    </a:lnTo>
                    <a:lnTo>
                      <a:pt x="0" y="0"/>
                    </a:lnTo>
                    <a:lnTo>
                      <a:pt x="33" y="0"/>
                    </a:lnTo>
                    <a:lnTo>
                      <a:pt x="210" y="2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111">
                <a:extLst>
                  <a:ext uri="{FF2B5EF4-FFF2-40B4-BE49-F238E27FC236}">
                    <a16:creationId xmlns:a16="http://schemas.microsoft.com/office/drawing/2014/main" id="{F86FC901-B42D-084A-B428-0C43996371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27763" y="2676526"/>
                <a:ext cx="457200" cy="487363"/>
              </a:xfrm>
              <a:custGeom>
                <a:avLst/>
                <a:gdLst>
                  <a:gd name="T0" fmla="*/ 52 w 288"/>
                  <a:gd name="T1" fmla="*/ 307 h 307"/>
                  <a:gd name="T2" fmla="*/ 0 w 288"/>
                  <a:gd name="T3" fmla="*/ 307 h 307"/>
                  <a:gd name="T4" fmla="*/ 123 w 288"/>
                  <a:gd name="T5" fmla="*/ 0 h 307"/>
                  <a:gd name="T6" fmla="*/ 165 w 288"/>
                  <a:gd name="T7" fmla="*/ 0 h 307"/>
                  <a:gd name="T8" fmla="*/ 288 w 288"/>
                  <a:gd name="T9" fmla="*/ 307 h 307"/>
                  <a:gd name="T10" fmla="*/ 236 w 288"/>
                  <a:gd name="T11" fmla="*/ 307 h 307"/>
                  <a:gd name="T12" fmla="*/ 208 w 288"/>
                  <a:gd name="T13" fmla="*/ 235 h 307"/>
                  <a:gd name="T14" fmla="*/ 78 w 288"/>
                  <a:gd name="T15" fmla="*/ 235 h 307"/>
                  <a:gd name="T16" fmla="*/ 52 w 288"/>
                  <a:gd name="T17" fmla="*/ 307 h 307"/>
                  <a:gd name="T18" fmla="*/ 142 w 288"/>
                  <a:gd name="T19" fmla="*/ 57 h 307"/>
                  <a:gd name="T20" fmla="*/ 92 w 288"/>
                  <a:gd name="T21" fmla="*/ 194 h 307"/>
                  <a:gd name="T22" fmla="*/ 193 w 288"/>
                  <a:gd name="T23" fmla="*/ 194 h 307"/>
                  <a:gd name="T24" fmla="*/ 142 w 288"/>
                  <a:gd name="T25" fmla="*/ 5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8" h="307">
                    <a:moveTo>
                      <a:pt x="52" y="307"/>
                    </a:moveTo>
                    <a:lnTo>
                      <a:pt x="0" y="307"/>
                    </a:lnTo>
                    <a:lnTo>
                      <a:pt x="123" y="0"/>
                    </a:lnTo>
                    <a:lnTo>
                      <a:pt x="165" y="0"/>
                    </a:lnTo>
                    <a:lnTo>
                      <a:pt x="288" y="307"/>
                    </a:lnTo>
                    <a:lnTo>
                      <a:pt x="236" y="307"/>
                    </a:lnTo>
                    <a:lnTo>
                      <a:pt x="208" y="235"/>
                    </a:lnTo>
                    <a:lnTo>
                      <a:pt x="78" y="235"/>
                    </a:lnTo>
                    <a:lnTo>
                      <a:pt x="52" y="307"/>
                    </a:lnTo>
                    <a:close/>
                    <a:moveTo>
                      <a:pt x="142" y="57"/>
                    </a:moveTo>
                    <a:lnTo>
                      <a:pt x="92" y="194"/>
                    </a:lnTo>
                    <a:lnTo>
                      <a:pt x="193" y="194"/>
                    </a:lnTo>
                    <a:lnTo>
                      <a:pt x="14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112">
                <a:extLst>
                  <a:ext uri="{FF2B5EF4-FFF2-40B4-BE49-F238E27FC236}">
                    <a16:creationId xmlns:a16="http://schemas.microsoft.com/office/drawing/2014/main" id="{24FFA971-6531-0D4B-8E8B-4B28A435A9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2588" y="2676526"/>
                <a:ext cx="338138" cy="487363"/>
              </a:xfrm>
              <a:custGeom>
                <a:avLst/>
                <a:gdLst>
                  <a:gd name="T0" fmla="*/ 0 w 90"/>
                  <a:gd name="T1" fmla="*/ 0 h 128"/>
                  <a:gd name="T2" fmla="*/ 36 w 90"/>
                  <a:gd name="T3" fmla="*/ 0 h 128"/>
                  <a:gd name="T4" fmla="*/ 73 w 90"/>
                  <a:gd name="T5" fmla="*/ 8 h 128"/>
                  <a:gd name="T6" fmla="*/ 90 w 90"/>
                  <a:gd name="T7" fmla="*/ 42 h 128"/>
                  <a:gd name="T8" fmla="*/ 83 w 90"/>
                  <a:gd name="T9" fmla="*/ 66 h 128"/>
                  <a:gd name="T10" fmla="*/ 58 w 90"/>
                  <a:gd name="T11" fmla="*/ 80 h 128"/>
                  <a:gd name="T12" fmla="*/ 88 w 90"/>
                  <a:gd name="T13" fmla="*/ 128 h 128"/>
                  <a:gd name="T14" fmla="*/ 67 w 90"/>
                  <a:gd name="T15" fmla="*/ 128 h 128"/>
                  <a:gd name="T16" fmla="*/ 32 w 90"/>
                  <a:gd name="T17" fmla="*/ 70 h 128"/>
                  <a:gd name="T18" fmla="*/ 36 w 90"/>
                  <a:gd name="T19" fmla="*/ 70 h 128"/>
                  <a:gd name="T20" fmla="*/ 62 w 90"/>
                  <a:gd name="T21" fmla="*/ 65 h 128"/>
                  <a:gd name="T22" fmla="*/ 70 w 90"/>
                  <a:gd name="T23" fmla="*/ 44 h 128"/>
                  <a:gd name="T24" fmla="*/ 59 w 90"/>
                  <a:gd name="T25" fmla="*/ 22 h 128"/>
                  <a:gd name="T26" fmla="*/ 38 w 90"/>
                  <a:gd name="T27" fmla="*/ 18 h 128"/>
                  <a:gd name="T28" fmla="*/ 20 w 90"/>
                  <a:gd name="T29" fmla="*/ 18 h 128"/>
                  <a:gd name="T30" fmla="*/ 20 w 90"/>
                  <a:gd name="T31" fmla="*/ 128 h 128"/>
                  <a:gd name="T32" fmla="*/ 0 w 90"/>
                  <a:gd name="T33" fmla="*/ 128 h 128"/>
                  <a:gd name="T34" fmla="*/ 0 w 90"/>
                  <a:gd name="T3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0" h="128">
                    <a:moveTo>
                      <a:pt x="0" y="0"/>
                    </a:moveTo>
                    <a:cubicBezTo>
                      <a:pt x="36" y="0"/>
                      <a:pt x="36" y="0"/>
                      <a:pt x="36" y="0"/>
                    </a:cubicBezTo>
                    <a:cubicBezTo>
                      <a:pt x="56" y="0"/>
                      <a:pt x="66" y="3"/>
                      <a:pt x="73" y="8"/>
                    </a:cubicBezTo>
                    <a:cubicBezTo>
                      <a:pt x="84" y="14"/>
                      <a:pt x="90" y="28"/>
                      <a:pt x="90" y="42"/>
                    </a:cubicBezTo>
                    <a:cubicBezTo>
                      <a:pt x="90" y="51"/>
                      <a:pt x="88" y="60"/>
                      <a:pt x="83" y="66"/>
                    </a:cubicBezTo>
                    <a:cubicBezTo>
                      <a:pt x="76" y="76"/>
                      <a:pt x="68" y="79"/>
                      <a:pt x="58" y="80"/>
                    </a:cubicBezTo>
                    <a:cubicBezTo>
                      <a:pt x="88" y="128"/>
                      <a:pt x="88" y="128"/>
                      <a:pt x="88" y="128"/>
                    </a:cubicBezTo>
                    <a:cubicBezTo>
                      <a:pt x="67" y="128"/>
                      <a:pt x="67" y="128"/>
                      <a:pt x="67" y="128"/>
                    </a:cubicBezTo>
                    <a:cubicBezTo>
                      <a:pt x="32" y="70"/>
                      <a:pt x="32" y="70"/>
                      <a:pt x="32" y="70"/>
                    </a:cubicBezTo>
                    <a:cubicBezTo>
                      <a:pt x="36" y="70"/>
                      <a:pt x="36" y="70"/>
                      <a:pt x="36" y="70"/>
                    </a:cubicBezTo>
                    <a:cubicBezTo>
                      <a:pt x="45" y="70"/>
                      <a:pt x="56" y="70"/>
                      <a:pt x="62" y="65"/>
                    </a:cubicBezTo>
                    <a:cubicBezTo>
                      <a:pt x="67" y="59"/>
                      <a:pt x="70" y="52"/>
                      <a:pt x="70" y="44"/>
                    </a:cubicBezTo>
                    <a:cubicBezTo>
                      <a:pt x="70" y="35"/>
                      <a:pt x="66" y="27"/>
                      <a:pt x="59" y="22"/>
                    </a:cubicBezTo>
                    <a:cubicBezTo>
                      <a:pt x="54" y="19"/>
                      <a:pt x="47" y="18"/>
                      <a:pt x="38" y="18"/>
                    </a:cubicBezTo>
                    <a:cubicBezTo>
                      <a:pt x="20" y="18"/>
                      <a:pt x="20" y="18"/>
                      <a:pt x="20" y="18"/>
                    </a:cubicBezTo>
                    <a:cubicBezTo>
                      <a:pt x="20" y="128"/>
                      <a:pt x="20" y="128"/>
                      <a:pt x="20" y="128"/>
                    </a:cubicBezTo>
                    <a:cubicBezTo>
                      <a:pt x="0" y="128"/>
                      <a:pt x="0" y="128"/>
                      <a:pt x="0" y="128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113">
                <a:extLst>
                  <a:ext uri="{FF2B5EF4-FFF2-40B4-BE49-F238E27FC236}">
                    <a16:creationId xmlns:a16="http://schemas.microsoft.com/office/drawing/2014/main" id="{BC401283-FA39-8543-8F41-577E559A17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4063" y="2668588"/>
                <a:ext cx="314325" cy="503238"/>
              </a:xfrm>
              <a:custGeom>
                <a:avLst/>
                <a:gdLst>
                  <a:gd name="T0" fmla="*/ 21 w 84"/>
                  <a:gd name="T1" fmla="*/ 92 h 132"/>
                  <a:gd name="T2" fmla="*/ 42 w 84"/>
                  <a:gd name="T3" fmla="*/ 115 h 132"/>
                  <a:gd name="T4" fmla="*/ 63 w 84"/>
                  <a:gd name="T5" fmla="*/ 94 h 132"/>
                  <a:gd name="T6" fmla="*/ 35 w 84"/>
                  <a:gd name="T7" fmla="*/ 71 h 132"/>
                  <a:gd name="T8" fmla="*/ 3 w 84"/>
                  <a:gd name="T9" fmla="*/ 36 h 132"/>
                  <a:gd name="T10" fmla="*/ 43 w 84"/>
                  <a:gd name="T11" fmla="*/ 0 h 132"/>
                  <a:gd name="T12" fmla="*/ 81 w 84"/>
                  <a:gd name="T13" fmla="*/ 35 h 132"/>
                  <a:gd name="T14" fmla="*/ 61 w 84"/>
                  <a:gd name="T15" fmla="*/ 35 h 132"/>
                  <a:gd name="T16" fmla="*/ 42 w 84"/>
                  <a:gd name="T17" fmla="*/ 17 h 132"/>
                  <a:gd name="T18" fmla="*/ 23 w 84"/>
                  <a:gd name="T19" fmla="*/ 35 h 132"/>
                  <a:gd name="T20" fmla="*/ 53 w 84"/>
                  <a:gd name="T21" fmla="*/ 58 h 132"/>
                  <a:gd name="T22" fmla="*/ 84 w 84"/>
                  <a:gd name="T23" fmla="*/ 93 h 132"/>
                  <a:gd name="T24" fmla="*/ 42 w 84"/>
                  <a:gd name="T25" fmla="*/ 132 h 132"/>
                  <a:gd name="T26" fmla="*/ 0 w 84"/>
                  <a:gd name="T27" fmla="*/ 92 h 132"/>
                  <a:gd name="T28" fmla="*/ 21 w 84"/>
                  <a:gd name="T29" fmla="*/ 9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4" h="132">
                    <a:moveTo>
                      <a:pt x="21" y="92"/>
                    </a:moveTo>
                    <a:cubicBezTo>
                      <a:pt x="22" y="111"/>
                      <a:pt x="36" y="115"/>
                      <a:pt x="42" y="115"/>
                    </a:cubicBezTo>
                    <a:cubicBezTo>
                      <a:pt x="54" y="115"/>
                      <a:pt x="63" y="106"/>
                      <a:pt x="63" y="94"/>
                    </a:cubicBezTo>
                    <a:cubicBezTo>
                      <a:pt x="63" y="80"/>
                      <a:pt x="51" y="77"/>
                      <a:pt x="35" y="71"/>
                    </a:cubicBezTo>
                    <a:cubicBezTo>
                      <a:pt x="25" y="68"/>
                      <a:pt x="3" y="60"/>
                      <a:pt x="3" y="36"/>
                    </a:cubicBezTo>
                    <a:cubicBezTo>
                      <a:pt x="2" y="13"/>
                      <a:pt x="23" y="0"/>
                      <a:pt x="43" y="0"/>
                    </a:cubicBezTo>
                    <a:cubicBezTo>
                      <a:pt x="59" y="0"/>
                      <a:pt x="80" y="8"/>
                      <a:pt x="81" y="35"/>
                    </a:cubicBezTo>
                    <a:cubicBezTo>
                      <a:pt x="61" y="35"/>
                      <a:pt x="61" y="35"/>
                      <a:pt x="61" y="35"/>
                    </a:cubicBezTo>
                    <a:cubicBezTo>
                      <a:pt x="60" y="28"/>
                      <a:pt x="57" y="17"/>
                      <a:pt x="42" y="17"/>
                    </a:cubicBezTo>
                    <a:cubicBezTo>
                      <a:pt x="32" y="17"/>
                      <a:pt x="23" y="24"/>
                      <a:pt x="23" y="35"/>
                    </a:cubicBezTo>
                    <a:cubicBezTo>
                      <a:pt x="23" y="47"/>
                      <a:pt x="32" y="50"/>
                      <a:pt x="53" y="58"/>
                    </a:cubicBezTo>
                    <a:cubicBezTo>
                      <a:pt x="69" y="65"/>
                      <a:pt x="84" y="73"/>
                      <a:pt x="84" y="93"/>
                    </a:cubicBezTo>
                    <a:cubicBezTo>
                      <a:pt x="84" y="114"/>
                      <a:pt x="70" y="132"/>
                      <a:pt x="42" y="132"/>
                    </a:cubicBezTo>
                    <a:cubicBezTo>
                      <a:pt x="17" y="132"/>
                      <a:pt x="1" y="117"/>
                      <a:pt x="0" y="92"/>
                    </a:cubicBezTo>
                    <a:lnTo>
                      <a:pt x="21" y="9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114">
                <a:extLst>
                  <a:ext uri="{FF2B5EF4-FFF2-40B4-BE49-F238E27FC236}">
                    <a16:creationId xmlns:a16="http://schemas.microsoft.com/office/drawing/2014/main" id="{4B0DF274-64FD-8647-8AB2-2EAF5310C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0" y="2862263"/>
                <a:ext cx="134938" cy="301625"/>
              </a:xfrm>
              <a:custGeom>
                <a:avLst/>
                <a:gdLst>
                  <a:gd name="T0" fmla="*/ 23 w 85"/>
                  <a:gd name="T1" fmla="*/ 75 h 190"/>
                  <a:gd name="T2" fmla="*/ 0 w 85"/>
                  <a:gd name="T3" fmla="*/ 75 h 190"/>
                  <a:gd name="T4" fmla="*/ 4 w 85"/>
                  <a:gd name="T5" fmla="*/ 48 h 190"/>
                  <a:gd name="T6" fmla="*/ 28 w 85"/>
                  <a:gd name="T7" fmla="*/ 48 h 190"/>
                  <a:gd name="T8" fmla="*/ 37 w 85"/>
                  <a:gd name="T9" fmla="*/ 0 h 190"/>
                  <a:gd name="T10" fmla="*/ 70 w 85"/>
                  <a:gd name="T11" fmla="*/ 0 h 190"/>
                  <a:gd name="T12" fmla="*/ 61 w 85"/>
                  <a:gd name="T13" fmla="*/ 48 h 190"/>
                  <a:gd name="T14" fmla="*/ 85 w 85"/>
                  <a:gd name="T15" fmla="*/ 48 h 190"/>
                  <a:gd name="T16" fmla="*/ 80 w 85"/>
                  <a:gd name="T17" fmla="*/ 75 h 190"/>
                  <a:gd name="T18" fmla="*/ 56 w 85"/>
                  <a:gd name="T19" fmla="*/ 75 h 190"/>
                  <a:gd name="T20" fmla="*/ 35 w 85"/>
                  <a:gd name="T21" fmla="*/ 190 h 190"/>
                  <a:gd name="T22" fmla="*/ 2 w 85"/>
                  <a:gd name="T23" fmla="*/ 190 h 190"/>
                  <a:gd name="T24" fmla="*/ 23 w 85"/>
                  <a:gd name="T25" fmla="*/ 75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" h="190">
                    <a:moveTo>
                      <a:pt x="23" y="75"/>
                    </a:moveTo>
                    <a:lnTo>
                      <a:pt x="0" y="75"/>
                    </a:lnTo>
                    <a:lnTo>
                      <a:pt x="4" y="48"/>
                    </a:lnTo>
                    <a:lnTo>
                      <a:pt x="28" y="48"/>
                    </a:lnTo>
                    <a:lnTo>
                      <a:pt x="37" y="0"/>
                    </a:lnTo>
                    <a:lnTo>
                      <a:pt x="70" y="0"/>
                    </a:lnTo>
                    <a:lnTo>
                      <a:pt x="61" y="48"/>
                    </a:lnTo>
                    <a:lnTo>
                      <a:pt x="85" y="48"/>
                    </a:lnTo>
                    <a:lnTo>
                      <a:pt x="80" y="75"/>
                    </a:lnTo>
                    <a:lnTo>
                      <a:pt x="56" y="75"/>
                    </a:lnTo>
                    <a:lnTo>
                      <a:pt x="35" y="190"/>
                    </a:lnTo>
                    <a:lnTo>
                      <a:pt x="2" y="190"/>
                    </a:lnTo>
                    <a:lnTo>
                      <a:pt x="23" y="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115">
                <a:extLst>
                  <a:ext uri="{FF2B5EF4-FFF2-40B4-BE49-F238E27FC236}">
                    <a16:creationId xmlns:a16="http://schemas.microsoft.com/office/drawing/2014/main" id="{341223DE-D0A8-F847-B155-ECCF8F8871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0550" y="2676526"/>
                <a:ext cx="504825" cy="487363"/>
              </a:xfrm>
              <a:custGeom>
                <a:avLst/>
                <a:gdLst>
                  <a:gd name="T0" fmla="*/ 135 w 135"/>
                  <a:gd name="T1" fmla="*/ 128 h 128"/>
                  <a:gd name="T2" fmla="*/ 135 w 135"/>
                  <a:gd name="T3" fmla="*/ 0 h 128"/>
                  <a:gd name="T4" fmla="*/ 107 w 135"/>
                  <a:gd name="T5" fmla="*/ 0 h 128"/>
                  <a:gd name="T6" fmla="*/ 68 w 135"/>
                  <a:gd name="T7" fmla="*/ 99 h 128"/>
                  <a:gd name="T8" fmla="*/ 28 w 135"/>
                  <a:gd name="T9" fmla="*/ 1 h 128"/>
                  <a:gd name="T10" fmla="*/ 0 w 135"/>
                  <a:gd name="T11" fmla="*/ 1 h 128"/>
                  <a:gd name="T12" fmla="*/ 0 w 135"/>
                  <a:gd name="T13" fmla="*/ 66 h 128"/>
                  <a:gd name="T14" fmla="*/ 3 w 135"/>
                  <a:gd name="T15" fmla="*/ 70 h 128"/>
                  <a:gd name="T16" fmla="*/ 11 w 135"/>
                  <a:gd name="T17" fmla="*/ 100 h 128"/>
                  <a:gd name="T18" fmla="*/ 0 w 135"/>
                  <a:gd name="T19" fmla="*/ 122 h 128"/>
                  <a:gd name="T20" fmla="*/ 0 w 135"/>
                  <a:gd name="T21" fmla="*/ 128 h 128"/>
                  <a:gd name="T22" fmla="*/ 19 w 135"/>
                  <a:gd name="T23" fmla="*/ 128 h 128"/>
                  <a:gd name="T24" fmla="*/ 18 w 135"/>
                  <a:gd name="T25" fmla="*/ 21 h 128"/>
                  <a:gd name="T26" fmla="*/ 61 w 135"/>
                  <a:gd name="T27" fmla="*/ 128 h 128"/>
                  <a:gd name="T28" fmla="*/ 74 w 135"/>
                  <a:gd name="T29" fmla="*/ 128 h 128"/>
                  <a:gd name="T30" fmla="*/ 116 w 135"/>
                  <a:gd name="T31" fmla="*/ 20 h 128"/>
                  <a:gd name="T32" fmla="*/ 116 w 135"/>
                  <a:gd name="T33" fmla="*/ 128 h 128"/>
                  <a:gd name="T34" fmla="*/ 135 w 135"/>
                  <a:gd name="T35" fmla="*/ 128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5" h="128">
                    <a:moveTo>
                      <a:pt x="135" y="128"/>
                    </a:moveTo>
                    <a:cubicBezTo>
                      <a:pt x="135" y="0"/>
                      <a:pt x="135" y="0"/>
                      <a:pt x="135" y="0"/>
                    </a:cubicBezTo>
                    <a:cubicBezTo>
                      <a:pt x="107" y="0"/>
                      <a:pt x="107" y="0"/>
                      <a:pt x="107" y="0"/>
                    </a:cubicBezTo>
                    <a:cubicBezTo>
                      <a:pt x="68" y="99"/>
                      <a:pt x="68" y="99"/>
                      <a:pt x="68" y="99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66"/>
                      <a:pt x="0" y="66"/>
                      <a:pt x="0" y="66"/>
                    </a:cubicBezTo>
                    <a:cubicBezTo>
                      <a:pt x="1" y="68"/>
                      <a:pt x="2" y="69"/>
                      <a:pt x="3" y="70"/>
                    </a:cubicBezTo>
                    <a:cubicBezTo>
                      <a:pt x="10" y="78"/>
                      <a:pt x="13" y="89"/>
                      <a:pt x="11" y="100"/>
                    </a:cubicBezTo>
                    <a:cubicBezTo>
                      <a:pt x="9" y="108"/>
                      <a:pt x="6" y="115"/>
                      <a:pt x="0" y="122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8" y="21"/>
                      <a:pt x="18" y="21"/>
                      <a:pt x="18" y="21"/>
                    </a:cubicBezTo>
                    <a:cubicBezTo>
                      <a:pt x="61" y="128"/>
                      <a:pt x="61" y="128"/>
                      <a:pt x="61" y="128"/>
                    </a:cubicBezTo>
                    <a:cubicBezTo>
                      <a:pt x="74" y="128"/>
                      <a:pt x="74" y="128"/>
                      <a:pt x="74" y="128"/>
                    </a:cubicBezTo>
                    <a:cubicBezTo>
                      <a:pt x="116" y="20"/>
                      <a:pt x="116" y="20"/>
                      <a:pt x="116" y="20"/>
                    </a:cubicBezTo>
                    <a:cubicBezTo>
                      <a:pt x="116" y="128"/>
                      <a:pt x="116" y="128"/>
                      <a:pt x="116" y="128"/>
                    </a:cubicBezTo>
                    <a:lnTo>
                      <a:pt x="135" y="1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116">
                <a:extLst>
                  <a:ext uri="{FF2B5EF4-FFF2-40B4-BE49-F238E27FC236}">
                    <a16:creationId xmlns:a16="http://schemas.microsoft.com/office/drawing/2014/main" id="{360663C0-2903-FB4C-B2C3-ADEA31727A5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26075" y="2932113"/>
                <a:ext cx="258763" cy="234950"/>
              </a:xfrm>
              <a:custGeom>
                <a:avLst/>
                <a:gdLst>
                  <a:gd name="T0" fmla="*/ 3 w 69"/>
                  <a:gd name="T1" fmla="*/ 31 h 62"/>
                  <a:gd name="T2" fmla="*/ 40 w 69"/>
                  <a:gd name="T3" fmla="*/ 0 h 62"/>
                  <a:gd name="T4" fmla="*/ 66 w 69"/>
                  <a:gd name="T5" fmla="*/ 31 h 62"/>
                  <a:gd name="T6" fmla="*/ 29 w 69"/>
                  <a:gd name="T7" fmla="*/ 62 h 62"/>
                  <a:gd name="T8" fmla="*/ 3 w 69"/>
                  <a:gd name="T9" fmla="*/ 31 h 62"/>
                  <a:gd name="T10" fmla="*/ 17 w 69"/>
                  <a:gd name="T11" fmla="*/ 31 h 62"/>
                  <a:gd name="T12" fmla="*/ 31 w 69"/>
                  <a:gd name="T13" fmla="*/ 49 h 62"/>
                  <a:gd name="T14" fmla="*/ 52 w 69"/>
                  <a:gd name="T15" fmla="*/ 31 h 62"/>
                  <a:gd name="T16" fmla="*/ 38 w 69"/>
                  <a:gd name="T17" fmla="*/ 13 h 62"/>
                  <a:gd name="T18" fmla="*/ 17 w 69"/>
                  <a:gd name="T19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9" h="62">
                    <a:moveTo>
                      <a:pt x="3" y="31"/>
                    </a:moveTo>
                    <a:cubicBezTo>
                      <a:pt x="6" y="16"/>
                      <a:pt x="20" y="0"/>
                      <a:pt x="40" y="0"/>
                    </a:cubicBezTo>
                    <a:cubicBezTo>
                      <a:pt x="61" y="0"/>
                      <a:pt x="69" y="16"/>
                      <a:pt x="66" y="31"/>
                    </a:cubicBezTo>
                    <a:cubicBezTo>
                      <a:pt x="63" y="47"/>
                      <a:pt x="49" y="62"/>
                      <a:pt x="29" y="62"/>
                    </a:cubicBezTo>
                    <a:cubicBezTo>
                      <a:pt x="8" y="62"/>
                      <a:pt x="0" y="47"/>
                      <a:pt x="3" y="31"/>
                    </a:cubicBezTo>
                    <a:close/>
                    <a:moveTo>
                      <a:pt x="17" y="31"/>
                    </a:moveTo>
                    <a:cubicBezTo>
                      <a:pt x="15" y="42"/>
                      <a:pt x="22" y="49"/>
                      <a:pt x="31" y="49"/>
                    </a:cubicBezTo>
                    <a:cubicBezTo>
                      <a:pt x="41" y="49"/>
                      <a:pt x="50" y="42"/>
                      <a:pt x="52" y="31"/>
                    </a:cubicBezTo>
                    <a:cubicBezTo>
                      <a:pt x="54" y="21"/>
                      <a:pt x="48" y="13"/>
                      <a:pt x="38" y="13"/>
                    </a:cubicBezTo>
                    <a:cubicBezTo>
                      <a:pt x="28" y="13"/>
                      <a:pt x="19" y="21"/>
                      <a:pt x="17" y="3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7391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82CAA-A637-564B-9150-80E6208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1938" y="1104144"/>
            <a:ext cx="6678105" cy="646331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FBED-D27D-074B-9C33-10A234BC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39" y="2214710"/>
            <a:ext cx="6678104" cy="1623008"/>
          </a:xfrm>
        </p:spPr>
        <p:txBody>
          <a:bodyPr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5A95B-EA76-8B4B-809B-5350F164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481" y="6422339"/>
            <a:ext cx="2743200" cy="365125"/>
          </a:xfrm>
        </p:spPr>
        <p:txBody>
          <a:bodyPr/>
          <a:lstStyle/>
          <a:p>
            <a:fld id="{DECC2AD0-9452-684A-9802-A7E12BA97DE7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ECC2B-9CA4-F049-B8DF-124C0111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339"/>
            <a:ext cx="4114800" cy="365125"/>
          </a:xfrm>
        </p:spPr>
        <p:txBody>
          <a:bodyPr/>
          <a:lstStyle>
            <a:lvl1pPr>
              <a:defRPr>
                <a:solidFill>
                  <a:srgbClr val="95BEF5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93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AC544F54-F6AA-DE4C-84AD-5C670137B5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730500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E69C0A2-BCB9-104A-B5D0-25A86EE07CD5}"/>
              </a:ext>
            </a:extLst>
          </p:cNvPr>
          <p:cNvSpPr/>
          <p:nvPr userDrawn="1"/>
        </p:nvSpPr>
        <p:spPr>
          <a:xfrm>
            <a:off x="0" y="0"/>
            <a:ext cx="2936240" cy="68580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DE2DF47A-D431-2C41-B382-D818556703BB}"/>
              </a:ext>
            </a:extLst>
          </p:cNvPr>
          <p:cNvSpPr>
            <a:spLocks/>
          </p:cNvSpPr>
          <p:nvPr userDrawn="1"/>
        </p:nvSpPr>
        <p:spPr bwMode="auto">
          <a:xfrm>
            <a:off x="-461912" y="0"/>
            <a:ext cx="12653912" cy="6858000"/>
          </a:xfrm>
          <a:custGeom>
            <a:avLst/>
            <a:gdLst>
              <a:gd name="T0" fmla="*/ 1003 w 3986"/>
              <a:gd name="T1" fmla="*/ 0 h 2160"/>
              <a:gd name="T2" fmla="*/ 561 w 3986"/>
              <a:gd name="T3" fmla="*/ 1933 h 2160"/>
              <a:gd name="T4" fmla="*/ 368 w 3986"/>
              <a:gd name="T5" fmla="*/ 0 h 2160"/>
              <a:gd name="T6" fmla="*/ 277 w 3986"/>
              <a:gd name="T7" fmla="*/ 0 h 2160"/>
              <a:gd name="T8" fmla="*/ 146 w 3986"/>
              <a:gd name="T9" fmla="*/ 530 h 2160"/>
              <a:gd name="T10" fmla="*/ 146 w 3986"/>
              <a:gd name="T11" fmla="*/ 929 h 2160"/>
              <a:gd name="T12" fmla="*/ 507 w 3986"/>
              <a:gd name="T13" fmla="*/ 1903 h 2160"/>
              <a:gd name="T14" fmla="*/ 743 w 3986"/>
              <a:gd name="T15" fmla="*/ 2160 h 2160"/>
              <a:gd name="T16" fmla="*/ 3986 w 3986"/>
              <a:gd name="T17" fmla="*/ 2160 h 2160"/>
              <a:gd name="T18" fmla="*/ 3986 w 3986"/>
              <a:gd name="T19" fmla="*/ 0 h 2160"/>
              <a:gd name="T20" fmla="*/ 1003 w 3986"/>
              <a:gd name="T21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986" h="2160">
                <a:moveTo>
                  <a:pt x="1003" y="0"/>
                </a:moveTo>
                <a:cubicBezTo>
                  <a:pt x="0" y="904"/>
                  <a:pt x="561" y="1933"/>
                  <a:pt x="561" y="1933"/>
                </a:cubicBezTo>
                <a:cubicBezTo>
                  <a:pt x="48" y="1139"/>
                  <a:pt x="153" y="463"/>
                  <a:pt x="368" y="0"/>
                </a:cubicBezTo>
                <a:cubicBezTo>
                  <a:pt x="277" y="0"/>
                  <a:pt x="277" y="0"/>
                  <a:pt x="277" y="0"/>
                </a:cubicBezTo>
                <a:cubicBezTo>
                  <a:pt x="204" y="184"/>
                  <a:pt x="163" y="362"/>
                  <a:pt x="146" y="530"/>
                </a:cubicBezTo>
                <a:cubicBezTo>
                  <a:pt x="146" y="929"/>
                  <a:pt x="146" y="929"/>
                  <a:pt x="146" y="929"/>
                </a:cubicBezTo>
                <a:cubicBezTo>
                  <a:pt x="206" y="1513"/>
                  <a:pt x="507" y="1903"/>
                  <a:pt x="507" y="1903"/>
                </a:cubicBezTo>
                <a:cubicBezTo>
                  <a:pt x="585" y="1999"/>
                  <a:pt x="665" y="2085"/>
                  <a:pt x="743" y="2160"/>
                </a:cubicBezTo>
                <a:cubicBezTo>
                  <a:pt x="744" y="2160"/>
                  <a:pt x="3986" y="2160"/>
                  <a:pt x="3986" y="2160"/>
                </a:cubicBezTo>
                <a:cubicBezTo>
                  <a:pt x="3986" y="0"/>
                  <a:pt x="3986" y="0"/>
                  <a:pt x="3986" y="0"/>
                </a:cubicBezTo>
                <a:lnTo>
                  <a:pt x="100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82CAA-A637-564B-9150-80E6208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422" y="1104144"/>
            <a:ext cx="9025378" cy="646331"/>
          </a:xfrm>
        </p:spPr>
        <p:txBody>
          <a:bodyPr>
            <a:sp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FBED-D27D-074B-9C33-10A234BC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422" y="2214710"/>
            <a:ext cx="9251621" cy="1623008"/>
          </a:xfrm>
        </p:spPr>
        <p:txBody>
          <a:bodyPr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5A95B-EA76-8B4B-809B-5350F164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481" y="6422339"/>
            <a:ext cx="2743200" cy="365125"/>
          </a:xfrm>
        </p:spPr>
        <p:txBody>
          <a:bodyPr/>
          <a:lstStyle/>
          <a:p>
            <a:fld id="{DECC2AD0-9452-684A-9802-A7E12BA97DE7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ECC2B-9CA4-F049-B8DF-124C0111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339"/>
            <a:ext cx="4114800" cy="365125"/>
          </a:xfr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4B535-E047-7E4E-AC67-9B9E7121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13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60C756ED-1B77-4C44-BF05-A9B6B2DBB1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C90209D2-9EFF-EE42-A861-044D61A65380}"/>
              </a:ext>
            </a:extLst>
          </p:cNvPr>
          <p:cNvGrpSpPr/>
          <p:nvPr userDrawn="1"/>
        </p:nvGrpSpPr>
        <p:grpSpPr>
          <a:xfrm>
            <a:off x="516442" y="-15373"/>
            <a:ext cx="4621246" cy="6873373"/>
            <a:chOff x="8077201" y="2376488"/>
            <a:chExt cx="2759074" cy="4103687"/>
          </a:xfrm>
        </p:grpSpPr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AEF0320A-DE47-A940-998B-2BE39B4CAF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51950" y="2376488"/>
              <a:ext cx="1584325" cy="3670300"/>
            </a:xfrm>
            <a:custGeom>
              <a:avLst/>
              <a:gdLst>
                <a:gd name="T0" fmla="*/ 101 w 834"/>
                <a:gd name="T1" fmla="*/ 1317 h 1936"/>
                <a:gd name="T2" fmla="*/ 393 w 834"/>
                <a:gd name="T3" fmla="*/ 1936 h 1936"/>
                <a:gd name="T4" fmla="*/ 238 w 834"/>
                <a:gd name="T5" fmla="*/ 1317 h 1936"/>
                <a:gd name="T6" fmla="*/ 101 w 834"/>
                <a:gd name="T7" fmla="*/ 1317 h 1936"/>
                <a:gd name="T8" fmla="*/ 271 w 834"/>
                <a:gd name="T9" fmla="*/ 919 h 1936"/>
                <a:gd name="T10" fmla="*/ 834 w 834"/>
                <a:gd name="T11" fmla="*/ 3 h 1936"/>
                <a:gd name="T12" fmla="*/ 201 w 834"/>
                <a:gd name="T13" fmla="*/ 0 h 1936"/>
                <a:gd name="T14" fmla="*/ 27 w 834"/>
                <a:gd name="T15" fmla="*/ 919 h 1936"/>
                <a:gd name="T16" fmla="*/ 271 w 834"/>
                <a:gd name="T17" fmla="*/ 919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4" h="1936">
                  <a:moveTo>
                    <a:pt x="101" y="1317"/>
                  </a:moveTo>
                  <a:cubicBezTo>
                    <a:pt x="159" y="1513"/>
                    <a:pt x="253" y="1720"/>
                    <a:pt x="393" y="1936"/>
                  </a:cubicBezTo>
                  <a:cubicBezTo>
                    <a:pt x="393" y="1936"/>
                    <a:pt x="254" y="1683"/>
                    <a:pt x="238" y="1317"/>
                  </a:cubicBezTo>
                  <a:lnTo>
                    <a:pt x="101" y="1317"/>
                  </a:lnTo>
                  <a:close/>
                  <a:moveTo>
                    <a:pt x="271" y="919"/>
                  </a:moveTo>
                  <a:cubicBezTo>
                    <a:pt x="335" y="629"/>
                    <a:pt x="495" y="309"/>
                    <a:pt x="834" y="3"/>
                  </a:cubicBezTo>
                  <a:cubicBezTo>
                    <a:pt x="201" y="0"/>
                    <a:pt x="201" y="0"/>
                    <a:pt x="201" y="0"/>
                  </a:cubicBezTo>
                  <a:cubicBezTo>
                    <a:pt x="84" y="249"/>
                    <a:pt x="0" y="561"/>
                    <a:pt x="27" y="919"/>
                  </a:cubicBezTo>
                  <a:lnTo>
                    <a:pt x="271" y="919"/>
                  </a:lnTo>
                  <a:close/>
                </a:path>
              </a:pathLst>
            </a:custGeom>
            <a:gradFill>
              <a:gsLst>
                <a:gs pos="0">
                  <a:srgbClr val="AFD9FF"/>
                </a:gs>
                <a:gs pos="98000">
                  <a:srgbClr val="7AB9FF"/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39CAAF0C-A2FA-DE48-A1AF-81D8D2D4B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5300" y="5256213"/>
              <a:ext cx="542925" cy="1222375"/>
            </a:xfrm>
            <a:custGeom>
              <a:avLst/>
              <a:gdLst>
                <a:gd name="T0" fmla="*/ 286 w 286"/>
                <a:gd name="T1" fmla="*/ 645 h 645"/>
                <a:gd name="T2" fmla="*/ 0 w 286"/>
                <a:gd name="T3" fmla="*/ 0 h 645"/>
                <a:gd name="T4" fmla="*/ 166 w 286"/>
                <a:gd name="T5" fmla="*/ 645 h 645"/>
                <a:gd name="T6" fmla="*/ 286 w 286"/>
                <a:gd name="T7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645">
                  <a:moveTo>
                    <a:pt x="286" y="645"/>
                  </a:moveTo>
                  <a:cubicBezTo>
                    <a:pt x="167" y="471"/>
                    <a:pt x="62" y="257"/>
                    <a:pt x="0" y="0"/>
                  </a:cubicBezTo>
                  <a:cubicBezTo>
                    <a:pt x="0" y="0"/>
                    <a:pt x="14" y="282"/>
                    <a:pt x="166" y="645"/>
                  </a:cubicBezTo>
                  <a:lnTo>
                    <a:pt x="286" y="645"/>
                  </a:lnTo>
                  <a:close/>
                </a:path>
              </a:pathLst>
            </a:custGeom>
            <a:solidFill>
              <a:srgbClr val="AFD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65F47514-360C-E942-A466-960371FB3B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77201" y="2382838"/>
              <a:ext cx="2268537" cy="4097337"/>
            </a:xfrm>
            <a:custGeom>
              <a:avLst/>
              <a:gdLst>
                <a:gd name="T0" fmla="*/ 17 w 1195"/>
                <a:gd name="T1" fmla="*/ 1314 h 2162"/>
                <a:gd name="T2" fmla="*/ 363 w 1195"/>
                <a:gd name="T3" fmla="*/ 2161 h 2162"/>
                <a:gd name="T4" fmla="*/ 1195 w 1195"/>
                <a:gd name="T5" fmla="*/ 2161 h 2162"/>
                <a:gd name="T6" fmla="*/ 957 w 1195"/>
                <a:gd name="T7" fmla="*/ 1903 h 2162"/>
                <a:gd name="T8" fmla="*/ 673 w 1195"/>
                <a:gd name="T9" fmla="*/ 1314 h 2162"/>
                <a:gd name="T10" fmla="*/ 17 w 1195"/>
                <a:gd name="T11" fmla="*/ 1314 h 2162"/>
                <a:gd name="T12" fmla="*/ 595 w 1195"/>
                <a:gd name="T13" fmla="*/ 916 h 2162"/>
                <a:gd name="T14" fmla="*/ 727 w 1195"/>
                <a:gd name="T15" fmla="*/ 0 h 2162"/>
                <a:gd name="T16" fmla="*/ 277 w 1195"/>
                <a:gd name="T17" fmla="*/ 0 h 2162"/>
                <a:gd name="T18" fmla="*/ 128 w 1195"/>
                <a:gd name="T19" fmla="*/ 299 h 2162"/>
                <a:gd name="T20" fmla="*/ 0 w 1195"/>
                <a:gd name="T21" fmla="*/ 916 h 2162"/>
                <a:gd name="T22" fmla="*/ 595 w 1195"/>
                <a:gd name="T23" fmla="*/ 916 h 2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5" h="2162">
                  <a:moveTo>
                    <a:pt x="17" y="1314"/>
                  </a:moveTo>
                  <a:cubicBezTo>
                    <a:pt x="55" y="1581"/>
                    <a:pt x="154" y="1875"/>
                    <a:pt x="363" y="2161"/>
                  </a:cubicBezTo>
                  <a:cubicBezTo>
                    <a:pt x="364" y="2162"/>
                    <a:pt x="1195" y="2161"/>
                    <a:pt x="1195" y="2161"/>
                  </a:cubicBezTo>
                  <a:cubicBezTo>
                    <a:pt x="1115" y="2085"/>
                    <a:pt x="1036" y="2000"/>
                    <a:pt x="957" y="1903"/>
                  </a:cubicBezTo>
                  <a:cubicBezTo>
                    <a:pt x="957" y="1903"/>
                    <a:pt x="783" y="1678"/>
                    <a:pt x="673" y="1314"/>
                  </a:cubicBezTo>
                  <a:lnTo>
                    <a:pt x="17" y="1314"/>
                  </a:lnTo>
                  <a:close/>
                  <a:moveTo>
                    <a:pt x="595" y="916"/>
                  </a:moveTo>
                  <a:cubicBezTo>
                    <a:pt x="569" y="645"/>
                    <a:pt x="595" y="334"/>
                    <a:pt x="727" y="0"/>
                  </a:cubicBezTo>
                  <a:cubicBezTo>
                    <a:pt x="277" y="0"/>
                    <a:pt x="277" y="0"/>
                    <a:pt x="277" y="0"/>
                  </a:cubicBezTo>
                  <a:cubicBezTo>
                    <a:pt x="222" y="94"/>
                    <a:pt x="175" y="190"/>
                    <a:pt x="128" y="299"/>
                  </a:cubicBezTo>
                  <a:cubicBezTo>
                    <a:pt x="128" y="299"/>
                    <a:pt x="20" y="551"/>
                    <a:pt x="0" y="916"/>
                  </a:cubicBezTo>
                  <a:lnTo>
                    <a:pt x="595" y="916"/>
                  </a:lnTo>
                  <a:close/>
                </a:path>
              </a:pathLst>
            </a:custGeom>
            <a:gradFill>
              <a:gsLst>
                <a:gs pos="0">
                  <a:srgbClr val="AFD9FF"/>
                </a:gs>
                <a:gs pos="81000">
                  <a:srgbClr val="7AB9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C333E94B-287E-6E40-AD4A-9C4FE1221F1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1F8DF3-0369-8E4D-AEFC-8406A9BA40EC}"/>
              </a:ext>
            </a:extLst>
          </p:cNvPr>
          <p:cNvSpPr/>
          <p:nvPr userDrawn="1"/>
        </p:nvSpPr>
        <p:spPr>
          <a:xfrm>
            <a:off x="0" y="203200"/>
            <a:ext cx="12192000" cy="618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82CAA-A637-564B-9150-80E6208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1104144"/>
            <a:ext cx="10393680" cy="646331"/>
          </a:xfrm>
        </p:spPr>
        <p:txBody>
          <a:bodyPr>
            <a:sp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FBED-D27D-074B-9C33-10A234BC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840" y="2271860"/>
            <a:ext cx="10619923" cy="1623008"/>
          </a:xfrm>
        </p:spPr>
        <p:txBody>
          <a:bodyPr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5A95B-EA76-8B4B-809B-5350F164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5BEF5"/>
                </a:solidFill>
              </a:defRPr>
            </a:lvl1pPr>
          </a:lstStyle>
          <a:p>
            <a:fld id="{DECC2AD0-9452-684A-9802-A7E12BA97DE7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ECC2B-9CA4-F049-B8DF-124C0111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2610"/>
            <a:ext cx="4114800" cy="365125"/>
          </a:xfrm>
        </p:spPr>
        <p:txBody>
          <a:bodyPr/>
          <a:lstStyle>
            <a:lvl1pPr>
              <a:defRPr>
                <a:solidFill>
                  <a:srgbClr val="95BEF5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4B535-E047-7E4E-AC67-9B9E7121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5BEF5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14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813254C5-9F5C-2146-8E59-C1CAC5D4C8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B5509A0E-31B9-1C4D-A494-5B974C4E7547}"/>
              </a:ext>
            </a:extLst>
          </p:cNvPr>
          <p:cNvGrpSpPr/>
          <p:nvPr userDrawn="1"/>
        </p:nvGrpSpPr>
        <p:grpSpPr>
          <a:xfrm>
            <a:off x="516442" y="-15373"/>
            <a:ext cx="4621246" cy="6873373"/>
            <a:chOff x="8077201" y="2376488"/>
            <a:chExt cx="2759074" cy="4103687"/>
          </a:xfrm>
        </p:grpSpPr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2FDC10A5-D2C4-9C47-956E-FD8AD8583A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51950" y="2376488"/>
              <a:ext cx="1584325" cy="3670300"/>
            </a:xfrm>
            <a:custGeom>
              <a:avLst/>
              <a:gdLst>
                <a:gd name="T0" fmla="*/ 101 w 834"/>
                <a:gd name="T1" fmla="*/ 1317 h 1936"/>
                <a:gd name="T2" fmla="*/ 393 w 834"/>
                <a:gd name="T3" fmla="*/ 1936 h 1936"/>
                <a:gd name="T4" fmla="*/ 238 w 834"/>
                <a:gd name="T5" fmla="*/ 1317 h 1936"/>
                <a:gd name="T6" fmla="*/ 101 w 834"/>
                <a:gd name="T7" fmla="*/ 1317 h 1936"/>
                <a:gd name="T8" fmla="*/ 271 w 834"/>
                <a:gd name="T9" fmla="*/ 919 h 1936"/>
                <a:gd name="T10" fmla="*/ 834 w 834"/>
                <a:gd name="T11" fmla="*/ 3 h 1936"/>
                <a:gd name="T12" fmla="*/ 201 w 834"/>
                <a:gd name="T13" fmla="*/ 0 h 1936"/>
                <a:gd name="T14" fmla="*/ 27 w 834"/>
                <a:gd name="T15" fmla="*/ 919 h 1936"/>
                <a:gd name="T16" fmla="*/ 271 w 834"/>
                <a:gd name="T17" fmla="*/ 919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4" h="1936">
                  <a:moveTo>
                    <a:pt x="101" y="1317"/>
                  </a:moveTo>
                  <a:cubicBezTo>
                    <a:pt x="159" y="1513"/>
                    <a:pt x="253" y="1720"/>
                    <a:pt x="393" y="1936"/>
                  </a:cubicBezTo>
                  <a:cubicBezTo>
                    <a:pt x="393" y="1936"/>
                    <a:pt x="254" y="1683"/>
                    <a:pt x="238" y="1317"/>
                  </a:cubicBezTo>
                  <a:lnTo>
                    <a:pt x="101" y="1317"/>
                  </a:lnTo>
                  <a:close/>
                  <a:moveTo>
                    <a:pt x="271" y="919"/>
                  </a:moveTo>
                  <a:cubicBezTo>
                    <a:pt x="335" y="629"/>
                    <a:pt x="495" y="309"/>
                    <a:pt x="834" y="3"/>
                  </a:cubicBezTo>
                  <a:cubicBezTo>
                    <a:pt x="201" y="0"/>
                    <a:pt x="201" y="0"/>
                    <a:pt x="201" y="0"/>
                  </a:cubicBezTo>
                  <a:cubicBezTo>
                    <a:pt x="84" y="249"/>
                    <a:pt x="0" y="561"/>
                    <a:pt x="27" y="919"/>
                  </a:cubicBezTo>
                  <a:lnTo>
                    <a:pt x="271" y="919"/>
                  </a:lnTo>
                  <a:close/>
                </a:path>
              </a:pathLst>
            </a:custGeom>
            <a:gradFill>
              <a:gsLst>
                <a:gs pos="0">
                  <a:srgbClr val="AFD9FF"/>
                </a:gs>
                <a:gs pos="98000">
                  <a:srgbClr val="7AB9FF"/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A6F074B2-B952-8F42-94B1-A442250D0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5300" y="5256213"/>
              <a:ext cx="542925" cy="1222375"/>
            </a:xfrm>
            <a:custGeom>
              <a:avLst/>
              <a:gdLst>
                <a:gd name="T0" fmla="*/ 286 w 286"/>
                <a:gd name="T1" fmla="*/ 645 h 645"/>
                <a:gd name="T2" fmla="*/ 0 w 286"/>
                <a:gd name="T3" fmla="*/ 0 h 645"/>
                <a:gd name="T4" fmla="*/ 166 w 286"/>
                <a:gd name="T5" fmla="*/ 645 h 645"/>
                <a:gd name="T6" fmla="*/ 286 w 286"/>
                <a:gd name="T7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645">
                  <a:moveTo>
                    <a:pt x="286" y="645"/>
                  </a:moveTo>
                  <a:cubicBezTo>
                    <a:pt x="167" y="471"/>
                    <a:pt x="62" y="257"/>
                    <a:pt x="0" y="0"/>
                  </a:cubicBezTo>
                  <a:cubicBezTo>
                    <a:pt x="0" y="0"/>
                    <a:pt x="14" y="282"/>
                    <a:pt x="166" y="645"/>
                  </a:cubicBezTo>
                  <a:lnTo>
                    <a:pt x="286" y="645"/>
                  </a:lnTo>
                  <a:close/>
                </a:path>
              </a:pathLst>
            </a:custGeom>
            <a:solidFill>
              <a:srgbClr val="AFD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DF7FD87B-4698-8C46-A26E-BAFD2C7E2A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77201" y="2382838"/>
              <a:ext cx="2268537" cy="4097337"/>
            </a:xfrm>
            <a:custGeom>
              <a:avLst/>
              <a:gdLst>
                <a:gd name="T0" fmla="*/ 17 w 1195"/>
                <a:gd name="T1" fmla="*/ 1314 h 2162"/>
                <a:gd name="T2" fmla="*/ 363 w 1195"/>
                <a:gd name="T3" fmla="*/ 2161 h 2162"/>
                <a:gd name="T4" fmla="*/ 1195 w 1195"/>
                <a:gd name="T5" fmla="*/ 2161 h 2162"/>
                <a:gd name="T6" fmla="*/ 957 w 1195"/>
                <a:gd name="T7" fmla="*/ 1903 h 2162"/>
                <a:gd name="T8" fmla="*/ 673 w 1195"/>
                <a:gd name="T9" fmla="*/ 1314 h 2162"/>
                <a:gd name="T10" fmla="*/ 17 w 1195"/>
                <a:gd name="T11" fmla="*/ 1314 h 2162"/>
                <a:gd name="T12" fmla="*/ 595 w 1195"/>
                <a:gd name="T13" fmla="*/ 916 h 2162"/>
                <a:gd name="T14" fmla="*/ 727 w 1195"/>
                <a:gd name="T15" fmla="*/ 0 h 2162"/>
                <a:gd name="T16" fmla="*/ 277 w 1195"/>
                <a:gd name="T17" fmla="*/ 0 h 2162"/>
                <a:gd name="T18" fmla="*/ 128 w 1195"/>
                <a:gd name="T19" fmla="*/ 299 h 2162"/>
                <a:gd name="T20" fmla="*/ 0 w 1195"/>
                <a:gd name="T21" fmla="*/ 916 h 2162"/>
                <a:gd name="T22" fmla="*/ 595 w 1195"/>
                <a:gd name="T23" fmla="*/ 916 h 2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5" h="2162">
                  <a:moveTo>
                    <a:pt x="17" y="1314"/>
                  </a:moveTo>
                  <a:cubicBezTo>
                    <a:pt x="55" y="1581"/>
                    <a:pt x="154" y="1875"/>
                    <a:pt x="363" y="2161"/>
                  </a:cubicBezTo>
                  <a:cubicBezTo>
                    <a:pt x="364" y="2162"/>
                    <a:pt x="1195" y="2161"/>
                    <a:pt x="1195" y="2161"/>
                  </a:cubicBezTo>
                  <a:cubicBezTo>
                    <a:pt x="1115" y="2085"/>
                    <a:pt x="1036" y="2000"/>
                    <a:pt x="957" y="1903"/>
                  </a:cubicBezTo>
                  <a:cubicBezTo>
                    <a:pt x="957" y="1903"/>
                    <a:pt x="783" y="1678"/>
                    <a:pt x="673" y="1314"/>
                  </a:cubicBezTo>
                  <a:lnTo>
                    <a:pt x="17" y="1314"/>
                  </a:lnTo>
                  <a:close/>
                  <a:moveTo>
                    <a:pt x="595" y="916"/>
                  </a:moveTo>
                  <a:cubicBezTo>
                    <a:pt x="569" y="645"/>
                    <a:pt x="595" y="334"/>
                    <a:pt x="727" y="0"/>
                  </a:cubicBezTo>
                  <a:cubicBezTo>
                    <a:pt x="277" y="0"/>
                    <a:pt x="277" y="0"/>
                    <a:pt x="277" y="0"/>
                  </a:cubicBezTo>
                  <a:cubicBezTo>
                    <a:pt x="222" y="94"/>
                    <a:pt x="175" y="190"/>
                    <a:pt x="128" y="299"/>
                  </a:cubicBezTo>
                  <a:cubicBezTo>
                    <a:pt x="128" y="299"/>
                    <a:pt x="20" y="551"/>
                    <a:pt x="0" y="916"/>
                  </a:cubicBezTo>
                  <a:lnTo>
                    <a:pt x="595" y="916"/>
                  </a:lnTo>
                  <a:close/>
                </a:path>
              </a:pathLst>
            </a:custGeom>
            <a:gradFill>
              <a:gsLst>
                <a:gs pos="0">
                  <a:srgbClr val="AFD9FF"/>
                </a:gs>
                <a:gs pos="81000">
                  <a:srgbClr val="7AB9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87A5B31-DD24-6F4F-861E-6302DC75C5C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5AC543-63F5-3C43-ABE7-8B72C9E6ECD1}"/>
              </a:ext>
            </a:extLst>
          </p:cNvPr>
          <p:cNvSpPr/>
          <p:nvPr userDrawn="1"/>
        </p:nvSpPr>
        <p:spPr>
          <a:xfrm>
            <a:off x="0" y="203200"/>
            <a:ext cx="12192000" cy="6184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82CAA-A637-564B-9150-80E6208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0985" y="827146"/>
            <a:ext cx="6169058" cy="1200329"/>
          </a:xfrm>
        </p:spPr>
        <p:txBody>
          <a:bodyPr>
            <a:sp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FBED-D27D-074B-9C33-10A234BC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0986" y="2214710"/>
            <a:ext cx="6169057" cy="1623008"/>
          </a:xfrm>
        </p:spPr>
        <p:txBody>
          <a:bodyPr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5A95B-EA76-8B4B-809B-5350F164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CC6FF"/>
                </a:solidFill>
              </a:defRPr>
            </a:lvl1pPr>
          </a:lstStyle>
          <a:p>
            <a:fld id="{DECC2AD0-9452-684A-9802-A7E12BA97DE7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ECC2B-9CA4-F049-B8DF-124C0111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CC6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4B535-E047-7E4E-AC67-9B9E7121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CC6FF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63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DF13875C-23EE-2D44-B057-FB8885DAE9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1680543-65F1-2544-9982-76F2CA2B0DBD}"/>
              </a:ext>
            </a:extLst>
          </p:cNvPr>
          <p:cNvSpPr/>
          <p:nvPr userDrawn="1"/>
        </p:nvSpPr>
        <p:spPr>
          <a:xfrm>
            <a:off x="0" y="2621282"/>
            <a:ext cx="12192000" cy="1713654"/>
          </a:xfrm>
          <a:prstGeom prst="rect">
            <a:avLst/>
          </a:prstGeom>
          <a:gradFill flip="none" rotWithShape="1">
            <a:gsLst>
              <a:gs pos="100000">
                <a:srgbClr val="9CC6FF">
                  <a:alpha val="50196"/>
                </a:srgbClr>
              </a:gs>
              <a:gs pos="85000">
                <a:srgbClr val="AFD9FF">
                  <a:alpha val="78000"/>
                </a:srgbClr>
              </a:gs>
              <a:gs pos="53000">
                <a:srgbClr val="AFD9FF">
                  <a:alpha val="80000"/>
                </a:srgbClr>
              </a:gs>
              <a:gs pos="15000">
                <a:srgbClr val="AFD9FF">
                  <a:alpha val="78000"/>
                </a:srgbClr>
              </a:gs>
              <a:gs pos="0">
                <a:srgbClr val="9CC6FF">
                  <a:alpha val="50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8BE70F-03DA-4747-9669-09C46A6A9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180594"/>
            <a:ext cx="10515600" cy="646331"/>
          </a:xfrm>
        </p:spPr>
        <p:txBody>
          <a:bodyPr anchor="ctr">
            <a:spAutoFit/>
          </a:bodyPr>
          <a:lstStyle>
            <a:lvl1pPr algn="ctr"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02EFE-7EAA-2042-BFD5-33177FA6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88685A74-EB09-424A-AA9B-5418F2407945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1DCC9-6755-1C41-A923-BB12EA8B5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FB372-536E-3149-8638-387946DF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31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0B653-13F7-2542-8EE2-E90933939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C621A-F72C-144B-A0BE-6B1E2CBE1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3F2F3-1511-2942-895C-679AA3AAF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7D5D2A-69A5-F545-A96E-9C6E34036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C11A84-14CC-7441-BFAB-6E2358C05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DBE683-10D6-5E4C-A14B-401DDDE89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3CDFF"/>
                </a:solidFill>
              </a:defRPr>
            </a:lvl1pPr>
          </a:lstStyle>
          <a:p>
            <a:fld id="{76E2022B-032F-C245-A6C4-D8EDEE3CD65C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84E5D5-8292-8443-8912-01DF31037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4F0886-7F3E-C54F-B264-98655F01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51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519EC-0943-2646-9830-3E9E4D8F0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0457C3-B414-0F47-9CF2-835A1AFF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3CDFF"/>
                </a:solidFill>
              </a:defRPr>
            </a:lvl1pPr>
          </a:lstStyle>
          <a:p>
            <a:fld id="{89992BE1-4848-D943-B519-7D7229562BFA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E4F40-E7EF-7F48-9FBC-01602E6A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43D68-3FE7-D348-8403-D560C4A8A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FB7EC"/>
                </a:solidFill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63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F611339D-9441-E041-B2E9-4C0910A9354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181600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A5892A3-6598-9946-BFAB-2669F7042AF7}"/>
              </a:ext>
            </a:extLst>
          </p:cNvPr>
          <p:cNvSpPr/>
          <p:nvPr userDrawn="1"/>
        </p:nvSpPr>
        <p:spPr>
          <a:xfrm>
            <a:off x="0" y="0"/>
            <a:ext cx="5185458" cy="68580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A39346B6-6331-E24C-B042-35D45FE6E628}"/>
              </a:ext>
            </a:extLst>
          </p:cNvPr>
          <p:cNvSpPr>
            <a:spLocks/>
          </p:cNvSpPr>
          <p:nvPr userDrawn="1"/>
        </p:nvSpPr>
        <p:spPr bwMode="auto">
          <a:xfrm>
            <a:off x="-422655" y="541"/>
            <a:ext cx="2070763" cy="6857459"/>
          </a:xfrm>
          <a:custGeom>
            <a:avLst/>
            <a:gdLst>
              <a:gd name="T0" fmla="*/ 417 w 652"/>
              <a:gd name="T1" fmla="*/ 298 h 2160"/>
              <a:gd name="T2" fmla="*/ 566 w 652"/>
              <a:gd name="T3" fmla="*/ 0 h 2160"/>
              <a:gd name="T4" fmla="*/ 126 w 652"/>
              <a:gd name="T5" fmla="*/ 0 h 2160"/>
              <a:gd name="T6" fmla="*/ 126 w 652"/>
              <a:gd name="T7" fmla="*/ 2160 h 2160"/>
              <a:gd name="T8" fmla="*/ 475 w 652"/>
              <a:gd name="T9" fmla="*/ 2160 h 2160"/>
              <a:gd name="T10" fmla="*/ 309 w 652"/>
              <a:gd name="T11" fmla="*/ 1515 h 2160"/>
              <a:gd name="T12" fmla="*/ 595 w 652"/>
              <a:gd name="T13" fmla="*/ 2160 h 2160"/>
              <a:gd name="T14" fmla="*/ 652 w 652"/>
              <a:gd name="T15" fmla="*/ 2160 h 2160"/>
              <a:gd name="T16" fmla="*/ 417 w 652"/>
              <a:gd name="T17" fmla="*/ 298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2" h="2160">
                <a:moveTo>
                  <a:pt x="417" y="298"/>
                </a:moveTo>
                <a:cubicBezTo>
                  <a:pt x="464" y="189"/>
                  <a:pt x="512" y="94"/>
                  <a:pt x="566" y="0"/>
                </a:cubicBezTo>
                <a:cubicBezTo>
                  <a:pt x="126" y="0"/>
                  <a:pt x="126" y="0"/>
                  <a:pt x="126" y="0"/>
                </a:cubicBezTo>
                <a:cubicBezTo>
                  <a:pt x="126" y="2160"/>
                  <a:pt x="126" y="2160"/>
                  <a:pt x="126" y="2160"/>
                </a:cubicBezTo>
                <a:cubicBezTo>
                  <a:pt x="475" y="2160"/>
                  <a:pt x="475" y="2160"/>
                  <a:pt x="475" y="2160"/>
                </a:cubicBezTo>
                <a:cubicBezTo>
                  <a:pt x="324" y="1797"/>
                  <a:pt x="309" y="1515"/>
                  <a:pt x="309" y="1515"/>
                </a:cubicBezTo>
                <a:cubicBezTo>
                  <a:pt x="372" y="1772"/>
                  <a:pt x="476" y="1986"/>
                  <a:pt x="595" y="2160"/>
                </a:cubicBezTo>
                <a:cubicBezTo>
                  <a:pt x="652" y="2160"/>
                  <a:pt x="652" y="2160"/>
                  <a:pt x="652" y="2160"/>
                </a:cubicBezTo>
                <a:cubicBezTo>
                  <a:pt x="0" y="1268"/>
                  <a:pt x="417" y="298"/>
                  <a:pt x="417" y="298"/>
                </a:cubicBezTo>
                <a:close/>
              </a:path>
            </a:pathLst>
          </a:custGeom>
          <a:gradFill>
            <a:gsLst>
              <a:gs pos="95000">
                <a:srgbClr val="97AEC8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DBD1FB51-2DD7-6D45-B41F-6F9CF070D72A}"/>
              </a:ext>
            </a:extLst>
          </p:cNvPr>
          <p:cNvSpPr>
            <a:spLocks/>
          </p:cNvSpPr>
          <p:nvPr userDrawn="1"/>
        </p:nvSpPr>
        <p:spPr bwMode="auto">
          <a:xfrm>
            <a:off x="1490927" y="2369"/>
            <a:ext cx="10701073" cy="6857459"/>
          </a:xfrm>
          <a:custGeom>
            <a:avLst/>
            <a:gdLst>
              <a:gd name="T0" fmla="*/ 1146 w 3370"/>
              <a:gd name="T1" fmla="*/ 0 h 2161"/>
              <a:gd name="T2" fmla="*/ 705 w 3370"/>
              <a:gd name="T3" fmla="*/ 1933 h 2161"/>
              <a:gd name="T4" fmla="*/ 511 w 3370"/>
              <a:gd name="T5" fmla="*/ 1 h 2161"/>
              <a:gd name="T6" fmla="*/ 420 w 3370"/>
              <a:gd name="T7" fmla="*/ 1 h 2161"/>
              <a:gd name="T8" fmla="*/ 650 w 3370"/>
              <a:gd name="T9" fmla="*/ 1903 h 2161"/>
              <a:gd name="T10" fmla="*/ 888 w 3370"/>
              <a:gd name="T11" fmla="*/ 2161 h 2161"/>
              <a:gd name="T12" fmla="*/ 3370 w 3370"/>
              <a:gd name="T13" fmla="*/ 2161 h 2161"/>
              <a:gd name="T14" fmla="*/ 3370 w 3370"/>
              <a:gd name="T15" fmla="*/ 0 h 2161"/>
              <a:gd name="T16" fmla="*/ 1146 w 3370"/>
              <a:gd name="T17" fmla="*/ 0 h 2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70" h="2161">
                <a:moveTo>
                  <a:pt x="1146" y="0"/>
                </a:moveTo>
                <a:cubicBezTo>
                  <a:pt x="143" y="904"/>
                  <a:pt x="705" y="1933"/>
                  <a:pt x="705" y="1933"/>
                </a:cubicBezTo>
                <a:cubicBezTo>
                  <a:pt x="192" y="1139"/>
                  <a:pt x="296" y="464"/>
                  <a:pt x="511" y="1"/>
                </a:cubicBezTo>
                <a:cubicBezTo>
                  <a:pt x="512" y="0"/>
                  <a:pt x="420" y="1"/>
                  <a:pt x="420" y="1"/>
                </a:cubicBezTo>
                <a:cubicBezTo>
                  <a:pt x="0" y="1063"/>
                  <a:pt x="650" y="1903"/>
                  <a:pt x="650" y="1903"/>
                </a:cubicBezTo>
                <a:cubicBezTo>
                  <a:pt x="729" y="2000"/>
                  <a:pt x="808" y="2085"/>
                  <a:pt x="888" y="2161"/>
                </a:cubicBezTo>
                <a:cubicBezTo>
                  <a:pt x="3370" y="2161"/>
                  <a:pt x="3370" y="2161"/>
                  <a:pt x="3370" y="2161"/>
                </a:cubicBezTo>
                <a:cubicBezTo>
                  <a:pt x="3370" y="0"/>
                  <a:pt x="3370" y="0"/>
                  <a:pt x="3370" y="0"/>
                </a:cubicBezTo>
                <a:lnTo>
                  <a:pt x="1146" y="0"/>
                </a:lnTo>
                <a:close/>
              </a:path>
            </a:pathLst>
          </a:custGeom>
          <a:gradFill flip="none" rotWithShape="1">
            <a:gsLst>
              <a:gs pos="85000">
                <a:srgbClr val="DFE9FC"/>
              </a:gs>
              <a:gs pos="80000">
                <a:srgbClr val="F2F7FA"/>
              </a:gs>
              <a:gs pos="65000">
                <a:schemeClr val="bg1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A3198-B9B2-E544-8BCC-5966A77B5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1938" y="1104144"/>
            <a:ext cx="6816649" cy="64633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85391-15BF-3B46-8D6C-6D66A10CA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01939" y="2214710"/>
            <a:ext cx="6678104" cy="369332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F12F1-512D-4A45-8158-704CFCF65D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481" y="64241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265B34-5576-8945-9C09-BFD5396E40FC}" type="datetime1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AE939-C78E-1049-B462-9DFD518C3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416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95BEF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D36FBD5-8711-FF4C-80EC-9608CF61C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5319" y="642233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8AEE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60" r:id="rId4"/>
    <p:sldLayoutId id="2147483662" r:id="rId5"/>
    <p:sldLayoutId id="2147483663" r:id="rId6"/>
    <p:sldLayoutId id="2147483651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1B254E-A277-A14D-A5A7-826D96BB0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1</a:t>
            </a:fld>
            <a:endParaRPr lang="en-US"/>
          </a:p>
        </p:txBody>
      </p:sp>
      <p:sp>
        <p:nvSpPr>
          <p:cNvPr id="32" name="Subtitle 31">
            <a:extLst>
              <a:ext uri="{FF2B5EF4-FFF2-40B4-BE49-F238E27FC236}">
                <a16:creationId xmlns:a16="http://schemas.microsoft.com/office/drawing/2014/main" id="{E09020EF-ACFE-7F4F-B287-6BF663198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6272" y="4118616"/>
            <a:ext cx="8354050" cy="1959511"/>
          </a:xfr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en-US" sz="1800" b="1"/>
              <a:t>Plasma Abatement of Volatile Organic Compounds</a:t>
            </a:r>
          </a:p>
          <a:p>
            <a:pPr algn="ctr">
              <a:spcBef>
                <a:spcPts val="400"/>
              </a:spcBef>
            </a:pPr>
            <a:r>
              <a:rPr lang="en-US" u="sng"/>
              <a:t>Dr. Ryan Gott</a:t>
            </a:r>
            <a:r>
              <a:rPr lang="en-US"/>
              <a:t>, Dr. Kenneth Engeling, Ray Pitts, Shayla Wilhelm, Caiden Campbell, Dr. Joel Olson</a:t>
            </a:r>
          </a:p>
          <a:p>
            <a:pPr algn="ctr">
              <a:spcBef>
                <a:spcPts val="400"/>
              </a:spcBef>
            </a:pPr>
            <a:r>
              <a:rPr lang="en-US" sz="1800"/>
              <a:t>52</a:t>
            </a:r>
            <a:r>
              <a:rPr lang="en-US" sz="1800" baseline="30000"/>
              <a:t>nd</a:t>
            </a:r>
            <a:r>
              <a:rPr lang="en-US" sz="1800"/>
              <a:t> International Conference on Environmental Systems</a:t>
            </a:r>
            <a:endParaRPr lang="en-US"/>
          </a:p>
          <a:p>
            <a:pPr algn="ctr">
              <a:spcBef>
                <a:spcPts val="400"/>
              </a:spcBef>
            </a:pPr>
            <a:r>
              <a:rPr lang="en-US"/>
              <a:t>Calgary, Canada</a:t>
            </a:r>
          </a:p>
          <a:p>
            <a:pPr algn="ctr">
              <a:spcBef>
                <a:spcPts val="400"/>
              </a:spcBef>
            </a:pPr>
            <a:r>
              <a:rPr lang="en-US" sz="1800"/>
              <a:t>July </a:t>
            </a:r>
            <a:r>
              <a:rPr lang="en-US"/>
              <a:t>17</a:t>
            </a:r>
            <a:r>
              <a:rPr lang="en-US" sz="1800" baseline="30000"/>
              <a:t>th</a:t>
            </a:r>
            <a:r>
              <a:rPr lang="en-US" sz="1800"/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211982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2DF93-E6F0-4336-A336-70E7D0112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53371"/>
            <a:ext cx="10393680" cy="646331"/>
          </a:xfrm>
        </p:spPr>
        <p:txBody>
          <a:bodyPr/>
          <a:lstStyle/>
          <a:p>
            <a:r>
              <a:rPr lang="en-US" b="1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91063-A471-4F13-9512-7C545E78F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1477761"/>
            <a:ext cx="10619923" cy="45320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Plasma removed target VOCs by &gt;99% in 10 minutes or less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In CO</a:t>
            </a:r>
            <a:r>
              <a:rPr lang="en-US" sz="2000" baseline="-25000"/>
              <a:t>2 </a:t>
            </a:r>
            <a:r>
              <a:rPr lang="en-US" sz="2000"/>
              <a:t>environment, CO, O</a:t>
            </a:r>
            <a:r>
              <a:rPr lang="en-US" sz="2000" baseline="-25000"/>
              <a:t>2</a:t>
            </a:r>
            <a:r>
              <a:rPr lang="en-US" sz="2000"/>
              <a:t>, and water are byproducts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/>
              <a:t>Why Plasma?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/>
              <a:t>Compact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/>
              <a:t>No resupply needed</a:t>
            </a:r>
          </a:p>
          <a:p>
            <a:pPr lvl="1"/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/>
              <a:t>Future 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/>
              <a:t>Improved power efficiencies will be achieved soon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Evaluate for different background gases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Improve recirculation system for increased flow rate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7ACE2-C7F5-4C3C-83F3-57FF80FB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3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9B8B5-30AA-4DB6-AB6D-A96CB28C1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9B8D4-5B52-460C-B07E-7827E819B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840" y="2271860"/>
            <a:ext cx="10619923" cy="19902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Funding</a:t>
            </a:r>
            <a:r>
              <a:rPr lang="en-US" dirty="0"/>
              <a:t> from NASA Kennedy Space Center’s Center Engineering and Support Operations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NASA funded contract with Oak Ridge Associated Universities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Dr. Tracy Gibson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Eric Parrish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0386B3-253C-471C-B477-05B1472E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4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FDD94-6ABA-4122-9146-0A2F49C4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6001" y="2782669"/>
            <a:ext cx="3036845" cy="646331"/>
          </a:xfrm>
        </p:spPr>
        <p:txBody>
          <a:bodyPr/>
          <a:lstStyle/>
          <a:p>
            <a:r>
              <a:rPr lang="en-US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EDDD3-6C2A-4302-80F8-64166BE2A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DE4728-2A92-4A9F-AED9-3CBEE3DD0D5E}"/>
              </a:ext>
            </a:extLst>
          </p:cNvPr>
          <p:cNvSpPr txBox="1"/>
          <p:nvPr/>
        </p:nvSpPr>
        <p:spPr>
          <a:xfrm>
            <a:off x="3277385" y="4213781"/>
            <a:ext cx="5637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Any questions are welcome.</a:t>
            </a:r>
          </a:p>
          <a:p>
            <a:pPr algn="ctr"/>
            <a:r>
              <a:rPr lang="en-US"/>
              <a:t>Contact: ryan.p.gott@nasa.gov</a:t>
            </a:r>
          </a:p>
        </p:txBody>
      </p:sp>
    </p:spTree>
    <p:extLst>
      <p:ext uri="{BB962C8B-B14F-4D97-AF65-F5344CB8AC3E}">
        <p14:creationId xmlns:p14="http://schemas.microsoft.com/office/powerpoint/2010/main" val="78864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EA0F8-12A1-4EEE-B6B8-73022CF7B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Space Infusion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6F1FE-D7B3-4938-9F27-7A9353933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39" y="2214710"/>
            <a:ext cx="6678104" cy="441813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Volatile Organic Compounds (VOCs) are common byproducts of important systems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/>
              <a:t>Trash to Gas technology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 dirty="0"/>
              <a:t>Mechanical Lubricants</a:t>
            </a:r>
            <a:endParaRPr lang="en-US" sz="2400"/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 dirty="0"/>
              <a:t>Hygiene Products</a:t>
            </a:r>
            <a:endParaRPr lang="en-US" sz="240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The state of the art for reduction of VOCs relies on consumable scrubbers</a:t>
            </a:r>
          </a:p>
          <a:p>
            <a:pPr marL="800100" lvl="1" indent="-342900">
              <a:buFont typeface="Arial" panose="020B0604020202020204" pitchFamily="34" charset="0"/>
              <a:buChar char="‒"/>
            </a:pPr>
            <a:r>
              <a:rPr lang="en-US" sz="2400"/>
              <a:t>Plasma reduces logistics and uses only electricity (~50 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E62A8F36-4063-4731-AD85-AABED31385D0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C57CD69-65BF-40ED-867B-E62BED92AAC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6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2A93-56BB-44B4-8E84-267CA43A6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7740" y="367535"/>
            <a:ext cx="3223967" cy="646331"/>
          </a:xfrm>
        </p:spPr>
        <p:txBody>
          <a:bodyPr/>
          <a:lstStyle/>
          <a:p>
            <a:r>
              <a:rPr lang="en-US"/>
              <a:t>SMAC Limits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6FB56A-D957-4963-A8C6-452E81E4C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666358"/>
              </p:ext>
            </p:extLst>
          </p:nvPr>
        </p:nvGraphicFramePr>
        <p:xfrm>
          <a:off x="4376344" y="1520850"/>
          <a:ext cx="6799634" cy="322875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970857">
                  <a:extLst>
                    <a:ext uri="{9D8B030D-6E8A-4147-A177-3AD203B41FA5}">
                      <a16:colId xmlns:a16="http://schemas.microsoft.com/office/drawing/2014/main" val="3031866321"/>
                    </a:ext>
                  </a:extLst>
                </a:gridCol>
                <a:gridCol w="970857">
                  <a:extLst>
                    <a:ext uri="{9D8B030D-6E8A-4147-A177-3AD203B41FA5}">
                      <a16:colId xmlns:a16="http://schemas.microsoft.com/office/drawing/2014/main" val="4212710162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3961979220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4123266949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493656565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1530017971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3504939172"/>
                    </a:ext>
                  </a:extLst>
                </a:gridCol>
              </a:tblGrid>
              <a:tr h="648408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Analyte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 hr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24 </a:t>
                      </a:r>
                      <a:r>
                        <a:rPr lang="en-US" sz="2000" err="1">
                          <a:effectLst/>
                        </a:rPr>
                        <a:t>hr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7 day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30 day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180 day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1000 day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extLst>
                  <a:ext uri="{0D108BD9-81ED-4DB2-BD59-A6C34878D82A}">
                    <a16:rowId xmlns:a16="http://schemas.microsoft.com/office/drawing/2014/main" val="20065208"/>
                  </a:ext>
                </a:extLst>
              </a:tr>
              <a:tr h="648408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Acetone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500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Not Set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extLst>
                  <a:ext uri="{0D108BD9-81ED-4DB2-BD59-A6C34878D82A}">
                    <a16:rowId xmlns:a16="http://schemas.microsoft.com/office/drawing/2014/main" val="2268229104"/>
                  </a:ext>
                </a:extLst>
              </a:tr>
              <a:tr h="648408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Pentane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80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60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Not Set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extLst>
                  <a:ext uri="{0D108BD9-81ED-4DB2-BD59-A6C34878D82A}">
                    <a16:rowId xmlns:a16="http://schemas.microsoft.com/office/drawing/2014/main" val="164368360"/>
                  </a:ext>
                </a:extLst>
              </a:tr>
              <a:tr h="648408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Benzene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0.07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0.013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extLst>
                  <a:ext uri="{0D108BD9-81ED-4DB2-BD59-A6C34878D82A}">
                    <a16:rowId xmlns:a16="http://schemas.microsoft.com/office/drawing/2014/main" val="4131117852"/>
                  </a:ext>
                </a:extLst>
              </a:tr>
              <a:tr h="635126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Ethanol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5000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5000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extLst>
                  <a:ext uri="{0D108BD9-81ED-4DB2-BD59-A6C34878D82A}">
                    <a16:rowId xmlns:a16="http://schemas.microsoft.com/office/drawing/2014/main" val="134910576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B5AD65-6CB0-4191-ADE0-D7DD7B3540EE}"/>
              </a:ext>
            </a:extLst>
          </p:cNvPr>
          <p:cNvSpPr txBox="1"/>
          <p:nvPr/>
        </p:nvSpPr>
        <p:spPr>
          <a:xfrm>
            <a:off x="3995061" y="5137095"/>
            <a:ext cx="7750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Spacecraft Maximum Allowable Concentration limits are shown in ppm</a:t>
            </a:r>
            <a:r>
              <a:rPr lang="en-US" sz="2000" dirty="0"/>
              <a:t>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20147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9C70-FB26-4112-BC35-BBBA7A0B5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15D7E-604F-428C-B571-EC7A7613F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4099" y="1988466"/>
            <a:ext cx="7535944" cy="392928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Introduce 100 ppm of a select VOC (Acetone, Ethanol, Pentane, </a:t>
            </a:r>
            <a:r>
              <a:rPr lang="en-US" sz="2400" dirty="0"/>
              <a:t>or </a:t>
            </a:r>
            <a:r>
              <a:rPr lang="en-US" sz="2400"/>
              <a:t>Benzene) into CO</a:t>
            </a:r>
            <a:r>
              <a:rPr lang="en-US" sz="2400" baseline="-25000"/>
              <a:t>2</a:t>
            </a:r>
            <a:r>
              <a:rPr lang="en-US" sz="2400"/>
              <a:t>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Recirculate for 15 minutes</a:t>
            </a:r>
            <a:r>
              <a:rPr lang="en-US" sz="2400" dirty="0"/>
              <a:t> through a plasma</a:t>
            </a: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Sample gases at 1, 2, 5, 10, and 15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Quantify VOC via </a:t>
            </a:r>
            <a:r>
              <a:rPr lang="en-US" sz="2400"/>
              <a:t>Gas Chromatography Mass Spectrometry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Quantify principal gases via Gas Chromatography with thermal conductivity detectors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4017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1A71D-2B75-4B34-994E-B5E10E108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315" y="443527"/>
            <a:ext cx="10393680" cy="1200329"/>
          </a:xfrm>
        </p:spPr>
        <p:txBody>
          <a:bodyPr/>
          <a:lstStyle/>
          <a:p>
            <a:r>
              <a:rPr lang="en-US" b="1" dirty="0"/>
              <a:t>Experimental</a:t>
            </a:r>
            <a:br>
              <a:rPr lang="en-US" b="1" dirty="0"/>
            </a:br>
            <a:r>
              <a:rPr lang="en-US" b="1" dirty="0"/>
              <a:t>Arrangement</a:t>
            </a:r>
            <a:endParaRPr lang="en-US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3E1199-BA21-4669-98EB-980A8356B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FE16759-4B89-44E7-A144-9985DFA7A1EC}"/>
              </a:ext>
            </a:extLst>
          </p:cNvPr>
          <p:cNvGrpSpPr/>
          <p:nvPr/>
        </p:nvGrpSpPr>
        <p:grpSpPr>
          <a:xfrm>
            <a:off x="3903105" y="662726"/>
            <a:ext cx="7300833" cy="5205464"/>
            <a:chOff x="2997583" y="316496"/>
            <a:chExt cx="7300833" cy="5205464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A434AF1D-FF83-48A6-85EC-997FCEEFDB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69465" y="4361530"/>
              <a:ext cx="406758" cy="228523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03E9B62-284E-4136-8737-ACFC2548DF48}"/>
                </a:ext>
              </a:extLst>
            </p:cNvPr>
            <p:cNvSpPr/>
            <p:nvPr/>
          </p:nvSpPr>
          <p:spPr>
            <a:xfrm>
              <a:off x="8799465" y="4546520"/>
              <a:ext cx="123463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Air plasma</a:t>
              </a:r>
              <a:endParaRPr lang="en-US" sz="1600">
                <a:solidFill>
                  <a:schemeClr val="bg1"/>
                </a:solidFill>
              </a:endParaRPr>
            </a:p>
          </p:txBody>
        </p:sp>
        <p:pic>
          <p:nvPicPr>
            <p:cNvPr id="57" name="Picture 56" descr="Diagram&#10;&#10;Description automatically generated">
              <a:extLst>
                <a:ext uri="{FF2B5EF4-FFF2-40B4-BE49-F238E27FC236}">
                  <a16:creationId xmlns:a16="http://schemas.microsoft.com/office/drawing/2014/main" id="{79FEFE44-A673-49B6-A0E2-650621AF4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7117" y="706710"/>
              <a:ext cx="5748202" cy="4767626"/>
            </a:xfrm>
            <a:prstGeom prst="rect">
              <a:avLst/>
            </a:prstGeom>
          </p:spPr>
        </p:pic>
        <p:sp>
          <p:nvSpPr>
            <p:cNvPr id="58" name="Text Box 2">
              <a:extLst>
                <a:ext uri="{FF2B5EF4-FFF2-40B4-BE49-F238E27FC236}">
                  <a16:creationId xmlns:a16="http://schemas.microsoft.com/office/drawing/2014/main" id="{13C92E22-82C8-4163-9F26-2DA5713B52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18203" y="4333364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HV1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9" name="Text Box 2">
              <a:extLst>
                <a:ext uri="{FF2B5EF4-FFF2-40B4-BE49-F238E27FC236}">
                  <a16:creationId xmlns:a16="http://schemas.microsoft.com/office/drawing/2014/main" id="{D25530D9-DEE6-42DD-AD47-CE9BC11DA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33045" y="5215255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HV2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0" name="Text Box 2">
              <a:extLst>
                <a:ext uri="{FF2B5EF4-FFF2-40B4-BE49-F238E27FC236}">
                  <a16:creationId xmlns:a16="http://schemas.microsoft.com/office/drawing/2014/main" id="{16642522-2AB2-4111-827F-EA6455CB31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9936" y="1762416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HV3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" name="Text Box 2">
              <a:extLst>
                <a:ext uri="{FF2B5EF4-FFF2-40B4-BE49-F238E27FC236}">
                  <a16:creationId xmlns:a16="http://schemas.microsoft.com/office/drawing/2014/main" id="{97831255-3479-48C5-82E3-92E7722D6E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4039" y="632706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HV4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Text Box 2">
              <a:extLst>
                <a:ext uri="{FF2B5EF4-FFF2-40B4-BE49-F238E27FC236}">
                  <a16:creationId xmlns:a16="http://schemas.microsoft.com/office/drawing/2014/main" id="{71731D31-40F5-44B6-99DF-FF2A55B8E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61053" y="3890867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HV5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Text Box 2">
              <a:extLst>
                <a:ext uri="{FF2B5EF4-FFF2-40B4-BE49-F238E27FC236}">
                  <a16:creationId xmlns:a16="http://schemas.microsoft.com/office/drawing/2014/main" id="{7BEC3856-BAC7-4D6A-9828-8EAC1F197E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98433" y="2409030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HV6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" name="Text Box 2">
              <a:extLst>
                <a:ext uri="{FF2B5EF4-FFF2-40B4-BE49-F238E27FC236}">
                  <a16:creationId xmlns:a16="http://schemas.microsoft.com/office/drawing/2014/main" id="{FDDCE82D-A19F-463B-AD46-67470E8467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1710" y="5209188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PT1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5" name="Text Box 2">
              <a:extLst>
                <a:ext uri="{FF2B5EF4-FFF2-40B4-BE49-F238E27FC236}">
                  <a16:creationId xmlns:a16="http://schemas.microsoft.com/office/drawing/2014/main" id="{560996B2-5E80-4350-B2EC-1561268E9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1872" y="2190808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PT2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Text Box 2">
              <a:extLst>
                <a:ext uri="{FF2B5EF4-FFF2-40B4-BE49-F238E27FC236}">
                  <a16:creationId xmlns:a16="http://schemas.microsoft.com/office/drawing/2014/main" id="{537429D5-FEB3-4349-86E2-476142BFBD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4384" y="4142969"/>
              <a:ext cx="56642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RV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7" name="Text Box 2">
              <a:extLst>
                <a:ext uri="{FF2B5EF4-FFF2-40B4-BE49-F238E27FC236}">
                  <a16:creationId xmlns:a16="http://schemas.microsoft.com/office/drawing/2014/main" id="{6E159BB3-7154-4B1B-BF8E-B0974B0842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1618" y="3787051"/>
              <a:ext cx="60960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QD1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8" name="Text Box 2">
              <a:extLst>
                <a:ext uri="{FF2B5EF4-FFF2-40B4-BE49-F238E27FC236}">
                  <a16:creationId xmlns:a16="http://schemas.microsoft.com/office/drawing/2014/main" id="{C3155C77-1A7F-4824-8C8F-3AE7BCED3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95677" y="4447306"/>
              <a:ext cx="631190" cy="306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QD2</a:t>
              </a:r>
              <a:endPara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C21CD953-CAC2-4F24-8E4F-43D69BC5C60D}"/>
                </a:ext>
              </a:extLst>
            </p:cNvPr>
            <p:cNvCxnSpPr/>
            <p:nvPr/>
          </p:nvCxnSpPr>
          <p:spPr>
            <a:xfrm flipV="1">
              <a:off x="4686311" y="2889070"/>
              <a:ext cx="0" cy="740004"/>
            </a:xfrm>
            <a:prstGeom prst="straightConnector1">
              <a:avLst/>
            </a:prstGeom>
            <a:ln w="444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D035DF1-EC75-47E7-A7A3-86E1A0C45CDA}"/>
                </a:ext>
              </a:extLst>
            </p:cNvPr>
            <p:cNvSpPr txBox="1"/>
            <p:nvPr/>
          </p:nvSpPr>
          <p:spPr>
            <a:xfrm>
              <a:off x="2997583" y="3102802"/>
              <a:ext cx="816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latin typeface="Arial" panose="020B0604020202020204" pitchFamily="34" charset="0"/>
                  <a:cs typeface="Arial" panose="020B0604020202020204" pitchFamily="34" charset="0"/>
                </a:rPr>
                <a:t>Pump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D35548F-7073-49A2-9E03-9E843EAF2B40}"/>
                </a:ext>
              </a:extLst>
            </p:cNvPr>
            <p:cNvSpPr txBox="1"/>
            <p:nvPr/>
          </p:nvSpPr>
          <p:spPr>
            <a:xfrm>
              <a:off x="8799465" y="1630486"/>
              <a:ext cx="10529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Arial" panose="020B0604020202020204" pitchFamily="34" charset="0"/>
                  <a:cs typeface="Arial" panose="020B0604020202020204" pitchFamily="34" charset="0"/>
                </a:rPr>
                <a:t>Plasma Torch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642DFDF-4E2B-4FD4-9BD0-5389CF759236}"/>
                </a:ext>
              </a:extLst>
            </p:cNvPr>
            <p:cNvSpPr txBox="1"/>
            <p:nvPr/>
          </p:nvSpPr>
          <p:spPr>
            <a:xfrm>
              <a:off x="5971842" y="2025055"/>
              <a:ext cx="10529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Arial" panose="020B0604020202020204" pitchFamily="34" charset="0"/>
                  <a:cs typeface="Arial" panose="020B0604020202020204" pitchFamily="34" charset="0"/>
                </a:rPr>
                <a:t>Gas Input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F6067D3-4580-4FC8-9814-58FA9B90406A}"/>
                </a:ext>
              </a:extLst>
            </p:cNvPr>
            <p:cNvSpPr txBox="1"/>
            <p:nvPr/>
          </p:nvSpPr>
          <p:spPr>
            <a:xfrm>
              <a:off x="5239238" y="316496"/>
              <a:ext cx="12074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Arial" panose="020B0604020202020204" pitchFamily="34" charset="0"/>
                  <a:cs typeface="Arial" panose="020B0604020202020204" pitchFamily="34" charset="0"/>
                </a:rPr>
                <a:t>Gas Collection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F526B29-6BA6-4897-97AA-B14536D2E1AD}"/>
                </a:ext>
              </a:extLst>
            </p:cNvPr>
            <p:cNvSpPr txBox="1"/>
            <p:nvPr/>
          </p:nvSpPr>
          <p:spPr>
            <a:xfrm>
              <a:off x="9091002" y="3058225"/>
              <a:ext cx="12074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>
                  <a:latin typeface="Arial" panose="020B0604020202020204" pitchFamily="34" charset="0"/>
                  <a:cs typeface="Arial" panose="020B0604020202020204" pitchFamily="34" charset="0"/>
                </a:rPr>
                <a:t>Gas Sampling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6826779-5FCA-4746-9E87-7026C62FC545}"/>
                </a:ext>
              </a:extLst>
            </p:cNvPr>
            <p:cNvSpPr txBox="1"/>
            <p:nvPr/>
          </p:nvSpPr>
          <p:spPr>
            <a:xfrm>
              <a:off x="4697081" y="3153974"/>
              <a:ext cx="816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latin typeface="Arial" panose="020B0604020202020204" pitchFamily="34" charset="0"/>
                  <a:cs typeface="Arial" panose="020B0604020202020204" pitchFamily="34" charset="0"/>
                </a:rPr>
                <a:t>Flow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02184CF-A834-492F-ABBD-BE024BAA72FD}"/>
              </a:ext>
            </a:extLst>
          </p:cNvPr>
          <p:cNvSpPr txBox="1"/>
          <p:nvPr/>
        </p:nvSpPr>
        <p:spPr>
          <a:xfrm>
            <a:off x="365658" y="4551005"/>
            <a:ext cx="2631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PT = Pressure Transducer</a:t>
            </a:r>
          </a:p>
          <a:p>
            <a:r>
              <a:rPr lang="en-US"/>
              <a:t>RV = Relief Valve</a:t>
            </a:r>
          </a:p>
          <a:p>
            <a:r>
              <a:rPr lang="en-US"/>
              <a:t>QD = Quick Disconnect</a:t>
            </a:r>
          </a:p>
          <a:p>
            <a:r>
              <a:rPr lang="en-US" dirty="0"/>
              <a:t>HV = Hand Valve</a:t>
            </a:r>
          </a:p>
        </p:txBody>
      </p:sp>
    </p:spTree>
    <p:extLst>
      <p:ext uri="{BB962C8B-B14F-4D97-AF65-F5344CB8AC3E}">
        <p14:creationId xmlns:p14="http://schemas.microsoft.com/office/powerpoint/2010/main" val="387767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4FA02-0177-4DB4-9086-289A6C0F5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" y="361793"/>
            <a:ext cx="10393680" cy="646331"/>
          </a:xfrm>
        </p:spPr>
        <p:txBody>
          <a:bodyPr/>
          <a:lstStyle/>
          <a:p>
            <a:r>
              <a:rPr lang="en-US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DC0AA-B809-475B-90A1-2EF98BC6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F46CD15-EFBE-4770-AEBB-378D43AC24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458" y="810148"/>
            <a:ext cx="6509809" cy="539380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2B3E8B1-A504-4766-96EB-2B957FDB4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322804"/>
              </p:ext>
            </p:extLst>
          </p:nvPr>
        </p:nvGraphicFramePr>
        <p:xfrm>
          <a:off x="419441" y="1723533"/>
          <a:ext cx="4810810" cy="274771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962162">
                  <a:extLst>
                    <a:ext uri="{9D8B030D-6E8A-4147-A177-3AD203B41FA5}">
                      <a16:colId xmlns:a16="http://schemas.microsoft.com/office/drawing/2014/main" val="3028193592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90289240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2350189140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1277213899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1885707961"/>
                    </a:ext>
                  </a:extLst>
                </a:gridCol>
              </a:tblGrid>
              <a:tr h="57128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Time (min)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Benzene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Pentane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Ethanol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Acetone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2884668138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dirty="0">
                          <a:effectLst/>
                        </a:rPr>
                        <a:t>100.0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548762888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47.71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61.54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8.38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36.68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3487947937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25.68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dirty="0">
                          <a:effectLst/>
                        </a:rPr>
                        <a:t>27.63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14.64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643900247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10.13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4.24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0.56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15189393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0.96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0.27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3886102269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0.07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dirty="0">
                          <a:effectLst/>
                        </a:rPr>
                        <a:t>n.d.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389155259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23910A4-647D-415B-A5B7-A3E283DACD59}"/>
              </a:ext>
            </a:extLst>
          </p:cNvPr>
          <p:cNvSpPr txBox="1"/>
          <p:nvPr/>
        </p:nvSpPr>
        <p:spPr>
          <a:xfrm>
            <a:off x="1069429" y="1261868"/>
            <a:ext cx="3510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VOC Concentrations (ppm)</a:t>
            </a:r>
          </a:p>
        </p:txBody>
      </p:sp>
    </p:spTree>
    <p:extLst>
      <p:ext uri="{BB962C8B-B14F-4D97-AF65-F5344CB8AC3E}">
        <p14:creationId xmlns:p14="http://schemas.microsoft.com/office/powerpoint/2010/main" val="227986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4FA02-0177-4DB4-9086-289A6C0F5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" y="361793"/>
            <a:ext cx="10393680" cy="646331"/>
          </a:xfrm>
        </p:spPr>
        <p:txBody>
          <a:bodyPr/>
          <a:lstStyle/>
          <a:p>
            <a:r>
              <a:rPr lang="en-US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DC0AA-B809-475B-90A1-2EF98BC6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D631778-C971-4B0F-912C-099A80EC3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208370"/>
              </p:ext>
            </p:extLst>
          </p:nvPr>
        </p:nvGraphicFramePr>
        <p:xfrm>
          <a:off x="419441" y="1723533"/>
          <a:ext cx="4810810" cy="274771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962162">
                  <a:extLst>
                    <a:ext uri="{9D8B030D-6E8A-4147-A177-3AD203B41FA5}">
                      <a16:colId xmlns:a16="http://schemas.microsoft.com/office/drawing/2014/main" val="3028193592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90289240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2350189140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1277213899"/>
                    </a:ext>
                  </a:extLst>
                </a:gridCol>
                <a:gridCol w="962162">
                  <a:extLst>
                    <a:ext uri="{9D8B030D-6E8A-4147-A177-3AD203B41FA5}">
                      <a16:colId xmlns:a16="http://schemas.microsoft.com/office/drawing/2014/main" val="1885707961"/>
                    </a:ext>
                  </a:extLst>
                </a:gridCol>
              </a:tblGrid>
              <a:tr h="57128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Time (min)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Benzene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Pentane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Ethanol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Acetone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2884668138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dirty="0">
                          <a:effectLst/>
                        </a:rPr>
                        <a:t>100.0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100.0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548762888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47.71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61.54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8.38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36.68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3487947937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25.68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dirty="0">
                          <a:effectLst/>
                        </a:rPr>
                        <a:t>27.63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0.22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14.64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643900247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10.13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4.24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0.56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15189393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0.96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0.27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3886102269"/>
                  </a:ext>
                </a:extLst>
              </a:tr>
              <a:tr h="356353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0.07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n.d.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dirty="0">
                          <a:effectLst/>
                        </a:rPr>
                        <a:t>n.d.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617" marR="21617" marT="0" marB="0" anchor="ctr"/>
                </a:tc>
                <a:extLst>
                  <a:ext uri="{0D108BD9-81ED-4DB2-BD59-A6C34878D82A}">
                    <a16:rowId xmlns:a16="http://schemas.microsoft.com/office/drawing/2014/main" val="389155259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161768-33A4-48CC-9586-6D3F38C7C1A0}"/>
              </a:ext>
            </a:extLst>
          </p:cNvPr>
          <p:cNvSpPr txBox="1"/>
          <p:nvPr/>
        </p:nvSpPr>
        <p:spPr>
          <a:xfrm>
            <a:off x="1069429" y="1261868"/>
            <a:ext cx="3510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VOC Concentrations (ppm)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514874-A033-4491-BD85-56DA0D5151D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8" t="1921" r="1732" b="3513"/>
          <a:stretch/>
        </p:blipFill>
        <p:spPr bwMode="auto">
          <a:xfrm>
            <a:off x="5541225" y="756962"/>
            <a:ext cx="6076609" cy="4600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A7DCE4-2FDC-4F36-A6CB-349C763D566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99"/>
          <a:stretch/>
        </p:blipFill>
        <p:spPr bwMode="auto">
          <a:xfrm>
            <a:off x="5356458" y="5648325"/>
            <a:ext cx="6509809" cy="5556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A017C9-B7BA-49C4-80CE-9A9C7B03772D}"/>
              </a:ext>
            </a:extLst>
          </p:cNvPr>
          <p:cNvSpPr txBox="1"/>
          <p:nvPr/>
        </p:nvSpPr>
        <p:spPr>
          <a:xfrm>
            <a:off x="419441" y="5041266"/>
            <a:ext cx="5226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All VOCs obeyed first-order rate kinetics.</a:t>
            </a:r>
          </a:p>
        </p:txBody>
      </p:sp>
    </p:spTree>
    <p:extLst>
      <p:ext uri="{BB962C8B-B14F-4D97-AF65-F5344CB8AC3E}">
        <p14:creationId xmlns:p14="http://schemas.microsoft.com/office/powerpoint/2010/main" val="4096121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4FA02-0177-4DB4-9086-289A6C0F5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" y="361793"/>
            <a:ext cx="10393680" cy="646331"/>
          </a:xfrm>
        </p:spPr>
        <p:txBody>
          <a:bodyPr/>
          <a:lstStyle/>
          <a:p>
            <a:r>
              <a:rPr lang="en-US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DC0AA-B809-475B-90A1-2EF98BC6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FE9D7EE-EE54-47F5-B08E-3376AA0221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305924"/>
              </p:ext>
            </p:extLst>
          </p:nvPr>
        </p:nvGraphicFramePr>
        <p:xfrm>
          <a:off x="2356626" y="1320582"/>
          <a:ext cx="7090905" cy="3408025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572925">
                  <a:extLst>
                    <a:ext uri="{9D8B030D-6E8A-4147-A177-3AD203B41FA5}">
                      <a16:colId xmlns:a16="http://schemas.microsoft.com/office/drawing/2014/main" val="3269792400"/>
                    </a:ext>
                  </a:extLst>
                </a:gridCol>
                <a:gridCol w="1473324">
                  <a:extLst>
                    <a:ext uri="{9D8B030D-6E8A-4147-A177-3AD203B41FA5}">
                      <a16:colId xmlns:a16="http://schemas.microsoft.com/office/drawing/2014/main" val="1202875684"/>
                    </a:ext>
                  </a:extLst>
                </a:gridCol>
                <a:gridCol w="1202464">
                  <a:extLst>
                    <a:ext uri="{9D8B030D-6E8A-4147-A177-3AD203B41FA5}">
                      <a16:colId xmlns:a16="http://schemas.microsoft.com/office/drawing/2014/main" val="626658191"/>
                    </a:ext>
                  </a:extLst>
                </a:gridCol>
                <a:gridCol w="1421096">
                  <a:extLst>
                    <a:ext uri="{9D8B030D-6E8A-4147-A177-3AD203B41FA5}">
                      <a16:colId xmlns:a16="http://schemas.microsoft.com/office/drawing/2014/main" val="582264976"/>
                    </a:ext>
                  </a:extLst>
                </a:gridCol>
                <a:gridCol w="1421096">
                  <a:extLst>
                    <a:ext uri="{9D8B030D-6E8A-4147-A177-3AD203B41FA5}">
                      <a16:colId xmlns:a16="http://schemas.microsoft.com/office/drawing/2014/main" val="822900178"/>
                    </a:ext>
                  </a:extLst>
                </a:gridCol>
              </a:tblGrid>
              <a:tr h="127601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Analyte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Rate Const. </a:t>
                      </a: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(min</a:t>
                      </a:r>
                      <a:r>
                        <a:rPr lang="en-US" sz="2000" baseline="30000">
                          <a:effectLst/>
                        </a:rPr>
                        <a:t>-1</a:t>
                      </a:r>
                      <a:r>
                        <a:rPr lang="en-US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R</a:t>
                      </a:r>
                      <a:r>
                        <a:rPr lang="en-US" sz="2000" baseline="30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Half-life (s)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Time to</a:t>
                      </a: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C = 1/1000</a:t>
                      </a: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(min)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extLst>
                  <a:ext uri="{0D108BD9-81ED-4DB2-BD59-A6C34878D82A}">
                    <a16:rowId xmlns:a16="http://schemas.microsoft.com/office/drawing/2014/main" val="1760189184"/>
                  </a:ext>
                </a:extLst>
              </a:tr>
              <a:tr h="53699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Benzene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0.913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0.9904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45.6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7.6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extLst>
                  <a:ext uri="{0D108BD9-81ED-4DB2-BD59-A6C34878D82A}">
                    <a16:rowId xmlns:a16="http://schemas.microsoft.com/office/drawing/2014/main" val="1665957639"/>
                  </a:ext>
                </a:extLst>
              </a:tr>
              <a:tr h="52104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Pentane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0.825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0.9743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50.4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8.4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extLst>
                  <a:ext uri="{0D108BD9-81ED-4DB2-BD59-A6C34878D82A}">
                    <a16:rowId xmlns:a16="http://schemas.microsoft.com/office/drawing/2014/main" val="2852047501"/>
                  </a:ext>
                </a:extLst>
              </a:tr>
              <a:tr h="53699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Ethanol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3.061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0.9962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13.6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2.3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extLst>
                  <a:ext uri="{0D108BD9-81ED-4DB2-BD59-A6C34878D82A}">
                    <a16:rowId xmlns:a16="http://schemas.microsoft.com/office/drawing/2014/main" val="1939457548"/>
                  </a:ext>
                </a:extLst>
              </a:tr>
              <a:tr h="53699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Acetone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1.010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1.000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41.2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6.9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774" marR="20774" marT="0" marB="0" anchor="ctr"/>
                </a:tc>
                <a:extLst>
                  <a:ext uri="{0D108BD9-81ED-4DB2-BD59-A6C34878D82A}">
                    <a16:rowId xmlns:a16="http://schemas.microsoft.com/office/drawing/2014/main" val="261705803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6F6C82F-288B-405D-B0B7-FD29F6D722A7}"/>
              </a:ext>
            </a:extLst>
          </p:cNvPr>
          <p:cNvSpPr txBox="1"/>
          <p:nvPr/>
        </p:nvSpPr>
        <p:spPr>
          <a:xfrm>
            <a:off x="2414681" y="5153025"/>
            <a:ext cx="69747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ethanol &gt;&gt; acetone &gt; benzene &gt; pentane</a:t>
            </a:r>
          </a:p>
        </p:txBody>
      </p:sp>
    </p:spTree>
    <p:extLst>
      <p:ext uri="{BB962C8B-B14F-4D97-AF65-F5344CB8AC3E}">
        <p14:creationId xmlns:p14="http://schemas.microsoft.com/office/powerpoint/2010/main" val="15462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4FA02-0177-4DB4-9086-289A6C0F5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" y="361793"/>
            <a:ext cx="10393680" cy="646331"/>
          </a:xfrm>
        </p:spPr>
        <p:txBody>
          <a:bodyPr/>
          <a:lstStyle/>
          <a:p>
            <a:r>
              <a:rPr lang="en-US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DC0AA-B809-475B-90A1-2EF98BC6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D80F84-2D24-4643-B175-A58DAC8D71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951130"/>
              </p:ext>
            </p:extLst>
          </p:nvPr>
        </p:nvGraphicFramePr>
        <p:xfrm>
          <a:off x="1663680" y="2650915"/>
          <a:ext cx="6566169" cy="2425530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575612">
                  <a:extLst>
                    <a:ext uri="{9D8B030D-6E8A-4147-A177-3AD203B41FA5}">
                      <a16:colId xmlns:a16="http://schemas.microsoft.com/office/drawing/2014/main" val="4241984319"/>
                    </a:ext>
                  </a:extLst>
                </a:gridCol>
                <a:gridCol w="1610774">
                  <a:extLst>
                    <a:ext uri="{9D8B030D-6E8A-4147-A177-3AD203B41FA5}">
                      <a16:colId xmlns:a16="http://schemas.microsoft.com/office/drawing/2014/main" val="2003933455"/>
                    </a:ext>
                  </a:extLst>
                </a:gridCol>
                <a:gridCol w="1188809">
                  <a:extLst>
                    <a:ext uri="{9D8B030D-6E8A-4147-A177-3AD203B41FA5}">
                      <a16:colId xmlns:a16="http://schemas.microsoft.com/office/drawing/2014/main" val="36187770"/>
                    </a:ext>
                  </a:extLst>
                </a:gridCol>
                <a:gridCol w="1095487">
                  <a:extLst>
                    <a:ext uri="{9D8B030D-6E8A-4147-A177-3AD203B41FA5}">
                      <a16:colId xmlns:a16="http://schemas.microsoft.com/office/drawing/2014/main" val="1911963551"/>
                    </a:ext>
                  </a:extLst>
                </a:gridCol>
                <a:gridCol w="1095487">
                  <a:extLst>
                    <a:ext uri="{9D8B030D-6E8A-4147-A177-3AD203B41FA5}">
                      <a16:colId xmlns:a16="http://schemas.microsoft.com/office/drawing/2014/main" val="2186715223"/>
                    </a:ext>
                  </a:extLst>
                </a:gridCol>
              </a:tblGrid>
              <a:tr h="80851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Analyte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2000">
                          <a:effectLst/>
                        </a:rPr>
                        <a:t>H°(comb.) (kJ/mol)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FP (°C)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IT (°C)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IE (eV)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extLst>
                  <a:ext uri="{0D108BD9-81ED-4DB2-BD59-A6C34878D82A}">
                    <a16:rowId xmlns:a16="http://schemas.microsoft.com/office/drawing/2014/main" val="5733465"/>
                  </a:ext>
                </a:extLst>
              </a:tr>
              <a:tr h="40425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Ethanol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1367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363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10.43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extLst>
                  <a:ext uri="{0D108BD9-81ED-4DB2-BD59-A6C34878D82A}">
                    <a16:rowId xmlns:a16="http://schemas.microsoft.com/office/drawing/2014/main" val="4179150671"/>
                  </a:ext>
                </a:extLst>
              </a:tr>
              <a:tr h="40425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Acetone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1790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-20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465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9.70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extLst>
                  <a:ext uri="{0D108BD9-81ED-4DB2-BD59-A6C34878D82A}">
                    <a16:rowId xmlns:a16="http://schemas.microsoft.com/office/drawing/2014/main" val="79568142"/>
                  </a:ext>
                </a:extLst>
              </a:tr>
              <a:tr h="40425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Benzene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3268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-11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498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9.24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extLst>
                  <a:ext uri="{0D108BD9-81ED-4DB2-BD59-A6C34878D82A}">
                    <a16:rowId xmlns:a16="http://schemas.microsoft.com/office/drawing/2014/main" val="3034680953"/>
                  </a:ext>
                </a:extLst>
              </a:tr>
              <a:tr h="40425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Pentane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3509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-40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260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10.28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742" marR="27742" marT="0" marB="0" anchor="ctr"/>
                </a:tc>
                <a:extLst>
                  <a:ext uri="{0D108BD9-81ED-4DB2-BD59-A6C34878D82A}">
                    <a16:rowId xmlns:a16="http://schemas.microsoft.com/office/drawing/2014/main" val="16043043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2616182-782F-4D5D-A50C-A6E1A38B27C1}"/>
              </a:ext>
            </a:extLst>
          </p:cNvPr>
          <p:cNvSpPr txBox="1"/>
          <p:nvPr/>
        </p:nvSpPr>
        <p:spPr>
          <a:xfrm>
            <a:off x="1077111" y="1414021"/>
            <a:ext cx="7601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In order of rate constant (fastest to slowest degradation):</a:t>
            </a:r>
          </a:p>
          <a:p>
            <a:pPr algn="ctr"/>
            <a:r>
              <a:rPr lang="en-US" sz="2400"/>
              <a:t>Ethanol </a:t>
            </a:r>
            <a:r>
              <a:rPr lang="en-US" sz="2400" dirty="0"/>
              <a:t>&gt;&gt; </a:t>
            </a:r>
            <a:r>
              <a:rPr lang="en-US" sz="2400"/>
              <a:t>Acetone </a:t>
            </a:r>
            <a:r>
              <a:rPr lang="en-US" sz="2400" dirty="0"/>
              <a:t>&gt; </a:t>
            </a:r>
            <a:r>
              <a:rPr lang="en-US" sz="2400"/>
              <a:t>Benzene </a:t>
            </a:r>
            <a:r>
              <a:rPr lang="en-US" sz="2400" dirty="0"/>
              <a:t>&gt;</a:t>
            </a:r>
            <a:r>
              <a:rPr lang="en-US" sz="2400"/>
              <a:t> Pentane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9C220F-67E7-4FA3-9102-926556DBFD71}"/>
              </a:ext>
            </a:extLst>
          </p:cNvPr>
          <p:cNvSpPr txBox="1"/>
          <p:nvPr/>
        </p:nvSpPr>
        <p:spPr>
          <a:xfrm>
            <a:off x="8445481" y="2650915"/>
            <a:ext cx="33559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D</a:t>
            </a:r>
            <a:r>
              <a:rPr lang="en-US" sz="2400" dirty="0"/>
              <a:t>H°(comb) = enthalpy of combustion</a:t>
            </a:r>
          </a:p>
          <a:p>
            <a:r>
              <a:rPr lang="en-US" sz="2400" dirty="0"/>
              <a:t>FP = flash point</a:t>
            </a:r>
          </a:p>
          <a:p>
            <a:r>
              <a:rPr lang="en-US" sz="2400" dirty="0"/>
              <a:t>IT = ignition temperature</a:t>
            </a:r>
          </a:p>
          <a:p>
            <a:r>
              <a:rPr lang="en-US" sz="2400" dirty="0"/>
              <a:t>IE = ionization energy</a:t>
            </a:r>
          </a:p>
        </p:txBody>
      </p:sp>
    </p:spTree>
    <p:extLst>
      <p:ext uri="{BB962C8B-B14F-4D97-AF65-F5344CB8AC3E}">
        <p14:creationId xmlns:p14="http://schemas.microsoft.com/office/powerpoint/2010/main" val="124565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B6E73B63DB9F468EF869500CE205F5" ma:contentTypeVersion="11" ma:contentTypeDescription="Create a new document." ma:contentTypeScope="" ma:versionID="51ced2ff9d2bbd1e035bd241890639e2">
  <xsd:schema xmlns:xsd="http://www.w3.org/2001/XMLSchema" xmlns:xs="http://www.w3.org/2001/XMLSchema" xmlns:p="http://schemas.microsoft.com/office/2006/metadata/properties" xmlns:ns2="e710101d-547c-47b7-be76-b7e986cba605" xmlns:ns3="d900e117-17a0-4b24-9e47-511ef1d02c43" targetNamespace="http://schemas.microsoft.com/office/2006/metadata/properties" ma:root="true" ma:fieldsID="173fe3e1c86373280ab6d9b491b6925b" ns2:_="" ns3:_="">
    <xsd:import namespace="e710101d-547c-47b7-be76-b7e986cba605"/>
    <xsd:import namespace="d900e117-17a0-4b24-9e47-511ef1d02c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10101d-547c-47b7-be76-b7e986cba6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0e117-17a0-4b24-9e47-511ef1d02c43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9f022df-53e4-412b-a9c5-f271394b8143}" ma:internalName="TaxCatchAll" ma:showField="CatchAllData" ma:web="d0a82a1d-c587-4236-b419-dd4373e9ac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10101d-547c-47b7-be76-b7e986cba605">
      <Terms xmlns="http://schemas.microsoft.com/office/infopath/2007/PartnerControls"/>
    </lcf76f155ced4ddcb4097134ff3c332f>
    <TaxCatchAll xmlns="d900e117-17a0-4b24-9e47-511ef1d02c43" xsi:nil="true"/>
  </documentManagement>
</p:properties>
</file>

<file path=customXml/itemProps1.xml><?xml version="1.0" encoding="utf-8"?>
<ds:datastoreItem xmlns:ds="http://schemas.openxmlformats.org/officeDocument/2006/customXml" ds:itemID="{33871F5B-F9EC-4677-8EE3-87C38D52A1BA}">
  <ds:schemaRefs>
    <ds:schemaRef ds:uri="d900e117-17a0-4b24-9e47-511ef1d02c43"/>
    <ds:schemaRef ds:uri="e710101d-547c-47b7-be76-b7e986cba6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A0D09F9-36B5-4D2E-87C5-8024D70148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1DF98B-E23F-4D62-A8E4-ADD6250D3946}">
  <ds:schemaRefs>
    <ds:schemaRef ds:uri="d900e117-17a0-4b24-9e47-511ef1d02c43"/>
    <ds:schemaRef ds:uri="e710101d-547c-47b7-be76-b7e986cba60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7005d458-45be-48ae-8140-d43da96dd17b}" enabled="0" method="" siteId="{7005d458-45be-48ae-8140-d43da96dd1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619</Words>
  <Application>Microsoft Office PowerPoint</Application>
  <PresentationFormat>Widescreen</PresentationFormat>
  <Paragraphs>247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Office Theme</vt:lpstr>
      <vt:lpstr>PowerPoint Presentation</vt:lpstr>
      <vt:lpstr>Space Infusion Goals</vt:lpstr>
      <vt:lpstr>SMAC Limits</vt:lpstr>
      <vt:lpstr>Methods</vt:lpstr>
      <vt:lpstr>Experimental Arrangement</vt:lpstr>
      <vt:lpstr>Results</vt:lpstr>
      <vt:lpstr>Results</vt:lpstr>
      <vt:lpstr>Results</vt:lpstr>
      <vt:lpstr>Results</vt:lpstr>
      <vt:lpstr>Summary</vt:lpstr>
      <vt:lpstr>Acknowledgements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Gott, Ryan P. (KSC-UBE)[KSC-UB-Generic]</cp:lastModifiedBy>
  <cp:revision>1</cp:revision>
  <cp:lastPrinted>1601-01-01T00:00:00Z</cp:lastPrinted>
  <dcterms:created xsi:type="dcterms:W3CDTF">2018-07-16T01:24:17Z</dcterms:created>
  <dcterms:modified xsi:type="dcterms:W3CDTF">2023-06-13T17:10:46Z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0x01010000B6E73B63DB9F468EF869500CE205F5</vt:lpwstr>
  </property>
  <property fmtid="{D5CDD505-2E9C-101B-9397-08002B2CF9AE}" pid="3" name="MediaServiceImageTags">
    <vt:lpwstr/>
  </property>
</Properties>
</file>