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handoutMasterIdLst>
    <p:handoutMasterId r:id="rId4"/>
  </p:handoutMasterIdLst>
  <p:sldIdLst>
    <p:sldId id="270" r:id="rId2"/>
  </p:sldIdLst>
  <p:sldSz cx="36576000" cy="27432000"/>
  <p:notesSz cx="9296400" cy="7010400"/>
  <p:embeddedFontLst>
    <p:embeddedFont>
      <p:font typeface="Cambria Math" panose="02040503050406030204" pitchFamily="18" charset="0"/>
      <p:regular r:id="rId5"/>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1828198" indent="-144721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3656395" indent="-2894426"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5485916" indent="-434296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7314114" indent="-57901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1904924" algn="l" defTabSz="761970" rtl="0" eaLnBrk="1" latinLnBrk="0" hangingPunct="1">
      <a:defRPr kern="1200">
        <a:solidFill>
          <a:schemeClr val="tx1"/>
        </a:solidFill>
        <a:latin typeface="Arial" panose="020B0604020202020204" pitchFamily="34" charset="0"/>
        <a:ea typeface="+mn-ea"/>
        <a:cs typeface="+mn-cs"/>
      </a:defRPr>
    </a:lvl6pPr>
    <a:lvl7pPr marL="2285909" algn="l" defTabSz="761970" rtl="0" eaLnBrk="1" latinLnBrk="0" hangingPunct="1">
      <a:defRPr kern="1200">
        <a:solidFill>
          <a:schemeClr val="tx1"/>
        </a:solidFill>
        <a:latin typeface="Arial" panose="020B0604020202020204" pitchFamily="34" charset="0"/>
        <a:ea typeface="+mn-ea"/>
        <a:cs typeface="+mn-cs"/>
      </a:defRPr>
    </a:lvl7pPr>
    <a:lvl8pPr marL="2666893" algn="l" defTabSz="761970" rtl="0" eaLnBrk="1" latinLnBrk="0" hangingPunct="1">
      <a:defRPr kern="1200">
        <a:solidFill>
          <a:schemeClr val="tx1"/>
        </a:solidFill>
        <a:latin typeface="Arial" panose="020B0604020202020204" pitchFamily="34" charset="0"/>
        <a:ea typeface="+mn-ea"/>
        <a:cs typeface="+mn-cs"/>
      </a:defRPr>
    </a:lvl8pPr>
    <a:lvl9pPr marL="3047878" algn="l" defTabSz="76197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7220" userDrawn="1">
          <p15:clr>
            <a:srgbClr val="A4A3A4"/>
          </p15:clr>
        </p15:guide>
        <p15:guide id="2" pos="22980" userDrawn="1">
          <p15:clr>
            <a:srgbClr val="A4A3A4"/>
          </p15:clr>
        </p15:guide>
      </p15:sldGuideLst>
    </p:ext>
    <p:ext uri="{2D200454-40CA-4A62-9FC3-DE9A4176ACB9}">
      <p15:notesGuideLst xmlns:p15="http://schemas.microsoft.com/office/powerpoint/2012/main">
        <p15:guide id="1" orient="horz" pos="2209">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DNER, SAMUEL M. (MSFC-EM20)" initials="C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8312"/>
    <a:srgbClr val="C3C3C3"/>
    <a:srgbClr val="212A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55" autoAdjust="0"/>
    <p:restoredTop sz="96327" autoAdjust="0"/>
  </p:normalViewPr>
  <p:slideViewPr>
    <p:cSldViewPr snapToGrid="0" showGuides="1">
      <p:cViewPr>
        <p:scale>
          <a:sx n="100" d="100"/>
          <a:sy n="100" d="100"/>
        </p:scale>
        <p:origin x="-12378" y="-4674"/>
      </p:cViewPr>
      <p:guideLst>
        <p:guide orient="horz" pos="17220"/>
        <p:guide pos="229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1" d="100"/>
          <a:sy n="81" d="100"/>
        </p:scale>
        <p:origin x="2214" y="108"/>
      </p:cViewPr>
      <p:guideLst>
        <p:guide orient="horz" pos="2209"/>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font" Target="fonts/font1.fntdata"/><Relationship Id="rId10" Type="http://schemas.openxmlformats.org/officeDocument/2006/relationships/tableStyles" Target="tableStyles.xml"/><Relationship Id="rId4" Type="http://schemas.openxmlformats.org/officeDocument/2006/relationships/handoutMaster" Target="handoutMasters/handout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866F8D-30EA-6E47-A318-EF38C6A6E304}"/>
              </a:ext>
            </a:extLst>
          </p:cNvPr>
          <p:cNvSpPr>
            <a:spLocks noGrp="1"/>
          </p:cNvSpPr>
          <p:nvPr>
            <p:ph type="hdr" sz="quarter"/>
          </p:nvPr>
        </p:nvSpPr>
        <p:spPr>
          <a:xfrm>
            <a:off x="0" y="0"/>
            <a:ext cx="4029075" cy="350838"/>
          </a:xfrm>
          <a:prstGeom prst="rect">
            <a:avLst/>
          </a:prstGeom>
        </p:spPr>
        <p:txBody>
          <a:bodyPr vert="horz" lIns="88139" tIns="44070" rIns="88139" bIns="44070" rtlCol="0"/>
          <a:lstStyle>
            <a:lvl1pPr algn="l">
              <a:defRPr sz="1200"/>
            </a:lvl1pPr>
          </a:lstStyle>
          <a:p>
            <a:pPr>
              <a:defRPr/>
            </a:pPr>
            <a:endParaRPr lang="en-US" dirty="0"/>
          </a:p>
        </p:txBody>
      </p:sp>
      <p:sp>
        <p:nvSpPr>
          <p:cNvPr id="3" name="Date Placeholder 2">
            <a:extLst>
              <a:ext uri="{FF2B5EF4-FFF2-40B4-BE49-F238E27FC236}">
                <a16:creationId xmlns:a16="http://schemas.microsoft.com/office/drawing/2014/main" id="{05067078-AB7F-894F-B41F-458E3FC068DA}"/>
              </a:ext>
            </a:extLst>
          </p:cNvPr>
          <p:cNvSpPr>
            <a:spLocks noGrp="1"/>
          </p:cNvSpPr>
          <p:nvPr>
            <p:ph type="dt" sz="quarter" idx="1"/>
          </p:nvPr>
        </p:nvSpPr>
        <p:spPr>
          <a:xfrm>
            <a:off x="5265738" y="0"/>
            <a:ext cx="4029075" cy="350838"/>
          </a:xfrm>
          <a:prstGeom prst="rect">
            <a:avLst/>
          </a:prstGeom>
        </p:spPr>
        <p:txBody>
          <a:bodyPr vert="horz" lIns="88139" tIns="44070" rIns="88139" bIns="44070" rtlCol="0"/>
          <a:lstStyle>
            <a:lvl1pPr algn="r">
              <a:defRPr sz="1200"/>
            </a:lvl1pPr>
          </a:lstStyle>
          <a:p>
            <a:pPr>
              <a:defRPr/>
            </a:pPr>
            <a:fld id="{C64C3702-F013-774E-8E69-237EC51BD10A}" type="datetimeFigureOut">
              <a:rPr lang="en-US"/>
              <a:pPr>
                <a:defRPr/>
              </a:pPr>
              <a:t>6/13/2023</a:t>
            </a:fld>
            <a:endParaRPr lang="en-US" dirty="0"/>
          </a:p>
        </p:txBody>
      </p:sp>
      <p:sp>
        <p:nvSpPr>
          <p:cNvPr id="4" name="Footer Placeholder 3">
            <a:extLst>
              <a:ext uri="{FF2B5EF4-FFF2-40B4-BE49-F238E27FC236}">
                <a16:creationId xmlns:a16="http://schemas.microsoft.com/office/drawing/2014/main" id="{D0B2DD86-A4D6-6743-A25D-60F3685A12FC}"/>
              </a:ext>
            </a:extLst>
          </p:cNvPr>
          <p:cNvSpPr>
            <a:spLocks noGrp="1"/>
          </p:cNvSpPr>
          <p:nvPr>
            <p:ph type="ftr" sz="quarter" idx="2"/>
          </p:nvPr>
        </p:nvSpPr>
        <p:spPr>
          <a:xfrm>
            <a:off x="0" y="6659563"/>
            <a:ext cx="4029075" cy="350837"/>
          </a:xfrm>
          <a:prstGeom prst="rect">
            <a:avLst/>
          </a:prstGeom>
        </p:spPr>
        <p:txBody>
          <a:bodyPr vert="horz" lIns="88139" tIns="44070" rIns="88139" bIns="44070" rtlCol="0" anchor="b"/>
          <a:lstStyle>
            <a:lvl1pPr algn="l">
              <a:defRPr sz="1200"/>
            </a:lvl1pPr>
          </a:lstStyle>
          <a:p>
            <a:pPr>
              <a:defRPr/>
            </a:pPr>
            <a:endParaRPr lang="en-US" dirty="0"/>
          </a:p>
        </p:txBody>
      </p:sp>
      <p:sp>
        <p:nvSpPr>
          <p:cNvPr id="5" name="Slide Number Placeholder 4">
            <a:extLst>
              <a:ext uri="{FF2B5EF4-FFF2-40B4-BE49-F238E27FC236}">
                <a16:creationId xmlns:a16="http://schemas.microsoft.com/office/drawing/2014/main" id="{E02918E8-3DD2-674A-ABAE-C2624FF23F00}"/>
              </a:ext>
            </a:extLst>
          </p:cNvPr>
          <p:cNvSpPr>
            <a:spLocks noGrp="1"/>
          </p:cNvSpPr>
          <p:nvPr>
            <p:ph type="sldNum" sz="quarter" idx="3"/>
          </p:nvPr>
        </p:nvSpPr>
        <p:spPr>
          <a:xfrm>
            <a:off x="5265738" y="6659563"/>
            <a:ext cx="4029075" cy="350837"/>
          </a:xfrm>
          <a:prstGeom prst="rect">
            <a:avLst/>
          </a:prstGeom>
        </p:spPr>
        <p:txBody>
          <a:bodyPr vert="horz" lIns="88139" tIns="44070" rIns="88139" bIns="44070" rtlCol="0" anchor="b"/>
          <a:lstStyle>
            <a:lvl1pPr algn="r">
              <a:defRPr sz="1200"/>
            </a:lvl1pPr>
          </a:lstStyle>
          <a:p>
            <a:pPr>
              <a:defRPr/>
            </a:pPr>
            <a:fld id="{048E53BE-91D7-BD42-95C0-AB9EFD590279}"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032FDC6-58F4-3446-AD36-97DC4D744647}"/>
              </a:ext>
            </a:extLst>
          </p:cNvPr>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defTabSz="932380" eaLnBrk="1" hangingPunct="1">
              <a:defRPr sz="1200">
                <a:latin typeface="Arial" charset="0"/>
              </a:defRPr>
            </a:lvl1pPr>
          </a:lstStyle>
          <a:p>
            <a:pPr>
              <a:defRPr/>
            </a:pPr>
            <a:endParaRPr lang="en-US" dirty="0"/>
          </a:p>
        </p:txBody>
      </p:sp>
      <p:sp>
        <p:nvSpPr>
          <p:cNvPr id="4099" name="Rectangle 3">
            <a:extLst>
              <a:ext uri="{FF2B5EF4-FFF2-40B4-BE49-F238E27FC236}">
                <a16:creationId xmlns:a16="http://schemas.microsoft.com/office/drawing/2014/main" id="{6C3451D2-3428-CC41-AA05-BC12BF354960}"/>
              </a:ext>
            </a:extLst>
          </p:cNvPr>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algn="r" defTabSz="932380" eaLnBrk="1" hangingPunct="1">
              <a:defRPr sz="1200">
                <a:latin typeface="Arial" charset="0"/>
              </a:defRPr>
            </a:lvl1pPr>
          </a:lstStyle>
          <a:p>
            <a:pPr>
              <a:defRPr/>
            </a:pPr>
            <a:endParaRPr lang="en-US" dirty="0"/>
          </a:p>
        </p:txBody>
      </p:sp>
      <p:sp>
        <p:nvSpPr>
          <p:cNvPr id="2052" name="Rectangle 4">
            <a:extLst>
              <a:ext uri="{FF2B5EF4-FFF2-40B4-BE49-F238E27FC236}">
                <a16:creationId xmlns:a16="http://schemas.microsoft.com/office/drawing/2014/main" id="{BBE4492D-BE54-2F46-AF57-5C70A599BB9C}"/>
              </a:ext>
            </a:extLst>
          </p:cNvPr>
          <p:cNvSpPr>
            <a:spLocks noGrp="1" noRot="1" noChangeAspect="1" noChangeArrowheads="1" noTextEdit="1"/>
          </p:cNvSpPr>
          <p:nvPr>
            <p:ph type="sldImg" idx="2"/>
          </p:nvPr>
        </p:nvSpPr>
        <p:spPr bwMode="auto">
          <a:xfrm>
            <a:off x="2898775" y="528638"/>
            <a:ext cx="3500438" cy="2625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2F62133-6701-464D-A381-579975974554}"/>
              </a:ext>
            </a:extLst>
          </p:cNvPr>
          <p:cNvSpPr>
            <a:spLocks noGrp="1" noChangeArrowheads="1"/>
          </p:cNvSpPr>
          <p:nvPr>
            <p:ph type="body" sz="quarter" idx="3"/>
          </p:nvPr>
        </p:nvSpPr>
        <p:spPr bwMode="auto">
          <a:xfrm>
            <a:off x="930275" y="3330575"/>
            <a:ext cx="7435850" cy="3154363"/>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2BC877A8-DC75-224E-9CDD-60E343D5A489}"/>
              </a:ext>
            </a:extLst>
          </p:cNvPr>
          <p:cNvSpPr>
            <a:spLocks noGrp="1" noChangeArrowheads="1"/>
          </p:cNvSpPr>
          <p:nvPr>
            <p:ph type="ftr" sz="quarter" idx="4"/>
          </p:nvPr>
        </p:nvSpPr>
        <p:spPr bwMode="auto">
          <a:xfrm>
            <a:off x="0" y="6659563"/>
            <a:ext cx="4029075" cy="349250"/>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defTabSz="932380" eaLnBrk="1" hangingPunct="1">
              <a:defRPr sz="1200">
                <a:latin typeface="Arial" charset="0"/>
              </a:defRPr>
            </a:lvl1pPr>
          </a:lstStyle>
          <a:p>
            <a:pPr>
              <a:defRPr/>
            </a:pPr>
            <a:endParaRPr lang="en-US" dirty="0"/>
          </a:p>
        </p:txBody>
      </p:sp>
      <p:sp>
        <p:nvSpPr>
          <p:cNvPr id="4103" name="Rectangle 7">
            <a:extLst>
              <a:ext uri="{FF2B5EF4-FFF2-40B4-BE49-F238E27FC236}">
                <a16:creationId xmlns:a16="http://schemas.microsoft.com/office/drawing/2014/main" id="{C9BBC33D-4ECE-0D4B-83C3-CC1FF624030E}"/>
              </a:ext>
            </a:extLst>
          </p:cNvPr>
          <p:cNvSpPr>
            <a:spLocks noGrp="1" noChangeArrowheads="1"/>
          </p:cNvSpPr>
          <p:nvPr>
            <p:ph type="sldNum" sz="quarter" idx="5"/>
          </p:nvPr>
        </p:nvSpPr>
        <p:spPr bwMode="auto">
          <a:xfrm>
            <a:off x="5265738" y="6659563"/>
            <a:ext cx="4029075" cy="349250"/>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algn="r" defTabSz="931887" eaLnBrk="1" hangingPunct="1">
              <a:defRPr sz="1200"/>
            </a:lvl1pPr>
          </a:lstStyle>
          <a:p>
            <a:pPr>
              <a:defRPr/>
            </a:pPr>
            <a:fld id="{CE0345FE-4C17-AA40-8386-5E6B4255AB6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4750" kern="1200">
        <a:solidFill>
          <a:schemeClr val="tx1"/>
        </a:solidFill>
        <a:latin typeface="Arial" charset="0"/>
        <a:ea typeface="+mn-ea"/>
        <a:cs typeface="+mn-cs"/>
      </a:defRPr>
    </a:lvl1pPr>
    <a:lvl2pPr marL="1828198" algn="l" rtl="0" eaLnBrk="0" fontAlgn="base" hangingPunct="0">
      <a:spcBef>
        <a:spcPct val="30000"/>
      </a:spcBef>
      <a:spcAft>
        <a:spcPct val="0"/>
      </a:spcAft>
      <a:defRPr sz="4750" kern="1200">
        <a:solidFill>
          <a:schemeClr val="tx1"/>
        </a:solidFill>
        <a:latin typeface="Arial" charset="0"/>
        <a:ea typeface="+mn-ea"/>
        <a:cs typeface="+mn-cs"/>
      </a:defRPr>
    </a:lvl2pPr>
    <a:lvl3pPr marL="3656395" algn="l" rtl="0" eaLnBrk="0" fontAlgn="base" hangingPunct="0">
      <a:spcBef>
        <a:spcPct val="30000"/>
      </a:spcBef>
      <a:spcAft>
        <a:spcPct val="0"/>
      </a:spcAft>
      <a:defRPr sz="4750" kern="1200">
        <a:solidFill>
          <a:schemeClr val="tx1"/>
        </a:solidFill>
        <a:latin typeface="Arial" charset="0"/>
        <a:ea typeface="+mn-ea"/>
        <a:cs typeface="+mn-cs"/>
      </a:defRPr>
    </a:lvl3pPr>
    <a:lvl4pPr marL="5485916" algn="l" rtl="0" eaLnBrk="0" fontAlgn="base" hangingPunct="0">
      <a:spcBef>
        <a:spcPct val="30000"/>
      </a:spcBef>
      <a:spcAft>
        <a:spcPct val="0"/>
      </a:spcAft>
      <a:defRPr sz="4750" kern="1200">
        <a:solidFill>
          <a:schemeClr val="tx1"/>
        </a:solidFill>
        <a:latin typeface="Arial" charset="0"/>
        <a:ea typeface="+mn-ea"/>
        <a:cs typeface="+mn-cs"/>
      </a:defRPr>
    </a:lvl4pPr>
    <a:lvl5pPr marL="7314114" algn="l" rtl="0" eaLnBrk="0" fontAlgn="base" hangingPunct="0">
      <a:spcBef>
        <a:spcPct val="30000"/>
      </a:spcBef>
      <a:spcAft>
        <a:spcPct val="0"/>
      </a:spcAft>
      <a:defRPr sz="4750" kern="1200">
        <a:solidFill>
          <a:schemeClr val="tx1"/>
        </a:solidFill>
        <a:latin typeface="Arial" charset="0"/>
        <a:ea typeface="+mn-ea"/>
        <a:cs typeface="+mn-cs"/>
      </a:defRPr>
    </a:lvl5pPr>
    <a:lvl6pPr marL="9143634" algn="l" defTabSz="3657454" rtl="0" eaLnBrk="1" latinLnBrk="0" hangingPunct="1">
      <a:defRPr sz="4800" kern="1200">
        <a:solidFill>
          <a:schemeClr val="tx1"/>
        </a:solidFill>
        <a:latin typeface="+mn-lt"/>
        <a:ea typeface="+mn-ea"/>
        <a:cs typeface="+mn-cs"/>
      </a:defRPr>
    </a:lvl6pPr>
    <a:lvl7pPr marL="10972361" algn="l" defTabSz="3657454" rtl="0" eaLnBrk="1" latinLnBrk="0" hangingPunct="1">
      <a:defRPr sz="4800" kern="1200">
        <a:solidFill>
          <a:schemeClr val="tx1"/>
        </a:solidFill>
        <a:latin typeface="+mn-lt"/>
        <a:ea typeface="+mn-ea"/>
        <a:cs typeface="+mn-cs"/>
      </a:defRPr>
    </a:lvl7pPr>
    <a:lvl8pPr marL="12801088" algn="l" defTabSz="3657454" rtl="0" eaLnBrk="1" latinLnBrk="0" hangingPunct="1">
      <a:defRPr sz="4800" kern="1200">
        <a:solidFill>
          <a:schemeClr val="tx1"/>
        </a:solidFill>
        <a:latin typeface="+mn-lt"/>
        <a:ea typeface="+mn-ea"/>
        <a:cs typeface="+mn-cs"/>
      </a:defRPr>
    </a:lvl8pPr>
    <a:lvl9pPr marL="14629815" algn="l" defTabSz="3657454" rtl="0" eaLnBrk="1" latinLnBrk="0" hangingPunct="1">
      <a:defRPr sz="4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73CA97E-68B3-114F-B71E-3287EF2F3B07}"/>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CE64C12A-2BBE-7547-9A19-82A2861E17EE}"/>
              </a:ext>
            </a:extLst>
          </p:cNvPr>
          <p:cNvSpPr>
            <a:spLocks noGrp="1"/>
          </p:cNvSpPr>
          <p:nvPr>
            <p:ph type="body" idx="1"/>
          </p:nvPr>
        </p:nvSpPr>
        <p:spPr/>
        <p:txBody>
          <a:bodyPr/>
          <a:lstStyle/>
          <a:p>
            <a:pPr>
              <a:defRPr/>
            </a:pPr>
            <a:endParaRPr lang="en-US" sz="5760" dirty="0"/>
          </a:p>
        </p:txBody>
      </p:sp>
      <p:sp>
        <p:nvSpPr>
          <p:cNvPr id="5124" name="Slide Number Placeholder 3">
            <a:extLst>
              <a:ext uri="{FF2B5EF4-FFF2-40B4-BE49-F238E27FC236}">
                <a16:creationId xmlns:a16="http://schemas.microsoft.com/office/drawing/2014/main" id="{9265DB9E-6926-3140-98BD-84A182BCF3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AF3EA5F-F5D3-D74C-9BB4-B7EC964887CB}" type="slidenum">
              <a:rPr lang="en-US" altLang="en-US" smtClean="0"/>
              <a:pPr/>
              <a:t>1</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0"/>
          </a:xfrm>
        </p:spPr>
        <p:txBody>
          <a:bodyPr/>
          <a:lstStyle/>
          <a:p>
            <a:r>
              <a:rPr lang="en-US"/>
              <a:t>Click to edit Master title style</a:t>
            </a:r>
          </a:p>
        </p:txBody>
      </p:sp>
      <p:sp>
        <p:nvSpPr>
          <p:cNvPr id="3" name="Subtitle 2"/>
          <p:cNvSpPr>
            <a:spLocks noGrp="1"/>
          </p:cNvSpPr>
          <p:nvPr>
            <p:ph type="subTitle" idx="1"/>
          </p:nvPr>
        </p:nvSpPr>
        <p:spPr>
          <a:xfrm>
            <a:off x="5486400" y="15544800"/>
            <a:ext cx="25603200" cy="7010400"/>
          </a:xfrm>
        </p:spPr>
        <p:txBody>
          <a:bodyPr/>
          <a:lstStyle>
            <a:lvl1pPr marL="0" indent="0" algn="ctr">
              <a:buNone/>
              <a:defRPr/>
            </a:lvl1pPr>
            <a:lvl2pPr marL="1828727" indent="0" algn="ctr">
              <a:buNone/>
              <a:defRPr/>
            </a:lvl2pPr>
            <a:lvl3pPr marL="3657454" indent="0" algn="ctr">
              <a:buNone/>
              <a:defRPr/>
            </a:lvl3pPr>
            <a:lvl4pPr marL="5486181" indent="0" algn="ctr">
              <a:buNone/>
              <a:defRPr/>
            </a:lvl4pPr>
            <a:lvl5pPr marL="7314907" indent="0" algn="ctr">
              <a:buNone/>
              <a:defRPr/>
            </a:lvl5pPr>
            <a:lvl6pPr marL="9143634" indent="0" algn="ctr">
              <a:buNone/>
              <a:defRPr/>
            </a:lvl6pPr>
            <a:lvl7pPr marL="10972361" indent="0" algn="ctr">
              <a:buNone/>
              <a:defRPr/>
            </a:lvl7pPr>
            <a:lvl8pPr marL="12801088" indent="0" algn="ctr">
              <a:buNone/>
              <a:defRPr/>
            </a:lvl8pPr>
            <a:lvl9pPr marL="14629815"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E6DBB26-781A-A249-8E68-55189CB1CC3B}"/>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19E57E49-3067-7E4D-94ED-E8F79108840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0481FCBC-D799-E342-A7F4-050F38E10BC2}"/>
              </a:ext>
            </a:extLst>
          </p:cNvPr>
          <p:cNvSpPr>
            <a:spLocks noGrp="1" noChangeArrowheads="1"/>
          </p:cNvSpPr>
          <p:nvPr>
            <p:ph type="sldNum" sz="quarter" idx="12"/>
          </p:nvPr>
        </p:nvSpPr>
        <p:spPr>
          <a:ln/>
        </p:spPr>
        <p:txBody>
          <a:bodyPr/>
          <a:lstStyle>
            <a:lvl1pPr>
              <a:defRPr/>
            </a:lvl1pPr>
          </a:lstStyle>
          <a:p>
            <a:pPr>
              <a:defRPr/>
            </a:pPr>
            <a:fld id="{87C78334-82F4-7249-BDF5-C50D476533C6}" type="slidenum">
              <a:rPr lang="en-US" altLang="en-US"/>
              <a:pPr>
                <a:defRPr/>
              </a:pPr>
              <a:t>‹#›</a:t>
            </a:fld>
            <a:endParaRPr lang="en-US" altLang="en-US" dirty="0"/>
          </a:p>
        </p:txBody>
      </p:sp>
    </p:spTree>
    <p:extLst>
      <p:ext uri="{BB962C8B-B14F-4D97-AF65-F5344CB8AC3E}">
        <p14:creationId xmlns:p14="http://schemas.microsoft.com/office/powerpoint/2010/main" val="1457942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4F81D44-9283-AB43-8F32-5216B871654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7BCE426B-742D-B64E-9F3B-30C86A9BC16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B076624C-8BAC-9D43-9C7B-06120BDC7AB5}"/>
              </a:ext>
            </a:extLst>
          </p:cNvPr>
          <p:cNvSpPr>
            <a:spLocks noGrp="1" noChangeArrowheads="1"/>
          </p:cNvSpPr>
          <p:nvPr>
            <p:ph type="sldNum" sz="quarter" idx="12"/>
          </p:nvPr>
        </p:nvSpPr>
        <p:spPr>
          <a:ln/>
        </p:spPr>
        <p:txBody>
          <a:bodyPr/>
          <a:lstStyle>
            <a:lvl1pPr>
              <a:defRPr/>
            </a:lvl1pPr>
          </a:lstStyle>
          <a:p>
            <a:pPr>
              <a:defRPr/>
            </a:pPr>
            <a:fld id="{42E6EDF3-A0A7-AD46-B91D-0D5ABB6E9FEA}" type="slidenum">
              <a:rPr lang="en-US" altLang="en-US"/>
              <a:pPr>
                <a:defRPr/>
              </a:pPr>
              <a:t>‹#›</a:t>
            </a:fld>
            <a:endParaRPr lang="en-US" altLang="en-US" dirty="0"/>
          </a:p>
        </p:txBody>
      </p:sp>
    </p:spTree>
    <p:extLst>
      <p:ext uri="{BB962C8B-B14F-4D97-AF65-F5344CB8AC3E}">
        <p14:creationId xmlns:p14="http://schemas.microsoft.com/office/powerpoint/2010/main" val="264730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98554"/>
            <a:ext cx="8229600" cy="23406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8800" y="1098554"/>
            <a:ext cx="24079200" cy="23406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95DB52C-3D78-604F-8810-917C5BB6273D}"/>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049AC31C-E06E-AB45-A95B-B760FAC5542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414E3D65-DC92-F94D-8F46-C592A2755E66}"/>
              </a:ext>
            </a:extLst>
          </p:cNvPr>
          <p:cNvSpPr>
            <a:spLocks noGrp="1" noChangeArrowheads="1"/>
          </p:cNvSpPr>
          <p:nvPr>
            <p:ph type="sldNum" sz="quarter" idx="12"/>
          </p:nvPr>
        </p:nvSpPr>
        <p:spPr>
          <a:ln/>
        </p:spPr>
        <p:txBody>
          <a:bodyPr/>
          <a:lstStyle>
            <a:lvl1pPr>
              <a:defRPr/>
            </a:lvl1pPr>
          </a:lstStyle>
          <a:p>
            <a:pPr>
              <a:defRPr/>
            </a:pPr>
            <a:fld id="{A5B4A8CB-9EA3-3044-8C46-CC43A1A11241}" type="slidenum">
              <a:rPr lang="en-US" altLang="en-US"/>
              <a:pPr>
                <a:defRPr/>
              </a:pPr>
              <a:t>‹#›</a:t>
            </a:fld>
            <a:endParaRPr lang="en-US" altLang="en-US" dirty="0"/>
          </a:p>
        </p:txBody>
      </p:sp>
    </p:spTree>
    <p:extLst>
      <p:ext uri="{BB962C8B-B14F-4D97-AF65-F5344CB8AC3E}">
        <p14:creationId xmlns:p14="http://schemas.microsoft.com/office/powerpoint/2010/main" val="286247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B8B2CE8-4C01-7B41-A1F5-B6C97BCE464D}"/>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2C0E73A5-52F4-D740-BB54-D8668D001DA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50F8F37D-3D7C-F94E-805C-039EFF2FB900}"/>
              </a:ext>
            </a:extLst>
          </p:cNvPr>
          <p:cNvSpPr>
            <a:spLocks noGrp="1" noChangeArrowheads="1"/>
          </p:cNvSpPr>
          <p:nvPr>
            <p:ph type="sldNum" sz="quarter" idx="12"/>
          </p:nvPr>
        </p:nvSpPr>
        <p:spPr>
          <a:ln/>
        </p:spPr>
        <p:txBody>
          <a:bodyPr/>
          <a:lstStyle>
            <a:lvl1pPr>
              <a:defRPr/>
            </a:lvl1pPr>
          </a:lstStyle>
          <a:p>
            <a:pPr>
              <a:defRPr/>
            </a:pPr>
            <a:fld id="{8219C8E6-8DD7-F544-ADDA-E6E04EA8A9C2}" type="slidenum">
              <a:rPr lang="en-US" altLang="en-US"/>
              <a:pPr>
                <a:defRPr/>
              </a:pPr>
              <a:t>‹#›</a:t>
            </a:fld>
            <a:endParaRPr lang="en-US" altLang="en-US" dirty="0"/>
          </a:p>
        </p:txBody>
      </p:sp>
    </p:spTree>
    <p:extLst>
      <p:ext uri="{BB962C8B-B14F-4D97-AF65-F5344CB8AC3E}">
        <p14:creationId xmlns:p14="http://schemas.microsoft.com/office/powerpoint/2010/main" val="397865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5999" b="1" cap="all"/>
            </a:lvl1pPr>
          </a:lstStyle>
          <a:p>
            <a:r>
              <a:rPr lang="en-US"/>
              <a:t>Click to edit Master title style</a:t>
            </a:r>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lvl1pPr>
            <a:lvl2pPr marL="1828727" indent="0">
              <a:buNone/>
              <a:defRPr sz="7200"/>
            </a:lvl2pPr>
            <a:lvl3pPr marL="3657454" indent="0">
              <a:buNone/>
              <a:defRPr sz="6400"/>
            </a:lvl3pPr>
            <a:lvl4pPr marL="5486181" indent="0">
              <a:buNone/>
              <a:defRPr sz="5600"/>
            </a:lvl4pPr>
            <a:lvl5pPr marL="7314907" indent="0">
              <a:buNone/>
              <a:defRPr sz="5600"/>
            </a:lvl5pPr>
            <a:lvl6pPr marL="9143634" indent="0">
              <a:buNone/>
              <a:defRPr sz="5600"/>
            </a:lvl6pPr>
            <a:lvl7pPr marL="10972361" indent="0">
              <a:buNone/>
              <a:defRPr sz="5600"/>
            </a:lvl7pPr>
            <a:lvl8pPr marL="12801088" indent="0">
              <a:buNone/>
              <a:defRPr sz="5600"/>
            </a:lvl8pPr>
            <a:lvl9pPr marL="14629815" indent="0">
              <a:buNone/>
              <a:defRPr sz="5600"/>
            </a:lvl9pPr>
          </a:lstStyle>
          <a:p>
            <a:pPr lvl="0"/>
            <a:r>
              <a:rPr lang="en-US"/>
              <a:t>Click to edit Master text styles</a:t>
            </a:r>
          </a:p>
        </p:txBody>
      </p:sp>
      <p:sp>
        <p:nvSpPr>
          <p:cNvPr id="4" name="Rectangle 4">
            <a:extLst>
              <a:ext uri="{FF2B5EF4-FFF2-40B4-BE49-F238E27FC236}">
                <a16:creationId xmlns:a16="http://schemas.microsoft.com/office/drawing/2014/main" id="{BD9C50CA-7CFD-7A40-9BEC-A33F193310C3}"/>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BEE072BA-A513-4348-B718-8DD406017C7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C2ED9438-84C3-8C40-8BB1-E161D7D89C3F}"/>
              </a:ext>
            </a:extLst>
          </p:cNvPr>
          <p:cNvSpPr>
            <a:spLocks noGrp="1" noChangeArrowheads="1"/>
          </p:cNvSpPr>
          <p:nvPr>
            <p:ph type="sldNum" sz="quarter" idx="12"/>
          </p:nvPr>
        </p:nvSpPr>
        <p:spPr>
          <a:ln/>
        </p:spPr>
        <p:txBody>
          <a:bodyPr/>
          <a:lstStyle>
            <a:lvl1pPr>
              <a:defRPr/>
            </a:lvl1pPr>
          </a:lstStyle>
          <a:p>
            <a:pPr>
              <a:defRPr/>
            </a:pPr>
            <a:fld id="{C60A6B64-A459-AF45-A9F6-A3153B3654F0}" type="slidenum">
              <a:rPr lang="en-US" altLang="en-US"/>
              <a:pPr>
                <a:defRPr/>
              </a:pPr>
              <a:t>‹#›</a:t>
            </a:fld>
            <a:endParaRPr lang="en-US" altLang="en-US" dirty="0"/>
          </a:p>
        </p:txBody>
      </p:sp>
    </p:spTree>
    <p:extLst>
      <p:ext uri="{BB962C8B-B14F-4D97-AF65-F5344CB8AC3E}">
        <p14:creationId xmlns:p14="http://schemas.microsoft.com/office/powerpoint/2010/main" val="1609418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800" y="6400802"/>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592800" y="6400802"/>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88C4991-307C-404C-9B9F-DDEB3F8B49B1}"/>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7B4366D0-4621-4B4D-89D1-C687ACA195F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87041E2D-57E3-6749-8B66-6FBA47B25D7E}"/>
              </a:ext>
            </a:extLst>
          </p:cNvPr>
          <p:cNvSpPr>
            <a:spLocks noGrp="1" noChangeArrowheads="1"/>
          </p:cNvSpPr>
          <p:nvPr>
            <p:ph type="sldNum" sz="quarter" idx="12"/>
          </p:nvPr>
        </p:nvSpPr>
        <p:spPr>
          <a:ln/>
        </p:spPr>
        <p:txBody>
          <a:bodyPr/>
          <a:lstStyle>
            <a:lvl1pPr>
              <a:defRPr/>
            </a:lvl1pPr>
          </a:lstStyle>
          <a:p>
            <a:pPr>
              <a:defRPr/>
            </a:pPr>
            <a:fld id="{0041CEDF-FBDD-B04E-B08C-B3F62DF79173}" type="slidenum">
              <a:rPr lang="en-US" altLang="en-US"/>
              <a:pPr>
                <a:defRPr/>
              </a:pPr>
              <a:t>‹#›</a:t>
            </a:fld>
            <a:endParaRPr lang="en-US" altLang="en-US" dirty="0"/>
          </a:p>
        </p:txBody>
      </p:sp>
    </p:spTree>
    <p:extLst>
      <p:ext uri="{BB962C8B-B14F-4D97-AF65-F5344CB8AC3E}">
        <p14:creationId xmlns:p14="http://schemas.microsoft.com/office/powerpoint/2010/main" val="131066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727" indent="0">
              <a:buNone/>
              <a:defRPr sz="8000" b="1"/>
            </a:lvl2pPr>
            <a:lvl3pPr marL="3657454" indent="0">
              <a:buNone/>
              <a:defRPr sz="7200" b="1"/>
            </a:lvl3pPr>
            <a:lvl4pPr marL="5486181" indent="0">
              <a:buNone/>
              <a:defRPr sz="6400" b="1"/>
            </a:lvl4pPr>
            <a:lvl5pPr marL="7314907" indent="0">
              <a:buNone/>
              <a:defRPr sz="6400" b="1"/>
            </a:lvl5pPr>
            <a:lvl6pPr marL="9143634" indent="0">
              <a:buNone/>
              <a:defRPr sz="6400" b="1"/>
            </a:lvl6pPr>
            <a:lvl7pPr marL="10972361" indent="0">
              <a:buNone/>
              <a:defRPr sz="6400" b="1"/>
            </a:lvl7pPr>
            <a:lvl8pPr marL="12801088" indent="0">
              <a:buNone/>
              <a:defRPr sz="6400" b="1"/>
            </a:lvl8pPr>
            <a:lvl9pPr marL="14629815" indent="0">
              <a:buNone/>
              <a:defRPr sz="6400" b="1"/>
            </a:lvl9pPr>
          </a:lstStyle>
          <a:p>
            <a:pPr lvl="0"/>
            <a:r>
              <a:rPr lang="en-US"/>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102" y="6140452"/>
            <a:ext cx="16167100" cy="2559048"/>
          </a:xfrm>
        </p:spPr>
        <p:txBody>
          <a:bodyPr anchor="b"/>
          <a:lstStyle>
            <a:lvl1pPr marL="0" indent="0">
              <a:buNone/>
              <a:defRPr sz="9600" b="1"/>
            </a:lvl1pPr>
            <a:lvl2pPr marL="1828727" indent="0">
              <a:buNone/>
              <a:defRPr sz="8000" b="1"/>
            </a:lvl2pPr>
            <a:lvl3pPr marL="3657454" indent="0">
              <a:buNone/>
              <a:defRPr sz="7200" b="1"/>
            </a:lvl3pPr>
            <a:lvl4pPr marL="5486181" indent="0">
              <a:buNone/>
              <a:defRPr sz="6400" b="1"/>
            </a:lvl4pPr>
            <a:lvl5pPr marL="7314907" indent="0">
              <a:buNone/>
              <a:defRPr sz="6400" b="1"/>
            </a:lvl5pPr>
            <a:lvl6pPr marL="9143634" indent="0">
              <a:buNone/>
              <a:defRPr sz="6400" b="1"/>
            </a:lvl6pPr>
            <a:lvl7pPr marL="10972361" indent="0">
              <a:buNone/>
              <a:defRPr sz="6400" b="1"/>
            </a:lvl7pPr>
            <a:lvl8pPr marL="12801088" indent="0">
              <a:buNone/>
              <a:defRPr sz="6400" b="1"/>
            </a:lvl8pPr>
            <a:lvl9pPr marL="14629815"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80102"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F2F5CF0-EEF0-5F41-81C4-0751C472F1E0}"/>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id="{59CEEF76-93B5-9F45-BAA3-8B65F6D82DE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2A174E13-1E71-2946-ACA2-D768B0E667D1}"/>
              </a:ext>
            </a:extLst>
          </p:cNvPr>
          <p:cNvSpPr>
            <a:spLocks noGrp="1" noChangeArrowheads="1"/>
          </p:cNvSpPr>
          <p:nvPr>
            <p:ph type="sldNum" sz="quarter" idx="12"/>
          </p:nvPr>
        </p:nvSpPr>
        <p:spPr>
          <a:ln/>
        </p:spPr>
        <p:txBody>
          <a:bodyPr/>
          <a:lstStyle>
            <a:lvl1pPr>
              <a:defRPr/>
            </a:lvl1pPr>
          </a:lstStyle>
          <a:p>
            <a:pPr>
              <a:defRPr/>
            </a:pPr>
            <a:fld id="{ACD82B58-F891-A24D-895F-D14C08ADDFED}" type="slidenum">
              <a:rPr lang="en-US" altLang="en-US"/>
              <a:pPr>
                <a:defRPr/>
              </a:pPr>
              <a:t>‹#›</a:t>
            </a:fld>
            <a:endParaRPr lang="en-US" altLang="en-US" dirty="0"/>
          </a:p>
        </p:txBody>
      </p:sp>
    </p:spTree>
    <p:extLst>
      <p:ext uri="{BB962C8B-B14F-4D97-AF65-F5344CB8AC3E}">
        <p14:creationId xmlns:p14="http://schemas.microsoft.com/office/powerpoint/2010/main" val="119438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39465FA-0DA4-494F-B5BB-36A69D645126}"/>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0B3E2287-CFD2-D649-8134-3F973519279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DB2001FF-4811-F049-921E-19C1EA53F93A}"/>
              </a:ext>
            </a:extLst>
          </p:cNvPr>
          <p:cNvSpPr>
            <a:spLocks noGrp="1" noChangeArrowheads="1"/>
          </p:cNvSpPr>
          <p:nvPr>
            <p:ph type="sldNum" sz="quarter" idx="12"/>
          </p:nvPr>
        </p:nvSpPr>
        <p:spPr>
          <a:ln/>
        </p:spPr>
        <p:txBody>
          <a:bodyPr/>
          <a:lstStyle>
            <a:lvl1pPr>
              <a:defRPr/>
            </a:lvl1pPr>
          </a:lstStyle>
          <a:p>
            <a:pPr>
              <a:defRPr/>
            </a:pPr>
            <a:fld id="{87642AC9-BE8F-7A4D-8D8B-CB52DC0B0BB7}" type="slidenum">
              <a:rPr lang="en-US" altLang="en-US"/>
              <a:pPr>
                <a:defRPr/>
              </a:pPr>
              <a:t>‹#›</a:t>
            </a:fld>
            <a:endParaRPr lang="en-US" altLang="en-US" dirty="0"/>
          </a:p>
        </p:txBody>
      </p:sp>
    </p:spTree>
    <p:extLst>
      <p:ext uri="{BB962C8B-B14F-4D97-AF65-F5344CB8AC3E}">
        <p14:creationId xmlns:p14="http://schemas.microsoft.com/office/powerpoint/2010/main" val="3954049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9DC90A9-4BBC-3A4F-B6B0-8F920F53B94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955FDCEC-FEDB-A046-9ECB-3BF41ABC381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9262D7CE-A3CD-4D4F-8E9C-32EFAEE60FC9}"/>
              </a:ext>
            </a:extLst>
          </p:cNvPr>
          <p:cNvSpPr>
            <a:spLocks noGrp="1" noChangeArrowheads="1"/>
          </p:cNvSpPr>
          <p:nvPr>
            <p:ph type="sldNum" sz="quarter" idx="12"/>
          </p:nvPr>
        </p:nvSpPr>
        <p:spPr>
          <a:ln/>
        </p:spPr>
        <p:txBody>
          <a:bodyPr/>
          <a:lstStyle>
            <a:lvl1pPr>
              <a:defRPr/>
            </a:lvl1pPr>
          </a:lstStyle>
          <a:p>
            <a:pPr>
              <a:defRPr/>
            </a:pPr>
            <a:fld id="{22EB22F0-6C17-1F46-B796-B1B25DF194F9}" type="slidenum">
              <a:rPr lang="en-US" altLang="en-US"/>
              <a:pPr>
                <a:defRPr/>
              </a:pPr>
              <a:t>‹#›</a:t>
            </a:fld>
            <a:endParaRPr lang="en-US" altLang="en-US" dirty="0"/>
          </a:p>
        </p:txBody>
      </p:sp>
    </p:spTree>
    <p:extLst>
      <p:ext uri="{BB962C8B-B14F-4D97-AF65-F5344CB8AC3E}">
        <p14:creationId xmlns:p14="http://schemas.microsoft.com/office/powerpoint/2010/main" val="3858561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092200"/>
            <a:ext cx="12033252" cy="4648200"/>
          </a:xfrm>
        </p:spPr>
        <p:txBody>
          <a:bodyPr anchor="b"/>
          <a:lstStyle>
            <a:lvl1pPr algn="l">
              <a:defRPr sz="8000" b="1"/>
            </a:lvl1pPr>
          </a:lstStyle>
          <a:p>
            <a:r>
              <a:rPr lang="en-US"/>
              <a:t>Click to edit Master title style</a:t>
            </a:r>
          </a:p>
        </p:txBody>
      </p:sp>
      <p:sp>
        <p:nvSpPr>
          <p:cNvPr id="3" name="Content Placeholder 2"/>
          <p:cNvSpPr>
            <a:spLocks noGrp="1"/>
          </p:cNvSpPr>
          <p:nvPr>
            <p:ph idx="1"/>
          </p:nvPr>
        </p:nvSpPr>
        <p:spPr>
          <a:xfrm>
            <a:off x="14300200" y="1092202"/>
            <a:ext cx="20447000" cy="23412452"/>
          </a:xfrm>
        </p:spPr>
        <p:txBody>
          <a:bodyPr/>
          <a:lstStyle>
            <a:lvl1pPr>
              <a:defRPr sz="12799"/>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802" y="5740402"/>
            <a:ext cx="12033252" cy="18764252"/>
          </a:xfrm>
        </p:spPr>
        <p:txBody>
          <a:bodyPr/>
          <a:lstStyle>
            <a:lvl1pPr marL="0" indent="0">
              <a:buNone/>
              <a:defRPr sz="5600"/>
            </a:lvl1pPr>
            <a:lvl2pPr marL="1828727" indent="0">
              <a:buNone/>
              <a:defRPr sz="4800"/>
            </a:lvl2pPr>
            <a:lvl3pPr marL="3657454" indent="0">
              <a:buNone/>
              <a:defRPr sz="4000"/>
            </a:lvl3pPr>
            <a:lvl4pPr marL="5486181" indent="0">
              <a:buNone/>
              <a:defRPr sz="3600"/>
            </a:lvl4pPr>
            <a:lvl5pPr marL="7314907" indent="0">
              <a:buNone/>
              <a:defRPr sz="3600"/>
            </a:lvl5pPr>
            <a:lvl6pPr marL="9143634" indent="0">
              <a:buNone/>
              <a:defRPr sz="3600"/>
            </a:lvl6pPr>
            <a:lvl7pPr marL="10972361" indent="0">
              <a:buNone/>
              <a:defRPr sz="3600"/>
            </a:lvl7pPr>
            <a:lvl8pPr marL="12801088" indent="0">
              <a:buNone/>
              <a:defRPr sz="3600"/>
            </a:lvl8pPr>
            <a:lvl9pPr marL="14629815" indent="0">
              <a:buNone/>
              <a:defRPr sz="3600"/>
            </a:lvl9pPr>
          </a:lstStyle>
          <a:p>
            <a:pPr lvl="0"/>
            <a:r>
              <a:rPr lang="en-US"/>
              <a:t>Click to edit Master text styles</a:t>
            </a:r>
          </a:p>
        </p:txBody>
      </p:sp>
      <p:sp>
        <p:nvSpPr>
          <p:cNvPr id="5" name="Rectangle 4">
            <a:extLst>
              <a:ext uri="{FF2B5EF4-FFF2-40B4-BE49-F238E27FC236}">
                <a16:creationId xmlns:a16="http://schemas.microsoft.com/office/drawing/2014/main" id="{AB024BB8-FC8A-7844-B326-ACA9D700820E}"/>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49BCE1E9-53FE-374A-8B2C-EAD3CEDDA57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BCE5E8CD-7054-2745-9D56-471B3DEE9DFD}"/>
              </a:ext>
            </a:extLst>
          </p:cNvPr>
          <p:cNvSpPr>
            <a:spLocks noGrp="1" noChangeArrowheads="1"/>
          </p:cNvSpPr>
          <p:nvPr>
            <p:ph type="sldNum" sz="quarter" idx="12"/>
          </p:nvPr>
        </p:nvSpPr>
        <p:spPr>
          <a:ln/>
        </p:spPr>
        <p:txBody>
          <a:bodyPr/>
          <a:lstStyle>
            <a:lvl1pPr>
              <a:defRPr/>
            </a:lvl1pPr>
          </a:lstStyle>
          <a:p>
            <a:pPr>
              <a:defRPr/>
            </a:pPr>
            <a:fld id="{B4CC65F2-6494-794B-9C3F-93C543F25629}" type="slidenum">
              <a:rPr lang="en-US" altLang="en-US"/>
              <a:pPr>
                <a:defRPr/>
              </a:pPr>
              <a:t>‹#›</a:t>
            </a:fld>
            <a:endParaRPr lang="en-US" altLang="en-US" dirty="0"/>
          </a:p>
        </p:txBody>
      </p:sp>
    </p:spTree>
    <p:extLst>
      <p:ext uri="{BB962C8B-B14F-4D97-AF65-F5344CB8AC3E}">
        <p14:creationId xmlns:p14="http://schemas.microsoft.com/office/powerpoint/2010/main" val="112980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a:t>Click to edit Master title style</a:t>
            </a:r>
          </a:p>
        </p:txBody>
      </p:sp>
      <p:sp>
        <p:nvSpPr>
          <p:cNvPr id="3" name="Picture Placeholder 2"/>
          <p:cNvSpPr>
            <a:spLocks noGrp="1"/>
          </p:cNvSpPr>
          <p:nvPr>
            <p:ph type="pic" idx="1"/>
          </p:nvPr>
        </p:nvSpPr>
        <p:spPr>
          <a:xfrm>
            <a:off x="7169152" y="2451100"/>
            <a:ext cx="21945600" cy="16459200"/>
          </a:xfrm>
        </p:spPr>
        <p:txBody>
          <a:bodyPr/>
          <a:lstStyle>
            <a:lvl1pPr marL="0" indent="0">
              <a:buNone/>
              <a:defRPr sz="12799"/>
            </a:lvl1pPr>
            <a:lvl2pPr marL="1828727" indent="0">
              <a:buNone/>
              <a:defRPr sz="11200"/>
            </a:lvl2pPr>
            <a:lvl3pPr marL="3657454" indent="0">
              <a:buNone/>
              <a:defRPr sz="9600"/>
            </a:lvl3pPr>
            <a:lvl4pPr marL="5486181" indent="0">
              <a:buNone/>
              <a:defRPr sz="8000"/>
            </a:lvl4pPr>
            <a:lvl5pPr marL="7314907" indent="0">
              <a:buNone/>
              <a:defRPr sz="8000"/>
            </a:lvl5pPr>
            <a:lvl6pPr marL="9143634" indent="0">
              <a:buNone/>
              <a:defRPr sz="8000"/>
            </a:lvl6pPr>
            <a:lvl7pPr marL="10972361" indent="0">
              <a:buNone/>
              <a:defRPr sz="8000"/>
            </a:lvl7pPr>
            <a:lvl8pPr marL="12801088" indent="0">
              <a:buNone/>
              <a:defRPr sz="8000"/>
            </a:lvl8pPr>
            <a:lvl9pPr marL="14629815" indent="0">
              <a:buNone/>
              <a:defRPr sz="8000"/>
            </a:lvl9pPr>
          </a:lstStyle>
          <a:p>
            <a:pPr lvl="0"/>
            <a:endParaRPr lang="en-US" noProof="0" dirty="0"/>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727" indent="0">
              <a:buNone/>
              <a:defRPr sz="4800"/>
            </a:lvl2pPr>
            <a:lvl3pPr marL="3657454" indent="0">
              <a:buNone/>
              <a:defRPr sz="4000"/>
            </a:lvl3pPr>
            <a:lvl4pPr marL="5486181" indent="0">
              <a:buNone/>
              <a:defRPr sz="3600"/>
            </a:lvl4pPr>
            <a:lvl5pPr marL="7314907" indent="0">
              <a:buNone/>
              <a:defRPr sz="3600"/>
            </a:lvl5pPr>
            <a:lvl6pPr marL="9143634" indent="0">
              <a:buNone/>
              <a:defRPr sz="3600"/>
            </a:lvl6pPr>
            <a:lvl7pPr marL="10972361" indent="0">
              <a:buNone/>
              <a:defRPr sz="3600"/>
            </a:lvl7pPr>
            <a:lvl8pPr marL="12801088" indent="0">
              <a:buNone/>
              <a:defRPr sz="3600"/>
            </a:lvl8pPr>
            <a:lvl9pPr marL="14629815" indent="0">
              <a:buNone/>
              <a:defRPr sz="3600"/>
            </a:lvl9pPr>
          </a:lstStyle>
          <a:p>
            <a:pPr lvl="0"/>
            <a:r>
              <a:rPr lang="en-US"/>
              <a:t>Click to edit Master text styles</a:t>
            </a:r>
          </a:p>
        </p:txBody>
      </p:sp>
      <p:sp>
        <p:nvSpPr>
          <p:cNvPr id="5" name="Rectangle 4">
            <a:extLst>
              <a:ext uri="{FF2B5EF4-FFF2-40B4-BE49-F238E27FC236}">
                <a16:creationId xmlns:a16="http://schemas.microsoft.com/office/drawing/2014/main" id="{4797871C-A0C3-DE45-8734-982959CF36F7}"/>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95161ACB-D4B8-4045-B4B4-5C5AA071BAF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8A61D742-9D43-7F4F-A370-1CB4C25FB834}"/>
              </a:ext>
            </a:extLst>
          </p:cNvPr>
          <p:cNvSpPr>
            <a:spLocks noGrp="1" noChangeArrowheads="1"/>
          </p:cNvSpPr>
          <p:nvPr>
            <p:ph type="sldNum" sz="quarter" idx="12"/>
          </p:nvPr>
        </p:nvSpPr>
        <p:spPr>
          <a:ln/>
        </p:spPr>
        <p:txBody>
          <a:bodyPr/>
          <a:lstStyle>
            <a:lvl1pPr>
              <a:defRPr/>
            </a:lvl1pPr>
          </a:lstStyle>
          <a:p>
            <a:pPr>
              <a:defRPr/>
            </a:pPr>
            <a:fld id="{167C8441-34A8-0D46-8E47-FC3169C6C2AF}" type="slidenum">
              <a:rPr lang="en-US" altLang="en-US"/>
              <a:pPr>
                <a:defRPr/>
              </a:pPr>
              <a:t>‹#›</a:t>
            </a:fld>
            <a:endParaRPr lang="en-US" altLang="en-US" dirty="0"/>
          </a:p>
        </p:txBody>
      </p:sp>
    </p:spTree>
    <p:extLst>
      <p:ext uri="{BB962C8B-B14F-4D97-AF65-F5344CB8AC3E}">
        <p14:creationId xmlns:p14="http://schemas.microsoft.com/office/powerpoint/2010/main" val="2339639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27CB049-D6F3-E042-ADF0-936C2E5F2888}"/>
              </a:ext>
            </a:extLst>
          </p:cNvPr>
          <p:cNvSpPr>
            <a:spLocks noGrp="1" noChangeArrowheads="1"/>
          </p:cNvSpPr>
          <p:nvPr>
            <p:ph type="title"/>
          </p:nvPr>
        </p:nvSpPr>
        <p:spPr bwMode="auto">
          <a:xfrm>
            <a:off x="1828271" y="1098021"/>
            <a:ext cx="3291945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C9504ED-10A5-1F42-992C-6C0FE9DD8EB8}"/>
              </a:ext>
            </a:extLst>
          </p:cNvPr>
          <p:cNvSpPr>
            <a:spLocks noGrp="1" noChangeArrowheads="1"/>
          </p:cNvSpPr>
          <p:nvPr>
            <p:ph type="body" idx="1"/>
          </p:nvPr>
        </p:nvSpPr>
        <p:spPr bwMode="auto">
          <a:xfrm>
            <a:off x="1828271" y="6400271"/>
            <a:ext cx="32919458" cy="1810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8EDE035-1592-3F40-8338-0FE30C3A4533}"/>
              </a:ext>
            </a:extLst>
          </p:cNvPr>
          <p:cNvSpPr>
            <a:spLocks noGrp="1" noChangeArrowheads="1"/>
          </p:cNvSpPr>
          <p:nvPr>
            <p:ph type="dt" sz="half" idx="2"/>
          </p:nvPr>
        </p:nvSpPr>
        <p:spPr bwMode="auto">
          <a:xfrm>
            <a:off x="1828271" y="24980636"/>
            <a:ext cx="8535458"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5600">
                <a:latin typeface="Arial" charset="0"/>
              </a:defRPr>
            </a:lvl1pPr>
          </a:lstStyle>
          <a:p>
            <a:pPr>
              <a:defRPr/>
            </a:pPr>
            <a:endParaRPr lang="en-US" dirty="0"/>
          </a:p>
        </p:txBody>
      </p:sp>
      <p:sp>
        <p:nvSpPr>
          <p:cNvPr id="1029" name="Rectangle 5">
            <a:extLst>
              <a:ext uri="{FF2B5EF4-FFF2-40B4-BE49-F238E27FC236}">
                <a16:creationId xmlns:a16="http://schemas.microsoft.com/office/drawing/2014/main" id="{D27CDFA3-BFB3-A343-9AFE-7B6A83EA9467}"/>
              </a:ext>
            </a:extLst>
          </p:cNvPr>
          <p:cNvSpPr>
            <a:spLocks noGrp="1" noChangeArrowheads="1"/>
          </p:cNvSpPr>
          <p:nvPr>
            <p:ph type="ftr" sz="quarter" idx="3"/>
          </p:nvPr>
        </p:nvSpPr>
        <p:spPr bwMode="auto">
          <a:xfrm>
            <a:off x="12496271" y="24980636"/>
            <a:ext cx="11583458"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5600">
                <a:latin typeface="Arial" charset="0"/>
              </a:defRPr>
            </a:lvl1pPr>
          </a:lstStyle>
          <a:p>
            <a:pPr>
              <a:defRPr/>
            </a:pPr>
            <a:endParaRPr lang="en-US" dirty="0"/>
          </a:p>
        </p:txBody>
      </p:sp>
      <p:sp>
        <p:nvSpPr>
          <p:cNvPr id="1030" name="Rectangle 6">
            <a:extLst>
              <a:ext uri="{FF2B5EF4-FFF2-40B4-BE49-F238E27FC236}">
                <a16:creationId xmlns:a16="http://schemas.microsoft.com/office/drawing/2014/main" id="{51B3967A-8D93-974B-9F6A-06BEBCD643AE}"/>
              </a:ext>
            </a:extLst>
          </p:cNvPr>
          <p:cNvSpPr>
            <a:spLocks noGrp="1" noChangeArrowheads="1"/>
          </p:cNvSpPr>
          <p:nvPr>
            <p:ph type="sldNum" sz="quarter" idx="4"/>
          </p:nvPr>
        </p:nvSpPr>
        <p:spPr bwMode="auto">
          <a:xfrm>
            <a:off x="26212271" y="24980636"/>
            <a:ext cx="8535458"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5600"/>
            </a:lvl1pPr>
          </a:lstStyle>
          <a:p>
            <a:pPr>
              <a:defRPr/>
            </a:pPr>
            <a:fld id="{E30596CA-F6D8-044B-A9BC-F86785161FB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17583">
          <a:solidFill>
            <a:schemeClr val="tx2"/>
          </a:solidFill>
          <a:latin typeface="+mj-lt"/>
          <a:ea typeface="+mj-ea"/>
          <a:cs typeface="+mj-cs"/>
        </a:defRPr>
      </a:lvl1pPr>
      <a:lvl2pPr algn="ctr" rtl="0" eaLnBrk="0" fontAlgn="base" hangingPunct="0">
        <a:spcBef>
          <a:spcPct val="0"/>
        </a:spcBef>
        <a:spcAft>
          <a:spcPct val="0"/>
        </a:spcAft>
        <a:defRPr sz="17583">
          <a:solidFill>
            <a:schemeClr val="tx2"/>
          </a:solidFill>
          <a:latin typeface="Arial" charset="0"/>
        </a:defRPr>
      </a:lvl2pPr>
      <a:lvl3pPr algn="ctr" rtl="0" eaLnBrk="0" fontAlgn="base" hangingPunct="0">
        <a:spcBef>
          <a:spcPct val="0"/>
        </a:spcBef>
        <a:spcAft>
          <a:spcPct val="0"/>
        </a:spcAft>
        <a:defRPr sz="17583">
          <a:solidFill>
            <a:schemeClr val="tx2"/>
          </a:solidFill>
          <a:latin typeface="Arial" charset="0"/>
        </a:defRPr>
      </a:lvl3pPr>
      <a:lvl4pPr algn="ctr" rtl="0" eaLnBrk="0" fontAlgn="base" hangingPunct="0">
        <a:spcBef>
          <a:spcPct val="0"/>
        </a:spcBef>
        <a:spcAft>
          <a:spcPct val="0"/>
        </a:spcAft>
        <a:defRPr sz="17583">
          <a:solidFill>
            <a:schemeClr val="tx2"/>
          </a:solidFill>
          <a:latin typeface="Arial" charset="0"/>
        </a:defRPr>
      </a:lvl4pPr>
      <a:lvl5pPr algn="ctr" rtl="0" eaLnBrk="0" fontAlgn="base" hangingPunct="0">
        <a:spcBef>
          <a:spcPct val="0"/>
        </a:spcBef>
        <a:spcAft>
          <a:spcPct val="0"/>
        </a:spcAft>
        <a:defRPr sz="17583">
          <a:solidFill>
            <a:schemeClr val="tx2"/>
          </a:solidFill>
          <a:latin typeface="Arial" charset="0"/>
        </a:defRPr>
      </a:lvl5pPr>
      <a:lvl6pPr marL="1828727" algn="ctr" rtl="0" fontAlgn="base">
        <a:spcBef>
          <a:spcPct val="0"/>
        </a:spcBef>
        <a:spcAft>
          <a:spcPct val="0"/>
        </a:spcAft>
        <a:defRPr sz="17599">
          <a:solidFill>
            <a:schemeClr val="tx2"/>
          </a:solidFill>
          <a:latin typeface="Arial" charset="0"/>
        </a:defRPr>
      </a:lvl6pPr>
      <a:lvl7pPr marL="3657454" algn="ctr" rtl="0" fontAlgn="base">
        <a:spcBef>
          <a:spcPct val="0"/>
        </a:spcBef>
        <a:spcAft>
          <a:spcPct val="0"/>
        </a:spcAft>
        <a:defRPr sz="17599">
          <a:solidFill>
            <a:schemeClr val="tx2"/>
          </a:solidFill>
          <a:latin typeface="Arial" charset="0"/>
        </a:defRPr>
      </a:lvl7pPr>
      <a:lvl8pPr marL="5486181" algn="ctr" rtl="0" fontAlgn="base">
        <a:spcBef>
          <a:spcPct val="0"/>
        </a:spcBef>
        <a:spcAft>
          <a:spcPct val="0"/>
        </a:spcAft>
        <a:defRPr sz="17599">
          <a:solidFill>
            <a:schemeClr val="tx2"/>
          </a:solidFill>
          <a:latin typeface="Arial" charset="0"/>
        </a:defRPr>
      </a:lvl8pPr>
      <a:lvl9pPr marL="7314907" algn="ctr" rtl="0" fontAlgn="base">
        <a:spcBef>
          <a:spcPct val="0"/>
        </a:spcBef>
        <a:spcAft>
          <a:spcPct val="0"/>
        </a:spcAft>
        <a:defRPr sz="17599">
          <a:solidFill>
            <a:schemeClr val="tx2"/>
          </a:solidFill>
          <a:latin typeface="Arial" charset="0"/>
        </a:defRPr>
      </a:lvl9pPr>
    </p:titleStyle>
    <p:bodyStyle>
      <a:lvl1pPr marL="1370487" indent="-1370487" algn="l" rtl="0" eaLnBrk="0" fontAlgn="base" hangingPunct="0">
        <a:spcBef>
          <a:spcPct val="20000"/>
        </a:spcBef>
        <a:spcAft>
          <a:spcPct val="0"/>
        </a:spcAft>
        <a:buChar char="•"/>
        <a:defRPr sz="12749">
          <a:solidFill>
            <a:schemeClr val="tx1"/>
          </a:solidFill>
          <a:latin typeface="+mn-lt"/>
          <a:ea typeface="+mn-ea"/>
          <a:cs typeface="+mn-cs"/>
        </a:defRPr>
      </a:lvl1pPr>
      <a:lvl2pPr marL="2971152" indent="-1142954" algn="l" rtl="0" eaLnBrk="0" fontAlgn="base" hangingPunct="0">
        <a:spcBef>
          <a:spcPct val="20000"/>
        </a:spcBef>
        <a:spcAft>
          <a:spcPct val="0"/>
        </a:spcAft>
        <a:buChar char="–"/>
        <a:defRPr sz="11166">
          <a:solidFill>
            <a:schemeClr val="tx1"/>
          </a:solidFill>
          <a:latin typeface="+mn-lt"/>
        </a:defRPr>
      </a:lvl2pPr>
      <a:lvl3pPr marL="4571817" indent="-914099" algn="l" rtl="0" eaLnBrk="0" fontAlgn="base" hangingPunct="0">
        <a:spcBef>
          <a:spcPct val="20000"/>
        </a:spcBef>
        <a:spcAft>
          <a:spcPct val="0"/>
        </a:spcAft>
        <a:buChar char="•"/>
        <a:defRPr sz="9583">
          <a:solidFill>
            <a:schemeClr val="tx1"/>
          </a:solidFill>
          <a:latin typeface="+mn-lt"/>
        </a:defRPr>
      </a:lvl3pPr>
      <a:lvl4pPr marL="6400015" indent="-914099" algn="l" rtl="0" eaLnBrk="0" fontAlgn="base" hangingPunct="0">
        <a:spcBef>
          <a:spcPct val="20000"/>
        </a:spcBef>
        <a:spcAft>
          <a:spcPct val="0"/>
        </a:spcAft>
        <a:buChar char="–"/>
        <a:defRPr sz="8000">
          <a:solidFill>
            <a:schemeClr val="tx1"/>
          </a:solidFill>
          <a:latin typeface="+mn-lt"/>
        </a:defRPr>
      </a:lvl4pPr>
      <a:lvl5pPr marL="8228213" indent="-914099" algn="l" rtl="0" eaLnBrk="0" fontAlgn="base" hangingPunct="0">
        <a:spcBef>
          <a:spcPct val="20000"/>
        </a:spcBef>
        <a:spcAft>
          <a:spcPct val="0"/>
        </a:spcAft>
        <a:buChar char="»"/>
        <a:defRPr sz="8000">
          <a:solidFill>
            <a:schemeClr val="tx1"/>
          </a:solidFill>
          <a:latin typeface="+mn-lt"/>
        </a:defRPr>
      </a:lvl5pPr>
      <a:lvl6pPr marL="10057998" indent="-914363" algn="l" rtl="0" fontAlgn="base">
        <a:spcBef>
          <a:spcPct val="20000"/>
        </a:spcBef>
        <a:spcAft>
          <a:spcPct val="0"/>
        </a:spcAft>
        <a:buChar char="»"/>
        <a:defRPr sz="8000">
          <a:solidFill>
            <a:schemeClr val="tx1"/>
          </a:solidFill>
          <a:latin typeface="+mn-lt"/>
        </a:defRPr>
      </a:lvl6pPr>
      <a:lvl7pPr marL="11886725" indent="-914363" algn="l" rtl="0" fontAlgn="base">
        <a:spcBef>
          <a:spcPct val="20000"/>
        </a:spcBef>
        <a:spcAft>
          <a:spcPct val="0"/>
        </a:spcAft>
        <a:buChar char="»"/>
        <a:defRPr sz="8000">
          <a:solidFill>
            <a:schemeClr val="tx1"/>
          </a:solidFill>
          <a:latin typeface="+mn-lt"/>
        </a:defRPr>
      </a:lvl7pPr>
      <a:lvl8pPr marL="13715451" indent="-914363" algn="l" rtl="0" fontAlgn="base">
        <a:spcBef>
          <a:spcPct val="20000"/>
        </a:spcBef>
        <a:spcAft>
          <a:spcPct val="0"/>
        </a:spcAft>
        <a:buChar char="»"/>
        <a:defRPr sz="8000">
          <a:solidFill>
            <a:schemeClr val="tx1"/>
          </a:solidFill>
          <a:latin typeface="+mn-lt"/>
        </a:defRPr>
      </a:lvl8pPr>
      <a:lvl9pPr marL="15544178" indent="-914363" algn="l" rtl="0" fontAlgn="base">
        <a:spcBef>
          <a:spcPct val="20000"/>
        </a:spcBef>
        <a:spcAft>
          <a:spcPct val="0"/>
        </a:spcAft>
        <a:buChar char="»"/>
        <a:defRPr sz="8000">
          <a:solidFill>
            <a:schemeClr val="tx1"/>
          </a:solidFill>
          <a:latin typeface="+mn-lt"/>
        </a:defRPr>
      </a:lvl9pPr>
    </p:bodyStyle>
    <p:otherStyle>
      <a:defPPr>
        <a:defRPr lang="en-US"/>
      </a:defPPr>
      <a:lvl1pPr marL="0" algn="l" defTabSz="3657454" rtl="0" eaLnBrk="1" latinLnBrk="0" hangingPunct="1">
        <a:defRPr sz="7200" kern="1200">
          <a:solidFill>
            <a:schemeClr val="tx1"/>
          </a:solidFill>
          <a:latin typeface="+mn-lt"/>
          <a:ea typeface="+mn-ea"/>
          <a:cs typeface="+mn-cs"/>
        </a:defRPr>
      </a:lvl1pPr>
      <a:lvl2pPr marL="1828727" algn="l" defTabSz="3657454" rtl="0" eaLnBrk="1" latinLnBrk="0" hangingPunct="1">
        <a:defRPr sz="7200" kern="1200">
          <a:solidFill>
            <a:schemeClr val="tx1"/>
          </a:solidFill>
          <a:latin typeface="+mn-lt"/>
          <a:ea typeface="+mn-ea"/>
          <a:cs typeface="+mn-cs"/>
        </a:defRPr>
      </a:lvl2pPr>
      <a:lvl3pPr marL="3657454" algn="l" defTabSz="3657454" rtl="0" eaLnBrk="1" latinLnBrk="0" hangingPunct="1">
        <a:defRPr sz="7200" kern="1200">
          <a:solidFill>
            <a:schemeClr val="tx1"/>
          </a:solidFill>
          <a:latin typeface="+mn-lt"/>
          <a:ea typeface="+mn-ea"/>
          <a:cs typeface="+mn-cs"/>
        </a:defRPr>
      </a:lvl3pPr>
      <a:lvl4pPr marL="5486181" algn="l" defTabSz="3657454" rtl="0" eaLnBrk="1" latinLnBrk="0" hangingPunct="1">
        <a:defRPr sz="7200" kern="1200">
          <a:solidFill>
            <a:schemeClr val="tx1"/>
          </a:solidFill>
          <a:latin typeface="+mn-lt"/>
          <a:ea typeface="+mn-ea"/>
          <a:cs typeface="+mn-cs"/>
        </a:defRPr>
      </a:lvl4pPr>
      <a:lvl5pPr marL="7314907" algn="l" defTabSz="3657454" rtl="0" eaLnBrk="1" latinLnBrk="0" hangingPunct="1">
        <a:defRPr sz="7200" kern="1200">
          <a:solidFill>
            <a:schemeClr val="tx1"/>
          </a:solidFill>
          <a:latin typeface="+mn-lt"/>
          <a:ea typeface="+mn-ea"/>
          <a:cs typeface="+mn-cs"/>
        </a:defRPr>
      </a:lvl5pPr>
      <a:lvl6pPr marL="9143634" algn="l" defTabSz="3657454" rtl="0" eaLnBrk="1" latinLnBrk="0" hangingPunct="1">
        <a:defRPr sz="7200" kern="1200">
          <a:solidFill>
            <a:schemeClr val="tx1"/>
          </a:solidFill>
          <a:latin typeface="+mn-lt"/>
          <a:ea typeface="+mn-ea"/>
          <a:cs typeface="+mn-cs"/>
        </a:defRPr>
      </a:lvl6pPr>
      <a:lvl7pPr marL="10972361" algn="l" defTabSz="3657454" rtl="0" eaLnBrk="1" latinLnBrk="0" hangingPunct="1">
        <a:defRPr sz="7200" kern="1200">
          <a:solidFill>
            <a:schemeClr val="tx1"/>
          </a:solidFill>
          <a:latin typeface="+mn-lt"/>
          <a:ea typeface="+mn-ea"/>
          <a:cs typeface="+mn-cs"/>
        </a:defRPr>
      </a:lvl7pPr>
      <a:lvl8pPr marL="12801088" algn="l" defTabSz="3657454" rtl="0" eaLnBrk="1" latinLnBrk="0" hangingPunct="1">
        <a:defRPr sz="7200" kern="1200">
          <a:solidFill>
            <a:schemeClr val="tx1"/>
          </a:solidFill>
          <a:latin typeface="+mn-lt"/>
          <a:ea typeface="+mn-ea"/>
          <a:cs typeface="+mn-cs"/>
        </a:defRPr>
      </a:lvl8pPr>
      <a:lvl9pPr marL="14629815" algn="l" defTabSz="3657454"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BED02-49DE-2F43-A7E9-5104A52B6B32}"/>
              </a:ext>
            </a:extLst>
          </p:cNvPr>
          <p:cNvSpPr/>
          <p:nvPr/>
        </p:nvSpPr>
        <p:spPr>
          <a:xfrm>
            <a:off x="0" y="1"/>
            <a:ext cx="36576000" cy="5145304"/>
          </a:xfrm>
          <a:prstGeom prst="rect">
            <a:avLst/>
          </a:prstGeom>
          <a:solidFill>
            <a:srgbClr val="212AC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3" name="Title 1">
            <a:extLst>
              <a:ext uri="{FF2B5EF4-FFF2-40B4-BE49-F238E27FC236}">
                <a16:creationId xmlns:a16="http://schemas.microsoft.com/office/drawing/2014/main" id="{26BD023D-1FBE-5147-84C1-5B9CA7B9BAED}"/>
              </a:ext>
            </a:extLst>
          </p:cNvPr>
          <p:cNvSpPr>
            <a:spLocks noGrp="1"/>
          </p:cNvSpPr>
          <p:nvPr>
            <p:ph type="ctrTitle"/>
          </p:nvPr>
        </p:nvSpPr>
        <p:spPr>
          <a:xfrm>
            <a:off x="0" y="26250"/>
            <a:ext cx="36607751" cy="3520419"/>
          </a:xfrm>
          <a:ln w="50800" cap="rnd">
            <a:noFill/>
            <a:round/>
            <a:headEnd/>
            <a:tailEnd/>
          </a:ln>
        </p:spPr>
        <p:txBody>
          <a:bodyPr/>
          <a:lstStyle/>
          <a:p>
            <a:pPr>
              <a:spcAft>
                <a:spcPts val="600"/>
              </a:spcAft>
            </a:pPr>
            <a:r>
              <a:rPr lang="en-US" altLang="en-US" sz="8333" b="1" dirty="0">
                <a:latin typeface="+mn-lt"/>
                <a:cs typeface="Calibri" panose="020F0502020204030204" pitchFamily="34" charset="0"/>
              </a:rPr>
              <a:t>Convolutional Autoencoder for Defect Detection </a:t>
            </a:r>
            <a:br>
              <a:rPr lang="en-US" altLang="en-US" sz="8333" b="1" dirty="0">
                <a:latin typeface="+mn-lt"/>
                <a:cs typeface="Calibri" panose="020F0502020204030204" pitchFamily="34" charset="0"/>
              </a:rPr>
            </a:br>
            <a:r>
              <a:rPr lang="en-US" altLang="en-US" sz="8333" b="1" dirty="0">
                <a:latin typeface="+mn-lt"/>
                <a:cs typeface="Calibri" panose="020F0502020204030204" pitchFamily="34" charset="0"/>
              </a:rPr>
              <a:t>in Additive Manufacturing</a:t>
            </a:r>
            <a:br>
              <a:rPr lang="en-US" altLang="en-US" sz="8333" b="1" dirty="0">
                <a:latin typeface="+mn-lt"/>
                <a:cs typeface="Calibri" panose="020F0502020204030204" pitchFamily="34" charset="0"/>
              </a:rPr>
            </a:br>
            <a:endParaRPr lang="en-US" altLang="en-US" sz="4500" b="1" dirty="0">
              <a:solidFill>
                <a:schemeClr val="tx1"/>
              </a:solidFill>
              <a:latin typeface="+mn-lt"/>
              <a:cs typeface="Calibri" panose="020F0502020204030204" pitchFamily="34" charset="0"/>
            </a:endParaRPr>
          </a:p>
        </p:txBody>
      </p:sp>
      <p:pic>
        <p:nvPicPr>
          <p:cNvPr id="4106" name="Picture 2">
            <a:extLst>
              <a:ext uri="{FF2B5EF4-FFF2-40B4-BE49-F238E27FC236}">
                <a16:creationId xmlns:a16="http://schemas.microsoft.com/office/drawing/2014/main" id="{271F10E7-D88D-3A41-A921-5E511B5DB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85" y="464641"/>
            <a:ext cx="4671030" cy="391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43688FB-7745-BD43-8D2E-FE1BC36A02E9}"/>
              </a:ext>
            </a:extLst>
          </p:cNvPr>
          <p:cNvSpPr txBox="1"/>
          <p:nvPr/>
        </p:nvSpPr>
        <p:spPr>
          <a:xfrm>
            <a:off x="32075479" y="16872762"/>
            <a:ext cx="3872855" cy="2954655"/>
          </a:xfrm>
          <a:prstGeom prst="rect">
            <a:avLst/>
          </a:prstGeom>
          <a:noFill/>
          <a:ln>
            <a:solidFill>
              <a:schemeClr val="tx1"/>
            </a:solidFill>
          </a:ln>
        </p:spPr>
        <p:txBody>
          <a:bodyPr wrap="square">
            <a:spAutoFit/>
          </a:bodyPr>
          <a:lstStyle/>
          <a:p>
            <a:pPr algn="ctr">
              <a:defRPr/>
            </a:pPr>
            <a:r>
              <a:rPr lang="en-US" sz="2800" dirty="0">
                <a:latin typeface="+mn-lt"/>
                <a:cs typeface="Helvetica" panose="020B0604020202020204" pitchFamily="34" charset="0"/>
              </a:rPr>
              <a:t>Types of Defects Detectable by CAE</a:t>
            </a:r>
          </a:p>
          <a:p>
            <a:pPr algn="ctr">
              <a:defRPr/>
            </a:pPr>
            <a:endParaRPr lang="en-US" sz="500" dirty="0">
              <a:latin typeface="+mn-lt"/>
              <a:cs typeface="Helvetica" panose="020B0604020202020204" pitchFamily="34" charset="0"/>
            </a:endParaRPr>
          </a:p>
          <a:p>
            <a:pPr marL="476231" indent="-476231" algn="ctr">
              <a:buFont typeface="Arial" panose="020B0604020202020204" pitchFamily="34" charset="0"/>
              <a:buChar char="•"/>
              <a:defRPr/>
            </a:pPr>
            <a:r>
              <a:rPr lang="en-US" sz="2500" dirty="0">
                <a:latin typeface="+mn-lt"/>
                <a:cs typeface="Calibri" panose="020F0502020204030204" pitchFamily="34" charset="0"/>
              </a:rPr>
              <a:t>Short Feeds</a:t>
            </a:r>
          </a:p>
          <a:p>
            <a:pPr marL="476231" indent="-476231" algn="ctr">
              <a:buFont typeface="Arial" panose="020B0604020202020204" pitchFamily="34" charset="0"/>
              <a:buChar char="•"/>
              <a:defRPr/>
            </a:pPr>
            <a:r>
              <a:rPr lang="en-US" sz="2500" dirty="0">
                <a:latin typeface="+mn-lt"/>
                <a:cs typeface="Calibri" panose="020F0502020204030204" pitchFamily="34" charset="0"/>
              </a:rPr>
              <a:t>Spatter</a:t>
            </a:r>
          </a:p>
          <a:p>
            <a:pPr marL="476231" indent="-476231" algn="ctr">
              <a:buFont typeface="Arial" panose="020B0604020202020204" pitchFamily="34" charset="0"/>
              <a:buChar char="•"/>
              <a:defRPr/>
            </a:pPr>
            <a:r>
              <a:rPr lang="en-US" sz="2500" dirty="0">
                <a:latin typeface="+mn-lt"/>
                <a:cs typeface="Calibri" panose="020F0502020204030204" pitchFamily="34" charset="0"/>
              </a:rPr>
              <a:t>LOF (Induced)</a:t>
            </a:r>
          </a:p>
          <a:p>
            <a:pPr marL="476231" indent="-476231" algn="ctr">
              <a:buFont typeface="Arial" panose="020B0604020202020204" pitchFamily="34" charset="0"/>
              <a:buChar char="•"/>
              <a:defRPr/>
            </a:pPr>
            <a:r>
              <a:rPr lang="en-US" sz="2500" dirty="0">
                <a:latin typeface="+mn-lt"/>
                <a:cs typeface="Calibri" panose="020F0502020204030204" pitchFamily="34" charset="0"/>
              </a:rPr>
              <a:t>Keyholing (Induced)</a:t>
            </a:r>
          </a:p>
          <a:p>
            <a:pPr marL="476231" indent="-476231" algn="ctr">
              <a:buFont typeface="Arial" panose="020B0604020202020204" pitchFamily="34" charset="0"/>
              <a:buChar char="•"/>
              <a:defRPr/>
            </a:pPr>
            <a:r>
              <a:rPr lang="en-US" sz="2500" dirty="0">
                <a:latin typeface="+mn-lt"/>
                <a:cs typeface="Calibri" panose="020F0502020204030204" pitchFamily="34" charset="0"/>
              </a:rPr>
              <a:t>Skipped layers</a:t>
            </a:r>
          </a:p>
        </p:txBody>
      </p:sp>
      <p:sp>
        <p:nvSpPr>
          <p:cNvPr id="27" name="Title 1">
            <a:extLst>
              <a:ext uri="{FF2B5EF4-FFF2-40B4-BE49-F238E27FC236}">
                <a16:creationId xmlns:a16="http://schemas.microsoft.com/office/drawing/2014/main" id="{78EFE0C5-B035-234F-A2F3-B4D4ABE138DD}"/>
              </a:ext>
            </a:extLst>
          </p:cNvPr>
          <p:cNvSpPr txBox="1">
            <a:spLocks/>
          </p:cNvSpPr>
          <p:nvPr/>
        </p:nvSpPr>
        <p:spPr bwMode="auto">
          <a:xfrm>
            <a:off x="355787" y="5412921"/>
            <a:ext cx="14550404" cy="3911669"/>
          </a:xfrm>
          <a:prstGeom prst="rect">
            <a:avLst/>
          </a:prstGeom>
          <a:noFill/>
          <a:ln>
            <a:noFill/>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5300">
                <a:solidFill>
                  <a:schemeClr val="tx1"/>
                </a:solidFill>
                <a:latin typeface="Arial" panose="020B0604020202020204" pitchFamily="34" charset="0"/>
              </a:defRPr>
            </a:lvl1pPr>
            <a:lvl2pPr marL="3565525" indent="-1371600">
              <a:spcBef>
                <a:spcPct val="20000"/>
              </a:spcBef>
              <a:buChar char="–"/>
              <a:defRPr sz="13400">
                <a:solidFill>
                  <a:schemeClr val="tx1"/>
                </a:solidFill>
                <a:latin typeface="Arial" panose="020B0604020202020204" pitchFamily="34" charset="0"/>
              </a:defRPr>
            </a:lvl2pPr>
            <a:lvl3pPr marL="5486400" indent="-1096963">
              <a:spcBef>
                <a:spcPct val="20000"/>
              </a:spcBef>
              <a:buChar char="•"/>
              <a:defRPr sz="11500">
                <a:solidFill>
                  <a:schemeClr val="tx1"/>
                </a:solidFill>
                <a:latin typeface="Arial" panose="020B0604020202020204" pitchFamily="34" charset="0"/>
              </a:defRPr>
            </a:lvl3pPr>
            <a:lvl4pPr marL="7680325" indent="-1096963">
              <a:spcBef>
                <a:spcPct val="20000"/>
              </a:spcBef>
              <a:buChar char="–"/>
              <a:defRPr sz="9600">
                <a:solidFill>
                  <a:schemeClr val="tx1"/>
                </a:solidFill>
                <a:latin typeface="Arial" panose="020B0604020202020204" pitchFamily="34" charset="0"/>
              </a:defRPr>
            </a:lvl4pPr>
            <a:lvl5pPr marL="9874250" indent="-1096963">
              <a:spcBef>
                <a:spcPct val="20000"/>
              </a:spcBef>
              <a:buChar char="»"/>
              <a:defRPr sz="9600">
                <a:solidFill>
                  <a:schemeClr val="tx1"/>
                </a:solidFill>
                <a:latin typeface="Arial" panose="020B0604020202020204" pitchFamily="34" charset="0"/>
              </a:defRPr>
            </a:lvl5pPr>
            <a:lvl6pPr marL="10331450" indent="-1096963" eaLnBrk="0" fontAlgn="base" hangingPunct="0">
              <a:spcBef>
                <a:spcPct val="20000"/>
              </a:spcBef>
              <a:spcAft>
                <a:spcPct val="0"/>
              </a:spcAft>
              <a:buChar char="»"/>
              <a:defRPr sz="9600">
                <a:solidFill>
                  <a:schemeClr val="tx1"/>
                </a:solidFill>
                <a:latin typeface="Arial" panose="020B0604020202020204" pitchFamily="34" charset="0"/>
              </a:defRPr>
            </a:lvl6pPr>
            <a:lvl7pPr marL="10788650" indent="-1096963" eaLnBrk="0" fontAlgn="base" hangingPunct="0">
              <a:spcBef>
                <a:spcPct val="20000"/>
              </a:spcBef>
              <a:spcAft>
                <a:spcPct val="0"/>
              </a:spcAft>
              <a:buChar char="»"/>
              <a:defRPr sz="9600">
                <a:solidFill>
                  <a:schemeClr val="tx1"/>
                </a:solidFill>
                <a:latin typeface="Arial" panose="020B0604020202020204" pitchFamily="34" charset="0"/>
              </a:defRPr>
            </a:lvl7pPr>
            <a:lvl8pPr marL="11245850" indent="-1096963" eaLnBrk="0" fontAlgn="base" hangingPunct="0">
              <a:spcBef>
                <a:spcPct val="20000"/>
              </a:spcBef>
              <a:spcAft>
                <a:spcPct val="0"/>
              </a:spcAft>
              <a:buChar char="»"/>
              <a:defRPr sz="9600">
                <a:solidFill>
                  <a:schemeClr val="tx1"/>
                </a:solidFill>
                <a:latin typeface="Arial" panose="020B0604020202020204" pitchFamily="34" charset="0"/>
              </a:defRPr>
            </a:lvl8pPr>
            <a:lvl9pPr marL="11703050" indent="-1096963" eaLnBrk="0" fontAlgn="base" hangingPunct="0">
              <a:spcBef>
                <a:spcPct val="20000"/>
              </a:spcBef>
              <a:spcAft>
                <a:spcPct val="0"/>
              </a:spcAft>
              <a:buChar char="»"/>
              <a:defRPr sz="9600">
                <a:solidFill>
                  <a:schemeClr val="tx1"/>
                </a:solidFill>
                <a:latin typeface="Arial" panose="020B0604020202020204" pitchFamily="34" charset="0"/>
              </a:defRPr>
            </a:lvl9pPr>
          </a:lstStyle>
          <a:p>
            <a:pPr algn="ctr">
              <a:spcBef>
                <a:spcPct val="0"/>
              </a:spcBef>
              <a:buFontTx/>
              <a:buNone/>
              <a:defRPr/>
            </a:pPr>
            <a:r>
              <a:rPr lang="en-US" altLang="en-US" sz="4500" b="1" dirty="0">
                <a:solidFill>
                  <a:schemeClr val="accent2"/>
                </a:solidFill>
                <a:latin typeface="+mn-lt"/>
                <a:ea typeface="Calibri" panose="020F0502020204030204" pitchFamily="34" charset="0"/>
                <a:cs typeface="Arial" panose="020B0604020202020204" pitchFamily="34" charset="0"/>
              </a:rPr>
              <a:t>Overview</a:t>
            </a:r>
          </a:p>
          <a:p>
            <a:pPr algn="ctr">
              <a:spcBef>
                <a:spcPct val="0"/>
              </a:spcBef>
              <a:buFontTx/>
              <a:buNone/>
              <a:defRPr/>
            </a:pPr>
            <a:endParaRPr lang="en-US" altLang="en-US" sz="667" dirty="0">
              <a:solidFill>
                <a:schemeClr val="tx2"/>
              </a:solidFill>
              <a:latin typeface="+mn-lt"/>
              <a:ea typeface="Calibri" panose="020F0502020204030204" pitchFamily="34" charset="0"/>
              <a:cs typeface="Arial" panose="020B0604020202020204" pitchFamily="34" charset="0"/>
            </a:endParaRPr>
          </a:p>
          <a:p>
            <a:pPr>
              <a:spcBef>
                <a:spcPct val="0"/>
              </a:spcBef>
              <a:buFontTx/>
              <a:buNone/>
              <a:defRPr/>
            </a:pPr>
            <a:r>
              <a:rPr lang="en-US" sz="3000" dirty="0">
                <a:latin typeface="+mn-lt"/>
                <a:cs typeface="Arial" panose="020B0604020202020204" pitchFamily="34" charset="0"/>
              </a:rPr>
              <a:t>The core idea behind using machine learning (ML) for defect detection is that it can be used to detect flaws as they are being formed in an AM part. As the part is being made, a near-infrared (NIR) sensor records each layer and creates an image of the entire build layer. These images, usually thousands, can be compiled into a ‘3D’ array of the entire part. ML tools, such as a convolutional autoencoder (CAE) can go through these images and highlight potential anomalous regions of your part.</a:t>
            </a:r>
          </a:p>
          <a:p>
            <a:pPr>
              <a:spcBef>
                <a:spcPct val="0"/>
              </a:spcBef>
              <a:buFontTx/>
              <a:buNone/>
              <a:defRPr/>
            </a:pPr>
            <a:endParaRPr lang="en-US" altLang="en-US" sz="3330" dirty="0">
              <a:solidFill>
                <a:schemeClr val="tx2"/>
              </a:solidFill>
              <a:latin typeface="+mn-lt"/>
              <a:ea typeface="Calibri" panose="020F0502020204030204" pitchFamily="34" charset="0"/>
              <a:cs typeface="Arial" panose="020B0604020202020204" pitchFamily="34" charset="0"/>
            </a:endParaRPr>
          </a:p>
          <a:p>
            <a:pPr>
              <a:spcBef>
                <a:spcPct val="0"/>
              </a:spcBef>
              <a:buFontTx/>
              <a:buNone/>
              <a:defRPr/>
            </a:pPr>
            <a:endParaRPr lang="en-US" altLang="en-US" sz="1333" dirty="0">
              <a:solidFill>
                <a:schemeClr val="tx2"/>
              </a:solidFill>
              <a:latin typeface="+mn-lt"/>
              <a:ea typeface="Calibri" panose="020F0502020204030204" pitchFamily="34" charset="0"/>
              <a:cs typeface="Arial" panose="020B0604020202020204" pitchFamily="34" charset="0"/>
            </a:endParaRPr>
          </a:p>
          <a:p>
            <a:pPr>
              <a:spcBef>
                <a:spcPct val="0"/>
              </a:spcBef>
              <a:defRPr/>
            </a:pPr>
            <a:endParaRPr lang="en-US" altLang="en-US" sz="667" dirty="0">
              <a:solidFill>
                <a:schemeClr val="tx2"/>
              </a:solidFill>
              <a:latin typeface="+mn-lt"/>
              <a:ea typeface="Calibri" panose="020F0502020204030204" pitchFamily="34" charset="0"/>
              <a:cs typeface="Arial" panose="020B0604020202020204" pitchFamily="34" charset="0"/>
            </a:endParaRPr>
          </a:p>
          <a:p>
            <a:pPr algn="ctr">
              <a:spcBef>
                <a:spcPct val="0"/>
              </a:spcBef>
              <a:buFontTx/>
              <a:buNone/>
              <a:defRPr/>
            </a:pPr>
            <a:endParaRPr lang="en-US" altLang="en-US" sz="3000" dirty="0">
              <a:solidFill>
                <a:schemeClr val="tx2"/>
              </a:solidFill>
              <a:latin typeface="+mn-lt"/>
              <a:ea typeface="Calibri" panose="020F0502020204030204" pitchFamily="34" charset="0"/>
              <a:cs typeface="Arial" panose="020B0604020202020204" pitchFamily="34" charset="0"/>
            </a:endParaRPr>
          </a:p>
          <a:p>
            <a:pPr algn="ctr">
              <a:spcBef>
                <a:spcPct val="0"/>
              </a:spcBef>
              <a:buFontTx/>
              <a:buNone/>
              <a:defRPr/>
            </a:pPr>
            <a:endParaRPr lang="en-US" altLang="en-US" sz="4167" dirty="0">
              <a:solidFill>
                <a:schemeClr val="tx2"/>
              </a:solidFill>
              <a:latin typeface="+mn-lt"/>
              <a:ea typeface="Calibri" panose="020F0502020204030204" pitchFamily="34" charset="0"/>
              <a:cs typeface="Arial" panose="020B0604020202020204" pitchFamily="34" charset="0"/>
            </a:endParaRPr>
          </a:p>
          <a:p>
            <a:pPr>
              <a:spcBef>
                <a:spcPct val="0"/>
              </a:spcBef>
              <a:buFontTx/>
              <a:buNone/>
              <a:defRPr/>
            </a:pPr>
            <a:r>
              <a:rPr lang="en-US" altLang="en-US" sz="3333" dirty="0">
                <a:solidFill>
                  <a:schemeClr val="tx2"/>
                </a:solidFill>
                <a:latin typeface="+mn-lt"/>
                <a:ea typeface="Calibri" panose="020F0502020204030204" pitchFamily="34" charset="0"/>
                <a:cs typeface="Arial" panose="020B0604020202020204" pitchFamily="34" charset="0"/>
              </a:rPr>
              <a:t>	</a:t>
            </a:r>
          </a:p>
        </p:txBody>
      </p:sp>
      <p:cxnSp>
        <p:nvCxnSpPr>
          <p:cNvPr id="6" name="Straight Connector 5">
            <a:extLst>
              <a:ext uri="{FF2B5EF4-FFF2-40B4-BE49-F238E27FC236}">
                <a16:creationId xmlns:a16="http://schemas.microsoft.com/office/drawing/2014/main" id="{B6AF8A4E-9A6E-9144-9137-6B94A6D8768A}"/>
              </a:ext>
            </a:extLst>
          </p:cNvPr>
          <p:cNvCxnSpPr>
            <a:cxnSpLocks/>
          </p:cNvCxnSpPr>
          <p:nvPr/>
        </p:nvCxnSpPr>
        <p:spPr>
          <a:xfrm>
            <a:off x="14958863" y="5315129"/>
            <a:ext cx="19755" cy="22116871"/>
          </a:xfrm>
          <a:prstGeom prst="line">
            <a:avLst/>
          </a:prstGeom>
          <a:ln w="57150" cap="rnd">
            <a:gradFill flip="none" rotWithShape="1">
              <a:gsLst>
                <a:gs pos="0">
                  <a:schemeClr val="bg2">
                    <a:lumMod val="20000"/>
                    <a:lumOff val="80000"/>
                    <a:alpha val="80000"/>
                  </a:schemeClr>
                </a:gs>
                <a:gs pos="0">
                  <a:schemeClr val="bg2">
                    <a:lumMod val="40000"/>
                    <a:lumOff val="60000"/>
                  </a:schemeClr>
                </a:gs>
                <a:gs pos="100000">
                  <a:schemeClr val="bg2">
                    <a:lumMod val="60000"/>
                    <a:lumOff val="40000"/>
                  </a:schemeClr>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94B6B5E-3FFC-9646-A352-EF84ECEC30B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47204" y1="50858" x2="47204" y2="50858"/>
                        <a14:foregroundMark x1="56344" y1="50644" x2="56344" y2="50644"/>
                        <a14:foregroundMark x1="52796" y1="50644" x2="52796" y2="50644"/>
                        <a14:foregroundMark x1="44194" y1="50536" x2="44194" y2="50536"/>
                        <a14:foregroundMark x1="41720" y1="34442" x2="41720" y2="34442"/>
                        <a14:foregroundMark x1="34624" y1="33262" x2="34624" y2="33262"/>
                        <a14:foregroundMark x1="29892" y1="26931" x2="29892" y2="26931"/>
                        <a14:foregroundMark x1="40430" y1="26395" x2="40430" y2="26395"/>
                        <a14:foregroundMark x1="34409" y1="38197" x2="34409" y2="38197"/>
                        <a14:foregroundMark x1="34839" y1="29936" x2="34839" y2="29936"/>
                        <a14:foregroundMark x1="52688" y1="25322" x2="52688" y2="25322"/>
                        <a14:foregroundMark x1="69032" y1="51931" x2="69032" y2="51931"/>
                        <a14:foregroundMark x1="32151" y1="66845" x2="32151" y2="66845"/>
                        <a14:foregroundMark x1="48925" y1="40343" x2="48925" y2="40343"/>
                        <a14:foregroundMark x1="49247" y1="10730" x2="49247" y2="10730"/>
                        <a14:foregroundMark x1="49247" y1="40773" x2="49247" y2="40773"/>
                        <a14:foregroundMark x1="49677" y1="40665" x2="49677" y2="40665"/>
                        <a14:foregroundMark x1="49785" y1="40343" x2="49785" y2="40343"/>
                        <a14:foregroundMark x1="49785" y1="11052" x2="49785" y2="11052"/>
                        <a14:foregroundMark x1="50000" y1="10730" x2="50000" y2="10730"/>
                        <a14:foregroundMark x1="50753" y1="10837" x2="50753" y2="10837"/>
                        <a14:foregroundMark x1="51720" y1="10730" x2="51720" y2="10730"/>
                        <a14:foregroundMark x1="49247" y1="31974" x2="49247" y2="31974"/>
                        <a14:foregroundMark x1="49247" y1="30579" x2="49247" y2="30579"/>
                        <a14:foregroundMark x1="49785" y1="28112" x2="49785" y2="28112"/>
                        <a14:foregroundMark x1="49462" y1="26180" x2="49462" y2="26180"/>
                        <a14:foregroundMark x1="5699" y1="43240" x2="5699" y2="43240"/>
                        <a14:foregroundMark x1="6559" y1="43670" x2="6559" y2="43670"/>
                        <a14:foregroundMark x1="3656" y1="45601" x2="3656" y2="45601"/>
                        <a14:foregroundMark x1="6129" y1="39378" x2="6129" y2="39378"/>
                        <a14:foregroundMark x1="6344" y1="39270" x2="6344" y2="39270"/>
                        <a14:foregroundMark x1="7097" y1="38734" x2="7097" y2="38734"/>
                        <a14:foregroundMark x1="7634" y1="38305" x2="7634" y2="38305"/>
                        <a14:foregroundMark x1="9140" y1="36052" x2="9140" y2="36052"/>
                        <a14:foregroundMark x1="8495" y1="33906" x2="8495" y2="33906"/>
                        <a14:foregroundMark x1="6882" y1="34979" x2="6882" y2="34979"/>
                        <a14:foregroundMark x1="10215" y1="29506" x2="10215" y2="29506"/>
                        <a14:foregroundMark x1="11290" y1="29185" x2="11290" y2="29185"/>
                        <a14:foregroundMark x1="11613" y1="28326" x2="11613" y2="28326"/>
                        <a14:foregroundMark x1="12581" y1="24034" x2="12581" y2="24034"/>
                        <a14:foregroundMark x1="14301" y1="22854" x2="14301" y2="22854"/>
                        <a14:foregroundMark x1="14624" y1="20708" x2="14624" y2="20708"/>
                        <a14:foregroundMark x1="18065" y1="20386" x2="18065" y2="20386"/>
                        <a14:foregroundMark x1="19570" y1="18133" x2="19570" y2="18133"/>
                        <a14:foregroundMark x1="19247" y1="19528" x2="19247" y2="19528"/>
                        <a14:foregroundMark x1="21720" y1="17382" x2="21720" y2="17382"/>
                        <a14:foregroundMark x1="21398" y1="15451" x2="21398" y2="15451"/>
                        <a14:foregroundMark x1="25591" y1="14700" x2="25591" y2="14700"/>
                        <a14:foregroundMark x1="23548" y1="13519" x2="23548" y2="13519"/>
                        <a14:foregroundMark x1="27204" y1="12661" x2="27204" y2="12661"/>
                        <a14:foregroundMark x1="26022" y1="10730" x2="26022" y2="10730"/>
                        <a14:foregroundMark x1="28817" y1="10837" x2="28817" y2="10837"/>
                        <a14:foregroundMark x1="29462" y1="11803" x2="29462" y2="11803"/>
                        <a14:foregroundMark x1="26667" y1="11910" x2="26667" y2="11910"/>
                        <a14:foregroundMark x1="31075" y1="11266" x2="31075" y2="11266"/>
                        <a14:foregroundMark x1="33226" y1="9120" x2="33226" y2="9120"/>
                        <a14:foregroundMark x1="34946" y1="8262" x2="34946" y2="8262"/>
                        <a14:foregroundMark x1="35699" y1="9442" x2="35699" y2="9442"/>
                        <a14:foregroundMark x1="34839" y1="8047" x2="34839" y2="8047"/>
                        <a14:foregroundMark x1="37097" y1="6652" x2="37097" y2="6652"/>
                        <a14:foregroundMark x1="37957" y1="7833" x2="37957" y2="7833"/>
                        <a14:foregroundMark x1="42258" y1="4721" x2="42258" y2="4721"/>
                        <a14:foregroundMark x1="44731" y1="6652" x2="44731" y2="6652"/>
                        <a14:foregroundMark x1="48710" y1="7511" x2="48710" y2="7511"/>
                        <a14:foregroundMark x1="49462" y1="6116" x2="49462" y2="6116"/>
                        <a14:foregroundMark x1="46989" y1="5794" x2="46989" y2="5794"/>
                        <a14:foregroundMark x1="54086" y1="8047" x2="54086" y2="8047"/>
                        <a14:foregroundMark x1="53548" y1="6116" x2="53548" y2="6116"/>
                        <a14:foregroundMark x1="56022" y1="7833" x2="56022" y2="7833"/>
                        <a14:foregroundMark x1="58495" y1="6438" x2="58495" y2="6438"/>
                        <a14:foregroundMark x1="56559" y1="6116" x2="56559" y2="6116"/>
                        <a14:foregroundMark x1="53763" y1="6116" x2="53763" y2="6116"/>
                        <a14:foregroundMark x1="60430" y1="8369" x2="60430" y2="8369"/>
                        <a14:foregroundMark x1="62581" y1="8262" x2="62581" y2="8262"/>
                        <a14:foregroundMark x1="66452" y1="11588" x2="66452" y2="11588"/>
                        <a14:foregroundMark x1="67634" y1="8798" x2="67634" y2="8798"/>
                        <a14:foregroundMark x1="69570" y1="8369" x2="69570" y2="8369"/>
                        <a14:foregroundMark x1="70645" y1="12983" x2="70645" y2="12983"/>
                        <a14:foregroundMark x1="71398" y1="11266" x2="71398" y2="11266"/>
                        <a14:foregroundMark x1="72581" y1="14270" x2="72581" y2="14270"/>
                        <a14:foregroundMark x1="73978" y1="11373" x2="73978" y2="11373"/>
                        <a14:foregroundMark x1="74409" y1="11266" x2="74409" y2="11266"/>
                        <a14:foregroundMark x1="74516" y1="11052" x2="74516" y2="11052"/>
                        <a14:foregroundMark x1="73978" y1="17382" x2="73978" y2="17382"/>
                        <a14:foregroundMark x1="75591" y1="15236" x2="75591" y2="15236"/>
                        <a14:foregroundMark x1="76129" y1="14914" x2="76129" y2="14914"/>
                        <a14:foregroundMark x1="76989" y1="15451" x2="76989" y2="15451"/>
                        <a14:foregroundMark x1="78817" y1="17167" x2="78817" y2="17167"/>
                        <a14:foregroundMark x1="80753" y1="18455" x2="80753" y2="18455"/>
                        <a14:foregroundMark x1="83011" y1="20064" x2="83011" y2="20064"/>
                        <a14:foregroundMark x1="88495" y1="25536" x2="88495" y2="25536"/>
                        <a14:foregroundMark x1="85161" y1="24571" x2="85161" y2="24571"/>
                        <a14:foregroundMark x1="89570" y1="31330" x2="89570" y2="31330"/>
                        <a14:foregroundMark x1="89247" y1="30258" x2="89247" y2="30258"/>
                        <a14:foregroundMark x1="91183" y1="35408" x2="91183" y2="35408"/>
                        <a14:foregroundMark x1="90645" y1="33262" x2="90645" y2="33262"/>
                        <a14:foregroundMark x1="92903" y1="37661" x2="92903" y2="37661"/>
                        <a14:foregroundMark x1="92903" y1="42918" x2="92903" y2="42918"/>
                        <a14:foregroundMark x1="93118" y1="41845" x2="93118" y2="41845"/>
                        <a14:foregroundMark x1="92796" y1="40987" x2="92796" y2="40987"/>
                        <a14:foregroundMark x1="92903" y1="45279" x2="92903" y2="45279"/>
                        <a14:foregroundMark x1="93656" y1="62661" x2="93656" y2="62661"/>
                        <a14:foregroundMark x1="91720" y1="64807" x2="91720" y2="64807"/>
                        <a14:foregroundMark x1="91398" y1="67060" x2="91398" y2="67060"/>
                        <a14:foregroundMark x1="90968" y1="69313" x2="90968" y2="69313"/>
                        <a14:foregroundMark x1="90645" y1="70815" x2="90645" y2="70815"/>
                        <a14:foregroundMark x1="88710" y1="72747" x2="88710" y2="72747"/>
                        <a14:foregroundMark x1="85914" y1="77146" x2="85914" y2="77146"/>
                        <a14:foregroundMark x1="84301" y1="75322" x2="84301" y2="75322"/>
                        <a14:foregroundMark x1="82473" y1="81545" x2="82473" y2="81545"/>
                        <a14:foregroundMark x1="80968" y1="83584" x2="80968" y2="83584"/>
                        <a14:foregroundMark x1="79140" y1="85193" x2="79140" y2="85193"/>
                        <a14:foregroundMark x1="77742" y1="84120" x2="77742" y2="84120"/>
                        <a14:foregroundMark x1="75269" y1="87124" x2="75269" y2="87124"/>
                        <a14:foregroundMark x1="73871" y1="85193" x2="73871" y2="85193"/>
                        <a14:foregroundMark x1="72581" y1="88197" x2="72581" y2="88197"/>
                        <a14:foregroundMark x1="71075" y1="90343" x2="71075" y2="90343"/>
                        <a14:foregroundMark x1="70000" y1="91738" x2="70000" y2="91738"/>
                        <a14:foregroundMark x1="66989" y1="92275" x2="66989" y2="92275"/>
                        <a14:foregroundMark x1="62366" y1="92811" x2="62366" y2="92811"/>
                        <a14:foregroundMark x1="60430" y1="94528" x2="60430" y2="94528"/>
                        <a14:foregroundMark x1="58817" y1="95601" x2="58817" y2="95601"/>
                        <a14:foregroundMark x1="55269" y1="95064" x2="55269" y2="95064"/>
                        <a14:foregroundMark x1="51290" y1="94957" x2="51290" y2="94957"/>
                        <a14:foregroundMark x1="49462" y1="94957" x2="49462" y2="94957"/>
                        <a14:foregroundMark x1="45054" y1="95386" x2="45054" y2="95386"/>
                        <a14:foregroundMark x1="42581" y1="94957" x2="42581" y2="94957"/>
                        <a14:foregroundMark x1="40645" y1="94421" x2="40645" y2="94421"/>
                        <a14:foregroundMark x1="36237" y1="93991" x2="36237" y2="93991"/>
                        <a14:foregroundMark x1="37097" y1="91416" x2="37097" y2="91416"/>
                        <a14:foregroundMark x1="37312" y1="90880" x2="37312" y2="90880"/>
                        <a14:foregroundMark x1="33226" y1="92918" x2="33226" y2="92918"/>
                        <a14:foregroundMark x1="33871" y1="91524" x2="33871" y2="91524"/>
                        <a14:foregroundMark x1="30538" y1="92811" x2="30538" y2="92811"/>
                        <a14:foregroundMark x1="28602" y1="90987" x2="28602" y2="90987"/>
                        <a14:foregroundMark x1="29462" y1="90451" x2="29462" y2="90451"/>
                        <a14:foregroundMark x1="27419" y1="89807" x2="27419" y2="89807"/>
                        <a14:foregroundMark x1="25054" y1="89056" x2="25054" y2="89056"/>
                        <a14:foregroundMark x1="23333" y1="87554" x2="23333" y2="87554"/>
                        <a14:foregroundMark x1="20645" y1="85622" x2="20645" y2="85622"/>
                        <a14:foregroundMark x1="18065" y1="82940" x2="18065" y2="82940"/>
                        <a14:foregroundMark x1="17634" y1="81652" x2="17634" y2="81652"/>
                        <a14:foregroundMark x1="15914" y1="80472" x2="15914" y2="80472"/>
                        <a14:foregroundMark x1="15376" y1="80150" x2="15376" y2="80150"/>
                        <a14:foregroundMark x1="15591" y1="79614" x2="15591" y2="79614"/>
                        <a14:foregroundMark x1="13118" y1="77146" x2="13118" y2="77146"/>
                        <a14:foregroundMark x1="12043" y1="76717" x2="12043" y2="76717"/>
                        <a14:foregroundMark x1="12581" y1="76395" x2="12581" y2="76395"/>
                        <a14:foregroundMark x1="10968" y1="73712" x2="10968" y2="73712"/>
                        <a14:foregroundMark x1="9677" y1="71781" x2="9677" y2="71781"/>
                        <a14:foregroundMark x1="9032" y1="69528" x2="9032" y2="69528"/>
                        <a14:foregroundMark x1="7742" y1="68884" x2="7742" y2="68884"/>
                        <a14:foregroundMark x1="7204" y1="65343" x2="7204" y2="65343"/>
                        <a14:foregroundMark x1="6129" y1="63412" x2="6129" y2="63412"/>
                        <a14:foregroundMark x1="6667" y1="62446" x2="6667" y2="62446"/>
                        <a14:foregroundMark x1="2258" y1="53004" x2="2258" y2="53004"/>
                        <a14:foregroundMark x1="1935" y1="50322" x2="1935" y2="50322"/>
                        <a14:foregroundMark x1="1935" y1="47854" x2="1935" y2="47854"/>
                        <a14:foregroundMark x1="1935" y1="45386" x2="1935" y2="45386"/>
                        <a14:foregroundMark x1="2473" y1="42597" x2="2473" y2="42597"/>
                        <a14:foregroundMark x1="2688" y1="40665" x2="2688" y2="40665"/>
                        <a14:foregroundMark x1="3011" y1="38305" x2="3011" y2="38305"/>
                        <a14:foregroundMark x1="3656" y1="36910" x2="3656" y2="36910"/>
                        <a14:foregroundMark x1="4194" y1="35730" x2="4194" y2="35730"/>
                        <a14:foregroundMark x1="4731" y1="33906" x2="4731" y2="33906"/>
                        <a14:foregroundMark x1="5269" y1="32511" x2="5269" y2="32511"/>
                        <a14:foregroundMark x1="6129" y1="31009" x2="6129" y2="31009"/>
                        <a14:foregroundMark x1="6667" y1="29399" x2="6667" y2="29399"/>
                        <a14:foregroundMark x1="7634" y1="28004" x2="7634" y2="28004"/>
                        <a14:foregroundMark x1="8495" y1="26717" x2="8495" y2="26717"/>
                        <a14:foregroundMark x1="9677" y1="25322" x2="9677" y2="25322"/>
                        <a14:foregroundMark x1="10108" y1="23712" x2="10108" y2="23712"/>
                        <a14:foregroundMark x1="11075" y1="22639" x2="11075" y2="22639"/>
                        <a14:foregroundMark x1="12151" y1="21459" x2="12151" y2="21459"/>
                        <a14:foregroundMark x1="13226" y1="20172" x2="13226" y2="20172"/>
                        <a14:foregroundMark x1="14839" y1="18991" x2="14839" y2="18991"/>
                        <a14:foregroundMark x1="16022" y1="17382" x2="16022" y2="17382"/>
                        <a14:foregroundMark x1="16989" y1="15987" x2="16989" y2="15987"/>
                        <a14:foregroundMark x1="18387" y1="14914" x2="18387" y2="14914"/>
                        <a14:foregroundMark x1="19570" y1="12983" x2="19570" y2="12983"/>
                        <a14:foregroundMark x1="20323" y1="11910" x2="20323" y2="11910"/>
                        <a14:foregroundMark x1="22043" y1="10837" x2="22043" y2="10837"/>
                        <a14:foregroundMark x1="23978" y1="10300" x2="23978" y2="10300"/>
                        <a14:foregroundMark x1="26452" y1="9120" x2="26452" y2="9120"/>
                        <a14:foregroundMark x1="28602" y1="7833" x2="28602" y2="7833"/>
                        <a14:foregroundMark x1="30538" y1="6867" x2="30538" y2="6867"/>
                        <a14:foregroundMark x1="32473" y1="5901" x2="32473" y2="5901"/>
                        <a14:foregroundMark x1="34301" y1="5579" x2="34301" y2="5579"/>
                        <a14:foregroundMark x1="36344" y1="4936" x2="36344" y2="4936"/>
                        <a14:foregroundMark x1="38172" y1="4185" x2="38172" y2="4185"/>
                        <a14:foregroundMark x1="39785" y1="3863" x2="39785" y2="3863"/>
                        <a14:foregroundMark x1="41505" y1="3863" x2="41505" y2="3863"/>
                        <a14:foregroundMark x1="44194" y1="3112" x2="44194" y2="3112"/>
                        <a14:foregroundMark x1="46452" y1="2897" x2="46452" y2="2897"/>
                        <a14:foregroundMark x1="48602" y1="2897" x2="48602" y2="2897"/>
                        <a14:foregroundMark x1="50753" y1="2790" x2="50753" y2="2790"/>
                        <a14:foregroundMark x1="52473" y1="3326" x2="52473" y2="3326"/>
                        <a14:foregroundMark x1="54194" y1="3433" x2="54194" y2="3433"/>
                        <a14:foregroundMark x1="55699" y1="3648" x2="55699" y2="3648"/>
                        <a14:foregroundMark x1="57634" y1="4185" x2="57634" y2="4185"/>
                        <a14:foregroundMark x1="59140" y1="4721" x2="59140" y2="4721"/>
                        <a14:foregroundMark x1="60645" y1="5258" x2="60645" y2="5258"/>
                        <a14:foregroundMark x1="62366" y1="5579" x2="62366" y2="5579"/>
                        <a14:foregroundMark x1="64301" y1="5794" x2="64301" y2="5794"/>
                        <a14:foregroundMark x1="65914" y1="6652" x2="65914" y2="6652"/>
                        <a14:foregroundMark x1="67527" y1="7189" x2="67527" y2="7189"/>
                        <a14:foregroundMark x1="69462" y1="7833" x2="69462" y2="7833"/>
                        <a14:foregroundMark x1="70860" y1="8906" x2="70860" y2="8906"/>
                        <a14:foregroundMark x1="72796" y1="9657" x2="72796" y2="9657"/>
                        <a14:foregroundMark x1="74409" y1="10300" x2="74409" y2="10300"/>
                        <a14:foregroundMark x1="76022" y1="11373" x2="76022" y2="11373"/>
                        <a14:foregroundMark x1="77742" y1="12232" x2="77742" y2="12232"/>
                        <a14:foregroundMark x1="78925" y1="13305" x2="78925" y2="13305"/>
                        <a14:foregroundMark x1="80430" y1="14270" x2="80430" y2="14270"/>
                        <a14:foregroundMark x1="81290" y1="15129" x2="81290" y2="15129"/>
                        <a14:foregroundMark x1="82151" y1="15987" x2="82151" y2="15987"/>
                        <a14:foregroundMark x1="83548" y1="17382" x2="83548" y2="17382"/>
                        <a14:foregroundMark x1="84624" y1="19313" x2="84624" y2="19313"/>
                        <a14:foregroundMark x1="85914" y1="20708" x2="85914" y2="20708"/>
                        <a14:foregroundMark x1="87097" y1="21996" x2="87097" y2="21996"/>
                        <a14:foregroundMark x1="88387" y1="23605" x2="88387" y2="23605"/>
                        <a14:foregroundMark x1="89032" y1="26180" x2="89032" y2="26180"/>
                        <a14:foregroundMark x1="90108" y1="27468" x2="90108" y2="27468"/>
                        <a14:foregroundMark x1="91183" y1="29185" x2="91183" y2="29185"/>
                        <a14:foregroundMark x1="91828" y1="31330" x2="91828" y2="31330"/>
                        <a14:foregroundMark x1="92903" y1="33476" x2="92903" y2="33476"/>
                        <a14:foregroundMark x1="93871" y1="35193" x2="93871" y2="35193"/>
                        <a14:foregroundMark x1="93978" y1="37339" x2="93978" y2="37339"/>
                        <a14:foregroundMark x1="94301" y1="39270" x2="94301" y2="39270"/>
                        <a14:foregroundMark x1="95054" y1="41524" x2="95054" y2="41524"/>
                        <a14:foregroundMark x1="95806" y1="43670" x2="95806" y2="43670"/>
                        <a14:foregroundMark x1="95806" y1="45708" x2="95806" y2="45708"/>
                        <a14:foregroundMark x1="95914" y1="47639" x2="95914" y2="47639"/>
                        <a14:foregroundMark x1="95591" y1="49678" x2="95591" y2="50107"/>
                        <a14:foregroundMark x1="95591" y1="51931" x2="95591" y2="51931"/>
                        <a14:foregroundMark x1="95806" y1="53648" x2="95806" y2="53648"/>
                        <a14:foregroundMark x1="95806" y1="55472" x2="95806" y2="56009"/>
                        <a14:foregroundMark x1="95806" y1="58262" x2="95806" y2="58262"/>
                        <a14:foregroundMark x1="95591" y1="60408" x2="95591" y2="60408"/>
                        <a14:foregroundMark x1="94516" y1="63412" x2="94516" y2="63412"/>
                        <a14:foregroundMark x1="92903" y1="65987" x2="92903" y2="65987"/>
                        <a14:foregroundMark x1="92366" y1="68670" x2="92366" y2="68670"/>
                        <a14:foregroundMark x1="91720" y1="70923" x2="91720" y2="70923"/>
                        <a14:foregroundMark x1="90108" y1="73712" x2="90108" y2="73712"/>
                        <a14:foregroundMark x1="88710" y1="76609" x2="88710" y2="76609"/>
                        <a14:foregroundMark x1="87634" y1="78541" x2="87634" y2="78541"/>
                        <a14:foregroundMark x1="86022" y1="81009" x2="86022" y2="81009"/>
                        <a14:foregroundMark x1="83441" y1="83155" x2="83441" y2="83155"/>
                        <a14:foregroundMark x1="81505" y1="85408" x2="81505" y2="85408"/>
                        <a14:foregroundMark x1="78925" y1="87554" x2="78925" y2="87554"/>
                        <a14:foregroundMark x1="76452" y1="89485" x2="76452" y2="89485"/>
                        <a14:foregroundMark x1="74409" y1="91416" x2="74409" y2="91416"/>
                        <a14:foregroundMark x1="72043" y1="92597" x2="72043" y2="92597"/>
                        <a14:foregroundMark x1="69570" y1="93991" x2="69570" y2="93991"/>
                        <a14:foregroundMark x1="67312" y1="95064" x2="67312" y2="95064"/>
                        <a14:foregroundMark x1="64516" y1="93348" x2="64516" y2="93348"/>
                        <a14:foregroundMark x1="63978" y1="92275" x2="63978" y2="92275"/>
                        <a14:foregroundMark x1="93333" y1="44742" x2="93333" y2="44742"/>
                        <a14:foregroundMark x1="28817" y1="25322" x2="28817" y2="25322"/>
                        <a14:foregroundMark x1="64516" y1="95815" x2="64516" y2="95815"/>
                        <a14:foregroundMark x1="61505" y1="96674" x2="61505" y2="96674"/>
                        <a14:foregroundMark x1="59032" y1="97425" x2="59032" y2="97425"/>
                        <a14:foregroundMark x1="56882" y1="97854" x2="56882" y2="97854"/>
                        <a14:foregroundMark x1="54086" y1="98069" x2="54086" y2="98069"/>
                        <a14:foregroundMark x1="51613" y1="98391" x2="51613" y2="98391"/>
                        <a14:foregroundMark x1="49462" y1="98391" x2="49462" y2="98391"/>
                        <a14:foregroundMark x1="46774" y1="98283" x2="46774" y2="98283"/>
                        <a14:foregroundMark x1="41828" y1="97747" x2="41828" y2="97747"/>
                        <a14:foregroundMark x1="39785" y1="97210" x2="39785" y2="97210"/>
                        <a14:foregroundMark x1="37634" y1="96888" x2="37634" y2="96888"/>
                        <a14:foregroundMark x1="35376" y1="95815" x2="35376" y2="95815"/>
                        <a14:foregroundMark x1="33763" y1="94742" x2="33763" y2="94742"/>
                        <a14:foregroundMark x1="32366" y1="94206" x2="32366" y2="94206"/>
                        <a14:foregroundMark x1="31075" y1="93670" x2="31075" y2="93670"/>
                        <a14:foregroundMark x1="28602" y1="92811" x2="28602" y2="92811"/>
                        <a14:foregroundMark x1="26452" y1="91953" x2="26452" y2="91953"/>
                        <a14:foregroundMark x1="24731" y1="90665" x2="24731" y2="90665"/>
                        <a14:foregroundMark x1="22796" y1="89485" x2="22796" y2="89485"/>
                        <a14:foregroundMark x1="21075" y1="88197" x2="21075" y2="88197"/>
                        <a14:foregroundMark x1="19247" y1="87339" x2="19247" y2="87339"/>
                        <a14:foregroundMark x1="17527" y1="85193" x2="17527" y2="85193"/>
                        <a14:foregroundMark x1="15591" y1="83584" x2="15591" y2="83584"/>
                        <a14:foregroundMark x1="13226" y1="81652" x2="13226" y2="81652"/>
                        <a14:foregroundMark x1="11613" y1="79077" x2="11613" y2="79077"/>
                        <a14:foregroundMark x1="9677" y1="76609" x2="9677" y2="76609"/>
                        <a14:foregroundMark x1="8172" y1="74464" x2="8172" y2="74464"/>
                        <a14:foregroundMark x1="43656" y1="97747" x2="43656" y2="97747"/>
                        <a14:foregroundMark x1="6882" y1="71459" x2="6882" y2="71459"/>
                        <a14:foregroundMark x1="4409" y1="67275" x2="4409" y2="67275"/>
                        <a14:foregroundMark x1="2796" y1="61266" x2="2796" y2="61266"/>
                        <a14:foregroundMark x1="2258" y1="57725" x2="2258" y2="57725"/>
                        <a14:foregroundMark x1="3656" y1="64592" x2="3656" y2="64592"/>
                        <a14:foregroundMark x1="2258" y1="56009" x2="2258" y2="56009"/>
                        <a14:foregroundMark x1="2258" y1="49249" x2="2258" y2="49249"/>
                        <a14:foregroundMark x1="3011" y1="51717" x2="3011" y2="51717"/>
                        <a14:foregroundMark x1="3548" y1="55579" x2="3548" y2="55579"/>
                        <a14:foregroundMark x1="3548" y1="58262" x2="3548" y2="58262"/>
                        <a14:foregroundMark x1="3871" y1="59871" x2="3871" y2="59871"/>
                        <a14:foregroundMark x1="96344" y1="57189" x2="96344" y2="57189"/>
                        <a14:foregroundMark x1="96667" y1="54185" x2="96667" y2="54185"/>
                        <a14:foregroundMark x1="96989" y1="52253" x2="96989" y2="52253"/>
                        <a14:foregroundMark x1="96989" y1="49785" x2="96989" y2="49785"/>
                        <a14:foregroundMark x1="97204" y1="47532" x2="97204" y2="47532"/>
                        <a14:foregroundMark x1="96774" y1="45064" x2="96774" y2="45064"/>
                        <a14:foregroundMark x1="96452" y1="42597" x2="96452" y2="42597"/>
                        <a14:foregroundMark x1="95806" y1="39807" x2="95806" y2="39807"/>
                        <a14:foregroundMark x1="95054" y1="36266" x2="95054" y2="36266"/>
                        <a14:foregroundMark x1="91720" y1="28648" x2="91720" y2="28648"/>
                        <a14:foregroundMark x1="90430" y1="26717" x2="90430" y2="26717"/>
                        <a14:foregroundMark x1="95269" y1="62661" x2="95269" y2="62661"/>
                        <a14:foregroundMark x1="95591" y1="61910" x2="95591" y2="61910"/>
                        <a14:foregroundMark x1="96129" y1="59657" x2="96129" y2="59657"/>
                        <a14:foregroundMark x1="93978" y1="65665" x2="93978" y2="65665"/>
                        <a14:foregroundMark x1="93871" y1="67060" x2="93871" y2="67060"/>
                        <a14:foregroundMark x1="93333" y1="68991" x2="93333" y2="68991"/>
                        <a14:foregroundMark x1="92258" y1="71137" x2="92258" y2="71137"/>
                        <a14:foregroundMark x1="86452" y1="80794" x2="86452" y2="80794"/>
                        <a14:foregroundMark x1="84086" y1="80794" x2="84086" y2="80794"/>
                        <a14:foregroundMark x1="81828" y1="79077" x2="81828" y2="79077"/>
                        <a14:foregroundMark x1="85376" y1="72318" x2="85376" y2="72318"/>
                        <a14:foregroundMark x1="89032" y1="48605" x2="89032" y2="48605"/>
                        <a14:foregroundMark x1="88387" y1="45386" x2="88387" y2="45386"/>
                        <a14:foregroundMark x1="86882" y1="39592" x2="86882" y2="39592"/>
                        <a14:foregroundMark x1="85376" y1="33798" x2="85376" y2="33798"/>
                        <a14:foregroundMark x1="83441" y1="29936" x2="83441" y2="29936"/>
                        <a14:foregroundMark x1="79677" y1="24785" x2="79677" y2="24785"/>
                        <a14:foregroundMark x1="75269" y1="20386" x2="75269" y2="20386"/>
                        <a14:foregroundMark x1="68710" y1="15773" x2="68710" y2="15773"/>
                        <a14:foregroundMark x1="61505" y1="12232" x2="61505" y2="12232"/>
                        <a14:foregroundMark x1="38495" y1="11803" x2="38495" y2="11803"/>
                        <a14:foregroundMark x1="43441" y1="10515" x2="43441" y2="10515"/>
                        <a14:foregroundMark x1="30753" y1="14700" x2="30753" y2="14700"/>
                        <a14:foregroundMark x1="24516" y1="18455" x2="24516" y2="18455"/>
                        <a14:foregroundMark x1="20108" y1="23069" x2="20108" y2="23069"/>
                        <a14:foregroundMark x1="14301" y1="30258" x2="14301" y2="30258"/>
                        <a14:foregroundMark x1="11075" y1="37661" x2="11075" y2="37661"/>
                        <a14:foregroundMark x1="9677" y1="43670" x2="9677" y2="43670"/>
                        <a14:foregroundMark x1="10108" y1="44313" x2="10108" y2="44313"/>
                        <a14:foregroundMark x1="12366" y1="35730" x2="12366" y2="35730"/>
                        <a14:foregroundMark x1="16237" y1="28970" x2="16237" y2="28970"/>
                        <a14:foregroundMark x1="21935" y1="21245" x2="21935" y2="21245"/>
                        <a14:foregroundMark x1="26129" y1="18670" x2="26129" y2="18670"/>
                        <a14:foregroundMark x1="34086" y1="13519" x2="34086" y2="13519"/>
                        <a14:foregroundMark x1="77957" y1="21459" x2="77957" y2="21459"/>
                        <a14:foregroundMark x1="81935" y1="25536" x2="81935" y2="25536"/>
                        <a14:foregroundMark x1="85376" y1="30043" x2="85376" y2="30043"/>
                        <a14:foregroundMark x1="86774" y1="34979" x2="86774" y2="34979"/>
                        <a14:foregroundMark x1="88710" y1="39056" x2="88710" y2="39056"/>
                        <a14:foregroundMark x1="89785" y1="43670" x2="89785" y2="43670"/>
                        <a14:foregroundMark x1="90430" y1="47210" x2="90430" y2="47210"/>
                        <a14:foregroundMark x1="92366" y1="52146" x2="92366" y2="52146"/>
                        <a14:foregroundMark x1="89032" y1="52575" x2="89032" y2="52575"/>
                        <a14:foregroundMark x1="88172" y1="58476" x2="88172" y2="58476"/>
                        <a14:foregroundMark x1="86452" y1="64270" x2="86452" y2="64270"/>
                        <a14:foregroundMark x1="83548" y1="70386" x2="83548" y2="70386"/>
                        <a14:foregroundMark x1="80000" y1="75000" x2="80000" y2="75000"/>
                        <a14:foregroundMark x1="74516" y1="80472" x2="74516" y2="80472"/>
                        <a14:foregroundMark x1="70645" y1="83798" x2="70645" y2="83798"/>
                        <a14:foregroundMark x1="64839" y1="87124" x2="64839" y2="87124"/>
                        <a14:foregroundMark x1="65161" y1="86266" x2="65161" y2="86266"/>
                        <a14:foregroundMark x1="56667" y1="89270" x2="56667" y2="89270"/>
                        <a14:foregroundMark x1="50215" y1="90129" x2="50215" y2="90129"/>
                        <a14:foregroundMark x1="45914" y1="89592" x2="45914" y2="89592"/>
                        <a14:foregroundMark x1="37312" y1="88197" x2="37312" y2="88197"/>
                        <a14:foregroundMark x1="33226" y1="86588" x2="33226" y2="86588"/>
                        <a14:foregroundMark x1="31398" y1="85193" x2="31398" y2="85193"/>
                        <a14:foregroundMark x1="27957" y1="83476" x2="27957" y2="83476"/>
                        <a14:foregroundMark x1="40860" y1="89056" x2="40860" y2="89056"/>
                        <a14:foregroundMark x1="42366" y1="89270" x2="42366" y2="89270"/>
                        <a14:foregroundMark x1="24731" y1="81009" x2="24731" y2="81009"/>
                        <a14:foregroundMark x1="24516" y1="80472" x2="24516" y2="80472"/>
                        <a14:foregroundMark x1="21505" y1="78648" x2="21505" y2="78648"/>
                        <a14:foregroundMark x1="19462" y1="76073" x2="19462" y2="76073"/>
                        <a14:foregroundMark x1="14839" y1="69742" x2="14839" y2="69742"/>
                        <a14:foregroundMark x1="12903" y1="65343" x2="12903" y2="65343"/>
                        <a14:foregroundMark x1="10753" y1="59549" x2="10753" y2="59549"/>
                        <a14:foregroundMark x1="9677" y1="53326" x2="9677" y2="53326"/>
                        <a14:foregroundMark x1="9677" y1="48176" x2="9677" y2="48176"/>
                        <a14:foregroundMark x1="10215" y1="56116" x2="10215" y2="56116"/>
                        <a14:foregroundMark x1="22473" y1="79399" x2="22473" y2="79399"/>
                        <a14:foregroundMark x1="23118" y1="78541" x2="23118" y2="78541"/>
                        <a14:foregroundMark x1="11613" y1="61803" x2="11613" y2="61803"/>
                        <a14:foregroundMark x1="9892" y1="51073" x2="9892" y2="51073"/>
                        <a14:foregroundMark x1="10430" y1="41738" x2="10430" y2="41738"/>
                        <a14:foregroundMark x1="11505" y1="39056" x2="11505" y2="39056"/>
                        <a14:foregroundMark x1="12688" y1="34871" x2="12688" y2="34871"/>
                        <a14:foregroundMark x1="15054" y1="40665" x2="15054" y2="40665"/>
                        <a14:foregroundMark x1="21505" y1="42275" x2="21505" y2="42275"/>
                        <a14:foregroundMark x1="29677" y1="44850" x2="29677" y2="44850"/>
                        <a14:foregroundMark x1="34839" y1="46137" x2="34839" y2="46137"/>
                        <a14:foregroundMark x1="39032" y1="47318" x2="39032" y2="47318"/>
                        <a14:foregroundMark x1="49247" y1="19206" x2="49247" y2="19206"/>
                        <a14:foregroundMark x1="49462" y1="34871" x2="49462" y2="34871"/>
                        <a14:foregroundMark x1="49462" y1="16524" x2="49462" y2="16524"/>
                        <a14:foregroundMark x1="45806" y1="11052" x2="45806" y2="11052"/>
                        <a14:foregroundMark x1="35376" y1="7725" x2="35376" y2="7725"/>
                        <a14:foregroundMark x1="66452" y1="45601" x2="66452" y2="45601"/>
                        <a14:foregroundMark x1="75484" y1="42918" x2="75484" y2="42918"/>
                        <a14:foregroundMark x1="59032" y1="47318" x2="59032" y2="47318"/>
                        <a14:foregroundMark x1="60108" y1="47210" x2="60108" y2="47210"/>
                        <a14:foregroundMark x1="53763" y1="94206" x2="53763" y2="94206"/>
                        <a14:foregroundMark x1="51290" y1="92918" x2="51290" y2="92918"/>
                        <a14:foregroundMark x1="21398" y1="84120" x2="21398" y2="84120"/>
                        <a14:foregroundMark x1="70538" y1="77146" x2="70538" y2="77146"/>
                        <a14:foregroundMark x1="70538" y1="75858" x2="70538" y2="75858"/>
                        <a14:foregroundMark x1="66989" y1="72318" x2="66989" y2="72318"/>
                        <a14:foregroundMark x1="64839" y1="68991" x2="64839" y2="68991"/>
                        <a14:foregroundMark x1="59355" y1="62983" x2="59355" y2="62983"/>
                        <a14:foregroundMark x1="56237" y1="59013" x2="56237" y2="59013"/>
                        <a14:foregroundMark x1="62043" y1="66202" x2="62043" y2="66202"/>
                        <a14:foregroundMark x1="57742" y1="61052" x2="57742" y2="61052"/>
                        <a14:foregroundMark x1="54946" y1="57511" x2="54946" y2="57511"/>
                        <a14:foregroundMark x1="55484" y1="58047" x2="55484" y2="58047"/>
                        <a14:foregroundMark x1="58817" y1="61588" x2="58817" y2="61588"/>
                        <a14:foregroundMark x1="42903" y1="58262" x2="42903" y2="58262"/>
                        <a14:foregroundMark x1="37097" y1="65451" x2="37097" y2="65451"/>
                        <a14:foregroundMark x1="33871" y1="87124" x2="33871" y2="87124"/>
                        <a14:foregroundMark x1="34624" y1="86481" x2="34624" y2="86481"/>
                        <a14:foregroundMark x1="13763" y1="66738" x2="13763" y2="66738"/>
                        <a14:foregroundMark x1="10968" y1="57940" x2="10968" y2="57940"/>
                        <a14:foregroundMark x1="10215" y1="47210" x2="10215" y2="47210"/>
                        <a14:foregroundMark x1="40968" y1="49785" x2="40968" y2="49785"/>
                        <a14:foregroundMark x1="39785" y1="47210" x2="39785" y2="47210"/>
                        <a14:foregroundMark x1="40645" y1="45601" x2="40645" y2="45601"/>
                        <a14:foregroundMark x1="41290" y1="44742" x2="41290" y2="44742"/>
                        <a14:foregroundMark x1="42796" y1="43670" x2="42796" y2="43670"/>
                        <a14:foregroundMark x1="43978" y1="42918" x2="43978" y2="42918"/>
                        <a14:foregroundMark x1="45269" y1="42382" x2="45269" y2="42382"/>
                        <a14:foregroundMark x1="46452" y1="41524" x2="46452" y2="41524"/>
                        <a14:foregroundMark x1="50753" y1="41309" x2="50753" y2="41309"/>
                        <a14:foregroundMark x1="52258" y1="41845" x2="52258" y2="41845"/>
                        <a14:foregroundMark x1="53226" y1="42275" x2="53226" y2="42275"/>
                        <a14:foregroundMark x1="54194" y1="42382" x2="54194" y2="42382"/>
                        <a14:foregroundMark x1="55269" y1="43455" x2="55269" y2="43455"/>
                        <a14:foregroundMark x1="56237" y1="44850" x2="56237" y2="44850"/>
                        <a14:foregroundMark x1="56882" y1="46137" x2="56882" y2="46137"/>
                        <a14:foregroundMark x1="57204" y1="47210" x2="57204" y2="47210"/>
                        <a14:foregroundMark x1="58495" y1="48927" x2="58495" y2="48927"/>
                        <a14:foregroundMark x1="58495" y1="49785" x2="58495" y2="50536"/>
                        <a14:foregroundMark x1="58172" y1="53004" x2="58172" y2="53004"/>
                        <a14:foregroundMark x1="56559" y1="54936" x2="56559" y2="54936"/>
                        <a14:foregroundMark x1="55269" y1="56545" x2="55269" y2="56545"/>
                        <a14:foregroundMark x1="54194" y1="58262" x2="54194" y2="58262"/>
                        <a14:foregroundMark x1="52258" y1="58798" x2="52258" y2="58798"/>
                        <a14:foregroundMark x1="50538" y1="59549" x2="50538" y2="59549"/>
                        <a14:foregroundMark x1="48710" y1="59871" x2="48710" y2="59871"/>
                        <a14:foregroundMark x1="47204" y1="59549" x2="47204" y2="59549"/>
                        <a14:foregroundMark x1="45806" y1="59013" x2="45806" y2="59013"/>
                        <a14:foregroundMark x1="43441" y1="57725" x2="43441" y2="57725"/>
                        <a14:foregroundMark x1="42581" y1="56652" x2="42258" y2="56116"/>
                        <a14:foregroundMark x1="41720" y1="55043" x2="41720" y2="55043"/>
                        <a14:foregroundMark x1="40968" y1="53004" x2="40968" y2="53004"/>
                        <a14:foregroundMark x1="40860" y1="51180" x2="40860" y2="51180"/>
                        <a14:foregroundMark x1="41505" y1="47210" x2="41505" y2="47210"/>
                        <a14:foregroundMark x1="42043" y1="53541" x2="42043" y2="53541"/>
                        <a14:foregroundMark x1="42581" y1="55472" x2="42581" y2="55472"/>
                        <a14:foregroundMark x1="43763" y1="56545" x2="44194" y2="57189"/>
                        <a14:foregroundMark x1="44839" y1="57725" x2="44839" y2="57725"/>
                        <a14:foregroundMark x1="46667" y1="58047" x2="46667" y2="58047"/>
                        <a14:foregroundMark x1="48710" y1="58047" x2="48710" y2="58047"/>
                        <a14:foregroundMark x1="50323" y1="57940" x2="50860" y2="58047"/>
                        <a14:foregroundMark x1="52258" y1="57189" x2="52258" y2="57189"/>
                        <a14:foregroundMark x1="54086" y1="56330" x2="54086" y2="56330"/>
                        <a14:foregroundMark x1="56667" y1="56330" x2="56667" y2="56330"/>
                        <a14:foregroundMark x1="54086" y1="49464" x2="54086" y2="49464"/>
                        <a14:foregroundMark x1="44731" y1="50322" x2="44731" y2="50322"/>
                        <a14:foregroundMark x1="48925" y1="50000" x2="48925" y2="50000"/>
                        <a14:foregroundMark x1="53333" y1="48391" x2="53333" y2="48391"/>
                        <a14:foregroundMark x1="41290" y1="45923" x2="41290" y2="45923"/>
                        <a14:foregroundMark x1="42581" y1="45064" x2="42581" y2="45064"/>
                        <a14:foregroundMark x1="44194" y1="44313" x2="44194" y2="44313"/>
                        <a14:foregroundMark x1="8280" y1="49249" x2="8280" y2="49249"/>
                        <a14:foregroundMark x1="8280" y1="51395" x2="8280" y2="51395"/>
                        <a14:foregroundMark x1="7957" y1="53541" x2="7957" y2="53541"/>
                        <a14:foregroundMark x1="8817" y1="57082" x2="8817" y2="57082"/>
                        <a14:foregroundMark x1="8495" y1="59335" x2="8495" y2="59335"/>
                        <a14:foregroundMark x1="10215" y1="62983" x2="10215" y2="62983"/>
                        <a14:foregroundMark x1="10968" y1="65880" x2="10968" y2="65880"/>
                        <a14:foregroundMark x1="12043" y1="68133" x2="12043" y2="68133"/>
                        <a14:foregroundMark x1="13226" y1="71996" x2="13226" y2="71996"/>
                        <a14:foregroundMark x1="14839" y1="73391" x2="14839" y2="73391"/>
                        <a14:foregroundMark x1="16022" y1="75215" x2="16022" y2="75215"/>
                        <a14:foregroundMark x1="17527" y1="78004" x2="17527" y2="78004"/>
                        <a14:foregroundMark x1="21183" y1="81116" x2="22258" y2="81867"/>
                        <a14:foregroundMark x1="24409" y1="83262" x2="24409" y2="83262"/>
                        <a14:foregroundMark x1="27742" y1="85730" x2="27742" y2="85730"/>
                        <a14:foregroundMark x1="30430" y1="87554" x2="30430" y2="87554"/>
                        <a14:foregroundMark x1="36774" y1="90021" x2="37419" y2="90343"/>
                        <a14:foregroundMark x1="41183" y1="90987" x2="41720" y2="91202"/>
                        <a14:foregroundMark x1="45054" y1="91416" x2="45054" y2="91416"/>
                        <a14:foregroundMark x1="49140" y1="91738" x2="49140" y2="91738"/>
                        <a14:foregroundMark x1="52151" y1="91416" x2="52151" y2="91416"/>
                        <a14:foregroundMark x1="55269" y1="91202" x2="55269" y2="91202"/>
                        <a14:foregroundMark x1="57634" y1="90665" x2="57634" y2="90665"/>
                        <a14:foregroundMark x1="60753" y1="90021" x2="61290" y2="90129"/>
                        <a14:foregroundMark x1="64301" y1="89270" x2="64301" y2="89270"/>
                        <a14:foregroundMark x1="68172" y1="87876" x2="68172" y2="87876"/>
                        <a14:foregroundMark x1="70645" y1="85944" x2="70645" y2="85944"/>
                        <a14:foregroundMark x1="73011" y1="84549" x2="73011" y2="84549"/>
                        <a14:foregroundMark x1="75054" y1="83155" x2="75054" y2="83155"/>
                        <a14:foregroundMark x1="76989" y1="81116" x2="76989" y2="81116"/>
                        <a14:foregroundMark x1="78925" y1="79077" x2="78925" y2="79077"/>
                        <a14:foregroundMark x1="81935" y1="75536" x2="81935" y2="75536"/>
                        <a14:foregroundMark x1="84086" y1="71459" x2="84086" y2="71459"/>
                        <a14:foregroundMark x1="86452" y1="67918" x2="86452" y2="67918"/>
                        <a14:foregroundMark x1="87849" y1="63948" x2="87849" y2="63948"/>
                        <a14:foregroundMark x1="89032" y1="61052" x2="89032" y2="61052"/>
                        <a14:foregroundMark x1="90430" y1="57403" x2="90430" y2="57403"/>
                        <a14:foregroundMark x1="57419" y1="55472" x2="57419" y2="55472"/>
                        <a14:foregroundMark x1="31828" y1="13734" x2="31828" y2="13734"/>
                        <a14:foregroundMark x1="34624" y1="12124" x2="34624" y2="12124"/>
                        <a14:foregroundMark x1="49247" y1="9120" x2="49247" y2="9120"/>
                        <a14:foregroundMark x1="27419" y1="29506" x2="27419" y2="29506"/>
                        <a14:foregroundMark x1="37097" y1="29185" x2="37097" y2="29185"/>
                        <a14:foregroundMark x1="34946" y1="37983" x2="34946" y2="37983"/>
                        <a14:foregroundMark x1="30323" y1="25322" x2="30323" y2="25322"/>
                        <a14:foregroundMark x1="39892" y1="24785" x2="39892" y2="24785"/>
                        <a14:foregroundMark x1="92043" y1="48712" x2="92043" y2="48712"/>
                        <a14:backgroundMark x1="5269" y1="5043" x2="5269" y2="5043"/>
                        <a14:backgroundMark x1="87312" y1="5365" x2="87312" y2="5365"/>
                        <a14:backgroundMark x1="5269" y1="90987" x2="5269" y2="90987"/>
                        <a14:backgroundMark x1="93656" y1="96137" x2="93656" y2="96137"/>
                        <a14:backgroundMark x1="860" y1="64807" x2="860" y2="64807"/>
                        <a14:backgroundMark x1="1183" y1="67811" x2="1183" y2="67811"/>
                        <a14:backgroundMark x1="2258" y1="71137" x2="2258" y2="71137"/>
                        <a14:backgroundMark x1="4086" y1="74785" x2="4086" y2="74785"/>
                        <a14:backgroundMark x1="4946" y1="77146" x2="4946" y2="77146"/>
                        <a14:backgroundMark x1="6129" y1="78863" x2="6129" y2="78863"/>
                        <a14:backgroundMark x1="7957" y1="81009" x2="7957" y2="81009"/>
                        <a14:backgroundMark x1="9355" y1="82725" x2="9355" y2="83262"/>
                        <a14:backgroundMark x1="10753" y1="85193" x2="10753" y2="85193"/>
                        <a14:backgroundMark x1="12043" y1="87124" x2="12043" y2="87124"/>
                        <a14:backgroundMark x1="13441" y1="88519" x2="13441" y2="88519"/>
                        <a14:backgroundMark x1="15699" y1="90880" x2="15699" y2="90880"/>
                        <a14:backgroundMark x1="18387" y1="92275" x2="18387" y2="92275"/>
                        <a14:backgroundMark x1="21183" y1="93455" x2="21183" y2="93455"/>
                        <a14:backgroundMark x1="23333" y1="95064" x2="23333" y2="95064"/>
                        <a14:backgroundMark x1="26129" y1="96352" x2="26129" y2="96352"/>
                        <a14:backgroundMark x1="30215" y1="98069" x2="30215" y2="98069"/>
                        <a14:backgroundMark x1="65914" y1="99356" x2="65914" y2="99356"/>
                        <a14:backgroundMark x1="69570" y1="98069" x2="69570" y2="98069"/>
                        <a14:backgroundMark x1="73548" y1="96996" x2="73548" y2="96996"/>
                        <a14:backgroundMark x1="76882" y1="95923" x2="76882" y2="95923"/>
                        <a14:backgroundMark x1="78817" y1="94206" x2="78817" y2="94206"/>
                        <a14:backgroundMark x1="81505" y1="91953" x2="81505" y2="91953"/>
                        <a14:backgroundMark x1="82688" y1="90451" x2="82688" y2="90451"/>
                        <a14:backgroundMark x1="84839" y1="88519" x2="84839" y2="88519"/>
                        <a14:backgroundMark x1="86882" y1="86481" x2="86882" y2="86481"/>
                        <a14:backgroundMark x1="90108" y1="83155" x2="90108" y2="83155"/>
                        <a14:backgroundMark x1="91720" y1="81009" x2="91720" y2="81009"/>
                        <a14:backgroundMark x1="92903" y1="78648" x2="92903" y2="78648"/>
                        <a14:backgroundMark x1="93871" y1="76609" x2="93871" y2="76609"/>
                        <a14:backgroundMark x1="95269" y1="75322" x2="95269" y2="75322"/>
                        <a14:backgroundMark x1="96667" y1="71781" x2="96667" y2="71781"/>
                        <a14:backgroundMark x1="97742" y1="67918" x2="97742" y2="67918"/>
                        <a14:backgroundMark x1="98065" y1="65129" x2="98065" y2="65129"/>
                        <a14:backgroundMark x1="96989" y1="78863" x2="96989" y2="78863"/>
                        <a14:backgroundMark x1="97849" y1="85730" x2="97849" y2="85730"/>
                        <a14:backgroundMark x1="96774" y1="90880" x2="96774" y2="90880"/>
                        <a14:backgroundMark x1="97849" y1="95601" x2="97849" y2="95601"/>
                        <a14:backgroundMark x1="89247" y1="97532" x2="89247" y2="97532"/>
                        <a14:backgroundMark x1="83548" y1="98069" x2="83548" y2="98069"/>
                        <a14:backgroundMark x1="77957" y1="98820" x2="77957" y2="98820"/>
                        <a14:backgroundMark x1="23548" y1="98820" x2="23548" y2="98820"/>
                        <a14:backgroundMark x1="19032" y1="99356" x2="19032" y2="99356"/>
                        <a14:backgroundMark x1="14086" y1="99356" x2="14086" y2="99356"/>
                        <a14:backgroundMark x1="9570" y1="99142" x2="9032" y2="99356"/>
                        <a14:backgroundMark x1="6022" y1="98391" x2="5484" y2="98605"/>
                        <a14:backgroundMark x1="3226" y1="96996" x2="3226" y2="96996"/>
                        <a14:backgroundMark x1="1935" y1="91738" x2="1935" y2="91738"/>
                        <a14:backgroundMark x1="2151" y1="87554" x2="2151" y2="87554"/>
                        <a14:backgroundMark x1="2151" y1="84013" x2="2151" y2="84013"/>
                        <a14:backgroundMark x1="1935" y1="79399" x2="1935" y2="79399"/>
                        <a14:backgroundMark x1="1613" y1="76395" x2="1613" y2="76395"/>
                        <a14:backgroundMark x1="538" y1="35837" x2="538" y2="35837"/>
                        <a14:backgroundMark x1="1075" y1="33798" x2="1075" y2="33798"/>
                        <a14:backgroundMark x1="2151" y1="31009" x2="2151" y2="31009"/>
                        <a14:backgroundMark x1="2688" y1="28326" x2="2688" y2="28326"/>
                        <a14:backgroundMark x1="3871" y1="26180" x2="3871" y2="26180"/>
                        <a14:backgroundMark x1="4946" y1="24571" x2="4946" y2="24571"/>
                        <a14:backgroundMark x1="6344" y1="22103" x2="6344" y2="22103"/>
                        <a14:backgroundMark x1="7634" y1="20172" x2="7634" y2="20172"/>
                        <a14:backgroundMark x1="8602" y1="18991" x2="8602" y2="18991"/>
                        <a14:backgroundMark x1="10430" y1="17382" x2="10430" y2="17382"/>
                        <a14:backgroundMark x1="12151" y1="15129" x2="12151" y2="15129"/>
                        <a14:backgroundMark x1="13763" y1="14056" x2="13763" y2="14056"/>
                        <a14:backgroundMark x1="15914" y1="12232" x2="15914" y2="12232"/>
                        <a14:backgroundMark x1="17312" y1="10837" x2="17312" y2="10837"/>
                        <a14:backgroundMark x1="19032" y1="9442" x2="19785" y2="8369"/>
                        <a14:backgroundMark x1="21183" y1="8047" x2="21183" y2="8047"/>
                        <a14:backgroundMark x1="23118" y1="6438" x2="23118" y2="6438"/>
                        <a14:backgroundMark x1="26022" y1="5043" x2="26022" y2="5043"/>
                        <a14:backgroundMark x1="30753" y1="3112" x2="30753" y2="3112"/>
                        <a14:backgroundMark x1="27527" y1="4185" x2="27527" y2="4185"/>
                        <a14:backgroundMark x1="33763" y1="1931" x2="33763" y2="1931"/>
                        <a14:backgroundMark x1="27742" y1="2253" x2="27742" y2="2253"/>
                        <a14:backgroundMark x1="24409" y1="2039" x2="24409" y2="2039"/>
                        <a14:backgroundMark x1="22581" y1="2039" x2="22581" y2="2039"/>
                        <a14:backgroundMark x1="20000" y1="2253" x2="20000" y2="2253"/>
                        <a14:backgroundMark x1="17097" y1="2253" x2="17097" y2="2253"/>
                        <a14:backgroundMark x1="13441" y1="2253" x2="13441" y2="2253"/>
                        <a14:backgroundMark x1="9677" y1="2253" x2="9677" y2="2253"/>
                        <a14:backgroundMark x1="6667" y1="2253" x2="6667" y2="2253"/>
                        <a14:backgroundMark x1="3226" y1="2253" x2="3226" y2="2253"/>
                        <a14:backgroundMark x1="1075" y1="6330" x2="1075" y2="6330"/>
                        <a14:backgroundMark x1="1398" y1="8369" x2="1398" y2="8369"/>
                        <a14:backgroundMark x1="1720" y1="11266" x2="1720" y2="11266"/>
                        <a14:backgroundMark x1="1398" y1="14700" x2="1398" y2="14700"/>
                        <a14:backgroundMark x1="1075" y1="17060" x2="860" y2="17597"/>
                        <a14:backgroundMark x1="860" y1="20386" x2="860" y2="20386"/>
                        <a14:backgroundMark x1="860" y1="23927" x2="860" y2="23927"/>
                        <a14:backgroundMark x1="753" y1="26717" x2="753" y2="26717"/>
                        <a14:backgroundMark x1="99247" y1="34120" x2="99247" y2="34120"/>
                        <a14:backgroundMark x1="97527" y1="31867" x2="97527" y2="31867"/>
                        <a14:backgroundMark x1="96344" y1="29185" x2="96344" y2="29185"/>
                        <a14:backgroundMark x1="95054" y1="26717" x2="95054" y2="26717"/>
                        <a14:backgroundMark x1="93441" y1="23605" x2="93441" y2="23605"/>
                        <a14:backgroundMark x1="91720" y1="20064" x2="91720" y2="20064"/>
                        <a14:backgroundMark x1="89032" y1="16524" x2="89032" y2="16524"/>
                        <a14:backgroundMark x1="87097" y1="13841" x2="87097" y2="13841"/>
                        <a14:backgroundMark x1="84624" y1="11803" x2="84624" y2="11803"/>
                        <a14:backgroundMark x1="82903" y1="9657" x2="82903" y2="9657"/>
                        <a14:backgroundMark x1="79140" y1="7511" x2="79140" y2="7511"/>
                        <a14:backgroundMark x1="76129" y1="5794" x2="76129" y2="5794"/>
                        <a14:backgroundMark x1="73011" y1="3326" x2="73011" y2="3326"/>
                        <a14:backgroundMark x1="69570" y1="2253" x2="69570" y2="2253"/>
                        <a14:backgroundMark x1="76022" y1="2253" x2="76022" y2="2253"/>
                        <a14:backgroundMark x1="79892" y1="2575" x2="79892" y2="2575"/>
                        <a14:backgroundMark x1="84624" y1="2897" x2="84624" y2="2897"/>
                        <a14:backgroundMark x1="87419" y1="2897" x2="87419" y2="2897"/>
                        <a14:backgroundMark x1="92043" y1="2897" x2="92043" y2="2897"/>
                        <a14:backgroundMark x1="95376" y1="2575" x2="95376" y2="2575"/>
                        <a14:backgroundMark x1="97527" y1="5579" x2="97527" y2="5579"/>
                        <a14:backgroundMark x1="97312" y1="7403" x2="97312" y2="7403"/>
                        <a14:backgroundMark x1="97312" y1="11588" x2="97312" y2="11588"/>
                        <a14:backgroundMark x1="97849" y1="14056" x2="97849" y2="14056"/>
                        <a14:backgroundMark x1="97527" y1="17060" x2="97527" y2="17060"/>
                        <a14:backgroundMark x1="97527" y1="20386" x2="97527" y2="20386"/>
                        <a14:backgroundMark x1="97849" y1="23927" x2="97849" y2="23927"/>
                        <a14:backgroundMark x1="97849" y1="26931" x2="97849" y2="26931"/>
                        <a14:backgroundMark x1="98387" y1="29399" x2="98387" y2="29399"/>
                      </a14:backgroundRemoval>
                    </a14:imgEffect>
                  </a14:imgLayer>
                </a14:imgProps>
              </a:ext>
              <a:ext uri="{28A0092B-C50C-407E-A947-70E740481C1C}">
                <a14:useLocalDpi xmlns:a14="http://schemas.microsoft.com/office/drawing/2010/main" val="0"/>
              </a:ext>
            </a:extLst>
          </a:blip>
          <a:stretch>
            <a:fillRect/>
          </a:stretch>
        </p:blipFill>
        <p:spPr>
          <a:xfrm>
            <a:off x="32786231" y="582992"/>
            <a:ext cx="3534833" cy="3545417"/>
          </a:xfrm>
          <a:prstGeom prst="rect">
            <a:avLst/>
          </a:prstGeom>
        </p:spPr>
      </p:pic>
      <p:sp>
        <p:nvSpPr>
          <p:cNvPr id="34" name="TextBox 33">
            <a:extLst>
              <a:ext uri="{FF2B5EF4-FFF2-40B4-BE49-F238E27FC236}">
                <a16:creationId xmlns:a16="http://schemas.microsoft.com/office/drawing/2014/main" id="{3CF75305-02B3-4FB3-9D74-5F2EA8E383A4}"/>
              </a:ext>
            </a:extLst>
          </p:cNvPr>
          <p:cNvSpPr txBox="1"/>
          <p:nvPr/>
        </p:nvSpPr>
        <p:spPr>
          <a:xfrm>
            <a:off x="4127796" y="2724599"/>
            <a:ext cx="28320408" cy="2169825"/>
          </a:xfrm>
          <a:prstGeom prst="rect">
            <a:avLst/>
          </a:prstGeom>
          <a:noFill/>
        </p:spPr>
        <p:txBody>
          <a:bodyPr wrap="square">
            <a:spAutoFit/>
          </a:bodyPr>
          <a:lstStyle/>
          <a:p>
            <a:pPr algn="ctr"/>
            <a:r>
              <a:rPr lang="en-US" altLang="en-US" sz="4500" dirty="0">
                <a:latin typeface="+mn-lt"/>
                <a:cs typeface="Calibri" panose="020F0502020204030204" pitchFamily="34" charset="0"/>
              </a:rPr>
              <a:t>NASA Marshall Space Flight Center</a:t>
            </a:r>
            <a:br>
              <a:rPr lang="en-US" altLang="en-US" sz="4500" dirty="0">
                <a:latin typeface="+mn-lt"/>
                <a:cs typeface="Calibri" panose="020F0502020204030204" pitchFamily="34" charset="0"/>
              </a:rPr>
            </a:br>
            <a:r>
              <a:rPr lang="en-US" altLang="en-US" sz="4500" dirty="0">
                <a:latin typeface="+mn-lt"/>
                <a:cs typeface="Calibri" panose="020F0502020204030204" pitchFamily="34" charset="0"/>
              </a:rPr>
              <a:t>Engineering Directorate, Materials &amp; Processes Lab</a:t>
            </a:r>
            <a:br>
              <a:rPr lang="en-US" altLang="en-US" sz="4500" dirty="0">
                <a:latin typeface="+mn-lt"/>
                <a:cs typeface="Calibri" panose="020F0502020204030204" pitchFamily="34" charset="0"/>
              </a:rPr>
            </a:br>
            <a:r>
              <a:rPr lang="en-US" altLang="en-US" sz="4500" dirty="0">
                <a:latin typeface="+mn-lt"/>
                <a:cs typeface="Calibri" panose="020F0502020204030204" pitchFamily="34" charset="0"/>
              </a:rPr>
              <a:t>James Mavo, Aidan Faino, Daniel Vaughan, Raymond Carter, Erin Lanigan, Delphine Duquette, (EM21)</a:t>
            </a:r>
            <a:endParaRPr lang="en-US" sz="4500" dirty="0">
              <a:latin typeface="+mn-lt"/>
            </a:endParaRPr>
          </a:p>
        </p:txBody>
      </p:sp>
      <p:pic>
        <p:nvPicPr>
          <p:cNvPr id="9" name="Picture 8">
            <a:extLst>
              <a:ext uri="{FF2B5EF4-FFF2-40B4-BE49-F238E27FC236}">
                <a16:creationId xmlns:a16="http://schemas.microsoft.com/office/drawing/2014/main" id="{3E698C9F-5B1E-4ECA-B472-C7B109740E16}"/>
              </a:ext>
            </a:extLst>
          </p:cNvPr>
          <p:cNvPicPr>
            <a:picLocks noChangeAspect="1"/>
          </p:cNvPicPr>
          <p:nvPr/>
        </p:nvPicPr>
        <p:blipFill>
          <a:blip r:embed="rId6"/>
          <a:stretch>
            <a:fillRect/>
          </a:stretch>
        </p:blipFill>
        <p:spPr>
          <a:xfrm>
            <a:off x="2019742" y="22030223"/>
            <a:ext cx="11685010" cy="5116391"/>
          </a:xfrm>
          <a:prstGeom prst="rect">
            <a:avLst/>
          </a:prstGeom>
        </p:spPr>
      </p:pic>
      <p:sp>
        <p:nvSpPr>
          <p:cNvPr id="44" name="Title 1">
            <a:extLst>
              <a:ext uri="{FF2B5EF4-FFF2-40B4-BE49-F238E27FC236}">
                <a16:creationId xmlns:a16="http://schemas.microsoft.com/office/drawing/2014/main" id="{19F3E150-3E9C-460D-BDBA-DC3F68D261D4}"/>
              </a:ext>
            </a:extLst>
          </p:cNvPr>
          <p:cNvSpPr txBox="1">
            <a:spLocks/>
          </p:cNvSpPr>
          <p:nvPr/>
        </p:nvSpPr>
        <p:spPr bwMode="auto">
          <a:xfrm>
            <a:off x="1025795" y="16033440"/>
            <a:ext cx="13263831" cy="7497176"/>
          </a:xfrm>
          <a:prstGeom prst="rect">
            <a:avLst/>
          </a:prstGeom>
          <a:noFill/>
          <a:ln>
            <a:noFill/>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5300">
                <a:solidFill>
                  <a:schemeClr val="tx1"/>
                </a:solidFill>
                <a:latin typeface="Arial" panose="020B0604020202020204" pitchFamily="34" charset="0"/>
              </a:defRPr>
            </a:lvl1pPr>
            <a:lvl2pPr marL="3565525" indent="-1371600">
              <a:spcBef>
                <a:spcPct val="20000"/>
              </a:spcBef>
              <a:buChar char="–"/>
              <a:defRPr sz="13400">
                <a:solidFill>
                  <a:schemeClr val="tx1"/>
                </a:solidFill>
                <a:latin typeface="Arial" panose="020B0604020202020204" pitchFamily="34" charset="0"/>
              </a:defRPr>
            </a:lvl2pPr>
            <a:lvl3pPr marL="5486400" indent="-1096963">
              <a:spcBef>
                <a:spcPct val="20000"/>
              </a:spcBef>
              <a:buChar char="•"/>
              <a:defRPr sz="11500">
                <a:solidFill>
                  <a:schemeClr val="tx1"/>
                </a:solidFill>
                <a:latin typeface="Arial" panose="020B0604020202020204" pitchFamily="34" charset="0"/>
              </a:defRPr>
            </a:lvl3pPr>
            <a:lvl4pPr marL="7680325" indent="-1096963">
              <a:spcBef>
                <a:spcPct val="20000"/>
              </a:spcBef>
              <a:buChar char="–"/>
              <a:defRPr sz="9600">
                <a:solidFill>
                  <a:schemeClr val="tx1"/>
                </a:solidFill>
                <a:latin typeface="Arial" panose="020B0604020202020204" pitchFamily="34" charset="0"/>
              </a:defRPr>
            </a:lvl4pPr>
            <a:lvl5pPr marL="9874250" indent="-1096963">
              <a:spcBef>
                <a:spcPct val="20000"/>
              </a:spcBef>
              <a:buChar char="»"/>
              <a:defRPr sz="9600">
                <a:solidFill>
                  <a:schemeClr val="tx1"/>
                </a:solidFill>
                <a:latin typeface="Arial" panose="020B0604020202020204" pitchFamily="34" charset="0"/>
              </a:defRPr>
            </a:lvl5pPr>
            <a:lvl6pPr marL="10331450" indent="-1096963" eaLnBrk="0" fontAlgn="base" hangingPunct="0">
              <a:spcBef>
                <a:spcPct val="20000"/>
              </a:spcBef>
              <a:spcAft>
                <a:spcPct val="0"/>
              </a:spcAft>
              <a:buChar char="»"/>
              <a:defRPr sz="9600">
                <a:solidFill>
                  <a:schemeClr val="tx1"/>
                </a:solidFill>
                <a:latin typeface="Arial" panose="020B0604020202020204" pitchFamily="34" charset="0"/>
              </a:defRPr>
            </a:lvl6pPr>
            <a:lvl7pPr marL="10788650" indent="-1096963" eaLnBrk="0" fontAlgn="base" hangingPunct="0">
              <a:spcBef>
                <a:spcPct val="20000"/>
              </a:spcBef>
              <a:spcAft>
                <a:spcPct val="0"/>
              </a:spcAft>
              <a:buChar char="»"/>
              <a:defRPr sz="9600">
                <a:solidFill>
                  <a:schemeClr val="tx1"/>
                </a:solidFill>
                <a:latin typeface="Arial" panose="020B0604020202020204" pitchFamily="34" charset="0"/>
              </a:defRPr>
            </a:lvl7pPr>
            <a:lvl8pPr marL="11245850" indent="-1096963" eaLnBrk="0" fontAlgn="base" hangingPunct="0">
              <a:spcBef>
                <a:spcPct val="20000"/>
              </a:spcBef>
              <a:spcAft>
                <a:spcPct val="0"/>
              </a:spcAft>
              <a:buChar char="»"/>
              <a:defRPr sz="9600">
                <a:solidFill>
                  <a:schemeClr val="tx1"/>
                </a:solidFill>
                <a:latin typeface="Arial" panose="020B0604020202020204" pitchFamily="34" charset="0"/>
              </a:defRPr>
            </a:lvl8pPr>
            <a:lvl9pPr marL="11703050" indent="-1096963" eaLnBrk="0" fontAlgn="base" hangingPunct="0">
              <a:spcBef>
                <a:spcPct val="20000"/>
              </a:spcBef>
              <a:spcAft>
                <a:spcPct val="0"/>
              </a:spcAft>
              <a:buChar char="»"/>
              <a:defRPr sz="9600">
                <a:solidFill>
                  <a:schemeClr val="tx1"/>
                </a:solidFill>
                <a:latin typeface="Arial" panose="020B0604020202020204" pitchFamily="34" charset="0"/>
              </a:defRPr>
            </a:lvl9pPr>
          </a:lstStyle>
          <a:p>
            <a:pPr algn="ctr">
              <a:spcBef>
                <a:spcPct val="0"/>
              </a:spcBef>
              <a:buFontTx/>
              <a:buNone/>
              <a:defRPr/>
            </a:pPr>
            <a:endParaRPr lang="en-US" altLang="en-US" sz="667" dirty="0">
              <a:solidFill>
                <a:schemeClr val="tx2"/>
              </a:solidFill>
              <a:latin typeface="+mn-lt"/>
              <a:ea typeface="Calibri" panose="020F0502020204030204" pitchFamily="34" charset="0"/>
              <a:cs typeface="Arial" panose="020B0604020202020204" pitchFamily="34" charset="0"/>
            </a:endParaRPr>
          </a:p>
          <a:p>
            <a:pPr>
              <a:spcBef>
                <a:spcPct val="0"/>
              </a:spcBef>
              <a:buFontTx/>
              <a:buNone/>
              <a:defRPr/>
            </a:pPr>
            <a:endParaRPr lang="en-US" sz="3330" dirty="0">
              <a:latin typeface="+mn-lt"/>
              <a:cs typeface="Arial" panose="020B0604020202020204" pitchFamily="34" charset="0"/>
            </a:endParaRPr>
          </a:p>
          <a:p>
            <a:pPr algn="ctr">
              <a:spcBef>
                <a:spcPct val="0"/>
              </a:spcBef>
              <a:buFontTx/>
              <a:buNone/>
              <a:defRPr/>
            </a:pPr>
            <a:r>
              <a:rPr lang="en-US" sz="3000" dirty="0">
                <a:latin typeface="+mn-lt"/>
                <a:cs typeface="Arial" panose="020B0604020202020204" pitchFamily="34" charset="0"/>
              </a:rPr>
              <a:t>A CAE is an unsupervised machine learning neural network with encoding and decoding layers. </a:t>
            </a:r>
          </a:p>
          <a:p>
            <a:pPr algn="ctr">
              <a:spcBef>
                <a:spcPct val="0"/>
              </a:spcBef>
              <a:buFontTx/>
              <a:buNone/>
              <a:defRPr/>
            </a:pPr>
            <a:endParaRPr lang="en-US" sz="3000" dirty="0">
              <a:latin typeface="+mn-lt"/>
              <a:cs typeface="Arial" panose="020B0604020202020204" pitchFamily="34" charset="0"/>
            </a:endParaRPr>
          </a:p>
          <a:p>
            <a:pPr marL="457200" indent="-457200">
              <a:lnSpc>
                <a:spcPts val="3800"/>
              </a:lnSpc>
              <a:spcBef>
                <a:spcPct val="0"/>
              </a:spcBef>
              <a:defRPr/>
            </a:pPr>
            <a:r>
              <a:rPr lang="en-US" sz="3000" dirty="0">
                <a:latin typeface="+mn-lt"/>
                <a:cs typeface="Arial" panose="020B0604020202020204" pitchFamily="34" charset="0"/>
              </a:rPr>
              <a:t>These are used in convolutional layers which can be trained to ‘learn’ what features correspond to an initial, nominal input.</a:t>
            </a:r>
          </a:p>
          <a:p>
            <a:pPr marL="457200" indent="-457200">
              <a:lnSpc>
                <a:spcPts val="3800"/>
              </a:lnSpc>
              <a:spcBef>
                <a:spcPct val="0"/>
              </a:spcBef>
              <a:defRPr/>
            </a:pPr>
            <a:endParaRPr lang="en-US" sz="3000" dirty="0">
              <a:latin typeface="+mn-lt"/>
              <a:cs typeface="Arial" panose="020B0604020202020204" pitchFamily="34" charset="0"/>
            </a:endParaRPr>
          </a:p>
          <a:p>
            <a:pPr marL="457200" indent="-457200">
              <a:lnSpc>
                <a:spcPts val="3800"/>
              </a:lnSpc>
              <a:spcBef>
                <a:spcPct val="0"/>
              </a:spcBef>
              <a:defRPr/>
            </a:pPr>
            <a:r>
              <a:rPr lang="en-US" sz="3000" dirty="0">
                <a:latin typeface="+mn-lt"/>
                <a:cs typeface="Arial" panose="020B0604020202020204" pitchFamily="34" charset="0"/>
              </a:rPr>
              <a:t>The Encoder abstracts these input images down and identifies key features. </a:t>
            </a:r>
          </a:p>
          <a:p>
            <a:pPr marL="457200" indent="-457200">
              <a:lnSpc>
                <a:spcPts val="3800"/>
              </a:lnSpc>
              <a:spcBef>
                <a:spcPct val="0"/>
              </a:spcBef>
              <a:defRPr/>
            </a:pPr>
            <a:endParaRPr lang="en-US" sz="3000" dirty="0">
              <a:latin typeface="+mn-lt"/>
              <a:cs typeface="Arial" panose="020B0604020202020204" pitchFamily="34" charset="0"/>
            </a:endParaRPr>
          </a:p>
          <a:p>
            <a:pPr marL="457200" indent="-457200">
              <a:lnSpc>
                <a:spcPts val="3800"/>
              </a:lnSpc>
              <a:spcBef>
                <a:spcPct val="0"/>
              </a:spcBef>
              <a:defRPr/>
            </a:pPr>
            <a:r>
              <a:rPr lang="en-US" sz="3000" dirty="0">
                <a:latin typeface="+mn-lt"/>
                <a:cs typeface="Arial" panose="020B0604020202020204" pitchFamily="34" charset="0"/>
              </a:rPr>
              <a:t>The Decoder uses these features from the defect regions, in conjunction with the initial training regimen, to reconstruct a new, nominal part image.</a:t>
            </a:r>
          </a:p>
          <a:p>
            <a:pPr>
              <a:spcBef>
                <a:spcPct val="0"/>
              </a:spcBef>
              <a:buFontTx/>
              <a:buNone/>
              <a:defRPr/>
            </a:pPr>
            <a:endParaRPr lang="en-US" sz="3330" dirty="0">
              <a:latin typeface="+mn-lt"/>
              <a:cs typeface="Arial" panose="020B0604020202020204" pitchFamily="34" charset="0"/>
            </a:endParaRPr>
          </a:p>
          <a:p>
            <a:pPr>
              <a:spcBef>
                <a:spcPct val="0"/>
              </a:spcBef>
              <a:defRPr/>
            </a:pPr>
            <a:endParaRPr lang="en-US" altLang="en-US" sz="1333" dirty="0">
              <a:solidFill>
                <a:schemeClr val="tx2"/>
              </a:solidFill>
              <a:latin typeface="+mn-lt"/>
              <a:ea typeface="Calibri" panose="020F0502020204030204" pitchFamily="34" charset="0"/>
              <a:cs typeface="Arial" panose="020B0604020202020204" pitchFamily="34" charset="0"/>
            </a:endParaRPr>
          </a:p>
          <a:p>
            <a:pPr>
              <a:spcBef>
                <a:spcPct val="0"/>
              </a:spcBef>
              <a:defRPr/>
            </a:pPr>
            <a:endParaRPr lang="en-US" altLang="en-US" sz="667" dirty="0">
              <a:solidFill>
                <a:schemeClr val="tx2"/>
              </a:solidFill>
              <a:latin typeface="+mn-lt"/>
              <a:ea typeface="Calibri" panose="020F0502020204030204" pitchFamily="34" charset="0"/>
              <a:cs typeface="Arial" panose="020B0604020202020204" pitchFamily="34" charset="0"/>
            </a:endParaRPr>
          </a:p>
          <a:p>
            <a:pPr algn="ctr">
              <a:spcBef>
                <a:spcPct val="0"/>
              </a:spcBef>
              <a:buFontTx/>
              <a:buNone/>
              <a:defRPr/>
            </a:pPr>
            <a:endParaRPr lang="en-US" altLang="en-US" sz="3000" dirty="0">
              <a:solidFill>
                <a:schemeClr val="tx2"/>
              </a:solidFill>
              <a:latin typeface="+mn-lt"/>
              <a:ea typeface="Calibri" panose="020F0502020204030204" pitchFamily="34" charset="0"/>
              <a:cs typeface="Arial" panose="020B0604020202020204" pitchFamily="34" charset="0"/>
            </a:endParaRPr>
          </a:p>
          <a:p>
            <a:pPr algn="ctr">
              <a:spcBef>
                <a:spcPct val="0"/>
              </a:spcBef>
              <a:buFontTx/>
              <a:buNone/>
              <a:defRPr/>
            </a:pPr>
            <a:endParaRPr lang="en-US" altLang="en-US" sz="4167" dirty="0">
              <a:solidFill>
                <a:schemeClr val="tx2"/>
              </a:solidFill>
              <a:latin typeface="+mn-lt"/>
              <a:ea typeface="Calibri" panose="020F0502020204030204" pitchFamily="34" charset="0"/>
              <a:cs typeface="Arial" panose="020B0604020202020204" pitchFamily="34" charset="0"/>
            </a:endParaRPr>
          </a:p>
          <a:p>
            <a:pPr>
              <a:spcBef>
                <a:spcPct val="0"/>
              </a:spcBef>
              <a:buFontTx/>
              <a:buNone/>
              <a:defRPr/>
            </a:pPr>
            <a:r>
              <a:rPr lang="en-US" altLang="en-US" sz="3333" dirty="0">
                <a:solidFill>
                  <a:schemeClr val="tx2"/>
                </a:solidFill>
                <a:latin typeface="+mn-lt"/>
                <a:ea typeface="Calibri" panose="020F0502020204030204" pitchFamily="34" charset="0"/>
                <a:cs typeface="Arial" panose="020B0604020202020204" pitchFamily="34" charset="0"/>
              </a:rPr>
              <a:t>	</a:t>
            </a:r>
          </a:p>
        </p:txBody>
      </p:sp>
      <p:pic>
        <p:nvPicPr>
          <p:cNvPr id="14" name="Picture 13">
            <a:extLst>
              <a:ext uri="{FF2B5EF4-FFF2-40B4-BE49-F238E27FC236}">
                <a16:creationId xmlns:a16="http://schemas.microsoft.com/office/drawing/2014/main" id="{87EB493F-3959-4282-A6A4-962390F8A77A}"/>
              </a:ext>
            </a:extLst>
          </p:cNvPr>
          <p:cNvPicPr>
            <a:picLocks noChangeAspect="1"/>
          </p:cNvPicPr>
          <p:nvPr/>
        </p:nvPicPr>
        <p:blipFill rotWithShape="1">
          <a:blip r:embed="rId7"/>
          <a:srcRect t="2361"/>
          <a:stretch/>
        </p:blipFill>
        <p:spPr>
          <a:xfrm>
            <a:off x="4909777" y="9481850"/>
            <a:ext cx="5287950" cy="5126397"/>
          </a:xfrm>
          <a:prstGeom prst="rect">
            <a:avLst/>
          </a:prstGeom>
        </p:spPr>
      </p:pic>
      <p:sp>
        <p:nvSpPr>
          <p:cNvPr id="53" name="TextBox 52">
            <a:extLst>
              <a:ext uri="{FF2B5EF4-FFF2-40B4-BE49-F238E27FC236}">
                <a16:creationId xmlns:a16="http://schemas.microsoft.com/office/drawing/2014/main" id="{79CB5F3A-E1D6-417D-BAF9-CD69078B8468}"/>
              </a:ext>
            </a:extLst>
          </p:cNvPr>
          <p:cNvSpPr txBox="1"/>
          <p:nvPr/>
        </p:nvSpPr>
        <p:spPr>
          <a:xfrm>
            <a:off x="18678005" y="5264627"/>
            <a:ext cx="13452733" cy="830997"/>
          </a:xfrm>
          <a:prstGeom prst="rect">
            <a:avLst/>
          </a:prstGeom>
          <a:noFill/>
        </p:spPr>
        <p:txBody>
          <a:bodyPr wrap="square">
            <a:spAutoFit/>
          </a:bodyPr>
          <a:lstStyle/>
          <a:p>
            <a:pPr marL="0" marR="0" lvl="0" indent="0" algn="ctr" defTabSz="2286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rgbClr val="333399"/>
                </a:solidFill>
                <a:effectLst/>
                <a:uLnTx/>
                <a:uFillTx/>
                <a:latin typeface="+mn-lt"/>
                <a:ea typeface="Calibri" panose="020F0502020204030204" pitchFamily="34" charset="0"/>
                <a:cs typeface="Arial" panose="020B0604020202020204" pitchFamily="34" charset="0"/>
              </a:rPr>
              <a:t>CAE - Training/Defect Detection</a:t>
            </a:r>
          </a:p>
        </p:txBody>
      </p:sp>
      <p:pic>
        <p:nvPicPr>
          <p:cNvPr id="54" name="Picture 53" descr="Table&#10;&#10;Description automatically generated">
            <a:extLst>
              <a:ext uri="{FF2B5EF4-FFF2-40B4-BE49-F238E27FC236}">
                <a16:creationId xmlns:a16="http://schemas.microsoft.com/office/drawing/2014/main" id="{0A7DEDAF-B469-4957-8841-D3F2BD949C04}"/>
              </a:ext>
            </a:extLst>
          </p:cNvPr>
          <p:cNvPicPr>
            <a:picLocks noChangeAspect="1"/>
          </p:cNvPicPr>
          <p:nvPr/>
        </p:nvPicPr>
        <p:blipFill rotWithShape="1">
          <a:blip r:embed="rId8">
            <a:extLst>
              <a:ext uri="{28A0092B-C50C-407E-A947-70E740481C1C}">
                <a14:useLocalDpi xmlns:a14="http://schemas.microsoft.com/office/drawing/2010/main" val="0"/>
              </a:ext>
            </a:extLst>
          </a:blip>
          <a:srcRect l="22129" t="8720" r="20057" b="11369"/>
          <a:stretch/>
        </p:blipFill>
        <p:spPr>
          <a:xfrm>
            <a:off x="16025821" y="8975048"/>
            <a:ext cx="6892309" cy="6643042"/>
          </a:xfrm>
          <a:prstGeom prst="rect">
            <a:avLst/>
          </a:prstGeom>
        </p:spPr>
      </p:pic>
      <p:pic>
        <p:nvPicPr>
          <p:cNvPr id="55" name="Picture 54" descr="Diagram&#10;&#10;Description automatically generated">
            <a:extLst>
              <a:ext uri="{FF2B5EF4-FFF2-40B4-BE49-F238E27FC236}">
                <a16:creationId xmlns:a16="http://schemas.microsoft.com/office/drawing/2014/main" id="{D8070A22-8115-4293-A48B-E79A6F29C514}"/>
              </a:ext>
            </a:extLst>
          </p:cNvPr>
          <p:cNvPicPr>
            <a:picLocks noChangeAspect="1"/>
          </p:cNvPicPr>
          <p:nvPr/>
        </p:nvPicPr>
        <p:blipFill rotWithShape="1">
          <a:blip r:embed="rId9">
            <a:extLst>
              <a:ext uri="{28A0092B-C50C-407E-A947-70E740481C1C}">
                <a14:useLocalDpi xmlns:a14="http://schemas.microsoft.com/office/drawing/2010/main" val="0"/>
              </a:ext>
            </a:extLst>
          </a:blip>
          <a:srcRect l="23355" t="10253" r="21030" b="10939"/>
          <a:stretch/>
        </p:blipFill>
        <p:spPr>
          <a:xfrm>
            <a:off x="27926807" y="8886269"/>
            <a:ext cx="6892309" cy="6812080"/>
          </a:xfrm>
          <a:prstGeom prst="rect">
            <a:avLst/>
          </a:prstGeom>
        </p:spPr>
      </p:pic>
      <p:sp>
        <p:nvSpPr>
          <p:cNvPr id="57" name="Arrow: Right 56">
            <a:extLst>
              <a:ext uri="{FF2B5EF4-FFF2-40B4-BE49-F238E27FC236}">
                <a16:creationId xmlns:a16="http://schemas.microsoft.com/office/drawing/2014/main" id="{E1661899-DFFA-4FFE-9D7D-C45B4F1D01F5}"/>
              </a:ext>
            </a:extLst>
          </p:cNvPr>
          <p:cNvSpPr/>
          <p:nvPr/>
        </p:nvSpPr>
        <p:spPr>
          <a:xfrm>
            <a:off x="24630074" y="12251100"/>
            <a:ext cx="1057473" cy="819537"/>
          </a:xfrm>
          <a:prstGeom prst="rightArrow">
            <a:avLst/>
          </a:prstGeom>
          <a:solidFill>
            <a:srgbClr val="E48312"/>
          </a:solidFill>
          <a:ln w="15875" cap="flat" cmpd="sng" algn="ctr">
            <a:solidFill>
              <a:srgbClr val="E48312">
                <a:shade val="50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ea typeface="+mn-ea"/>
              <a:cs typeface="+mn-cs"/>
            </a:endParaRPr>
          </a:p>
        </p:txBody>
      </p:sp>
      <p:sp>
        <p:nvSpPr>
          <p:cNvPr id="58" name="TextBox 57">
            <a:extLst>
              <a:ext uri="{FF2B5EF4-FFF2-40B4-BE49-F238E27FC236}">
                <a16:creationId xmlns:a16="http://schemas.microsoft.com/office/drawing/2014/main" id="{90C66996-7C7A-40FE-9A58-BF9AD41CA777}"/>
              </a:ext>
            </a:extLst>
          </p:cNvPr>
          <p:cNvSpPr txBox="1"/>
          <p:nvPr/>
        </p:nvSpPr>
        <p:spPr>
          <a:xfrm>
            <a:off x="23308240" y="11268122"/>
            <a:ext cx="3533012" cy="646331"/>
          </a:xfrm>
          <a:prstGeom prst="rect">
            <a:avLst/>
          </a:prstGeom>
          <a:noFill/>
        </p:spPr>
        <p:txBody>
          <a:bodyPr wrap="square" rtlCol="0">
            <a:spAutoFit/>
          </a:bodyPr>
          <a:lstStyle/>
          <a:p>
            <a:pPr algn="ctr"/>
            <a:r>
              <a:rPr lang="en-US" altLang="en-US" sz="3600" b="1" dirty="0">
                <a:latin typeface="+mn-lt"/>
                <a:ea typeface="Calibri" panose="020F0502020204030204" pitchFamily="34" charset="0"/>
                <a:cs typeface="Arial" panose="020B0604020202020204" pitchFamily="34" charset="0"/>
              </a:rPr>
              <a:t>150 Epochs</a:t>
            </a:r>
            <a:endParaRPr lang="en-US" sz="3600" dirty="0">
              <a:latin typeface="+mn-lt"/>
            </a:endParaRPr>
          </a:p>
        </p:txBody>
      </p:sp>
      <p:sp>
        <p:nvSpPr>
          <p:cNvPr id="61" name="TextBox 3">
            <a:extLst>
              <a:ext uri="{FF2B5EF4-FFF2-40B4-BE49-F238E27FC236}">
                <a16:creationId xmlns:a16="http://schemas.microsoft.com/office/drawing/2014/main" id="{43BE053A-D394-4D75-866D-39CC3AECC682}"/>
              </a:ext>
            </a:extLst>
          </p:cNvPr>
          <p:cNvSpPr txBox="1">
            <a:spLocks noChangeArrowheads="1"/>
          </p:cNvSpPr>
          <p:nvPr/>
        </p:nvSpPr>
        <p:spPr bwMode="auto">
          <a:xfrm>
            <a:off x="0" y="11348102"/>
            <a:ext cx="512599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dirty="0">
                <a:latin typeface="+mn-lt"/>
              </a:rPr>
              <a:t>Fig 1.Captured Build Image from AM Machine. Bounding Boxes applied to Extract Object of Interest</a:t>
            </a:r>
          </a:p>
        </p:txBody>
      </p:sp>
      <p:sp>
        <p:nvSpPr>
          <p:cNvPr id="67" name="TextBox 66">
            <a:extLst>
              <a:ext uri="{FF2B5EF4-FFF2-40B4-BE49-F238E27FC236}">
                <a16:creationId xmlns:a16="http://schemas.microsoft.com/office/drawing/2014/main" id="{F78CA7FC-685F-46D2-8DDE-5ECD4D5385A2}"/>
              </a:ext>
            </a:extLst>
          </p:cNvPr>
          <p:cNvSpPr txBox="1"/>
          <p:nvPr/>
        </p:nvSpPr>
        <p:spPr>
          <a:xfrm>
            <a:off x="2291232" y="15749157"/>
            <a:ext cx="12614959" cy="784830"/>
          </a:xfrm>
          <a:prstGeom prst="rect">
            <a:avLst/>
          </a:prstGeom>
          <a:noFill/>
        </p:spPr>
        <p:txBody>
          <a:bodyPr wrap="square">
            <a:spAutoFit/>
          </a:bodyPr>
          <a:lstStyle/>
          <a:p>
            <a:pPr>
              <a:spcBef>
                <a:spcPct val="0"/>
              </a:spcBef>
              <a:buNone/>
              <a:defRPr/>
            </a:pPr>
            <a:r>
              <a:rPr lang="en-US" altLang="en-US" sz="4500" b="1" dirty="0">
                <a:solidFill>
                  <a:srgbClr val="333399"/>
                </a:solidFill>
                <a:latin typeface="+mn-lt"/>
                <a:ea typeface="Calibri" panose="020F0502020204030204" pitchFamily="34" charset="0"/>
                <a:cs typeface="Arial" panose="020B0604020202020204" pitchFamily="34" charset="0"/>
              </a:rPr>
              <a:t>What is a Convolutional Autoencoder?</a:t>
            </a:r>
          </a:p>
        </p:txBody>
      </p:sp>
      <p:sp>
        <p:nvSpPr>
          <p:cNvPr id="70" name="TextBox 69">
            <a:extLst>
              <a:ext uri="{FF2B5EF4-FFF2-40B4-BE49-F238E27FC236}">
                <a16:creationId xmlns:a16="http://schemas.microsoft.com/office/drawing/2014/main" id="{5A58F6E0-B961-478F-8DEB-A3A469F6A5F0}"/>
              </a:ext>
            </a:extLst>
          </p:cNvPr>
          <p:cNvSpPr txBox="1"/>
          <p:nvPr/>
        </p:nvSpPr>
        <p:spPr>
          <a:xfrm>
            <a:off x="15079389" y="15827509"/>
            <a:ext cx="16430522" cy="3016210"/>
          </a:xfrm>
          <a:prstGeom prst="rect">
            <a:avLst/>
          </a:prstGeom>
          <a:noFill/>
        </p:spPr>
        <p:txBody>
          <a:bodyPr wrap="square">
            <a:spAutoFit/>
          </a:bodyPr>
          <a:lstStyle/>
          <a:p>
            <a:pPr marL="658368" lvl="1" indent="-457200" algn="l" eaLnBrk="1" fontAlgn="auto" hangingPunct="1">
              <a:spcBef>
                <a:spcPts val="200"/>
              </a:spcBef>
              <a:spcAft>
                <a:spcPts val="400"/>
              </a:spcAft>
              <a:buFont typeface="Arial" panose="020B0604020202020204" pitchFamily="34" charset="0"/>
              <a:buChar char="•"/>
            </a:pPr>
            <a:r>
              <a:rPr lang="en-US" sz="3000" dirty="0">
                <a:solidFill>
                  <a:schemeClr val="tx1"/>
                </a:solidFill>
                <a:latin typeface="+mj-lt"/>
              </a:rPr>
              <a:t>The new nominal copy is compared to the </a:t>
            </a:r>
            <a:r>
              <a:rPr lang="en-US" sz="3000" dirty="0">
                <a:latin typeface="+mj-lt"/>
              </a:rPr>
              <a:t>defective image</a:t>
            </a:r>
            <a:r>
              <a:rPr lang="en-US" sz="3000" dirty="0">
                <a:solidFill>
                  <a:schemeClr val="tx1"/>
                </a:solidFill>
                <a:latin typeface="+mj-lt"/>
              </a:rPr>
              <a:t>, and the </a:t>
            </a:r>
            <a:r>
              <a:rPr lang="en-US" sz="3000" i="1" dirty="0">
                <a:solidFill>
                  <a:schemeClr val="tx1"/>
                </a:solidFill>
                <a:latin typeface="+mj-lt"/>
              </a:rPr>
              <a:t>absolute</a:t>
            </a:r>
            <a:r>
              <a:rPr lang="en-US" sz="3000" dirty="0">
                <a:solidFill>
                  <a:schemeClr val="tx1"/>
                </a:solidFill>
                <a:latin typeface="+mj-lt"/>
              </a:rPr>
              <a:t> difference between the two is found. </a:t>
            </a:r>
          </a:p>
          <a:p>
            <a:pPr marL="658368" lvl="1" indent="-457200" algn="l" eaLnBrk="1" fontAlgn="auto" hangingPunct="1">
              <a:spcBef>
                <a:spcPts val="200"/>
              </a:spcBef>
              <a:spcAft>
                <a:spcPts val="400"/>
              </a:spcAft>
              <a:buFont typeface="Arial" panose="020B0604020202020204" pitchFamily="34" charset="0"/>
              <a:buChar char="•"/>
            </a:pPr>
            <a:r>
              <a:rPr lang="en-US" sz="3000" dirty="0">
                <a:solidFill>
                  <a:schemeClr val="tx1"/>
                </a:solidFill>
                <a:latin typeface="+mj-lt"/>
              </a:rPr>
              <a:t>This ‘error difference’ dataset is then filtered using a 3-sigma threshold to mark locations whose reconstruction error is greater than 3 standard deviations from the mean of the layer; which ostensibly should be the faults in question. </a:t>
            </a:r>
          </a:p>
          <a:p>
            <a:pPr marL="201168" lvl="1" eaLnBrk="1" fontAlgn="auto" hangingPunct="1">
              <a:spcBef>
                <a:spcPts val="200"/>
              </a:spcBef>
              <a:spcAft>
                <a:spcPts val="400"/>
              </a:spcAft>
              <a:buClr>
                <a:srgbClr val="E48312"/>
              </a:buClr>
            </a:pPr>
            <a:r>
              <a:rPr lang="en-US" sz="3000" dirty="0">
                <a:solidFill>
                  <a:schemeClr val="tx1"/>
                </a:solidFill>
                <a:latin typeface="+mj-lt"/>
              </a:rPr>
              <a:t>		</a:t>
            </a:r>
          </a:p>
        </p:txBody>
      </p:sp>
      <p:sp>
        <p:nvSpPr>
          <p:cNvPr id="72" name="TextBox 71">
            <a:extLst>
              <a:ext uri="{FF2B5EF4-FFF2-40B4-BE49-F238E27FC236}">
                <a16:creationId xmlns:a16="http://schemas.microsoft.com/office/drawing/2014/main" id="{405EAF2C-CDFD-461A-884C-94DD14F62141}"/>
              </a:ext>
            </a:extLst>
          </p:cNvPr>
          <p:cNvSpPr txBox="1"/>
          <p:nvPr/>
        </p:nvSpPr>
        <p:spPr>
          <a:xfrm>
            <a:off x="15099144" y="6123425"/>
            <a:ext cx="18302748" cy="2477601"/>
          </a:xfrm>
          <a:prstGeom prst="rect">
            <a:avLst/>
          </a:prstGeom>
          <a:noFill/>
        </p:spPr>
        <p:txBody>
          <a:bodyPr wrap="square">
            <a:spAutoFit/>
          </a:bodyPr>
          <a:lstStyle/>
          <a:p>
            <a:pPr marL="658368" marR="0" lvl="1" indent="-457200" defTabSz="914400" rtl="0" eaLnBrk="1" fontAlgn="auto" latinLnBrk="0" hangingPunct="1">
              <a:spcBef>
                <a:spcPts val="200"/>
              </a:spcBef>
              <a:spcAft>
                <a:spcPts val="400"/>
              </a:spcAft>
              <a:buSzTx/>
              <a:buFont typeface="Arial" panose="020B0604020202020204" pitchFamily="34" charset="0"/>
              <a:buChar char="•"/>
              <a:tabLst/>
              <a:defRPr/>
            </a:pPr>
            <a:r>
              <a:rPr kumimoji="0" lang="en-US" sz="3000" i="0" u="none" strike="noStrike" kern="1200" cap="none" spc="0" normalizeH="0" baseline="0" noProof="0" dirty="0">
                <a:ln>
                  <a:noFill/>
                </a:ln>
                <a:effectLst/>
                <a:uLnTx/>
                <a:uFillTx/>
                <a:latin typeface="+mj-lt"/>
              </a:rPr>
              <a:t>An initial nominal version of the desired part is created by first removing noise and outlier pixels on the input slices that fall outside of a desired histogram range, before filling them in again with a Navier-Stokes inpainting algorithm.</a:t>
            </a:r>
          </a:p>
          <a:p>
            <a:pPr marL="658368" marR="0" lvl="1" indent="-457200" defTabSz="914400" rtl="0" eaLnBrk="1" fontAlgn="auto" latinLnBrk="0" hangingPunct="1">
              <a:spcBef>
                <a:spcPts val="200"/>
              </a:spcBef>
              <a:spcAft>
                <a:spcPts val="400"/>
              </a:spcAft>
              <a:buSzTx/>
              <a:buFont typeface="Arial" panose="020B0604020202020204" pitchFamily="34" charset="0"/>
              <a:buChar char="•"/>
              <a:tabLst/>
              <a:defRPr/>
            </a:pPr>
            <a:r>
              <a:rPr kumimoji="0" lang="en-US" sz="3000" i="0" u="none" strike="noStrike" kern="1200" cap="none" spc="0" normalizeH="0" baseline="0" noProof="0" dirty="0">
                <a:ln>
                  <a:noFill/>
                </a:ln>
                <a:effectLst/>
                <a:uLnTx/>
                <a:uFillTx/>
                <a:latin typeface="+mj-lt"/>
              </a:rPr>
              <a:t>This preprocessed version of the original part image is used as input to train the CAE</a:t>
            </a:r>
            <a:r>
              <a:rPr lang="en-US" sz="3000" dirty="0">
                <a:latin typeface="+mj-lt"/>
              </a:rPr>
              <a:t> and create a nominal, abstract version, of the original defective image.</a:t>
            </a:r>
          </a:p>
        </p:txBody>
      </p:sp>
      <p:pic>
        <p:nvPicPr>
          <p:cNvPr id="8" name="Picture 7">
            <a:extLst>
              <a:ext uri="{FF2B5EF4-FFF2-40B4-BE49-F238E27FC236}">
                <a16:creationId xmlns:a16="http://schemas.microsoft.com/office/drawing/2014/main" id="{E4A38277-DED5-4AEF-806E-79A01C90EF61}"/>
              </a:ext>
            </a:extLst>
          </p:cNvPr>
          <p:cNvPicPr>
            <a:picLocks noChangeAspect="1"/>
          </p:cNvPicPr>
          <p:nvPr/>
        </p:nvPicPr>
        <p:blipFill rotWithShape="1">
          <a:blip r:embed="rId10"/>
          <a:srcRect l="35293" t="7237" r="32559" b="11478"/>
          <a:stretch/>
        </p:blipFill>
        <p:spPr>
          <a:xfrm>
            <a:off x="20261335" y="19152542"/>
            <a:ext cx="4339771" cy="8279457"/>
          </a:xfrm>
          <a:prstGeom prst="rect">
            <a:avLst/>
          </a:prstGeom>
        </p:spPr>
      </p:pic>
      <p:pic>
        <p:nvPicPr>
          <p:cNvPr id="10" name="Picture 9">
            <a:extLst>
              <a:ext uri="{FF2B5EF4-FFF2-40B4-BE49-F238E27FC236}">
                <a16:creationId xmlns:a16="http://schemas.microsoft.com/office/drawing/2014/main" id="{211384EE-AE21-4CD1-ABDC-02E5F29C9992}"/>
              </a:ext>
            </a:extLst>
          </p:cNvPr>
          <p:cNvPicPr>
            <a:picLocks noChangeAspect="1"/>
          </p:cNvPicPr>
          <p:nvPr/>
        </p:nvPicPr>
        <p:blipFill rotWithShape="1">
          <a:blip r:embed="rId11"/>
          <a:srcRect l="35277" t="6456" r="32603" b="12085"/>
          <a:stretch/>
        </p:blipFill>
        <p:spPr>
          <a:xfrm>
            <a:off x="24985914" y="19102041"/>
            <a:ext cx="4590131" cy="8279457"/>
          </a:xfrm>
          <a:prstGeom prst="rect">
            <a:avLst/>
          </a:prstGeom>
        </p:spPr>
      </p:pic>
      <p:pic>
        <p:nvPicPr>
          <p:cNvPr id="11" name="Picture 10">
            <a:extLst>
              <a:ext uri="{FF2B5EF4-FFF2-40B4-BE49-F238E27FC236}">
                <a16:creationId xmlns:a16="http://schemas.microsoft.com/office/drawing/2014/main" id="{645B3E23-6A27-4E98-B39E-1AA4C1B40255}"/>
              </a:ext>
            </a:extLst>
          </p:cNvPr>
          <p:cNvPicPr>
            <a:picLocks noChangeAspect="1"/>
          </p:cNvPicPr>
          <p:nvPr/>
        </p:nvPicPr>
        <p:blipFill rotWithShape="1">
          <a:blip r:embed="rId12"/>
          <a:srcRect l="34969" t="6533" r="32343" b="11876"/>
          <a:stretch/>
        </p:blipFill>
        <p:spPr>
          <a:xfrm>
            <a:off x="15158409" y="19129829"/>
            <a:ext cx="4902925" cy="8275921"/>
          </a:xfrm>
          <a:prstGeom prst="rect">
            <a:avLst/>
          </a:prstGeom>
        </p:spPr>
      </p:pic>
      <p:sp>
        <p:nvSpPr>
          <p:cNvPr id="4117" name="TextBox 3">
            <a:extLst>
              <a:ext uri="{FF2B5EF4-FFF2-40B4-BE49-F238E27FC236}">
                <a16:creationId xmlns:a16="http://schemas.microsoft.com/office/drawing/2014/main" id="{6CD70844-6B6E-2940-B49F-13A5DE409CC3}"/>
              </a:ext>
            </a:extLst>
          </p:cNvPr>
          <p:cNvSpPr txBox="1">
            <a:spLocks noChangeArrowheads="1"/>
          </p:cNvSpPr>
          <p:nvPr/>
        </p:nvSpPr>
        <p:spPr bwMode="auto">
          <a:xfrm>
            <a:off x="8616881" y="26212307"/>
            <a:ext cx="5659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dirty="0">
                <a:latin typeface="+mn-lt"/>
              </a:rPr>
              <a:t>Fig 2.Diagram Depicting a CAE For 2D Images</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F68B216-C001-4246-9B42-3F034967AB85}"/>
                  </a:ext>
                </a:extLst>
              </p:cNvPr>
              <p:cNvSpPr txBox="1"/>
              <p:nvPr/>
            </p:nvSpPr>
            <p:spPr>
              <a:xfrm>
                <a:off x="19502268" y="18418882"/>
                <a:ext cx="6245033" cy="553998"/>
              </a:xfrm>
              <a:prstGeom prst="rect">
                <a:avLst/>
              </a:prstGeom>
              <a:noFill/>
            </p:spPr>
            <p:txBody>
              <a:bodyPr wrap="square">
                <a:spAutoFit/>
              </a:bodyPr>
              <a:lstStyle/>
              <a:p>
                <a:r>
                  <a:rPr lang="en-US" sz="3000" dirty="0">
                    <a:solidFill>
                      <a:schemeClr val="tx1"/>
                    </a:solidFill>
                    <a:latin typeface="+mj-lt"/>
                  </a:rPr>
                  <a:t>Error = </a:t>
                </a:r>
                <a14:m>
                  <m:oMath xmlns:m="http://schemas.openxmlformats.org/officeDocument/2006/math">
                    <m:d>
                      <m:dPr>
                        <m:begChr m:val="|"/>
                        <m:endChr m:val="|"/>
                        <m:ctrlPr>
                          <a:rPr lang="en-US" sz="3000" i="1">
                            <a:solidFill>
                              <a:schemeClr val="tx1"/>
                            </a:solidFill>
                            <a:latin typeface="Cambria Math" panose="02040503050406030204" pitchFamily="18" charset="0"/>
                          </a:rPr>
                        </m:ctrlPr>
                      </m:dPr>
                      <m:e>
                        <m:r>
                          <a:rPr lang="en-US" sz="3000" b="0" i="1" smtClean="0">
                            <a:solidFill>
                              <a:schemeClr val="tx1"/>
                            </a:solidFill>
                            <a:latin typeface="Cambria Math" panose="02040503050406030204" pitchFamily="18" charset="0"/>
                          </a:rPr>
                          <m:t>𝐼𝑛𝑝𝑢𝑡</m:t>
                        </m:r>
                        <m:r>
                          <a:rPr lang="en-US" sz="3000" b="0" i="1" smtClean="0">
                            <a:solidFill>
                              <a:schemeClr val="tx1"/>
                            </a:solidFill>
                            <a:latin typeface="Cambria Math" panose="02040503050406030204" pitchFamily="18" charset="0"/>
                          </a:rPr>
                          <m:t> −</m:t>
                        </m:r>
                        <m:r>
                          <a:rPr lang="en-US" sz="3000" b="0" i="1" smtClean="0">
                            <a:solidFill>
                              <a:schemeClr val="tx1"/>
                            </a:solidFill>
                            <a:latin typeface="Cambria Math" panose="02040503050406030204" pitchFamily="18" charset="0"/>
                          </a:rPr>
                          <m:t>𝑅𝑒𝑐𝑜𝑛𝑠𝑡𝑟𝑢𝑐𝑡𝑖𝑜𝑛</m:t>
                        </m:r>
                      </m:e>
                    </m:d>
                  </m:oMath>
                </a14:m>
                <a:endParaRPr lang="en-US" sz="3000" dirty="0">
                  <a:latin typeface="+mj-lt"/>
                </a:endParaRPr>
              </a:p>
            </p:txBody>
          </p:sp>
        </mc:Choice>
        <mc:Fallback xmlns="">
          <p:sp>
            <p:nvSpPr>
              <p:cNvPr id="30" name="TextBox 29">
                <a:extLst>
                  <a:ext uri="{FF2B5EF4-FFF2-40B4-BE49-F238E27FC236}">
                    <a16:creationId xmlns:a16="http://schemas.microsoft.com/office/drawing/2014/main" id="{CF68B216-C001-4246-9B42-3F034967AB85}"/>
                  </a:ext>
                </a:extLst>
              </p:cNvPr>
              <p:cNvSpPr txBox="1">
                <a:spLocks noRot="1" noChangeAspect="1" noMove="1" noResize="1" noEditPoints="1" noAdjustHandles="1" noChangeArrowheads="1" noChangeShapeType="1" noTextEdit="1"/>
              </p:cNvSpPr>
              <p:nvPr/>
            </p:nvSpPr>
            <p:spPr>
              <a:xfrm>
                <a:off x="19502268" y="18418882"/>
                <a:ext cx="6245033" cy="553998"/>
              </a:xfrm>
              <a:prstGeom prst="rect">
                <a:avLst/>
              </a:prstGeom>
              <a:blipFill>
                <a:blip r:embed="rId13"/>
                <a:stretch>
                  <a:fillRect l="-2244" t="-14286" b="-32967"/>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494B922D-F301-4685-83EB-2A7EFE87DF3D}"/>
              </a:ext>
            </a:extLst>
          </p:cNvPr>
          <p:cNvSpPr txBox="1"/>
          <p:nvPr/>
        </p:nvSpPr>
        <p:spPr>
          <a:xfrm>
            <a:off x="28405824" y="8662624"/>
            <a:ext cx="1727441" cy="369332"/>
          </a:xfrm>
          <a:prstGeom prst="rect">
            <a:avLst/>
          </a:prstGeom>
          <a:noFill/>
        </p:spPr>
        <p:txBody>
          <a:bodyPr wrap="square" rtlCol="0">
            <a:spAutoFit/>
          </a:bodyPr>
          <a:lstStyle/>
          <a:p>
            <a:r>
              <a:rPr lang="en-US" dirty="0"/>
              <a:t>Original Image</a:t>
            </a:r>
          </a:p>
        </p:txBody>
      </p:sp>
      <p:sp>
        <p:nvSpPr>
          <p:cNvPr id="33" name="TextBox 32">
            <a:extLst>
              <a:ext uri="{FF2B5EF4-FFF2-40B4-BE49-F238E27FC236}">
                <a16:creationId xmlns:a16="http://schemas.microsoft.com/office/drawing/2014/main" id="{B2224E1C-FAAD-46A1-9451-4D542EC870A5}"/>
              </a:ext>
            </a:extLst>
          </p:cNvPr>
          <p:cNvSpPr txBox="1"/>
          <p:nvPr/>
        </p:nvSpPr>
        <p:spPr>
          <a:xfrm>
            <a:off x="32745848" y="8662624"/>
            <a:ext cx="1727441" cy="369332"/>
          </a:xfrm>
          <a:prstGeom prst="rect">
            <a:avLst/>
          </a:prstGeom>
          <a:noFill/>
        </p:spPr>
        <p:txBody>
          <a:bodyPr wrap="square" rtlCol="0">
            <a:spAutoFit/>
          </a:bodyPr>
          <a:lstStyle/>
          <a:p>
            <a:r>
              <a:rPr lang="en-US" dirty="0"/>
              <a:t>Reconstructed</a:t>
            </a:r>
          </a:p>
        </p:txBody>
      </p:sp>
      <p:sp>
        <p:nvSpPr>
          <p:cNvPr id="35" name="TextBox 34">
            <a:extLst>
              <a:ext uri="{FF2B5EF4-FFF2-40B4-BE49-F238E27FC236}">
                <a16:creationId xmlns:a16="http://schemas.microsoft.com/office/drawing/2014/main" id="{27D980D9-9439-4124-999A-98B4F23E4233}"/>
              </a:ext>
            </a:extLst>
          </p:cNvPr>
          <p:cNvSpPr txBox="1"/>
          <p:nvPr/>
        </p:nvSpPr>
        <p:spPr>
          <a:xfrm>
            <a:off x="20773261" y="8873695"/>
            <a:ext cx="1727441" cy="369332"/>
          </a:xfrm>
          <a:prstGeom prst="rect">
            <a:avLst/>
          </a:prstGeom>
          <a:noFill/>
        </p:spPr>
        <p:txBody>
          <a:bodyPr wrap="square" rtlCol="0">
            <a:spAutoFit/>
          </a:bodyPr>
          <a:lstStyle/>
          <a:p>
            <a:r>
              <a:rPr lang="en-US" dirty="0"/>
              <a:t>Reconstructed</a:t>
            </a:r>
          </a:p>
        </p:txBody>
      </p:sp>
      <p:sp>
        <p:nvSpPr>
          <p:cNvPr id="36" name="TextBox 35">
            <a:extLst>
              <a:ext uri="{FF2B5EF4-FFF2-40B4-BE49-F238E27FC236}">
                <a16:creationId xmlns:a16="http://schemas.microsoft.com/office/drawing/2014/main" id="{82ECBE9F-6CE1-44A1-B22A-A9BE8329D0EA}"/>
              </a:ext>
            </a:extLst>
          </p:cNvPr>
          <p:cNvSpPr txBox="1"/>
          <p:nvPr/>
        </p:nvSpPr>
        <p:spPr>
          <a:xfrm>
            <a:off x="16619236" y="8873695"/>
            <a:ext cx="1727441" cy="369332"/>
          </a:xfrm>
          <a:prstGeom prst="rect">
            <a:avLst/>
          </a:prstGeom>
          <a:noFill/>
        </p:spPr>
        <p:txBody>
          <a:bodyPr wrap="square" rtlCol="0">
            <a:spAutoFit/>
          </a:bodyPr>
          <a:lstStyle/>
          <a:p>
            <a:r>
              <a:rPr lang="en-US" dirty="0"/>
              <a:t>Original Image</a:t>
            </a:r>
          </a:p>
        </p:txBody>
      </p:sp>
      <p:pic>
        <p:nvPicPr>
          <p:cNvPr id="18" name="Picture 17">
            <a:extLst>
              <a:ext uri="{FF2B5EF4-FFF2-40B4-BE49-F238E27FC236}">
                <a16:creationId xmlns:a16="http://schemas.microsoft.com/office/drawing/2014/main" id="{3B2CFDF4-89F2-429C-A5BF-5E4A1F77F7B8}"/>
              </a:ext>
            </a:extLst>
          </p:cNvPr>
          <p:cNvPicPr>
            <a:picLocks noChangeAspect="1"/>
          </p:cNvPicPr>
          <p:nvPr/>
        </p:nvPicPr>
        <p:blipFill>
          <a:blip r:embed="rId14"/>
          <a:stretch>
            <a:fillRect/>
          </a:stretch>
        </p:blipFill>
        <p:spPr>
          <a:xfrm>
            <a:off x="29864579" y="21385161"/>
            <a:ext cx="6599894" cy="5463847"/>
          </a:xfrm>
          <a:prstGeom prst="rect">
            <a:avLst/>
          </a:prstGeom>
        </p:spPr>
      </p:pic>
      <p:sp>
        <p:nvSpPr>
          <p:cNvPr id="43" name="TextBox 42">
            <a:extLst>
              <a:ext uri="{FF2B5EF4-FFF2-40B4-BE49-F238E27FC236}">
                <a16:creationId xmlns:a16="http://schemas.microsoft.com/office/drawing/2014/main" id="{A035714E-92BB-4FAD-99AB-ECA397E1D9CE}"/>
              </a:ext>
            </a:extLst>
          </p:cNvPr>
          <p:cNvSpPr txBox="1"/>
          <p:nvPr/>
        </p:nvSpPr>
        <p:spPr>
          <a:xfrm>
            <a:off x="31047176" y="20934225"/>
            <a:ext cx="4234700" cy="400110"/>
          </a:xfrm>
          <a:prstGeom prst="rect">
            <a:avLst/>
          </a:prstGeom>
          <a:noFill/>
        </p:spPr>
        <p:txBody>
          <a:bodyPr wrap="square" rtlCol="0">
            <a:spAutoFit/>
          </a:bodyPr>
          <a:lstStyle/>
          <a:p>
            <a:r>
              <a:rPr lang="en-US" sz="2000" dirty="0"/>
              <a:t>Flaw Signature and Final Part State</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14333</TotalTime>
  <Words>441</Words>
  <Application>Microsoft Office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Cambria Math</vt:lpstr>
      <vt:lpstr>Default Design</vt:lpstr>
      <vt:lpstr>Convolutional Autoencoder for Defect Detection  in Additive Manufacturing </vt:lpstr>
    </vt:vector>
  </TitlesOfParts>
  <Company>Lockheed Martin Information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mulquja</dc:creator>
  <cp:lastModifiedBy>Mavo, James P. (MSFC-EM21)</cp:lastModifiedBy>
  <cp:revision>217</cp:revision>
  <cp:lastPrinted>2019-02-12T21:26:01Z</cp:lastPrinted>
  <dcterms:created xsi:type="dcterms:W3CDTF">2004-10-15T18:11:44Z</dcterms:created>
  <dcterms:modified xsi:type="dcterms:W3CDTF">2023-06-13T19:40:32Z</dcterms:modified>
</cp:coreProperties>
</file>