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sldIdLst>
    <p:sldId id="256" r:id="rId2"/>
    <p:sldId id="293" r:id="rId3"/>
    <p:sldId id="263" r:id="rId4"/>
    <p:sldId id="285" r:id="rId5"/>
    <p:sldId id="271" r:id="rId6"/>
    <p:sldId id="286" r:id="rId7"/>
    <p:sldId id="288" r:id="rId8"/>
    <p:sldId id="295" r:id="rId9"/>
    <p:sldId id="257" r:id="rId10"/>
    <p:sldId id="281" r:id="rId11"/>
    <p:sldId id="282" r:id="rId12"/>
    <p:sldId id="291" r:id="rId13"/>
    <p:sldId id="280" r:id="rId14"/>
    <p:sldId id="292" r:id="rId15"/>
    <p:sldId id="284" r:id="rId16"/>
    <p:sldId id="268" r:id="rId17"/>
    <p:sldId id="296" r:id="rId18"/>
    <p:sldId id="297" r:id="rId19"/>
    <p:sldId id="298" r:id="rId20"/>
    <p:sldId id="442" r:id="rId21"/>
    <p:sldId id="44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5D9B88-40C1-4ADD-85A6-6C35F2153146}" v="78" dt="2023-06-14T02:29:31.7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4660"/>
  </p:normalViewPr>
  <p:slideViewPr>
    <p:cSldViewPr snapToGrid="0">
      <p:cViewPr varScale="1">
        <p:scale>
          <a:sx n="67" d="100"/>
          <a:sy n="67" d="100"/>
        </p:scale>
        <p:origin x="645"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n, Yuan (LARC-D203)" userId="bd333c89-89ae-45af-9273-e309f89f52c9" providerId="ADAL" clId="{075D9B88-40C1-4ADD-85A6-6C35F2153146}"/>
    <pc:docChg chg="undo custSel addSld delSld modSld sldOrd modMainMaster">
      <pc:chgData name="Chen, Yuan (LARC-D203)" userId="bd333c89-89ae-45af-9273-e309f89f52c9" providerId="ADAL" clId="{075D9B88-40C1-4ADD-85A6-6C35F2153146}" dt="2023-06-14T02:29:31.763" v="6040"/>
      <pc:docMkLst>
        <pc:docMk/>
      </pc:docMkLst>
      <pc:sldChg chg="modSp mod modClrScheme chgLayout">
        <pc:chgData name="Chen, Yuan (LARC-D203)" userId="bd333c89-89ae-45af-9273-e309f89f52c9" providerId="ADAL" clId="{075D9B88-40C1-4ADD-85A6-6C35F2153146}" dt="2023-05-30T16:35:12.435" v="2626" actId="404"/>
        <pc:sldMkLst>
          <pc:docMk/>
          <pc:sldMk cId="2184340906" sldId="256"/>
        </pc:sldMkLst>
        <pc:spChg chg="mod ord">
          <ac:chgData name="Chen, Yuan (LARC-D203)" userId="bd333c89-89ae-45af-9273-e309f89f52c9" providerId="ADAL" clId="{075D9B88-40C1-4ADD-85A6-6C35F2153146}" dt="2023-05-30T16:35:12.435" v="2626" actId="404"/>
          <ac:spMkLst>
            <pc:docMk/>
            <pc:sldMk cId="2184340906" sldId="256"/>
            <ac:spMk id="6" creationId="{0B06106E-AEE9-4F21-A4A5-61AB547A9A57}"/>
          </ac:spMkLst>
        </pc:spChg>
        <pc:spChg chg="mod ord">
          <ac:chgData name="Chen, Yuan (LARC-D203)" userId="bd333c89-89ae-45af-9273-e309f89f52c9" providerId="ADAL" clId="{075D9B88-40C1-4ADD-85A6-6C35F2153146}" dt="2023-05-30T16:34:31.980" v="2622" actId="27636"/>
          <ac:spMkLst>
            <pc:docMk/>
            <pc:sldMk cId="2184340906" sldId="256"/>
            <ac:spMk id="7" creationId="{7F6B3312-1731-43E1-B65B-66A3EDB42E07}"/>
          </ac:spMkLst>
        </pc:spChg>
        <pc:spChg chg="mod ord">
          <ac:chgData name="Chen, Yuan (LARC-D203)" userId="bd333c89-89ae-45af-9273-e309f89f52c9" providerId="ADAL" clId="{075D9B88-40C1-4ADD-85A6-6C35F2153146}" dt="2023-05-30T16:34:17.889" v="2618" actId="700"/>
          <ac:spMkLst>
            <pc:docMk/>
            <pc:sldMk cId="2184340906" sldId="256"/>
            <ac:spMk id="8" creationId="{A6463C01-2D38-4CF5-A256-DBBF0E43D3D8}"/>
          </ac:spMkLst>
        </pc:spChg>
        <pc:spChg chg="mod ord">
          <ac:chgData name="Chen, Yuan (LARC-D203)" userId="bd333c89-89ae-45af-9273-e309f89f52c9" providerId="ADAL" clId="{075D9B88-40C1-4ADD-85A6-6C35F2153146}" dt="2023-05-30T16:34:17.889" v="2618" actId="700"/>
          <ac:spMkLst>
            <pc:docMk/>
            <pc:sldMk cId="2184340906" sldId="256"/>
            <ac:spMk id="9" creationId="{9A7493F9-6C28-4B9A-A1E7-A733588931B5}"/>
          </ac:spMkLst>
        </pc:spChg>
        <pc:spChg chg="mod ord">
          <ac:chgData name="Chen, Yuan (LARC-D203)" userId="bd333c89-89ae-45af-9273-e309f89f52c9" providerId="ADAL" clId="{075D9B88-40C1-4ADD-85A6-6C35F2153146}" dt="2023-05-30T16:34:17.889" v="2618" actId="700"/>
          <ac:spMkLst>
            <pc:docMk/>
            <pc:sldMk cId="2184340906" sldId="256"/>
            <ac:spMk id="10" creationId="{34D1D3A5-F54F-459F-ABF7-07E4356190C3}"/>
          </ac:spMkLst>
        </pc:spChg>
      </pc:sldChg>
      <pc:sldChg chg="del">
        <pc:chgData name="Chen, Yuan (LARC-D203)" userId="bd333c89-89ae-45af-9273-e309f89f52c9" providerId="ADAL" clId="{075D9B88-40C1-4ADD-85A6-6C35F2153146}" dt="2023-05-30T17:00:22.774" v="2736" actId="2696"/>
        <pc:sldMkLst>
          <pc:docMk/>
          <pc:sldMk cId="4070946685" sldId="257"/>
        </pc:sldMkLst>
      </pc:sldChg>
      <pc:sldChg chg="modSp add mod">
        <pc:chgData name="Chen, Yuan (LARC-D203)" userId="bd333c89-89ae-45af-9273-e309f89f52c9" providerId="ADAL" clId="{075D9B88-40C1-4ADD-85A6-6C35F2153146}" dt="2023-06-14T02:03:06.189" v="5109" actId="20577"/>
        <pc:sldMkLst>
          <pc:docMk/>
          <pc:sldMk cId="4275157347" sldId="257"/>
        </pc:sldMkLst>
        <pc:spChg chg="mod">
          <ac:chgData name="Chen, Yuan (LARC-D203)" userId="bd333c89-89ae-45af-9273-e309f89f52c9" providerId="ADAL" clId="{075D9B88-40C1-4ADD-85A6-6C35F2153146}" dt="2023-06-14T01:36:43.643" v="4966" actId="20577"/>
          <ac:spMkLst>
            <pc:docMk/>
            <pc:sldMk cId="4275157347" sldId="257"/>
            <ac:spMk id="2" creationId="{291023F2-D29B-4488-A808-3649664BCBBB}"/>
          </ac:spMkLst>
        </pc:spChg>
        <pc:spChg chg="mod">
          <ac:chgData name="Chen, Yuan (LARC-D203)" userId="bd333c89-89ae-45af-9273-e309f89f52c9" providerId="ADAL" clId="{075D9B88-40C1-4ADD-85A6-6C35F2153146}" dt="2023-06-14T02:03:06.189" v="5109" actId="20577"/>
          <ac:spMkLst>
            <pc:docMk/>
            <pc:sldMk cId="4275157347" sldId="257"/>
            <ac:spMk id="3" creationId="{56CEC67B-9FAF-4544-85CF-D7C226B61F84}"/>
          </ac:spMkLst>
        </pc:spChg>
      </pc:sldChg>
      <pc:sldChg chg="modSp mod">
        <pc:chgData name="Chen, Yuan (LARC-D203)" userId="bd333c89-89ae-45af-9273-e309f89f52c9" providerId="ADAL" clId="{075D9B88-40C1-4ADD-85A6-6C35F2153146}" dt="2023-06-14T01:23:13.458" v="4851" actId="15"/>
        <pc:sldMkLst>
          <pc:docMk/>
          <pc:sldMk cId="0" sldId="263"/>
        </pc:sldMkLst>
        <pc:spChg chg="mod">
          <ac:chgData name="Chen, Yuan (LARC-D203)" userId="bd333c89-89ae-45af-9273-e309f89f52c9" providerId="ADAL" clId="{075D9B88-40C1-4ADD-85A6-6C35F2153146}" dt="2023-06-14T01:23:13.458" v="4851" actId="15"/>
          <ac:spMkLst>
            <pc:docMk/>
            <pc:sldMk cId="0" sldId="263"/>
            <ac:spMk id="13315" creationId="{DED0F6DB-5EDD-42F2-9373-3928B6D23906}"/>
          </ac:spMkLst>
        </pc:spChg>
      </pc:sldChg>
      <pc:sldChg chg="del">
        <pc:chgData name="Chen, Yuan (LARC-D203)" userId="bd333c89-89ae-45af-9273-e309f89f52c9" providerId="ADAL" clId="{075D9B88-40C1-4ADD-85A6-6C35F2153146}" dt="2023-05-30T17:00:22.774" v="2736" actId="2696"/>
        <pc:sldMkLst>
          <pc:docMk/>
          <pc:sldMk cId="0" sldId="268"/>
        </pc:sldMkLst>
      </pc:sldChg>
      <pc:sldChg chg="modSp add mod">
        <pc:chgData name="Chen, Yuan (LARC-D203)" userId="bd333c89-89ae-45af-9273-e309f89f52c9" providerId="ADAL" clId="{075D9B88-40C1-4ADD-85A6-6C35F2153146}" dt="2023-06-14T01:56:42.246" v="5072" actId="20577"/>
        <pc:sldMkLst>
          <pc:docMk/>
          <pc:sldMk cId="2402719429" sldId="268"/>
        </pc:sldMkLst>
        <pc:spChg chg="mod">
          <ac:chgData name="Chen, Yuan (LARC-D203)" userId="bd333c89-89ae-45af-9273-e309f89f52c9" providerId="ADAL" clId="{075D9B88-40C1-4ADD-85A6-6C35F2153146}" dt="2023-06-14T01:56:42.246" v="5072" actId="20577"/>
          <ac:spMkLst>
            <pc:docMk/>
            <pc:sldMk cId="2402719429" sldId="268"/>
            <ac:spMk id="17410" creationId="{827C27FC-AE57-4B33-83B5-04E3D8E0395A}"/>
          </ac:spMkLst>
        </pc:spChg>
        <pc:spChg chg="mod">
          <ac:chgData name="Chen, Yuan (LARC-D203)" userId="bd333c89-89ae-45af-9273-e309f89f52c9" providerId="ADAL" clId="{075D9B88-40C1-4ADD-85A6-6C35F2153146}" dt="2023-06-14T01:56:37.853" v="5065" actId="20577"/>
          <ac:spMkLst>
            <pc:docMk/>
            <pc:sldMk cId="2402719429" sldId="268"/>
            <ac:spMk id="17411" creationId="{77389D0D-BEBC-484E-8B47-138E1ECEDA77}"/>
          </ac:spMkLst>
        </pc:spChg>
      </pc:sldChg>
      <pc:sldChg chg="del">
        <pc:chgData name="Chen, Yuan (LARC-D203)" userId="bd333c89-89ae-45af-9273-e309f89f52c9" providerId="ADAL" clId="{075D9B88-40C1-4ADD-85A6-6C35F2153146}" dt="2023-05-30T17:00:22.774" v="2736" actId="2696"/>
        <pc:sldMkLst>
          <pc:docMk/>
          <pc:sldMk cId="0" sldId="270"/>
        </pc:sldMkLst>
      </pc:sldChg>
      <pc:sldChg chg="addSp delSp modSp add del mod">
        <pc:chgData name="Chen, Yuan (LARC-D203)" userId="bd333c89-89ae-45af-9273-e309f89f52c9" providerId="ADAL" clId="{075D9B88-40C1-4ADD-85A6-6C35F2153146}" dt="2023-06-14T02:00:02.291" v="5098" actId="47"/>
        <pc:sldMkLst>
          <pc:docMk/>
          <pc:sldMk cId="3062829479" sldId="270"/>
        </pc:sldMkLst>
        <pc:spChg chg="mod">
          <ac:chgData name="Chen, Yuan (LARC-D203)" userId="bd333c89-89ae-45af-9273-e309f89f52c9" providerId="ADAL" clId="{075D9B88-40C1-4ADD-85A6-6C35F2153146}" dt="2023-06-14T01:57:04.900" v="5074" actId="21"/>
          <ac:spMkLst>
            <pc:docMk/>
            <pc:sldMk cId="3062829479" sldId="270"/>
            <ac:spMk id="20486" creationId="{C6C3CE0F-0F07-41FB-BD62-7ED34DD8E218}"/>
          </ac:spMkLst>
        </pc:spChg>
        <pc:graphicFrameChg chg="del">
          <ac:chgData name="Chen, Yuan (LARC-D203)" userId="bd333c89-89ae-45af-9273-e309f89f52c9" providerId="ADAL" clId="{075D9B88-40C1-4ADD-85A6-6C35F2153146}" dt="2023-06-14T01:58:39.024" v="5085" actId="21"/>
          <ac:graphicFrameMkLst>
            <pc:docMk/>
            <pc:sldMk cId="3062829479" sldId="270"/>
            <ac:graphicFrameMk id="8" creationId="{2B9E63D5-2C02-48F0-8621-F3B3CB800E19}"/>
          </ac:graphicFrameMkLst>
        </pc:graphicFrameChg>
        <pc:graphicFrameChg chg="add del">
          <ac:chgData name="Chen, Yuan (LARC-D203)" userId="bd333c89-89ae-45af-9273-e309f89f52c9" providerId="ADAL" clId="{075D9B88-40C1-4ADD-85A6-6C35F2153146}" dt="2023-06-14T01:57:19.551" v="5078" actId="21"/>
          <ac:graphicFrameMkLst>
            <pc:docMk/>
            <pc:sldMk cId="3062829479" sldId="270"/>
            <ac:graphicFrameMk id="20485" creationId="{276C999C-FBC1-4392-8A77-95286E2AE623}"/>
          </ac:graphicFrameMkLst>
        </pc:graphicFrameChg>
      </pc:sldChg>
      <pc:sldChg chg="modSp mod">
        <pc:chgData name="Chen, Yuan (LARC-D203)" userId="bd333c89-89ae-45af-9273-e309f89f52c9" providerId="ADAL" clId="{075D9B88-40C1-4ADD-85A6-6C35F2153146}" dt="2023-06-14T01:23:45.242" v="4859" actId="27636"/>
        <pc:sldMkLst>
          <pc:docMk/>
          <pc:sldMk cId="0" sldId="271"/>
        </pc:sldMkLst>
        <pc:spChg chg="mod">
          <ac:chgData name="Chen, Yuan (LARC-D203)" userId="bd333c89-89ae-45af-9273-e309f89f52c9" providerId="ADAL" clId="{075D9B88-40C1-4ADD-85A6-6C35F2153146}" dt="2023-06-14T01:23:19.890" v="4852" actId="20577"/>
          <ac:spMkLst>
            <pc:docMk/>
            <pc:sldMk cId="0" sldId="271"/>
            <ac:spMk id="5" creationId="{B0B5DFF8-4CAC-4B7A-9BBC-2C01BA211483}"/>
          </ac:spMkLst>
        </pc:spChg>
        <pc:spChg chg="mod">
          <ac:chgData name="Chen, Yuan (LARC-D203)" userId="bd333c89-89ae-45af-9273-e309f89f52c9" providerId="ADAL" clId="{075D9B88-40C1-4ADD-85A6-6C35F2153146}" dt="2023-06-14T01:23:45.242" v="4859" actId="27636"/>
          <ac:spMkLst>
            <pc:docMk/>
            <pc:sldMk cId="0" sldId="271"/>
            <ac:spMk id="6" creationId="{E44E8FEA-8C51-4052-B0FC-47BE02475EAF}"/>
          </ac:spMkLst>
        </pc:spChg>
      </pc:sldChg>
      <pc:sldChg chg="del">
        <pc:chgData name="Chen, Yuan (LARC-D203)" userId="bd333c89-89ae-45af-9273-e309f89f52c9" providerId="ADAL" clId="{075D9B88-40C1-4ADD-85A6-6C35F2153146}" dt="2023-05-30T17:00:22.774" v="2736" actId="2696"/>
        <pc:sldMkLst>
          <pc:docMk/>
          <pc:sldMk cId="711757390" sldId="278"/>
        </pc:sldMkLst>
      </pc:sldChg>
      <pc:sldChg chg="addSp delSp modSp add del">
        <pc:chgData name="Chen, Yuan (LARC-D203)" userId="bd333c89-89ae-45af-9273-e309f89f52c9" providerId="ADAL" clId="{075D9B88-40C1-4ADD-85A6-6C35F2153146}" dt="2023-06-13T20:04:40.990" v="3985" actId="47"/>
        <pc:sldMkLst>
          <pc:docMk/>
          <pc:sldMk cId="2066817779" sldId="278"/>
        </pc:sldMkLst>
        <pc:graphicFrameChg chg="add del mod">
          <ac:chgData name="Chen, Yuan (LARC-D203)" userId="bd333c89-89ae-45af-9273-e309f89f52c9" providerId="ADAL" clId="{075D9B88-40C1-4ADD-85A6-6C35F2153146}" dt="2023-06-13T20:04:28.488" v="3983"/>
          <ac:graphicFrameMkLst>
            <pc:docMk/>
            <pc:sldMk cId="2066817779" sldId="278"/>
            <ac:graphicFrameMk id="10" creationId="{11E94C5A-1495-43EF-8E9D-F7E4768B73CA}"/>
          </ac:graphicFrameMkLst>
        </pc:graphicFrameChg>
      </pc:sldChg>
      <pc:sldChg chg="addSp delSp modSp add mod">
        <pc:chgData name="Chen, Yuan (LARC-D203)" userId="bd333c89-89ae-45af-9273-e309f89f52c9" providerId="ADAL" clId="{075D9B88-40C1-4ADD-85A6-6C35F2153146}" dt="2023-06-14T00:15:42.855" v="4090" actId="1076"/>
        <pc:sldMkLst>
          <pc:docMk/>
          <pc:sldMk cId="2634818808" sldId="280"/>
        </pc:sldMkLst>
        <pc:graphicFrameChg chg="del mod">
          <ac:chgData name="Chen, Yuan (LARC-D203)" userId="bd333c89-89ae-45af-9273-e309f89f52c9" providerId="ADAL" clId="{075D9B88-40C1-4ADD-85A6-6C35F2153146}" dt="2023-06-13T20:04:00.683" v="3980" actId="478"/>
          <ac:graphicFrameMkLst>
            <pc:docMk/>
            <pc:sldMk cId="2634818808" sldId="280"/>
            <ac:graphicFrameMk id="10" creationId="{D519A546-49E0-4862-BD39-C2F01B4BBB2F}"/>
          </ac:graphicFrameMkLst>
        </pc:graphicFrameChg>
        <pc:graphicFrameChg chg="add del mod">
          <ac:chgData name="Chen, Yuan (LARC-D203)" userId="bd333c89-89ae-45af-9273-e309f89f52c9" providerId="ADAL" clId="{075D9B88-40C1-4ADD-85A6-6C35F2153146}" dt="2023-06-14T00:13:52.982" v="4078" actId="478"/>
          <ac:graphicFrameMkLst>
            <pc:docMk/>
            <pc:sldMk cId="2634818808" sldId="280"/>
            <ac:graphicFrameMk id="11" creationId="{A1873187-3BAB-476B-908C-93905A259819}"/>
          </ac:graphicFrameMkLst>
        </pc:graphicFrameChg>
        <pc:graphicFrameChg chg="mod">
          <ac:chgData name="Chen, Yuan (LARC-D203)" userId="bd333c89-89ae-45af-9273-e309f89f52c9" providerId="ADAL" clId="{075D9B88-40C1-4ADD-85A6-6C35F2153146}" dt="2023-06-14T00:15:09.176" v="4086"/>
          <ac:graphicFrameMkLst>
            <pc:docMk/>
            <pc:sldMk cId="2634818808" sldId="280"/>
            <ac:graphicFrameMk id="12" creationId="{9D377FB3-3F1D-49A9-AA43-230084A8DEC8}"/>
          </ac:graphicFrameMkLst>
        </pc:graphicFrameChg>
        <pc:picChg chg="mod">
          <ac:chgData name="Chen, Yuan (LARC-D203)" userId="bd333c89-89ae-45af-9273-e309f89f52c9" providerId="ADAL" clId="{075D9B88-40C1-4ADD-85A6-6C35F2153146}" dt="2023-06-14T00:15:42.855" v="4090" actId="1076"/>
          <ac:picMkLst>
            <pc:docMk/>
            <pc:sldMk cId="2634818808" sldId="280"/>
            <ac:picMk id="2" creationId="{16D9CCE9-A36F-427C-B7D9-0460805E1800}"/>
          </ac:picMkLst>
        </pc:picChg>
      </pc:sldChg>
      <pc:sldChg chg="del">
        <pc:chgData name="Chen, Yuan (LARC-D203)" userId="bd333c89-89ae-45af-9273-e309f89f52c9" providerId="ADAL" clId="{075D9B88-40C1-4ADD-85A6-6C35F2153146}" dt="2023-05-30T17:00:22.774" v="2736" actId="2696"/>
        <pc:sldMkLst>
          <pc:docMk/>
          <pc:sldMk cId="2836734460" sldId="280"/>
        </pc:sldMkLst>
      </pc:sldChg>
      <pc:sldChg chg="del">
        <pc:chgData name="Chen, Yuan (LARC-D203)" userId="bd333c89-89ae-45af-9273-e309f89f52c9" providerId="ADAL" clId="{075D9B88-40C1-4ADD-85A6-6C35F2153146}" dt="2023-05-30T17:00:22.774" v="2736" actId="2696"/>
        <pc:sldMkLst>
          <pc:docMk/>
          <pc:sldMk cId="438986792" sldId="281"/>
        </pc:sldMkLst>
      </pc:sldChg>
      <pc:sldChg chg="modSp add mod">
        <pc:chgData name="Chen, Yuan (LARC-D203)" userId="bd333c89-89ae-45af-9273-e309f89f52c9" providerId="ADAL" clId="{075D9B88-40C1-4ADD-85A6-6C35F2153146}" dt="2023-06-14T01:50:16.607" v="5018" actId="20577"/>
        <pc:sldMkLst>
          <pc:docMk/>
          <pc:sldMk cId="3588220181" sldId="281"/>
        </pc:sldMkLst>
        <pc:spChg chg="mod">
          <ac:chgData name="Chen, Yuan (LARC-D203)" userId="bd333c89-89ae-45af-9273-e309f89f52c9" providerId="ADAL" clId="{075D9B88-40C1-4ADD-85A6-6C35F2153146}" dt="2023-06-14T01:43:03.891" v="5011" actId="20577"/>
          <ac:spMkLst>
            <pc:docMk/>
            <pc:sldMk cId="3588220181" sldId="281"/>
            <ac:spMk id="2" creationId="{FEDBAACF-C644-4BCB-80F9-2B3D5F24330F}"/>
          </ac:spMkLst>
        </pc:spChg>
        <pc:spChg chg="mod">
          <ac:chgData name="Chen, Yuan (LARC-D203)" userId="bd333c89-89ae-45af-9273-e309f89f52c9" providerId="ADAL" clId="{075D9B88-40C1-4ADD-85A6-6C35F2153146}" dt="2023-06-14T01:50:16.607" v="5018" actId="20577"/>
          <ac:spMkLst>
            <pc:docMk/>
            <pc:sldMk cId="3588220181" sldId="281"/>
            <ac:spMk id="3" creationId="{01B2BAF6-1AFD-45B9-910E-264F4F99D42F}"/>
          </ac:spMkLst>
        </pc:spChg>
      </pc:sldChg>
      <pc:sldChg chg="del">
        <pc:chgData name="Chen, Yuan (LARC-D203)" userId="bd333c89-89ae-45af-9273-e309f89f52c9" providerId="ADAL" clId="{075D9B88-40C1-4ADD-85A6-6C35F2153146}" dt="2023-05-30T17:00:22.774" v="2736" actId="2696"/>
        <pc:sldMkLst>
          <pc:docMk/>
          <pc:sldMk cId="182012866" sldId="282"/>
        </pc:sldMkLst>
      </pc:sldChg>
      <pc:sldChg chg="modSp add mod">
        <pc:chgData name="Chen, Yuan (LARC-D203)" userId="bd333c89-89ae-45af-9273-e309f89f52c9" providerId="ADAL" clId="{075D9B88-40C1-4ADD-85A6-6C35F2153146}" dt="2023-06-13T16:47:20.850" v="3739" actId="20577"/>
        <pc:sldMkLst>
          <pc:docMk/>
          <pc:sldMk cId="2253587464" sldId="282"/>
        </pc:sldMkLst>
        <pc:spChg chg="mod">
          <ac:chgData name="Chen, Yuan (LARC-D203)" userId="bd333c89-89ae-45af-9273-e309f89f52c9" providerId="ADAL" clId="{075D9B88-40C1-4ADD-85A6-6C35F2153146}" dt="2023-05-31T14:08:48.168" v="2934" actId="20577"/>
          <ac:spMkLst>
            <pc:docMk/>
            <pc:sldMk cId="2253587464" sldId="282"/>
            <ac:spMk id="2" creationId="{FEDBAACF-C644-4BCB-80F9-2B3D5F24330F}"/>
          </ac:spMkLst>
        </pc:spChg>
        <pc:spChg chg="mod">
          <ac:chgData name="Chen, Yuan (LARC-D203)" userId="bd333c89-89ae-45af-9273-e309f89f52c9" providerId="ADAL" clId="{075D9B88-40C1-4ADD-85A6-6C35F2153146}" dt="2023-06-13T16:47:20.850" v="3739" actId="20577"/>
          <ac:spMkLst>
            <pc:docMk/>
            <pc:sldMk cId="2253587464" sldId="282"/>
            <ac:spMk id="3" creationId="{01B2BAF6-1AFD-45B9-910E-264F4F99D42F}"/>
          </ac:spMkLst>
        </pc:spChg>
      </pc:sldChg>
      <pc:sldChg chg="del">
        <pc:chgData name="Chen, Yuan (LARC-D203)" userId="bd333c89-89ae-45af-9273-e309f89f52c9" providerId="ADAL" clId="{075D9B88-40C1-4ADD-85A6-6C35F2153146}" dt="2023-05-30T17:00:22.774" v="2736" actId="2696"/>
        <pc:sldMkLst>
          <pc:docMk/>
          <pc:sldMk cId="257866114" sldId="283"/>
        </pc:sldMkLst>
      </pc:sldChg>
      <pc:sldChg chg="modSp add del mod">
        <pc:chgData name="Chen, Yuan (LARC-D203)" userId="bd333c89-89ae-45af-9273-e309f89f52c9" providerId="ADAL" clId="{075D9B88-40C1-4ADD-85A6-6C35F2153146}" dt="2023-06-13T16:47:46.121" v="3742" actId="47"/>
        <pc:sldMkLst>
          <pc:docMk/>
          <pc:sldMk cId="3700365419" sldId="283"/>
        </pc:sldMkLst>
        <pc:spChg chg="mod">
          <ac:chgData name="Chen, Yuan (LARC-D203)" userId="bd333c89-89ae-45af-9273-e309f89f52c9" providerId="ADAL" clId="{075D9B88-40C1-4ADD-85A6-6C35F2153146}" dt="2023-05-31T14:09:01.324" v="2948" actId="20577"/>
          <ac:spMkLst>
            <pc:docMk/>
            <pc:sldMk cId="3700365419" sldId="283"/>
            <ac:spMk id="2" creationId="{FEDBAACF-C644-4BCB-80F9-2B3D5F24330F}"/>
          </ac:spMkLst>
        </pc:spChg>
        <pc:spChg chg="mod">
          <ac:chgData name="Chen, Yuan (LARC-D203)" userId="bd333c89-89ae-45af-9273-e309f89f52c9" providerId="ADAL" clId="{075D9B88-40C1-4ADD-85A6-6C35F2153146}" dt="2023-05-31T14:06:47.495" v="2930" actId="20577"/>
          <ac:spMkLst>
            <pc:docMk/>
            <pc:sldMk cId="3700365419" sldId="283"/>
            <ac:spMk id="3" creationId="{01B2BAF6-1AFD-45B9-910E-264F4F99D42F}"/>
          </ac:spMkLst>
        </pc:spChg>
      </pc:sldChg>
      <pc:sldChg chg="del">
        <pc:chgData name="Chen, Yuan (LARC-D203)" userId="bd333c89-89ae-45af-9273-e309f89f52c9" providerId="ADAL" clId="{075D9B88-40C1-4ADD-85A6-6C35F2153146}" dt="2023-05-30T17:00:22.774" v="2736" actId="2696"/>
        <pc:sldMkLst>
          <pc:docMk/>
          <pc:sldMk cId="323379393" sldId="284"/>
        </pc:sldMkLst>
      </pc:sldChg>
      <pc:sldChg chg="modSp add mod">
        <pc:chgData name="Chen, Yuan (LARC-D203)" userId="bd333c89-89ae-45af-9273-e309f89f52c9" providerId="ADAL" clId="{075D9B88-40C1-4ADD-85A6-6C35F2153146}" dt="2023-06-14T00:17:44.753" v="4095" actId="20577"/>
        <pc:sldMkLst>
          <pc:docMk/>
          <pc:sldMk cId="3508728008" sldId="284"/>
        </pc:sldMkLst>
        <pc:spChg chg="mod">
          <ac:chgData name="Chen, Yuan (LARC-D203)" userId="bd333c89-89ae-45af-9273-e309f89f52c9" providerId="ADAL" clId="{075D9B88-40C1-4ADD-85A6-6C35F2153146}" dt="2023-06-14T00:17:44.753" v="4095" actId="20577"/>
          <ac:spMkLst>
            <pc:docMk/>
            <pc:sldMk cId="3508728008" sldId="284"/>
            <ac:spMk id="3" creationId="{01B2BAF6-1AFD-45B9-910E-264F4F99D42F}"/>
          </ac:spMkLst>
        </pc:spChg>
      </pc:sldChg>
      <pc:sldChg chg="modSp add mod ord">
        <pc:chgData name="Chen, Yuan (LARC-D203)" userId="bd333c89-89ae-45af-9273-e309f89f52c9" providerId="ADAL" clId="{075D9B88-40C1-4ADD-85A6-6C35F2153146}" dt="2023-06-14T01:22:44.052" v="4848" actId="14"/>
        <pc:sldMkLst>
          <pc:docMk/>
          <pc:sldMk cId="3686399614" sldId="285"/>
        </pc:sldMkLst>
        <pc:spChg chg="mod">
          <ac:chgData name="Chen, Yuan (LARC-D203)" userId="bd333c89-89ae-45af-9273-e309f89f52c9" providerId="ADAL" clId="{075D9B88-40C1-4ADD-85A6-6C35F2153146}" dt="2023-06-14T01:22:37.223" v="4847" actId="27636"/>
          <ac:spMkLst>
            <pc:docMk/>
            <pc:sldMk cId="3686399614" sldId="285"/>
            <ac:spMk id="5" creationId="{B0B5DFF8-4CAC-4B7A-9BBC-2C01BA211483}"/>
          </ac:spMkLst>
        </pc:spChg>
        <pc:spChg chg="mod">
          <ac:chgData name="Chen, Yuan (LARC-D203)" userId="bd333c89-89ae-45af-9273-e309f89f52c9" providerId="ADAL" clId="{075D9B88-40C1-4ADD-85A6-6C35F2153146}" dt="2023-06-14T01:22:44.052" v="4848" actId="14"/>
          <ac:spMkLst>
            <pc:docMk/>
            <pc:sldMk cId="3686399614" sldId="285"/>
            <ac:spMk id="6" creationId="{E44E8FEA-8C51-4052-B0FC-47BE02475EAF}"/>
          </ac:spMkLst>
        </pc:spChg>
      </pc:sldChg>
      <pc:sldChg chg="modSp add mod">
        <pc:chgData name="Chen, Yuan (LARC-D203)" userId="bd333c89-89ae-45af-9273-e309f89f52c9" providerId="ADAL" clId="{075D9B88-40C1-4ADD-85A6-6C35F2153146}" dt="2023-06-14T01:23:57.414" v="4863" actId="27636"/>
        <pc:sldMkLst>
          <pc:docMk/>
          <pc:sldMk cId="347393486" sldId="286"/>
        </pc:sldMkLst>
        <pc:spChg chg="mod">
          <ac:chgData name="Chen, Yuan (LARC-D203)" userId="bd333c89-89ae-45af-9273-e309f89f52c9" providerId="ADAL" clId="{075D9B88-40C1-4ADD-85A6-6C35F2153146}" dt="2023-06-14T01:23:31.255" v="4855" actId="20577"/>
          <ac:spMkLst>
            <pc:docMk/>
            <pc:sldMk cId="347393486" sldId="286"/>
            <ac:spMk id="5" creationId="{B0B5DFF8-4CAC-4B7A-9BBC-2C01BA211483}"/>
          </ac:spMkLst>
        </pc:spChg>
        <pc:spChg chg="mod">
          <ac:chgData name="Chen, Yuan (LARC-D203)" userId="bd333c89-89ae-45af-9273-e309f89f52c9" providerId="ADAL" clId="{075D9B88-40C1-4ADD-85A6-6C35F2153146}" dt="2023-06-14T01:23:57.414" v="4863" actId="27636"/>
          <ac:spMkLst>
            <pc:docMk/>
            <pc:sldMk cId="347393486" sldId="286"/>
            <ac:spMk id="6" creationId="{E44E8FEA-8C51-4052-B0FC-47BE02475EAF}"/>
          </ac:spMkLst>
        </pc:spChg>
      </pc:sldChg>
      <pc:sldChg chg="modSp add del mod ord">
        <pc:chgData name="Chen, Yuan (LARC-D203)" userId="bd333c89-89ae-45af-9273-e309f89f52c9" providerId="ADAL" clId="{075D9B88-40C1-4ADD-85A6-6C35F2153146}" dt="2023-05-30T15:16:19.551" v="1755" actId="47"/>
        <pc:sldMkLst>
          <pc:docMk/>
          <pc:sldMk cId="1066410860" sldId="286"/>
        </pc:sldMkLst>
        <pc:spChg chg="mod">
          <ac:chgData name="Chen, Yuan (LARC-D203)" userId="bd333c89-89ae-45af-9273-e309f89f52c9" providerId="ADAL" clId="{075D9B88-40C1-4ADD-85A6-6C35F2153146}" dt="2023-05-30T14:45:49.211" v="1626" actId="207"/>
          <ac:spMkLst>
            <pc:docMk/>
            <pc:sldMk cId="1066410860" sldId="286"/>
            <ac:spMk id="6" creationId="{E44E8FEA-8C51-4052-B0FC-47BE02475EAF}"/>
          </ac:spMkLst>
        </pc:spChg>
      </pc:sldChg>
      <pc:sldChg chg="add del">
        <pc:chgData name="Chen, Yuan (LARC-D203)" userId="bd333c89-89ae-45af-9273-e309f89f52c9" providerId="ADAL" clId="{075D9B88-40C1-4ADD-85A6-6C35F2153146}" dt="2023-06-14T02:04:40.065" v="5116" actId="47"/>
        <pc:sldMkLst>
          <pc:docMk/>
          <pc:sldMk cId="641321875" sldId="287"/>
        </pc:sldMkLst>
      </pc:sldChg>
      <pc:sldChg chg="modSp add del mod ord">
        <pc:chgData name="Chen, Yuan (LARC-D203)" userId="bd333c89-89ae-45af-9273-e309f89f52c9" providerId="ADAL" clId="{075D9B88-40C1-4ADD-85A6-6C35F2153146}" dt="2023-05-30T15:16:15.372" v="1754" actId="47"/>
        <pc:sldMkLst>
          <pc:docMk/>
          <pc:sldMk cId="2081615677" sldId="287"/>
        </pc:sldMkLst>
        <pc:spChg chg="mod">
          <ac:chgData name="Chen, Yuan (LARC-D203)" userId="bd333c89-89ae-45af-9273-e309f89f52c9" providerId="ADAL" clId="{075D9B88-40C1-4ADD-85A6-6C35F2153146}" dt="2023-05-30T15:08:19.645" v="1629" actId="207"/>
          <ac:spMkLst>
            <pc:docMk/>
            <pc:sldMk cId="2081615677" sldId="287"/>
            <ac:spMk id="6" creationId="{E44E8FEA-8C51-4052-B0FC-47BE02475EAF}"/>
          </ac:spMkLst>
        </pc:spChg>
      </pc:sldChg>
      <pc:sldChg chg="addSp delSp modSp new del mod modClrScheme chgLayout">
        <pc:chgData name="Chen, Yuan (LARC-D203)" userId="bd333c89-89ae-45af-9273-e309f89f52c9" providerId="ADAL" clId="{075D9B88-40C1-4ADD-85A6-6C35F2153146}" dt="2023-06-14T01:25:04.213" v="4866" actId="2696"/>
        <pc:sldMkLst>
          <pc:docMk/>
          <pc:sldMk cId="3363774231" sldId="287"/>
        </pc:sldMkLst>
        <pc:spChg chg="mod ord">
          <ac:chgData name="Chen, Yuan (LARC-D203)" userId="bd333c89-89ae-45af-9273-e309f89f52c9" providerId="ADAL" clId="{075D9B88-40C1-4ADD-85A6-6C35F2153146}" dt="2023-06-14T01:24:55.872" v="4864" actId="700"/>
          <ac:spMkLst>
            <pc:docMk/>
            <pc:sldMk cId="3363774231" sldId="287"/>
            <ac:spMk id="2" creationId="{4EDD04CC-4EBE-4C2C-9FF7-0EA015ECB0AE}"/>
          </ac:spMkLst>
        </pc:spChg>
        <pc:spChg chg="del mod ord">
          <ac:chgData name="Chen, Yuan (LARC-D203)" userId="bd333c89-89ae-45af-9273-e309f89f52c9" providerId="ADAL" clId="{075D9B88-40C1-4ADD-85A6-6C35F2153146}" dt="2023-06-14T01:24:55.872" v="4864" actId="700"/>
          <ac:spMkLst>
            <pc:docMk/>
            <pc:sldMk cId="3363774231" sldId="287"/>
            <ac:spMk id="3" creationId="{11F212E6-68D9-4BB7-976B-BC07CCC66530}"/>
          </ac:spMkLst>
        </pc:spChg>
        <pc:spChg chg="mod ord">
          <ac:chgData name="Chen, Yuan (LARC-D203)" userId="bd333c89-89ae-45af-9273-e309f89f52c9" providerId="ADAL" clId="{075D9B88-40C1-4ADD-85A6-6C35F2153146}" dt="2023-06-14T01:24:55.872" v="4864" actId="700"/>
          <ac:spMkLst>
            <pc:docMk/>
            <pc:sldMk cId="3363774231" sldId="287"/>
            <ac:spMk id="4" creationId="{B7C6CCAB-4C0A-4802-AA80-EC77F011F567}"/>
          </ac:spMkLst>
        </pc:spChg>
        <pc:spChg chg="mod ord">
          <ac:chgData name="Chen, Yuan (LARC-D203)" userId="bd333c89-89ae-45af-9273-e309f89f52c9" providerId="ADAL" clId="{075D9B88-40C1-4ADD-85A6-6C35F2153146}" dt="2023-06-14T01:24:55.872" v="4864" actId="700"/>
          <ac:spMkLst>
            <pc:docMk/>
            <pc:sldMk cId="3363774231" sldId="287"/>
            <ac:spMk id="5" creationId="{091EF935-C8E1-4DEB-9B5F-D2A941137A90}"/>
          </ac:spMkLst>
        </pc:spChg>
        <pc:spChg chg="mod ord">
          <ac:chgData name="Chen, Yuan (LARC-D203)" userId="bd333c89-89ae-45af-9273-e309f89f52c9" providerId="ADAL" clId="{075D9B88-40C1-4ADD-85A6-6C35F2153146}" dt="2023-06-14T01:24:55.872" v="4864" actId="700"/>
          <ac:spMkLst>
            <pc:docMk/>
            <pc:sldMk cId="3363774231" sldId="287"/>
            <ac:spMk id="6" creationId="{3F0C9D4B-63B2-43F6-9D3D-B600B1170FFD}"/>
          </ac:spMkLst>
        </pc:spChg>
        <pc:spChg chg="add del mod ord">
          <ac:chgData name="Chen, Yuan (LARC-D203)" userId="bd333c89-89ae-45af-9273-e309f89f52c9" providerId="ADAL" clId="{075D9B88-40C1-4ADD-85A6-6C35F2153146}" dt="2023-06-14T01:24:59.861" v="4865" actId="478"/>
          <ac:spMkLst>
            <pc:docMk/>
            <pc:sldMk cId="3363774231" sldId="287"/>
            <ac:spMk id="7" creationId="{16F6EB65-5902-4BA4-BDAB-9763CEA0E7CB}"/>
          </ac:spMkLst>
        </pc:spChg>
      </pc:sldChg>
      <pc:sldChg chg="addSp delSp modSp new mod modClrScheme chgLayout">
        <pc:chgData name="Chen, Yuan (LARC-D203)" userId="bd333c89-89ae-45af-9273-e309f89f52c9" providerId="ADAL" clId="{075D9B88-40C1-4ADD-85A6-6C35F2153146}" dt="2023-06-13T19:27:37.298" v="3894" actId="478"/>
        <pc:sldMkLst>
          <pc:docMk/>
          <pc:sldMk cId="259405930" sldId="288"/>
        </pc:sldMkLst>
        <pc:spChg chg="mod ord">
          <ac:chgData name="Chen, Yuan (LARC-D203)" userId="bd333c89-89ae-45af-9273-e309f89f52c9" providerId="ADAL" clId="{075D9B88-40C1-4ADD-85A6-6C35F2153146}" dt="2023-06-13T19:27:31.879" v="3893" actId="700"/>
          <ac:spMkLst>
            <pc:docMk/>
            <pc:sldMk cId="259405930" sldId="288"/>
            <ac:spMk id="2" creationId="{D4D5B6C9-7444-4BCA-90C3-3D0E59859DB7}"/>
          </ac:spMkLst>
        </pc:spChg>
        <pc:spChg chg="del mod ord">
          <ac:chgData name="Chen, Yuan (LARC-D203)" userId="bd333c89-89ae-45af-9273-e309f89f52c9" providerId="ADAL" clId="{075D9B88-40C1-4ADD-85A6-6C35F2153146}" dt="2023-06-13T19:27:31.879" v="3893" actId="700"/>
          <ac:spMkLst>
            <pc:docMk/>
            <pc:sldMk cId="259405930" sldId="288"/>
            <ac:spMk id="3" creationId="{0E940513-7CA0-4388-95C8-B409DCF87DB2}"/>
          </ac:spMkLst>
        </pc:spChg>
        <pc:spChg chg="mod ord">
          <ac:chgData name="Chen, Yuan (LARC-D203)" userId="bd333c89-89ae-45af-9273-e309f89f52c9" providerId="ADAL" clId="{075D9B88-40C1-4ADD-85A6-6C35F2153146}" dt="2023-06-13T19:27:31.879" v="3893" actId="700"/>
          <ac:spMkLst>
            <pc:docMk/>
            <pc:sldMk cId="259405930" sldId="288"/>
            <ac:spMk id="4" creationId="{02E15166-C59E-4EAD-8309-E1CFA8BAAEA4}"/>
          </ac:spMkLst>
        </pc:spChg>
        <pc:spChg chg="mod ord">
          <ac:chgData name="Chen, Yuan (LARC-D203)" userId="bd333c89-89ae-45af-9273-e309f89f52c9" providerId="ADAL" clId="{075D9B88-40C1-4ADD-85A6-6C35F2153146}" dt="2023-06-13T19:27:31.879" v="3893" actId="700"/>
          <ac:spMkLst>
            <pc:docMk/>
            <pc:sldMk cId="259405930" sldId="288"/>
            <ac:spMk id="5" creationId="{7EE02C8A-8A1E-4546-AF72-8D7FF941B7B7}"/>
          </ac:spMkLst>
        </pc:spChg>
        <pc:spChg chg="mod ord">
          <ac:chgData name="Chen, Yuan (LARC-D203)" userId="bd333c89-89ae-45af-9273-e309f89f52c9" providerId="ADAL" clId="{075D9B88-40C1-4ADD-85A6-6C35F2153146}" dt="2023-06-13T19:27:31.879" v="3893" actId="700"/>
          <ac:spMkLst>
            <pc:docMk/>
            <pc:sldMk cId="259405930" sldId="288"/>
            <ac:spMk id="6" creationId="{083908E5-8119-4E5E-BD0E-0E7D1FCD1840}"/>
          </ac:spMkLst>
        </pc:spChg>
        <pc:spChg chg="add del mod ord">
          <ac:chgData name="Chen, Yuan (LARC-D203)" userId="bd333c89-89ae-45af-9273-e309f89f52c9" providerId="ADAL" clId="{075D9B88-40C1-4ADD-85A6-6C35F2153146}" dt="2023-06-13T19:27:37.298" v="3894" actId="478"/>
          <ac:spMkLst>
            <pc:docMk/>
            <pc:sldMk cId="259405930" sldId="288"/>
            <ac:spMk id="7" creationId="{C49278F6-A6F1-44FB-A4FE-F1B24A06CF96}"/>
          </ac:spMkLst>
        </pc:spChg>
      </pc:sldChg>
      <pc:sldChg chg="modSp new del mod">
        <pc:chgData name="Chen, Yuan (LARC-D203)" userId="bd333c89-89ae-45af-9273-e309f89f52c9" providerId="ADAL" clId="{075D9B88-40C1-4ADD-85A6-6C35F2153146}" dt="2023-06-14T02:13:19.420" v="5649" actId="47"/>
        <pc:sldMkLst>
          <pc:docMk/>
          <pc:sldMk cId="11064930" sldId="289"/>
        </pc:sldMkLst>
        <pc:spChg chg="mod">
          <ac:chgData name="Chen, Yuan (LARC-D203)" userId="bd333c89-89ae-45af-9273-e309f89f52c9" providerId="ADAL" clId="{075D9B88-40C1-4ADD-85A6-6C35F2153146}" dt="2023-05-30T17:02:06.137" v="2779" actId="20577"/>
          <ac:spMkLst>
            <pc:docMk/>
            <pc:sldMk cId="11064930" sldId="289"/>
            <ac:spMk id="2" creationId="{44C1CD6E-F615-4521-A550-A1C2B3CFE4AB}"/>
          </ac:spMkLst>
        </pc:spChg>
        <pc:spChg chg="mod">
          <ac:chgData name="Chen, Yuan (LARC-D203)" userId="bd333c89-89ae-45af-9273-e309f89f52c9" providerId="ADAL" clId="{075D9B88-40C1-4ADD-85A6-6C35F2153146}" dt="2023-06-14T02:04:29.397" v="5115" actId="20577"/>
          <ac:spMkLst>
            <pc:docMk/>
            <pc:sldMk cId="11064930" sldId="289"/>
            <ac:spMk id="3" creationId="{40F61F9F-3CD2-4B11-A318-93644AE7DA9C}"/>
          </ac:spMkLst>
        </pc:spChg>
      </pc:sldChg>
      <pc:sldChg chg="modSp add del mod">
        <pc:chgData name="Chen, Yuan (LARC-D203)" userId="bd333c89-89ae-45af-9273-e309f89f52c9" providerId="ADAL" clId="{075D9B88-40C1-4ADD-85A6-6C35F2153146}" dt="2023-06-13T16:35:57.399" v="3651" actId="47"/>
        <pc:sldMkLst>
          <pc:docMk/>
          <pc:sldMk cId="1650871809" sldId="290"/>
        </pc:sldMkLst>
        <pc:spChg chg="mod">
          <ac:chgData name="Chen, Yuan (LARC-D203)" userId="bd333c89-89ae-45af-9273-e309f89f52c9" providerId="ADAL" clId="{075D9B88-40C1-4ADD-85A6-6C35F2153146}" dt="2023-06-13T16:31:58.356" v="3570" actId="20577"/>
          <ac:spMkLst>
            <pc:docMk/>
            <pc:sldMk cId="1650871809" sldId="290"/>
            <ac:spMk id="2" creationId="{FEDBAACF-C644-4BCB-80F9-2B3D5F24330F}"/>
          </ac:spMkLst>
        </pc:spChg>
        <pc:spChg chg="mod">
          <ac:chgData name="Chen, Yuan (LARC-D203)" userId="bd333c89-89ae-45af-9273-e309f89f52c9" providerId="ADAL" clId="{075D9B88-40C1-4ADD-85A6-6C35F2153146}" dt="2023-06-13T16:35:15.667" v="3636" actId="27636"/>
          <ac:spMkLst>
            <pc:docMk/>
            <pc:sldMk cId="1650871809" sldId="290"/>
            <ac:spMk id="3" creationId="{01B2BAF6-1AFD-45B9-910E-264F4F99D42F}"/>
          </ac:spMkLst>
        </pc:spChg>
      </pc:sldChg>
      <pc:sldChg chg="modSp add mod">
        <pc:chgData name="Chen, Yuan (LARC-D203)" userId="bd333c89-89ae-45af-9273-e309f89f52c9" providerId="ADAL" clId="{075D9B88-40C1-4ADD-85A6-6C35F2153146}" dt="2023-06-13T16:47:32.822" v="3741" actId="20577"/>
        <pc:sldMkLst>
          <pc:docMk/>
          <pc:sldMk cId="4152994975" sldId="291"/>
        </pc:sldMkLst>
        <pc:spChg chg="mod">
          <ac:chgData name="Chen, Yuan (LARC-D203)" userId="bd333c89-89ae-45af-9273-e309f89f52c9" providerId="ADAL" clId="{075D9B88-40C1-4ADD-85A6-6C35F2153146}" dt="2023-06-13T16:47:32.822" v="3741" actId="20577"/>
          <ac:spMkLst>
            <pc:docMk/>
            <pc:sldMk cId="4152994975" sldId="291"/>
            <ac:spMk id="2" creationId="{FEDBAACF-C644-4BCB-80F9-2B3D5F24330F}"/>
          </ac:spMkLst>
        </pc:spChg>
        <pc:spChg chg="mod">
          <ac:chgData name="Chen, Yuan (LARC-D203)" userId="bd333c89-89ae-45af-9273-e309f89f52c9" providerId="ADAL" clId="{075D9B88-40C1-4ADD-85A6-6C35F2153146}" dt="2023-06-13T16:33:16.631" v="3597" actId="27636"/>
          <ac:spMkLst>
            <pc:docMk/>
            <pc:sldMk cId="4152994975" sldId="291"/>
            <ac:spMk id="3" creationId="{01B2BAF6-1AFD-45B9-910E-264F4F99D42F}"/>
          </ac:spMkLst>
        </pc:spChg>
      </pc:sldChg>
      <pc:sldChg chg="add">
        <pc:chgData name="Chen, Yuan (LARC-D203)" userId="bd333c89-89ae-45af-9273-e309f89f52c9" providerId="ADAL" clId="{075D9B88-40C1-4ADD-85A6-6C35F2153146}" dt="2023-06-13T20:04:37.680" v="3984"/>
        <pc:sldMkLst>
          <pc:docMk/>
          <pc:sldMk cId="711757390" sldId="292"/>
        </pc:sldMkLst>
      </pc:sldChg>
      <pc:sldChg chg="modSp new mod">
        <pc:chgData name="Chen, Yuan (LARC-D203)" userId="bd333c89-89ae-45af-9273-e309f89f52c9" providerId="ADAL" clId="{075D9B88-40C1-4ADD-85A6-6C35F2153146}" dt="2023-06-14T01:18:00.477" v="4818" actId="20577"/>
        <pc:sldMkLst>
          <pc:docMk/>
          <pc:sldMk cId="581816286" sldId="293"/>
        </pc:sldMkLst>
        <pc:spChg chg="mod">
          <ac:chgData name="Chen, Yuan (LARC-D203)" userId="bd333c89-89ae-45af-9273-e309f89f52c9" providerId="ADAL" clId="{075D9B88-40C1-4ADD-85A6-6C35F2153146}" dt="2023-06-14T01:05:05.382" v="4175" actId="20577"/>
          <ac:spMkLst>
            <pc:docMk/>
            <pc:sldMk cId="581816286" sldId="293"/>
            <ac:spMk id="2" creationId="{DBC39422-63AA-40C2-A1BB-7AF28812FECF}"/>
          </ac:spMkLst>
        </pc:spChg>
        <pc:spChg chg="mod">
          <ac:chgData name="Chen, Yuan (LARC-D203)" userId="bd333c89-89ae-45af-9273-e309f89f52c9" providerId="ADAL" clId="{075D9B88-40C1-4ADD-85A6-6C35F2153146}" dt="2023-06-14T01:18:00.477" v="4818" actId="20577"/>
          <ac:spMkLst>
            <pc:docMk/>
            <pc:sldMk cId="581816286" sldId="293"/>
            <ac:spMk id="3" creationId="{432BB238-0F51-416C-AECB-C3A01DAE925B}"/>
          </ac:spMkLst>
        </pc:spChg>
      </pc:sldChg>
      <pc:sldChg chg="add del ord">
        <pc:chgData name="Chen, Yuan (LARC-D203)" userId="bd333c89-89ae-45af-9273-e309f89f52c9" providerId="ADAL" clId="{075D9B88-40C1-4ADD-85A6-6C35F2153146}" dt="2023-06-14T01:41:17.266" v="4992" actId="47"/>
        <pc:sldMkLst>
          <pc:docMk/>
          <pc:sldMk cId="411217938" sldId="294"/>
        </pc:sldMkLst>
      </pc:sldChg>
      <pc:sldChg chg="modSp add mod ord">
        <pc:chgData name="Chen, Yuan (LARC-D203)" userId="bd333c89-89ae-45af-9273-e309f89f52c9" providerId="ADAL" clId="{075D9B88-40C1-4ADD-85A6-6C35F2153146}" dt="2023-06-14T01:42:08.178" v="5002" actId="20577"/>
        <pc:sldMkLst>
          <pc:docMk/>
          <pc:sldMk cId="3769669302" sldId="295"/>
        </pc:sldMkLst>
        <pc:spChg chg="mod">
          <ac:chgData name="Chen, Yuan (LARC-D203)" userId="bd333c89-89ae-45af-9273-e309f89f52c9" providerId="ADAL" clId="{075D9B88-40C1-4ADD-85A6-6C35F2153146}" dt="2023-06-14T01:42:08.178" v="5002" actId="20577"/>
          <ac:spMkLst>
            <pc:docMk/>
            <pc:sldMk cId="3769669302" sldId="295"/>
            <ac:spMk id="2" creationId="{291023F2-D29B-4488-A808-3649664BCBBB}"/>
          </ac:spMkLst>
        </pc:spChg>
        <pc:spChg chg="mod">
          <ac:chgData name="Chen, Yuan (LARC-D203)" userId="bd333c89-89ae-45af-9273-e309f89f52c9" providerId="ADAL" clId="{075D9B88-40C1-4ADD-85A6-6C35F2153146}" dt="2023-06-14T01:40:07.767" v="4986" actId="15"/>
          <ac:spMkLst>
            <pc:docMk/>
            <pc:sldMk cId="3769669302" sldId="295"/>
            <ac:spMk id="3" creationId="{56CEC67B-9FAF-4544-85CF-D7C226B61F84}"/>
          </ac:spMkLst>
        </pc:spChg>
      </pc:sldChg>
      <pc:sldChg chg="addSp delSp modSp new mod">
        <pc:chgData name="Chen, Yuan (LARC-D203)" userId="bd333c89-89ae-45af-9273-e309f89f52c9" providerId="ADAL" clId="{075D9B88-40C1-4ADD-85A6-6C35F2153146}" dt="2023-06-14T01:59:30.907" v="5090" actId="1076"/>
        <pc:sldMkLst>
          <pc:docMk/>
          <pc:sldMk cId="776352151" sldId="296"/>
        </pc:sldMkLst>
        <pc:spChg chg="mod">
          <ac:chgData name="Chen, Yuan (LARC-D203)" userId="bd333c89-89ae-45af-9273-e309f89f52c9" providerId="ADAL" clId="{075D9B88-40C1-4ADD-85A6-6C35F2153146}" dt="2023-06-14T01:59:30.907" v="5090" actId="1076"/>
          <ac:spMkLst>
            <pc:docMk/>
            <pc:sldMk cId="776352151" sldId="296"/>
            <ac:spMk id="2" creationId="{5A10A31C-C098-4FE4-BE0E-BF019EA3C5B2}"/>
          </ac:spMkLst>
        </pc:spChg>
        <pc:spChg chg="del">
          <ac:chgData name="Chen, Yuan (LARC-D203)" userId="bd333c89-89ae-45af-9273-e309f89f52c9" providerId="ADAL" clId="{075D9B88-40C1-4ADD-85A6-6C35F2153146}" dt="2023-06-14T01:57:23.965" v="5079" actId="478"/>
          <ac:spMkLst>
            <pc:docMk/>
            <pc:sldMk cId="776352151" sldId="296"/>
            <ac:spMk id="3" creationId="{2151825A-79A8-4307-A8F3-5704E09DE363}"/>
          </ac:spMkLst>
        </pc:spChg>
        <pc:graphicFrameChg chg="add mod">
          <ac:chgData name="Chen, Yuan (LARC-D203)" userId="bd333c89-89ae-45af-9273-e309f89f52c9" providerId="ADAL" clId="{075D9B88-40C1-4ADD-85A6-6C35F2153146}" dt="2023-06-14T01:57:29.853" v="5082" actId="14100"/>
          <ac:graphicFrameMkLst>
            <pc:docMk/>
            <pc:sldMk cId="776352151" sldId="296"/>
            <ac:graphicFrameMk id="7" creationId="{012DE7C6-C3AB-4AFA-BAF8-274641D641EE}"/>
          </ac:graphicFrameMkLst>
        </pc:graphicFrameChg>
      </pc:sldChg>
      <pc:sldChg chg="addSp delSp modSp add mod">
        <pc:chgData name="Chen, Yuan (LARC-D203)" userId="bd333c89-89ae-45af-9273-e309f89f52c9" providerId="ADAL" clId="{075D9B88-40C1-4ADD-85A6-6C35F2153146}" dt="2023-06-14T02:18:42.629" v="5661" actId="1076"/>
        <pc:sldMkLst>
          <pc:docMk/>
          <pc:sldMk cId="586580788" sldId="297"/>
        </pc:sldMkLst>
        <pc:spChg chg="mod">
          <ac:chgData name="Chen, Yuan (LARC-D203)" userId="bd333c89-89ae-45af-9273-e309f89f52c9" providerId="ADAL" clId="{075D9B88-40C1-4ADD-85A6-6C35F2153146}" dt="2023-06-14T02:18:42.629" v="5661" actId="1076"/>
          <ac:spMkLst>
            <pc:docMk/>
            <pc:sldMk cId="586580788" sldId="297"/>
            <ac:spMk id="2" creationId="{5A10A31C-C098-4FE4-BE0E-BF019EA3C5B2}"/>
          </ac:spMkLst>
        </pc:spChg>
        <pc:graphicFrameChg chg="del">
          <ac:chgData name="Chen, Yuan (LARC-D203)" userId="bd333c89-89ae-45af-9273-e309f89f52c9" providerId="ADAL" clId="{075D9B88-40C1-4ADD-85A6-6C35F2153146}" dt="2023-06-14T01:58:42.235" v="5086" actId="478"/>
          <ac:graphicFrameMkLst>
            <pc:docMk/>
            <pc:sldMk cId="586580788" sldId="297"/>
            <ac:graphicFrameMk id="7" creationId="{012DE7C6-C3AB-4AFA-BAF8-274641D641EE}"/>
          </ac:graphicFrameMkLst>
        </pc:graphicFrameChg>
        <pc:graphicFrameChg chg="add mod">
          <ac:chgData name="Chen, Yuan (LARC-D203)" userId="bd333c89-89ae-45af-9273-e309f89f52c9" providerId="ADAL" clId="{075D9B88-40C1-4ADD-85A6-6C35F2153146}" dt="2023-06-14T01:58:46.941" v="5088" actId="1076"/>
          <ac:graphicFrameMkLst>
            <pc:docMk/>
            <pc:sldMk cId="586580788" sldId="297"/>
            <ac:graphicFrameMk id="8" creationId="{DD77BF09-55FA-4F70-ACF3-D035679517BC}"/>
          </ac:graphicFrameMkLst>
        </pc:graphicFrameChg>
      </pc:sldChg>
      <pc:sldChg chg="modSp new mod">
        <pc:chgData name="Chen, Yuan (LARC-D203)" userId="bd333c89-89ae-45af-9273-e309f89f52c9" providerId="ADAL" clId="{075D9B88-40C1-4ADD-85A6-6C35F2153146}" dt="2023-06-14T02:13:11.315" v="5648" actId="20577"/>
        <pc:sldMkLst>
          <pc:docMk/>
          <pc:sldMk cId="316087590" sldId="298"/>
        </pc:sldMkLst>
        <pc:spChg chg="mod">
          <ac:chgData name="Chen, Yuan (LARC-D203)" userId="bd333c89-89ae-45af-9273-e309f89f52c9" providerId="ADAL" clId="{075D9B88-40C1-4ADD-85A6-6C35F2153146}" dt="2023-06-14T02:09:33.882" v="5464" actId="20577"/>
          <ac:spMkLst>
            <pc:docMk/>
            <pc:sldMk cId="316087590" sldId="298"/>
            <ac:spMk id="2" creationId="{2E2C927B-3510-45ED-9F95-2688C57C543A}"/>
          </ac:spMkLst>
        </pc:spChg>
        <pc:spChg chg="mod">
          <ac:chgData name="Chen, Yuan (LARC-D203)" userId="bd333c89-89ae-45af-9273-e309f89f52c9" providerId="ADAL" clId="{075D9B88-40C1-4ADD-85A6-6C35F2153146}" dt="2023-06-14T02:13:11.315" v="5648" actId="20577"/>
          <ac:spMkLst>
            <pc:docMk/>
            <pc:sldMk cId="316087590" sldId="298"/>
            <ac:spMk id="3" creationId="{C5E3180A-4692-4BC0-AAB9-00A41C85A9F8}"/>
          </ac:spMkLst>
        </pc:spChg>
      </pc:sldChg>
      <pc:sldChg chg="modSp new del mod">
        <pc:chgData name="Chen, Yuan (LARC-D203)" userId="bd333c89-89ae-45af-9273-e309f89f52c9" providerId="ADAL" clId="{075D9B88-40C1-4ADD-85A6-6C35F2153146}" dt="2023-06-14T02:18:11.282" v="5660" actId="47"/>
        <pc:sldMkLst>
          <pc:docMk/>
          <pc:sldMk cId="2156955012" sldId="299"/>
        </pc:sldMkLst>
        <pc:spChg chg="mod">
          <ac:chgData name="Chen, Yuan (LARC-D203)" userId="bd333c89-89ae-45af-9273-e309f89f52c9" providerId="ADAL" clId="{075D9B88-40C1-4ADD-85A6-6C35F2153146}" dt="2023-06-14T02:13:59.382" v="5658" actId="313"/>
          <ac:spMkLst>
            <pc:docMk/>
            <pc:sldMk cId="2156955012" sldId="299"/>
            <ac:spMk id="2" creationId="{987BE7D2-A2E0-4041-9A1C-BDED9DE0E430}"/>
          </ac:spMkLst>
        </pc:spChg>
      </pc:sldChg>
      <pc:sldChg chg="add">
        <pc:chgData name="Chen, Yuan (LARC-D203)" userId="bd333c89-89ae-45af-9273-e309f89f52c9" providerId="ADAL" clId="{075D9B88-40C1-4ADD-85A6-6C35F2153146}" dt="2023-06-14T02:17:14.902" v="5659"/>
        <pc:sldMkLst>
          <pc:docMk/>
          <pc:sldMk cId="232967595" sldId="442"/>
        </pc:sldMkLst>
      </pc:sldChg>
      <pc:sldChg chg="modSp new mod">
        <pc:chgData name="Chen, Yuan (LARC-D203)" userId="bd333c89-89ae-45af-9273-e309f89f52c9" providerId="ADAL" clId="{075D9B88-40C1-4ADD-85A6-6C35F2153146}" dt="2023-06-14T02:28:08.930" v="6039" actId="20577"/>
        <pc:sldMkLst>
          <pc:docMk/>
          <pc:sldMk cId="3800365557" sldId="443"/>
        </pc:sldMkLst>
        <pc:spChg chg="mod">
          <ac:chgData name="Chen, Yuan (LARC-D203)" userId="bd333c89-89ae-45af-9273-e309f89f52c9" providerId="ADAL" clId="{075D9B88-40C1-4ADD-85A6-6C35F2153146}" dt="2023-06-14T02:21:03.727" v="5671" actId="313"/>
          <ac:spMkLst>
            <pc:docMk/>
            <pc:sldMk cId="3800365557" sldId="443"/>
            <ac:spMk id="2" creationId="{03998A08-2677-45C0-BA8D-4625C1D30E67}"/>
          </ac:spMkLst>
        </pc:spChg>
        <pc:spChg chg="mod">
          <ac:chgData name="Chen, Yuan (LARC-D203)" userId="bd333c89-89ae-45af-9273-e309f89f52c9" providerId="ADAL" clId="{075D9B88-40C1-4ADD-85A6-6C35F2153146}" dt="2023-06-14T02:28:08.930" v="6039" actId="20577"/>
          <ac:spMkLst>
            <pc:docMk/>
            <pc:sldMk cId="3800365557" sldId="443"/>
            <ac:spMk id="3" creationId="{A088D553-B233-4C00-9DF3-29FCF72DC946}"/>
          </ac:spMkLst>
        </pc:spChg>
      </pc:sldChg>
      <pc:sldMasterChg chg="addSp modSp">
        <pc:chgData name="Chen, Yuan (LARC-D203)" userId="bd333c89-89ae-45af-9273-e309f89f52c9" providerId="ADAL" clId="{075D9B88-40C1-4ADD-85A6-6C35F2153146}" dt="2023-06-14T02:29:31.763" v="6040"/>
        <pc:sldMasterMkLst>
          <pc:docMk/>
          <pc:sldMasterMk cId="2556299798" sldId="2147483648"/>
        </pc:sldMasterMkLst>
        <pc:picChg chg="add mod">
          <ac:chgData name="Chen, Yuan (LARC-D203)" userId="bd333c89-89ae-45af-9273-e309f89f52c9" providerId="ADAL" clId="{075D9B88-40C1-4ADD-85A6-6C35F2153146}" dt="2023-06-14T02:29:31.763" v="6040"/>
          <ac:picMkLst>
            <pc:docMk/>
            <pc:sldMasterMk cId="2556299798" sldId="2147483648"/>
            <ac:picMk id="7" creationId="{225DF550-AE40-4EAC-8F01-5270AE36CA64}"/>
          </ac:picMkLst>
        </pc:pic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C257D1-3F6A-4C6F-A918-641B46F2D17A}" type="datetimeFigureOut">
              <a:rPr lang="en-US" smtClean="0"/>
              <a:t>5/30/2023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C721B5-DE91-4871-82BD-68023C361A5A}" type="slidenum">
              <a:rPr lang="en-US" smtClean="0"/>
              <a:t>‹#›</a:t>
            </a:fld>
            <a:endParaRPr lang="en-US"/>
          </a:p>
        </p:txBody>
      </p:sp>
    </p:spTree>
    <p:extLst>
      <p:ext uri="{BB962C8B-B14F-4D97-AF65-F5344CB8AC3E}">
        <p14:creationId xmlns:p14="http://schemas.microsoft.com/office/powerpoint/2010/main" val="3661673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2C6DE-9357-4742-BC96-A3D4AAED836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1F275C-EBD3-4A7A-AEEE-47B26F6807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2986F20-0137-4290-8AB0-A7265697C904}"/>
              </a:ext>
            </a:extLst>
          </p:cNvPr>
          <p:cNvSpPr>
            <a:spLocks noGrp="1"/>
          </p:cNvSpPr>
          <p:nvPr>
            <p:ph type="dt" sz="half" idx="10"/>
          </p:nvPr>
        </p:nvSpPr>
        <p:spPr/>
        <p:txBody>
          <a:bodyPr/>
          <a:lstStyle/>
          <a:p>
            <a:r>
              <a:rPr lang="en-US"/>
              <a:t>6/15/2023</a:t>
            </a:r>
          </a:p>
        </p:txBody>
      </p:sp>
      <p:sp>
        <p:nvSpPr>
          <p:cNvPr id="5" name="Footer Placeholder 4">
            <a:extLst>
              <a:ext uri="{FF2B5EF4-FFF2-40B4-BE49-F238E27FC236}">
                <a16:creationId xmlns:a16="http://schemas.microsoft.com/office/drawing/2014/main" id="{F64BB572-21CD-45D4-BEFA-74C679BB0375}"/>
              </a:ext>
            </a:extLst>
          </p:cNvPr>
          <p:cNvSpPr>
            <a:spLocks noGrp="1"/>
          </p:cNvSpPr>
          <p:nvPr>
            <p:ph type="ftr" sz="quarter" idx="11"/>
          </p:nvPr>
        </p:nvSpPr>
        <p:spPr/>
        <p:txBody>
          <a:bodyPr/>
          <a:lstStyle/>
          <a:p>
            <a:r>
              <a:rPr lang="en-US"/>
              <a:t>2023 NEPP Electronics Technology Workshop (ETW)</a:t>
            </a:r>
          </a:p>
        </p:txBody>
      </p:sp>
      <p:sp>
        <p:nvSpPr>
          <p:cNvPr id="6" name="Slide Number Placeholder 5">
            <a:extLst>
              <a:ext uri="{FF2B5EF4-FFF2-40B4-BE49-F238E27FC236}">
                <a16:creationId xmlns:a16="http://schemas.microsoft.com/office/drawing/2014/main" id="{20288AF7-216C-491B-B68C-FB014F19567E}"/>
              </a:ext>
            </a:extLst>
          </p:cNvPr>
          <p:cNvSpPr>
            <a:spLocks noGrp="1"/>
          </p:cNvSpPr>
          <p:nvPr>
            <p:ph type="sldNum" sz="quarter" idx="12"/>
          </p:nvPr>
        </p:nvSpPr>
        <p:spPr/>
        <p:txBody>
          <a:bodyPr/>
          <a:lstStyle/>
          <a:p>
            <a:fld id="{BAC6843F-A8E0-4273-8F54-4B4D40943128}" type="slidenum">
              <a:rPr lang="en-US" smtClean="0"/>
              <a:t>‹#›</a:t>
            </a:fld>
            <a:endParaRPr lang="en-US"/>
          </a:p>
        </p:txBody>
      </p:sp>
    </p:spTree>
    <p:extLst>
      <p:ext uri="{BB962C8B-B14F-4D97-AF65-F5344CB8AC3E}">
        <p14:creationId xmlns:p14="http://schemas.microsoft.com/office/powerpoint/2010/main" val="1768133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D48B3-D7C8-4FFE-916E-09DE54572C0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40EE3-13FC-4E3C-9ABA-BA4AEF4291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4D401B-77EC-4F8D-9206-D025D62B1726}"/>
              </a:ext>
            </a:extLst>
          </p:cNvPr>
          <p:cNvSpPr>
            <a:spLocks noGrp="1"/>
          </p:cNvSpPr>
          <p:nvPr>
            <p:ph type="dt" sz="half" idx="10"/>
          </p:nvPr>
        </p:nvSpPr>
        <p:spPr/>
        <p:txBody>
          <a:bodyPr/>
          <a:lstStyle/>
          <a:p>
            <a:r>
              <a:rPr lang="en-US"/>
              <a:t>6/15/2023</a:t>
            </a:r>
          </a:p>
        </p:txBody>
      </p:sp>
      <p:sp>
        <p:nvSpPr>
          <p:cNvPr id="5" name="Footer Placeholder 4">
            <a:extLst>
              <a:ext uri="{FF2B5EF4-FFF2-40B4-BE49-F238E27FC236}">
                <a16:creationId xmlns:a16="http://schemas.microsoft.com/office/drawing/2014/main" id="{538B72B1-3F3D-4C7F-A815-3A356B09A24E}"/>
              </a:ext>
            </a:extLst>
          </p:cNvPr>
          <p:cNvSpPr>
            <a:spLocks noGrp="1"/>
          </p:cNvSpPr>
          <p:nvPr>
            <p:ph type="ftr" sz="quarter" idx="11"/>
          </p:nvPr>
        </p:nvSpPr>
        <p:spPr/>
        <p:txBody>
          <a:bodyPr/>
          <a:lstStyle/>
          <a:p>
            <a:r>
              <a:rPr lang="en-US"/>
              <a:t>2023 NEPP Electronics Technology Workshop (ETW)</a:t>
            </a:r>
          </a:p>
        </p:txBody>
      </p:sp>
      <p:sp>
        <p:nvSpPr>
          <p:cNvPr id="6" name="Slide Number Placeholder 5">
            <a:extLst>
              <a:ext uri="{FF2B5EF4-FFF2-40B4-BE49-F238E27FC236}">
                <a16:creationId xmlns:a16="http://schemas.microsoft.com/office/drawing/2014/main" id="{F1E160F7-F0D0-4D46-BEC9-C247569446A2}"/>
              </a:ext>
            </a:extLst>
          </p:cNvPr>
          <p:cNvSpPr>
            <a:spLocks noGrp="1"/>
          </p:cNvSpPr>
          <p:nvPr>
            <p:ph type="sldNum" sz="quarter" idx="12"/>
          </p:nvPr>
        </p:nvSpPr>
        <p:spPr/>
        <p:txBody>
          <a:bodyPr/>
          <a:lstStyle/>
          <a:p>
            <a:fld id="{BAC6843F-A8E0-4273-8F54-4B4D40943128}" type="slidenum">
              <a:rPr lang="en-US" smtClean="0"/>
              <a:t>‹#›</a:t>
            </a:fld>
            <a:endParaRPr lang="en-US"/>
          </a:p>
        </p:txBody>
      </p:sp>
    </p:spTree>
    <p:extLst>
      <p:ext uri="{BB962C8B-B14F-4D97-AF65-F5344CB8AC3E}">
        <p14:creationId xmlns:p14="http://schemas.microsoft.com/office/powerpoint/2010/main" val="3260340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3BE1DE-8838-431A-887A-F6130ECD7C1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AD86CD8-C85C-4DF4-A52C-7752A91012D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681E6B-583F-4495-88D5-E7453C37048F}"/>
              </a:ext>
            </a:extLst>
          </p:cNvPr>
          <p:cNvSpPr>
            <a:spLocks noGrp="1"/>
          </p:cNvSpPr>
          <p:nvPr>
            <p:ph type="dt" sz="half" idx="10"/>
          </p:nvPr>
        </p:nvSpPr>
        <p:spPr/>
        <p:txBody>
          <a:bodyPr/>
          <a:lstStyle/>
          <a:p>
            <a:r>
              <a:rPr lang="en-US"/>
              <a:t>6/15/2023</a:t>
            </a:r>
          </a:p>
        </p:txBody>
      </p:sp>
      <p:sp>
        <p:nvSpPr>
          <p:cNvPr id="5" name="Footer Placeholder 4">
            <a:extLst>
              <a:ext uri="{FF2B5EF4-FFF2-40B4-BE49-F238E27FC236}">
                <a16:creationId xmlns:a16="http://schemas.microsoft.com/office/drawing/2014/main" id="{FCAEBBC3-FFCA-4CDA-9815-81F8C3FC4A28}"/>
              </a:ext>
            </a:extLst>
          </p:cNvPr>
          <p:cNvSpPr>
            <a:spLocks noGrp="1"/>
          </p:cNvSpPr>
          <p:nvPr>
            <p:ph type="ftr" sz="quarter" idx="11"/>
          </p:nvPr>
        </p:nvSpPr>
        <p:spPr/>
        <p:txBody>
          <a:bodyPr/>
          <a:lstStyle/>
          <a:p>
            <a:r>
              <a:rPr lang="en-US"/>
              <a:t>2023 NEPP Electronics Technology Workshop (ETW)</a:t>
            </a:r>
          </a:p>
        </p:txBody>
      </p:sp>
      <p:sp>
        <p:nvSpPr>
          <p:cNvPr id="6" name="Slide Number Placeholder 5">
            <a:extLst>
              <a:ext uri="{FF2B5EF4-FFF2-40B4-BE49-F238E27FC236}">
                <a16:creationId xmlns:a16="http://schemas.microsoft.com/office/drawing/2014/main" id="{C9CD9B94-9C2D-4FD1-83E6-1CB206A8A4CF}"/>
              </a:ext>
            </a:extLst>
          </p:cNvPr>
          <p:cNvSpPr>
            <a:spLocks noGrp="1"/>
          </p:cNvSpPr>
          <p:nvPr>
            <p:ph type="sldNum" sz="quarter" idx="12"/>
          </p:nvPr>
        </p:nvSpPr>
        <p:spPr/>
        <p:txBody>
          <a:bodyPr/>
          <a:lstStyle/>
          <a:p>
            <a:fld id="{BAC6843F-A8E0-4273-8F54-4B4D40943128}" type="slidenum">
              <a:rPr lang="en-US" smtClean="0"/>
              <a:t>‹#›</a:t>
            </a:fld>
            <a:endParaRPr lang="en-US"/>
          </a:p>
        </p:txBody>
      </p:sp>
    </p:spTree>
    <p:extLst>
      <p:ext uri="{BB962C8B-B14F-4D97-AF65-F5344CB8AC3E}">
        <p14:creationId xmlns:p14="http://schemas.microsoft.com/office/powerpoint/2010/main" val="105038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F4D0E-9B69-4A58-8541-D0B0A570E604}"/>
              </a:ext>
            </a:extLst>
          </p:cNvPr>
          <p:cNvSpPr>
            <a:spLocks noGrp="1"/>
          </p:cNvSpPr>
          <p:nvPr>
            <p:ph type="title"/>
          </p:nvPr>
        </p:nvSpPr>
        <p:spPr>
          <a:xfrm>
            <a:off x="914400" y="609600"/>
            <a:ext cx="10363200" cy="114300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8CD29C9D-55A1-4FE0-8471-87DA669CFBD6}"/>
              </a:ext>
            </a:extLst>
          </p:cNvPr>
          <p:cNvSpPr>
            <a:spLocks noGrp="1"/>
          </p:cNvSpPr>
          <p:nvPr>
            <p:ph sz="half" idx="1"/>
          </p:nvPr>
        </p:nvSpPr>
        <p:spPr>
          <a:xfrm>
            <a:off x="914400" y="1981200"/>
            <a:ext cx="508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0B03885-0182-42EB-A932-DCAF55732F44}"/>
              </a:ext>
            </a:extLst>
          </p:cNvPr>
          <p:cNvSpPr>
            <a:spLocks noGrp="1"/>
          </p:cNvSpPr>
          <p:nvPr>
            <p:ph type="body" sz="half" idx="2"/>
          </p:nvPr>
        </p:nvSpPr>
        <p:spPr>
          <a:xfrm>
            <a:off x="6197600" y="1981200"/>
            <a:ext cx="508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AF432C9-8A4B-46DE-8188-7C311B1E37C0}"/>
              </a:ext>
            </a:extLst>
          </p:cNvPr>
          <p:cNvSpPr>
            <a:spLocks noGrp="1"/>
          </p:cNvSpPr>
          <p:nvPr>
            <p:ph type="dt" sz="half" idx="10"/>
          </p:nvPr>
        </p:nvSpPr>
        <p:spPr>
          <a:xfrm>
            <a:off x="914400" y="6248400"/>
            <a:ext cx="2540000" cy="457200"/>
          </a:xfrm>
        </p:spPr>
        <p:txBody>
          <a:bodyPr/>
          <a:lstStyle>
            <a:lvl1pPr>
              <a:defRPr/>
            </a:lvl1pPr>
          </a:lstStyle>
          <a:p>
            <a:r>
              <a:rPr lang="en-US" altLang="en-US"/>
              <a:t>6/15/2023</a:t>
            </a:r>
          </a:p>
        </p:txBody>
      </p:sp>
      <p:sp>
        <p:nvSpPr>
          <p:cNvPr id="6" name="Footer Placeholder 5">
            <a:extLst>
              <a:ext uri="{FF2B5EF4-FFF2-40B4-BE49-F238E27FC236}">
                <a16:creationId xmlns:a16="http://schemas.microsoft.com/office/drawing/2014/main" id="{1FEB070D-D5FE-4342-9A60-B92540059772}"/>
              </a:ext>
            </a:extLst>
          </p:cNvPr>
          <p:cNvSpPr>
            <a:spLocks noGrp="1"/>
          </p:cNvSpPr>
          <p:nvPr>
            <p:ph type="ftr" sz="quarter" idx="11"/>
          </p:nvPr>
        </p:nvSpPr>
        <p:spPr>
          <a:xfrm>
            <a:off x="4165600" y="6248400"/>
            <a:ext cx="3860800" cy="457200"/>
          </a:xfrm>
        </p:spPr>
        <p:txBody>
          <a:bodyPr/>
          <a:lstStyle>
            <a:lvl1pPr>
              <a:defRPr/>
            </a:lvl1pPr>
          </a:lstStyle>
          <a:p>
            <a:r>
              <a:rPr lang="en-US" altLang="en-US"/>
              <a:t>2023 NEPP Electronics Technology Workshop (ETW)</a:t>
            </a:r>
          </a:p>
        </p:txBody>
      </p:sp>
      <p:sp>
        <p:nvSpPr>
          <p:cNvPr id="7" name="Slide Number Placeholder 6">
            <a:extLst>
              <a:ext uri="{FF2B5EF4-FFF2-40B4-BE49-F238E27FC236}">
                <a16:creationId xmlns:a16="http://schemas.microsoft.com/office/drawing/2014/main" id="{A44DA596-F53F-455A-B268-E693F2E56656}"/>
              </a:ext>
            </a:extLst>
          </p:cNvPr>
          <p:cNvSpPr>
            <a:spLocks noGrp="1"/>
          </p:cNvSpPr>
          <p:nvPr>
            <p:ph type="sldNum" sz="quarter" idx="12"/>
          </p:nvPr>
        </p:nvSpPr>
        <p:spPr>
          <a:xfrm>
            <a:off x="8737600" y="6248400"/>
            <a:ext cx="2540000" cy="457200"/>
          </a:xfrm>
        </p:spPr>
        <p:txBody>
          <a:bodyPr/>
          <a:lstStyle>
            <a:lvl1pPr>
              <a:defRPr/>
            </a:lvl1pPr>
          </a:lstStyle>
          <a:p>
            <a:fld id="{24ADD7F4-7FDF-4C36-BDA4-58FBE7828854}" type="slidenum">
              <a:rPr lang="en-US" altLang="en-US"/>
              <a:pPr/>
              <a:t>‹#›</a:t>
            </a:fld>
            <a:endParaRPr lang="en-US" altLang="en-US"/>
          </a:p>
        </p:txBody>
      </p:sp>
    </p:spTree>
    <p:extLst>
      <p:ext uri="{BB962C8B-B14F-4D97-AF65-F5344CB8AC3E}">
        <p14:creationId xmlns:p14="http://schemas.microsoft.com/office/powerpoint/2010/main" val="33773164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71E3F-DCFC-46D4-80E7-541982A585CE}"/>
              </a:ext>
            </a:extLst>
          </p:cNvPr>
          <p:cNvSpPr>
            <a:spLocks noGrp="1"/>
          </p:cNvSpPr>
          <p:nvPr>
            <p:ph type="title"/>
          </p:nvPr>
        </p:nvSpPr>
        <p:spPr>
          <a:xfrm>
            <a:off x="914400" y="609600"/>
            <a:ext cx="10363200" cy="114300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639A36C0-5F8F-49DA-AA4E-4593820D910C}"/>
              </a:ext>
            </a:extLst>
          </p:cNvPr>
          <p:cNvSpPr>
            <a:spLocks noGrp="1"/>
          </p:cNvSpPr>
          <p:nvPr>
            <p:ph sz="half" idx="1"/>
          </p:nvPr>
        </p:nvSpPr>
        <p:spPr>
          <a:xfrm>
            <a:off x="914400" y="1981200"/>
            <a:ext cx="103632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A41608-D83D-489A-B87B-8BCFB81AF3D6}"/>
              </a:ext>
            </a:extLst>
          </p:cNvPr>
          <p:cNvSpPr>
            <a:spLocks noGrp="1"/>
          </p:cNvSpPr>
          <p:nvPr>
            <p:ph type="body" sz="half" idx="2"/>
          </p:nvPr>
        </p:nvSpPr>
        <p:spPr>
          <a:xfrm>
            <a:off x="914400" y="4114800"/>
            <a:ext cx="103632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960D49C-C31A-4EC5-BAC8-9749E88F7B1E}"/>
              </a:ext>
            </a:extLst>
          </p:cNvPr>
          <p:cNvSpPr>
            <a:spLocks noGrp="1"/>
          </p:cNvSpPr>
          <p:nvPr>
            <p:ph type="dt" sz="half" idx="10"/>
          </p:nvPr>
        </p:nvSpPr>
        <p:spPr>
          <a:xfrm>
            <a:off x="914400" y="6248400"/>
            <a:ext cx="2540000" cy="457200"/>
          </a:xfrm>
        </p:spPr>
        <p:txBody>
          <a:bodyPr/>
          <a:lstStyle>
            <a:lvl1pPr>
              <a:defRPr/>
            </a:lvl1pPr>
          </a:lstStyle>
          <a:p>
            <a:r>
              <a:rPr lang="en-US" altLang="en-US"/>
              <a:t>6/15/2023</a:t>
            </a:r>
          </a:p>
        </p:txBody>
      </p:sp>
      <p:sp>
        <p:nvSpPr>
          <p:cNvPr id="6" name="Footer Placeholder 5">
            <a:extLst>
              <a:ext uri="{FF2B5EF4-FFF2-40B4-BE49-F238E27FC236}">
                <a16:creationId xmlns:a16="http://schemas.microsoft.com/office/drawing/2014/main" id="{91285C88-84B2-4E22-B836-3190DA82B9B3}"/>
              </a:ext>
            </a:extLst>
          </p:cNvPr>
          <p:cNvSpPr>
            <a:spLocks noGrp="1"/>
          </p:cNvSpPr>
          <p:nvPr>
            <p:ph type="ftr" sz="quarter" idx="11"/>
          </p:nvPr>
        </p:nvSpPr>
        <p:spPr>
          <a:xfrm>
            <a:off x="4165600" y="6248400"/>
            <a:ext cx="3860800" cy="457200"/>
          </a:xfrm>
        </p:spPr>
        <p:txBody>
          <a:bodyPr/>
          <a:lstStyle>
            <a:lvl1pPr>
              <a:defRPr/>
            </a:lvl1pPr>
          </a:lstStyle>
          <a:p>
            <a:r>
              <a:rPr lang="en-US" altLang="en-US"/>
              <a:t>2023 NEPP Electronics Technology Workshop (ETW)</a:t>
            </a:r>
          </a:p>
        </p:txBody>
      </p:sp>
      <p:sp>
        <p:nvSpPr>
          <p:cNvPr id="7" name="Slide Number Placeholder 6">
            <a:extLst>
              <a:ext uri="{FF2B5EF4-FFF2-40B4-BE49-F238E27FC236}">
                <a16:creationId xmlns:a16="http://schemas.microsoft.com/office/drawing/2014/main" id="{762C75D4-0C3B-4E8D-B716-33FDF638C2FC}"/>
              </a:ext>
            </a:extLst>
          </p:cNvPr>
          <p:cNvSpPr>
            <a:spLocks noGrp="1"/>
          </p:cNvSpPr>
          <p:nvPr>
            <p:ph type="sldNum" sz="quarter" idx="12"/>
          </p:nvPr>
        </p:nvSpPr>
        <p:spPr>
          <a:xfrm>
            <a:off x="8737600" y="6248400"/>
            <a:ext cx="2540000" cy="457200"/>
          </a:xfrm>
        </p:spPr>
        <p:txBody>
          <a:bodyPr/>
          <a:lstStyle>
            <a:lvl1pPr>
              <a:defRPr/>
            </a:lvl1pPr>
          </a:lstStyle>
          <a:p>
            <a:fld id="{FF664434-B741-445B-BAAB-B9C0EB0544E4}" type="slidenum">
              <a:rPr lang="en-US" altLang="en-US"/>
              <a:pPr/>
              <a:t>‹#›</a:t>
            </a:fld>
            <a:endParaRPr lang="en-US" altLang="en-US"/>
          </a:p>
        </p:txBody>
      </p:sp>
    </p:spTree>
    <p:extLst>
      <p:ext uri="{BB962C8B-B14F-4D97-AF65-F5344CB8AC3E}">
        <p14:creationId xmlns:p14="http://schemas.microsoft.com/office/powerpoint/2010/main" val="1783618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E36B5-D956-4541-8CC8-AB169D64B6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E948AE-8B82-4194-95E7-E02EB170AA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9E3335-1F50-4DE4-B374-F4396101CC5A}"/>
              </a:ext>
            </a:extLst>
          </p:cNvPr>
          <p:cNvSpPr>
            <a:spLocks noGrp="1"/>
          </p:cNvSpPr>
          <p:nvPr>
            <p:ph type="dt" sz="half" idx="10"/>
          </p:nvPr>
        </p:nvSpPr>
        <p:spPr/>
        <p:txBody>
          <a:bodyPr/>
          <a:lstStyle/>
          <a:p>
            <a:r>
              <a:rPr lang="en-US"/>
              <a:t>6/15/2023</a:t>
            </a:r>
          </a:p>
        </p:txBody>
      </p:sp>
      <p:sp>
        <p:nvSpPr>
          <p:cNvPr id="5" name="Footer Placeholder 4">
            <a:extLst>
              <a:ext uri="{FF2B5EF4-FFF2-40B4-BE49-F238E27FC236}">
                <a16:creationId xmlns:a16="http://schemas.microsoft.com/office/drawing/2014/main" id="{EFAA6F47-E530-42AA-9492-0543CDB1C842}"/>
              </a:ext>
            </a:extLst>
          </p:cNvPr>
          <p:cNvSpPr>
            <a:spLocks noGrp="1"/>
          </p:cNvSpPr>
          <p:nvPr>
            <p:ph type="ftr" sz="quarter" idx="11"/>
          </p:nvPr>
        </p:nvSpPr>
        <p:spPr/>
        <p:txBody>
          <a:bodyPr/>
          <a:lstStyle/>
          <a:p>
            <a:r>
              <a:rPr lang="en-US"/>
              <a:t>2023 NEPP Electronics Technology Workshop (ETW)</a:t>
            </a:r>
          </a:p>
        </p:txBody>
      </p:sp>
      <p:sp>
        <p:nvSpPr>
          <p:cNvPr id="6" name="Slide Number Placeholder 5">
            <a:extLst>
              <a:ext uri="{FF2B5EF4-FFF2-40B4-BE49-F238E27FC236}">
                <a16:creationId xmlns:a16="http://schemas.microsoft.com/office/drawing/2014/main" id="{AA8ACA94-AC82-4065-B9A0-B450A7A781D7}"/>
              </a:ext>
            </a:extLst>
          </p:cNvPr>
          <p:cNvSpPr>
            <a:spLocks noGrp="1"/>
          </p:cNvSpPr>
          <p:nvPr>
            <p:ph type="sldNum" sz="quarter" idx="12"/>
          </p:nvPr>
        </p:nvSpPr>
        <p:spPr/>
        <p:txBody>
          <a:bodyPr/>
          <a:lstStyle/>
          <a:p>
            <a:fld id="{BAC6843F-A8E0-4273-8F54-4B4D40943128}" type="slidenum">
              <a:rPr lang="en-US" smtClean="0"/>
              <a:t>‹#›</a:t>
            </a:fld>
            <a:endParaRPr lang="en-US"/>
          </a:p>
        </p:txBody>
      </p:sp>
    </p:spTree>
    <p:extLst>
      <p:ext uri="{BB962C8B-B14F-4D97-AF65-F5344CB8AC3E}">
        <p14:creationId xmlns:p14="http://schemas.microsoft.com/office/powerpoint/2010/main" val="2678178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A6AAD-378A-402D-8106-A236D5EE96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2FC17EB-C6F6-4AA7-B495-8B34576864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03998F1-CA9B-4FFB-B82F-20B7FC4B0C51}"/>
              </a:ext>
            </a:extLst>
          </p:cNvPr>
          <p:cNvSpPr>
            <a:spLocks noGrp="1"/>
          </p:cNvSpPr>
          <p:nvPr>
            <p:ph type="dt" sz="half" idx="10"/>
          </p:nvPr>
        </p:nvSpPr>
        <p:spPr/>
        <p:txBody>
          <a:bodyPr/>
          <a:lstStyle/>
          <a:p>
            <a:r>
              <a:rPr lang="en-US"/>
              <a:t>6/15/2023</a:t>
            </a:r>
          </a:p>
        </p:txBody>
      </p:sp>
      <p:sp>
        <p:nvSpPr>
          <p:cNvPr id="5" name="Footer Placeholder 4">
            <a:extLst>
              <a:ext uri="{FF2B5EF4-FFF2-40B4-BE49-F238E27FC236}">
                <a16:creationId xmlns:a16="http://schemas.microsoft.com/office/drawing/2014/main" id="{6DE1E461-24F6-4F1D-BD91-10F889D29720}"/>
              </a:ext>
            </a:extLst>
          </p:cNvPr>
          <p:cNvSpPr>
            <a:spLocks noGrp="1"/>
          </p:cNvSpPr>
          <p:nvPr>
            <p:ph type="ftr" sz="quarter" idx="11"/>
          </p:nvPr>
        </p:nvSpPr>
        <p:spPr/>
        <p:txBody>
          <a:bodyPr/>
          <a:lstStyle/>
          <a:p>
            <a:r>
              <a:rPr lang="en-US"/>
              <a:t>2023 NEPP Electronics Technology Workshop (ETW)</a:t>
            </a:r>
          </a:p>
        </p:txBody>
      </p:sp>
      <p:sp>
        <p:nvSpPr>
          <p:cNvPr id="6" name="Slide Number Placeholder 5">
            <a:extLst>
              <a:ext uri="{FF2B5EF4-FFF2-40B4-BE49-F238E27FC236}">
                <a16:creationId xmlns:a16="http://schemas.microsoft.com/office/drawing/2014/main" id="{E55CCE5F-804F-4D40-9FD0-A91D9F53C57F}"/>
              </a:ext>
            </a:extLst>
          </p:cNvPr>
          <p:cNvSpPr>
            <a:spLocks noGrp="1"/>
          </p:cNvSpPr>
          <p:nvPr>
            <p:ph type="sldNum" sz="quarter" idx="12"/>
          </p:nvPr>
        </p:nvSpPr>
        <p:spPr/>
        <p:txBody>
          <a:bodyPr/>
          <a:lstStyle/>
          <a:p>
            <a:fld id="{BAC6843F-A8E0-4273-8F54-4B4D40943128}" type="slidenum">
              <a:rPr lang="en-US" smtClean="0"/>
              <a:t>‹#›</a:t>
            </a:fld>
            <a:endParaRPr lang="en-US"/>
          </a:p>
        </p:txBody>
      </p:sp>
    </p:spTree>
    <p:extLst>
      <p:ext uri="{BB962C8B-B14F-4D97-AF65-F5344CB8AC3E}">
        <p14:creationId xmlns:p14="http://schemas.microsoft.com/office/powerpoint/2010/main" val="660218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DCF33-66D4-4BA2-AEEA-7EF01A744F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48636E-4636-446F-AB4A-BE35B85682D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7C26C78-C966-4753-89A7-09AA2277A9A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27FDC2F-EA23-4DDE-9005-AD59F59F7FD6}"/>
              </a:ext>
            </a:extLst>
          </p:cNvPr>
          <p:cNvSpPr>
            <a:spLocks noGrp="1"/>
          </p:cNvSpPr>
          <p:nvPr>
            <p:ph type="dt" sz="half" idx="10"/>
          </p:nvPr>
        </p:nvSpPr>
        <p:spPr/>
        <p:txBody>
          <a:bodyPr/>
          <a:lstStyle/>
          <a:p>
            <a:r>
              <a:rPr lang="en-US"/>
              <a:t>6/15/2023</a:t>
            </a:r>
          </a:p>
        </p:txBody>
      </p:sp>
      <p:sp>
        <p:nvSpPr>
          <p:cNvPr id="6" name="Footer Placeholder 5">
            <a:extLst>
              <a:ext uri="{FF2B5EF4-FFF2-40B4-BE49-F238E27FC236}">
                <a16:creationId xmlns:a16="http://schemas.microsoft.com/office/drawing/2014/main" id="{44084973-660C-473F-AF3B-1F261D504208}"/>
              </a:ext>
            </a:extLst>
          </p:cNvPr>
          <p:cNvSpPr>
            <a:spLocks noGrp="1"/>
          </p:cNvSpPr>
          <p:nvPr>
            <p:ph type="ftr" sz="quarter" idx="11"/>
          </p:nvPr>
        </p:nvSpPr>
        <p:spPr/>
        <p:txBody>
          <a:bodyPr/>
          <a:lstStyle/>
          <a:p>
            <a:r>
              <a:rPr lang="en-US"/>
              <a:t>2023 NEPP Electronics Technology Workshop (ETW)</a:t>
            </a:r>
          </a:p>
        </p:txBody>
      </p:sp>
      <p:sp>
        <p:nvSpPr>
          <p:cNvPr id="7" name="Slide Number Placeholder 6">
            <a:extLst>
              <a:ext uri="{FF2B5EF4-FFF2-40B4-BE49-F238E27FC236}">
                <a16:creationId xmlns:a16="http://schemas.microsoft.com/office/drawing/2014/main" id="{DDE25581-1FDD-48DF-9A2B-F20A29488F25}"/>
              </a:ext>
            </a:extLst>
          </p:cNvPr>
          <p:cNvSpPr>
            <a:spLocks noGrp="1"/>
          </p:cNvSpPr>
          <p:nvPr>
            <p:ph type="sldNum" sz="quarter" idx="12"/>
          </p:nvPr>
        </p:nvSpPr>
        <p:spPr/>
        <p:txBody>
          <a:bodyPr/>
          <a:lstStyle/>
          <a:p>
            <a:fld id="{BAC6843F-A8E0-4273-8F54-4B4D40943128}" type="slidenum">
              <a:rPr lang="en-US" smtClean="0"/>
              <a:t>‹#›</a:t>
            </a:fld>
            <a:endParaRPr lang="en-US"/>
          </a:p>
        </p:txBody>
      </p:sp>
    </p:spTree>
    <p:extLst>
      <p:ext uri="{BB962C8B-B14F-4D97-AF65-F5344CB8AC3E}">
        <p14:creationId xmlns:p14="http://schemas.microsoft.com/office/powerpoint/2010/main" val="3058586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30366-800F-4D01-9830-EF4391BDE12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605488C-BD05-4815-B9F9-42D2C666EE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977540-683A-410F-8263-571438040E0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C8140D9-F3FD-4006-8AFD-615C3F2457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2B6866D-F1B8-49D4-9DA4-3BB0B5F629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32BA6BC-FE4B-4E84-A2D5-AE44E31AE150}"/>
              </a:ext>
            </a:extLst>
          </p:cNvPr>
          <p:cNvSpPr>
            <a:spLocks noGrp="1"/>
          </p:cNvSpPr>
          <p:nvPr>
            <p:ph type="dt" sz="half" idx="10"/>
          </p:nvPr>
        </p:nvSpPr>
        <p:spPr/>
        <p:txBody>
          <a:bodyPr/>
          <a:lstStyle/>
          <a:p>
            <a:r>
              <a:rPr lang="en-US"/>
              <a:t>6/15/2023</a:t>
            </a:r>
          </a:p>
        </p:txBody>
      </p:sp>
      <p:sp>
        <p:nvSpPr>
          <p:cNvPr id="8" name="Footer Placeholder 7">
            <a:extLst>
              <a:ext uri="{FF2B5EF4-FFF2-40B4-BE49-F238E27FC236}">
                <a16:creationId xmlns:a16="http://schemas.microsoft.com/office/drawing/2014/main" id="{612F87F9-E83F-43B4-B6F3-D34BE6D4C6BD}"/>
              </a:ext>
            </a:extLst>
          </p:cNvPr>
          <p:cNvSpPr>
            <a:spLocks noGrp="1"/>
          </p:cNvSpPr>
          <p:nvPr>
            <p:ph type="ftr" sz="quarter" idx="11"/>
          </p:nvPr>
        </p:nvSpPr>
        <p:spPr/>
        <p:txBody>
          <a:bodyPr/>
          <a:lstStyle/>
          <a:p>
            <a:r>
              <a:rPr lang="en-US"/>
              <a:t>2023 NEPP Electronics Technology Workshop (ETW)</a:t>
            </a:r>
          </a:p>
        </p:txBody>
      </p:sp>
      <p:sp>
        <p:nvSpPr>
          <p:cNvPr id="9" name="Slide Number Placeholder 8">
            <a:extLst>
              <a:ext uri="{FF2B5EF4-FFF2-40B4-BE49-F238E27FC236}">
                <a16:creationId xmlns:a16="http://schemas.microsoft.com/office/drawing/2014/main" id="{54650239-6F7E-464F-BCDF-C923F1BC4D48}"/>
              </a:ext>
            </a:extLst>
          </p:cNvPr>
          <p:cNvSpPr>
            <a:spLocks noGrp="1"/>
          </p:cNvSpPr>
          <p:nvPr>
            <p:ph type="sldNum" sz="quarter" idx="12"/>
          </p:nvPr>
        </p:nvSpPr>
        <p:spPr/>
        <p:txBody>
          <a:bodyPr/>
          <a:lstStyle/>
          <a:p>
            <a:fld id="{BAC6843F-A8E0-4273-8F54-4B4D40943128}" type="slidenum">
              <a:rPr lang="en-US" smtClean="0"/>
              <a:t>‹#›</a:t>
            </a:fld>
            <a:endParaRPr lang="en-US"/>
          </a:p>
        </p:txBody>
      </p:sp>
    </p:spTree>
    <p:extLst>
      <p:ext uri="{BB962C8B-B14F-4D97-AF65-F5344CB8AC3E}">
        <p14:creationId xmlns:p14="http://schemas.microsoft.com/office/powerpoint/2010/main" val="2683067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28F0C-9DDA-4648-AA59-041D7E0AC8D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DDEB644-5F1A-4275-9F48-5B6644AB7474}"/>
              </a:ext>
            </a:extLst>
          </p:cNvPr>
          <p:cNvSpPr>
            <a:spLocks noGrp="1"/>
          </p:cNvSpPr>
          <p:nvPr>
            <p:ph type="dt" sz="half" idx="10"/>
          </p:nvPr>
        </p:nvSpPr>
        <p:spPr/>
        <p:txBody>
          <a:bodyPr/>
          <a:lstStyle/>
          <a:p>
            <a:r>
              <a:rPr lang="en-US"/>
              <a:t>6/15/2023</a:t>
            </a:r>
          </a:p>
        </p:txBody>
      </p:sp>
      <p:sp>
        <p:nvSpPr>
          <p:cNvPr id="4" name="Footer Placeholder 3">
            <a:extLst>
              <a:ext uri="{FF2B5EF4-FFF2-40B4-BE49-F238E27FC236}">
                <a16:creationId xmlns:a16="http://schemas.microsoft.com/office/drawing/2014/main" id="{5CF35BEA-A59F-4754-8A35-80548149F9C9}"/>
              </a:ext>
            </a:extLst>
          </p:cNvPr>
          <p:cNvSpPr>
            <a:spLocks noGrp="1"/>
          </p:cNvSpPr>
          <p:nvPr>
            <p:ph type="ftr" sz="quarter" idx="11"/>
          </p:nvPr>
        </p:nvSpPr>
        <p:spPr/>
        <p:txBody>
          <a:bodyPr/>
          <a:lstStyle/>
          <a:p>
            <a:r>
              <a:rPr lang="en-US"/>
              <a:t>2023 NEPP Electronics Technology Workshop (ETW)</a:t>
            </a:r>
          </a:p>
        </p:txBody>
      </p:sp>
      <p:sp>
        <p:nvSpPr>
          <p:cNvPr id="5" name="Slide Number Placeholder 4">
            <a:extLst>
              <a:ext uri="{FF2B5EF4-FFF2-40B4-BE49-F238E27FC236}">
                <a16:creationId xmlns:a16="http://schemas.microsoft.com/office/drawing/2014/main" id="{ED50FD87-BDB6-420D-90A1-7803FAAA92FF}"/>
              </a:ext>
            </a:extLst>
          </p:cNvPr>
          <p:cNvSpPr>
            <a:spLocks noGrp="1"/>
          </p:cNvSpPr>
          <p:nvPr>
            <p:ph type="sldNum" sz="quarter" idx="12"/>
          </p:nvPr>
        </p:nvSpPr>
        <p:spPr/>
        <p:txBody>
          <a:bodyPr/>
          <a:lstStyle/>
          <a:p>
            <a:fld id="{BAC6843F-A8E0-4273-8F54-4B4D40943128}" type="slidenum">
              <a:rPr lang="en-US" smtClean="0"/>
              <a:t>‹#›</a:t>
            </a:fld>
            <a:endParaRPr lang="en-US"/>
          </a:p>
        </p:txBody>
      </p:sp>
    </p:spTree>
    <p:extLst>
      <p:ext uri="{BB962C8B-B14F-4D97-AF65-F5344CB8AC3E}">
        <p14:creationId xmlns:p14="http://schemas.microsoft.com/office/powerpoint/2010/main" val="126108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98BC59-82A0-4355-BE67-EF3CDC962678}"/>
              </a:ext>
            </a:extLst>
          </p:cNvPr>
          <p:cNvSpPr>
            <a:spLocks noGrp="1"/>
          </p:cNvSpPr>
          <p:nvPr>
            <p:ph type="dt" sz="half" idx="10"/>
          </p:nvPr>
        </p:nvSpPr>
        <p:spPr/>
        <p:txBody>
          <a:bodyPr/>
          <a:lstStyle/>
          <a:p>
            <a:r>
              <a:rPr lang="en-US"/>
              <a:t>6/15/2023</a:t>
            </a:r>
          </a:p>
        </p:txBody>
      </p:sp>
      <p:sp>
        <p:nvSpPr>
          <p:cNvPr id="3" name="Footer Placeholder 2">
            <a:extLst>
              <a:ext uri="{FF2B5EF4-FFF2-40B4-BE49-F238E27FC236}">
                <a16:creationId xmlns:a16="http://schemas.microsoft.com/office/drawing/2014/main" id="{0A881C69-DBE1-4EB2-80F1-549240336169}"/>
              </a:ext>
            </a:extLst>
          </p:cNvPr>
          <p:cNvSpPr>
            <a:spLocks noGrp="1"/>
          </p:cNvSpPr>
          <p:nvPr>
            <p:ph type="ftr" sz="quarter" idx="11"/>
          </p:nvPr>
        </p:nvSpPr>
        <p:spPr/>
        <p:txBody>
          <a:bodyPr/>
          <a:lstStyle/>
          <a:p>
            <a:r>
              <a:rPr lang="en-US"/>
              <a:t>2023 NEPP Electronics Technology Workshop (ETW)</a:t>
            </a:r>
          </a:p>
        </p:txBody>
      </p:sp>
      <p:sp>
        <p:nvSpPr>
          <p:cNvPr id="4" name="Slide Number Placeholder 3">
            <a:extLst>
              <a:ext uri="{FF2B5EF4-FFF2-40B4-BE49-F238E27FC236}">
                <a16:creationId xmlns:a16="http://schemas.microsoft.com/office/drawing/2014/main" id="{F9C714D9-6179-4389-91CC-4257C7045A82}"/>
              </a:ext>
            </a:extLst>
          </p:cNvPr>
          <p:cNvSpPr>
            <a:spLocks noGrp="1"/>
          </p:cNvSpPr>
          <p:nvPr>
            <p:ph type="sldNum" sz="quarter" idx="12"/>
          </p:nvPr>
        </p:nvSpPr>
        <p:spPr/>
        <p:txBody>
          <a:bodyPr/>
          <a:lstStyle/>
          <a:p>
            <a:fld id="{BAC6843F-A8E0-4273-8F54-4B4D40943128}" type="slidenum">
              <a:rPr lang="en-US" smtClean="0"/>
              <a:t>‹#›</a:t>
            </a:fld>
            <a:endParaRPr lang="en-US"/>
          </a:p>
        </p:txBody>
      </p:sp>
    </p:spTree>
    <p:extLst>
      <p:ext uri="{BB962C8B-B14F-4D97-AF65-F5344CB8AC3E}">
        <p14:creationId xmlns:p14="http://schemas.microsoft.com/office/powerpoint/2010/main" val="933609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AA14-CFDE-49F2-8862-6F0F6DB7B7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2C03E37-2449-4A43-A913-4F473E1843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F53011-A956-45FD-B60B-5336D93B3C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8DE4B3-F560-49C9-ACD2-A963AFD36BDE}"/>
              </a:ext>
            </a:extLst>
          </p:cNvPr>
          <p:cNvSpPr>
            <a:spLocks noGrp="1"/>
          </p:cNvSpPr>
          <p:nvPr>
            <p:ph type="dt" sz="half" idx="10"/>
          </p:nvPr>
        </p:nvSpPr>
        <p:spPr/>
        <p:txBody>
          <a:bodyPr/>
          <a:lstStyle/>
          <a:p>
            <a:r>
              <a:rPr lang="en-US"/>
              <a:t>6/15/2023</a:t>
            </a:r>
          </a:p>
        </p:txBody>
      </p:sp>
      <p:sp>
        <p:nvSpPr>
          <p:cNvPr id="6" name="Footer Placeholder 5">
            <a:extLst>
              <a:ext uri="{FF2B5EF4-FFF2-40B4-BE49-F238E27FC236}">
                <a16:creationId xmlns:a16="http://schemas.microsoft.com/office/drawing/2014/main" id="{2E59FB93-D71E-4262-A614-A771C8D74358}"/>
              </a:ext>
            </a:extLst>
          </p:cNvPr>
          <p:cNvSpPr>
            <a:spLocks noGrp="1"/>
          </p:cNvSpPr>
          <p:nvPr>
            <p:ph type="ftr" sz="quarter" idx="11"/>
          </p:nvPr>
        </p:nvSpPr>
        <p:spPr/>
        <p:txBody>
          <a:bodyPr/>
          <a:lstStyle/>
          <a:p>
            <a:r>
              <a:rPr lang="en-US"/>
              <a:t>2023 NEPP Electronics Technology Workshop (ETW)</a:t>
            </a:r>
          </a:p>
        </p:txBody>
      </p:sp>
      <p:sp>
        <p:nvSpPr>
          <p:cNvPr id="7" name="Slide Number Placeholder 6">
            <a:extLst>
              <a:ext uri="{FF2B5EF4-FFF2-40B4-BE49-F238E27FC236}">
                <a16:creationId xmlns:a16="http://schemas.microsoft.com/office/drawing/2014/main" id="{8764CA80-13EF-4AF0-9C10-E6199BA39B5F}"/>
              </a:ext>
            </a:extLst>
          </p:cNvPr>
          <p:cNvSpPr>
            <a:spLocks noGrp="1"/>
          </p:cNvSpPr>
          <p:nvPr>
            <p:ph type="sldNum" sz="quarter" idx="12"/>
          </p:nvPr>
        </p:nvSpPr>
        <p:spPr/>
        <p:txBody>
          <a:bodyPr/>
          <a:lstStyle/>
          <a:p>
            <a:fld id="{BAC6843F-A8E0-4273-8F54-4B4D40943128}" type="slidenum">
              <a:rPr lang="en-US" smtClean="0"/>
              <a:t>‹#›</a:t>
            </a:fld>
            <a:endParaRPr lang="en-US"/>
          </a:p>
        </p:txBody>
      </p:sp>
    </p:spTree>
    <p:extLst>
      <p:ext uri="{BB962C8B-B14F-4D97-AF65-F5344CB8AC3E}">
        <p14:creationId xmlns:p14="http://schemas.microsoft.com/office/powerpoint/2010/main" val="3789221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48649-8B58-4F12-8926-C6B249A5E9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E3F46A4-01EE-43FD-833F-5A8428D2E8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909BC9-B21D-4AEB-BE2D-07DAA2751E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7C2465-983D-4D3E-A06A-97577AC9718E}"/>
              </a:ext>
            </a:extLst>
          </p:cNvPr>
          <p:cNvSpPr>
            <a:spLocks noGrp="1"/>
          </p:cNvSpPr>
          <p:nvPr>
            <p:ph type="dt" sz="half" idx="10"/>
          </p:nvPr>
        </p:nvSpPr>
        <p:spPr/>
        <p:txBody>
          <a:bodyPr/>
          <a:lstStyle/>
          <a:p>
            <a:r>
              <a:rPr lang="en-US"/>
              <a:t>6/15/2023</a:t>
            </a:r>
          </a:p>
        </p:txBody>
      </p:sp>
      <p:sp>
        <p:nvSpPr>
          <p:cNvPr id="6" name="Footer Placeholder 5">
            <a:extLst>
              <a:ext uri="{FF2B5EF4-FFF2-40B4-BE49-F238E27FC236}">
                <a16:creationId xmlns:a16="http://schemas.microsoft.com/office/drawing/2014/main" id="{748126B6-26C0-4376-AA9F-FA842DAD6C20}"/>
              </a:ext>
            </a:extLst>
          </p:cNvPr>
          <p:cNvSpPr>
            <a:spLocks noGrp="1"/>
          </p:cNvSpPr>
          <p:nvPr>
            <p:ph type="ftr" sz="quarter" idx="11"/>
          </p:nvPr>
        </p:nvSpPr>
        <p:spPr/>
        <p:txBody>
          <a:bodyPr/>
          <a:lstStyle/>
          <a:p>
            <a:r>
              <a:rPr lang="en-US"/>
              <a:t>2023 NEPP Electronics Technology Workshop (ETW)</a:t>
            </a:r>
          </a:p>
        </p:txBody>
      </p:sp>
      <p:sp>
        <p:nvSpPr>
          <p:cNvPr id="7" name="Slide Number Placeholder 6">
            <a:extLst>
              <a:ext uri="{FF2B5EF4-FFF2-40B4-BE49-F238E27FC236}">
                <a16:creationId xmlns:a16="http://schemas.microsoft.com/office/drawing/2014/main" id="{A42D013F-1D50-4C1C-AAC5-E2DE545E7F71}"/>
              </a:ext>
            </a:extLst>
          </p:cNvPr>
          <p:cNvSpPr>
            <a:spLocks noGrp="1"/>
          </p:cNvSpPr>
          <p:nvPr>
            <p:ph type="sldNum" sz="quarter" idx="12"/>
          </p:nvPr>
        </p:nvSpPr>
        <p:spPr/>
        <p:txBody>
          <a:bodyPr/>
          <a:lstStyle/>
          <a:p>
            <a:fld id="{BAC6843F-A8E0-4273-8F54-4B4D40943128}" type="slidenum">
              <a:rPr lang="en-US" smtClean="0"/>
              <a:t>‹#›</a:t>
            </a:fld>
            <a:endParaRPr lang="en-US"/>
          </a:p>
        </p:txBody>
      </p:sp>
    </p:spTree>
    <p:extLst>
      <p:ext uri="{BB962C8B-B14F-4D97-AF65-F5344CB8AC3E}">
        <p14:creationId xmlns:p14="http://schemas.microsoft.com/office/powerpoint/2010/main" val="1950625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E792F3-C854-4555-B7D0-C76D78A732BD}"/>
              </a:ext>
            </a:extLst>
          </p:cNvPr>
          <p:cNvSpPr>
            <a:spLocks noGrp="1"/>
          </p:cNvSpPr>
          <p:nvPr>
            <p:ph type="title"/>
          </p:nvPr>
        </p:nvSpPr>
        <p:spPr>
          <a:xfrm>
            <a:off x="838200" y="365126"/>
            <a:ext cx="10515600" cy="7493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48B949B-CE5F-41FD-ACF0-124F38B58B57}"/>
              </a:ext>
            </a:extLst>
          </p:cNvPr>
          <p:cNvSpPr>
            <a:spLocks noGrp="1"/>
          </p:cNvSpPr>
          <p:nvPr>
            <p:ph type="body" idx="1"/>
          </p:nvPr>
        </p:nvSpPr>
        <p:spPr>
          <a:xfrm>
            <a:off x="838200" y="1278731"/>
            <a:ext cx="10515600" cy="48982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EA1E380-0F9E-4DDA-A3D4-F656309A15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6/15/2023</a:t>
            </a:r>
          </a:p>
        </p:txBody>
      </p:sp>
      <p:sp>
        <p:nvSpPr>
          <p:cNvPr id="5" name="Footer Placeholder 4">
            <a:extLst>
              <a:ext uri="{FF2B5EF4-FFF2-40B4-BE49-F238E27FC236}">
                <a16:creationId xmlns:a16="http://schemas.microsoft.com/office/drawing/2014/main" id="{2F67B98F-2EDF-47A0-828F-E8665B6647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2023 NEPP Electronics Technology Workshop (ETW)</a:t>
            </a:r>
          </a:p>
        </p:txBody>
      </p:sp>
      <p:sp>
        <p:nvSpPr>
          <p:cNvPr id="6" name="Slide Number Placeholder 5">
            <a:extLst>
              <a:ext uri="{FF2B5EF4-FFF2-40B4-BE49-F238E27FC236}">
                <a16:creationId xmlns:a16="http://schemas.microsoft.com/office/drawing/2014/main" id="{21B19178-A22E-4067-90EC-B0A0B979BC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C6843F-A8E0-4273-8F54-4B4D40943128}" type="slidenum">
              <a:rPr lang="en-US" smtClean="0"/>
              <a:t>‹#›</a:t>
            </a:fld>
            <a:endParaRPr lang="en-US"/>
          </a:p>
        </p:txBody>
      </p:sp>
      <p:pic>
        <p:nvPicPr>
          <p:cNvPr id="7" name="Picture 8">
            <a:extLst>
              <a:ext uri="{FF2B5EF4-FFF2-40B4-BE49-F238E27FC236}">
                <a16:creationId xmlns:a16="http://schemas.microsoft.com/office/drawing/2014/main" id="{225DF550-AE40-4EAC-8F01-5270AE36CA64}"/>
              </a:ext>
            </a:extLst>
          </p:cNvPr>
          <p:cNvPicPr>
            <a:picLocks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11176000" y="126206"/>
            <a:ext cx="1016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6299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0.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package" Target="../embeddings/Microsoft_Excel_Worksheet.xlsx"/><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B06106E-AEE9-4F21-A4A5-61AB547A9A57}"/>
              </a:ext>
            </a:extLst>
          </p:cNvPr>
          <p:cNvSpPr>
            <a:spLocks noGrp="1"/>
          </p:cNvSpPr>
          <p:nvPr>
            <p:ph type="ctrTitle"/>
          </p:nvPr>
        </p:nvSpPr>
        <p:spPr>
          <a:xfrm>
            <a:off x="1562100" y="1278996"/>
            <a:ext cx="9144000" cy="2387600"/>
          </a:xfrm>
        </p:spPr>
        <p:txBody>
          <a:bodyPr>
            <a:normAutofit fontScale="90000"/>
          </a:bodyPr>
          <a:lstStyle/>
          <a:p>
            <a:r>
              <a:rPr lang="en-US" sz="5300" dirty="0"/>
              <a:t>Statistical Interpretation of Life Test</a:t>
            </a:r>
            <a:br>
              <a:rPr lang="en-US" dirty="0"/>
            </a:br>
            <a:r>
              <a:rPr lang="en-US" dirty="0"/>
              <a:t>- </a:t>
            </a:r>
            <a:r>
              <a:rPr lang="en-US" sz="4000" i="1" dirty="0"/>
              <a:t>Comparison between MIL and JEDEC requirements </a:t>
            </a:r>
            <a:endParaRPr lang="en-US" i="1" dirty="0"/>
          </a:p>
        </p:txBody>
      </p:sp>
      <p:sp>
        <p:nvSpPr>
          <p:cNvPr id="7" name="Text Placeholder 6">
            <a:extLst>
              <a:ext uri="{FF2B5EF4-FFF2-40B4-BE49-F238E27FC236}">
                <a16:creationId xmlns:a16="http://schemas.microsoft.com/office/drawing/2014/main" id="{7F6B3312-1731-43E1-B65B-66A3EDB42E07}"/>
              </a:ext>
            </a:extLst>
          </p:cNvPr>
          <p:cNvSpPr>
            <a:spLocks noGrp="1"/>
          </p:cNvSpPr>
          <p:nvPr>
            <p:ph type="subTitle" idx="1"/>
          </p:nvPr>
        </p:nvSpPr>
        <p:spPr>
          <a:xfrm>
            <a:off x="1524000" y="4553526"/>
            <a:ext cx="9144000" cy="923638"/>
          </a:xfrm>
        </p:spPr>
        <p:txBody>
          <a:bodyPr>
            <a:normAutofit/>
          </a:bodyPr>
          <a:lstStyle/>
          <a:p>
            <a:r>
              <a:rPr lang="en-US" dirty="0"/>
              <a:t>Yuan Chen, Ph.D. </a:t>
            </a:r>
          </a:p>
          <a:p>
            <a:r>
              <a:rPr lang="en-US" dirty="0"/>
              <a:t>NASA Langley Research Center</a:t>
            </a:r>
          </a:p>
        </p:txBody>
      </p:sp>
    </p:spTree>
    <p:extLst>
      <p:ext uri="{BB962C8B-B14F-4D97-AF65-F5344CB8AC3E}">
        <p14:creationId xmlns:p14="http://schemas.microsoft.com/office/powerpoint/2010/main" val="2184340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BAACF-C644-4BCB-80F9-2B3D5F24330F}"/>
              </a:ext>
            </a:extLst>
          </p:cNvPr>
          <p:cNvSpPr>
            <a:spLocks noGrp="1"/>
          </p:cNvSpPr>
          <p:nvPr>
            <p:ph type="title"/>
          </p:nvPr>
        </p:nvSpPr>
        <p:spPr/>
        <p:txBody>
          <a:bodyPr>
            <a:normAutofit/>
          </a:bodyPr>
          <a:lstStyle/>
          <a:p>
            <a:r>
              <a:rPr lang="en-US" dirty="0"/>
              <a:t>Assumptions </a:t>
            </a:r>
            <a:r>
              <a:rPr lang="en-US" sz="2700" dirty="0"/>
              <a:t>-- important to remember or verify</a:t>
            </a:r>
            <a:endParaRPr lang="en-US" dirty="0"/>
          </a:p>
        </p:txBody>
      </p:sp>
      <p:sp>
        <p:nvSpPr>
          <p:cNvPr id="3" name="Content Placeholder 2">
            <a:extLst>
              <a:ext uri="{FF2B5EF4-FFF2-40B4-BE49-F238E27FC236}">
                <a16:creationId xmlns:a16="http://schemas.microsoft.com/office/drawing/2014/main" id="{01B2BAF6-1AFD-45B9-910E-264F4F99D42F}"/>
              </a:ext>
            </a:extLst>
          </p:cNvPr>
          <p:cNvSpPr>
            <a:spLocks noGrp="1"/>
          </p:cNvSpPr>
          <p:nvPr>
            <p:ph idx="1"/>
          </p:nvPr>
        </p:nvSpPr>
        <p:spPr/>
        <p:txBody>
          <a:bodyPr/>
          <a:lstStyle/>
          <a:p>
            <a:r>
              <a:rPr lang="en-US" altLang="en-US" dirty="0"/>
              <a:t>Exponential distribution is typically assumed when estimating the failure rate using life test data.</a:t>
            </a:r>
          </a:p>
          <a:p>
            <a:pPr lvl="1"/>
            <a:r>
              <a:rPr lang="en-US" altLang="en-US" dirty="0"/>
              <a:t>Bottom portion of bathtub curve or constant failure rate. </a:t>
            </a:r>
          </a:p>
          <a:p>
            <a:pPr lvl="1"/>
            <a:r>
              <a:rPr lang="en-US" altLang="en-US" dirty="0"/>
              <a:t>Upper bound if actual failure rate is decreasing.</a:t>
            </a:r>
          </a:p>
          <a:p>
            <a:r>
              <a:rPr lang="en-US" altLang="en-US" dirty="0"/>
              <a:t>The analysis/data on the following slides assume no failure has occurred during life test. The same methodology applies to cases when there are failures during life test.</a:t>
            </a:r>
          </a:p>
          <a:p>
            <a:r>
              <a:rPr lang="en-US" altLang="en-US" dirty="0"/>
              <a:t>The failure rate, lifetime and reliability estimates on the following slides are for the testing condition. </a:t>
            </a:r>
          </a:p>
          <a:p>
            <a:pPr lvl="1"/>
            <a:r>
              <a:rPr lang="en-US" altLang="en-US" dirty="0"/>
              <a:t>An activation energy needs to be used to translate to a use condition. </a:t>
            </a:r>
          </a:p>
        </p:txBody>
      </p:sp>
      <p:sp>
        <p:nvSpPr>
          <p:cNvPr id="4" name="Date Placeholder 3">
            <a:extLst>
              <a:ext uri="{FF2B5EF4-FFF2-40B4-BE49-F238E27FC236}">
                <a16:creationId xmlns:a16="http://schemas.microsoft.com/office/drawing/2014/main" id="{B1F32B57-904F-4667-8F1C-4D3FA0B48FDA}"/>
              </a:ext>
            </a:extLst>
          </p:cNvPr>
          <p:cNvSpPr>
            <a:spLocks noGrp="1"/>
          </p:cNvSpPr>
          <p:nvPr>
            <p:ph type="dt" sz="half" idx="10"/>
          </p:nvPr>
        </p:nvSpPr>
        <p:spPr/>
        <p:txBody>
          <a:bodyPr/>
          <a:lstStyle/>
          <a:p>
            <a:r>
              <a:rPr lang="en-US"/>
              <a:t>6/15/2023</a:t>
            </a:r>
          </a:p>
        </p:txBody>
      </p:sp>
      <p:sp>
        <p:nvSpPr>
          <p:cNvPr id="5" name="Footer Placeholder 4">
            <a:extLst>
              <a:ext uri="{FF2B5EF4-FFF2-40B4-BE49-F238E27FC236}">
                <a16:creationId xmlns:a16="http://schemas.microsoft.com/office/drawing/2014/main" id="{FE5273C7-1DF6-418B-BA73-13BDA0479940}"/>
              </a:ext>
            </a:extLst>
          </p:cNvPr>
          <p:cNvSpPr>
            <a:spLocks noGrp="1"/>
          </p:cNvSpPr>
          <p:nvPr>
            <p:ph type="ftr" sz="quarter" idx="11"/>
          </p:nvPr>
        </p:nvSpPr>
        <p:spPr/>
        <p:txBody>
          <a:bodyPr/>
          <a:lstStyle/>
          <a:p>
            <a:r>
              <a:rPr lang="en-US"/>
              <a:t>2023 NEPP Electronics Technology Workshop (ETW)</a:t>
            </a:r>
          </a:p>
        </p:txBody>
      </p:sp>
      <p:sp>
        <p:nvSpPr>
          <p:cNvPr id="6" name="Slide Number Placeholder 5">
            <a:extLst>
              <a:ext uri="{FF2B5EF4-FFF2-40B4-BE49-F238E27FC236}">
                <a16:creationId xmlns:a16="http://schemas.microsoft.com/office/drawing/2014/main" id="{DCD1970D-D5F6-4675-99D0-F8E3272B904F}"/>
              </a:ext>
            </a:extLst>
          </p:cNvPr>
          <p:cNvSpPr>
            <a:spLocks noGrp="1"/>
          </p:cNvSpPr>
          <p:nvPr>
            <p:ph type="sldNum" sz="quarter" idx="12"/>
          </p:nvPr>
        </p:nvSpPr>
        <p:spPr/>
        <p:txBody>
          <a:bodyPr/>
          <a:lstStyle/>
          <a:p>
            <a:fld id="{BAC6843F-A8E0-4273-8F54-4B4D40943128}" type="slidenum">
              <a:rPr lang="en-US" smtClean="0"/>
              <a:t>10</a:t>
            </a:fld>
            <a:endParaRPr lang="en-US"/>
          </a:p>
        </p:txBody>
      </p:sp>
    </p:spTree>
    <p:extLst>
      <p:ext uri="{BB962C8B-B14F-4D97-AF65-F5344CB8AC3E}">
        <p14:creationId xmlns:p14="http://schemas.microsoft.com/office/powerpoint/2010/main" val="3588220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BAACF-C644-4BCB-80F9-2B3D5F24330F}"/>
              </a:ext>
            </a:extLst>
          </p:cNvPr>
          <p:cNvSpPr>
            <a:spLocks noGrp="1"/>
          </p:cNvSpPr>
          <p:nvPr>
            <p:ph type="title"/>
          </p:nvPr>
        </p:nvSpPr>
        <p:spPr/>
        <p:txBody>
          <a:bodyPr/>
          <a:lstStyle/>
          <a:p>
            <a:r>
              <a:rPr lang="en-US" dirty="0"/>
              <a:t>Exponential Distribution</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01B2BAF6-1AFD-45B9-910E-264F4F99D42F}"/>
                  </a:ext>
                </a:extLst>
              </p:cNvPr>
              <p:cNvSpPr>
                <a:spLocks noGrp="1"/>
              </p:cNvSpPr>
              <p:nvPr>
                <p:ph idx="1"/>
              </p:nvPr>
            </p:nvSpPr>
            <p:spPr>
              <a:xfrm>
                <a:off x="838200" y="1286272"/>
                <a:ext cx="10515600" cy="4898232"/>
              </a:xfrm>
            </p:spPr>
            <p:txBody>
              <a:bodyPr>
                <a:normAutofit fontScale="92500" lnSpcReduction="10000"/>
              </a:bodyPr>
              <a:lstStyle/>
              <a:p>
                <a:r>
                  <a:rPr lang="en-US" dirty="0"/>
                  <a:t>Probability density function </a:t>
                </a:r>
                <a14:m>
                  <m:oMath xmlns:m="http://schemas.openxmlformats.org/officeDocument/2006/math">
                    <m:r>
                      <a:rPr lang="en-US" b="0" i="1" smtClean="0">
                        <a:latin typeface="Cambria Math" panose="02040503050406030204" pitchFamily="18" charset="0"/>
                      </a:rPr>
                      <m:t>𝑓</m:t>
                    </m:r>
                    <m:d>
                      <m:dPr>
                        <m:ctrlPr>
                          <a:rPr lang="en-US" b="0" i="1" smtClean="0">
                            <a:latin typeface="Cambria Math" panose="02040503050406030204" pitchFamily="18" charset="0"/>
                          </a:rPr>
                        </m:ctrlPr>
                      </m:dPr>
                      <m:e>
                        <m:r>
                          <a:rPr lang="en-US" b="0" i="1" smtClean="0">
                            <a:latin typeface="Cambria Math" panose="02040503050406030204" pitchFamily="18" charset="0"/>
                          </a:rPr>
                          <m:t>𝑡</m:t>
                        </m:r>
                      </m:e>
                    </m:d>
                    <m:r>
                      <a:rPr lang="en-US" b="0" i="1" smtClean="0">
                        <a:latin typeface="Cambria Math" panose="02040503050406030204" pitchFamily="18" charset="0"/>
                      </a:rPr>
                      <m:t>=</m:t>
                    </m:r>
                    <m:r>
                      <a:rPr lang="el-GR" b="0" i="1" smtClean="0">
                        <a:latin typeface="Cambria Math" panose="02040503050406030204" pitchFamily="18" charset="0"/>
                      </a:rPr>
                      <m:t>𝜆</m:t>
                    </m:r>
                    <m:sSup>
                      <m:sSupPr>
                        <m:ctrlPr>
                          <a:rPr lang="el-GR" b="0" i="1" smtClean="0">
                            <a:latin typeface="Cambria Math" panose="02040503050406030204" pitchFamily="18" charset="0"/>
                          </a:rPr>
                        </m:ctrlPr>
                      </m:sSupPr>
                      <m:e>
                        <m:r>
                          <a:rPr lang="en-US" b="0" i="1" smtClean="0">
                            <a:latin typeface="Cambria Math" panose="02040503050406030204" pitchFamily="18" charset="0"/>
                          </a:rPr>
                          <m:t>𝑒</m:t>
                        </m:r>
                      </m:e>
                      <m:sup>
                        <m:r>
                          <a:rPr lang="en-US" b="0" i="1" smtClean="0">
                            <a:latin typeface="Cambria Math" panose="02040503050406030204" pitchFamily="18" charset="0"/>
                          </a:rPr>
                          <m:t>−</m:t>
                        </m:r>
                        <m:r>
                          <a:rPr lang="el-GR" i="1">
                            <a:latin typeface="Cambria Math" panose="02040503050406030204" pitchFamily="18" charset="0"/>
                          </a:rPr>
                          <m:t>𝜆</m:t>
                        </m:r>
                        <m:r>
                          <a:rPr lang="en-US" b="0" i="1" smtClean="0">
                            <a:latin typeface="Cambria Math" panose="02040503050406030204" pitchFamily="18" charset="0"/>
                          </a:rPr>
                          <m:t>𝑡</m:t>
                        </m:r>
                      </m:sup>
                    </m:sSup>
                  </m:oMath>
                </a14:m>
                <a:endParaRPr lang="en-US" dirty="0"/>
              </a:p>
              <a:p>
                <a:r>
                  <a:rPr lang="en-US" dirty="0"/>
                  <a:t>Cumulative distribution function F</a:t>
                </a:r>
                <a14:m>
                  <m:oMath xmlns:m="http://schemas.openxmlformats.org/officeDocument/2006/math">
                    <m:d>
                      <m:dPr>
                        <m:ctrlPr>
                          <a:rPr lang="en-US" b="0" i="1" smtClean="0">
                            <a:latin typeface="Cambria Math" panose="02040503050406030204" pitchFamily="18" charset="0"/>
                          </a:rPr>
                        </m:ctrlPr>
                      </m:dPr>
                      <m:e>
                        <m:r>
                          <a:rPr lang="en-US" b="0" i="1" smtClean="0">
                            <a:latin typeface="Cambria Math" panose="02040503050406030204" pitchFamily="18" charset="0"/>
                          </a:rPr>
                          <m:t>𝑡</m:t>
                        </m:r>
                      </m:e>
                    </m:d>
                    <m:r>
                      <a:rPr lang="en-US" b="0" i="1" smtClean="0">
                        <a:latin typeface="Cambria Math" panose="02040503050406030204" pitchFamily="18" charset="0"/>
                      </a:rPr>
                      <m:t>=</m:t>
                    </m:r>
                    <m:r>
                      <a:rPr lang="en-US" b="0" i="1" smtClean="0">
                        <a:latin typeface="Cambria Math" panose="02040503050406030204" pitchFamily="18" charset="0"/>
                      </a:rPr>
                      <m:t>1−</m:t>
                    </m:r>
                    <m:sSup>
                      <m:sSupPr>
                        <m:ctrlPr>
                          <a:rPr lang="el-GR" b="0" i="1" smtClean="0">
                            <a:latin typeface="Cambria Math" panose="02040503050406030204" pitchFamily="18" charset="0"/>
                          </a:rPr>
                        </m:ctrlPr>
                      </m:sSupPr>
                      <m:e>
                        <m:r>
                          <a:rPr lang="en-US" b="0" i="1" smtClean="0">
                            <a:latin typeface="Cambria Math" panose="02040503050406030204" pitchFamily="18" charset="0"/>
                          </a:rPr>
                          <m:t>𝑒</m:t>
                        </m:r>
                      </m:e>
                      <m:sup>
                        <m:r>
                          <a:rPr lang="en-US" b="0" i="1" smtClean="0">
                            <a:latin typeface="Cambria Math" panose="02040503050406030204" pitchFamily="18" charset="0"/>
                          </a:rPr>
                          <m:t>−</m:t>
                        </m:r>
                        <m:r>
                          <a:rPr lang="el-GR" i="1">
                            <a:latin typeface="Cambria Math" panose="02040503050406030204" pitchFamily="18" charset="0"/>
                          </a:rPr>
                          <m:t>𝜆</m:t>
                        </m:r>
                        <m:r>
                          <a:rPr lang="en-US" b="0" i="1" smtClean="0">
                            <a:latin typeface="Cambria Math" panose="02040503050406030204" pitchFamily="18" charset="0"/>
                          </a:rPr>
                          <m:t>𝑡</m:t>
                        </m:r>
                      </m:sup>
                    </m:sSup>
                  </m:oMath>
                </a14:m>
                <a:endParaRPr lang="en-US" dirty="0"/>
              </a:p>
              <a:p>
                <a:r>
                  <a:rPr lang="el-GR" dirty="0"/>
                  <a:t>λ </a:t>
                </a:r>
                <a:r>
                  <a:rPr lang="en-US" dirty="0"/>
                  <a:t>– failures per unit of time</a:t>
                </a:r>
              </a:p>
              <a:p>
                <a:pPr lvl="1"/>
                <a:r>
                  <a:rPr lang="en-US" dirty="0"/>
                  <a:t>Mean Time to Failure = 1/</a:t>
                </a:r>
                <a:r>
                  <a:rPr lang="el-GR" dirty="0"/>
                  <a:t>λ</a:t>
                </a:r>
                <a:endParaRPr lang="en-US" dirty="0"/>
              </a:p>
              <a:p>
                <a:pPr>
                  <a:buFontTx/>
                  <a:buChar char="•"/>
                </a:pPr>
                <a:r>
                  <a:rPr lang="en-US" altLang="en-US" dirty="0"/>
                  <a:t>Time with a percentage </a:t>
                </a:r>
                <a:r>
                  <a:rPr lang="en-US" altLang="en-US" dirty="0" err="1"/>
                  <a:t>t</a:t>
                </a:r>
                <a:r>
                  <a:rPr lang="en-US" altLang="en-US" baseline="-25000" dirty="0" err="1"/>
                  <a:t>x</a:t>
                </a:r>
                <a:r>
                  <a:rPr lang="en-US" altLang="en-US" baseline="-25000" dirty="0"/>
                  <a:t>%</a:t>
                </a:r>
              </a:p>
              <a:p>
                <a:pPr lvl="1">
                  <a:buFontTx/>
                  <a:buChar char="•"/>
                </a:pPr>
                <a:r>
                  <a:rPr lang="en-US" altLang="en-US" dirty="0"/>
                  <a:t>t</a:t>
                </a:r>
                <a:r>
                  <a:rPr lang="en-US" altLang="en-US" baseline="-25000" dirty="0"/>
                  <a:t>50%: </a:t>
                </a:r>
                <a:r>
                  <a:rPr lang="en-US" altLang="en-US" dirty="0"/>
                  <a:t>time when 50% of parts fail – corresponding to </a:t>
                </a:r>
                <a:r>
                  <a:rPr lang="en-US" dirty="0"/>
                  <a:t>Median Time to Failure = ln(2)/</a:t>
                </a:r>
                <a:r>
                  <a:rPr lang="el-GR" dirty="0"/>
                  <a:t>λ</a:t>
                </a:r>
                <a:endParaRPr lang="en-US" altLang="en-US" dirty="0"/>
              </a:p>
              <a:p>
                <a:pPr lvl="1">
                  <a:buFontTx/>
                  <a:buChar char="•"/>
                </a:pPr>
                <a:r>
                  <a:rPr lang="en-US" altLang="en-US" dirty="0"/>
                  <a:t>t</a:t>
                </a:r>
                <a:r>
                  <a:rPr lang="en-US" altLang="en-US" baseline="-25000" dirty="0"/>
                  <a:t>5%</a:t>
                </a:r>
                <a:r>
                  <a:rPr lang="en-US" altLang="en-US" dirty="0"/>
                  <a:t>: time when 5% of parts fail</a:t>
                </a:r>
              </a:p>
              <a:p>
                <a:pPr lvl="1">
                  <a:buFontTx/>
                  <a:buChar char="•"/>
                </a:pPr>
                <a:r>
                  <a:rPr lang="en-US" altLang="en-US" dirty="0"/>
                  <a:t>t</a:t>
                </a:r>
                <a:r>
                  <a:rPr lang="en-US" altLang="en-US" baseline="-25000" dirty="0"/>
                  <a:t>1%</a:t>
                </a:r>
                <a:r>
                  <a:rPr lang="en-US" altLang="en-US" dirty="0"/>
                  <a:t>: time when 1% of parts fail</a:t>
                </a:r>
              </a:p>
              <a:p>
                <a:pPr indent="-228600">
                  <a:lnSpc>
                    <a:spcPct val="90000"/>
                  </a:lnSpc>
                  <a:spcAft>
                    <a:spcPts val="600"/>
                  </a:spcAft>
                  <a:buFont typeface="Arial" panose="020B0604020202020204" pitchFamily="34" charset="0"/>
                  <a:buChar char="•"/>
                </a:pPr>
                <a:r>
                  <a:rPr lang="en-US" altLang="en-US" sz="2800" dirty="0">
                    <a:latin typeface="+mn-lt"/>
                  </a:rPr>
                  <a:t>Reliability is </a:t>
                </a:r>
                <a:r>
                  <a:rPr lang="en-US" altLang="en-US" dirty="0"/>
                  <a:t>R</a:t>
                </a:r>
                <a14:m>
                  <m:oMath xmlns:m="http://schemas.openxmlformats.org/officeDocument/2006/math">
                    <m:d>
                      <m:dPr>
                        <m:ctrlPr>
                          <a:rPr lang="en-US" b="0" i="1" smtClean="0">
                            <a:latin typeface="Cambria Math" panose="02040503050406030204" pitchFamily="18" charset="0"/>
                          </a:rPr>
                        </m:ctrlPr>
                      </m:dPr>
                      <m:e>
                        <m:r>
                          <a:rPr lang="en-US" b="0" i="1" smtClean="0">
                            <a:latin typeface="Cambria Math" panose="02040503050406030204" pitchFamily="18" charset="0"/>
                          </a:rPr>
                          <m:t>𝑡</m:t>
                        </m:r>
                      </m:e>
                    </m:d>
                    <m:r>
                      <a:rPr lang="en-US" b="0" i="1" smtClean="0">
                        <a:latin typeface="Cambria Math" panose="02040503050406030204" pitchFamily="18" charset="0"/>
                      </a:rPr>
                      <m:t>=</m:t>
                    </m:r>
                    <m:sSup>
                      <m:sSupPr>
                        <m:ctrlPr>
                          <a:rPr lang="el-GR" b="0" i="1" smtClean="0">
                            <a:latin typeface="Cambria Math" panose="02040503050406030204" pitchFamily="18" charset="0"/>
                          </a:rPr>
                        </m:ctrlPr>
                      </m:sSupPr>
                      <m:e>
                        <m:r>
                          <a:rPr lang="en-US" b="0" i="1" smtClean="0">
                            <a:latin typeface="Cambria Math" panose="02040503050406030204" pitchFamily="18" charset="0"/>
                          </a:rPr>
                          <m:t>𝑒</m:t>
                        </m:r>
                      </m:e>
                      <m:sup>
                        <m:r>
                          <a:rPr lang="en-US" b="0" i="1" smtClean="0">
                            <a:latin typeface="Cambria Math" panose="02040503050406030204" pitchFamily="18" charset="0"/>
                          </a:rPr>
                          <m:t>−</m:t>
                        </m:r>
                        <m:r>
                          <a:rPr lang="el-GR" i="1">
                            <a:latin typeface="Cambria Math" panose="02040503050406030204" pitchFamily="18" charset="0"/>
                          </a:rPr>
                          <m:t>𝜆</m:t>
                        </m:r>
                        <m:r>
                          <a:rPr lang="en-US" b="0" i="1" smtClean="0">
                            <a:latin typeface="Cambria Math" panose="02040503050406030204" pitchFamily="18" charset="0"/>
                          </a:rPr>
                          <m:t>𝑡</m:t>
                        </m:r>
                      </m:sup>
                    </m:sSup>
                  </m:oMath>
                </a14:m>
                <a:endParaRPr lang="en-US" altLang="en-US" sz="2800" dirty="0">
                  <a:latin typeface="+mn-lt"/>
                </a:endParaRPr>
              </a:p>
              <a:p>
                <a:pPr lvl="1">
                  <a:spcAft>
                    <a:spcPts val="600"/>
                  </a:spcAft>
                </a:pPr>
                <a:r>
                  <a:rPr lang="en-US" altLang="en-US" dirty="0"/>
                  <a:t>t</a:t>
                </a:r>
                <a:r>
                  <a:rPr lang="en-US" altLang="en-US" baseline="-25000" dirty="0"/>
                  <a:t>50%: </a:t>
                </a:r>
                <a:r>
                  <a:rPr lang="en-US" altLang="en-US" dirty="0"/>
                  <a:t>time at reliability is 50% </a:t>
                </a:r>
              </a:p>
              <a:p>
                <a:pPr lvl="1">
                  <a:buFontTx/>
                  <a:buChar char="•"/>
                </a:pPr>
                <a:r>
                  <a:rPr lang="en-US" altLang="en-US" dirty="0"/>
                  <a:t>t</a:t>
                </a:r>
                <a:r>
                  <a:rPr lang="en-US" altLang="en-US" baseline="-25000" dirty="0"/>
                  <a:t>5%: </a:t>
                </a:r>
                <a:r>
                  <a:rPr lang="en-US" altLang="en-US" dirty="0"/>
                  <a:t>time at reliability is 95% </a:t>
                </a:r>
              </a:p>
              <a:p>
                <a:pPr lvl="1">
                  <a:buFontTx/>
                  <a:buChar char="•"/>
                </a:pPr>
                <a:r>
                  <a:rPr lang="en-US" altLang="en-US" dirty="0"/>
                  <a:t>t</a:t>
                </a:r>
                <a:r>
                  <a:rPr lang="en-US" altLang="en-US" baseline="-25000" dirty="0"/>
                  <a:t>1%: </a:t>
                </a:r>
                <a:r>
                  <a:rPr lang="en-US" altLang="en-US" dirty="0"/>
                  <a:t>time at reliability is 99% </a:t>
                </a:r>
                <a:endParaRPr lang="en-US" dirty="0"/>
              </a:p>
            </p:txBody>
          </p:sp>
        </mc:Choice>
        <mc:Fallback>
          <p:sp>
            <p:nvSpPr>
              <p:cNvPr id="3" name="Content Placeholder 2">
                <a:extLst>
                  <a:ext uri="{FF2B5EF4-FFF2-40B4-BE49-F238E27FC236}">
                    <a16:creationId xmlns:a16="http://schemas.microsoft.com/office/drawing/2014/main" id="{01B2BAF6-1AFD-45B9-910E-264F4F99D42F}"/>
                  </a:ext>
                </a:extLst>
              </p:cNvPr>
              <p:cNvSpPr>
                <a:spLocks noGrp="1" noRot="1" noChangeAspect="1" noMove="1" noResize="1" noEditPoints="1" noAdjustHandles="1" noChangeArrowheads="1" noChangeShapeType="1" noTextEdit="1"/>
              </p:cNvSpPr>
              <p:nvPr>
                <p:ph idx="1"/>
              </p:nvPr>
            </p:nvSpPr>
            <p:spPr>
              <a:xfrm>
                <a:off x="838200" y="1286272"/>
                <a:ext cx="10515600" cy="4898232"/>
              </a:xfrm>
              <a:blipFill>
                <a:blip r:embed="rId2"/>
                <a:stretch>
                  <a:fillRect l="-1101" t="-2239"/>
                </a:stretch>
              </a:blipFill>
            </p:spPr>
            <p:txBody>
              <a:bodyPr/>
              <a:lstStyle/>
              <a:p>
                <a:r>
                  <a:rPr lang="en-US">
                    <a:noFill/>
                  </a:rPr>
                  <a:t> </a:t>
                </a:r>
              </a:p>
            </p:txBody>
          </p:sp>
        </mc:Fallback>
      </mc:AlternateContent>
      <p:sp>
        <p:nvSpPr>
          <p:cNvPr id="4" name="Date Placeholder 3">
            <a:extLst>
              <a:ext uri="{FF2B5EF4-FFF2-40B4-BE49-F238E27FC236}">
                <a16:creationId xmlns:a16="http://schemas.microsoft.com/office/drawing/2014/main" id="{B1F32B57-904F-4667-8F1C-4D3FA0B48FDA}"/>
              </a:ext>
            </a:extLst>
          </p:cNvPr>
          <p:cNvSpPr>
            <a:spLocks noGrp="1"/>
          </p:cNvSpPr>
          <p:nvPr>
            <p:ph type="dt" sz="half" idx="10"/>
          </p:nvPr>
        </p:nvSpPr>
        <p:spPr/>
        <p:txBody>
          <a:bodyPr/>
          <a:lstStyle/>
          <a:p>
            <a:r>
              <a:rPr lang="en-US"/>
              <a:t>6/15/2023</a:t>
            </a:r>
          </a:p>
        </p:txBody>
      </p:sp>
      <p:sp>
        <p:nvSpPr>
          <p:cNvPr id="5" name="Footer Placeholder 4">
            <a:extLst>
              <a:ext uri="{FF2B5EF4-FFF2-40B4-BE49-F238E27FC236}">
                <a16:creationId xmlns:a16="http://schemas.microsoft.com/office/drawing/2014/main" id="{FE5273C7-1DF6-418B-BA73-13BDA0479940}"/>
              </a:ext>
            </a:extLst>
          </p:cNvPr>
          <p:cNvSpPr>
            <a:spLocks noGrp="1"/>
          </p:cNvSpPr>
          <p:nvPr>
            <p:ph type="ftr" sz="quarter" idx="11"/>
          </p:nvPr>
        </p:nvSpPr>
        <p:spPr/>
        <p:txBody>
          <a:bodyPr/>
          <a:lstStyle/>
          <a:p>
            <a:r>
              <a:rPr lang="en-US"/>
              <a:t>2023 NEPP Electronics Technology Workshop (ETW)</a:t>
            </a:r>
          </a:p>
        </p:txBody>
      </p:sp>
      <p:sp>
        <p:nvSpPr>
          <p:cNvPr id="6" name="Slide Number Placeholder 5">
            <a:extLst>
              <a:ext uri="{FF2B5EF4-FFF2-40B4-BE49-F238E27FC236}">
                <a16:creationId xmlns:a16="http://schemas.microsoft.com/office/drawing/2014/main" id="{DCD1970D-D5F6-4675-99D0-F8E3272B904F}"/>
              </a:ext>
            </a:extLst>
          </p:cNvPr>
          <p:cNvSpPr>
            <a:spLocks noGrp="1"/>
          </p:cNvSpPr>
          <p:nvPr>
            <p:ph type="sldNum" sz="quarter" idx="12"/>
          </p:nvPr>
        </p:nvSpPr>
        <p:spPr/>
        <p:txBody>
          <a:bodyPr/>
          <a:lstStyle/>
          <a:p>
            <a:fld id="{BAC6843F-A8E0-4273-8F54-4B4D40943128}" type="slidenum">
              <a:rPr lang="en-US" smtClean="0"/>
              <a:t>11</a:t>
            </a:fld>
            <a:endParaRPr lang="en-US"/>
          </a:p>
        </p:txBody>
      </p:sp>
    </p:spTree>
    <p:extLst>
      <p:ext uri="{BB962C8B-B14F-4D97-AF65-F5344CB8AC3E}">
        <p14:creationId xmlns:p14="http://schemas.microsoft.com/office/powerpoint/2010/main" val="2253587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BAACF-C644-4BCB-80F9-2B3D5F24330F}"/>
              </a:ext>
            </a:extLst>
          </p:cNvPr>
          <p:cNvSpPr>
            <a:spLocks noGrp="1"/>
          </p:cNvSpPr>
          <p:nvPr>
            <p:ph type="title"/>
          </p:nvPr>
        </p:nvSpPr>
        <p:spPr/>
        <p:txBody>
          <a:bodyPr>
            <a:normAutofit/>
          </a:bodyPr>
          <a:lstStyle/>
          <a:p>
            <a:r>
              <a:rPr lang="el-GR" dirty="0"/>
              <a:t>λ </a:t>
            </a:r>
            <a:r>
              <a:rPr lang="en-US" dirty="0"/>
              <a:t>Estimation</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01B2BAF6-1AFD-45B9-910E-264F4F99D42F}"/>
                  </a:ext>
                </a:extLst>
              </p:cNvPr>
              <p:cNvSpPr>
                <a:spLocks noGrp="1"/>
              </p:cNvSpPr>
              <p:nvPr>
                <p:ph idx="1"/>
              </p:nvPr>
            </p:nvSpPr>
            <p:spPr>
              <a:xfrm>
                <a:off x="838200" y="1286272"/>
                <a:ext cx="10515600" cy="4898232"/>
              </a:xfrm>
            </p:spPr>
            <p:txBody>
              <a:bodyPr>
                <a:normAutofit/>
              </a:bodyPr>
              <a:lstStyle/>
              <a:p>
                <a:r>
                  <a:rPr lang="el-GR" dirty="0"/>
                  <a:t>λ </a:t>
                </a:r>
                <a:r>
                  <a:rPr lang="en-US" dirty="0"/>
                  <a:t>estimation</a:t>
                </a:r>
              </a:p>
              <a:p>
                <a:pPr lvl="1"/>
                <a:r>
                  <a:rPr lang="en-US" dirty="0"/>
                  <a:t>Point estimate</a:t>
                </a:r>
              </a:p>
              <a:p>
                <a:pPr lvl="1"/>
                <a:r>
                  <a:rPr lang="en-US" dirty="0"/>
                  <a:t>An interval around that has a high degree of confidence of enclosing the true value of </a:t>
                </a:r>
                <a:r>
                  <a:rPr lang="el-GR" dirty="0"/>
                  <a:t>λ</a:t>
                </a:r>
                <a:r>
                  <a:rPr lang="en-US" dirty="0"/>
                  <a:t>, called confidence interval </a:t>
                </a:r>
              </a:p>
              <a:p>
                <a:pPr lvl="2"/>
                <a:r>
                  <a:rPr lang="en-US" dirty="0"/>
                  <a:t>90% (a percentile) confidence interval means </a:t>
                </a:r>
              </a:p>
              <a:p>
                <a:pPr lvl="3"/>
                <a:r>
                  <a:rPr lang="en-US" dirty="0"/>
                  <a:t>Same experiment repeated many times</a:t>
                </a:r>
              </a:p>
              <a:p>
                <a:pPr lvl="3"/>
                <a:r>
                  <a:rPr lang="en-US" dirty="0"/>
                  <a:t>Same estimation method used to estimate the interval for </a:t>
                </a:r>
                <a:r>
                  <a:rPr lang="el-GR" dirty="0"/>
                  <a:t>λ</a:t>
                </a:r>
                <a:endParaRPr lang="en-US" dirty="0"/>
              </a:p>
              <a:p>
                <a:pPr lvl="3"/>
                <a:r>
                  <a:rPr lang="en-US" dirty="0"/>
                  <a:t>90% of these intervals would contain the true </a:t>
                </a:r>
                <a:r>
                  <a:rPr lang="el-GR" dirty="0"/>
                  <a:t>λ</a:t>
                </a:r>
                <a:endParaRPr lang="en-US" dirty="0"/>
              </a:p>
              <a:p>
                <a:r>
                  <a:rPr lang="en-US" dirty="0"/>
                  <a:t>For zero failures, upper limit for </a:t>
                </a:r>
                <a:r>
                  <a:rPr lang="el-GR" dirty="0"/>
                  <a:t>λ</a:t>
                </a:r>
                <a:r>
                  <a:rPr lang="en-US" dirty="0"/>
                  <a:t> is </a:t>
                </a:r>
                <a14:m>
                  <m:oMath xmlns:m="http://schemas.openxmlformats.org/officeDocument/2006/math">
                    <m:sSub>
                      <m:sSubPr>
                        <m:ctrlPr>
                          <a:rPr lang="en-US" i="1" smtClean="0">
                            <a:latin typeface="Cambria Math" panose="02040503050406030204" pitchFamily="18" charset="0"/>
                            <a:ea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𝜆</m:t>
                        </m:r>
                      </m:e>
                      <m:sub>
                        <m:r>
                          <a:rPr lang="en-US" b="0" i="1" smtClean="0">
                            <a:latin typeface="Cambria Math" panose="02040503050406030204" pitchFamily="18" charset="0"/>
                            <a:ea typeface="Cambria Math" panose="02040503050406030204" pitchFamily="18" charset="0"/>
                          </a:rPr>
                          <m:t>100(1−</m:t>
                        </m:r>
                        <m:r>
                          <a:rPr lang="en-US" b="0" i="1" smtClean="0">
                            <a:latin typeface="Cambria Math" panose="02040503050406030204" pitchFamily="18" charset="0"/>
                            <a:ea typeface="Cambria Math" panose="02040503050406030204" pitchFamily="18" charset="0"/>
                          </a:rPr>
                          <m:t>𝛼</m:t>
                        </m:r>
                        <m:r>
                          <a:rPr lang="en-US" b="0" i="1" smtClean="0">
                            <a:latin typeface="Cambria Math" panose="02040503050406030204" pitchFamily="18" charset="0"/>
                            <a:ea typeface="Cambria Math" panose="02040503050406030204" pitchFamily="18" charset="0"/>
                          </a:rPr>
                          <m:t>)</m:t>
                        </m:r>
                      </m:sub>
                    </m:sSub>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m:t>
                        </m:r>
                        <m:r>
                          <m:rPr>
                            <m:sty m:val="p"/>
                          </m:rPr>
                          <a:rPr lang="en-US" b="0" i="0" smtClean="0">
                            <a:latin typeface="Cambria Math" panose="02040503050406030204" pitchFamily="18" charset="0"/>
                            <a:ea typeface="Cambria Math" panose="02040503050406030204" pitchFamily="18" charset="0"/>
                          </a:rPr>
                          <m:t>ln</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𝛼</m:t>
                        </m:r>
                      </m:num>
                      <m:den>
                        <m:r>
                          <a:rPr lang="en-US" b="0" i="1" smtClean="0">
                            <a:latin typeface="Cambria Math" panose="02040503050406030204" pitchFamily="18" charset="0"/>
                            <a:ea typeface="Cambria Math" panose="02040503050406030204" pitchFamily="18" charset="0"/>
                          </a:rPr>
                          <m:t>𝑛𝑇</m:t>
                        </m:r>
                      </m:den>
                    </m:f>
                    <m:r>
                      <a:rPr lang="en-US" b="0" i="1" smtClean="0">
                        <a:latin typeface="Cambria Math" panose="02040503050406030204" pitchFamily="18" charset="0"/>
                        <a:ea typeface="Cambria Math" panose="02040503050406030204" pitchFamily="18" charset="0"/>
                      </a:rPr>
                      <m:t> </m:t>
                    </m:r>
                  </m:oMath>
                </a14:m>
                <a:endParaRPr lang="en-US" dirty="0"/>
              </a:p>
              <a:p>
                <a:pPr lvl="1"/>
                <a:r>
                  <a:rPr lang="en-US" dirty="0"/>
                  <a:t>100(1-</a:t>
                </a:r>
                <a:r>
                  <a:rPr lang="el-GR" dirty="0"/>
                  <a:t>α</a:t>
                </a:r>
                <a:r>
                  <a:rPr lang="en-US" dirty="0"/>
                  <a:t>) is the upper percentile, </a:t>
                </a:r>
                <a:r>
                  <a:rPr lang="en-US" i="1" dirty="0"/>
                  <a:t>n</a:t>
                </a:r>
                <a:r>
                  <a:rPr lang="en-US" dirty="0"/>
                  <a:t> is sample size, </a:t>
                </a:r>
                <a:r>
                  <a:rPr lang="en-US" i="1" dirty="0"/>
                  <a:t>T</a:t>
                </a:r>
                <a:r>
                  <a:rPr lang="en-US" dirty="0"/>
                  <a:t> is the testing hours</a:t>
                </a:r>
              </a:p>
            </p:txBody>
          </p:sp>
        </mc:Choice>
        <mc:Fallback>
          <p:sp>
            <p:nvSpPr>
              <p:cNvPr id="3" name="Content Placeholder 2">
                <a:extLst>
                  <a:ext uri="{FF2B5EF4-FFF2-40B4-BE49-F238E27FC236}">
                    <a16:creationId xmlns:a16="http://schemas.microsoft.com/office/drawing/2014/main" id="{01B2BAF6-1AFD-45B9-910E-264F4F99D42F}"/>
                  </a:ext>
                </a:extLst>
              </p:cNvPr>
              <p:cNvSpPr>
                <a:spLocks noGrp="1" noRot="1" noChangeAspect="1" noMove="1" noResize="1" noEditPoints="1" noAdjustHandles="1" noChangeArrowheads="1" noChangeShapeType="1" noTextEdit="1"/>
              </p:cNvSpPr>
              <p:nvPr>
                <p:ph idx="1"/>
              </p:nvPr>
            </p:nvSpPr>
            <p:spPr>
              <a:xfrm>
                <a:off x="838200" y="1286272"/>
                <a:ext cx="10515600" cy="4898232"/>
              </a:xfrm>
              <a:blipFill>
                <a:blip r:embed="rId2"/>
                <a:stretch>
                  <a:fillRect l="-1043" t="-1990" r="-58"/>
                </a:stretch>
              </a:blipFill>
            </p:spPr>
            <p:txBody>
              <a:bodyPr/>
              <a:lstStyle/>
              <a:p>
                <a:r>
                  <a:rPr lang="en-US">
                    <a:noFill/>
                  </a:rPr>
                  <a:t> </a:t>
                </a:r>
              </a:p>
            </p:txBody>
          </p:sp>
        </mc:Fallback>
      </mc:AlternateContent>
      <p:sp>
        <p:nvSpPr>
          <p:cNvPr id="4" name="Date Placeholder 3">
            <a:extLst>
              <a:ext uri="{FF2B5EF4-FFF2-40B4-BE49-F238E27FC236}">
                <a16:creationId xmlns:a16="http://schemas.microsoft.com/office/drawing/2014/main" id="{B1F32B57-904F-4667-8F1C-4D3FA0B48FDA}"/>
              </a:ext>
            </a:extLst>
          </p:cNvPr>
          <p:cNvSpPr>
            <a:spLocks noGrp="1"/>
          </p:cNvSpPr>
          <p:nvPr>
            <p:ph type="dt" sz="half" idx="10"/>
          </p:nvPr>
        </p:nvSpPr>
        <p:spPr/>
        <p:txBody>
          <a:bodyPr/>
          <a:lstStyle/>
          <a:p>
            <a:r>
              <a:rPr lang="en-US"/>
              <a:t>6/15/2023</a:t>
            </a:r>
          </a:p>
        </p:txBody>
      </p:sp>
      <p:sp>
        <p:nvSpPr>
          <p:cNvPr id="5" name="Footer Placeholder 4">
            <a:extLst>
              <a:ext uri="{FF2B5EF4-FFF2-40B4-BE49-F238E27FC236}">
                <a16:creationId xmlns:a16="http://schemas.microsoft.com/office/drawing/2014/main" id="{FE5273C7-1DF6-418B-BA73-13BDA0479940}"/>
              </a:ext>
            </a:extLst>
          </p:cNvPr>
          <p:cNvSpPr>
            <a:spLocks noGrp="1"/>
          </p:cNvSpPr>
          <p:nvPr>
            <p:ph type="ftr" sz="quarter" idx="11"/>
          </p:nvPr>
        </p:nvSpPr>
        <p:spPr/>
        <p:txBody>
          <a:bodyPr/>
          <a:lstStyle/>
          <a:p>
            <a:r>
              <a:rPr lang="en-US"/>
              <a:t>2023 NEPP Electronics Technology Workshop (ETW)</a:t>
            </a:r>
          </a:p>
        </p:txBody>
      </p:sp>
      <p:sp>
        <p:nvSpPr>
          <p:cNvPr id="6" name="Slide Number Placeholder 5">
            <a:extLst>
              <a:ext uri="{FF2B5EF4-FFF2-40B4-BE49-F238E27FC236}">
                <a16:creationId xmlns:a16="http://schemas.microsoft.com/office/drawing/2014/main" id="{DCD1970D-D5F6-4675-99D0-F8E3272B904F}"/>
              </a:ext>
            </a:extLst>
          </p:cNvPr>
          <p:cNvSpPr>
            <a:spLocks noGrp="1"/>
          </p:cNvSpPr>
          <p:nvPr>
            <p:ph type="sldNum" sz="quarter" idx="12"/>
          </p:nvPr>
        </p:nvSpPr>
        <p:spPr/>
        <p:txBody>
          <a:bodyPr/>
          <a:lstStyle/>
          <a:p>
            <a:fld id="{BAC6843F-A8E0-4273-8F54-4B4D40943128}" type="slidenum">
              <a:rPr lang="en-US" smtClean="0"/>
              <a:t>12</a:t>
            </a:fld>
            <a:endParaRPr lang="en-US"/>
          </a:p>
        </p:txBody>
      </p:sp>
    </p:spTree>
    <p:extLst>
      <p:ext uri="{BB962C8B-B14F-4D97-AF65-F5344CB8AC3E}">
        <p14:creationId xmlns:p14="http://schemas.microsoft.com/office/powerpoint/2010/main" val="41529949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6C4292AC-519A-4635-A4C6-B5CC605D5240}"/>
              </a:ext>
            </a:extLst>
          </p:cNvPr>
          <p:cNvSpPr>
            <a:spLocks noGrp="1"/>
          </p:cNvSpPr>
          <p:nvPr>
            <p:ph type="title"/>
          </p:nvPr>
        </p:nvSpPr>
        <p:spPr>
          <a:xfrm>
            <a:off x="609600" y="307060"/>
            <a:ext cx="3429000" cy="1103556"/>
          </a:xfrm>
        </p:spPr>
        <p:txBody>
          <a:bodyPr vert="horz" lIns="91440" tIns="45720" rIns="91440" bIns="45720" rtlCol="0" anchor="b">
            <a:normAutofit/>
          </a:bodyPr>
          <a:lstStyle/>
          <a:p>
            <a:r>
              <a:rPr lang="en-US" altLang="en-US" sz="3200" b="1" kern="1200" dirty="0">
                <a:solidFill>
                  <a:schemeClr val="tx1"/>
                </a:solidFill>
                <a:latin typeface="+mj-lt"/>
                <a:ea typeface="+mj-ea"/>
                <a:cs typeface="+mj-cs"/>
              </a:rPr>
              <a:t>What a life test can demonstrate for λ?</a:t>
            </a:r>
            <a:endParaRPr lang="en-US" sz="3200" kern="1200" dirty="0">
              <a:solidFill>
                <a:schemeClr val="tx1"/>
              </a:solidFill>
              <a:latin typeface="+mj-lt"/>
              <a:ea typeface="+mj-ea"/>
              <a:cs typeface="+mj-cs"/>
            </a:endParaRPr>
          </a:p>
        </p:txBody>
      </p:sp>
      <mc:AlternateContent xmlns:mc="http://schemas.openxmlformats.org/markup-compatibility/2006" xmlns:a14="http://schemas.microsoft.com/office/drawing/2010/main">
        <mc:Choice Requires="a14">
          <p:sp>
            <p:nvSpPr>
              <p:cNvPr id="9" name="Content Placeholder 8">
                <a:extLst>
                  <a:ext uri="{FF2B5EF4-FFF2-40B4-BE49-F238E27FC236}">
                    <a16:creationId xmlns:a16="http://schemas.microsoft.com/office/drawing/2014/main" id="{4F17145D-7DFD-4439-B9E5-4E7B9F0B1E7F}"/>
                  </a:ext>
                </a:extLst>
              </p:cNvPr>
              <p:cNvSpPr>
                <a:spLocks noGrp="1"/>
              </p:cNvSpPr>
              <p:nvPr>
                <p:ph sz="half" idx="2"/>
              </p:nvPr>
            </p:nvSpPr>
            <p:spPr>
              <a:xfrm>
                <a:off x="695230" y="1678781"/>
                <a:ext cx="3429000" cy="4320381"/>
              </a:xfrm>
            </p:spPr>
            <p:txBody>
              <a:bodyPr vert="horz" lIns="91440" tIns="45720" rIns="91440" bIns="45720" rtlCol="0" anchor="t">
                <a:normAutofit/>
              </a:bodyPr>
              <a:lstStyle/>
              <a:p>
                <a:r>
                  <a:rPr lang="en-US" sz="2200" dirty="0">
                    <a:solidFill>
                      <a:srgbClr val="0070C0"/>
                    </a:solidFill>
                  </a:rPr>
                  <a:t>Blue</a:t>
                </a:r>
                <a:r>
                  <a:rPr lang="en-US" sz="2200" dirty="0"/>
                  <a:t> – 45000 device-hours w/o failure</a:t>
                </a:r>
              </a:p>
              <a:p>
                <a:r>
                  <a:rPr lang="en-US" sz="2200" dirty="0">
                    <a:solidFill>
                      <a:srgbClr val="00B050"/>
                    </a:solidFill>
                  </a:rPr>
                  <a:t>Green</a:t>
                </a:r>
                <a:r>
                  <a:rPr lang="en-US" sz="2200" dirty="0"/>
                  <a:t> – 231000 device-hour, i.e., 3x77 parts under 1000 hours w/o failure</a:t>
                </a:r>
              </a:p>
              <a:p>
                <a:r>
                  <a:rPr lang="en-US" sz="2200" dirty="0"/>
                  <a:t>Using </a:t>
                </a:r>
                <a14:m>
                  <m:oMath xmlns:m="http://schemas.openxmlformats.org/officeDocument/2006/math">
                    <m:sSub>
                      <m:sSubPr>
                        <m:ctrlPr>
                          <a:rPr lang="en-US" sz="2200" i="1">
                            <a:latin typeface="Cambria Math" panose="02040503050406030204" pitchFamily="18" charset="0"/>
                          </a:rPr>
                        </m:ctrlPr>
                      </m:sSubPr>
                      <m:e>
                        <m:r>
                          <a:rPr lang="en-US" sz="2200" i="1">
                            <a:latin typeface="Cambria Math" panose="02040503050406030204" pitchFamily="18" charset="0"/>
                          </a:rPr>
                          <m:t>𝜆</m:t>
                        </m:r>
                      </m:e>
                      <m:sub>
                        <m:r>
                          <a:rPr lang="en-US" sz="2200" b="0" i="1">
                            <a:latin typeface="Cambria Math" panose="02040503050406030204" pitchFamily="18" charset="0"/>
                          </a:rPr>
                          <m:t>100(1−</m:t>
                        </m:r>
                        <m:r>
                          <a:rPr lang="en-US" sz="2200" b="0" i="1">
                            <a:latin typeface="Cambria Math" panose="02040503050406030204" pitchFamily="18" charset="0"/>
                          </a:rPr>
                          <m:t>𝛼</m:t>
                        </m:r>
                        <m:r>
                          <a:rPr lang="en-US" sz="2200" b="0" i="1">
                            <a:latin typeface="Cambria Math" panose="02040503050406030204" pitchFamily="18" charset="0"/>
                          </a:rPr>
                          <m:t>)</m:t>
                        </m:r>
                      </m:sub>
                    </m:sSub>
                    <m:r>
                      <a:rPr lang="en-US" sz="2200" b="0" i="1">
                        <a:latin typeface="Cambria Math" panose="02040503050406030204" pitchFamily="18" charset="0"/>
                      </a:rPr>
                      <m:t>=</m:t>
                    </m:r>
                    <m:f>
                      <m:fPr>
                        <m:ctrlPr>
                          <a:rPr lang="en-US" sz="2200" b="0" i="1">
                            <a:latin typeface="Cambria Math" panose="02040503050406030204" pitchFamily="18" charset="0"/>
                          </a:rPr>
                        </m:ctrlPr>
                      </m:fPr>
                      <m:num>
                        <m:r>
                          <a:rPr lang="en-US" sz="2200" b="0" i="1">
                            <a:latin typeface="Cambria Math" panose="02040503050406030204" pitchFamily="18" charset="0"/>
                          </a:rPr>
                          <m:t>−</m:t>
                        </m:r>
                        <m:r>
                          <m:rPr>
                            <m:sty m:val="p"/>
                          </m:rPr>
                          <a:rPr lang="en-US" sz="2200" b="0" i="0">
                            <a:latin typeface="Cambria Math" panose="02040503050406030204" pitchFamily="18" charset="0"/>
                          </a:rPr>
                          <m:t>ln</m:t>
                        </m:r>
                        <m:r>
                          <a:rPr lang="en-US" sz="2200" b="0" i="1">
                            <a:latin typeface="Cambria Math" panose="02040503050406030204" pitchFamily="18" charset="0"/>
                          </a:rPr>
                          <m:t>⁡</m:t>
                        </m:r>
                        <m:r>
                          <a:rPr lang="en-US" sz="2200" b="0" i="1">
                            <a:latin typeface="Cambria Math" panose="02040503050406030204" pitchFamily="18" charset="0"/>
                          </a:rPr>
                          <m:t>𝛼</m:t>
                        </m:r>
                      </m:num>
                      <m:den>
                        <m:r>
                          <a:rPr lang="en-US" sz="2200" b="0" i="1">
                            <a:latin typeface="Cambria Math" panose="02040503050406030204" pitchFamily="18" charset="0"/>
                          </a:rPr>
                          <m:t>𝑛𝑇</m:t>
                        </m:r>
                      </m:den>
                    </m:f>
                  </m:oMath>
                </a14:m>
                <a:endParaRPr lang="en-US" sz="2200" b="0" dirty="0"/>
              </a:p>
              <a:p>
                <a:r>
                  <a:rPr lang="en-US" sz="2200" dirty="0"/>
                  <a:t>λ upper bound as a function of bound percentile</a:t>
                </a:r>
              </a:p>
            </p:txBody>
          </p:sp>
        </mc:Choice>
        <mc:Fallback xmlns="">
          <p:sp>
            <p:nvSpPr>
              <p:cNvPr id="9" name="Content Placeholder 8">
                <a:extLst>
                  <a:ext uri="{FF2B5EF4-FFF2-40B4-BE49-F238E27FC236}">
                    <a16:creationId xmlns:a16="http://schemas.microsoft.com/office/drawing/2014/main" id="{4F17145D-7DFD-4439-B9E5-4E7B9F0B1E7F}"/>
                  </a:ext>
                </a:extLst>
              </p:cNvPr>
              <p:cNvSpPr>
                <a:spLocks noGrp="1" noRot="1" noChangeAspect="1" noMove="1" noResize="1" noEditPoints="1" noAdjustHandles="1" noChangeArrowheads="1" noChangeShapeType="1" noTextEdit="1"/>
              </p:cNvSpPr>
              <p:nvPr>
                <p:ph sz="half" idx="2"/>
              </p:nvPr>
            </p:nvSpPr>
            <p:spPr>
              <a:xfrm>
                <a:off x="695230" y="1678781"/>
                <a:ext cx="3429000" cy="4320381"/>
              </a:xfrm>
              <a:blipFill>
                <a:blip r:embed="rId2"/>
                <a:stretch>
                  <a:fillRect l="-1954" t="-1693" r="-3552"/>
                </a:stretch>
              </a:blipFill>
            </p:spPr>
            <p:txBody>
              <a:bodyPr/>
              <a:lstStyle/>
              <a:p>
                <a:r>
                  <a:rPr lang="en-US">
                    <a:noFill/>
                  </a:rPr>
                  <a:t> </a:t>
                </a:r>
              </a:p>
            </p:txBody>
          </p:sp>
        </mc:Fallback>
      </mc:AlternateContent>
      <p:sp>
        <p:nvSpPr>
          <p:cNvPr id="5" name="Date Placeholder 4">
            <a:extLst>
              <a:ext uri="{FF2B5EF4-FFF2-40B4-BE49-F238E27FC236}">
                <a16:creationId xmlns:a16="http://schemas.microsoft.com/office/drawing/2014/main" id="{F466ABAF-CEC6-4D14-B93C-087AF8138C43}"/>
              </a:ext>
            </a:extLst>
          </p:cNvPr>
          <p:cNvSpPr>
            <a:spLocks noGrp="1"/>
          </p:cNvSpPr>
          <p:nvPr>
            <p:ph type="dt" sz="half" idx="10"/>
          </p:nvPr>
        </p:nvSpPr>
        <p:spPr/>
        <p:txBody>
          <a:bodyPr/>
          <a:lstStyle/>
          <a:p>
            <a:r>
              <a:rPr lang="en-US"/>
              <a:t>6/15/2023</a:t>
            </a:r>
          </a:p>
        </p:txBody>
      </p:sp>
      <p:sp>
        <p:nvSpPr>
          <p:cNvPr id="6" name="Footer Placeholder 5">
            <a:extLst>
              <a:ext uri="{FF2B5EF4-FFF2-40B4-BE49-F238E27FC236}">
                <a16:creationId xmlns:a16="http://schemas.microsoft.com/office/drawing/2014/main" id="{DBAFEFF0-6234-4358-8F17-5AABF27545DC}"/>
              </a:ext>
            </a:extLst>
          </p:cNvPr>
          <p:cNvSpPr>
            <a:spLocks noGrp="1"/>
          </p:cNvSpPr>
          <p:nvPr>
            <p:ph type="ftr" sz="quarter" idx="11"/>
          </p:nvPr>
        </p:nvSpPr>
        <p:spPr/>
        <p:txBody>
          <a:bodyPr/>
          <a:lstStyle/>
          <a:p>
            <a:r>
              <a:rPr lang="en-US"/>
              <a:t>2023 NEPP Electronics Technology Workshop (ETW)</a:t>
            </a:r>
          </a:p>
        </p:txBody>
      </p:sp>
      <p:sp>
        <p:nvSpPr>
          <p:cNvPr id="7" name="Slide Number Placeholder 6">
            <a:extLst>
              <a:ext uri="{FF2B5EF4-FFF2-40B4-BE49-F238E27FC236}">
                <a16:creationId xmlns:a16="http://schemas.microsoft.com/office/drawing/2014/main" id="{593E7211-EBF4-4044-A7B3-C2982A7CC666}"/>
              </a:ext>
            </a:extLst>
          </p:cNvPr>
          <p:cNvSpPr>
            <a:spLocks noGrp="1"/>
          </p:cNvSpPr>
          <p:nvPr>
            <p:ph type="sldNum" sz="quarter" idx="12"/>
          </p:nvPr>
        </p:nvSpPr>
        <p:spPr/>
        <p:txBody>
          <a:bodyPr/>
          <a:lstStyle/>
          <a:p>
            <a:fld id="{BAC6843F-A8E0-4273-8F54-4B4D40943128}" type="slidenum">
              <a:rPr lang="en-US" smtClean="0"/>
              <a:t>13</a:t>
            </a:fld>
            <a:endParaRPr lang="en-US"/>
          </a:p>
        </p:txBody>
      </p:sp>
      <p:pic>
        <p:nvPicPr>
          <p:cNvPr id="2" name="Picture 1">
            <a:extLst>
              <a:ext uri="{FF2B5EF4-FFF2-40B4-BE49-F238E27FC236}">
                <a16:creationId xmlns:a16="http://schemas.microsoft.com/office/drawing/2014/main" id="{16D9CCE9-A36F-427C-B7D9-0460805E1800}"/>
              </a:ext>
            </a:extLst>
          </p:cNvPr>
          <p:cNvPicPr>
            <a:picLocks noChangeAspect="1"/>
          </p:cNvPicPr>
          <p:nvPr/>
        </p:nvPicPr>
        <p:blipFill>
          <a:blip r:embed="rId3"/>
          <a:stretch>
            <a:fillRect/>
          </a:stretch>
        </p:blipFill>
        <p:spPr>
          <a:xfrm>
            <a:off x="4761981" y="920090"/>
            <a:ext cx="5836063" cy="4540725"/>
          </a:xfrm>
          <a:prstGeom prst="rect">
            <a:avLst/>
          </a:prstGeom>
        </p:spPr>
      </p:pic>
    </p:spTree>
    <p:extLst>
      <p:ext uri="{BB962C8B-B14F-4D97-AF65-F5344CB8AC3E}">
        <p14:creationId xmlns:p14="http://schemas.microsoft.com/office/powerpoint/2010/main" val="2634818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6C4292AC-519A-4635-A4C6-B5CC605D5240}"/>
              </a:ext>
            </a:extLst>
          </p:cNvPr>
          <p:cNvSpPr>
            <a:spLocks noGrp="1"/>
          </p:cNvSpPr>
          <p:nvPr>
            <p:ph type="title"/>
          </p:nvPr>
        </p:nvSpPr>
        <p:spPr>
          <a:xfrm>
            <a:off x="630935" y="303763"/>
            <a:ext cx="4041077" cy="1375019"/>
          </a:xfrm>
        </p:spPr>
        <p:txBody>
          <a:bodyPr vert="horz" lIns="91440" tIns="45720" rIns="91440" bIns="45720" rtlCol="0" anchor="b">
            <a:normAutofit fontScale="90000"/>
          </a:bodyPr>
          <a:lstStyle/>
          <a:p>
            <a:r>
              <a:rPr lang="en-US" altLang="en-US" sz="3200" b="1" kern="1200">
                <a:solidFill>
                  <a:schemeClr val="tx1"/>
                </a:solidFill>
                <a:latin typeface="+mj-lt"/>
                <a:ea typeface="+mj-ea"/>
                <a:cs typeface="+mj-cs"/>
              </a:rPr>
              <a:t>What a life test can demonstrate for lifetime or reliability?</a:t>
            </a:r>
            <a:endParaRPr lang="en-US" sz="3200" kern="1200">
              <a:solidFill>
                <a:schemeClr val="tx1"/>
              </a:solidFill>
              <a:latin typeface="+mj-lt"/>
              <a:ea typeface="+mj-ea"/>
              <a:cs typeface="+mj-cs"/>
            </a:endParaRPr>
          </a:p>
        </p:txBody>
      </p:sp>
      <p:sp>
        <p:nvSpPr>
          <p:cNvPr id="9" name="Content Placeholder 8">
            <a:extLst>
              <a:ext uri="{FF2B5EF4-FFF2-40B4-BE49-F238E27FC236}">
                <a16:creationId xmlns:a16="http://schemas.microsoft.com/office/drawing/2014/main" id="{4F17145D-7DFD-4439-B9E5-4E7B9F0B1E7F}"/>
              </a:ext>
            </a:extLst>
          </p:cNvPr>
          <p:cNvSpPr>
            <a:spLocks noGrp="1"/>
          </p:cNvSpPr>
          <p:nvPr>
            <p:ph sz="half" idx="2"/>
          </p:nvPr>
        </p:nvSpPr>
        <p:spPr>
          <a:xfrm>
            <a:off x="630936" y="1778794"/>
            <a:ext cx="4041076" cy="4457963"/>
          </a:xfrm>
        </p:spPr>
        <p:txBody>
          <a:bodyPr vert="horz" lIns="91440" tIns="45720" rIns="91440" bIns="45720" rtlCol="0" anchor="t">
            <a:normAutofit/>
          </a:bodyPr>
          <a:lstStyle/>
          <a:p>
            <a:r>
              <a:rPr lang="en-US" sz="1800">
                <a:solidFill>
                  <a:srgbClr val="0070C0"/>
                </a:solidFill>
              </a:rPr>
              <a:t>Blue highlighted</a:t>
            </a:r>
            <a:r>
              <a:rPr lang="en-US" sz="1800"/>
              <a:t> - 45000 device-hours w/o failure</a:t>
            </a:r>
          </a:p>
          <a:p>
            <a:pPr lvl="1"/>
            <a:r>
              <a:rPr lang="en-US" sz="1800">
                <a:solidFill>
                  <a:srgbClr val="FF0000"/>
                </a:solidFill>
              </a:rPr>
              <a:t>Red numbers </a:t>
            </a:r>
            <a:r>
              <a:rPr lang="en-US" sz="1800"/>
              <a:t>- MIL-PRF-38535 Appendix D Table D-I</a:t>
            </a:r>
          </a:p>
          <a:p>
            <a:pPr lvl="1"/>
            <a:r>
              <a:rPr lang="en-US" sz="1800"/>
              <a:t>45 parts - 90% confidence with &lt; 5% defective allowable, i.e., at least 95% of parts will pass 1000 hours or 0.11 years. </a:t>
            </a:r>
          </a:p>
          <a:p>
            <a:pPr lvl="1"/>
            <a:r>
              <a:rPr lang="en-US" sz="1800"/>
              <a:t>22 parts - 90% confidence with &lt; 10% defective allowable, i.e., at least 95% of parts will pass 2045 hours or 0.24 years</a:t>
            </a:r>
          </a:p>
          <a:p>
            <a:r>
              <a:rPr lang="en-US" sz="1800">
                <a:solidFill>
                  <a:srgbClr val="00B050"/>
                </a:solidFill>
              </a:rPr>
              <a:t>Green highlighted </a:t>
            </a:r>
            <a:r>
              <a:rPr lang="en-US" sz="1800"/>
              <a:t>– 231000 device-hour, i.e., 3x77 parts under 1000 hours w/o failure</a:t>
            </a:r>
          </a:p>
        </p:txBody>
      </p:sp>
      <p:sp>
        <p:nvSpPr>
          <p:cNvPr id="5" name="Date Placeholder 4">
            <a:extLst>
              <a:ext uri="{FF2B5EF4-FFF2-40B4-BE49-F238E27FC236}">
                <a16:creationId xmlns:a16="http://schemas.microsoft.com/office/drawing/2014/main" id="{F466ABAF-CEC6-4D14-B93C-087AF8138C43}"/>
              </a:ext>
            </a:extLst>
          </p:cNvPr>
          <p:cNvSpPr>
            <a:spLocks noGrp="1"/>
          </p:cNvSpPr>
          <p:nvPr>
            <p:ph type="dt" sz="half" idx="10"/>
          </p:nvPr>
        </p:nvSpPr>
        <p:spPr/>
        <p:txBody>
          <a:bodyPr/>
          <a:lstStyle/>
          <a:p>
            <a:r>
              <a:rPr lang="en-US"/>
              <a:t>6/15/2023</a:t>
            </a:r>
          </a:p>
        </p:txBody>
      </p:sp>
      <p:sp>
        <p:nvSpPr>
          <p:cNvPr id="6" name="Footer Placeholder 5">
            <a:extLst>
              <a:ext uri="{FF2B5EF4-FFF2-40B4-BE49-F238E27FC236}">
                <a16:creationId xmlns:a16="http://schemas.microsoft.com/office/drawing/2014/main" id="{DBAFEFF0-6234-4358-8F17-5AABF27545DC}"/>
              </a:ext>
            </a:extLst>
          </p:cNvPr>
          <p:cNvSpPr>
            <a:spLocks noGrp="1"/>
          </p:cNvSpPr>
          <p:nvPr>
            <p:ph type="ftr" sz="quarter" idx="11"/>
          </p:nvPr>
        </p:nvSpPr>
        <p:spPr/>
        <p:txBody>
          <a:bodyPr/>
          <a:lstStyle/>
          <a:p>
            <a:r>
              <a:rPr lang="en-US"/>
              <a:t>2023 NEPP Electronics Technology Workshop (ETW)</a:t>
            </a:r>
          </a:p>
        </p:txBody>
      </p:sp>
      <p:sp>
        <p:nvSpPr>
          <p:cNvPr id="7" name="Slide Number Placeholder 6">
            <a:extLst>
              <a:ext uri="{FF2B5EF4-FFF2-40B4-BE49-F238E27FC236}">
                <a16:creationId xmlns:a16="http://schemas.microsoft.com/office/drawing/2014/main" id="{593E7211-EBF4-4044-A7B3-C2982A7CC666}"/>
              </a:ext>
            </a:extLst>
          </p:cNvPr>
          <p:cNvSpPr>
            <a:spLocks noGrp="1"/>
          </p:cNvSpPr>
          <p:nvPr>
            <p:ph type="sldNum" sz="quarter" idx="12"/>
          </p:nvPr>
        </p:nvSpPr>
        <p:spPr/>
        <p:txBody>
          <a:bodyPr/>
          <a:lstStyle/>
          <a:p>
            <a:fld id="{BAC6843F-A8E0-4273-8F54-4B4D40943128}" type="slidenum">
              <a:rPr lang="en-US" smtClean="0"/>
              <a:t>14</a:t>
            </a:fld>
            <a:endParaRPr lang="en-US"/>
          </a:p>
        </p:txBody>
      </p:sp>
      <p:graphicFrame>
        <p:nvGraphicFramePr>
          <p:cNvPr id="3" name="Object 2">
            <a:extLst>
              <a:ext uri="{FF2B5EF4-FFF2-40B4-BE49-F238E27FC236}">
                <a16:creationId xmlns:a16="http://schemas.microsoft.com/office/drawing/2014/main" id="{7F452E2E-51C7-4B39-ABA0-B7BE91B6A83A}"/>
              </a:ext>
            </a:extLst>
          </p:cNvPr>
          <p:cNvGraphicFramePr>
            <a:graphicFrameLocks noChangeAspect="1"/>
          </p:cNvGraphicFramePr>
          <p:nvPr/>
        </p:nvGraphicFramePr>
        <p:xfrm>
          <a:off x="4879023" y="625475"/>
          <a:ext cx="6408737" cy="5281613"/>
        </p:xfrm>
        <a:graphic>
          <a:graphicData uri="http://schemas.openxmlformats.org/presentationml/2006/ole">
            <mc:AlternateContent xmlns:mc="http://schemas.openxmlformats.org/markup-compatibility/2006">
              <mc:Choice xmlns:v="urn:schemas-microsoft-com:vml" Requires="v">
                <p:oleObj name="Worksheet" r:id="rId2" imgW="3190955" imgH="2628900" progId="Excel.Sheet.12">
                  <p:embed/>
                </p:oleObj>
              </mc:Choice>
              <mc:Fallback>
                <p:oleObj name="Worksheet" r:id="rId2" imgW="3190955" imgH="2628900" progId="Excel.Sheet.12">
                  <p:embed/>
                  <p:pic>
                    <p:nvPicPr>
                      <p:cNvPr id="3" name="Object 2">
                        <a:extLst>
                          <a:ext uri="{FF2B5EF4-FFF2-40B4-BE49-F238E27FC236}">
                            <a16:creationId xmlns:a16="http://schemas.microsoft.com/office/drawing/2014/main" id="{7F452E2E-51C7-4B39-ABA0-B7BE91B6A83A}"/>
                          </a:ext>
                        </a:extLst>
                      </p:cNvPr>
                      <p:cNvPicPr/>
                      <p:nvPr/>
                    </p:nvPicPr>
                    <p:blipFill>
                      <a:blip r:embed="rId3"/>
                      <a:stretch>
                        <a:fillRect/>
                      </a:stretch>
                    </p:blipFill>
                    <p:spPr>
                      <a:xfrm>
                        <a:off x="4879023" y="625475"/>
                        <a:ext cx="6408737" cy="5281613"/>
                      </a:xfrm>
                      <a:prstGeom prst="rect">
                        <a:avLst/>
                      </a:prstGeom>
                    </p:spPr>
                  </p:pic>
                </p:oleObj>
              </mc:Fallback>
            </mc:AlternateContent>
          </a:graphicData>
        </a:graphic>
      </p:graphicFrame>
      <p:sp>
        <p:nvSpPr>
          <p:cNvPr id="2" name="Rectangle 1">
            <a:extLst>
              <a:ext uri="{FF2B5EF4-FFF2-40B4-BE49-F238E27FC236}">
                <a16:creationId xmlns:a16="http://schemas.microsoft.com/office/drawing/2014/main" id="{4ADEEE1C-D319-4F06-9B48-6F31466F91B1}"/>
              </a:ext>
            </a:extLst>
          </p:cNvPr>
          <p:cNvSpPr/>
          <p:nvPr/>
        </p:nvSpPr>
        <p:spPr>
          <a:xfrm>
            <a:off x="4672012" y="4549140"/>
            <a:ext cx="6780848" cy="3651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4DD0754-F5DD-49F2-970F-3C4C359C8096}"/>
              </a:ext>
            </a:extLst>
          </p:cNvPr>
          <p:cNvSpPr/>
          <p:nvPr/>
        </p:nvSpPr>
        <p:spPr>
          <a:xfrm>
            <a:off x="4672012" y="2222182"/>
            <a:ext cx="6780848" cy="3651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1757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BAACF-C644-4BCB-80F9-2B3D5F24330F}"/>
              </a:ext>
            </a:extLst>
          </p:cNvPr>
          <p:cNvSpPr>
            <a:spLocks noGrp="1"/>
          </p:cNvSpPr>
          <p:nvPr>
            <p:ph type="title"/>
          </p:nvPr>
        </p:nvSpPr>
        <p:spPr/>
        <p:txBody>
          <a:bodyPr/>
          <a:lstStyle/>
          <a:p>
            <a:r>
              <a:rPr lang="en-US" altLang="en-US" sz="4400" dirty="0"/>
              <a:t>What a life test can demonstrate?</a:t>
            </a:r>
            <a:endParaRPr lang="en-US" dirty="0"/>
          </a:p>
        </p:txBody>
      </p:sp>
      <p:sp>
        <p:nvSpPr>
          <p:cNvPr id="3" name="Content Placeholder 2">
            <a:extLst>
              <a:ext uri="{FF2B5EF4-FFF2-40B4-BE49-F238E27FC236}">
                <a16:creationId xmlns:a16="http://schemas.microsoft.com/office/drawing/2014/main" id="{01B2BAF6-1AFD-45B9-910E-264F4F99D42F}"/>
              </a:ext>
            </a:extLst>
          </p:cNvPr>
          <p:cNvSpPr>
            <a:spLocks noGrp="1"/>
          </p:cNvSpPr>
          <p:nvPr>
            <p:ph idx="1"/>
          </p:nvPr>
        </p:nvSpPr>
        <p:spPr>
          <a:xfrm>
            <a:off x="838200" y="1286272"/>
            <a:ext cx="10515600" cy="4898232"/>
          </a:xfrm>
        </p:spPr>
        <p:txBody>
          <a:bodyPr>
            <a:normAutofit/>
          </a:bodyPr>
          <a:lstStyle/>
          <a:p>
            <a:r>
              <a:rPr lang="en-US" altLang="en-US" dirty="0"/>
              <a:t>The answer to this question is associated with confidence level, reliability and an activation energy assumed.</a:t>
            </a:r>
          </a:p>
          <a:p>
            <a:r>
              <a:rPr lang="en-US" altLang="en-US" dirty="0"/>
              <a:t>The implementation of any life test plan is also associated with cost of the electronic parts as well as testing time needed.</a:t>
            </a:r>
          </a:p>
          <a:p>
            <a:r>
              <a:rPr lang="en-US" altLang="en-US" dirty="0"/>
              <a:t>When projects have different target mission life, different requirement on confidence level, reliability requirement and different restraints on cost and testing time, different life test plans are needed.</a:t>
            </a:r>
          </a:p>
        </p:txBody>
      </p:sp>
      <p:sp>
        <p:nvSpPr>
          <p:cNvPr id="4" name="Date Placeholder 3">
            <a:extLst>
              <a:ext uri="{FF2B5EF4-FFF2-40B4-BE49-F238E27FC236}">
                <a16:creationId xmlns:a16="http://schemas.microsoft.com/office/drawing/2014/main" id="{B1F32B57-904F-4667-8F1C-4D3FA0B48FDA}"/>
              </a:ext>
            </a:extLst>
          </p:cNvPr>
          <p:cNvSpPr>
            <a:spLocks noGrp="1"/>
          </p:cNvSpPr>
          <p:nvPr>
            <p:ph type="dt" sz="half" idx="10"/>
          </p:nvPr>
        </p:nvSpPr>
        <p:spPr/>
        <p:txBody>
          <a:bodyPr/>
          <a:lstStyle/>
          <a:p>
            <a:r>
              <a:rPr lang="en-US"/>
              <a:t>6/15/2023</a:t>
            </a:r>
          </a:p>
        </p:txBody>
      </p:sp>
      <p:sp>
        <p:nvSpPr>
          <p:cNvPr id="5" name="Footer Placeholder 4">
            <a:extLst>
              <a:ext uri="{FF2B5EF4-FFF2-40B4-BE49-F238E27FC236}">
                <a16:creationId xmlns:a16="http://schemas.microsoft.com/office/drawing/2014/main" id="{FE5273C7-1DF6-418B-BA73-13BDA0479940}"/>
              </a:ext>
            </a:extLst>
          </p:cNvPr>
          <p:cNvSpPr>
            <a:spLocks noGrp="1"/>
          </p:cNvSpPr>
          <p:nvPr>
            <p:ph type="ftr" sz="quarter" idx="11"/>
          </p:nvPr>
        </p:nvSpPr>
        <p:spPr/>
        <p:txBody>
          <a:bodyPr/>
          <a:lstStyle/>
          <a:p>
            <a:r>
              <a:rPr lang="en-US"/>
              <a:t>2023 NEPP Electronics Technology Workshop (ETW)</a:t>
            </a:r>
          </a:p>
        </p:txBody>
      </p:sp>
      <p:sp>
        <p:nvSpPr>
          <p:cNvPr id="6" name="Slide Number Placeholder 5">
            <a:extLst>
              <a:ext uri="{FF2B5EF4-FFF2-40B4-BE49-F238E27FC236}">
                <a16:creationId xmlns:a16="http://schemas.microsoft.com/office/drawing/2014/main" id="{DCD1970D-D5F6-4675-99D0-F8E3272B904F}"/>
              </a:ext>
            </a:extLst>
          </p:cNvPr>
          <p:cNvSpPr>
            <a:spLocks noGrp="1"/>
          </p:cNvSpPr>
          <p:nvPr>
            <p:ph type="sldNum" sz="quarter" idx="12"/>
          </p:nvPr>
        </p:nvSpPr>
        <p:spPr/>
        <p:txBody>
          <a:bodyPr/>
          <a:lstStyle/>
          <a:p>
            <a:fld id="{BAC6843F-A8E0-4273-8F54-4B4D40943128}" type="slidenum">
              <a:rPr lang="en-US" smtClean="0"/>
              <a:t>15</a:t>
            </a:fld>
            <a:endParaRPr lang="en-US"/>
          </a:p>
        </p:txBody>
      </p:sp>
    </p:spTree>
    <p:extLst>
      <p:ext uri="{BB962C8B-B14F-4D97-AF65-F5344CB8AC3E}">
        <p14:creationId xmlns:p14="http://schemas.microsoft.com/office/powerpoint/2010/main" val="35087280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827C27FC-AE57-4B33-83B5-04E3D8E0395A}"/>
              </a:ext>
            </a:extLst>
          </p:cNvPr>
          <p:cNvSpPr>
            <a:spLocks noGrp="1" noChangeArrowheads="1"/>
          </p:cNvSpPr>
          <p:nvPr>
            <p:ph type="title"/>
          </p:nvPr>
        </p:nvSpPr>
        <p:spPr/>
        <p:txBody>
          <a:bodyPr>
            <a:normAutofit/>
          </a:bodyPr>
          <a:lstStyle/>
          <a:p>
            <a:r>
              <a:rPr lang="en-US" altLang="en-US" dirty="0"/>
              <a:t>Example</a:t>
            </a:r>
          </a:p>
        </p:txBody>
      </p:sp>
      <p:sp>
        <p:nvSpPr>
          <p:cNvPr id="17411" name="Rectangle 3">
            <a:extLst>
              <a:ext uri="{FF2B5EF4-FFF2-40B4-BE49-F238E27FC236}">
                <a16:creationId xmlns:a16="http://schemas.microsoft.com/office/drawing/2014/main" id="{77389D0D-BEBC-484E-8B47-138E1ECEDA77}"/>
              </a:ext>
            </a:extLst>
          </p:cNvPr>
          <p:cNvSpPr>
            <a:spLocks noGrp="1" noChangeArrowheads="1"/>
          </p:cNvSpPr>
          <p:nvPr>
            <p:ph idx="1"/>
          </p:nvPr>
        </p:nvSpPr>
        <p:spPr/>
        <p:txBody>
          <a:bodyPr>
            <a:normAutofit/>
          </a:bodyPr>
          <a:lstStyle/>
          <a:p>
            <a:pPr>
              <a:lnSpc>
                <a:spcPct val="80000"/>
              </a:lnSpc>
            </a:pPr>
            <a:r>
              <a:rPr lang="en-US" altLang="en-US" sz="2400" dirty="0"/>
              <a:t>Case I: </a:t>
            </a:r>
          </a:p>
          <a:p>
            <a:pPr lvl="1">
              <a:lnSpc>
                <a:spcPct val="80000"/>
              </a:lnSpc>
            </a:pPr>
            <a:r>
              <a:rPr lang="en-US" altLang="en-US" sz="2200" dirty="0"/>
              <a:t>Confidence level </a:t>
            </a:r>
            <a:r>
              <a:rPr lang="en-US" altLang="en-US" sz="2200" b="1" dirty="0">
                <a:solidFill>
                  <a:schemeClr val="accent2"/>
                </a:solidFill>
              </a:rPr>
              <a:t>=50%</a:t>
            </a:r>
            <a:endParaRPr lang="en-US" altLang="en-US" sz="2200" b="1" dirty="0"/>
          </a:p>
          <a:p>
            <a:pPr lvl="1">
              <a:lnSpc>
                <a:spcPct val="80000"/>
              </a:lnSpc>
            </a:pPr>
            <a:r>
              <a:rPr lang="en-US" altLang="en-US" sz="2200" dirty="0"/>
              <a:t>Reliability level </a:t>
            </a:r>
            <a:r>
              <a:rPr lang="en-US" altLang="en-US" sz="2200" b="1" dirty="0">
                <a:solidFill>
                  <a:schemeClr val="accent2"/>
                </a:solidFill>
              </a:rPr>
              <a:t>=50%</a:t>
            </a:r>
            <a:endParaRPr lang="en-US" altLang="en-US" sz="2200" b="1" dirty="0"/>
          </a:p>
          <a:p>
            <a:pPr lvl="1">
              <a:lnSpc>
                <a:spcPct val="80000"/>
              </a:lnSpc>
            </a:pPr>
            <a:r>
              <a:rPr lang="en-US" altLang="en-US" sz="2200" dirty="0"/>
              <a:t>Target mission time </a:t>
            </a:r>
            <a:r>
              <a:rPr lang="en-US" altLang="en-US" sz="2200" b="1" dirty="0">
                <a:solidFill>
                  <a:schemeClr val="accent2"/>
                </a:solidFill>
              </a:rPr>
              <a:t>=10 years at 55C</a:t>
            </a:r>
            <a:endParaRPr lang="en-US" altLang="en-US" sz="2200" b="1" dirty="0"/>
          </a:p>
          <a:p>
            <a:pPr>
              <a:lnSpc>
                <a:spcPct val="80000"/>
              </a:lnSpc>
            </a:pPr>
            <a:r>
              <a:rPr lang="en-US" altLang="en-US" sz="2400" dirty="0"/>
              <a:t>Case II</a:t>
            </a:r>
          </a:p>
          <a:p>
            <a:pPr lvl="1">
              <a:lnSpc>
                <a:spcPct val="80000"/>
              </a:lnSpc>
            </a:pPr>
            <a:r>
              <a:rPr lang="en-US" altLang="en-US" sz="2200" dirty="0"/>
              <a:t>Confidence level </a:t>
            </a:r>
            <a:r>
              <a:rPr lang="en-US" altLang="en-US" sz="2200" b="1" dirty="0">
                <a:solidFill>
                  <a:schemeClr val="accent2"/>
                </a:solidFill>
              </a:rPr>
              <a:t>=90%</a:t>
            </a:r>
            <a:endParaRPr lang="en-US" altLang="en-US" sz="2200" b="1" dirty="0"/>
          </a:p>
          <a:p>
            <a:pPr lvl="1">
              <a:lnSpc>
                <a:spcPct val="80000"/>
              </a:lnSpc>
            </a:pPr>
            <a:r>
              <a:rPr lang="en-US" altLang="en-US" sz="2200" dirty="0"/>
              <a:t>Reliability level </a:t>
            </a:r>
            <a:r>
              <a:rPr lang="en-US" altLang="en-US" sz="2200" b="1" dirty="0">
                <a:solidFill>
                  <a:schemeClr val="accent2"/>
                </a:solidFill>
              </a:rPr>
              <a:t>=50%</a:t>
            </a:r>
            <a:endParaRPr lang="en-US" altLang="en-US" sz="2200" b="1" dirty="0"/>
          </a:p>
          <a:p>
            <a:pPr lvl="1">
              <a:lnSpc>
                <a:spcPct val="80000"/>
              </a:lnSpc>
            </a:pPr>
            <a:r>
              <a:rPr lang="en-US" altLang="en-US" sz="2200" dirty="0"/>
              <a:t>Target mission time </a:t>
            </a:r>
            <a:r>
              <a:rPr lang="en-US" altLang="en-US" sz="2200" b="1" dirty="0">
                <a:solidFill>
                  <a:schemeClr val="accent2"/>
                </a:solidFill>
              </a:rPr>
              <a:t>=10 years at 55C</a:t>
            </a:r>
            <a:endParaRPr lang="en-US" altLang="en-US" sz="2200" b="1" dirty="0"/>
          </a:p>
          <a:p>
            <a:pPr>
              <a:lnSpc>
                <a:spcPct val="80000"/>
              </a:lnSpc>
            </a:pPr>
            <a:r>
              <a:rPr lang="en-US" altLang="en-US" sz="2400" dirty="0"/>
              <a:t>Case III: </a:t>
            </a:r>
          </a:p>
          <a:p>
            <a:pPr lvl="1">
              <a:lnSpc>
                <a:spcPct val="80000"/>
              </a:lnSpc>
            </a:pPr>
            <a:r>
              <a:rPr lang="en-US" altLang="en-US" sz="2200" dirty="0"/>
              <a:t>Confidence level </a:t>
            </a:r>
            <a:r>
              <a:rPr lang="en-US" altLang="en-US" sz="2200" b="1" dirty="0">
                <a:solidFill>
                  <a:schemeClr val="accent2"/>
                </a:solidFill>
              </a:rPr>
              <a:t>=90%</a:t>
            </a:r>
            <a:endParaRPr lang="en-US" altLang="en-US" sz="2200" b="1" dirty="0"/>
          </a:p>
          <a:p>
            <a:pPr lvl="1">
              <a:lnSpc>
                <a:spcPct val="80000"/>
              </a:lnSpc>
            </a:pPr>
            <a:r>
              <a:rPr lang="en-US" altLang="en-US" sz="2200" dirty="0"/>
              <a:t>Reliability level </a:t>
            </a:r>
            <a:r>
              <a:rPr lang="en-US" altLang="en-US" sz="2200" b="1" dirty="0">
                <a:solidFill>
                  <a:schemeClr val="accent2"/>
                </a:solidFill>
              </a:rPr>
              <a:t>=90%</a:t>
            </a:r>
            <a:endParaRPr lang="en-US" altLang="en-US" sz="2200" b="1" dirty="0"/>
          </a:p>
          <a:p>
            <a:pPr lvl="1">
              <a:lnSpc>
                <a:spcPct val="80000"/>
              </a:lnSpc>
            </a:pPr>
            <a:r>
              <a:rPr lang="en-US" altLang="en-US" sz="2200" dirty="0"/>
              <a:t>Target mission time </a:t>
            </a:r>
            <a:r>
              <a:rPr lang="en-US" altLang="en-US" sz="2200" b="1" dirty="0">
                <a:solidFill>
                  <a:schemeClr val="accent2"/>
                </a:solidFill>
              </a:rPr>
              <a:t>=10 years at 55C</a:t>
            </a:r>
            <a:endParaRPr lang="en-US" altLang="en-US" sz="2200" b="1" dirty="0"/>
          </a:p>
        </p:txBody>
      </p:sp>
      <p:sp>
        <p:nvSpPr>
          <p:cNvPr id="2" name="Date Placeholder 1">
            <a:extLst>
              <a:ext uri="{FF2B5EF4-FFF2-40B4-BE49-F238E27FC236}">
                <a16:creationId xmlns:a16="http://schemas.microsoft.com/office/drawing/2014/main" id="{D05CDAEE-96FF-4896-9DB6-B330B896903D}"/>
              </a:ext>
            </a:extLst>
          </p:cNvPr>
          <p:cNvSpPr>
            <a:spLocks noGrp="1"/>
          </p:cNvSpPr>
          <p:nvPr>
            <p:ph type="dt" sz="half" idx="10"/>
          </p:nvPr>
        </p:nvSpPr>
        <p:spPr/>
        <p:txBody>
          <a:bodyPr/>
          <a:lstStyle/>
          <a:p>
            <a:r>
              <a:rPr lang="en-US"/>
              <a:t>6/15/2023</a:t>
            </a:r>
          </a:p>
        </p:txBody>
      </p:sp>
      <p:sp>
        <p:nvSpPr>
          <p:cNvPr id="3" name="Footer Placeholder 2">
            <a:extLst>
              <a:ext uri="{FF2B5EF4-FFF2-40B4-BE49-F238E27FC236}">
                <a16:creationId xmlns:a16="http://schemas.microsoft.com/office/drawing/2014/main" id="{18A3C211-33E9-414F-91CA-ECB9721E1C68}"/>
              </a:ext>
            </a:extLst>
          </p:cNvPr>
          <p:cNvSpPr>
            <a:spLocks noGrp="1"/>
          </p:cNvSpPr>
          <p:nvPr>
            <p:ph type="ftr" sz="quarter" idx="11"/>
          </p:nvPr>
        </p:nvSpPr>
        <p:spPr/>
        <p:txBody>
          <a:bodyPr/>
          <a:lstStyle/>
          <a:p>
            <a:r>
              <a:rPr lang="en-US"/>
              <a:t>2023 NEPP Electronics Technology Workshop (ETW)</a:t>
            </a:r>
          </a:p>
        </p:txBody>
      </p:sp>
      <p:sp>
        <p:nvSpPr>
          <p:cNvPr id="4" name="Slide Number Placeholder 3">
            <a:extLst>
              <a:ext uri="{FF2B5EF4-FFF2-40B4-BE49-F238E27FC236}">
                <a16:creationId xmlns:a16="http://schemas.microsoft.com/office/drawing/2014/main" id="{ECC87B16-A00D-4AFA-920B-750DDFB1420C}"/>
              </a:ext>
            </a:extLst>
          </p:cNvPr>
          <p:cNvSpPr>
            <a:spLocks noGrp="1"/>
          </p:cNvSpPr>
          <p:nvPr>
            <p:ph type="sldNum" sz="quarter" idx="12"/>
          </p:nvPr>
        </p:nvSpPr>
        <p:spPr/>
        <p:txBody>
          <a:bodyPr/>
          <a:lstStyle/>
          <a:p>
            <a:fld id="{BAC6843F-A8E0-4273-8F54-4B4D40943128}" type="slidenum">
              <a:rPr lang="en-US" smtClean="0"/>
              <a:t>16</a:t>
            </a:fld>
            <a:endParaRPr lang="en-US"/>
          </a:p>
        </p:txBody>
      </p:sp>
    </p:spTree>
    <p:extLst>
      <p:ext uri="{BB962C8B-B14F-4D97-AF65-F5344CB8AC3E}">
        <p14:creationId xmlns:p14="http://schemas.microsoft.com/office/powerpoint/2010/main" val="24027194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0A31C-C098-4FE4-BE0E-BF019EA3C5B2}"/>
              </a:ext>
            </a:extLst>
          </p:cNvPr>
          <p:cNvSpPr>
            <a:spLocks noGrp="1"/>
          </p:cNvSpPr>
          <p:nvPr>
            <p:ph type="title"/>
          </p:nvPr>
        </p:nvSpPr>
        <p:spPr>
          <a:xfrm>
            <a:off x="838200" y="474607"/>
            <a:ext cx="10515600" cy="749300"/>
          </a:xfrm>
        </p:spPr>
        <p:txBody>
          <a:bodyPr>
            <a:noAutofit/>
          </a:bodyPr>
          <a:lstStyle/>
          <a:p>
            <a:r>
              <a:rPr lang="en-US" altLang="en-US" sz="4000" dirty="0">
                <a:solidFill>
                  <a:schemeClr val="tx1"/>
                </a:solidFill>
                <a:latin typeface="+mj-lt"/>
              </a:rPr>
              <a:t>Case I, II and III </a:t>
            </a:r>
            <a:br>
              <a:rPr lang="en-US" altLang="en-US" sz="4000" dirty="0">
                <a:solidFill>
                  <a:schemeClr val="tx1"/>
                </a:solidFill>
                <a:latin typeface="+mj-lt"/>
              </a:rPr>
            </a:br>
            <a:r>
              <a:rPr lang="en-US" altLang="en-US" sz="4000" dirty="0">
                <a:solidFill>
                  <a:schemeClr val="tx1"/>
                </a:solidFill>
                <a:latin typeface="+mj-lt"/>
              </a:rPr>
              <a:t>Shown as Green, Red and Blue Dots</a:t>
            </a:r>
            <a:endParaRPr lang="en-US" sz="4000" dirty="0"/>
          </a:p>
        </p:txBody>
      </p:sp>
      <p:sp>
        <p:nvSpPr>
          <p:cNvPr id="4" name="Date Placeholder 3">
            <a:extLst>
              <a:ext uri="{FF2B5EF4-FFF2-40B4-BE49-F238E27FC236}">
                <a16:creationId xmlns:a16="http://schemas.microsoft.com/office/drawing/2014/main" id="{435FABD7-0B60-4CE0-97ED-AB2D852A1BF7}"/>
              </a:ext>
            </a:extLst>
          </p:cNvPr>
          <p:cNvSpPr>
            <a:spLocks noGrp="1"/>
          </p:cNvSpPr>
          <p:nvPr>
            <p:ph type="dt" sz="half" idx="10"/>
          </p:nvPr>
        </p:nvSpPr>
        <p:spPr/>
        <p:txBody>
          <a:bodyPr/>
          <a:lstStyle/>
          <a:p>
            <a:r>
              <a:rPr lang="en-US"/>
              <a:t>6/15/2023</a:t>
            </a:r>
          </a:p>
        </p:txBody>
      </p:sp>
      <p:sp>
        <p:nvSpPr>
          <p:cNvPr id="5" name="Footer Placeholder 4">
            <a:extLst>
              <a:ext uri="{FF2B5EF4-FFF2-40B4-BE49-F238E27FC236}">
                <a16:creationId xmlns:a16="http://schemas.microsoft.com/office/drawing/2014/main" id="{70B93B35-8DB5-445F-9E58-B603A006BCAB}"/>
              </a:ext>
            </a:extLst>
          </p:cNvPr>
          <p:cNvSpPr>
            <a:spLocks noGrp="1"/>
          </p:cNvSpPr>
          <p:nvPr>
            <p:ph type="ftr" sz="quarter" idx="11"/>
          </p:nvPr>
        </p:nvSpPr>
        <p:spPr/>
        <p:txBody>
          <a:bodyPr/>
          <a:lstStyle/>
          <a:p>
            <a:r>
              <a:rPr lang="en-US"/>
              <a:t>2023 NEPP Electronics Technology Workshop (ETW)</a:t>
            </a:r>
          </a:p>
        </p:txBody>
      </p:sp>
      <p:sp>
        <p:nvSpPr>
          <p:cNvPr id="6" name="Slide Number Placeholder 5">
            <a:extLst>
              <a:ext uri="{FF2B5EF4-FFF2-40B4-BE49-F238E27FC236}">
                <a16:creationId xmlns:a16="http://schemas.microsoft.com/office/drawing/2014/main" id="{CC48E520-7DB9-42D9-956A-6411BE470A4B}"/>
              </a:ext>
            </a:extLst>
          </p:cNvPr>
          <p:cNvSpPr>
            <a:spLocks noGrp="1"/>
          </p:cNvSpPr>
          <p:nvPr>
            <p:ph type="sldNum" sz="quarter" idx="12"/>
          </p:nvPr>
        </p:nvSpPr>
        <p:spPr/>
        <p:txBody>
          <a:bodyPr/>
          <a:lstStyle/>
          <a:p>
            <a:fld id="{BAC6843F-A8E0-4273-8F54-4B4D40943128}" type="slidenum">
              <a:rPr lang="en-US" smtClean="0"/>
              <a:t>17</a:t>
            </a:fld>
            <a:endParaRPr lang="en-US"/>
          </a:p>
        </p:txBody>
      </p:sp>
      <p:graphicFrame>
        <p:nvGraphicFramePr>
          <p:cNvPr id="7" name="Object 5">
            <a:extLst>
              <a:ext uri="{FF2B5EF4-FFF2-40B4-BE49-F238E27FC236}">
                <a16:creationId xmlns:a16="http://schemas.microsoft.com/office/drawing/2014/main" id="{012DE7C6-C3AB-4AFA-BAF8-274641D641EE}"/>
              </a:ext>
            </a:extLst>
          </p:cNvPr>
          <p:cNvGraphicFramePr>
            <a:graphicFrameLocks noChangeAspect="1"/>
          </p:cNvGraphicFramePr>
          <p:nvPr>
            <p:extLst>
              <p:ext uri="{D42A27DB-BD31-4B8C-83A1-F6EECF244321}">
                <p14:modId xmlns:p14="http://schemas.microsoft.com/office/powerpoint/2010/main" val="3133012585"/>
              </p:ext>
            </p:extLst>
          </p:nvPr>
        </p:nvGraphicFramePr>
        <p:xfrm>
          <a:off x="1840500" y="1527846"/>
          <a:ext cx="7189200" cy="4480897"/>
        </p:xfrm>
        <a:graphic>
          <a:graphicData uri="http://schemas.openxmlformats.org/presentationml/2006/ole">
            <mc:AlternateContent xmlns:mc="http://schemas.openxmlformats.org/markup-compatibility/2006">
              <mc:Choice xmlns:v="urn:schemas-microsoft-com:vml" Requires="v">
                <p:oleObj name="Chart" r:id="rId2" imgW="4753051" imgH="2962351" progId="Excel.Chart.8">
                  <p:embed/>
                </p:oleObj>
              </mc:Choice>
              <mc:Fallback>
                <p:oleObj name="Chart" r:id="rId2" imgW="4753051" imgH="2962351" progId="Excel.Chart.8">
                  <p:embed/>
                  <p:pic>
                    <p:nvPicPr>
                      <p:cNvPr id="7" name="Object 5">
                        <a:extLst>
                          <a:ext uri="{FF2B5EF4-FFF2-40B4-BE49-F238E27FC236}">
                            <a16:creationId xmlns:a16="http://schemas.microsoft.com/office/drawing/2014/main" id="{012DE7C6-C3AB-4AFA-BAF8-274641D641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0500" y="1527846"/>
                        <a:ext cx="7189200" cy="4480897"/>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7763521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0A31C-C098-4FE4-BE0E-BF019EA3C5B2}"/>
              </a:ext>
            </a:extLst>
          </p:cNvPr>
          <p:cNvSpPr>
            <a:spLocks noGrp="1"/>
          </p:cNvSpPr>
          <p:nvPr>
            <p:ph type="title"/>
          </p:nvPr>
        </p:nvSpPr>
        <p:spPr>
          <a:xfrm>
            <a:off x="838200" y="681630"/>
            <a:ext cx="10515600" cy="749300"/>
          </a:xfrm>
        </p:spPr>
        <p:txBody>
          <a:bodyPr>
            <a:noAutofit/>
          </a:bodyPr>
          <a:lstStyle/>
          <a:p>
            <a:r>
              <a:rPr lang="en-US" altLang="en-US" sz="4000" dirty="0">
                <a:solidFill>
                  <a:schemeClr val="tx1"/>
                </a:solidFill>
                <a:latin typeface="+mj-lt"/>
              </a:rPr>
              <a:t>Case I, II and III </a:t>
            </a:r>
            <a:br>
              <a:rPr lang="en-US" altLang="en-US" sz="4000" dirty="0">
                <a:solidFill>
                  <a:schemeClr val="tx1"/>
                </a:solidFill>
                <a:latin typeface="+mj-lt"/>
              </a:rPr>
            </a:br>
            <a:r>
              <a:rPr lang="en-US" altLang="en-US" sz="4000" dirty="0">
                <a:solidFill>
                  <a:schemeClr val="tx1"/>
                </a:solidFill>
                <a:latin typeface="+mj-lt"/>
              </a:rPr>
              <a:t>Shown as Green, Red and Blue Values</a:t>
            </a:r>
            <a:endParaRPr lang="en-US" sz="4000" dirty="0"/>
          </a:p>
        </p:txBody>
      </p:sp>
      <p:sp>
        <p:nvSpPr>
          <p:cNvPr id="4" name="Date Placeholder 3">
            <a:extLst>
              <a:ext uri="{FF2B5EF4-FFF2-40B4-BE49-F238E27FC236}">
                <a16:creationId xmlns:a16="http://schemas.microsoft.com/office/drawing/2014/main" id="{435FABD7-0B60-4CE0-97ED-AB2D852A1BF7}"/>
              </a:ext>
            </a:extLst>
          </p:cNvPr>
          <p:cNvSpPr>
            <a:spLocks noGrp="1"/>
          </p:cNvSpPr>
          <p:nvPr>
            <p:ph type="dt" sz="half" idx="10"/>
          </p:nvPr>
        </p:nvSpPr>
        <p:spPr/>
        <p:txBody>
          <a:bodyPr/>
          <a:lstStyle/>
          <a:p>
            <a:r>
              <a:rPr lang="en-US"/>
              <a:t>6/15/2023</a:t>
            </a:r>
          </a:p>
        </p:txBody>
      </p:sp>
      <p:sp>
        <p:nvSpPr>
          <p:cNvPr id="5" name="Footer Placeholder 4">
            <a:extLst>
              <a:ext uri="{FF2B5EF4-FFF2-40B4-BE49-F238E27FC236}">
                <a16:creationId xmlns:a16="http://schemas.microsoft.com/office/drawing/2014/main" id="{70B93B35-8DB5-445F-9E58-B603A006BCAB}"/>
              </a:ext>
            </a:extLst>
          </p:cNvPr>
          <p:cNvSpPr>
            <a:spLocks noGrp="1"/>
          </p:cNvSpPr>
          <p:nvPr>
            <p:ph type="ftr" sz="quarter" idx="11"/>
          </p:nvPr>
        </p:nvSpPr>
        <p:spPr/>
        <p:txBody>
          <a:bodyPr/>
          <a:lstStyle/>
          <a:p>
            <a:r>
              <a:rPr lang="en-US"/>
              <a:t>2023 NEPP Electronics Technology Workshop (ETW)</a:t>
            </a:r>
          </a:p>
        </p:txBody>
      </p:sp>
      <p:sp>
        <p:nvSpPr>
          <p:cNvPr id="6" name="Slide Number Placeholder 5">
            <a:extLst>
              <a:ext uri="{FF2B5EF4-FFF2-40B4-BE49-F238E27FC236}">
                <a16:creationId xmlns:a16="http://schemas.microsoft.com/office/drawing/2014/main" id="{CC48E520-7DB9-42D9-956A-6411BE470A4B}"/>
              </a:ext>
            </a:extLst>
          </p:cNvPr>
          <p:cNvSpPr>
            <a:spLocks noGrp="1"/>
          </p:cNvSpPr>
          <p:nvPr>
            <p:ph type="sldNum" sz="quarter" idx="12"/>
          </p:nvPr>
        </p:nvSpPr>
        <p:spPr/>
        <p:txBody>
          <a:bodyPr/>
          <a:lstStyle/>
          <a:p>
            <a:fld id="{BAC6843F-A8E0-4273-8F54-4B4D40943128}" type="slidenum">
              <a:rPr lang="en-US" smtClean="0"/>
              <a:t>18</a:t>
            </a:fld>
            <a:endParaRPr lang="en-US"/>
          </a:p>
        </p:txBody>
      </p:sp>
      <p:graphicFrame>
        <p:nvGraphicFramePr>
          <p:cNvPr id="8" name="Object 7">
            <a:extLst>
              <a:ext uri="{FF2B5EF4-FFF2-40B4-BE49-F238E27FC236}">
                <a16:creationId xmlns:a16="http://schemas.microsoft.com/office/drawing/2014/main" id="{DD77BF09-55FA-4F70-ACF3-D035679517BC}"/>
              </a:ext>
            </a:extLst>
          </p:cNvPr>
          <p:cNvGraphicFramePr>
            <a:graphicFrameLocks noChangeAspect="1"/>
          </p:cNvGraphicFramePr>
          <p:nvPr>
            <p:extLst>
              <p:ext uri="{D42A27DB-BD31-4B8C-83A1-F6EECF244321}">
                <p14:modId xmlns:p14="http://schemas.microsoft.com/office/powerpoint/2010/main" val="2722497301"/>
              </p:ext>
            </p:extLst>
          </p:nvPr>
        </p:nvGraphicFramePr>
        <p:xfrm>
          <a:off x="1040594" y="2544052"/>
          <a:ext cx="9882235" cy="1586054"/>
        </p:xfrm>
        <a:graphic>
          <a:graphicData uri="http://schemas.openxmlformats.org/presentationml/2006/ole">
            <mc:AlternateContent xmlns:mc="http://schemas.openxmlformats.org/markup-compatibility/2006">
              <mc:Choice xmlns:v="urn:schemas-microsoft-com:vml" Requires="v">
                <p:oleObj name="Worksheet" r:id="rId2" imgW="5186399" imgH="1024006" progId="Excel.Sheet.8">
                  <p:embed/>
                </p:oleObj>
              </mc:Choice>
              <mc:Fallback>
                <p:oleObj name="Worksheet" r:id="rId2" imgW="5186399" imgH="1024006" progId="Excel.Sheet.8">
                  <p:embed/>
                  <p:pic>
                    <p:nvPicPr>
                      <p:cNvPr id="8" name="Object 7">
                        <a:extLst>
                          <a:ext uri="{FF2B5EF4-FFF2-40B4-BE49-F238E27FC236}">
                            <a16:creationId xmlns:a16="http://schemas.microsoft.com/office/drawing/2014/main" id="{DD77BF09-55FA-4F70-ACF3-D035679517BC}"/>
                          </a:ext>
                        </a:extLst>
                      </p:cNvPr>
                      <p:cNvPicPr/>
                      <p:nvPr/>
                    </p:nvPicPr>
                    <p:blipFill>
                      <a:blip r:embed="rId3"/>
                      <a:stretch>
                        <a:fillRect/>
                      </a:stretch>
                    </p:blipFill>
                    <p:spPr>
                      <a:xfrm>
                        <a:off x="1040594" y="2544052"/>
                        <a:ext cx="9882235" cy="1586054"/>
                      </a:xfrm>
                      <a:prstGeom prst="rect">
                        <a:avLst/>
                      </a:prstGeom>
                    </p:spPr>
                  </p:pic>
                </p:oleObj>
              </mc:Fallback>
            </mc:AlternateContent>
          </a:graphicData>
        </a:graphic>
      </p:graphicFrame>
    </p:spTree>
    <p:extLst>
      <p:ext uri="{BB962C8B-B14F-4D97-AF65-F5344CB8AC3E}">
        <p14:creationId xmlns:p14="http://schemas.microsoft.com/office/powerpoint/2010/main" val="5865807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C927B-3510-45ED-9F95-2688C57C543A}"/>
              </a:ext>
            </a:extLst>
          </p:cNvPr>
          <p:cNvSpPr>
            <a:spLocks noGrp="1"/>
          </p:cNvSpPr>
          <p:nvPr>
            <p:ph type="title"/>
          </p:nvPr>
        </p:nvSpPr>
        <p:spPr/>
        <p:txBody>
          <a:bodyPr>
            <a:normAutofit/>
          </a:bodyPr>
          <a:lstStyle/>
          <a:p>
            <a:r>
              <a:rPr lang="en-US" altLang="en-US" dirty="0"/>
              <a:t>Volume Matters – from Statistic Perspective</a:t>
            </a:r>
            <a:endParaRPr lang="en-US" dirty="0"/>
          </a:p>
        </p:txBody>
      </p:sp>
      <p:sp>
        <p:nvSpPr>
          <p:cNvPr id="3" name="Content Placeholder 2">
            <a:extLst>
              <a:ext uri="{FF2B5EF4-FFF2-40B4-BE49-F238E27FC236}">
                <a16:creationId xmlns:a16="http://schemas.microsoft.com/office/drawing/2014/main" id="{C5E3180A-4692-4BC0-AAB9-00A41C85A9F8}"/>
              </a:ext>
            </a:extLst>
          </p:cNvPr>
          <p:cNvSpPr>
            <a:spLocks noGrp="1"/>
          </p:cNvSpPr>
          <p:nvPr>
            <p:ph idx="1"/>
          </p:nvPr>
        </p:nvSpPr>
        <p:spPr/>
        <p:txBody>
          <a:bodyPr/>
          <a:lstStyle/>
          <a:p>
            <a:r>
              <a:rPr lang="en-US" altLang="en-US" dirty="0"/>
              <a:t>Different philosophy </a:t>
            </a:r>
          </a:p>
          <a:p>
            <a:pPr lvl="1"/>
            <a:r>
              <a:rPr lang="en-US" altLang="en-US" dirty="0"/>
              <a:t>Low volume</a:t>
            </a:r>
          </a:p>
          <a:p>
            <a:pPr lvl="2"/>
            <a:r>
              <a:rPr lang="en-US" altLang="en-US" dirty="0"/>
              <a:t>screening is the key, assuming two separated statistical populations</a:t>
            </a:r>
          </a:p>
          <a:p>
            <a:pPr lvl="1"/>
            <a:r>
              <a:rPr lang="en-US" altLang="en-US" dirty="0"/>
              <a:t>High volume</a:t>
            </a:r>
          </a:p>
          <a:p>
            <a:pPr lvl="2"/>
            <a:r>
              <a:rPr lang="en-US" altLang="en-US" dirty="0"/>
              <a:t>large sample size for established reliability from qual, pre-qual, process control monitor, on-line reliability monitoring</a:t>
            </a:r>
          </a:p>
          <a:p>
            <a:r>
              <a:rPr lang="en-US" altLang="en-US" dirty="0"/>
              <a:t>Different processes</a:t>
            </a:r>
          </a:p>
          <a:p>
            <a:pPr lvl="1"/>
            <a:r>
              <a:rPr lang="en-US" altLang="en-US" dirty="0"/>
              <a:t>Process qualification, package qualification, product qualification, lot qualification</a:t>
            </a:r>
          </a:p>
          <a:p>
            <a:pPr lvl="1"/>
            <a:r>
              <a:rPr lang="en-US" altLang="en-US" dirty="0"/>
              <a:t>Process qualification, package qualification, product qualification, yield</a:t>
            </a:r>
          </a:p>
          <a:p>
            <a:pPr lvl="1"/>
            <a:endParaRPr lang="en-US" altLang="en-US" dirty="0"/>
          </a:p>
          <a:p>
            <a:pPr lvl="1"/>
            <a:endParaRPr lang="en-US" altLang="en-US" dirty="0"/>
          </a:p>
          <a:p>
            <a:pPr lvl="1"/>
            <a:endParaRPr lang="en-US" altLang="en-US" dirty="0"/>
          </a:p>
          <a:p>
            <a:pPr lvl="1"/>
            <a:endParaRPr lang="en-US" altLang="en-US" dirty="0"/>
          </a:p>
          <a:p>
            <a:endParaRPr lang="en-US" dirty="0"/>
          </a:p>
        </p:txBody>
      </p:sp>
      <p:sp>
        <p:nvSpPr>
          <p:cNvPr id="4" name="Date Placeholder 3">
            <a:extLst>
              <a:ext uri="{FF2B5EF4-FFF2-40B4-BE49-F238E27FC236}">
                <a16:creationId xmlns:a16="http://schemas.microsoft.com/office/drawing/2014/main" id="{44B26994-EBA0-4D3E-B4D2-3E54B74DBEA5}"/>
              </a:ext>
            </a:extLst>
          </p:cNvPr>
          <p:cNvSpPr>
            <a:spLocks noGrp="1"/>
          </p:cNvSpPr>
          <p:nvPr>
            <p:ph type="dt" sz="half" idx="10"/>
          </p:nvPr>
        </p:nvSpPr>
        <p:spPr/>
        <p:txBody>
          <a:bodyPr/>
          <a:lstStyle/>
          <a:p>
            <a:r>
              <a:rPr lang="en-US"/>
              <a:t>6/15/2023</a:t>
            </a:r>
          </a:p>
        </p:txBody>
      </p:sp>
      <p:sp>
        <p:nvSpPr>
          <p:cNvPr id="5" name="Footer Placeholder 4">
            <a:extLst>
              <a:ext uri="{FF2B5EF4-FFF2-40B4-BE49-F238E27FC236}">
                <a16:creationId xmlns:a16="http://schemas.microsoft.com/office/drawing/2014/main" id="{414FCDEC-8D8B-4FA1-9BFE-F235FEA78CC5}"/>
              </a:ext>
            </a:extLst>
          </p:cNvPr>
          <p:cNvSpPr>
            <a:spLocks noGrp="1"/>
          </p:cNvSpPr>
          <p:nvPr>
            <p:ph type="ftr" sz="quarter" idx="11"/>
          </p:nvPr>
        </p:nvSpPr>
        <p:spPr/>
        <p:txBody>
          <a:bodyPr/>
          <a:lstStyle/>
          <a:p>
            <a:r>
              <a:rPr lang="en-US"/>
              <a:t>2023 NEPP Electronics Technology Workshop (ETW)</a:t>
            </a:r>
          </a:p>
        </p:txBody>
      </p:sp>
      <p:sp>
        <p:nvSpPr>
          <p:cNvPr id="6" name="Slide Number Placeholder 5">
            <a:extLst>
              <a:ext uri="{FF2B5EF4-FFF2-40B4-BE49-F238E27FC236}">
                <a16:creationId xmlns:a16="http://schemas.microsoft.com/office/drawing/2014/main" id="{380316A5-B4F5-4A45-BEC2-6BED550E2AE3}"/>
              </a:ext>
            </a:extLst>
          </p:cNvPr>
          <p:cNvSpPr>
            <a:spLocks noGrp="1"/>
          </p:cNvSpPr>
          <p:nvPr>
            <p:ph type="sldNum" sz="quarter" idx="12"/>
          </p:nvPr>
        </p:nvSpPr>
        <p:spPr/>
        <p:txBody>
          <a:bodyPr/>
          <a:lstStyle/>
          <a:p>
            <a:fld id="{BAC6843F-A8E0-4273-8F54-4B4D40943128}" type="slidenum">
              <a:rPr lang="en-US" smtClean="0"/>
              <a:t>19</a:t>
            </a:fld>
            <a:endParaRPr lang="en-US"/>
          </a:p>
        </p:txBody>
      </p:sp>
    </p:spTree>
    <p:extLst>
      <p:ext uri="{BB962C8B-B14F-4D97-AF65-F5344CB8AC3E}">
        <p14:creationId xmlns:p14="http://schemas.microsoft.com/office/powerpoint/2010/main" val="316087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39422-63AA-40C2-A1BB-7AF28812FECF}"/>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432BB238-0F51-416C-AECB-C3A01DAE925B}"/>
              </a:ext>
            </a:extLst>
          </p:cNvPr>
          <p:cNvSpPr>
            <a:spLocks noGrp="1"/>
          </p:cNvSpPr>
          <p:nvPr>
            <p:ph idx="1"/>
          </p:nvPr>
        </p:nvSpPr>
        <p:spPr/>
        <p:txBody>
          <a:bodyPr/>
          <a:lstStyle/>
          <a:p>
            <a:r>
              <a:rPr lang="en-US" dirty="0"/>
              <a:t>Some contents were prepared (but didn’t go through) for EEE Parts 101 training at MSFC in December 2022.</a:t>
            </a:r>
          </a:p>
          <a:p>
            <a:r>
              <a:rPr lang="en-US" dirty="0"/>
              <a:t>Some thoughts were triggered during the NESC COTS assessment. </a:t>
            </a:r>
          </a:p>
          <a:p>
            <a:r>
              <a:rPr lang="en-US" dirty="0"/>
              <a:t>Would not consider as a complete training or tutorial package, but for sharing and discussion purpose.</a:t>
            </a:r>
          </a:p>
          <a:p>
            <a:r>
              <a:rPr lang="en-US" dirty="0"/>
              <a:t>Focus or use semiconductor parts as an example</a:t>
            </a:r>
          </a:p>
          <a:p>
            <a:pPr marL="0" indent="0">
              <a:buNone/>
            </a:pPr>
            <a:r>
              <a:rPr lang="en-US" dirty="0"/>
              <a:t> </a:t>
            </a:r>
          </a:p>
          <a:p>
            <a:endParaRPr lang="en-US" dirty="0"/>
          </a:p>
        </p:txBody>
      </p:sp>
      <p:sp>
        <p:nvSpPr>
          <p:cNvPr id="4" name="Date Placeholder 3">
            <a:extLst>
              <a:ext uri="{FF2B5EF4-FFF2-40B4-BE49-F238E27FC236}">
                <a16:creationId xmlns:a16="http://schemas.microsoft.com/office/drawing/2014/main" id="{A12F435E-8F9F-421B-A298-97B6E47E3C8A}"/>
              </a:ext>
            </a:extLst>
          </p:cNvPr>
          <p:cNvSpPr>
            <a:spLocks noGrp="1"/>
          </p:cNvSpPr>
          <p:nvPr>
            <p:ph type="dt" sz="half" idx="10"/>
          </p:nvPr>
        </p:nvSpPr>
        <p:spPr/>
        <p:txBody>
          <a:bodyPr/>
          <a:lstStyle/>
          <a:p>
            <a:r>
              <a:rPr lang="en-US"/>
              <a:t>6/15/2023</a:t>
            </a:r>
          </a:p>
        </p:txBody>
      </p:sp>
      <p:sp>
        <p:nvSpPr>
          <p:cNvPr id="5" name="Footer Placeholder 4">
            <a:extLst>
              <a:ext uri="{FF2B5EF4-FFF2-40B4-BE49-F238E27FC236}">
                <a16:creationId xmlns:a16="http://schemas.microsoft.com/office/drawing/2014/main" id="{82ADB969-5E9E-4644-A35D-BCD0B328C4C6}"/>
              </a:ext>
            </a:extLst>
          </p:cNvPr>
          <p:cNvSpPr>
            <a:spLocks noGrp="1"/>
          </p:cNvSpPr>
          <p:nvPr>
            <p:ph type="ftr" sz="quarter" idx="11"/>
          </p:nvPr>
        </p:nvSpPr>
        <p:spPr/>
        <p:txBody>
          <a:bodyPr/>
          <a:lstStyle/>
          <a:p>
            <a:r>
              <a:rPr lang="en-US"/>
              <a:t>2023 NEPP Electronics Technology Workshop (ETW)</a:t>
            </a:r>
          </a:p>
        </p:txBody>
      </p:sp>
      <p:sp>
        <p:nvSpPr>
          <p:cNvPr id="6" name="Slide Number Placeholder 5">
            <a:extLst>
              <a:ext uri="{FF2B5EF4-FFF2-40B4-BE49-F238E27FC236}">
                <a16:creationId xmlns:a16="http://schemas.microsoft.com/office/drawing/2014/main" id="{87EFC587-0CA6-4CBD-9543-FC2449EA4755}"/>
              </a:ext>
            </a:extLst>
          </p:cNvPr>
          <p:cNvSpPr>
            <a:spLocks noGrp="1"/>
          </p:cNvSpPr>
          <p:nvPr>
            <p:ph type="sldNum" sz="quarter" idx="12"/>
          </p:nvPr>
        </p:nvSpPr>
        <p:spPr/>
        <p:txBody>
          <a:bodyPr/>
          <a:lstStyle/>
          <a:p>
            <a:fld id="{BAC6843F-A8E0-4273-8F54-4B4D40943128}" type="slidenum">
              <a:rPr lang="en-US" smtClean="0"/>
              <a:t>2</a:t>
            </a:fld>
            <a:endParaRPr lang="en-US"/>
          </a:p>
        </p:txBody>
      </p:sp>
    </p:spTree>
    <p:extLst>
      <p:ext uri="{BB962C8B-B14F-4D97-AF65-F5344CB8AC3E}">
        <p14:creationId xmlns:p14="http://schemas.microsoft.com/office/powerpoint/2010/main" val="5818162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7C7F2-23A7-4D4F-AD23-265C457A4A49}"/>
              </a:ext>
            </a:extLst>
          </p:cNvPr>
          <p:cNvSpPr>
            <a:spLocks noGrp="1"/>
          </p:cNvSpPr>
          <p:nvPr>
            <p:ph type="title"/>
          </p:nvPr>
        </p:nvSpPr>
        <p:spPr/>
        <p:txBody>
          <a:bodyPr>
            <a:normAutofit/>
          </a:bodyPr>
          <a:lstStyle/>
          <a:p>
            <a:r>
              <a:rPr lang="en-US" sz="3600" dirty="0">
                <a:latin typeface="+mn-lt"/>
                <a:cs typeface="Arial" pitchFamily="34" charset="0"/>
              </a:rPr>
              <a:t>New Terminology Defined - </a:t>
            </a:r>
            <a:r>
              <a:rPr lang="en-US" sz="3600" dirty="0">
                <a:effectLst/>
                <a:latin typeface="+mn-lt"/>
                <a:ea typeface="Calibri" panose="020F0502020204030204" pitchFamily="34" charset="0"/>
                <a:cs typeface="Times New Roman" panose="02020603050405020304" pitchFamily="18" charset="0"/>
              </a:rPr>
              <a:t>Established COTS Part</a:t>
            </a:r>
            <a:r>
              <a:rPr lang="en-US" sz="3600" i="1" dirty="0">
                <a:effectLst/>
                <a:latin typeface="+mn-lt"/>
                <a:ea typeface="Calibri" panose="020F0502020204030204" pitchFamily="34" charset="0"/>
                <a:cs typeface="Times New Roman" panose="02020603050405020304" pitchFamily="18" charset="0"/>
              </a:rPr>
              <a:t> </a:t>
            </a:r>
            <a:endParaRPr lang="en-US" dirty="0"/>
          </a:p>
        </p:txBody>
      </p:sp>
      <p:sp>
        <p:nvSpPr>
          <p:cNvPr id="3" name="Content Placeholder 2">
            <a:extLst>
              <a:ext uri="{FF2B5EF4-FFF2-40B4-BE49-F238E27FC236}">
                <a16:creationId xmlns:a16="http://schemas.microsoft.com/office/drawing/2014/main" id="{A30FF983-8F10-4E78-BACE-818EB49DA6F1}"/>
              </a:ext>
            </a:extLst>
          </p:cNvPr>
          <p:cNvSpPr>
            <a:spLocks noGrp="1"/>
          </p:cNvSpPr>
          <p:nvPr>
            <p:ph idx="1"/>
          </p:nvPr>
        </p:nvSpPr>
        <p:spPr/>
        <p:txBody>
          <a:bodyPr>
            <a:normAutofit fontScale="62500" lnSpcReduction="20000"/>
          </a:bodyPr>
          <a:lstStyle/>
          <a:p>
            <a:pPr marL="342900" marR="0" lvl="0" indent="-342900">
              <a:lnSpc>
                <a:spcPct val="120000"/>
              </a:lnSpc>
              <a:spcBef>
                <a:spcPts val="0"/>
              </a:spcBef>
              <a:spcAft>
                <a:spcPts val="0"/>
              </a:spcAft>
              <a:buFont typeface="+mj-lt"/>
              <a:buAutoNum type="arabicPeriod"/>
            </a:pPr>
            <a:r>
              <a:rPr lang="en-US" sz="2800" dirty="0">
                <a:effectLst/>
                <a:ea typeface="Calibri" panose="020F0502020204030204" pitchFamily="34" charset="0"/>
              </a:rPr>
              <a:t>is produced using processes that have been stable for at least one year so there are enough data to verify the part’s reliability; </a:t>
            </a:r>
          </a:p>
          <a:p>
            <a:pPr marL="342900" marR="0" lvl="0" indent="-342900">
              <a:lnSpc>
                <a:spcPct val="120000"/>
              </a:lnSpc>
              <a:spcBef>
                <a:spcPts val="0"/>
              </a:spcBef>
              <a:spcAft>
                <a:spcPts val="300"/>
              </a:spcAft>
              <a:buFont typeface="+mj-lt"/>
              <a:buAutoNum type="arabicPeriod"/>
            </a:pPr>
            <a:r>
              <a:rPr lang="en-US" sz="2800" dirty="0">
                <a:effectLst/>
                <a:ea typeface="Calibri" panose="020F0502020204030204" pitchFamily="34" charset="0"/>
              </a:rPr>
              <a:t>is produced in high volume. High volume is defined as a series of parts sharing the same datasheet having a combined sales volume over one million parts during the part’s lifetime;</a:t>
            </a:r>
          </a:p>
          <a:p>
            <a:pPr marL="342900" marR="0" lvl="0" indent="-342900">
              <a:lnSpc>
                <a:spcPct val="120000"/>
              </a:lnSpc>
              <a:spcBef>
                <a:spcPts val="0"/>
              </a:spcBef>
              <a:spcAft>
                <a:spcPts val="300"/>
              </a:spcAft>
              <a:buFont typeface="+mj-lt"/>
              <a:buAutoNum type="arabicPeriod"/>
            </a:pPr>
            <a:r>
              <a:rPr lang="en-US" sz="2800" dirty="0">
                <a:effectLst/>
                <a:ea typeface="Calibri" panose="020F0502020204030204" pitchFamily="34" charset="0"/>
              </a:rPr>
              <a:t>is 100% electrically tested per datasheet specifications at typical operating conditions in production prior to shipping to customers. Additionally, the manufacturer must have completed multi-lot characterization over the entire set of operating conditions cited in the part's datasheet, prior to mass production release.  Thus, production test limits are set for typical test conditions sufficient to guarantee that the parts will meet all parameters’ performance specifications on the datasheet; </a:t>
            </a:r>
          </a:p>
          <a:p>
            <a:pPr marL="342900" marR="0" lvl="0" indent="-342900">
              <a:lnSpc>
                <a:spcPct val="120000"/>
              </a:lnSpc>
              <a:spcBef>
                <a:spcPts val="0"/>
              </a:spcBef>
              <a:spcAft>
                <a:spcPts val="600"/>
              </a:spcAft>
              <a:buFont typeface="+mj-lt"/>
              <a:buAutoNum type="arabicPeriod"/>
            </a:pPr>
            <a:r>
              <a:rPr lang="en-US" sz="2800" dirty="0">
                <a:effectLst/>
                <a:ea typeface="Calibri" panose="020F0502020204030204" pitchFamily="34" charset="0"/>
              </a:rPr>
              <a:t>is produced on fully automated production lines utilizing statistical process control (SPC), and undergoes in-process testing, including wafer probing for microcircuits and semiconductors, and other means appropriate for other products (e.g., passive parts). These controls and tests are intended to maintain process tolerances and eliminate defective parts at various stages of production; and</a:t>
            </a:r>
          </a:p>
          <a:p>
            <a:pPr marL="342900" marR="0" lvl="0" indent="-342900">
              <a:lnSpc>
                <a:spcPct val="120000"/>
              </a:lnSpc>
              <a:spcBef>
                <a:spcPts val="0"/>
              </a:spcBef>
              <a:spcAft>
                <a:spcPts val="600"/>
              </a:spcAft>
              <a:buFont typeface="+mj-lt"/>
              <a:buAutoNum type="arabicPeriod"/>
            </a:pPr>
            <a:r>
              <a:rPr lang="en-US" sz="2800" dirty="0">
                <a:effectLst/>
                <a:ea typeface="Calibri" panose="020F0502020204030204" pitchFamily="34" charset="0"/>
              </a:rPr>
              <a:t>has demonstrated consistent yield trend appropriate for high volume commercial technologies at that technology node.   </a:t>
            </a:r>
          </a:p>
        </p:txBody>
      </p:sp>
      <p:sp>
        <p:nvSpPr>
          <p:cNvPr id="4" name="Slide Number Placeholder 3">
            <a:extLst>
              <a:ext uri="{FF2B5EF4-FFF2-40B4-BE49-F238E27FC236}">
                <a16:creationId xmlns:a16="http://schemas.microsoft.com/office/drawing/2014/main" id="{002717A9-0E23-49AA-B6D3-8CC69F0C2481}"/>
              </a:ext>
            </a:extLst>
          </p:cNvPr>
          <p:cNvSpPr>
            <a:spLocks noGrp="1"/>
          </p:cNvSpPr>
          <p:nvPr>
            <p:ph type="sldNum" sz="quarter" idx="12"/>
          </p:nvPr>
        </p:nvSpPr>
        <p:spPr/>
        <p:txBody>
          <a:bodyPr/>
          <a:lstStyle/>
          <a:p>
            <a:fld id="{D0E38053-0312-4B9B-A652-C350382226CE}" type="slidenum">
              <a:rPr lang="en-US" smtClean="0"/>
              <a:t>20</a:t>
            </a:fld>
            <a:endParaRPr lang="en-US"/>
          </a:p>
        </p:txBody>
      </p:sp>
    </p:spTree>
    <p:extLst>
      <p:ext uri="{BB962C8B-B14F-4D97-AF65-F5344CB8AC3E}">
        <p14:creationId xmlns:p14="http://schemas.microsoft.com/office/powerpoint/2010/main" val="2329675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98A08-2677-45C0-BA8D-4625C1D30E67}"/>
              </a:ext>
            </a:extLst>
          </p:cNvPr>
          <p:cNvSpPr>
            <a:spLocks noGrp="1"/>
          </p:cNvSpPr>
          <p:nvPr>
            <p:ph type="title"/>
          </p:nvPr>
        </p:nvSpPr>
        <p:spPr/>
        <p:txBody>
          <a:bodyPr/>
          <a:lstStyle/>
          <a:p>
            <a:r>
              <a:rPr lang="en-US" dirty="0"/>
              <a:t>Summary </a:t>
            </a:r>
          </a:p>
        </p:txBody>
      </p:sp>
      <p:sp>
        <p:nvSpPr>
          <p:cNvPr id="3" name="Content Placeholder 2">
            <a:extLst>
              <a:ext uri="{FF2B5EF4-FFF2-40B4-BE49-F238E27FC236}">
                <a16:creationId xmlns:a16="http://schemas.microsoft.com/office/drawing/2014/main" id="{A088D553-B233-4C00-9DF3-29FCF72DC946}"/>
              </a:ext>
            </a:extLst>
          </p:cNvPr>
          <p:cNvSpPr>
            <a:spLocks noGrp="1"/>
          </p:cNvSpPr>
          <p:nvPr>
            <p:ph idx="1"/>
          </p:nvPr>
        </p:nvSpPr>
        <p:spPr/>
        <p:txBody>
          <a:bodyPr>
            <a:normAutofit/>
          </a:bodyPr>
          <a:lstStyle/>
          <a:p>
            <a:r>
              <a:rPr lang="en-US" altLang="en-US" dirty="0"/>
              <a:t>Comparison of life tests in MIL-STD and JEDEC Standards and their statistical meaning and implications</a:t>
            </a:r>
          </a:p>
          <a:p>
            <a:r>
              <a:rPr lang="en-US" altLang="en-US" dirty="0"/>
              <a:t>Low volume of MIL parts and large volume of commercial parts result in different philosophy and process to ensure reliability.</a:t>
            </a:r>
          </a:p>
        </p:txBody>
      </p:sp>
      <p:sp>
        <p:nvSpPr>
          <p:cNvPr id="4" name="Date Placeholder 3">
            <a:extLst>
              <a:ext uri="{FF2B5EF4-FFF2-40B4-BE49-F238E27FC236}">
                <a16:creationId xmlns:a16="http://schemas.microsoft.com/office/drawing/2014/main" id="{BD59B8C3-7745-464E-926F-41DF79EDD51C}"/>
              </a:ext>
            </a:extLst>
          </p:cNvPr>
          <p:cNvSpPr>
            <a:spLocks noGrp="1"/>
          </p:cNvSpPr>
          <p:nvPr>
            <p:ph type="dt" sz="half" idx="10"/>
          </p:nvPr>
        </p:nvSpPr>
        <p:spPr/>
        <p:txBody>
          <a:bodyPr/>
          <a:lstStyle/>
          <a:p>
            <a:r>
              <a:rPr lang="en-US"/>
              <a:t>6/15/2023</a:t>
            </a:r>
          </a:p>
        </p:txBody>
      </p:sp>
      <p:sp>
        <p:nvSpPr>
          <p:cNvPr id="5" name="Footer Placeholder 4">
            <a:extLst>
              <a:ext uri="{FF2B5EF4-FFF2-40B4-BE49-F238E27FC236}">
                <a16:creationId xmlns:a16="http://schemas.microsoft.com/office/drawing/2014/main" id="{F8E435A1-3CC8-4C2C-93B5-90EEC9366F4D}"/>
              </a:ext>
            </a:extLst>
          </p:cNvPr>
          <p:cNvSpPr>
            <a:spLocks noGrp="1"/>
          </p:cNvSpPr>
          <p:nvPr>
            <p:ph type="ftr" sz="quarter" idx="11"/>
          </p:nvPr>
        </p:nvSpPr>
        <p:spPr/>
        <p:txBody>
          <a:bodyPr/>
          <a:lstStyle/>
          <a:p>
            <a:r>
              <a:rPr lang="en-US"/>
              <a:t>2023 NEPP Electronics Technology Workshop (ETW)</a:t>
            </a:r>
          </a:p>
        </p:txBody>
      </p:sp>
      <p:sp>
        <p:nvSpPr>
          <p:cNvPr id="6" name="Slide Number Placeholder 5">
            <a:extLst>
              <a:ext uri="{FF2B5EF4-FFF2-40B4-BE49-F238E27FC236}">
                <a16:creationId xmlns:a16="http://schemas.microsoft.com/office/drawing/2014/main" id="{C480C324-BF31-4004-95A7-38DC88C07C84}"/>
              </a:ext>
            </a:extLst>
          </p:cNvPr>
          <p:cNvSpPr>
            <a:spLocks noGrp="1"/>
          </p:cNvSpPr>
          <p:nvPr>
            <p:ph type="sldNum" sz="quarter" idx="12"/>
          </p:nvPr>
        </p:nvSpPr>
        <p:spPr/>
        <p:txBody>
          <a:bodyPr/>
          <a:lstStyle/>
          <a:p>
            <a:fld id="{BAC6843F-A8E0-4273-8F54-4B4D40943128}" type="slidenum">
              <a:rPr lang="en-US" smtClean="0"/>
              <a:t>21</a:t>
            </a:fld>
            <a:endParaRPr lang="en-US"/>
          </a:p>
        </p:txBody>
      </p:sp>
    </p:spTree>
    <p:extLst>
      <p:ext uri="{BB962C8B-B14F-4D97-AF65-F5344CB8AC3E}">
        <p14:creationId xmlns:p14="http://schemas.microsoft.com/office/powerpoint/2010/main" val="3800365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8062A4D-3FB7-476F-B73F-972CC63F8AED}"/>
              </a:ext>
            </a:extLst>
          </p:cNvPr>
          <p:cNvSpPr>
            <a:spLocks noGrp="1" noChangeArrowheads="1"/>
          </p:cNvSpPr>
          <p:nvPr>
            <p:ph type="title"/>
          </p:nvPr>
        </p:nvSpPr>
        <p:spPr/>
        <p:txBody>
          <a:bodyPr/>
          <a:lstStyle/>
          <a:p>
            <a:r>
              <a:rPr lang="en-US" altLang="en-US" dirty="0"/>
              <a:t>Outline</a:t>
            </a:r>
          </a:p>
        </p:txBody>
      </p:sp>
      <p:sp>
        <p:nvSpPr>
          <p:cNvPr id="13315" name="Rectangle 3">
            <a:extLst>
              <a:ext uri="{FF2B5EF4-FFF2-40B4-BE49-F238E27FC236}">
                <a16:creationId xmlns:a16="http://schemas.microsoft.com/office/drawing/2014/main" id="{DED0F6DB-5EDD-42F2-9373-3928B6D23906}"/>
              </a:ext>
            </a:extLst>
          </p:cNvPr>
          <p:cNvSpPr>
            <a:spLocks noGrp="1" noChangeArrowheads="1"/>
          </p:cNvSpPr>
          <p:nvPr>
            <p:ph idx="1"/>
          </p:nvPr>
        </p:nvSpPr>
        <p:spPr/>
        <p:txBody>
          <a:bodyPr>
            <a:normAutofit fontScale="92500" lnSpcReduction="10000"/>
          </a:bodyPr>
          <a:lstStyle/>
          <a:p>
            <a:pPr>
              <a:lnSpc>
                <a:spcPct val="100000"/>
              </a:lnSpc>
              <a:spcBef>
                <a:spcPts val="0"/>
              </a:spcBef>
              <a:spcAft>
                <a:spcPts val="600"/>
              </a:spcAft>
            </a:pPr>
            <a:r>
              <a:rPr lang="en-US" dirty="0"/>
              <a:t>JEP001-1A, 2A and 3A </a:t>
            </a:r>
          </a:p>
          <a:p>
            <a:pPr lvl="1">
              <a:lnSpc>
                <a:spcPct val="100000"/>
              </a:lnSpc>
              <a:spcBef>
                <a:spcPts val="0"/>
              </a:spcBef>
              <a:spcAft>
                <a:spcPts val="600"/>
              </a:spcAft>
            </a:pPr>
            <a:r>
              <a:rPr lang="en-US" dirty="0"/>
              <a:t>“Foundry Process Qualification Guidelines” for semiconductor</a:t>
            </a:r>
          </a:p>
          <a:p>
            <a:pPr>
              <a:lnSpc>
                <a:spcPct val="90000"/>
              </a:lnSpc>
            </a:pPr>
            <a:r>
              <a:rPr lang="en-US" altLang="en-US" dirty="0"/>
              <a:t>Life Tests in MIL-STD and JEDEC Standards </a:t>
            </a:r>
          </a:p>
          <a:p>
            <a:pPr lvl="1"/>
            <a:r>
              <a:rPr lang="en-US" altLang="en-US" dirty="0"/>
              <a:t>45 parts for 1000 hours and 3 lots with 77 parts from each lot for 1000 hours</a:t>
            </a:r>
          </a:p>
          <a:p>
            <a:pPr lvl="1"/>
            <a:r>
              <a:rPr lang="en-US" altLang="en-US" dirty="0"/>
              <a:t>Assumptions</a:t>
            </a:r>
          </a:p>
          <a:p>
            <a:pPr lvl="2"/>
            <a:r>
              <a:rPr lang="en-US" altLang="en-US" dirty="0"/>
              <a:t>Constant failure rate</a:t>
            </a:r>
          </a:p>
          <a:p>
            <a:pPr lvl="2"/>
            <a:r>
              <a:rPr lang="en-US" altLang="en-US" dirty="0"/>
              <a:t>Exponential Distribution</a:t>
            </a:r>
          </a:p>
          <a:p>
            <a:pPr lvl="1"/>
            <a:r>
              <a:rPr lang="en-US" altLang="en-US" kern="1200" dirty="0">
                <a:ea typeface="+mj-ea"/>
                <a:cs typeface="+mj-cs"/>
              </a:rPr>
              <a:t>What does life test data mean?</a:t>
            </a:r>
          </a:p>
          <a:p>
            <a:pPr lvl="2"/>
            <a:r>
              <a:rPr lang="en-US" altLang="en-US" kern="1200" dirty="0">
                <a:ea typeface="+mj-ea"/>
                <a:cs typeface="+mj-cs"/>
              </a:rPr>
              <a:t>What a life test can demonstrate for λ?</a:t>
            </a:r>
          </a:p>
          <a:p>
            <a:pPr lvl="2"/>
            <a:r>
              <a:rPr lang="en-US" altLang="en-US" kern="1200" dirty="0">
                <a:ea typeface="+mj-ea"/>
                <a:cs typeface="+mj-cs"/>
              </a:rPr>
              <a:t>What a life test can demonstrate for lifetime or reliability?</a:t>
            </a:r>
            <a:endParaRPr lang="en-US" altLang="en-US" dirty="0"/>
          </a:p>
          <a:p>
            <a:pPr>
              <a:lnSpc>
                <a:spcPct val="90000"/>
              </a:lnSpc>
            </a:pPr>
            <a:r>
              <a:rPr lang="en-US" altLang="en-US" dirty="0"/>
              <a:t>Volume matters</a:t>
            </a:r>
          </a:p>
          <a:p>
            <a:pPr lvl="1"/>
            <a:r>
              <a:rPr lang="en-US" altLang="en-US" dirty="0"/>
              <a:t>Different philosophy </a:t>
            </a:r>
          </a:p>
          <a:p>
            <a:pPr lvl="1"/>
            <a:r>
              <a:rPr lang="en-US" altLang="en-US" dirty="0"/>
              <a:t>Different processes</a:t>
            </a:r>
          </a:p>
          <a:p>
            <a:pPr>
              <a:lnSpc>
                <a:spcPct val="90000"/>
              </a:lnSpc>
            </a:pPr>
            <a:endParaRPr lang="en-US" altLang="en-US" dirty="0"/>
          </a:p>
        </p:txBody>
      </p:sp>
      <p:sp>
        <p:nvSpPr>
          <p:cNvPr id="2" name="Date Placeholder 1">
            <a:extLst>
              <a:ext uri="{FF2B5EF4-FFF2-40B4-BE49-F238E27FC236}">
                <a16:creationId xmlns:a16="http://schemas.microsoft.com/office/drawing/2014/main" id="{F33BF7E5-F3A2-42DA-A35E-5B0A396EF9FF}"/>
              </a:ext>
            </a:extLst>
          </p:cNvPr>
          <p:cNvSpPr>
            <a:spLocks noGrp="1"/>
          </p:cNvSpPr>
          <p:nvPr>
            <p:ph type="dt" sz="half" idx="10"/>
          </p:nvPr>
        </p:nvSpPr>
        <p:spPr/>
        <p:txBody>
          <a:bodyPr/>
          <a:lstStyle/>
          <a:p>
            <a:r>
              <a:rPr lang="en-US"/>
              <a:t>6/15/2023</a:t>
            </a:r>
          </a:p>
        </p:txBody>
      </p:sp>
      <p:sp>
        <p:nvSpPr>
          <p:cNvPr id="3" name="Footer Placeholder 2">
            <a:extLst>
              <a:ext uri="{FF2B5EF4-FFF2-40B4-BE49-F238E27FC236}">
                <a16:creationId xmlns:a16="http://schemas.microsoft.com/office/drawing/2014/main" id="{97C4A77F-E57F-4B34-9C0B-B2D22D28FE4D}"/>
              </a:ext>
            </a:extLst>
          </p:cNvPr>
          <p:cNvSpPr>
            <a:spLocks noGrp="1"/>
          </p:cNvSpPr>
          <p:nvPr>
            <p:ph type="ftr" sz="quarter" idx="11"/>
          </p:nvPr>
        </p:nvSpPr>
        <p:spPr/>
        <p:txBody>
          <a:bodyPr/>
          <a:lstStyle/>
          <a:p>
            <a:r>
              <a:rPr lang="en-US"/>
              <a:t>2023 NEPP Electronics Technology Workshop (ETW)</a:t>
            </a:r>
          </a:p>
        </p:txBody>
      </p:sp>
      <p:sp>
        <p:nvSpPr>
          <p:cNvPr id="4" name="Slide Number Placeholder 3">
            <a:extLst>
              <a:ext uri="{FF2B5EF4-FFF2-40B4-BE49-F238E27FC236}">
                <a16:creationId xmlns:a16="http://schemas.microsoft.com/office/drawing/2014/main" id="{95BB1684-9519-4914-97CC-5DB44D0B6D12}"/>
              </a:ext>
            </a:extLst>
          </p:cNvPr>
          <p:cNvSpPr>
            <a:spLocks noGrp="1"/>
          </p:cNvSpPr>
          <p:nvPr>
            <p:ph type="sldNum" sz="quarter" idx="12"/>
          </p:nvPr>
        </p:nvSpPr>
        <p:spPr/>
        <p:txBody>
          <a:bodyPr/>
          <a:lstStyle/>
          <a:p>
            <a:fld id="{BAC6843F-A8E0-4273-8F54-4B4D40943128}" type="slidenum">
              <a:rPr lang="en-US" smtClean="0"/>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0B5DFF8-4CAC-4B7A-9BBC-2C01BA211483}"/>
              </a:ext>
            </a:extLst>
          </p:cNvPr>
          <p:cNvSpPr>
            <a:spLocks noGrp="1"/>
          </p:cNvSpPr>
          <p:nvPr>
            <p:ph type="title"/>
          </p:nvPr>
        </p:nvSpPr>
        <p:spPr/>
        <p:txBody>
          <a:bodyPr>
            <a:normAutofit/>
          </a:bodyPr>
          <a:lstStyle/>
          <a:p>
            <a:r>
              <a:rPr lang="en-US" dirty="0"/>
              <a:t>JEP001-1A, 2A and 3A (I) </a:t>
            </a:r>
          </a:p>
        </p:txBody>
      </p:sp>
      <p:sp>
        <p:nvSpPr>
          <p:cNvPr id="6" name="Content Placeholder 5">
            <a:extLst>
              <a:ext uri="{FF2B5EF4-FFF2-40B4-BE49-F238E27FC236}">
                <a16:creationId xmlns:a16="http://schemas.microsoft.com/office/drawing/2014/main" id="{E44E8FEA-8C51-4052-B0FC-47BE02475EAF}"/>
              </a:ext>
            </a:extLst>
          </p:cNvPr>
          <p:cNvSpPr>
            <a:spLocks noGrp="1"/>
          </p:cNvSpPr>
          <p:nvPr>
            <p:ph idx="1"/>
          </p:nvPr>
        </p:nvSpPr>
        <p:spPr/>
        <p:txBody>
          <a:bodyPr>
            <a:normAutofit/>
          </a:bodyPr>
          <a:lstStyle/>
          <a:p>
            <a:pPr>
              <a:lnSpc>
                <a:spcPct val="100000"/>
              </a:lnSpc>
              <a:spcBef>
                <a:spcPts val="0"/>
              </a:spcBef>
              <a:spcAft>
                <a:spcPts val="600"/>
              </a:spcAft>
            </a:pPr>
            <a:r>
              <a:rPr lang="en-US" dirty="0"/>
              <a:t>“Foundry Process Qualification Guidelines”</a:t>
            </a:r>
          </a:p>
          <a:p>
            <a:pPr lvl="1">
              <a:lnSpc>
                <a:spcPct val="100000"/>
              </a:lnSpc>
              <a:spcBef>
                <a:spcPts val="0"/>
              </a:spcBef>
              <a:spcAft>
                <a:spcPts val="600"/>
              </a:spcAft>
            </a:pPr>
            <a:r>
              <a:rPr lang="en-US" dirty="0"/>
              <a:t>Wafer Fabrication Manufacturing Sites</a:t>
            </a:r>
          </a:p>
          <a:p>
            <a:pPr>
              <a:lnSpc>
                <a:spcPct val="100000"/>
              </a:lnSpc>
              <a:spcBef>
                <a:spcPts val="0"/>
              </a:spcBef>
              <a:spcAft>
                <a:spcPts val="600"/>
              </a:spcAft>
            </a:pPr>
            <a:r>
              <a:rPr lang="en-US" dirty="0"/>
              <a:t>Provide methodologies for the minimum set of measurements to qualify a new semiconductor wafer process .. with particular reference to a generic silicon-based CMOS logic technology. </a:t>
            </a:r>
          </a:p>
          <a:p>
            <a:pPr lvl="1">
              <a:lnSpc>
                <a:spcPct val="100000"/>
              </a:lnSpc>
              <a:spcBef>
                <a:spcPts val="0"/>
              </a:spcBef>
              <a:spcAft>
                <a:spcPts val="600"/>
              </a:spcAft>
            </a:pPr>
            <a:r>
              <a:rPr lang="en-US" dirty="0"/>
              <a:t>1A – Backend of Line</a:t>
            </a:r>
          </a:p>
          <a:p>
            <a:pPr lvl="1">
              <a:lnSpc>
                <a:spcPct val="100000"/>
              </a:lnSpc>
              <a:spcBef>
                <a:spcPts val="0"/>
              </a:spcBef>
              <a:spcAft>
                <a:spcPts val="600"/>
              </a:spcAft>
            </a:pPr>
            <a:r>
              <a:rPr lang="en-US" dirty="0"/>
              <a:t>2A – Front End Transistor Level</a:t>
            </a:r>
          </a:p>
          <a:p>
            <a:pPr lvl="1">
              <a:lnSpc>
                <a:spcPct val="100000"/>
              </a:lnSpc>
              <a:spcBef>
                <a:spcPts val="0"/>
              </a:spcBef>
              <a:spcAft>
                <a:spcPts val="600"/>
              </a:spcAft>
            </a:pPr>
            <a:r>
              <a:rPr lang="en-US" dirty="0"/>
              <a:t>3A – Product Level (part-level)</a:t>
            </a:r>
          </a:p>
          <a:p>
            <a:pPr>
              <a:lnSpc>
                <a:spcPct val="100000"/>
              </a:lnSpc>
              <a:spcBef>
                <a:spcPts val="0"/>
              </a:spcBef>
              <a:spcAft>
                <a:spcPts val="600"/>
              </a:spcAft>
            </a:pPr>
            <a:r>
              <a:rPr lang="en-US" dirty="0"/>
              <a:t>Describe </a:t>
            </a:r>
            <a:r>
              <a:rPr lang="en-US" dirty="0">
                <a:solidFill>
                  <a:schemeClr val="accent1"/>
                </a:solidFill>
              </a:rPr>
              <a:t>backend</a:t>
            </a:r>
            <a:r>
              <a:rPr lang="en-US" dirty="0"/>
              <a:t>-level, </a:t>
            </a:r>
            <a:r>
              <a:rPr lang="en-US" dirty="0">
                <a:solidFill>
                  <a:schemeClr val="accent1"/>
                </a:solidFill>
              </a:rPr>
              <a:t>transistor</a:t>
            </a:r>
            <a:r>
              <a:rPr lang="en-US" dirty="0"/>
              <a:t>-level or </a:t>
            </a:r>
            <a:r>
              <a:rPr lang="en-US" dirty="0">
                <a:solidFill>
                  <a:schemeClr val="accent1"/>
                </a:solidFill>
              </a:rPr>
              <a:t>package</a:t>
            </a:r>
            <a:r>
              <a:rPr lang="en-US" dirty="0"/>
              <a:t>-level test and data methods for the qualification of semiconductor technologies. </a:t>
            </a:r>
          </a:p>
        </p:txBody>
      </p:sp>
      <p:sp>
        <p:nvSpPr>
          <p:cNvPr id="2" name="Date Placeholder 1">
            <a:extLst>
              <a:ext uri="{FF2B5EF4-FFF2-40B4-BE49-F238E27FC236}">
                <a16:creationId xmlns:a16="http://schemas.microsoft.com/office/drawing/2014/main" id="{EAF579B0-A7E7-4BF6-806E-47135CCB4866}"/>
              </a:ext>
            </a:extLst>
          </p:cNvPr>
          <p:cNvSpPr>
            <a:spLocks noGrp="1"/>
          </p:cNvSpPr>
          <p:nvPr>
            <p:ph type="dt" sz="half" idx="10"/>
          </p:nvPr>
        </p:nvSpPr>
        <p:spPr/>
        <p:txBody>
          <a:bodyPr/>
          <a:lstStyle/>
          <a:p>
            <a:r>
              <a:rPr lang="en-US" altLang="en-US"/>
              <a:t>6/15/2023</a:t>
            </a:r>
          </a:p>
        </p:txBody>
      </p:sp>
      <p:sp>
        <p:nvSpPr>
          <p:cNvPr id="3" name="Footer Placeholder 2">
            <a:extLst>
              <a:ext uri="{FF2B5EF4-FFF2-40B4-BE49-F238E27FC236}">
                <a16:creationId xmlns:a16="http://schemas.microsoft.com/office/drawing/2014/main" id="{2258A23B-D78D-4F2E-949D-F448D14FB417}"/>
              </a:ext>
            </a:extLst>
          </p:cNvPr>
          <p:cNvSpPr>
            <a:spLocks noGrp="1"/>
          </p:cNvSpPr>
          <p:nvPr>
            <p:ph type="ftr" sz="quarter" idx="11"/>
          </p:nvPr>
        </p:nvSpPr>
        <p:spPr/>
        <p:txBody>
          <a:bodyPr/>
          <a:lstStyle/>
          <a:p>
            <a:r>
              <a:rPr lang="en-US" altLang="en-US"/>
              <a:t>2023 NEPP Electronics Technology Workshop (ETW)</a:t>
            </a:r>
          </a:p>
        </p:txBody>
      </p:sp>
      <p:sp>
        <p:nvSpPr>
          <p:cNvPr id="4" name="Slide Number Placeholder 3">
            <a:extLst>
              <a:ext uri="{FF2B5EF4-FFF2-40B4-BE49-F238E27FC236}">
                <a16:creationId xmlns:a16="http://schemas.microsoft.com/office/drawing/2014/main" id="{100AD450-D388-4ADB-B69E-9CAD1E0EFE19}"/>
              </a:ext>
            </a:extLst>
          </p:cNvPr>
          <p:cNvSpPr>
            <a:spLocks noGrp="1"/>
          </p:cNvSpPr>
          <p:nvPr>
            <p:ph type="sldNum" sz="quarter" idx="12"/>
          </p:nvPr>
        </p:nvSpPr>
        <p:spPr/>
        <p:txBody>
          <a:bodyPr/>
          <a:lstStyle/>
          <a:p>
            <a:fld id="{FF664434-B741-445B-BAAB-B9C0EB0544E4}" type="slidenum">
              <a:rPr lang="en-US" altLang="en-US" smtClean="0"/>
              <a:pPr/>
              <a:t>4</a:t>
            </a:fld>
            <a:endParaRPr lang="en-US" altLang="en-US"/>
          </a:p>
        </p:txBody>
      </p:sp>
    </p:spTree>
    <p:extLst>
      <p:ext uri="{BB962C8B-B14F-4D97-AF65-F5344CB8AC3E}">
        <p14:creationId xmlns:p14="http://schemas.microsoft.com/office/powerpoint/2010/main" val="3686399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0B5DFF8-4CAC-4B7A-9BBC-2C01BA211483}"/>
              </a:ext>
            </a:extLst>
          </p:cNvPr>
          <p:cNvSpPr>
            <a:spLocks noGrp="1"/>
          </p:cNvSpPr>
          <p:nvPr>
            <p:ph type="title"/>
          </p:nvPr>
        </p:nvSpPr>
        <p:spPr/>
        <p:txBody>
          <a:bodyPr/>
          <a:lstStyle/>
          <a:p>
            <a:r>
              <a:rPr lang="en-US" dirty="0"/>
              <a:t>JEP001-1A, 2A and 3A (II) </a:t>
            </a:r>
          </a:p>
        </p:txBody>
      </p:sp>
      <p:sp>
        <p:nvSpPr>
          <p:cNvPr id="6" name="Content Placeholder 5">
            <a:extLst>
              <a:ext uri="{FF2B5EF4-FFF2-40B4-BE49-F238E27FC236}">
                <a16:creationId xmlns:a16="http://schemas.microsoft.com/office/drawing/2014/main" id="{E44E8FEA-8C51-4052-B0FC-47BE02475EAF}"/>
              </a:ext>
            </a:extLst>
          </p:cNvPr>
          <p:cNvSpPr>
            <a:spLocks noGrp="1"/>
          </p:cNvSpPr>
          <p:nvPr>
            <p:ph idx="1"/>
          </p:nvPr>
        </p:nvSpPr>
        <p:spPr/>
        <p:txBody>
          <a:bodyPr>
            <a:normAutofit fontScale="85000" lnSpcReduction="20000"/>
          </a:bodyPr>
          <a:lstStyle/>
          <a:p>
            <a:pPr>
              <a:lnSpc>
                <a:spcPct val="120000"/>
              </a:lnSpc>
              <a:spcBef>
                <a:spcPts val="0"/>
              </a:spcBef>
              <a:spcAft>
                <a:spcPts val="300"/>
              </a:spcAft>
            </a:pPr>
            <a:r>
              <a:rPr lang="en-US" dirty="0"/>
              <a:t>Does not give pass or fail values or recommend specific test equipment, test structures or test algorithms.</a:t>
            </a:r>
          </a:p>
          <a:p>
            <a:pPr>
              <a:lnSpc>
                <a:spcPct val="120000"/>
              </a:lnSpc>
              <a:spcBef>
                <a:spcPts val="0"/>
              </a:spcBef>
              <a:spcAft>
                <a:spcPts val="300"/>
              </a:spcAft>
            </a:pPr>
            <a:r>
              <a:rPr lang="en-US" dirty="0"/>
              <a:t>Two levels of qualification</a:t>
            </a:r>
          </a:p>
          <a:p>
            <a:pPr lvl="1">
              <a:lnSpc>
                <a:spcPct val="120000"/>
              </a:lnSpc>
              <a:spcBef>
                <a:spcPts val="0"/>
              </a:spcBef>
              <a:spcAft>
                <a:spcPts val="300"/>
              </a:spcAft>
            </a:pPr>
            <a:r>
              <a:rPr lang="en-US" dirty="0"/>
              <a:t>Level 1 - </a:t>
            </a:r>
            <a:r>
              <a:rPr lang="en-US" dirty="0">
                <a:solidFill>
                  <a:schemeClr val="accent1"/>
                </a:solidFill>
              </a:rPr>
              <a:t>pure process qualification intended to find reliability weaknesses</a:t>
            </a:r>
            <a:r>
              <a:rPr lang="en-US" dirty="0"/>
              <a:t>. Primarily addresses technology wear-out mechanisms through packages or wafer level reliability tests on specially designed </a:t>
            </a:r>
            <a:r>
              <a:rPr lang="en-US" dirty="0">
                <a:solidFill>
                  <a:schemeClr val="accent1"/>
                </a:solidFill>
              </a:rPr>
              <a:t>test structures</a:t>
            </a:r>
            <a:r>
              <a:rPr lang="en-US" dirty="0"/>
              <a:t>. </a:t>
            </a:r>
          </a:p>
          <a:p>
            <a:pPr lvl="2">
              <a:lnSpc>
                <a:spcPct val="120000"/>
              </a:lnSpc>
              <a:spcBef>
                <a:spcPts val="0"/>
              </a:spcBef>
              <a:spcAft>
                <a:spcPts val="300"/>
              </a:spcAft>
            </a:pPr>
            <a:r>
              <a:rPr lang="en-US" dirty="0"/>
              <a:t>Level 1 qualification report – qual plan, description of the test vehicle including test structure features and dimensions, summary of test methods used, pass/fail criteria, and test results, analysis and model parameters.</a:t>
            </a:r>
          </a:p>
          <a:p>
            <a:pPr lvl="1">
              <a:lnSpc>
                <a:spcPct val="120000"/>
              </a:lnSpc>
              <a:spcBef>
                <a:spcPts val="0"/>
              </a:spcBef>
              <a:spcAft>
                <a:spcPts val="300"/>
              </a:spcAft>
            </a:pPr>
            <a:r>
              <a:rPr lang="en-US" dirty="0"/>
              <a:t>Level 2 – </a:t>
            </a:r>
            <a:r>
              <a:rPr lang="en-US" dirty="0">
                <a:solidFill>
                  <a:srgbClr val="00B050"/>
                </a:solidFill>
              </a:rPr>
              <a:t>demonstrates the reliability of the process that corresponding to the reliability demands </a:t>
            </a:r>
            <a:r>
              <a:rPr lang="en-US" dirty="0"/>
              <a:t>from projected or known applications. Can be implemented via the testing of a relevant functional technology qualification vehicle </a:t>
            </a:r>
            <a:r>
              <a:rPr lang="en-US" dirty="0">
                <a:solidFill>
                  <a:srgbClr val="00B050"/>
                </a:solidFill>
              </a:rPr>
              <a:t>(TQV)</a:t>
            </a:r>
            <a:r>
              <a:rPr lang="en-US" dirty="0"/>
              <a:t>, including life test. </a:t>
            </a:r>
          </a:p>
          <a:p>
            <a:pPr lvl="2">
              <a:lnSpc>
                <a:spcPct val="120000"/>
              </a:lnSpc>
              <a:spcBef>
                <a:spcPts val="0"/>
              </a:spcBef>
              <a:spcAft>
                <a:spcPts val="300"/>
              </a:spcAft>
            </a:pPr>
            <a:r>
              <a:rPr lang="en-US" dirty="0"/>
              <a:t>Level 2 qualification report – qual plan, description of TQV, test description and specification, pass/fail criteria, test results &amp; analysis including failure analysis and FA results.</a:t>
            </a:r>
          </a:p>
        </p:txBody>
      </p:sp>
      <p:sp>
        <p:nvSpPr>
          <p:cNvPr id="2" name="Date Placeholder 1">
            <a:extLst>
              <a:ext uri="{FF2B5EF4-FFF2-40B4-BE49-F238E27FC236}">
                <a16:creationId xmlns:a16="http://schemas.microsoft.com/office/drawing/2014/main" id="{EAF579B0-A7E7-4BF6-806E-47135CCB4866}"/>
              </a:ext>
            </a:extLst>
          </p:cNvPr>
          <p:cNvSpPr>
            <a:spLocks noGrp="1"/>
          </p:cNvSpPr>
          <p:nvPr>
            <p:ph type="dt" sz="half" idx="10"/>
          </p:nvPr>
        </p:nvSpPr>
        <p:spPr/>
        <p:txBody>
          <a:bodyPr/>
          <a:lstStyle/>
          <a:p>
            <a:r>
              <a:rPr lang="en-US" altLang="en-US"/>
              <a:t>6/15/2023</a:t>
            </a:r>
          </a:p>
        </p:txBody>
      </p:sp>
      <p:sp>
        <p:nvSpPr>
          <p:cNvPr id="3" name="Footer Placeholder 2">
            <a:extLst>
              <a:ext uri="{FF2B5EF4-FFF2-40B4-BE49-F238E27FC236}">
                <a16:creationId xmlns:a16="http://schemas.microsoft.com/office/drawing/2014/main" id="{2258A23B-D78D-4F2E-949D-F448D14FB417}"/>
              </a:ext>
            </a:extLst>
          </p:cNvPr>
          <p:cNvSpPr>
            <a:spLocks noGrp="1"/>
          </p:cNvSpPr>
          <p:nvPr>
            <p:ph type="ftr" sz="quarter" idx="11"/>
          </p:nvPr>
        </p:nvSpPr>
        <p:spPr/>
        <p:txBody>
          <a:bodyPr/>
          <a:lstStyle/>
          <a:p>
            <a:r>
              <a:rPr lang="en-US" altLang="en-US"/>
              <a:t>2023 NEPP Electronics Technology Workshop (ETW)</a:t>
            </a:r>
          </a:p>
        </p:txBody>
      </p:sp>
      <p:sp>
        <p:nvSpPr>
          <p:cNvPr id="4" name="Slide Number Placeholder 3">
            <a:extLst>
              <a:ext uri="{FF2B5EF4-FFF2-40B4-BE49-F238E27FC236}">
                <a16:creationId xmlns:a16="http://schemas.microsoft.com/office/drawing/2014/main" id="{100AD450-D388-4ADB-B69E-9CAD1E0EFE19}"/>
              </a:ext>
            </a:extLst>
          </p:cNvPr>
          <p:cNvSpPr>
            <a:spLocks noGrp="1"/>
          </p:cNvSpPr>
          <p:nvPr>
            <p:ph type="sldNum" sz="quarter" idx="12"/>
          </p:nvPr>
        </p:nvSpPr>
        <p:spPr/>
        <p:txBody>
          <a:bodyPr/>
          <a:lstStyle/>
          <a:p>
            <a:fld id="{FF664434-B741-445B-BAAB-B9C0EB0544E4}" type="slidenum">
              <a:rPr lang="en-US" altLang="en-US" smtClean="0"/>
              <a:pPr/>
              <a:t>5</a:t>
            </a:fld>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0B5DFF8-4CAC-4B7A-9BBC-2C01BA211483}"/>
              </a:ext>
            </a:extLst>
          </p:cNvPr>
          <p:cNvSpPr>
            <a:spLocks noGrp="1"/>
          </p:cNvSpPr>
          <p:nvPr>
            <p:ph type="title"/>
          </p:nvPr>
        </p:nvSpPr>
        <p:spPr/>
        <p:txBody>
          <a:bodyPr/>
          <a:lstStyle/>
          <a:p>
            <a:r>
              <a:rPr lang="en-US" dirty="0"/>
              <a:t>JEP001-1A, 2A and 3A (III) </a:t>
            </a:r>
          </a:p>
        </p:txBody>
      </p:sp>
      <p:sp>
        <p:nvSpPr>
          <p:cNvPr id="6" name="Content Placeholder 5">
            <a:extLst>
              <a:ext uri="{FF2B5EF4-FFF2-40B4-BE49-F238E27FC236}">
                <a16:creationId xmlns:a16="http://schemas.microsoft.com/office/drawing/2014/main" id="{E44E8FEA-8C51-4052-B0FC-47BE02475EAF}"/>
              </a:ext>
            </a:extLst>
          </p:cNvPr>
          <p:cNvSpPr>
            <a:spLocks noGrp="1"/>
          </p:cNvSpPr>
          <p:nvPr>
            <p:ph idx="1"/>
          </p:nvPr>
        </p:nvSpPr>
        <p:spPr/>
        <p:txBody>
          <a:bodyPr>
            <a:normAutofit fontScale="85000" lnSpcReduction="20000"/>
          </a:bodyPr>
          <a:lstStyle/>
          <a:p>
            <a:pPr>
              <a:lnSpc>
                <a:spcPct val="120000"/>
              </a:lnSpc>
              <a:spcBef>
                <a:spcPts val="0"/>
              </a:spcBef>
              <a:spcAft>
                <a:spcPts val="300"/>
              </a:spcAft>
            </a:pPr>
            <a:r>
              <a:rPr lang="en-US" dirty="0"/>
              <a:t>Provide references for each test</a:t>
            </a:r>
          </a:p>
          <a:p>
            <a:pPr>
              <a:lnSpc>
                <a:spcPct val="120000"/>
              </a:lnSpc>
              <a:spcBef>
                <a:spcPts val="0"/>
              </a:spcBef>
              <a:spcAft>
                <a:spcPts val="300"/>
              </a:spcAft>
            </a:pPr>
            <a:r>
              <a:rPr lang="en-US" dirty="0"/>
              <a:t>1A – Backend of line testing</a:t>
            </a:r>
          </a:p>
          <a:p>
            <a:pPr lvl="1">
              <a:lnSpc>
                <a:spcPct val="120000"/>
              </a:lnSpc>
              <a:spcBef>
                <a:spcPts val="0"/>
              </a:spcBef>
              <a:spcAft>
                <a:spcPts val="300"/>
              </a:spcAft>
            </a:pPr>
            <a:r>
              <a:rPr lang="en-US" dirty="0"/>
              <a:t>Electromigration (EM), Stress Migration (SM) or Stress-Induced Voiding (SIV), Thermal Cycling (TC), Inter/Intra Metal-Dielectric Reliability (IMD), </a:t>
            </a:r>
            <a:r>
              <a:rPr lang="en-US" dirty="0">
                <a:solidFill>
                  <a:schemeClr val="accent1"/>
                </a:solidFill>
              </a:rPr>
              <a:t>Yield</a:t>
            </a:r>
            <a:r>
              <a:rPr lang="en-US" dirty="0"/>
              <a:t> Data &amp; Defect Density Calculation </a:t>
            </a:r>
          </a:p>
          <a:p>
            <a:pPr>
              <a:lnSpc>
                <a:spcPct val="120000"/>
              </a:lnSpc>
              <a:spcBef>
                <a:spcPts val="0"/>
              </a:spcBef>
              <a:spcAft>
                <a:spcPts val="300"/>
              </a:spcAft>
            </a:pPr>
            <a:r>
              <a:rPr lang="en-US" dirty="0"/>
              <a:t>2A – Transistor-level testing</a:t>
            </a:r>
          </a:p>
          <a:p>
            <a:pPr lvl="1">
              <a:lnSpc>
                <a:spcPct val="120000"/>
              </a:lnSpc>
              <a:spcBef>
                <a:spcPts val="0"/>
              </a:spcBef>
              <a:spcAft>
                <a:spcPts val="300"/>
              </a:spcAft>
            </a:pPr>
            <a:r>
              <a:rPr lang="en-US" dirty="0"/>
              <a:t>Time-Dependent Dielectronic Breakdown (TDDB), Voltage Ramp Dielectronic Breakdown (VRDB)/Charge to Breakdown (QBD), Hot Carrier Injection (HCI), Bias Temperature Instability (BTI), Plasma Process Induced Damage (P2ID), Ionic Contamination/Bias Temperature Stress (BTS), Ionic Contamination/Triangular Voltage Sweep (TVS)</a:t>
            </a:r>
          </a:p>
          <a:p>
            <a:pPr>
              <a:lnSpc>
                <a:spcPct val="120000"/>
              </a:lnSpc>
              <a:spcBef>
                <a:spcPts val="0"/>
              </a:spcBef>
              <a:spcAft>
                <a:spcPts val="300"/>
              </a:spcAft>
            </a:pPr>
            <a:r>
              <a:rPr lang="en-US" dirty="0"/>
              <a:t>3A – Product-level testing</a:t>
            </a:r>
          </a:p>
          <a:p>
            <a:pPr lvl="1">
              <a:lnSpc>
                <a:spcPct val="120000"/>
              </a:lnSpc>
              <a:spcBef>
                <a:spcPts val="0"/>
              </a:spcBef>
              <a:spcAft>
                <a:spcPts val="300"/>
              </a:spcAft>
            </a:pPr>
            <a:r>
              <a:rPr lang="en-US" dirty="0">
                <a:solidFill>
                  <a:schemeClr val="accent1"/>
                </a:solidFill>
              </a:rPr>
              <a:t>Early Life Test</a:t>
            </a:r>
            <a:r>
              <a:rPr lang="en-US" dirty="0"/>
              <a:t>, </a:t>
            </a:r>
            <a:r>
              <a:rPr lang="en-US" dirty="0">
                <a:solidFill>
                  <a:schemeClr val="accent1"/>
                </a:solidFill>
              </a:rPr>
              <a:t>Long Term Life Test (HTOL)</a:t>
            </a:r>
            <a:r>
              <a:rPr lang="en-US" dirty="0"/>
              <a:t>, </a:t>
            </a:r>
            <a:r>
              <a:rPr lang="en-US" dirty="0">
                <a:solidFill>
                  <a:schemeClr val="accent1"/>
                </a:solidFill>
              </a:rPr>
              <a:t>Temperature Cycling (TC)</a:t>
            </a:r>
            <a:r>
              <a:rPr lang="en-US" dirty="0"/>
              <a:t>,</a:t>
            </a:r>
            <a:r>
              <a:rPr lang="en-US" dirty="0">
                <a:solidFill>
                  <a:schemeClr val="accent1"/>
                </a:solidFill>
              </a:rPr>
              <a:t> </a:t>
            </a:r>
            <a:r>
              <a:rPr lang="en-US" dirty="0"/>
              <a:t>Temperature Humidity Bias (THB) or Highly Accelerated Stress Test (HAST), ESD characterization, Latch-up characterization, </a:t>
            </a:r>
            <a:r>
              <a:rPr lang="en-US" dirty="0">
                <a:solidFill>
                  <a:schemeClr val="accent1"/>
                </a:solidFill>
              </a:rPr>
              <a:t>Process Control Monitor (PCM)</a:t>
            </a:r>
            <a:r>
              <a:rPr lang="en-US" dirty="0"/>
              <a:t>, Construction Analysis (CA)</a:t>
            </a:r>
          </a:p>
        </p:txBody>
      </p:sp>
      <p:sp>
        <p:nvSpPr>
          <p:cNvPr id="2" name="Date Placeholder 1">
            <a:extLst>
              <a:ext uri="{FF2B5EF4-FFF2-40B4-BE49-F238E27FC236}">
                <a16:creationId xmlns:a16="http://schemas.microsoft.com/office/drawing/2014/main" id="{EAF579B0-A7E7-4BF6-806E-47135CCB4866}"/>
              </a:ext>
            </a:extLst>
          </p:cNvPr>
          <p:cNvSpPr>
            <a:spLocks noGrp="1"/>
          </p:cNvSpPr>
          <p:nvPr>
            <p:ph type="dt" sz="half" idx="10"/>
          </p:nvPr>
        </p:nvSpPr>
        <p:spPr/>
        <p:txBody>
          <a:bodyPr/>
          <a:lstStyle/>
          <a:p>
            <a:r>
              <a:rPr lang="en-US" altLang="en-US"/>
              <a:t>6/15/2023</a:t>
            </a:r>
          </a:p>
        </p:txBody>
      </p:sp>
      <p:sp>
        <p:nvSpPr>
          <p:cNvPr id="3" name="Footer Placeholder 2">
            <a:extLst>
              <a:ext uri="{FF2B5EF4-FFF2-40B4-BE49-F238E27FC236}">
                <a16:creationId xmlns:a16="http://schemas.microsoft.com/office/drawing/2014/main" id="{2258A23B-D78D-4F2E-949D-F448D14FB417}"/>
              </a:ext>
            </a:extLst>
          </p:cNvPr>
          <p:cNvSpPr>
            <a:spLocks noGrp="1"/>
          </p:cNvSpPr>
          <p:nvPr>
            <p:ph type="ftr" sz="quarter" idx="11"/>
          </p:nvPr>
        </p:nvSpPr>
        <p:spPr/>
        <p:txBody>
          <a:bodyPr/>
          <a:lstStyle/>
          <a:p>
            <a:r>
              <a:rPr lang="en-US" altLang="en-US"/>
              <a:t>2023 NEPP Electronics Technology Workshop (ETW)</a:t>
            </a:r>
          </a:p>
        </p:txBody>
      </p:sp>
      <p:sp>
        <p:nvSpPr>
          <p:cNvPr id="4" name="Slide Number Placeholder 3">
            <a:extLst>
              <a:ext uri="{FF2B5EF4-FFF2-40B4-BE49-F238E27FC236}">
                <a16:creationId xmlns:a16="http://schemas.microsoft.com/office/drawing/2014/main" id="{100AD450-D388-4ADB-B69E-9CAD1E0EFE19}"/>
              </a:ext>
            </a:extLst>
          </p:cNvPr>
          <p:cNvSpPr>
            <a:spLocks noGrp="1"/>
          </p:cNvSpPr>
          <p:nvPr>
            <p:ph type="sldNum" sz="quarter" idx="12"/>
          </p:nvPr>
        </p:nvSpPr>
        <p:spPr/>
        <p:txBody>
          <a:bodyPr/>
          <a:lstStyle/>
          <a:p>
            <a:fld id="{FF664434-B741-445B-BAAB-B9C0EB0544E4}" type="slidenum">
              <a:rPr lang="en-US" altLang="en-US" smtClean="0"/>
              <a:pPr/>
              <a:t>6</a:t>
            </a:fld>
            <a:endParaRPr lang="en-US" altLang="en-US"/>
          </a:p>
        </p:txBody>
      </p:sp>
    </p:spTree>
    <p:extLst>
      <p:ext uri="{BB962C8B-B14F-4D97-AF65-F5344CB8AC3E}">
        <p14:creationId xmlns:p14="http://schemas.microsoft.com/office/powerpoint/2010/main" val="347393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5B6C9-7444-4BCA-90C3-3D0E59859DB7}"/>
              </a:ext>
            </a:extLst>
          </p:cNvPr>
          <p:cNvSpPr>
            <a:spLocks noGrp="1"/>
          </p:cNvSpPr>
          <p:nvPr>
            <p:ph type="title"/>
          </p:nvPr>
        </p:nvSpPr>
        <p:spPr/>
        <p:txBody>
          <a:bodyPr/>
          <a:lstStyle/>
          <a:p>
            <a:r>
              <a:rPr lang="en-US" dirty="0"/>
              <a:t>Life Test</a:t>
            </a:r>
          </a:p>
        </p:txBody>
      </p:sp>
      <p:sp>
        <p:nvSpPr>
          <p:cNvPr id="4" name="Date Placeholder 3">
            <a:extLst>
              <a:ext uri="{FF2B5EF4-FFF2-40B4-BE49-F238E27FC236}">
                <a16:creationId xmlns:a16="http://schemas.microsoft.com/office/drawing/2014/main" id="{02E15166-C59E-4EAD-8309-E1CFA8BAAEA4}"/>
              </a:ext>
            </a:extLst>
          </p:cNvPr>
          <p:cNvSpPr>
            <a:spLocks noGrp="1"/>
          </p:cNvSpPr>
          <p:nvPr>
            <p:ph type="dt" sz="half" idx="10"/>
          </p:nvPr>
        </p:nvSpPr>
        <p:spPr/>
        <p:txBody>
          <a:bodyPr/>
          <a:lstStyle/>
          <a:p>
            <a:r>
              <a:rPr lang="en-US"/>
              <a:t>6/15/2023</a:t>
            </a:r>
          </a:p>
        </p:txBody>
      </p:sp>
      <p:sp>
        <p:nvSpPr>
          <p:cNvPr id="5" name="Footer Placeholder 4">
            <a:extLst>
              <a:ext uri="{FF2B5EF4-FFF2-40B4-BE49-F238E27FC236}">
                <a16:creationId xmlns:a16="http://schemas.microsoft.com/office/drawing/2014/main" id="{7EE02C8A-8A1E-4546-AF72-8D7FF941B7B7}"/>
              </a:ext>
            </a:extLst>
          </p:cNvPr>
          <p:cNvSpPr>
            <a:spLocks noGrp="1"/>
          </p:cNvSpPr>
          <p:nvPr>
            <p:ph type="ftr" sz="quarter" idx="11"/>
          </p:nvPr>
        </p:nvSpPr>
        <p:spPr/>
        <p:txBody>
          <a:bodyPr/>
          <a:lstStyle/>
          <a:p>
            <a:r>
              <a:rPr lang="en-US"/>
              <a:t>2023 NEPP Electronics Technology Workshop (ETW)</a:t>
            </a:r>
          </a:p>
        </p:txBody>
      </p:sp>
      <p:sp>
        <p:nvSpPr>
          <p:cNvPr id="6" name="Slide Number Placeholder 5">
            <a:extLst>
              <a:ext uri="{FF2B5EF4-FFF2-40B4-BE49-F238E27FC236}">
                <a16:creationId xmlns:a16="http://schemas.microsoft.com/office/drawing/2014/main" id="{083908E5-8119-4E5E-BD0E-0E7D1FCD1840}"/>
              </a:ext>
            </a:extLst>
          </p:cNvPr>
          <p:cNvSpPr>
            <a:spLocks noGrp="1"/>
          </p:cNvSpPr>
          <p:nvPr>
            <p:ph type="sldNum" sz="quarter" idx="12"/>
          </p:nvPr>
        </p:nvSpPr>
        <p:spPr/>
        <p:txBody>
          <a:bodyPr/>
          <a:lstStyle/>
          <a:p>
            <a:fld id="{BAC6843F-A8E0-4273-8F54-4B4D40943128}" type="slidenum">
              <a:rPr lang="en-US" smtClean="0"/>
              <a:t>7</a:t>
            </a:fld>
            <a:endParaRPr lang="en-US"/>
          </a:p>
        </p:txBody>
      </p:sp>
    </p:spTree>
    <p:extLst>
      <p:ext uri="{BB962C8B-B14F-4D97-AF65-F5344CB8AC3E}">
        <p14:creationId xmlns:p14="http://schemas.microsoft.com/office/powerpoint/2010/main" val="259405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023F2-D29B-4488-A808-3649664BCBBB}"/>
              </a:ext>
            </a:extLst>
          </p:cNvPr>
          <p:cNvSpPr>
            <a:spLocks noGrp="1"/>
          </p:cNvSpPr>
          <p:nvPr>
            <p:ph type="title"/>
          </p:nvPr>
        </p:nvSpPr>
        <p:spPr>
          <a:xfrm>
            <a:off x="838200" y="306387"/>
            <a:ext cx="10515600" cy="749300"/>
          </a:xfrm>
        </p:spPr>
        <p:txBody>
          <a:bodyPr>
            <a:normAutofit/>
          </a:bodyPr>
          <a:lstStyle/>
          <a:p>
            <a:pPr>
              <a:lnSpc>
                <a:spcPct val="90000"/>
              </a:lnSpc>
            </a:pPr>
            <a:r>
              <a:rPr lang="en-US" altLang="en-US" dirty="0"/>
              <a:t>Life Tests in MIL-STD Standards</a:t>
            </a:r>
          </a:p>
        </p:txBody>
      </p:sp>
      <p:sp>
        <p:nvSpPr>
          <p:cNvPr id="3" name="Content Placeholder 2">
            <a:extLst>
              <a:ext uri="{FF2B5EF4-FFF2-40B4-BE49-F238E27FC236}">
                <a16:creationId xmlns:a16="http://schemas.microsoft.com/office/drawing/2014/main" id="{56CEC67B-9FAF-4544-85CF-D7C226B61F84}"/>
              </a:ext>
            </a:extLst>
          </p:cNvPr>
          <p:cNvSpPr>
            <a:spLocks noGrp="1"/>
          </p:cNvSpPr>
          <p:nvPr>
            <p:ph idx="1"/>
          </p:nvPr>
        </p:nvSpPr>
        <p:spPr>
          <a:xfrm>
            <a:off x="838200" y="1094616"/>
            <a:ext cx="10839450" cy="5221686"/>
          </a:xfrm>
        </p:spPr>
        <p:txBody>
          <a:bodyPr>
            <a:noAutofit/>
          </a:bodyPr>
          <a:lstStyle/>
          <a:p>
            <a:pPr algn="l">
              <a:lnSpc>
                <a:spcPct val="100000"/>
              </a:lnSpc>
              <a:spcBef>
                <a:spcPts val="0"/>
              </a:spcBef>
              <a:spcAft>
                <a:spcPts val="600"/>
              </a:spcAft>
            </a:pPr>
            <a:r>
              <a:rPr lang="en-US" sz="2400" dirty="0"/>
              <a:t>MIL-STD-883K, Method 1005.10 “Steady-State Life”</a:t>
            </a:r>
          </a:p>
          <a:p>
            <a:pPr lvl="1">
              <a:lnSpc>
                <a:spcPct val="100000"/>
              </a:lnSpc>
              <a:spcBef>
                <a:spcPts val="0"/>
              </a:spcBef>
              <a:spcAft>
                <a:spcPts val="600"/>
              </a:spcAft>
            </a:pPr>
            <a:r>
              <a:rPr lang="en-US" sz="2000" b="0" i="0" u="none" strike="noStrike" baseline="0" dirty="0"/>
              <a:t>The steady-state life test is performed for the purpose of </a:t>
            </a:r>
            <a:r>
              <a:rPr lang="en-US" sz="2000" b="0" i="0" strike="noStrike" baseline="0" dirty="0">
                <a:solidFill>
                  <a:schemeClr val="accent1"/>
                </a:solidFill>
              </a:rPr>
              <a:t>demonstrating the quality or reliability </a:t>
            </a:r>
            <a:r>
              <a:rPr lang="en-US" sz="2000" b="0" i="0" strike="noStrike" baseline="0" dirty="0"/>
              <a:t>of devices subjected to the specified conditions </a:t>
            </a:r>
            <a:r>
              <a:rPr lang="en-US" sz="2000" b="0" i="0" strike="noStrike" baseline="0" dirty="0">
                <a:solidFill>
                  <a:schemeClr val="accent1"/>
                </a:solidFill>
              </a:rPr>
              <a:t>over an extended time period</a:t>
            </a:r>
            <a:r>
              <a:rPr lang="en-US" sz="2000" b="0" i="0" u="none" strike="noStrike" baseline="0" dirty="0"/>
              <a:t>. Life tests conducted within rated operating conditions should be conducted for a sufficiently long test period to assure that results are not characteristic of early failures or "infant mortality,“….</a:t>
            </a:r>
          </a:p>
          <a:p>
            <a:pPr>
              <a:lnSpc>
                <a:spcPct val="100000"/>
              </a:lnSpc>
              <a:spcBef>
                <a:spcPts val="0"/>
              </a:spcBef>
              <a:spcAft>
                <a:spcPts val="600"/>
              </a:spcAft>
            </a:pPr>
            <a:r>
              <a:rPr lang="en-US" sz="2400" dirty="0"/>
              <a:t>Sampling: MIL-PRF-38535 “General Specification for Integrated Circuits (Microcircuits) Manufacturing”, Appendix D Table D-I</a:t>
            </a:r>
          </a:p>
          <a:p>
            <a:pPr lvl="1">
              <a:lnSpc>
                <a:spcPct val="100000"/>
              </a:lnSpc>
              <a:spcBef>
                <a:spcPts val="0"/>
              </a:spcBef>
              <a:spcAft>
                <a:spcPts val="600"/>
              </a:spcAft>
            </a:pPr>
            <a:r>
              <a:rPr lang="en-US" sz="2000" b="0" i="0" u="none" strike="noStrike" baseline="0" dirty="0"/>
              <a:t>Sample sizes are based upon the Poisson exponential binomial limit.</a:t>
            </a:r>
          </a:p>
          <a:p>
            <a:pPr lvl="1">
              <a:lnSpc>
                <a:spcPct val="100000"/>
              </a:lnSpc>
              <a:spcBef>
                <a:spcPts val="0"/>
              </a:spcBef>
              <a:spcAft>
                <a:spcPts val="600"/>
              </a:spcAft>
            </a:pPr>
            <a:r>
              <a:rPr lang="en-US" sz="2000" b="0" i="0" u="none" strike="noStrike" baseline="0" dirty="0"/>
              <a:t>Minimum size of sample to be tested to assure with a 90 percent confidence that a lot having percent-defective equal to the specified sample size series value will not be accepted (single sample).</a:t>
            </a:r>
            <a:endParaRPr lang="en-US" sz="2000" dirty="0"/>
          </a:p>
          <a:p>
            <a:pPr lvl="1"/>
            <a:r>
              <a:rPr lang="en-US" sz="2000" dirty="0"/>
              <a:t>45 parts for 90% confidence with &lt; 5% defective allowable testing for 1000 hours at 125C. </a:t>
            </a:r>
          </a:p>
          <a:p>
            <a:endParaRPr lang="en-US" sz="2400" dirty="0"/>
          </a:p>
          <a:p>
            <a:endParaRPr lang="en-US" sz="2600" dirty="0"/>
          </a:p>
          <a:p>
            <a:pPr lvl="1"/>
            <a:endParaRPr lang="en-US" sz="2200" dirty="0"/>
          </a:p>
        </p:txBody>
      </p:sp>
      <p:sp>
        <p:nvSpPr>
          <p:cNvPr id="4" name="Date Placeholder 3">
            <a:extLst>
              <a:ext uri="{FF2B5EF4-FFF2-40B4-BE49-F238E27FC236}">
                <a16:creationId xmlns:a16="http://schemas.microsoft.com/office/drawing/2014/main" id="{03522FAF-D211-41EE-9628-53DA755A7B5C}"/>
              </a:ext>
            </a:extLst>
          </p:cNvPr>
          <p:cNvSpPr>
            <a:spLocks noGrp="1"/>
          </p:cNvSpPr>
          <p:nvPr>
            <p:ph type="dt" sz="half" idx="10"/>
          </p:nvPr>
        </p:nvSpPr>
        <p:spPr/>
        <p:txBody>
          <a:bodyPr/>
          <a:lstStyle/>
          <a:p>
            <a:r>
              <a:rPr lang="en-US"/>
              <a:t>6/15/2023</a:t>
            </a:r>
          </a:p>
        </p:txBody>
      </p:sp>
      <p:sp>
        <p:nvSpPr>
          <p:cNvPr id="5" name="Footer Placeholder 4">
            <a:extLst>
              <a:ext uri="{FF2B5EF4-FFF2-40B4-BE49-F238E27FC236}">
                <a16:creationId xmlns:a16="http://schemas.microsoft.com/office/drawing/2014/main" id="{FB4E9159-5D4E-4C23-B203-50DFA5BE6E4C}"/>
              </a:ext>
            </a:extLst>
          </p:cNvPr>
          <p:cNvSpPr>
            <a:spLocks noGrp="1"/>
          </p:cNvSpPr>
          <p:nvPr>
            <p:ph type="ftr" sz="quarter" idx="11"/>
          </p:nvPr>
        </p:nvSpPr>
        <p:spPr/>
        <p:txBody>
          <a:bodyPr/>
          <a:lstStyle/>
          <a:p>
            <a:r>
              <a:rPr lang="en-US"/>
              <a:t>2023 NEPP Electronics Technology Workshop (ETW)</a:t>
            </a:r>
          </a:p>
        </p:txBody>
      </p:sp>
      <p:sp>
        <p:nvSpPr>
          <p:cNvPr id="6" name="Slide Number Placeholder 5">
            <a:extLst>
              <a:ext uri="{FF2B5EF4-FFF2-40B4-BE49-F238E27FC236}">
                <a16:creationId xmlns:a16="http://schemas.microsoft.com/office/drawing/2014/main" id="{7D938E9E-5DB7-402D-B075-BEB97EE4A1CA}"/>
              </a:ext>
            </a:extLst>
          </p:cNvPr>
          <p:cNvSpPr>
            <a:spLocks noGrp="1"/>
          </p:cNvSpPr>
          <p:nvPr>
            <p:ph type="sldNum" sz="quarter" idx="12"/>
          </p:nvPr>
        </p:nvSpPr>
        <p:spPr/>
        <p:txBody>
          <a:bodyPr/>
          <a:lstStyle/>
          <a:p>
            <a:fld id="{BAC6843F-A8E0-4273-8F54-4B4D40943128}" type="slidenum">
              <a:rPr lang="en-US" smtClean="0"/>
              <a:t>8</a:t>
            </a:fld>
            <a:endParaRPr lang="en-US"/>
          </a:p>
        </p:txBody>
      </p:sp>
    </p:spTree>
    <p:extLst>
      <p:ext uri="{BB962C8B-B14F-4D97-AF65-F5344CB8AC3E}">
        <p14:creationId xmlns:p14="http://schemas.microsoft.com/office/powerpoint/2010/main" val="3769669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023F2-D29B-4488-A808-3649664BCBBB}"/>
              </a:ext>
            </a:extLst>
          </p:cNvPr>
          <p:cNvSpPr>
            <a:spLocks noGrp="1"/>
          </p:cNvSpPr>
          <p:nvPr>
            <p:ph type="title"/>
          </p:nvPr>
        </p:nvSpPr>
        <p:spPr>
          <a:xfrm>
            <a:off x="838200" y="306387"/>
            <a:ext cx="10515600" cy="749300"/>
          </a:xfrm>
        </p:spPr>
        <p:txBody>
          <a:bodyPr>
            <a:normAutofit/>
          </a:bodyPr>
          <a:lstStyle/>
          <a:p>
            <a:pPr>
              <a:lnSpc>
                <a:spcPct val="90000"/>
              </a:lnSpc>
            </a:pPr>
            <a:r>
              <a:rPr lang="en-US" altLang="en-US" dirty="0"/>
              <a:t>Life Tests in JEDEC Standards </a:t>
            </a:r>
          </a:p>
        </p:txBody>
      </p:sp>
      <p:sp>
        <p:nvSpPr>
          <p:cNvPr id="3" name="Content Placeholder 2">
            <a:extLst>
              <a:ext uri="{FF2B5EF4-FFF2-40B4-BE49-F238E27FC236}">
                <a16:creationId xmlns:a16="http://schemas.microsoft.com/office/drawing/2014/main" id="{56CEC67B-9FAF-4544-85CF-D7C226B61F84}"/>
              </a:ext>
            </a:extLst>
          </p:cNvPr>
          <p:cNvSpPr>
            <a:spLocks noGrp="1"/>
          </p:cNvSpPr>
          <p:nvPr>
            <p:ph idx="1"/>
          </p:nvPr>
        </p:nvSpPr>
        <p:spPr>
          <a:xfrm>
            <a:off x="838200" y="1094616"/>
            <a:ext cx="10839450" cy="5221686"/>
          </a:xfrm>
        </p:spPr>
        <p:txBody>
          <a:bodyPr>
            <a:noAutofit/>
          </a:bodyPr>
          <a:lstStyle/>
          <a:p>
            <a:pPr>
              <a:lnSpc>
                <a:spcPct val="100000"/>
              </a:lnSpc>
            </a:pPr>
            <a:r>
              <a:rPr lang="en-US" dirty="0"/>
              <a:t>JEDEC Standard, JESD47I, “Stress-Test-Driven Qualification of Integrated Circuits”</a:t>
            </a:r>
          </a:p>
          <a:p>
            <a:pPr lvl="1">
              <a:lnSpc>
                <a:spcPct val="100000"/>
              </a:lnSpc>
            </a:pPr>
            <a:r>
              <a:rPr lang="en-US" dirty="0"/>
              <a:t>HTOL (high temperature operating life) -  The duration listed here is generally acceptable to </a:t>
            </a:r>
            <a:r>
              <a:rPr lang="en-US" dirty="0">
                <a:solidFill>
                  <a:schemeClr val="accent1"/>
                </a:solidFill>
              </a:rPr>
              <a:t>qualify </a:t>
            </a:r>
            <a:r>
              <a:rPr lang="en-US" dirty="0"/>
              <a:t>for the given application level. </a:t>
            </a:r>
            <a:r>
              <a:rPr lang="en-US" dirty="0">
                <a:solidFill>
                  <a:schemeClr val="accent1"/>
                </a:solidFill>
              </a:rPr>
              <a:t>However, it does not necessarily imply the demonstrated of the lifetime requirements for a particular use condition</a:t>
            </a:r>
            <a:r>
              <a:rPr lang="en-US" dirty="0"/>
              <a:t>. It depends on failure mechanisms and application environments. </a:t>
            </a:r>
          </a:p>
          <a:p>
            <a:pPr>
              <a:lnSpc>
                <a:spcPct val="100000"/>
              </a:lnSpc>
            </a:pPr>
            <a:r>
              <a:rPr lang="en-US" dirty="0"/>
              <a:t>Sampling in Table A</a:t>
            </a:r>
          </a:p>
          <a:p>
            <a:pPr lvl="1">
              <a:lnSpc>
                <a:spcPct val="100000"/>
              </a:lnSpc>
            </a:pPr>
            <a:r>
              <a:rPr lang="en-US" dirty="0"/>
              <a:t>3 lots with 77 sample per lot for 1000 hours w/o failure.</a:t>
            </a:r>
          </a:p>
          <a:p>
            <a:endParaRPr lang="en-US" sz="2400" dirty="0"/>
          </a:p>
          <a:p>
            <a:endParaRPr lang="en-US" sz="2400" dirty="0"/>
          </a:p>
          <a:p>
            <a:endParaRPr lang="en-US" sz="2600" dirty="0"/>
          </a:p>
          <a:p>
            <a:pPr lvl="1"/>
            <a:endParaRPr lang="en-US" sz="2200" dirty="0"/>
          </a:p>
        </p:txBody>
      </p:sp>
      <p:sp>
        <p:nvSpPr>
          <p:cNvPr id="4" name="Date Placeholder 3">
            <a:extLst>
              <a:ext uri="{FF2B5EF4-FFF2-40B4-BE49-F238E27FC236}">
                <a16:creationId xmlns:a16="http://schemas.microsoft.com/office/drawing/2014/main" id="{03522FAF-D211-41EE-9628-53DA755A7B5C}"/>
              </a:ext>
            </a:extLst>
          </p:cNvPr>
          <p:cNvSpPr>
            <a:spLocks noGrp="1"/>
          </p:cNvSpPr>
          <p:nvPr>
            <p:ph type="dt" sz="half" idx="10"/>
          </p:nvPr>
        </p:nvSpPr>
        <p:spPr/>
        <p:txBody>
          <a:bodyPr/>
          <a:lstStyle/>
          <a:p>
            <a:r>
              <a:rPr lang="en-US"/>
              <a:t>6/15/2023</a:t>
            </a:r>
          </a:p>
        </p:txBody>
      </p:sp>
      <p:sp>
        <p:nvSpPr>
          <p:cNvPr id="5" name="Footer Placeholder 4">
            <a:extLst>
              <a:ext uri="{FF2B5EF4-FFF2-40B4-BE49-F238E27FC236}">
                <a16:creationId xmlns:a16="http://schemas.microsoft.com/office/drawing/2014/main" id="{FB4E9159-5D4E-4C23-B203-50DFA5BE6E4C}"/>
              </a:ext>
            </a:extLst>
          </p:cNvPr>
          <p:cNvSpPr>
            <a:spLocks noGrp="1"/>
          </p:cNvSpPr>
          <p:nvPr>
            <p:ph type="ftr" sz="quarter" idx="11"/>
          </p:nvPr>
        </p:nvSpPr>
        <p:spPr/>
        <p:txBody>
          <a:bodyPr/>
          <a:lstStyle/>
          <a:p>
            <a:r>
              <a:rPr lang="en-US"/>
              <a:t>2023 NEPP Electronics Technology Workshop (ETW)</a:t>
            </a:r>
          </a:p>
        </p:txBody>
      </p:sp>
      <p:sp>
        <p:nvSpPr>
          <p:cNvPr id="6" name="Slide Number Placeholder 5">
            <a:extLst>
              <a:ext uri="{FF2B5EF4-FFF2-40B4-BE49-F238E27FC236}">
                <a16:creationId xmlns:a16="http://schemas.microsoft.com/office/drawing/2014/main" id="{7D938E9E-5DB7-402D-B075-BEB97EE4A1CA}"/>
              </a:ext>
            </a:extLst>
          </p:cNvPr>
          <p:cNvSpPr>
            <a:spLocks noGrp="1"/>
          </p:cNvSpPr>
          <p:nvPr>
            <p:ph type="sldNum" sz="quarter" idx="12"/>
          </p:nvPr>
        </p:nvSpPr>
        <p:spPr/>
        <p:txBody>
          <a:bodyPr/>
          <a:lstStyle/>
          <a:p>
            <a:fld id="{BAC6843F-A8E0-4273-8F54-4B4D40943128}" type="slidenum">
              <a:rPr lang="en-US" smtClean="0"/>
              <a:t>9</a:t>
            </a:fld>
            <a:endParaRPr lang="en-US"/>
          </a:p>
        </p:txBody>
      </p:sp>
    </p:spTree>
    <p:extLst>
      <p:ext uri="{BB962C8B-B14F-4D97-AF65-F5344CB8AC3E}">
        <p14:creationId xmlns:p14="http://schemas.microsoft.com/office/powerpoint/2010/main" val="42751573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7005d458-45be-48ae-8140-d43da96dd17b}" enabled="0" method="" siteId="{7005d458-45be-48ae-8140-d43da96dd17b}" removed="1"/>
</clbl:labelList>
</file>

<file path=docProps/app.xml><?xml version="1.0" encoding="utf-8"?>
<Properties xmlns="http://schemas.openxmlformats.org/officeDocument/2006/extended-properties" xmlns:vt="http://schemas.openxmlformats.org/officeDocument/2006/docPropsVTypes">
  <TotalTime>33493</TotalTime>
  <Words>1967</Words>
  <Application>Microsoft Office PowerPoint</Application>
  <PresentationFormat>Widescreen</PresentationFormat>
  <Paragraphs>201</Paragraphs>
  <Slides>21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21</vt:i4>
      </vt:variant>
    </vt:vector>
  </HeadingPairs>
  <TitlesOfParts>
    <vt:vector size="28" baseType="lpstr">
      <vt:lpstr>Arial</vt:lpstr>
      <vt:lpstr>Calibri</vt:lpstr>
      <vt:lpstr>Calibri Light</vt:lpstr>
      <vt:lpstr>Cambria Math</vt:lpstr>
      <vt:lpstr>Office Theme</vt:lpstr>
      <vt:lpstr>Worksheet</vt:lpstr>
      <vt:lpstr>Chart</vt:lpstr>
      <vt:lpstr>Statistical Interpretation of Life Test - Comparison between MIL and JEDEC requirements </vt:lpstr>
      <vt:lpstr>Background</vt:lpstr>
      <vt:lpstr>Outline</vt:lpstr>
      <vt:lpstr>JEP001-1A, 2A and 3A (I) </vt:lpstr>
      <vt:lpstr>JEP001-1A, 2A and 3A (II) </vt:lpstr>
      <vt:lpstr>JEP001-1A, 2A and 3A (III) </vt:lpstr>
      <vt:lpstr>Life Test</vt:lpstr>
      <vt:lpstr>Life Tests in MIL-STD Standards</vt:lpstr>
      <vt:lpstr>Life Tests in JEDEC Standards </vt:lpstr>
      <vt:lpstr>Assumptions -- important to remember or verify</vt:lpstr>
      <vt:lpstr>Exponential Distribution</vt:lpstr>
      <vt:lpstr>λ Estimation</vt:lpstr>
      <vt:lpstr>What a life test can demonstrate for λ?</vt:lpstr>
      <vt:lpstr>What a life test can demonstrate for lifetime or reliability?</vt:lpstr>
      <vt:lpstr>What a life test can demonstrate?</vt:lpstr>
      <vt:lpstr>Example</vt:lpstr>
      <vt:lpstr>Case I, II and III  Shown as Green, Red and Blue Dots</vt:lpstr>
      <vt:lpstr>Case I, II and III  Shown as Green, Red and Blue Values</vt:lpstr>
      <vt:lpstr>Volume Matters – from Statistic Perspective</vt:lpstr>
      <vt:lpstr>New Terminology Defined - Established COTS Part </vt:lpstr>
      <vt:lpstr>Summary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Chen, Yuan (LARC-D203)</dc:creator>
  <cp:lastModifiedBy>Chen, Yuan (LARC-D203)</cp:lastModifiedBy>
  <cp:revision>18</cp:revision>
  <dcterms:created xsi:type="dcterms:W3CDTF">2022-11-19T02:36:46Z</dcterms:created>
  <dcterms:modified xsi:type="dcterms:W3CDTF">2023-06-14T02:29:42Z</dcterms:modified>
</cp:coreProperties>
</file>