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3" r:id="rId4"/>
  </p:sldMasterIdLst>
  <p:notesMasterIdLst>
    <p:notesMasterId r:id="rId16"/>
  </p:notesMasterIdLst>
  <p:handoutMasterIdLst>
    <p:handoutMasterId r:id="rId17"/>
  </p:handoutMasterIdLst>
  <p:sldIdLst>
    <p:sldId id="257" r:id="rId5"/>
    <p:sldId id="294" r:id="rId6"/>
    <p:sldId id="405" r:id="rId7"/>
    <p:sldId id="389" r:id="rId8"/>
    <p:sldId id="396" r:id="rId9"/>
    <p:sldId id="397" r:id="rId10"/>
    <p:sldId id="399" r:id="rId11"/>
    <p:sldId id="388" r:id="rId12"/>
    <p:sldId id="407" r:id="rId13"/>
    <p:sldId id="406" r:id="rId14"/>
    <p:sldId id="368"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4E8B6"/>
    <a:srgbClr val="0047BA"/>
    <a:srgbClr val="E7E7E7"/>
    <a:srgbClr val="CBCBCB"/>
    <a:srgbClr val="2D4979"/>
    <a:srgbClr val="CC2206"/>
    <a:srgbClr val="008000"/>
    <a:srgbClr val="EEC900"/>
    <a:srgbClr val="E2B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623911F-B930-4574-9745-B62F59D8E824}" v="17" dt="2023-06-27T18:16:07.5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83291" autoAdjust="0"/>
  </p:normalViewPr>
  <p:slideViewPr>
    <p:cSldViewPr snapToGrid="0">
      <p:cViewPr varScale="1">
        <p:scale>
          <a:sx n="68" d="100"/>
          <a:sy n="68" d="100"/>
        </p:scale>
        <p:origin x="1162" y="58"/>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p:scale>
          <a:sx n="75" d="100"/>
          <a:sy n="75" d="100"/>
        </p:scale>
        <p:origin x="2866" y="-499"/>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ughn, Aaron B. (LARC-D321)" userId="7618cfeb-e875-4531-a34d-23c3964a8e26" providerId="ADAL" clId="{C623911F-B930-4574-9745-B62F59D8E824}"/>
    <pc:docChg chg="undo redo custSel addSld delSld modSld">
      <pc:chgData name="Vaughn, Aaron B. (LARC-D321)" userId="7618cfeb-e875-4531-a34d-23c3964a8e26" providerId="ADAL" clId="{C623911F-B930-4574-9745-B62F59D8E824}" dt="2023-06-27T18:16:21.124" v="998" actId="47"/>
      <pc:docMkLst>
        <pc:docMk/>
      </pc:docMkLst>
      <pc:sldChg chg="modNotes">
        <pc:chgData name="Vaughn, Aaron B. (LARC-D321)" userId="7618cfeb-e875-4531-a34d-23c3964a8e26" providerId="ADAL" clId="{C623911F-B930-4574-9745-B62F59D8E824}" dt="2023-06-27T11:39:15.420" v="0" actId="20577"/>
        <pc:sldMkLst>
          <pc:docMk/>
          <pc:sldMk cId="624449231" sldId="257"/>
        </pc:sldMkLst>
      </pc:sldChg>
      <pc:sldChg chg="modNotes">
        <pc:chgData name="Vaughn, Aaron B. (LARC-D321)" userId="7618cfeb-e875-4531-a34d-23c3964a8e26" providerId="ADAL" clId="{C623911F-B930-4574-9745-B62F59D8E824}" dt="2023-06-27T11:39:21.267" v="1" actId="6549"/>
        <pc:sldMkLst>
          <pc:docMk/>
          <pc:sldMk cId="723511356" sldId="294"/>
        </pc:sldMkLst>
      </pc:sldChg>
      <pc:sldChg chg="modNotes">
        <pc:chgData name="Vaughn, Aaron B. (LARC-D321)" userId="7618cfeb-e875-4531-a34d-23c3964a8e26" providerId="ADAL" clId="{C623911F-B930-4574-9745-B62F59D8E824}" dt="2023-06-27T12:01:50.658" v="288"/>
        <pc:sldMkLst>
          <pc:docMk/>
          <pc:sldMk cId="207860" sldId="368"/>
        </pc:sldMkLst>
      </pc:sldChg>
      <pc:sldChg chg="modNotes">
        <pc:chgData name="Vaughn, Aaron B. (LARC-D321)" userId="7618cfeb-e875-4531-a34d-23c3964a8e26" providerId="ADAL" clId="{C623911F-B930-4574-9745-B62F59D8E824}" dt="2023-06-27T11:39:39.424" v="6" actId="20577"/>
        <pc:sldMkLst>
          <pc:docMk/>
          <pc:sldMk cId="2721698006" sldId="388"/>
        </pc:sldMkLst>
      </pc:sldChg>
      <pc:sldChg chg="modNotesTx">
        <pc:chgData name="Vaughn, Aaron B. (LARC-D321)" userId="7618cfeb-e875-4531-a34d-23c3964a8e26" providerId="ADAL" clId="{C623911F-B930-4574-9745-B62F59D8E824}" dt="2023-06-27T11:40:02.666" v="10" actId="20577"/>
        <pc:sldMkLst>
          <pc:docMk/>
          <pc:sldMk cId="227812343" sldId="389"/>
        </pc:sldMkLst>
      </pc:sldChg>
      <pc:sldChg chg="modSp del mod modNotes">
        <pc:chgData name="Vaughn, Aaron B. (LARC-D321)" userId="7618cfeb-e875-4531-a34d-23c3964a8e26" providerId="ADAL" clId="{C623911F-B930-4574-9745-B62F59D8E824}" dt="2023-06-27T18:16:21.124" v="998" actId="47"/>
        <pc:sldMkLst>
          <pc:docMk/>
          <pc:sldMk cId="4050614858" sldId="394"/>
        </pc:sldMkLst>
        <pc:spChg chg="mod">
          <ac:chgData name="Vaughn, Aaron B. (LARC-D321)" userId="7618cfeb-e875-4531-a34d-23c3964a8e26" providerId="ADAL" clId="{C623911F-B930-4574-9745-B62F59D8E824}" dt="2023-06-27T11:44:21.160" v="103" actId="1582"/>
          <ac:spMkLst>
            <pc:docMk/>
            <pc:sldMk cId="4050614858" sldId="394"/>
            <ac:spMk id="18" creationId="{B1AF95F2-FA64-4BCC-9436-19DCCC68D322}"/>
          </ac:spMkLst>
        </pc:spChg>
        <pc:spChg chg="mod">
          <ac:chgData name="Vaughn, Aaron B. (LARC-D321)" userId="7618cfeb-e875-4531-a34d-23c3964a8e26" providerId="ADAL" clId="{C623911F-B930-4574-9745-B62F59D8E824}" dt="2023-06-27T11:44:08.579" v="102" actId="1035"/>
          <ac:spMkLst>
            <pc:docMk/>
            <pc:sldMk cId="4050614858" sldId="394"/>
            <ac:spMk id="71" creationId="{8E4EA8BF-7B5C-4D1D-A34C-2467939A1DA8}"/>
          </ac:spMkLst>
        </pc:spChg>
        <pc:spChg chg="mod">
          <ac:chgData name="Vaughn, Aaron B. (LARC-D321)" userId="7618cfeb-e875-4531-a34d-23c3964a8e26" providerId="ADAL" clId="{C623911F-B930-4574-9745-B62F59D8E824}" dt="2023-06-27T11:44:08.579" v="102" actId="1035"/>
          <ac:spMkLst>
            <pc:docMk/>
            <pc:sldMk cId="4050614858" sldId="394"/>
            <ac:spMk id="72" creationId="{E7CEF8EA-A6C7-4709-BF2A-63CE95FB4EE9}"/>
          </ac:spMkLst>
        </pc:spChg>
        <pc:spChg chg="mod">
          <ac:chgData name="Vaughn, Aaron B. (LARC-D321)" userId="7618cfeb-e875-4531-a34d-23c3964a8e26" providerId="ADAL" clId="{C623911F-B930-4574-9745-B62F59D8E824}" dt="2023-06-27T11:44:08.579" v="102" actId="1035"/>
          <ac:spMkLst>
            <pc:docMk/>
            <pc:sldMk cId="4050614858" sldId="394"/>
            <ac:spMk id="73" creationId="{DF3CB136-E283-4E0A-AA39-E25146BCD657}"/>
          </ac:spMkLst>
        </pc:spChg>
        <pc:spChg chg="mod">
          <ac:chgData name="Vaughn, Aaron B. (LARC-D321)" userId="7618cfeb-e875-4531-a34d-23c3964a8e26" providerId="ADAL" clId="{C623911F-B930-4574-9745-B62F59D8E824}" dt="2023-06-27T11:44:08.579" v="102" actId="1035"/>
          <ac:spMkLst>
            <pc:docMk/>
            <pc:sldMk cId="4050614858" sldId="394"/>
            <ac:spMk id="74" creationId="{DAA6C6F2-3C42-4B8D-A722-D116316DFBFE}"/>
          </ac:spMkLst>
        </pc:spChg>
        <pc:spChg chg="mod">
          <ac:chgData name="Vaughn, Aaron B. (LARC-D321)" userId="7618cfeb-e875-4531-a34d-23c3964a8e26" providerId="ADAL" clId="{C623911F-B930-4574-9745-B62F59D8E824}" dt="2023-06-27T11:44:08.579" v="102" actId="1035"/>
          <ac:spMkLst>
            <pc:docMk/>
            <pc:sldMk cId="4050614858" sldId="394"/>
            <ac:spMk id="75" creationId="{C296B7FC-D094-4642-8055-48208272784F}"/>
          </ac:spMkLst>
        </pc:spChg>
        <pc:spChg chg="mod">
          <ac:chgData name="Vaughn, Aaron B. (LARC-D321)" userId="7618cfeb-e875-4531-a34d-23c3964a8e26" providerId="ADAL" clId="{C623911F-B930-4574-9745-B62F59D8E824}" dt="2023-06-27T11:44:08.579" v="102" actId="1035"/>
          <ac:spMkLst>
            <pc:docMk/>
            <pc:sldMk cId="4050614858" sldId="394"/>
            <ac:spMk id="76" creationId="{61D901FD-2E03-4DDA-8385-B95D4539AADF}"/>
          </ac:spMkLst>
        </pc:spChg>
        <pc:spChg chg="mod">
          <ac:chgData name="Vaughn, Aaron B. (LARC-D321)" userId="7618cfeb-e875-4531-a34d-23c3964a8e26" providerId="ADAL" clId="{C623911F-B930-4574-9745-B62F59D8E824}" dt="2023-06-27T11:44:08.579" v="102" actId="1035"/>
          <ac:spMkLst>
            <pc:docMk/>
            <pc:sldMk cId="4050614858" sldId="394"/>
            <ac:spMk id="77" creationId="{D83C78BE-4B7E-408B-A923-5FE295157C64}"/>
          </ac:spMkLst>
        </pc:spChg>
        <pc:picChg chg="mod">
          <ac:chgData name="Vaughn, Aaron B. (LARC-D321)" userId="7618cfeb-e875-4531-a34d-23c3964a8e26" providerId="ADAL" clId="{C623911F-B930-4574-9745-B62F59D8E824}" dt="2023-06-27T11:40:50.192" v="26" actId="1076"/>
          <ac:picMkLst>
            <pc:docMk/>
            <pc:sldMk cId="4050614858" sldId="394"/>
            <ac:picMk id="16" creationId="{27B0862F-CB5F-4F38-B885-AE7AAAF3BEBA}"/>
          </ac:picMkLst>
        </pc:picChg>
      </pc:sldChg>
      <pc:sldChg chg="modSp mod modNotes">
        <pc:chgData name="Vaughn, Aaron B. (LARC-D321)" userId="7618cfeb-e875-4531-a34d-23c3964a8e26" providerId="ADAL" clId="{C623911F-B930-4574-9745-B62F59D8E824}" dt="2023-06-27T12:03:06.126" v="307" actId="20577"/>
        <pc:sldMkLst>
          <pc:docMk/>
          <pc:sldMk cId="4182149634" sldId="396"/>
        </pc:sldMkLst>
        <pc:spChg chg="mod">
          <ac:chgData name="Vaughn, Aaron B. (LARC-D321)" userId="7618cfeb-e875-4531-a34d-23c3964a8e26" providerId="ADAL" clId="{C623911F-B930-4574-9745-B62F59D8E824}" dt="2023-06-27T12:02:48.763" v="302" actId="20577"/>
          <ac:spMkLst>
            <pc:docMk/>
            <pc:sldMk cId="4182149634" sldId="396"/>
            <ac:spMk id="9" creationId="{6CD65693-7225-40C5-8EFF-40EF320BD35A}"/>
          </ac:spMkLst>
        </pc:spChg>
        <pc:spChg chg="mod">
          <ac:chgData name="Vaughn, Aaron B. (LARC-D321)" userId="7618cfeb-e875-4531-a34d-23c3964a8e26" providerId="ADAL" clId="{C623911F-B930-4574-9745-B62F59D8E824}" dt="2023-06-27T12:02:38.085" v="296" actId="21"/>
          <ac:spMkLst>
            <pc:docMk/>
            <pc:sldMk cId="4182149634" sldId="396"/>
            <ac:spMk id="12" creationId="{2DF85DD9-9EFC-4D79-BE9B-30B4A889ECAF}"/>
          </ac:spMkLst>
        </pc:spChg>
        <pc:spChg chg="mod">
          <ac:chgData name="Vaughn, Aaron B. (LARC-D321)" userId="7618cfeb-e875-4531-a34d-23c3964a8e26" providerId="ADAL" clId="{C623911F-B930-4574-9745-B62F59D8E824}" dt="2023-06-27T12:02:55.141" v="304" actId="14100"/>
          <ac:spMkLst>
            <pc:docMk/>
            <pc:sldMk cId="4182149634" sldId="396"/>
            <ac:spMk id="57" creationId="{EC787FEB-8389-4D47-8D3C-3E42FC6FB9F2}"/>
          </ac:spMkLst>
        </pc:spChg>
        <pc:spChg chg="mod">
          <ac:chgData name="Vaughn, Aaron B. (LARC-D321)" userId="7618cfeb-e875-4531-a34d-23c3964a8e26" providerId="ADAL" clId="{C623911F-B930-4574-9745-B62F59D8E824}" dt="2023-06-27T12:02:34.644" v="293" actId="21"/>
          <ac:spMkLst>
            <pc:docMk/>
            <pc:sldMk cId="4182149634" sldId="396"/>
            <ac:spMk id="60" creationId="{ED98BB4F-86B9-41F3-9CDB-CD02F9AE9B0F}"/>
          </ac:spMkLst>
        </pc:spChg>
        <pc:spChg chg="mod">
          <ac:chgData name="Vaughn, Aaron B. (LARC-D321)" userId="7618cfeb-e875-4531-a34d-23c3964a8e26" providerId="ADAL" clId="{C623911F-B930-4574-9745-B62F59D8E824}" dt="2023-06-27T12:03:06.126" v="307" actId="20577"/>
          <ac:spMkLst>
            <pc:docMk/>
            <pc:sldMk cId="4182149634" sldId="396"/>
            <ac:spMk id="62" creationId="{E7F14D2F-3F96-4A68-A67A-E4A4CA300E4E}"/>
          </ac:spMkLst>
        </pc:spChg>
        <pc:spChg chg="mod">
          <ac:chgData name="Vaughn, Aaron B. (LARC-D321)" userId="7618cfeb-e875-4531-a34d-23c3964a8e26" providerId="ADAL" clId="{C623911F-B930-4574-9745-B62F59D8E824}" dt="2023-06-27T12:02:29.257" v="290" actId="21"/>
          <ac:spMkLst>
            <pc:docMk/>
            <pc:sldMk cId="4182149634" sldId="396"/>
            <ac:spMk id="65" creationId="{5A88C5B1-294A-4BBA-9CF0-77D69B6CC2D3}"/>
          </ac:spMkLst>
        </pc:spChg>
      </pc:sldChg>
      <pc:sldChg chg="modNotes modNotesTx">
        <pc:chgData name="Vaughn, Aaron B. (LARC-D321)" userId="7618cfeb-e875-4531-a34d-23c3964a8e26" providerId="ADAL" clId="{C623911F-B930-4574-9745-B62F59D8E824}" dt="2023-06-27T11:40:08.060" v="11" actId="5793"/>
        <pc:sldMkLst>
          <pc:docMk/>
          <pc:sldMk cId="3063799677" sldId="397"/>
        </pc:sldMkLst>
      </pc:sldChg>
      <pc:sldChg chg="addSp delSp modSp mod modNotes">
        <pc:chgData name="Vaughn, Aaron B. (LARC-D321)" userId="7618cfeb-e875-4531-a34d-23c3964a8e26" providerId="ADAL" clId="{C623911F-B930-4574-9745-B62F59D8E824}" dt="2023-06-27T12:48:52.385" v="995" actId="1038"/>
        <pc:sldMkLst>
          <pc:docMk/>
          <pc:sldMk cId="3482460100" sldId="399"/>
        </pc:sldMkLst>
        <pc:spChg chg="add mod">
          <ac:chgData name="Vaughn, Aaron B. (LARC-D321)" userId="7618cfeb-e875-4531-a34d-23c3964a8e26" providerId="ADAL" clId="{C623911F-B930-4574-9745-B62F59D8E824}" dt="2023-06-27T12:07:05.629" v="309" actId="14100"/>
          <ac:spMkLst>
            <pc:docMk/>
            <pc:sldMk cId="3482460100" sldId="399"/>
            <ac:spMk id="3" creationId="{38FFACA3-E83F-937E-42D9-BD86AB6467D2}"/>
          </ac:spMkLst>
        </pc:spChg>
        <pc:spChg chg="mod">
          <ac:chgData name="Vaughn, Aaron B. (LARC-D321)" userId="7618cfeb-e875-4531-a34d-23c3964a8e26" providerId="ADAL" clId="{C623911F-B930-4574-9745-B62F59D8E824}" dt="2023-06-27T12:10:47.973" v="334"/>
          <ac:spMkLst>
            <pc:docMk/>
            <pc:sldMk cId="3482460100" sldId="399"/>
            <ac:spMk id="7" creationId="{77C2876E-6FC6-3DAF-F1E9-05848240F99F}"/>
          </ac:spMkLst>
        </pc:spChg>
        <pc:spChg chg="mod">
          <ac:chgData name="Vaughn, Aaron B. (LARC-D321)" userId="7618cfeb-e875-4531-a34d-23c3964a8e26" providerId="ADAL" clId="{C623911F-B930-4574-9745-B62F59D8E824}" dt="2023-06-27T12:10:47.973" v="334"/>
          <ac:spMkLst>
            <pc:docMk/>
            <pc:sldMk cId="3482460100" sldId="399"/>
            <ac:spMk id="8" creationId="{6DEEF53D-A023-0D8B-960D-0726CAF8BF88}"/>
          </ac:spMkLst>
        </pc:spChg>
        <pc:spChg chg="mod">
          <ac:chgData name="Vaughn, Aaron B. (LARC-D321)" userId="7618cfeb-e875-4531-a34d-23c3964a8e26" providerId="ADAL" clId="{C623911F-B930-4574-9745-B62F59D8E824}" dt="2023-06-27T12:10:47.973" v="334"/>
          <ac:spMkLst>
            <pc:docMk/>
            <pc:sldMk cId="3482460100" sldId="399"/>
            <ac:spMk id="9" creationId="{6660DEB7-17FF-B434-EBDD-DD4E1F904731}"/>
          </ac:spMkLst>
        </pc:spChg>
        <pc:spChg chg="mod">
          <ac:chgData name="Vaughn, Aaron B. (LARC-D321)" userId="7618cfeb-e875-4531-a34d-23c3964a8e26" providerId="ADAL" clId="{C623911F-B930-4574-9745-B62F59D8E824}" dt="2023-06-27T12:10:47.973" v="334"/>
          <ac:spMkLst>
            <pc:docMk/>
            <pc:sldMk cId="3482460100" sldId="399"/>
            <ac:spMk id="14" creationId="{D41FEDF3-E704-E6F4-15D1-9387D6EF0B3B}"/>
          </ac:spMkLst>
        </pc:spChg>
        <pc:spChg chg="mod">
          <ac:chgData name="Vaughn, Aaron B. (LARC-D321)" userId="7618cfeb-e875-4531-a34d-23c3964a8e26" providerId="ADAL" clId="{C623911F-B930-4574-9745-B62F59D8E824}" dt="2023-06-27T12:41:34.368" v="992" actId="20577"/>
          <ac:spMkLst>
            <pc:docMk/>
            <pc:sldMk cId="3482460100" sldId="399"/>
            <ac:spMk id="15" creationId="{C4B8EBA3-0785-43EC-894B-E94573F6808F}"/>
          </ac:spMkLst>
        </pc:spChg>
        <pc:spChg chg="mod">
          <ac:chgData name="Vaughn, Aaron B. (LARC-D321)" userId="7618cfeb-e875-4531-a34d-23c3964a8e26" providerId="ADAL" clId="{C623911F-B930-4574-9745-B62F59D8E824}" dt="2023-06-27T12:10:47.973" v="334"/>
          <ac:spMkLst>
            <pc:docMk/>
            <pc:sldMk cId="3482460100" sldId="399"/>
            <ac:spMk id="16" creationId="{104EDE19-7C67-8A40-D0F5-911519D27A15}"/>
          </ac:spMkLst>
        </pc:spChg>
        <pc:spChg chg="mod">
          <ac:chgData name="Vaughn, Aaron B. (LARC-D321)" userId="7618cfeb-e875-4531-a34d-23c3964a8e26" providerId="ADAL" clId="{C623911F-B930-4574-9745-B62F59D8E824}" dt="2023-06-27T12:10:47.973" v="334"/>
          <ac:spMkLst>
            <pc:docMk/>
            <pc:sldMk cId="3482460100" sldId="399"/>
            <ac:spMk id="17" creationId="{D9C88753-3E63-9351-1A3F-EB267F3F7928}"/>
          </ac:spMkLst>
        </pc:spChg>
        <pc:spChg chg="mod">
          <ac:chgData name="Vaughn, Aaron B. (LARC-D321)" userId="7618cfeb-e875-4531-a34d-23c3964a8e26" providerId="ADAL" clId="{C623911F-B930-4574-9745-B62F59D8E824}" dt="2023-06-27T12:10:47.973" v="334"/>
          <ac:spMkLst>
            <pc:docMk/>
            <pc:sldMk cId="3482460100" sldId="399"/>
            <ac:spMk id="18" creationId="{EE817539-27CC-9B33-ED33-443F787978D2}"/>
          </ac:spMkLst>
        </pc:spChg>
        <pc:spChg chg="mod">
          <ac:chgData name="Vaughn, Aaron B. (LARC-D321)" userId="7618cfeb-e875-4531-a34d-23c3964a8e26" providerId="ADAL" clId="{C623911F-B930-4574-9745-B62F59D8E824}" dt="2023-06-27T12:10:47.973" v="334"/>
          <ac:spMkLst>
            <pc:docMk/>
            <pc:sldMk cId="3482460100" sldId="399"/>
            <ac:spMk id="20" creationId="{CC77F687-E03C-6398-46BF-2F704A938A50}"/>
          </ac:spMkLst>
        </pc:spChg>
        <pc:spChg chg="mod">
          <ac:chgData name="Vaughn, Aaron B. (LARC-D321)" userId="7618cfeb-e875-4531-a34d-23c3964a8e26" providerId="ADAL" clId="{C623911F-B930-4574-9745-B62F59D8E824}" dt="2023-06-27T12:10:47.973" v="334"/>
          <ac:spMkLst>
            <pc:docMk/>
            <pc:sldMk cId="3482460100" sldId="399"/>
            <ac:spMk id="21" creationId="{D84DEDCE-4958-B0A8-C1FA-604615CC187A}"/>
          </ac:spMkLst>
        </pc:spChg>
        <pc:spChg chg="mod">
          <ac:chgData name="Vaughn, Aaron B. (LARC-D321)" userId="7618cfeb-e875-4531-a34d-23c3964a8e26" providerId="ADAL" clId="{C623911F-B930-4574-9745-B62F59D8E824}" dt="2023-06-27T12:10:47.973" v="334"/>
          <ac:spMkLst>
            <pc:docMk/>
            <pc:sldMk cId="3482460100" sldId="399"/>
            <ac:spMk id="22" creationId="{D3D7FD93-BFB2-DEE3-1DE5-792009051CE8}"/>
          </ac:spMkLst>
        </pc:spChg>
        <pc:spChg chg="mod">
          <ac:chgData name="Vaughn, Aaron B. (LARC-D321)" userId="7618cfeb-e875-4531-a34d-23c3964a8e26" providerId="ADAL" clId="{C623911F-B930-4574-9745-B62F59D8E824}" dt="2023-06-27T12:10:47.973" v="334"/>
          <ac:spMkLst>
            <pc:docMk/>
            <pc:sldMk cId="3482460100" sldId="399"/>
            <ac:spMk id="33" creationId="{B4E8E862-78CF-659A-FB8C-A853941FE7EB}"/>
          </ac:spMkLst>
        </pc:spChg>
        <pc:spChg chg="mod">
          <ac:chgData name="Vaughn, Aaron B. (LARC-D321)" userId="7618cfeb-e875-4531-a34d-23c3964a8e26" providerId="ADAL" clId="{C623911F-B930-4574-9745-B62F59D8E824}" dt="2023-06-27T12:10:47.973" v="334"/>
          <ac:spMkLst>
            <pc:docMk/>
            <pc:sldMk cId="3482460100" sldId="399"/>
            <ac:spMk id="34" creationId="{82699E89-9ACF-CA11-4FC9-239051291C97}"/>
          </ac:spMkLst>
        </pc:spChg>
        <pc:spChg chg="mod">
          <ac:chgData name="Vaughn, Aaron B. (LARC-D321)" userId="7618cfeb-e875-4531-a34d-23c3964a8e26" providerId="ADAL" clId="{C623911F-B930-4574-9745-B62F59D8E824}" dt="2023-06-27T12:10:47.973" v="334"/>
          <ac:spMkLst>
            <pc:docMk/>
            <pc:sldMk cId="3482460100" sldId="399"/>
            <ac:spMk id="35" creationId="{2AFFF08D-9127-9A17-2986-6B4EA8A85B3B}"/>
          </ac:spMkLst>
        </pc:spChg>
        <pc:spChg chg="mod">
          <ac:chgData name="Vaughn, Aaron B. (LARC-D321)" userId="7618cfeb-e875-4531-a34d-23c3964a8e26" providerId="ADAL" clId="{C623911F-B930-4574-9745-B62F59D8E824}" dt="2023-06-27T12:10:47.973" v="334"/>
          <ac:spMkLst>
            <pc:docMk/>
            <pc:sldMk cId="3482460100" sldId="399"/>
            <ac:spMk id="36" creationId="{48CB40B6-92A9-5CE4-8DFC-DE3F550A1AF4}"/>
          </ac:spMkLst>
        </pc:spChg>
        <pc:spChg chg="mod">
          <ac:chgData name="Vaughn, Aaron B. (LARC-D321)" userId="7618cfeb-e875-4531-a34d-23c3964a8e26" providerId="ADAL" clId="{C623911F-B930-4574-9745-B62F59D8E824}" dt="2023-06-27T12:10:47.973" v="334"/>
          <ac:spMkLst>
            <pc:docMk/>
            <pc:sldMk cId="3482460100" sldId="399"/>
            <ac:spMk id="37" creationId="{C7F87704-30FF-3955-2115-4C26EB344EF0}"/>
          </ac:spMkLst>
        </pc:spChg>
        <pc:spChg chg="mod">
          <ac:chgData name="Vaughn, Aaron B. (LARC-D321)" userId="7618cfeb-e875-4531-a34d-23c3964a8e26" providerId="ADAL" clId="{C623911F-B930-4574-9745-B62F59D8E824}" dt="2023-06-27T12:10:47.973" v="334"/>
          <ac:spMkLst>
            <pc:docMk/>
            <pc:sldMk cId="3482460100" sldId="399"/>
            <ac:spMk id="38" creationId="{406A913C-E15B-34C6-6A11-FF1E54D6CF28}"/>
          </ac:spMkLst>
        </pc:spChg>
        <pc:spChg chg="mod">
          <ac:chgData name="Vaughn, Aaron B. (LARC-D321)" userId="7618cfeb-e875-4531-a34d-23c3964a8e26" providerId="ADAL" clId="{C623911F-B930-4574-9745-B62F59D8E824}" dt="2023-06-27T12:10:47.973" v="334"/>
          <ac:spMkLst>
            <pc:docMk/>
            <pc:sldMk cId="3482460100" sldId="399"/>
            <ac:spMk id="39" creationId="{8EF703A2-57C2-ACE1-787A-8833AB876E5B}"/>
          </ac:spMkLst>
        </pc:spChg>
        <pc:spChg chg="mod">
          <ac:chgData name="Vaughn, Aaron B. (LARC-D321)" userId="7618cfeb-e875-4531-a34d-23c3964a8e26" providerId="ADAL" clId="{C623911F-B930-4574-9745-B62F59D8E824}" dt="2023-06-27T12:10:47.973" v="334"/>
          <ac:spMkLst>
            <pc:docMk/>
            <pc:sldMk cId="3482460100" sldId="399"/>
            <ac:spMk id="40" creationId="{7A0DC9B6-2BF7-5C2E-BED3-14B49AF26302}"/>
          </ac:spMkLst>
        </pc:spChg>
        <pc:spChg chg="mod">
          <ac:chgData name="Vaughn, Aaron B. (LARC-D321)" userId="7618cfeb-e875-4531-a34d-23c3964a8e26" providerId="ADAL" clId="{C623911F-B930-4574-9745-B62F59D8E824}" dt="2023-06-27T12:10:47.973" v="334"/>
          <ac:spMkLst>
            <pc:docMk/>
            <pc:sldMk cId="3482460100" sldId="399"/>
            <ac:spMk id="41" creationId="{A5AEF50A-DFF6-625B-A2ED-BEDE6D7A0F87}"/>
          </ac:spMkLst>
        </pc:spChg>
        <pc:spChg chg="mod">
          <ac:chgData name="Vaughn, Aaron B. (LARC-D321)" userId="7618cfeb-e875-4531-a34d-23c3964a8e26" providerId="ADAL" clId="{C623911F-B930-4574-9745-B62F59D8E824}" dt="2023-06-27T12:11:43.266" v="392" actId="403"/>
          <ac:spMkLst>
            <pc:docMk/>
            <pc:sldMk cId="3482460100" sldId="399"/>
            <ac:spMk id="42" creationId="{15079A79-21E2-6ADB-FB2D-070D4B2704A9}"/>
          </ac:spMkLst>
        </pc:spChg>
        <pc:spChg chg="mod">
          <ac:chgData name="Vaughn, Aaron B. (LARC-D321)" userId="7618cfeb-e875-4531-a34d-23c3964a8e26" providerId="ADAL" clId="{C623911F-B930-4574-9745-B62F59D8E824}" dt="2023-06-27T12:10:47.973" v="334"/>
          <ac:spMkLst>
            <pc:docMk/>
            <pc:sldMk cId="3482460100" sldId="399"/>
            <ac:spMk id="43" creationId="{25D4533A-C054-2A6D-9859-738DFA437BE5}"/>
          </ac:spMkLst>
        </pc:spChg>
        <pc:spChg chg="mod">
          <ac:chgData name="Vaughn, Aaron B. (LARC-D321)" userId="7618cfeb-e875-4531-a34d-23c3964a8e26" providerId="ADAL" clId="{C623911F-B930-4574-9745-B62F59D8E824}" dt="2023-06-27T12:10:47.973" v="334"/>
          <ac:spMkLst>
            <pc:docMk/>
            <pc:sldMk cId="3482460100" sldId="399"/>
            <ac:spMk id="44" creationId="{42701812-8F9E-F3E7-4081-E1E8BD4703CE}"/>
          </ac:spMkLst>
        </pc:spChg>
        <pc:spChg chg="mod">
          <ac:chgData name="Vaughn, Aaron B. (LARC-D321)" userId="7618cfeb-e875-4531-a34d-23c3964a8e26" providerId="ADAL" clId="{C623911F-B930-4574-9745-B62F59D8E824}" dt="2023-06-27T12:10:47.973" v="334"/>
          <ac:spMkLst>
            <pc:docMk/>
            <pc:sldMk cId="3482460100" sldId="399"/>
            <ac:spMk id="45" creationId="{254E613D-F184-65F4-75F6-DD99300A2F16}"/>
          </ac:spMkLst>
        </pc:spChg>
        <pc:spChg chg="add del mod ord">
          <ac:chgData name="Vaughn, Aaron B. (LARC-D321)" userId="7618cfeb-e875-4531-a34d-23c3964a8e26" providerId="ADAL" clId="{C623911F-B930-4574-9745-B62F59D8E824}" dt="2023-06-27T12:11:43.598" v="402"/>
          <ac:spMkLst>
            <pc:docMk/>
            <pc:sldMk cId="3482460100" sldId="399"/>
            <ac:spMk id="55" creationId="{E80937A4-BBD7-A7F7-86C2-2B4E42587622}"/>
          </ac:spMkLst>
        </pc:spChg>
        <pc:spChg chg="add del mod">
          <ac:chgData name="Vaughn, Aaron B. (LARC-D321)" userId="7618cfeb-e875-4531-a34d-23c3964a8e26" providerId="ADAL" clId="{C623911F-B930-4574-9745-B62F59D8E824}" dt="2023-06-27T12:11:43.361" v="395" actId="478"/>
          <ac:spMkLst>
            <pc:docMk/>
            <pc:sldMk cId="3482460100" sldId="399"/>
            <ac:spMk id="57" creationId="{84683A1C-D9E2-FE95-00B3-3C7B89634AFF}"/>
          </ac:spMkLst>
        </pc:spChg>
        <pc:spChg chg="add del mod">
          <ac:chgData name="Vaughn, Aaron B. (LARC-D321)" userId="7618cfeb-e875-4531-a34d-23c3964a8e26" providerId="ADAL" clId="{C623911F-B930-4574-9745-B62F59D8E824}" dt="2023-06-27T12:32:29.633" v="805" actId="478"/>
          <ac:spMkLst>
            <pc:docMk/>
            <pc:sldMk cId="3482460100" sldId="399"/>
            <ac:spMk id="59" creationId="{6B4814B6-5038-0DEC-2292-C60B9C739EC7}"/>
          </ac:spMkLst>
        </pc:spChg>
        <pc:spChg chg="mod">
          <ac:chgData name="Vaughn, Aaron B. (LARC-D321)" userId="7618cfeb-e875-4531-a34d-23c3964a8e26" providerId="ADAL" clId="{C623911F-B930-4574-9745-B62F59D8E824}" dt="2023-06-27T12:32:34.198" v="807"/>
          <ac:spMkLst>
            <pc:docMk/>
            <pc:sldMk cId="3482460100" sldId="399"/>
            <ac:spMk id="63" creationId="{4B1E9C8D-8685-2012-1B05-1CEE2E7F6E5F}"/>
          </ac:spMkLst>
        </pc:spChg>
        <pc:spChg chg="mod">
          <ac:chgData name="Vaughn, Aaron B. (LARC-D321)" userId="7618cfeb-e875-4531-a34d-23c3964a8e26" providerId="ADAL" clId="{C623911F-B930-4574-9745-B62F59D8E824}" dt="2023-06-27T12:32:34.198" v="807"/>
          <ac:spMkLst>
            <pc:docMk/>
            <pc:sldMk cId="3482460100" sldId="399"/>
            <ac:spMk id="64" creationId="{79E0E16D-4032-8A4B-9F49-697CC9874A83}"/>
          </ac:spMkLst>
        </pc:spChg>
        <pc:spChg chg="mod">
          <ac:chgData name="Vaughn, Aaron B. (LARC-D321)" userId="7618cfeb-e875-4531-a34d-23c3964a8e26" providerId="ADAL" clId="{C623911F-B930-4574-9745-B62F59D8E824}" dt="2023-06-27T12:32:34.198" v="807"/>
          <ac:spMkLst>
            <pc:docMk/>
            <pc:sldMk cId="3482460100" sldId="399"/>
            <ac:spMk id="65" creationId="{7FED1885-5C6E-6A94-531C-CEC3AD27B2E4}"/>
          </ac:spMkLst>
        </pc:spChg>
        <pc:spChg chg="mod">
          <ac:chgData name="Vaughn, Aaron B. (LARC-D321)" userId="7618cfeb-e875-4531-a34d-23c3964a8e26" providerId="ADAL" clId="{C623911F-B930-4574-9745-B62F59D8E824}" dt="2023-06-27T12:32:34.198" v="807"/>
          <ac:spMkLst>
            <pc:docMk/>
            <pc:sldMk cId="3482460100" sldId="399"/>
            <ac:spMk id="66" creationId="{E9C1ACD1-1437-21F5-4016-CA820C292131}"/>
          </ac:spMkLst>
        </pc:spChg>
        <pc:spChg chg="mod">
          <ac:chgData name="Vaughn, Aaron B. (LARC-D321)" userId="7618cfeb-e875-4531-a34d-23c3964a8e26" providerId="ADAL" clId="{C623911F-B930-4574-9745-B62F59D8E824}" dt="2023-06-27T12:32:34.198" v="807"/>
          <ac:spMkLst>
            <pc:docMk/>
            <pc:sldMk cId="3482460100" sldId="399"/>
            <ac:spMk id="67" creationId="{2DD94D44-F72E-5AF1-5258-72CD61B27A38}"/>
          </ac:spMkLst>
        </pc:spChg>
        <pc:spChg chg="mod">
          <ac:chgData name="Vaughn, Aaron B. (LARC-D321)" userId="7618cfeb-e875-4531-a34d-23c3964a8e26" providerId="ADAL" clId="{C623911F-B930-4574-9745-B62F59D8E824}" dt="2023-06-27T12:32:34.198" v="807"/>
          <ac:spMkLst>
            <pc:docMk/>
            <pc:sldMk cId="3482460100" sldId="399"/>
            <ac:spMk id="68" creationId="{0229787D-4963-E46E-DFC2-6959574FD4A3}"/>
          </ac:spMkLst>
        </pc:spChg>
        <pc:spChg chg="mod">
          <ac:chgData name="Vaughn, Aaron B. (LARC-D321)" userId="7618cfeb-e875-4531-a34d-23c3964a8e26" providerId="ADAL" clId="{C623911F-B930-4574-9745-B62F59D8E824}" dt="2023-06-27T12:32:34.198" v="807"/>
          <ac:spMkLst>
            <pc:docMk/>
            <pc:sldMk cId="3482460100" sldId="399"/>
            <ac:spMk id="69" creationId="{E1AC43DC-7794-1A5D-7AAB-24D99AB2D7FB}"/>
          </ac:spMkLst>
        </pc:spChg>
        <pc:spChg chg="mod">
          <ac:chgData name="Vaughn, Aaron B. (LARC-D321)" userId="7618cfeb-e875-4531-a34d-23c3964a8e26" providerId="ADAL" clId="{C623911F-B930-4574-9745-B62F59D8E824}" dt="2023-06-27T12:32:34.198" v="807"/>
          <ac:spMkLst>
            <pc:docMk/>
            <pc:sldMk cId="3482460100" sldId="399"/>
            <ac:spMk id="70" creationId="{C51BFE08-81AC-3F05-5018-E52B40B58BAD}"/>
          </ac:spMkLst>
        </pc:spChg>
        <pc:spChg chg="mod">
          <ac:chgData name="Vaughn, Aaron B. (LARC-D321)" userId="7618cfeb-e875-4531-a34d-23c3964a8e26" providerId="ADAL" clId="{C623911F-B930-4574-9745-B62F59D8E824}" dt="2023-06-27T12:32:34.198" v="807"/>
          <ac:spMkLst>
            <pc:docMk/>
            <pc:sldMk cId="3482460100" sldId="399"/>
            <ac:spMk id="71" creationId="{4B2B5A63-1A0B-73B3-864F-3EE2A487A0C2}"/>
          </ac:spMkLst>
        </pc:spChg>
        <pc:spChg chg="mod">
          <ac:chgData name="Vaughn, Aaron B. (LARC-D321)" userId="7618cfeb-e875-4531-a34d-23c3964a8e26" providerId="ADAL" clId="{C623911F-B930-4574-9745-B62F59D8E824}" dt="2023-06-27T12:32:34.198" v="807"/>
          <ac:spMkLst>
            <pc:docMk/>
            <pc:sldMk cId="3482460100" sldId="399"/>
            <ac:spMk id="72" creationId="{812AA8BD-FFE6-926E-71B0-4417CF1127E9}"/>
          </ac:spMkLst>
        </pc:spChg>
        <pc:spChg chg="mod">
          <ac:chgData name="Vaughn, Aaron B. (LARC-D321)" userId="7618cfeb-e875-4531-a34d-23c3964a8e26" providerId="ADAL" clId="{C623911F-B930-4574-9745-B62F59D8E824}" dt="2023-06-27T12:40:33.244" v="987" actId="14100"/>
          <ac:spMkLst>
            <pc:docMk/>
            <pc:sldMk cId="3482460100" sldId="399"/>
            <ac:spMk id="82" creationId="{AFBB9714-9A10-51C8-72C2-3C4F2D48D0C8}"/>
          </ac:spMkLst>
        </pc:spChg>
        <pc:spChg chg="mod">
          <ac:chgData name="Vaughn, Aaron B. (LARC-D321)" userId="7618cfeb-e875-4531-a34d-23c3964a8e26" providerId="ADAL" clId="{C623911F-B930-4574-9745-B62F59D8E824}" dt="2023-06-27T12:40:22.755" v="983" actId="1076"/>
          <ac:spMkLst>
            <pc:docMk/>
            <pc:sldMk cId="3482460100" sldId="399"/>
            <ac:spMk id="83" creationId="{9E74849D-568C-F68F-59B7-E8C7AFFDDFE9}"/>
          </ac:spMkLst>
        </pc:spChg>
        <pc:spChg chg="mod">
          <ac:chgData name="Vaughn, Aaron B. (LARC-D321)" userId="7618cfeb-e875-4531-a34d-23c3964a8e26" providerId="ADAL" clId="{C623911F-B930-4574-9745-B62F59D8E824}" dt="2023-06-27T12:39:05.946" v="963" actId="20577"/>
          <ac:spMkLst>
            <pc:docMk/>
            <pc:sldMk cId="3482460100" sldId="399"/>
            <ac:spMk id="84" creationId="{C6D988EA-7C55-F23C-F347-CA3A502A7AB4}"/>
          </ac:spMkLst>
        </pc:spChg>
        <pc:spChg chg="mod">
          <ac:chgData name="Vaughn, Aaron B. (LARC-D321)" userId="7618cfeb-e875-4531-a34d-23c3964a8e26" providerId="ADAL" clId="{C623911F-B930-4574-9745-B62F59D8E824}" dt="2023-06-27T12:32:34.198" v="807"/>
          <ac:spMkLst>
            <pc:docMk/>
            <pc:sldMk cId="3482460100" sldId="399"/>
            <ac:spMk id="85" creationId="{182C5B07-937F-EE30-A1F6-CCFF738B96B9}"/>
          </ac:spMkLst>
        </pc:spChg>
        <pc:spChg chg="mod">
          <ac:chgData name="Vaughn, Aaron B. (LARC-D321)" userId="7618cfeb-e875-4531-a34d-23c3964a8e26" providerId="ADAL" clId="{C623911F-B930-4574-9745-B62F59D8E824}" dt="2023-06-27T12:48:52.385" v="995" actId="1038"/>
          <ac:spMkLst>
            <pc:docMk/>
            <pc:sldMk cId="3482460100" sldId="399"/>
            <ac:spMk id="86" creationId="{D317E2D8-9A6C-AC65-3385-98E3860F068F}"/>
          </ac:spMkLst>
        </pc:spChg>
        <pc:spChg chg="mod">
          <ac:chgData name="Vaughn, Aaron B. (LARC-D321)" userId="7618cfeb-e875-4531-a34d-23c3964a8e26" providerId="ADAL" clId="{C623911F-B930-4574-9745-B62F59D8E824}" dt="2023-06-27T12:32:34.198" v="807"/>
          <ac:spMkLst>
            <pc:docMk/>
            <pc:sldMk cId="3482460100" sldId="399"/>
            <ac:spMk id="87" creationId="{E3B55518-387D-01F5-BEA4-0112F327F6EB}"/>
          </ac:spMkLst>
        </pc:spChg>
        <pc:spChg chg="mod">
          <ac:chgData name="Vaughn, Aaron B. (LARC-D321)" userId="7618cfeb-e875-4531-a34d-23c3964a8e26" providerId="ADAL" clId="{C623911F-B930-4574-9745-B62F59D8E824}" dt="2023-06-27T12:32:34.198" v="807"/>
          <ac:spMkLst>
            <pc:docMk/>
            <pc:sldMk cId="3482460100" sldId="399"/>
            <ac:spMk id="88" creationId="{F4CF2850-65E2-2092-924E-6C3D7E2AA815}"/>
          </ac:spMkLst>
        </pc:spChg>
        <pc:spChg chg="mod">
          <ac:chgData name="Vaughn, Aaron B. (LARC-D321)" userId="7618cfeb-e875-4531-a34d-23c3964a8e26" providerId="ADAL" clId="{C623911F-B930-4574-9745-B62F59D8E824}" dt="2023-06-27T12:32:34.198" v="807"/>
          <ac:spMkLst>
            <pc:docMk/>
            <pc:sldMk cId="3482460100" sldId="399"/>
            <ac:spMk id="89" creationId="{5337187C-72EF-DF5C-1EAE-2C3E40B237BB}"/>
          </ac:spMkLst>
        </pc:spChg>
        <pc:spChg chg="mod">
          <ac:chgData name="Vaughn, Aaron B. (LARC-D321)" userId="7618cfeb-e875-4531-a34d-23c3964a8e26" providerId="ADAL" clId="{C623911F-B930-4574-9745-B62F59D8E824}" dt="2023-06-27T12:32:34.198" v="807"/>
          <ac:spMkLst>
            <pc:docMk/>
            <pc:sldMk cId="3482460100" sldId="399"/>
            <ac:spMk id="90" creationId="{B92E0E50-87A7-0A19-3D8D-E4C5F308A998}"/>
          </ac:spMkLst>
        </pc:spChg>
        <pc:spChg chg="mod">
          <ac:chgData name="Vaughn, Aaron B. (LARC-D321)" userId="7618cfeb-e875-4531-a34d-23c3964a8e26" providerId="ADAL" clId="{C623911F-B930-4574-9745-B62F59D8E824}" dt="2023-06-27T12:32:34.198" v="807"/>
          <ac:spMkLst>
            <pc:docMk/>
            <pc:sldMk cId="3482460100" sldId="399"/>
            <ac:spMk id="91" creationId="{F2E1E57A-BC42-C3A8-A400-AE96EBE9CC2E}"/>
          </ac:spMkLst>
        </pc:spChg>
        <pc:spChg chg="mod">
          <ac:chgData name="Vaughn, Aaron B. (LARC-D321)" userId="7618cfeb-e875-4531-a34d-23c3964a8e26" providerId="ADAL" clId="{C623911F-B930-4574-9745-B62F59D8E824}" dt="2023-06-27T12:32:34.198" v="807"/>
          <ac:spMkLst>
            <pc:docMk/>
            <pc:sldMk cId="3482460100" sldId="399"/>
            <ac:spMk id="92" creationId="{E6F9505B-BA35-855B-E349-B3BD87FB46CC}"/>
          </ac:spMkLst>
        </pc:spChg>
        <pc:spChg chg="mod">
          <ac:chgData name="Vaughn, Aaron B. (LARC-D321)" userId="7618cfeb-e875-4531-a34d-23c3964a8e26" providerId="ADAL" clId="{C623911F-B930-4574-9745-B62F59D8E824}" dt="2023-06-27T12:32:34.198" v="807"/>
          <ac:spMkLst>
            <pc:docMk/>
            <pc:sldMk cId="3482460100" sldId="399"/>
            <ac:spMk id="93" creationId="{D7640F9C-80BF-A79A-EBEE-A4D450086ECE}"/>
          </ac:spMkLst>
        </pc:spChg>
        <pc:spChg chg="mod">
          <ac:chgData name="Vaughn, Aaron B. (LARC-D321)" userId="7618cfeb-e875-4531-a34d-23c3964a8e26" providerId="ADAL" clId="{C623911F-B930-4574-9745-B62F59D8E824}" dt="2023-06-27T12:32:34.198" v="807"/>
          <ac:spMkLst>
            <pc:docMk/>
            <pc:sldMk cId="3482460100" sldId="399"/>
            <ac:spMk id="94" creationId="{91E72115-E89A-5028-012A-70B0AB20CEC9}"/>
          </ac:spMkLst>
        </pc:spChg>
        <pc:spChg chg="add mod">
          <ac:chgData name="Vaughn, Aaron B. (LARC-D321)" userId="7618cfeb-e875-4531-a34d-23c3964a8e26" providerId="ADAL" clId="{C623911F-B930-4574-9745-B62F59D8E824}" dt="2023-06-27T12:32:34.198" v="807"/>
          <ac:spMkLst>
            <pc:docMk/>
            <pc:sldMk cId="3482460100" sldId="399"/>
            <ac:spMk id="104" creationId="{FD91D9C4-2BFB-BCC8-7C1F-1B8C0D2E1ADB}"/>
          </ac:spMkLst>
        </pc:spChg>
        <pc:grpChg chg="add del mod ord">
          <ac:chgData name="Vaughn, Aaron B. (LARC-D321)" userId="7618cfeb-e875-4531-a34d-23c3964a8e26" providerId="ADAL" clId="{C623911F-B930-4574-9745-B62F59D8E824}" dt="2023-06-27T12:11:43.598" v="402"/>
          <ac:grpSpMkLst>
            <pc:docMk/>
            <pc:sldMk cId="3482460100" sldId="399"/>
            <ac:grpSpMk id="5" creationId="{222E98F9-392E-E167-26D3-C5600EBA45EB}"/>
          </ac:grpSpMkLst>
        </pc:grpChg>
        <pc:grpChg chg="mod">
          <ac:chgData name="Vaughn, Aaron B. (LARC-D321)" userId="7618cfeb-e875-4531-a34d-23c3964a8e26" providerId="ADAL" clId="{C623911F-B930-4574-9745-B62F59D8E824}" dt="2023-06-27T12:10:47.973" v="334"/>
          <ac:grpSpMkLst>
            <pc:docMk/>
            <pc:sldMk cId="3482460100" sldId="399"/>
            <ac:grpSpMk id="23" creationId="{EBE506A3-4EE0-ED1B-58DB-1E1C0AEDFA5A}"/>
          </ac:grpSpMkLst>
        </pc:grpChg>
        <pc:grpChg chg="mod">
          <ac:chgData name="Vaughn, Aaron B. (LARC-D321)" userId="7618cfeb-e875-4531-a34d-23c3964a8e26" providerId="ADAL" clId="{C623911F-B930-4574-9745-B62F59D8E824}" dt="2023-06-27T12:10:47.973" v="334"/>
          <ac:grpSpMkLst>
            <pc:docMk/>
            <pc:sldMk cId="3482460100" sldId="399"/>
            <ac:grpSpMk id="24" creationId="{6A9DE178-8BC9-309C-46F2-F98D78360666}"/>
          </ac:grpSpMkLst>
        </pc:grpChg>
        <pc:grpChg chg="mod">
          <ac:chgData name="Vaughn, Aaron B. (LARC-D321)" userId="7618cfeb-e875-4531-a34d-23c3964a8e26" providerId="ADAL" clId="{C623911F-B930-4574-9745-B62F59D8E824}" dt="2023-06-27T12:10:47.973" v="334"/>
          <ac:grpSpMkLst>
            <pc:docMk/>
            <pc:sldMk cId="3482460100" sldId="399"/>
            <ac:grpSpMk id="30" creationId="{C835E6F9-C2DC-17C6-AF5B-2CD9189548C7}"/>
          </ac:grpSpMkLst>
        </pc:grpChg>
        <pc:grpChg chg="add mod">
          <ac:chgData name="Vaughn, Aaron B. (LARC-D321)" userId="7618cfeb-e875-4531-a34d-23c3964a8e26" providerId="ADAL" clId="{C623911F-B930-4574-9745-B62F59D8E824}" dt="2023-06-27T12:34:04.344" v="816" actId="1076"/>
          <ac:grpSpMkLst>
            <pc:docMk/>
            <pc:sldMk cId="3482460100" sldId="399"/>
            <ac:grpSpMk id="60" creationId="{BEA17B6A-7015-5E56-9800-79D3BF9C822C}"/>
          </ac:grpSpMkLst>
        </pc:grpChg>
        <pc:grpChg chg="mod">
          <ac:chgData name="Vaughn, Aaron B. (LARC-D321)" userId="7618cfeb-e875-4531-a34d-23c3964a8e26" providerId="ADAL" clId="{C623911F-B930-4574-9745-B62F59D8E824}" dt="2023-06-27T12:32:34.198" v="807"/>
          <ac:grpSpMkLst>
            <pc:docMk/>
            <pc:sldMk cId="3482460100" sldId="399"/>
            <ac:grpSpMk id="73" creationId="{C6C762A4-0DAB-1D49-9B3B-2DC3883BF7E9}"/>
          </ac:grpSpMkLst>
        </pc:grpChg>
        <pc:grpChg chg="mod">
          <ac:chgData name="Vaughn, Aaron B. (LARC-D321)" userId="7618cfeb-e875-4531-a34d-23c3964a8e26" providerId="ADAL" clId="{C623911F-B930-4574-9745-B62F59D8E824}" dt="2023-06-27T12:32:34.198" v="807"/>
          <ac:grpSpMkLst>
            <pc:docMk/>
            <pc:sldMk cId="3482460100" sldId="399"/>
            <ac:grpSpMk id="74" creationId="{EAA2BCEC-17A7-EC2C-AA43-CF7EF9A30EE1}"/>
          </ac:grpSpMkLst>
        </pc:grpChg>
        <pc:grpChg chg="mod">
          <ac:chgData name="Vaughn, Aaron B. (LARC-D321)" userId="7618cfeb-e875-4531-a34d-23c3964a8e26" providerId="ADAL" clId="{C623911F-B930-4574-9745-B62F59D8E824}" dt="2023-06-27T12:32:34.198" v="807"/>
          <ac:grpSpMkLst>
            <pc:docMk/>
            <pc:sldMk cId="3482460100" sldId="399"/>
            <ac:grpSpMk id="80" creationId="{2BED9FB7-2BC6-CA0E-D4D6-BD08DE047D69}"/>
          </ac:grpSpMkLst>
        </pc:grpChg>
        <pc:picChg chg="mod">
          <ac:chgData name="Vaughn, Aaron B. (LARC-D321)" userId="7618cfeb-e875-4531-a34d-23c3964a8e26" providerId="ADAL" clId="{C623911F-B930-4574-9745-B62F59D8E824}" dt="2023-06-27T12:10:47.973" v="334"/>
          <ac:picMkLst>
            <pc:docMk/>
            <pc:sldMk cId="3482460100" sldId="399"/>
            <ac:picMk id="6" creationId="{B47F7B30-8087-6AD5-835A-9DF47154632F}"/>
          </ac:picMkLst>
        </pc:picChg>
        <pc:picChg chg="add del mod">
          <ac:chgData name="Vaughn, Aaron B. (LARC-D321)" userId="7618cfeb-e875-4531-a34d-23c3964a8e26" providerId="ADAL" clId="{C623911F-B930-4574-9745-B62F59D8E824}" dt="2023-06-27T12:32:26.190" v="804" actId="478"/>
          <ac:picMkLst>
            <pc:docMk/>
            <pc:sldMk cId="3482460100" sldId="399"/>
            <ac:picMk id="11" creationId="{23632484-A834-325A-A0A1-55FE1BCC4457}"/>
          </ac:picMkLst>
        </pc:picChg>
        <pc:picChg chg="mod">
          <ac:chgData name="Vaughn, Aaron B. (LARC-D321)" userId="7618cfeb-e875-4531-a34d-23c3964a8e26" providerId="ADAL" clId="{C623911F-B930-4574-9745-B62F59D8E824}" dt="2023-06-27T12:34:14.178" v="818" actId="1076"/>
          <ac:picMkLst>
            <pc:docMk/>
            <pc:sldMk cId="3482460100" sldId="399"/>
            <ac:picMk id="19" creationId="{D6D197A8-4D7F-40E2-866A-2619EB96A7DC}"/>
          </ac:picMkLst>
        </pc:picChg>
        <pc:picChg chg="mod">
          <ac:chgData name="Vaughn, Aaron B. (LARC-D321)" userId="7618cfeb-e875-4531-a34d-23c3964a8e26" providerId="ADAL" clId="{C623911F-B930-4574-9745-B62F59D8E824}" dt="2023-06-27T12:32:34.198" v="807"/>
          <ac:picMkLst>
            <pc:docMk/>
            <pc:sldMk cId="3482460100" sldId="399"/>
            <ac:picMk id="62" creationId="{D4AFCB3E-8EF3-E09D-81BD-8A9F83076315}"/>
          </ac:picMkLst>
        </pc:picChg>
        <pc:cxnChg chg="mod">
          <ac:chgData name="Vaughn, Aaron B. (LARC-D321)" userId="7618cfeb-e875-4531-a34d-23c3964a8e26" providerId="ADAL" clId="{C623911F-B930-4574-9745-B62F59D8E824}" dt="2023-06-27T12:10:47.973" v="334"/>
          <ac:cxnSpMkLst>
            <pc:docMk/>
            <pc:sldMk cId="3482460100" sldId="399"/>
            <ac:cxnSpMk id="25" creationId="{DBDA9B1E-7778-7A71-196C-63E201CE64C2}"/>
          </ac:cxnSpMkLst>
        </pc:cxnChg>
        <pc:cxnChg chg="mod">
          <ac:chgData name="Vaughn, Aaron B. (LARC-D321)" userId="7618cfeb-e875-4531-a34d-23c3964a8e26" providerId="ADAL" clId="{C623911F-B930-4574-9745-B62F59D8E824}" dt="2023-06-27T12:10:47.973" v="334"/>
          <ac:cxnSpMkLst>
            <pc:docMk/>
            <pc:sldMk cId="3482460100" sldId="399"/>
            <ac:cxnSpMk id="26" creationId="{4EDE206D-D615-B780-3538-5AD4D99CEFD5}"/>
          </ac:cxnSpMkLst>
        </pc:cxnChg>
        <pc:cxnChg chg="mod">
          <ac:chgData name="Vaughn, Aaron B. (LARC-D321)" userId="7618cfeb-e875-4531-a34d-23c3964a8e26" providerId="ADAL" clId="{C623911F-B930-4574-9745-B62F59D8E824}" dt="2023-06-27T12:10:47.973" v="334"/>
          <ac:cxnSpMkLst>
            <pc:docMk/>
            <pc:sldMk cId="3482460100" sldId="399"/>
            <ac:cxnSpMk id="27" creationId="{7F444240-F4AB-53E8-C297-19982944BC9A}"/>
          </ac:cxnSpMkLst>
        </pc:cxnChg>
        <pc:cxnChg chg="mod">
          <ac:chgData name="Vaughn, Aaron B. (LARC-D321)" userId="7618cfeb-e875-4531-a34d-23c3964a8e26" providerId="ADAL" clId="{C623911F-B930-4574-9745-B62F59D8E824}" dt="2023-06-27T12:10:47.973" v="334"/>
          <ac:cxnSpMkLst>
            <pc:docMk/>
            <pc:sldMk cId="3482460100" sldId="399"/>
            <ac:cxnSpMk id="28" creationId="{3429DBAB-C3C1-6EB1-A5FE-094C7B7E55E4}"/>
          </ac:cxnSpMkLst>
        </pc:cxnChg>
        <pc:cxnChg chg="mod">
          <ac:chgData name="Vaughn, Aaron B. (LARC-D321)" userId="7618cfeb-e875-4531-a34d-23c3964a8e26" providerId="ADAL" clId="{C623911F-B930-4574-9745-B62F59D8E824}" dt="2023-06-27T12:10:47.973" v="334"/>
          <ac:cxnSpMkLst>
            <pc:docMk/>
            <pc:sldMk cId="3482460100" sldId="399"/>
            <ac:cxnSpMk id="29" creationId="{45BCC8DB-69FC-EFE9-B0AC-BA13C7D9C301}"/>
          </ac:cxnSpMkLst>
        </pc:cxnChg>
        <pc:cxnChg chg="mod">
          <ac:chgData name="Vaughn, Aaron B. (LARC-D321)" userId="7618cfeb-e875-4531-a34d-23c3964a8e26" providerId="ADAL" clId="{C623911F-B930-4574-9745-B62F59D8E824}" dt="2023-06-27T12:10:47.973" v="334"/>
          <ac:cxnSpMkLst>
            <pc:docMk/>
            <pc:sldMk cId="3482460100" sldId="399"/>
            <ac:cxnSpMk id="31" creationId="{0A575FCD-E2FE-7624-A43A-AC923966BCA7}"/>
          </ac:cxnSpMkLst>
        </pc:cxnChg>
        <pc:cxnChg chg="mod">
          <ac:chgData name="Vaughn, Aaron B. (LARC-D321)" userId="7618cfeb-e875-4531-a34d-23c3964a8e26" providerId="ADAL" clId="{C623911F-B930-4574-9745-B62F59D8E824}" dt="2023-06-27T12:10:47.973" v="334"/>
          <ac:cxnSpMkLst>
            <pc:docMk/>
            <pc:sldMk cId="3482460100" sldId="399"/>
            <ac:cxnSpMk id="32" creationId="{CA2B25BA-F365-8C63-549F-F641E7EEC46B}"/>
          </ac:cxnSpMkLst>
        </pc:cxnChg>
        <pc:cxnChg chg="mod">
          <ac:chgData name="Vaughn, Aaron B. (LARC-D321)" userId="7618cfeb-e875-4531-a34d-23c3964a8e26" providerId="ADAL" clId="{C623911F-B930-4574-9745-B62F59D8E824}" dt="2023-06-27T12:10:47.973" v="334"/>
          <ac:cxnSpMkLst>
            <pc:docMk/>
            <pc:sldMk cId="3482460100" sldId="399"/>
            <ac:cxnSpMk id="46" creationId="{39CA1B75-88FE-F6E3-3AFF-3F8B1D5A475B}"/>
          </ac:cxnSpMkLst>
        </pc:cxnChg>
        <pc:cxnChg chg="mod">
          <ac:chgData name="Vaughn, Aaron B. (LARC-D321)" userId="7618cfeb-e875-4531-a34d-23c3964a8e26" providerId="ADAL" clId="{C623911F-B930-4574-9745-B62F59D8E824}" dt="2023-06-27T12:10:47.973" v="334"/>
          <ac:cxnSpMkLst>
            <pc:docMk/>
            <pc:sldMk cId="3482460100" sldId="399"/>
            <ac:cxnSpMk id="47" creationId="{BD92D3BE-BC3F-44F7-5E00-84F8D6EEA95A}"/>
          </ac:cxnSpMkLst>
        </pc:cxnChg>
        <pc:cxnChg chg="mod">
          <ac:chgData name="Vaughn, Aaron B. (LARC-D321)" userId="7618cfeb-e875-4531-a34d-23c3964a8e26" providerId="ADAL" clId="{C623911F-B930-4574-9745-B62F59D8E824}" dt="2023-06-27T12:10:47.973" v="334"/>
          <ac:cxnSpMkLst>
            <pc:docMk/>
            <pc:sldMk cId="3482460100" sldId="399"/>
            <ac:cxnSpMk id="48" creationId="{DB95AABA-60BB-0A91-0403-CC019531C9F2}"/>
          </ac:cxnSpMkLst>
        </pc:cxnChg>
        <pc:cxnChg chg="mod">
          <ac:chgData name="Vaughn, Aaron B. (LARC-D321)" userId="7618cfeb-e875-4531-a34d-23c3964a8e26" providerId="ADAL" clId="{C623911F-B930-4574-9745-B62F59D8E824}" dt="2023-06-27T12:10:47.973" v="334"/>
          <ac:cxnSpMkLst>
            <pc:docMk/>
            <pc:sldMk cId="3482460100" sldId="399"/>
            <ac:cxnSpMk id="49" creationId="{66010170-C165-7AEC-A028-1965566710C0}"/>
          </ac:cxnSpMkLst>
        </pc:cxnChg>
        <pc:cxnChg chg="mod">
          <ac:chgData name="Vaughn, Aaron B. (LARC-D321)" userId="7618cfeb-e875-4531-a34d-23c3964a8e26" providerId="ADAL" clId="{C623911F-B930-4574-9745-B62F59D8E824}" dt="2023-06-27T12:10:47.973" v="334"/>
          <ac:cxnSpMkLst>
            <pc:docMk/>
            <pc:sldMk cId="3482460100" sldId="399"/>
            <ac:cxnSpMk id="50" creationId="{40F8736A-BBCD-ADDB-F717-FE0CD684D376}"/>
          </ac:cxnSpMkLst>
        </pc:cxnChg>
        <pc:cxnChg chg="mod">
          <ac:chgData name="Vaughn, Aaron B. (LARC-D321)" userId="7618cfeb-e875-4531-a34d-23c3964a8e26" providerId="ADAL" clId="{C623911F-B930-4574-9745-B62F59D8E824}" dt="2023-06-27T12:10:47.973" v="334"/>
          <ac:cxnSpMkLst>
            <pc:docMk/>
            <pc:sldMk cId="3482460100" sldId="399"/>
            <ac:cxnSpMk id="51" creationId="{962A9572-A3FB-0ED8-F649-46B84A0B5AD0}"/>
          </ac:cxnSpMkLst>
        </pc:cxnChg>
        <pc:cxnChg chg="mod">
          <ac:chgData name="Vaughn, Aaron B. (LARC-D321)" userId="7618cfeb-e875-4531-a34d-23c3964a8e26" providerId="ADAL" clId="{C623911F-B930-4574-9745-B62F59D8E824}" dt="2023-06-27T12:10:47.973" v="334"/>
          <ac:cxnSpMkLst>
            <pc:docMk/>
            <pc:sldMk cId="3482460100" sldId="399"/>
            <ac:cxnSpMk id="52" creationId="{0966E9AF-7843-769E-414A-35378483C270}"/>
          </ac:cxnSpMkLst>
        </pc:cxnChg>
        <pc:cxnChg chg="mod">
          <ac:chgData name="Vaughn, Aaron B. (LARC-D321)" userId="7618cfeb-e875-4531-a34d-23c3964a8e26" providerId="ADAL" clId="{C623911F-B930-4574-9745-B62F59D8E824}" dt="2023-06-27T12:10:47.973" v="334"/>
          <ac:cxnSpMkLst>
            <pc:docMk/>
            <pc:sldMk cId="3482460100" sldId="399"/>
            <ac:cxnSpMk id="53" creationId="{2A55C226-B738-636F-3D04-40F384061188}"/>
          </ac:cxnSpMkLst>
        </pc:cxnChg>
        <pc:cxnChg chg="mod">
          <ac:chgData name="Vaughn, Aaron B. (LARC-D321)" userId="7618cfeb-e875-4531-a34d-23c3964a8e26" providerId="ADAL" clId="{C623911F-B930-4574-9745-B62F59D8E824}" dt="2023-06-27T12:10:47.973" v="334"/>
          <ac:cxnSpMkLst>
            <pc:docMk/>
            <pc:sldMk cId="3482460100" sldId="399"/>
            <ac:cxnSpMk id="54" creationId="{5EE12217-961F-1F3D-E864-5936E52C81AB}"/>
          </ac:cxnSpMkLst>
        </pc:cxnChg>
        <pc:cxnChg chg="mod">
          <ac:chgData name="Vaughn, Aaron B. (LARC-D321)" userId="7618cfeb-e875-4531-a34d-23c3964a8e26" providerId="ADAL" clId="{C623911F-B930-4574-9745-B62F59D8E824}" dt="2023-06-27T12:32:34.198" v="807"/>
          <ac:cxnSpMkLst>
            <pc:docMk/>
            <pc:sldMk cId="3482460100" sldId="399"/>
            <ac:cxnSpMk id="61" creationId="{3925BE01-7B0E-279D-43B0-98A02EE96599}"/>
          </ac:cxnSpMkLst>
        </pc:cxnChg>
        <pc:cxnChg chg="mod">
          <ac:chgData name="Vaughn, Aaron B. (LARC-D321)" userId="7618cfeb-e875-4531-a34d-23c3964a8e26" providerId="ADAL" clId="{C623911F-B930-4574-9745-B62F59D8E824}" dt="2023-06-27T12:32:34.198" v="807"/>
          <ac:cxnSpMkLst>
            <pc:docMk/>
            <pc:sldMk cId="3482460100" sldId="399"/>
            <ac:cxnSpMk id="75" creationId="{B5A7C2EB-AE74-932A-515F-F040593D5E84}"/>
          </ac:cxnSpMkLst>
        </pc:cxnChg>
        <pc:cxnChg chg="mod">
          <ac:chgData name="Vaughn, Aaron B. (LARC-D321)" userId="7618cfeb-e875-4531-a34d-23c3964a8e26" providerId="ADAL" clId="{C623911F-B930-4574-9745-B62F59D8E824}" dt="2023-06-27T12:32:34.198" v="807"/>
          <ac:cxnSpMkLst>
            <pc:docMk/>
            <pc:sldMk cId="3482460100" sldId="399"/>
            <ac:cxnSpMk id="76" creationId="{5AB894F1-D5CA-BA04-33D0-46D2B7407924}"/>
          </ac:cxnSpMkLst>
        </pc:cxnChg>
        <pc:cxnChg chg="mod">
          <ac:chgData name="Vaughn, Aaron B. (LARC-D321)" userId="7618cfeb-e875-4531-a34d-23c3964a8e26" providerId="ADAL" clId="{C623911F-B930-4574-9745-B62F59D8E824}" dt="2023-06-27T12:32:34.198" v="807"/>
          <ac:cxnSpMkLst>
            <pc:docMk/>
            <pc:sldMk cId="3482460100" sldId="399"/>
            <ac:cxnSpMk id="77" creationId="{0A10F82C-2636-B39F-5CE5-5C6C1B3E1F57}"/>
          </ac:cxnSpMkLst>
        </pc:cxnChg>
        <pc:cxnChg chg="mod">
          <ac:chgData name="Vaughn, Aaron B. (LARC-D321)" userId="7618cfeb-e875-4531-a34d-23c3964a8e26" providerId="ADAL" clId="{C623911F-B930-4574-9745-B62F59D8E824}" dt="2023-06-27T12:32:34.198" v="807"/>
          <ac:cxnSpMkLst>
            <pc:docMk/>
            <pc:sldMk cId="3482460100" sldId="399"/>
            <ac:cxnSpMk id="78" creationId="{00A35F0F-2F6E-03A2-B392-42DDF2FF784A}"/>
          </ac:cxnSpMkLst>
        </pc:cxnChg>
        <pc:cxnChg chg="mod">
          <ac:chgData name="Vaughn, Aaron B. (LARC-D321)" userId="7618cfeb-e875-4531-a34d-23c3964a8e26" providerId="ADAL" clId="{C623911F-B930-4574-9745-B62F59D8E824}" dt="2023-06-27T12:32:34.198" v="807"/>
          <ac:cxnSpMkLst>
            <pc:docMk/>
            <pc:sldMk cId="3482460100" sldId="399"/>
            <ac:cxnSpMk id="79" creationId="{456188DD-A2BE-8B87-EEE6-8841EEAEA7EA}"/>
          </ac:cxnSpMkLst>
        </pc:cxnChg>
        <pc:cxnChg chg="mod">
          <ac:chgData name="Vaughn, Aaron B. (LARC-D321)" userId="7618cfeb-e875-4531-a34d-23c3964a8e26" providerId="ADAL" clId="{C623911F-B930-4574-9745-B62F59D8E824}" dt="2023-06-27T12:32:34.198" v="807"/>
          <ac:cxnSpMkLst>
            <pc:docMk/>
            <pc:sldMk cId="3482460100" sldId="399"/>
            <ac:cxnSpMk id="81" creationId="{97A60AB5-A455-3806-52D4-81B292D04D6E}"/>
          </ac:cxnSpMkLst>
        </pc:cxnChg>
        <pc:cxnChg chg="mod">
          <ac:chgData name="Vaughn, Aaron B. (LARC-D321)" userId="7618cfeb-e875-4531-a34d-23c3964a8e26" providerId="ADAL" clId="{C623911F-B930-4574-9745-B62F59D8E824}" dt="2023-06-27T12:32:34.198" v="807"/>
          <ac:cxnSpMkLst>
            <pc:docMk/>
            <pc:sldMk cId="3482460100" sldId="399"/>
            <ac:cxnSpMk id="95" creationId="{0356ED6A-4627-F533-08F1-64DA4A1465AE}"/>
          </ac:cxnSpMkLst>
        </pc:cxnChg>
        <pc:cxnChg chg="mod">
          <ac:chgData name="Vaughn, Aaron B. (LARC-D321)" userId="7618cfeb-e875-4531-a34d-23c3964a8e26" providerId="ADAL" clId="{C623911F-B930-4574-9745-B62F59D8E824}" dt="2023-06-27T12:32:34.198" v="807"/>
          <ac:cxnSpMkLst>
            <pc:docMk/>
            <pc:sldMk cId="3482460100" sldId="399"/>
            <ac:cxnSpMk id="96" creationId="{680CF0E3-D531-9668-F1FD-FF1CBAA2B872}"/>
          </ac:cxnSpMkLst>
        </pc:cxnChg>
        <pc:cxnChg chg="mod">
          <ac:chgData name="Vaughn, Aaron B. (LARC-D321)" userId="7618cfeb-e875-4531-a34d-23c3964a8e26" providerId="ADAL" clId="{C623911F-B930-4574-9745-B62F59D8E824}" dt="2023-06-27T12:32:34.198" v="807"/>
          <ac:cxnSpMkLst>
            <pc:docMk/>
            <pc:sldMk cId="3482460100" sldId="399"/>
            <ac:cxnSpMk id="97" creationId="{A43F331C-6B34-99A7-714B-A19A7C1F742B}"/>
          </ac:cxnSpMkLst>
        </pc:cxnChg>
        <pc:cxnChg chg="mod">
          <ac:chgData name="Vaughn, Aaron B. (LARC-D321)" userId="7618cfeb-e875-4531-a34d-23c3964a8e26" providerId="ADAL" clId="{C623911F-B930-4574-9745-B62F59D8E824}" dt="2023-06-27T12:32:34.198" v="807"/>
          <ac:cxnSpMkLst>
            <pc:docMk/>
            <pc:sldMk cId="3482460100" sldId="399"/>
            <ac:cxnSpMk id="98" creationId="{4F898E84-DF5C-47D6-8DBE-C36A1D5C6C10}"/>
          </ac:cxnSpMkLst>
        </pc:cxnChg>
        <pc:cxnChg chg="mod">
          <ac:chgData name="Vaughn, Aaron B. (LARC-D321)" userId="7618cfeb-e875-4531-a34d-23c3964a8e26" providerId="ADAL" clId="{C623911F-B930-4574-9745-B62F59D8E824}" dt="2023-06-27T12:32:34.198" v="807"/>
          <ac:cxnSpMkLst>
            <pc:docMk/>
            <pc:sldMk cId="3482460100" sldId="399"/>
            <ac:cxnSpMk id="99" creationId="{EDBF53DE-4D83-C172-D23A-65F2E407EEDB}"/>
          </ac:cxnSpMkLst>
        </pc:cxnChg>
        <pc:cxnChg chg="mod">
          <ac:chgData name="Vaughn, Aaron B. (LARC-D321)" userId="7618cfeb-e875-4531-a34d-23c3964a8e26" providerId="ADAL" clId="{C623911F-B930-4574-9745-B62F59D8E824}" dt="2023-06-27T12:40:22.755" v="983" actId="1076"/>
          <ac:cxnSpMkLst>
            <pc:docMk/>
            <pc:sldMk cId="3482460100" sldId="399"/>
            <ac:cxnSpMk id="100" creationId="{601197CF-264D-47C1-CF87-ECA3115FFAB1}"/>
          </ac:cxnSpMkLst>
        </pc:cxnChg>
        <pc:cxnChg chg="mod">
          <ac:chgData name="Vaughn, Aaron B. (LARC-D321)" userId="7618cfeb-e875-4531-a34d-23c3964a8e26" providerId="ADAL" clId="{C623911F-B930-4574-9745-B62F59D8E824}" dt="2023-06-27T12:32:34.198" v="807"/>
          <ac:cxnSpMkLst>
            <pc:docMk/>
            <pc:sldMk cId="3482460100" sldId="399"/>
            <ac:cxnSpMk id="101" creationId="{BEF2EEF6-D607-12F4-4D9F-5AF4BAF28C87}"/>
          </ac:cxnSpMkLst>
        </pc:cxnChg>
        <pc:cxnChg chg="mod">
          <ac:chgData name="Vaughn, Aaron B. (LARC-D321)" userId="7618cfeb-e875-4531-a34d-23c3964a8e26" providerId="ADAL" clId="{C623911F-B930-4574-9745-B62F59D8E824}" dt="2023-06-27T12:32:34.198" v="807"/>
          <ac:cxnSpMkLst>
            <pc:docMk/>
            <pc:sldMk cId="3482460100" sldId="399"/>
            <ac:cxnSpMk id="102" creationId="{32A56727-6BB0-4FC6-8B51-AD22BA670192}"/>
          </ac:cxnSpMkLst>
        </pc:cxnChg>
        <pc:cxnChg chg="mod">
          <ac:chgData name="Vaughn, Aaron B. (LARC-D321)" userId="7618cfeb-e875-4531-a34d-23c3964a8e26" providerId="ADAL" clId="{C623911F-B930-4574-9745-B62F59D8E824}" dt="2023-06-27T12:40:33.244" v="987" actId="14100"/>
          <ac:cxnSpMkLst>
            <pc:docMk/>
            <pc:sldMk cId="3482460100" sldId="399"/>
            <ac:cxnSpMk id="103" creationId="{1E97D4C8-154C-EA25-9A33-651CD875F063}"/>
          </ac:cxnSpMkLst>
        </pc:cxnChg>
      </pc:sldChg>
      <pc:sldChg chg="modNotes">
        <pc:chgData name="Vaughn, Aaron B. (LARC-D321)" userId="7618cfeb-e875-4531-a34d-23c3964a8e26" providerId="ADAL" clId="{C623911F-B930-4574-9745-B62F59D8E824}" dt="2023-06-27T11:39:24.897" v="2" actId="20577"/>
        <pc:sldMkLst>
          <pc:docMk/>
          <pc:sldMk cId="3339518685" sldId="405"/>
        </pc:sldMkLst>
      </pc:sldChg>
      <pc:sldChg chg="addSp delSp modSp mod modNotes">
        <pc:chgData name="Vaughn, Aaron B. (LARC-D321)" userId="7618cfeb-e875-4531-a34d-23c3964a8e26" providerId="ADAL" clId="{C623911F-B930-4574-9745-B62F59D8E824}" dt="2023-06-27T12:37:38.454" v="952" actId="1076"/>
        <pc:sldMkLst>
          <pc:docMk/>
          <pc:sldMk cId="3270834281" sldId="406"/>
        </pc:sldMkLst>
        <pc:spChg chg="add mod">
          <ac:chgData name="Vaughn, Aaron B. (LARC-D321)" userId="7618cfeb-e875-4531-a34d-23c3964a8e26" providerId="ADAL" clId="{C623911F-B930-4574-9745-B62F59D8E824}" dt="2023-06-27T11:58:17.630" v="148" actId="14100"/>
          <ac:spMkLst>
            <pc:docMk/>
            <pc:sldMk cId="3270834281" sldId="406"/>
            <ac:spMk id="15" creationId="{DA958B30-86C7-BF7B-E0C3-7A9A6B2FB2B8}"/>
          </ac:spMkLst>
        </pc:spChg>
        <pc:spChg chg="add mod">
          <ac:chgData name="Vaughn, Aaron B. (LARC-D321)" userId="7618cfeb-e875-4531-a34d-23c3964a8e26" providerId="ADAL" clId="{C623911F-B930-4574-9745-B62F59D8E824}" dt="2023-06-27T12:00:08.973" v="195" actId="1076"/>
          <ac:spMkLst>
            <pc:docMk/>
            <pc:sldMk cId="3270834281" sldId="406"/>
            <ac:spMk id="16" creationId="{64AA607A-1B69-4529-0538-445BAB1E9570}"/>
          </ac:spMkLst>
        </pc:spChg>
        <pc:spChg chg="add mod">
          <ac:chgData name="Vaughn, Aaron B. (LARC-D321)" userId="7618cfeb-e875-4531-a34d-23c3964a8e26" providerId="ADAL" clId="{C623911F-B930-4574-9745-B62F59D8E824}" dt="2023-06-27T11:59:59.950" v="193" actId="1076"/>
          <ac:spMkLst>
            <pc:docMk/>
            <pc:sldMk cId="3270834281" sldId="406"/>
            <ac:spMk id="17" creationId="{DB72961A-2285-8137-B1AB-EA08E570BB4B}"/>
          </ac:spMkLst>
        </pc:spChg>
        <pc:spChg chg="add mod">
          <ac:chgData name="Vaughn, Aaron B. (LARC-D321)" userId="7618cfeb-e875-4531-a34d-23c3964a8e26" providerId="ADAL" clId="{C623911F-B930-4574-9745-B62F59D8E824}" dt="2023-06-27T12:01:24.644" v="287" actId="1076"/>
          <ac:spMkLst>
            <pc:docMk/>
            <pc:sldMk cId="3270834281" sldId="406"/>
            <ac:spMk id="18" creationId="{9537BE61-E8DB-AACA-49F4-F3BD3E1D1924}"/>
          </ac:spMkLst>
        </pc:spChg>
        <pc:spChg chg="add mod">
          <ac:chgData name="Vaughn, Aaron B. (LARC-D321)" userId="7618cfeb-e875-4531-a34d-23c3964a8e26" providerId="ADAL" clId="{C623911F-B930-4574-9745-B62F59D8E824}" dt="2023-06-27T12:01:19.217" v="286" actId="1076"/>
          <ac:spMkLst>
            <pc:docMk/>
            <pc:sldMk cId="3270834281" sldId="406"/>
            <ac:spMk id="19" creationId="{53A43B21-A166-FAF4-FB7C-600AAC0BDC9E}"/>
          </ac:spMkLst>
        </pc:spChg>
        <pc:spChg chg="del">
          <ac:chgData name="Vaughn, Aaron B. (LARC-D321)" userId="7618cfeb-e875-4531-a34d-23c3964a8e26" providerId="ADAL" clId="{C623911F-B930-4574-9745-B62F59D8E824}" dt="2023-06-27T11:57:10.650" v="133" actId="478"/>
          <ac:spMkLst>
            <pc:docMk/>
            <pc:sldMk cId="3270834281" sldId="406"/>
            <ac:spMk id="82" creationId="{D0B15846-189B-42C1-9CF8-CC96A63B3310}"/>
          </ac:spMkLst>
        </pc:spChg>
        <pc:spChg chg="mod">
          <ac:chgData name="Vaughn, Aaron B. (LARC-D321)" userId="7618cfeb-e875-4531-a34d-23c3964a8e26" providerId="ADAL" clId="{C623911F-B930-4574-9745-B62F59D8E824}" dt="2023-06-27T11:58:51.543" v="156" actId="1036"/>
          <ac:spMkLst>
            <pc:docMk/>
            <pc:sldMk cId="3270834281" sldId="406"/>
            <ac:spMk id="84" creationId="{BF7ECAD8-526F-42B9-B4D8-42B971EF75B3}"/>
          </ac:spMkLst>
        </pc:spChg>
        <pc:spChg chg="mod">
          <ac:chgData name="Vaughn, Aaron B. (LARC-D321)" userId="7618cfeb-e875-4531-a34d-23c3964a8e26" providerId="ADAL" clId="{C623911F-B930-4574-9745-B62F59D8E824}" dt="2023-06-27T12:37:38.454" v="952" actId="1076"/>
          <ac:spMkLst>
            <pc:docMk/>
            <pc:sldMk cId="3270834281" sldId="406"/>
            <ac:spMk id="85" creationId="{A572A10D-2B65-4508-938D-143E26952B29}"/>
          </ac:spMkLst>
        </pc:spChg>
        <pc:spChg chg="mod">
          <ac:chgData name="Vaughn, Aaron B. (LARC-D321)" userId="7618cfeb-e875-4531-a34d-23c3964a8e26" providerId="ADAL" clId="{C623911F-B930-4574-9745-B62F59D8E824}" dt="2023-06-27T12:36:48.874" v="906" actId="1076"/>
          <ac:spMkLst>
            <pc:docMk/>
            <pc:sldMk cId="3270834281" sldId="406"/>
            <ac:spMk id="87" creationId="{2F5AA0D0-AA10-408E-892B-8A4FD0F6C913}"/>
          </ac:spMkLst>
        </pc:spChg>
        <pc:picChg chg="add del mod">
          <ac:chgData name="Vaughn, Aaron B. (LARC-D321)" userId="7618cfeb-e875-4531-a34d-23c3964a8e26" providerId="ADAL" clId="{C623911F-B930-4574-9745-B62F59D8E824}" dt="2023-06-27T11:55:33.380" v="112" actId="478"/>
          <ac:picMkLst>
            <pc:docMk/>
            <pc:sldMk cId="3270834281" sldId="406"/>
            <ac:picMk id="3" creationId="{C14C4963-32F1-0679-FFD9-93C9E8D0707A}"/>
          </ac:picMkLst>
        </pc:picChg>
        <pc:picChg chg="add del mod">
          <ac:chgData name="Vaughn, Aaron B. (LARC-D321)" userId="7618cfeb-e875-4531-a34d-23c3964a8e26" providerId="ADAL" clId="{C623911F-B930-4574-9745-B62F59D8E824}" dt="2023-06-27T11:56:51.189" v="127" actId="478"/>
          <ac:picMkLst>
            <pc:docMk/>
            <pc:sldMk cId="3270834281" sldId="406"/>
            <ac:picMk id="6" creationId="{5E914F0C-F382-A2E9-E168-96A8FA207C43}"/>
          </ac:picMkLst>
        </pc:picChg>
        <pc:picChg chg="add del mod">
          <ac:chgData name="Vaughn, Aaron B. (LARC-D321)" userId="7618cfeb-e875-4531-a34d-23c3964a8e26" providerId="ADAL" clId="{C623911F-B930-4574-9745-B62F59D8E824}" dt="2023-06-27T11:56:10.485" v="119" actId="478"/>
          <ac:picMkLst>
            <pc:docMk/>
            <pc:sldMk cId="3270834281" sldId="406"/>
            <ac:picMk id="8" creationId="{C2B693BE-E07A-1BC1-B7BF-4DCA9EC11FA0}"/>
          </ac:picMkLst>
        </pc:picChg>
        <pc:picChg chg="add del mod">
          <ac:chgData name="Vaughn, Aaron B. (LARC-D321)" userId="7618cfeb-e875-4531-a34d-23c3964a8e26" providerId="ADAL" clId="{C623911F-B930-4574-9745-B62F59D8E824}" dt="2023-06-27T11:56:50.601" v="126" actId="478"/>
          <ac:picMkLst>
            <pc:docMk/>
            <pc:sldMk cId="3270834281" sldId="406"/>
            <ac:picMk id="10" creationId="{E814C479-D25D-E4A9-034B-14FE4F20B1AC}"/>
          </ac:picMkLst>
        </pc:picChg>
        <pc:picChg chg="add mod ord modCrop">
          <ac:chgData name="Vaughn, Aaron B. (LARC-D321)" userId="7618cfeb-e875-4531-a34d-23c3964a8e26" providerId="ADAL" clId="{C623911F-B930-4574-9745-B62F59D8E824}" dt="2023-06-27T11:59:23.990" v="167" actId="732"/>
          <ac:picMkLst>
            <pc:docMk/>
            <pc:sldMk cId="3270834281" sldId="406"/>
            <ac:picMk id="12" creationId="{DC27E07D-B9BB-55A8-F0A7-39900600FF31}"/>
          </ac:picMkLst>
        </pc:picChg>
        <pc:picChg chg="del mod modCrop">
          <ac:chgData name="Vaughn, Aaron B. (LARC-D321)" userId="7618cfeb-e875-4531-a34d-23c3964a8e26" providerId="ADAL" clId="{C623911F-B930-4574-9745-B62F59D8E824}" dt="2023-06-27T11:57:07.861" v="132" actId="478"/>
          <ac:picMkLst>
            <pc:docMk/>
            <pc:sldMk cId="3270834281" sldId="406"/>
            <ac:picMk id="78" creationId="{21B6322D-2E81-47CA-9727-648808F589DF}"/>
          </ac:picMkLst>
        </pc:picChg>
        <pc:picChg chg="mod modCrop">
          <ac:chgData name="Vaughn, Aaron B. (LARC-D321)" userId="7618cfeb-e875-4531-a34d-23c3964a8e26" providerId="ADAL" clId="{C623911F-B930-4574-9745-B62F59D8E824}" dt="2023-06-27T12:00:35.078" v="228" actId="732"/>
          <ac:picMkLst>
            <pc:docMk/>
            <pc:sldMk cId="3270834281" sldId="406"/>
            <ac:picMk id="81" creationId="{E0F32AF7-FF1D-4BCF-8B69-0531AB90A539}"/>
          </ac:picMkLst>
        </pc:picChg>
      </pc:sldChg>
      <pc:sldChg chg="add modNotesTx">
        <pc:chgData name="Vaughn, Aaron B. (LARC-D321)" userId="7618cfeb-e875-4531-a34d-23c3964a8e26" providerId="ADAL" clId="{C623911F-B930-4574-9745-B62F59D8E824}" dt="2023-06-27T18:16:17.706" v="997" actId="20577"/>
        <pc:sldMkLst>
          <pc:docMk/>
          <pc:sldMk cId="4047929297" sldId="407"/>
        </pc:sldMkLst>
      </pc:sldChg>
      <pc:sldChg chg="addSp delSp modSp add del mod addAnim delAnim">
        <pc:chgData name="Vaughn, Aaron B. (LARC-D321)" userId="7618cfeb-e875-4531-a34d-23c3964a8e26" providerId="ADAL" clId="{C623911F-B930-4574-9745-B62F59D8E824}" dt="2023-06-27T12:34:20.167" v="819" actId="47"/>
        <pc:sldMkLst>
          <pc:docMk/>
          <pc:sldMk cId="3274241114" sldId="4888"/>
        </pc:sldMkLst>
        <pc:spChg chg="add del mod">
          <ac:chgData name="Vaughn, Aaron B. (LARC-D321)" userId="7618cfeb-e875-4531-a34d-23c3964a8e26" providerId="ADAL" clId="{C623911F-B930-4574-9745-B62F59D8E824}" dt="2023-06-27T12:11:46.862" v="413" actId="478"/>
          <ac:spMkLst>
            <pc:docMk/>
            <pc:sldMk cId="3274241114" sldId="4888"/>
            <ac:spMk id="3" creationId="{C5CB358F-4389-9103-5C86-207EF7C9B7BC}"/>
          </ac:spMkLst>
        </pc:spChg>
        <pc:spChg chg="mod">
          <ac:chgData name="Vaughn, Aaron B. (LARC-D321)" userId="7618cfeb-e875-4531-a34d-23c3964a8e26" providerId="ADAL" clId="{C623911F-B930-4574-9745-B62F59D8E824}" dt="2023-06-27T12:11:20.338" v="386"/>
          <ac:spMkLst>
            <pc:docMk/>
            <pc:sldMk cId="3274241114" sldId="4888"/>
            <ac:spMk id="6" creationId="{A13984F6-C3A5-DD06-6B92-6970F6D7F234}"/>
          </ac:spMkLst>
        </pc:spChg>
        <pc:spChg chg="mod">
          <ac:chgData name="Vaughn, Aaron B. (LARC-D321)" userId="7618cfeb-e875-4531-a34d-23c3964a8e26" providerId="ADAL" clId="{C623911F-B930-4574-9745-B62F59D8E824}" dt="2023-06-27T12:11:20.338" v="386"/>
          <ac:spMkLst>
            <pc:docMk/>
            <pc:sldMk cId="3274241114" sldId="4888"/>
            <ac:spMk id="7" creationId="{EE9A17DA-3629-E964-EB6A-7D0155FAA9F4}"/>
          </ac:spMkLst>
        </pc:spChg>
        <pc:spChg chg="mod">
          <ac:chgData name="Vaughn, Aaron B. (LARC-D321)" userId="7618cfeb-e875-4531-a34d-23c3964a8e26" providerId="ADAL" clId="{C623911F-B930-4574-9745-B62F59D8E824}" dt="2023-06-27T12:11:20.338" v="386"/>
          <ac:spMkLst>
            <pc:docMk/>
            <pc:sldMk cId="3274241114" sldId="4888"/>
            <ac:spMk id="8" creationId="{403501D2-CB8C-83B8-969B-E02A407ECC90}"/>
          </ac:spMkLst>
        </pc:spChg>
        <pc:spChg chg="mod">
          <ac:chgData name="Vaughn, Aaron B. (LARC-D321)" userId="7618cfeb-e875-4531-a34d-23c3964a8e26" providerId="ADAL" clId="{C623911F-B930-4574-9745-B62F59D8E824}" dt="2023-06-27T12:11:20.338" v="386"/>
          <ac:spMkLst>
            <pc:docMk/>
            <pc:sldMk cId="3274241114" sldId="4888"/>
            <ac:spMk id="10" creationId="{15E135E1-995F-8C99-AEA5-8050DF7F6F7E}"/>
          </ac:spMkLst>
        </pc:spChg>
        <pc:spChg chg="mod">
          <ac:chgData name="Vaughn, Aaron B. (LARC-D321)" userId="7618cfeb-e875-4531-a34d-23c3964a8e26" providerId="ADAL" clId="{C623911F-B930-4574-9745-B62F59D8E824}" dt="2023-06-27T12:16:06.283" v="493" actId="2085"/>
          <ac:spMkLst>
            <pc:docMk/>
            <pc:sldMk cId="3274241114" sldId="4888"/>
            <ac:spMk id="11" creationId="{E2965726-411C-6B4C-969C-CB093C5DFE9A}"/>
          </ac:spMkLst>
        </pc:spChg>
        <pc:spChg chg="mod">
          <ac:chgData name="Vaughn, Aaron B. (LARC-D321)" userId="7618cfeb-e875-4531-a34d-23c3964a8e26" providerId="ADAL" clId="{C623911F-B930-4574-9745-B62F59D8E824}" dt="2023-06-27T12:16:06.283" v="493" actId="2085"/>
          <ac:spMkLst>
            <pc:docMk/>
            <pc:sldMk cId="3274241114" sldId="4888"/>
            <ac:spMk id="12" creationId="{F3D9F6FF-E9D9-CE40-A3E5-8D805BA3B9B5}"/>
          </ac:spMkLst>
        </pc:spChg>
        <pc:spChg chg="mod">
          <ac:chgData name="Vaughn, Aaron B. (LARC-D321)" userId="7618cfeb-e875-4531-a34d-23c3964a8e26" providerId="ADAL" clId="{C623911F-B930-4574-9745-B62F59D8E824}" dt="2023-06-27T12:16:06.283" v="493" actId="2085"/>
          <ac:spMkLst>
            <pc:docMk/>
            <pc:sldMk cId="3274241114" sldId="4888"/>
            <ac:spMk id="13" creationId="{D96D6CBA-64F6-1346-8D00-E269C11C033D}"/>
          </ac:spMkLst>
        </pc:spChg>
        <pc:spChg chg="mod">
          <ac:chgData name="Vaughn, Aaron B. (LARC-D321)" userId="7618cfeb-e875-4531-a34d-23c3964a8e26" providerId="ADAL" clId="{C623911F-B930-4574-9745-B62F59D8E824}" dt="2023-06-27T12:16:06.283" v="493" actId="2085"/>
          <ac:spMkLst>
            <pc:docMk/>
            <pc:sldMk cId="3274241114" sldId="4888"/>
            <ac:spMk id="14" creationId="{4F573CA6-0B0B-D841-B3D2-683EF2467A42}"/>
          </ac:spMkLst>
        </pc:spChg>
        <pc:spChg chg="mod">
          <ac:chgData name="Vaughn, Aaron B. (LARC-D321)" userId="7618cfeb-e875-4531-a34d-23c3964a8e26" providerId="ADAL" clId="{C623911F-B930-4574-9745-B62F59D8E824}" dt="2023-06-27T12:16:06.283" v="493" actId="2085"/>
          <ac:spMkLst>
            <pc:docMk/>
            <pc:sldMk cId="3274241114" sldId="4888"/>
            <ac:spMk id="15" creationId="{E1820767-660F-1842-BF67-0409CDF3B6DE}"/>
          </ac:spMkLst>
        </pc:spChg>
        <pc:spChg chg="mod">
          <ac:chgData name="Vaughn, Aaron B. (LARC-D321)" userId="7618cfeb-e875-4531-a34d-23c3964a8e26" providerId="ADAL" clId="{C623911F-B930-4574-9745-B62F59D8E824}" dt="2023-06-27T12:16:06.283" v="493" actId="2085"/>
          <ac:spMkLst>
            <pc:docMk/>
            <pc:sldMk cId="3274241114" sldId="4888"/>
            <ac:spMk id="16" creationId="{4DC57CE0-1B87-B84F-A184-C330C3D8C41E}"/>
          </ac:spMkLst>
        </pc:spChg>
        <pc:spChg chg="mod">
          <ac:chgData name="Vaughn, Aaron B. (LARC-D321)" userId="7618cfeb-e875-4531-a34d-23c3964a8e26" providerId="ADAL" clId="{C623911F-B930-4574-9745-B62F59D8E824}" dt="2023-06-27T12:16:06.283" v="493" actId="2085"/>
          <ac:spMkLst>
            <pc:docMk/>
            <pc:sldMk cId="3274241114" sldId="4888"/>
            <ac:spMk id="17" creationId="{F255F453-4B56-BC4B-AA14-AD0D74E885AD}"/>
          </ac:spMkLst>
        </pc:spChg>
        <pc:spChg chg="mod">
          <ac:chgData name="Vaughn, Aaron B. (LARC-D321)" userId="7618cfeb-e875-4531-a34d-23c3964a8e26" providerId="ADAL" clId="{C623911F-B930-4574-9745-B62F59D8E824}" dt="2023-06-27T12:16:06.283" v="493" actId="2085"/>
          <ac:spMkLst>
            <pc:docMk/>
            <pc:sldMk cId="3274241114" sldId="4888"/>
            <ac:spMk id="18" creationId="{4F075E4E-479A-E148-871C-08C943D10616}"/>
          </ac:spMkLst>
        </pc:spChg>
        <pc:spChg chg="mod">
          <ac:chgData name="Vaughn, Aaron B. (LARC-D321)" userId="7618cfeb-e875-4531-a34d-23c3964a8e26" providerId="ADAL" clId="{C623911F-B930-4574-9745-B62F59D8E824}" dt="2023-06-27T12:16:06.283" v="493" actId="2085"/>
          <ac:spMkLst>
            <pc:docMk/>
            <pc:sldMk cId="3274241114" sldId="4888"/>
            <ac:spMk id="19" creationId="{3D23ACF1-2A04-1246-93FF-66B820C815C7}"/>
          </ac:spMkLst>
        </pc:spChg>
        <pc:spChg chg="mod">
          <ac:chgData name="Vaughn, Aaron B. (LARC-D321)" userId="7618cfeb-e875-4531-a34d-23c3964a8e26" providerId="ADAL" clId="{C623911F-B930-4574-9745-B62F59D8E824}" dt="2023-06-27T12:16:06.283" v="493" actId="2085"/>
          <ac:spMkLst>
            <pc:docMk/>
            <pc:sldMk cId="3274241114" sldId="4888"/>
            <ac:spMk id="20" creationId="{843F8261-CD8C-DA49-944D-E751F4A77867}"/>
          </ac:spMkLst>
        </pc:spChg>
        <pc:spChg chg="mod">
          <ac:chgData name="Vaughn, Aaron B. (LARC-D321)" userId="7618cfeb-e875-4531-a34d-23c3964a8e26" providerId="ADAL" clId="{C623911F-B930-4574-9745-B62F59D8E824}" dt="2023-06-27T12:17:30.493" v="511" actId="1076"/>
          <ac:spMkLst>
            <pc:docMk/>
            <pc:sldMk cId="3274241114" sldId="4888"/>
            <ac:spMk id="40" creationId="{6DCD217C-AB5F-104F-B4F0-D317FF77638F}"/>
          </ac:spMkLst>
        </pc:spChg>
        <pc:spChg chg="mod">
          <ac:chgData name="Vaughn, Aaron B. (LARC-D321)" userId="7618cfeb-e875-4531-a34d-23c3964a8e26" providerId="ADAL" clId="{C623911F-B930-4574-9745-B62F59D8E824}" dt="2023-06-27T12:26:54.425" v="793" actId="1076"/>
          <ac:spMkLst>
            <pc:docMk/>
            <pc:sldMk cId="3274241114" sldId="4888"/>
            <ac:spMk id="41" creationId="{71080BF8-DAC4-B446-B26A-FB896DC22FFD}"/>
          </ac:spMkLst>
        </pc:spChg>
        <pc:spChg chg="mod">
          <ac:chgData name="Vaughn, Aaron B. (LARC-D321)" userId="7618cfeb-e875-4531-a34d-23c3964a8e26" providerId="ADAL" clId="{C623911F-B930-4574-9745-B62F59D8E824}" dt="2023-06-27T12:16:27.046" v="494" actId="2085"/>
          <ac:spMkLst>
            <pc:docMk/>
            <pc:sldMk cId="3274241114" sldId="4888"/>
            <ac:spMk id="42" creationId="{8128CD6A-67F4-894A-AEF2-65E170890C07}"/>
          </ac:spMkLst>
        </pc:spChg>
        <pc:spChg chg="mod">
          <ac:chgData name="Vaughn, Aaron B. (LARC-D321)" userId="7618cfeb-e875-4531-a34d-23c3964a8e26" providerId="ADAL" clId="{C623911F-B930-4574-9745-B62F59D8E824}" dt="2023-06-27T12:17:16.042" v="510" actId="1076"/>
          <ac:spMkLst>
            <pc:docMk/>
            <pc:sldMk cId="3274241114" sldId="4888"/>
            <ac:spMk id="43" creationId="{70F843E9-B769-FE4A-A36B-9BEAE80B35EE}"/>
          </ac:spMkLst>
        </pc:spChg>
        <pc:spChg chg="mod ord">
          <ac:chgData name="Vaughn, Aaron B. (LARC-D321)" userId="7618cfeb-e875-4531-a34d-23c3964a8e26" providerId="ADAL" clId="{C623911F-B930-4574-9745-B62F59D8E824}" dt="2023-06-27T12:22:06.677" v="574" actId="1076"/>
          <ac:spMkLst>
            <pc:docMk/>
            <pc:sldMk cId="3274241114" sldId="4888"/>
            <ac:spMk id="44" creationId="{0E0DE7CD-73F7-5048-AF43-C2422D1C9B48}"/>
          </ac:spMkLst>
        </pc:spChg>
        <pc:spChg chg="mod">
          <ac:chgData name="Vaughn, Aaron B. (LARC-D321)" userId="7618cfeb-e875-4531-a34d-23c3964a8e26" providerId="ADAL" clId="{C623911F-B930-4574-9745-B62F59D8E824}" dt="2023-06-27T12:18:19.719" v="531" actId="1037"/>
          <ac:spMkLst>
            <pc:docMk/>
            <pc:sldMk cId="3274241114" sldId="4888"/>
            <ac:spMk id="45" creationId="{DD3ABAD9-3D51-D84D-A00D-E807FFE98429}"/>
          </ac:spMkLst>
        </pc:spChg>
        <pc:spChg chg="mod">
          <ac:chgData name="Vaughn, Aaron B. (LARC-D321)" userId="7618cfeb-e875-4531-a34d-23c3964a8e26" providerId="ADAL" clId="{C623911F-B930-4574-9745-B62F59D8E824}" dt="2023-06-27T12:22:42.174" v="644" actId="1035"/>
          <ac:spMkLst>
            <pc:docMk/>
            <pc:sldMk cId="3274241114" sldId="4888"/>
            <ac:spMk id="46" creationId="{A32E647C-0D76-054B-9958-D0C805367577}"/>
          </ac:spMkLst>
        </pc:spChg>
        <pc:spChg chg="mod ord">
          <ac:chgData name="Vaughn, Aaron B. (LARC-D321)" userId="7618cfeb-e875-4531-a34d-23c3964a8e26" providerId="ADAL" clId="{C623911F-B930-4574-9745-B62F59D8E824}" dt="2023-06-27T12:20:36.574" v="563" actId="1076"/>
          <ac:spMkLst>
            <pc:docMk/>
            <pc:sldMk cId="3274241114" sldId="4888"/>
            <ac:spMk id="47" creationId="{3467CD2B-F5FA-A641-A758-002D37571F3E}"/>
          </ac:spMkLst>
        </pc:spChg>
        <pc:spChg chg="mod">
          <ac:chgData name="Vaughn, Aaron B. (LARC-D321)" userId="7618cfeb-e875-4531-a34d-23c3964a8e26" providerId="ADAL" clId="{C623911F-B930-4574-9745-B62F59D8E824}" dt="2023-06-27T12:20:24.483" v="562" actId="207"/>
          <ac:spMkLst>
            <pc:docMk/>
            <pc:sldMk cId="3274241114" sldId="4888"/>
            <ac:spMk id="48" creationId="{3AC9C607-E0D9-8441-BEC6-1A1AAAB052C4}"/>
          </ac:spMkLst>
        </pc:spChg>
        <pc:spChg chg="mod">
          <ac:chgData name="Vaughn, Aaron B. (LARC-D321)" userId="7618cfeb-e875-4531-a34d-23c3964a8e26" providerId="ADAL" clId="{C623911F-B930-4574-9745-B62F59D8E824}" dt="2023-06-27T12:18:41.309" v="540" actId="1076"/>
          <ac:spMkLst>
            <pc:docMk/>
            <pc:sldMk cId="3274241114" sldId="4888"/>
            <ac:spMk id="49" creationId="{F3C21825-33CD-DA44-97EE-7E15E713E980}"/>
          </ac:spMkLst>
        </pc:spChg>
        <pc:spChg chg="mod">
          <ac:chgData name="Vaughn, Aaron B. (LARC-D321)" userId="7618cfeb-e875-4531-a34d-23c3964a8e26" providerId="ADAL" clId="{C623911F-B930-4574-9745-B62F59D8E824}" dt="2023-06-27T12:21:51.485" v="572" actId="1076"/>
          <ac:spMkLst>
            <pc:docMk/>
            <pc:sldMk cId="3274241114" sldId="4888"/>
            <ac:spMk id="50" creationId="{15FAC9AB-02E8-2B4C-A4D5-920F8F3ABB5E}"/>
          </ac:spMkLst>
        </pc:spChg>
        <pc:spChg chg="mod">
          <ac:chgData name="Vaughn, Aaron B. (LARC-D321)" userId="7618cfeb-e875-4531-a34d-23c3964a8e26" providerId="ADAL" clId="{C623911F-B930-4574-9745-B62F59D8E824}" dt="2023-06-27T12:31:54.162" v="802" actId="1076"/>
          <ac:spMkLst>
            <pc:docMk/>
            <pc:sldMk cId="3274241114" sldId="4888"/>
            <ac:spMk id="51" creationId="{7E64EBEC-9168-A24E-9DB9-05757063F9F7}"/>
          </ac:spMkLst>
        </pc:spChg>
        <pc:spChg chg="mod">
          <ac:chgData name="Vaughn, Aaron B. (LARC-D321)" userId="7618cfeb-e875-4531-a34d-23c3964a8e26" providerId="ADAL" clId="{C623911F-B930-4574-9745-B62F59D8E824}" dt="2023-06-27T12:32:00.201" v="803" actId="1076"/>
          <ac:spMkLst>
            <pc:docMk/>
            <pc:sldMk cId="3274241114" sldId="4888"/>
            <ac:spMk id="52" creationId="{88721707-685C-BF40-957F-530F3215A44C}"/>
          </ac:spMkLst>
        </pc:spChg>
        <pc:spChg chg="add del">
          <ac:chgData name="Vaughn, Aaron B. (LARC-D321)" userId="7618cfeb-e875-4531-a34d-23c3964a8e26" providerId="ADAL" clId="{C623911F-B930-4574-9745-B62F59D8E824}" dt="2023-06-27T12:11:46.197" v="412" actId="478"/>
          <ac:spMkLst>
            <pc:docMk/>
            <pc:sldMk cId="3274241114" sldId="4888"/>
            <ac:spMk id="55" creationId="{9B587A30-CE88-F143-9102-98549B10EC95}"/>
          </ac:spMkLst>
        </pc:spChg>
        <pc:spChg chg="add del">
          <ac:chgData name="Vaughn, Aaron B. (LARC-D321)" userId="7618cfeb-e875-4531-a34d-23c3964a8e26" providerId="ADAL" clId="{C623911F-B930-4574-9745-B62F59D8E824}" dt="2023-06-27T12:11:45.893" v="411" actId="478"/>
          <ac:spMkLst>
            <pc:docMk/>
            <pc:sldMk cId="3274241114" sldId="4888"/>
            <ac:spMk id="56" creationId="{6A0CCE41-F261-405F-9754-BDAF5800A441}"/>
          </ac:spMkLst>
        </pc:spChg>
        <pc:spChg chg="add del mod ord">
          <ac:chgData name="Vaughn, Aaron B. (LARC-D321)" userId="7618cfeb-e875-4531-a34d-23c3964a8e26" providerId="ADAL" clId="{C623911F-B930-4574-9745-B62F59D8E824}" dt="2023-06-27T12:32:32.512" v="806" actId="21"/>
          <ac:spMkLst>
            <pc:docMk/>
            <pc:sldMk cId="3274241114" sldId="4888"/>
            <ac:spMk id="57" creationId="{68078B22-2F58-4D91-9EC1-5BDB6A3B7CC6}"/>
          </ac:spMkLst>
        </pc:spChg>
        <pc:spChg chg="mod">
          <ac:chgData name="Vaughn, Aaron B. (LARC-D321)" userId="7618cfeb-e875-4531-a34d-23c3964a8e26" providerId="ADAL" clId="{C623911F-B930-4574-9745-B62F59D8E824}" dt="2023-06-27T12:11:20.338" v="386"/>
          <ac:spMkLst>
            <pc:docMk/>
            <pc:sldMk cId="3274241114" sldId="4888"/>
            <ac:spMk id="64" creationId="{26490F20-6706-3804-90CA-FE2BC9ECD000}"/>
          </ac:spMkLst>
        </pc:spChg>
        <pc:spChg chg="mod">
          <ac:chgData name="Vaughn, Aaron B. (LARC-D321)" userId="7618cfeb-e875-4531-a34d-23c3964a8e26" providerId="ADAL" clId="{C623911F-B930-4574-9745-B62F59D8E824}" dt="2023-06-27T12:11:20.338" v="386"/>
          <ac:spMkLst>
            <pc:docMk/>
            <pc:sldMk cId="3274241114" sldId="4888"/>
            <ac:spMk id="65" creationId="{F7F7A600-AAC2-D085-56B0-236D0D75E5A4}"/>
          </ac:spMkLst>
        </pc:spChg>
        <pc:spChg chg="mod">
          <ac:chgData name="Vaughn, Aaron B. (LARC-D321)" userId="7618cfeb-e875-4531-a34d-23c3964a8e26" providerId="ADAL" clId="{C623911F-B930-4574-9745-B62F59D8E824}" dt="2023-06-27T12:11:20.338" v="386"/>
          <ac:spMkLst>
            <pc:docMk/>
            <pc:sldMk cId="3274241114" sldId="4888"/>
            <ac:spMk id="66" creationId="{A275A91D-16D2-A415-428A-980D2D87C944}"/>
          </ac:spMkLst>
        </pc:spChg>
        <pc:spChg chg="mod">
          <ac:chgData name="Vaughn, Aaron B. (LARC-D321)" userId="7618cfeb-e875-4531-a34d-23c3964a8e26" providerId="ADAL" clId="{C623911F-B930-4574-9745-B62F59D8E824}" dt="2023-06-27T12:11:20.338" v="386"/>
          <ac:spMkLst>
            <pc:docMk/>
            <pc:sldMk cId="3274241114" sldId="4888"/>
            <ac:spMk id="83" creationId="{4B66DA6B-B846-5A45-4BC9-98267AE6F798}"/>
          </ac:spMkLst>
        </pc:spChg>
        <pc:spChg chg="mod">
          <ac:chgData name="Vaughn, Aaron B. (LARC-D321)" userId="7618cfeb-e875-4531-a34d-23c3964a8e26" providerId="ADAL" clId="{C623911F-B930-4574-9745-B62F59D8E824}" dt="2023-06-27T12:11:20.338" v="386"/>
          <ac:spMkLst>
            <pc:docMk/>
            <pc:sldMk cId="3274241114" sldId="4888"/>
            <ac:spMk id="84" creationId="{7401D6FE-4043-8418-8A76-55A1455CFCF8}"/>
          </ac:spMkLst>
        </pc:spChg>
        <pc:spChg chg="mod">
          <ac:chgData name="Vaughn, Aaron B. (LARC-D321)" userId="7618cfeb-e875-4531-a34d-23c3964a8e26" providerId="ADAL" clId="{C623911F-B930-4574-9745-B62F59D8E824}" dt="2023-06-27T12:11:20.338" v="386"/>
          <ac:spMkLst>
            <pc:docMk/>
            <pc:sldMk cId="3274241114" sldId="4888"/>
            <ac:spMk id="85" creationId="{9D72ECF0-30E8-F74D-D819-153141AA149D}"/>
          </ac:spMkLst>
        </pc:spChg>
        <pc:spChg chg="mod">
          <ac:chgData name="Vaughn, Aaron B. (LARC-D321)" userId="7618cfeb-e875-4531-a34d-23c3964a8e26" providerId="ADAL" clId="{C623911F-B930-4574-9745-B62F59D8E824}" dt="2023-06-27T12:11:20.338" v="386"/>
          <ac:spMkLst>
            <pc:docMk/>
            <pc:sldMk cId="3274241114" sldId="4888"/>
            <ac:spMk id="96" creationId="{420CEA9C-1C97-C1DF-75E3-5E777A973CFE}"/>
          </ac:spMkLst>
        </pc:spChg>
        <pc:spChg chg="mod">
          <ac:chgData name="Vaughn, Aaron B. (LARC-D321)" userId="7618cfeb-e875-4531-a34d-23c3964a8e26" providerId="ADAL" clId="{C623911F-B930-4574-9745-B62F59D8E824}" dt="2023-06-27T12:11:20.338" v="386"/>
          <ac:spMkLst>
            <pc:docMk/>
            <pc:sldMk cId="3274241114" sldId="4888"/>
            <ac:spMk id="97" creationId="{40FF5617-928C-7372-ED20-B3060FA28FCE}"/>
          </ac:spMkLst>
        </pc:spChg>
        <pc:spChg chg="mod">
          <ac:chgData name="Vaughn, Aaron B. (LARC-D321)" userId="7618cfeb-e875-4531-a34d-23c3964a8e26" providerId="ADAL" clId="{C623911F-B930-4574-9745-B62F59D8E824}" dt="2023-06-27T12:11:20.338" v="386"/>
          <ac:spMkLst>
            <pc:docMk/>
            <pc:sldMk cId="3274241114" sldId="4888"/>
            <ac:spMk id="98" creationId="{650FCD29-B505-AE8C-4311-23338D351388}"/>
          </ac:spMkLst>
        </pc:spChg>
        <pc:spChg chg="mod">
          <ac:chgData name="Vaughn, Aaron B. (LARC-D321)" userId="7618cfeb-e875-4531-a34d-23c3964a8e26" providerId="ADAL" clId="{C623911F-B930-4574-9745-B62F59D8E824}" dt="2023-06-27T12:11:20.338" v="386"/>
          <ac:spMkLst>
            <pc:docMk/>
            <pc:sldMk cId="3274241114" sldId="4888"/>
            <ac:spMk id="99" creationId="{97FD4835-5DA1-BA8A-FC48-92E6205CEC35}"/>
          </ac:spMkLst>
        </pc:spChg>
        <pc:spChg chg="mod">
          <ac:chgData name="Vaughn, Aaron B. (LARC-D321)" userId="7618cfeb-e875-4531-a34d-23c3964a8e26" providerId="ADAL" clId="{C623911F-B930-4574-9745-B62F59D8E824}" dt="2023-06-27T12:11:20.338" v="386"/>
          <ac:spMkLst>
            <pc:docMk/>
            <pc:sldMk cId="3274241114" sldId="4888"/>
            <ac:spMk id="100" creationId="{8C636D38-6ED8-7C8A-13D8-658A6E1010CC}"/>
          </ac:spMkLst>
        </pc:spChg>
        <pc:spChg chg="mod">
          <ac:chgData name="Vaughn, Aaron B. (LARC-D321)" userId="7618cfeb-e875-4531-a34d-23c3964a8e26" providerId="ADAL" clId="{C623911F-B930-4574-9745-B62F59D8E824}" dt="2023-06-27T12:11:20.338" v="386"/>
          <ac:spMkLst>
            <pc:docMk/>
            <pc:sldMk cId="3274241114" sldId="4888"/>
            <ac:spMk id="101" creationId="{EA48DFB7-9C46-AE43-B5C7-CDDB7C1D1870}"/>
          </ac:spMkLst>
        </pc:spChg>
        <pc:spChg chg="mod">
          <ac:chgData name="Vaughn, Aaron B. (LARC-D321)" userId="7618cfeb-e875-4531-a34d-23c3964a8e26" providerId="ADAL" clId="{C623911F-B930-4574-9745-B62F59D8E824}" dt="2023-06-27T12:11:20.338" v="386"/>
          <ac:spMkLst>
            <pc:docMk/>
            <pc:sldMk cId="3274241114" sldId="4888"/>
            <ac:spMk id="102" creationId="{5C2732B4-67D2-03B5-1CC0-CA82BE176FFD}"/>
          </ac:spMkLst>
        </pc:spChg>
        <pc:spChg chg="mod">
          <ac:chgData name="Vaughn, Aaron B. (LARC-D321)" userId="7618cfeb-e875-4531-a34d-23c3964a8e26" providerId="ADAL" clId="{C623911F-B930-4574-9745-B62F59D8E824}" dt="2023-06-27T12:11:20.338" v="386"/>
          <ac:spMkLst>
            <pc:docMk/>
            <pc:sldMk cId="3274241114" sldId="4888"/>
            <ac:spMk id="103" creationId="{766C522E-806F-1817-68FE-4C01AA0F2F59}"/>
          </ac:spMkLst>
        </pc:spChg>
        <pc:spChg chg="mod">
          <ac:chgData name="Vaughn, Aaron B. (LARC-D321)" userId="7618cfeb-e875-4531-a34d-23c3964a8e26" providerId="ADAL" clId="{C623911F-B930-4574-9745-B62F59D8E824}" dt="2023-06-27T12:11:20.338" v="386"/>
          <ac:spMkLst>
            <pc:docMk/>
            <pc:sldMk cId="3274241114" sldId="4888"/>
            <ac:spMk id="104" creationId="{EFE02674-C972-3F0E-0A93-C1D5A8A44516}"/>
          </ac:spMkLst>
        </pc:spChg>
        <pc:spChg chg="mod">
          <ac:chgData name="Vaughn, Aaron B. (LARC-D321)" userId="7618cfeb-e875-4531-a34d-23c3964a8e26" providerId="ADAL" clId="{C623911F-B930-4574-9745-B62F59D8E824}" dt="2023-06-27T12:11:20.338" v="386"/>
          <ac:spMkLst>
            <pc:docMk/>
            <pc:sldMk cId="3274241114" sldId="4888"/>
            <ac:spMk id="105" creationId="{5AA0CDF9-817F-D5C4-AFE2-3F3AF23CAFD6}"/>
          </ac:spMkLst>
        </pc:spChg>
        <pc:spChg chg="mod">
          <ac:chgData name="Vaughn, Aaron B. (LARC-D321)" userId="7618cfeb-e875-4531-a34d-23c3964a8e26" providerId="ADAL" clId="{C623911F-B930-4574-9745-B62F59D8E824}" dt="2023-06-27T12:11:20.338" v="386"/>
          <ac:spMkLst>
            <pc:docMk/>
            <pc:sldMk cId="3274241114" sldId="4888"/>
            <ac:spMk id="106" creationId="{C12D89F3-DF5B-033F-F249-40BD92AA5D62}"/>
          </ac:spMkLst>
        </pc:spChg>
        <pc:spChg chg="mod">
          <ac:chgData name="Vaughn, Aaron B. (LARC-D321)" userId="7618cfeb-e875-4531-a34d-23c3964a8e26" providerId="ADAL" clId="{C623911F-B930-4574-9745-B62F59D8E824}" dt="2023-06-27T12:11:20.338" v="386"/>
          <ac:spMkLst>
            <pc:docMk/>
            <pc:sldMk cId="3274241114" sldId="4888"/>
            <ac:spMk id="107" creationId="{63DBA5EB-7086-B7DB-8A4E-2347BFDB8C65}"/>
          </ac:spMkLst>
        </pc:spChg>
        <pc:spChg chg="mod">
          <ac:chgData name="Vaughn, Aaron B. (LARC-D321)" userId="7618cfeb-e875-4531-a34d-23c3964a8e26" providerId="ADAL" clId="{C623911F-B930-4574-9745-B62F59D8E824}" dt="2023-06-27T12:11:20.338" v="386"/>
          <ac:spMkLst>
            <pc:docMk/>
            <pc:sldMk cId="3274241114" sldId="4888"/>
            <ac:spMk id="108" creationId="{FBB5C538-70E0-CEE0-BE6E-53A8E66159E6}"/>
          </ac:spMkLst>
        </pc:spChg>
        <pc:spChg chg="add del mod">
          <ac:chgData name="Vaughn, Aaron B. (LARC-D321)" userId="7618cfeb-e875-4531-a34d-23c3964a8e26" providerId="ADAL" clId="{C623911F-B930-4574-9745-B62F59D8E824}" dt="2023-06-27T12:11:43.325" v="393"/>
          <ac:spMkLst>
            <pc:docMk/>
            <pc:sldMk cId="3274241114" sldId="4888"/>
            <ac:spMk id="118" creationId="{8C6C67F2-18DA-A0FE-A6C5-0EDCFA021B15}"/>
          </ac:spMkLst>
        </pc:spChg>
        <pc:grpChg chg="add del mod">
          <ac:chgData name="Vaughn, Aaron B. (LARC-D321)" userId="7618cfeb-e875-4531-a34d-23c3964a8e26" providerId="ADAL" clId="{C623911F-B930-4574-9745-B62F59D8E824}" dt="2023-06-27T12:11:43.325" v="393"/>
          <ac:grpSpMkLst>
            <pc:docMk/>
            <pc:sldMk cId="3274241114" sldId="4888"/>
            <ac:grpSpMk id="4" creationId="{5DD3A0E9-1FC4-6F2D-284A-E2A9F700428A}"/>
          </ac:grpSpMkLst>
        </pc:grpChg>
        <pc:grpChg chg="add del mod">
          <ac:chgData name="Vaughn, Aaron B. (LARC-D321)" userId="7618cfeb-e875-4531-a34d-23c3964a8e26" providerId="ADAL" clId="{C623911F-B930-4574-9745-B62F59D8E824}" dt="2023-06-27T12:32:32.512" v="806" actId="21"/>
          <ac:grpSpMkLst>
            <pc:docMk/>
            <pc:sldMk cId="3274241114" sldId="4888"/>
            <ac:grpSpMk id="53" creationId="{F11C1A5F-E792-3D45-B453-922C0900B94C}"/>
          </ac:grpSpMkLst>
        </pc:grpChg>
        <pc:grpChg chg="add del">
          <ac:chgData name="Vaughn, Aaron B. (LARC-D321)" userId="7618cfeb-e875-4531-a34d-23c3964a8e26" providerId="ADAL" clId="{C623911F-B930-4574-9745-B62F59D8E824}" dt="2023-06-27T12:11:45.074" v="409" actId="478"/>
          <ac:grpSpMkLst>
            <pc:docMk/>
            <pc:sldMk cId="3274241114" sldId="4888"/>
            <ac:grpSpMk id="58" creationId="{64A615E5-D47E-4781-AD1A-02FC14CB2445}"/>
          </ac:grpSpMkLst>
        </pc:grpChg>
        <pc:grpChg chg="mod">
          <ac:chgData name="Vaughn, Aaron B. (LARC-D321)" userId="7618cfeb-e875-4531-a34d-23c3964a8e26" providerId="ADAL" clId="{C623911F-B930-4574-9745-B62F59D8E824}" dt="2023-06-27T12:11:20.338" v="386"/>
          <ac:grpSpMkLst>
            <pc:docMk/>
            <pc:sldMk cId="3274241114" sldId="4888"/>
            <ac:grpSpMk id="86" creationId="{8DCFEB17-BC05-3EDD-9136-509F06F11238}"/>
          </ac:grpSpMkLst>
        </pc:grpChg>
        <pc:grpChg chg="mod">
          <ac:chgData name="Vaughn, Aaron B. (LARC-D321)" userId="7618cfeb-e875-4531-a34d-23c3964a8e26" providerId="ADAL" clId="{C623911F-B930-4574-9745-B62F59D8E824}" dt="2023-06-27T12:11:20.338" v="386"/>
          <ac:grpSpMkLst>
            <pc:docMk/>
            <pc:sldMk cId="3274241114" sldId="4888"/>
            <ac:grpSpMk id="87" creationId="{15A05288-2781-7A87-B9E9-E731FC903764}"/>
          </ac:grpSpMkLst>
        </pc:grpChg>
        <pc:grpChg chg="mod">
          <ac:chgData name="Vaughn, Aaron B. (LARC-D321)" userId="7618cfeb-e875-4531-a34d-23c3964a8e26" providerId="ADAL" clId="{C623911F-B930-4574-9745-B62F59D8E824}" dt="2023-06-27T12:11:20.338" v="386"/>
          <ac:grpSpMkLst>
            <pc:docMk/>
            <pc:sldMk cId="3274241114" sldId="4888"/>
            <ac:grpSpMk id="93" creationId="{E195CCC5-BC94-80A7-5103-6D031965A527}"/>
          </ac:grpSpMkLst>
        </pc:grpChg>
        <pc:picChg chg="mod">
          <ac:chgData name="Vaughn, Aaron B. (LARC-D321)" userId="7618cfeb-e875-4531-a34d-23c3964a8e26" providerId="ADAL" clId="{C623911F-B930-4574-9745-B62F59D8E824}" dt="2023-06-27T12:11:20.338" v="386"/>
          <ac:picMkLst>
            <pc:docMk/>
            <pc:sldMk cId="3274241114" sldId="4888"/>
            <ac:picMk id="5" creationId="{9F1EAA31-4FFC-C7A5-81B7-8FDFE2108BB0}"/>
          </ac:picMkLst>
        </pc:picChg>
        <pc:picChg chg="mod">
          <ac:chgData name="Vaughn, Aaron B. (LARC-D321)" userId="7618cfeb-e875-4531-a34d-23c3964a8e26" providerId="ADAL" clId="{C623911F-B930-4574-9745-B62F59D8E824}" dt="2023-06-27T12:16:49.721" v="499" actId="2085"/>
          <ac:picMkLst>
            <pc:docMk/>
            <pc:sldMk cId="3274241114" sldId="4888"/>
            <ac:picMk id="9" creationId="{84E8DEDD-87EF-F443-92C2-3F9D6EC0A1BF}"/>
          </ac:picMkLst>
        </pc:picChg>
        <pc:picChg chg="add del">
          <ac:chgData name="Vaughn, Aaron B. (LARC-D321)" userId="7618cfeb-e875-4531-a34d-23c3964a8e26" providerId="ADAL" clId="{C623911F-B930-4574-9745-B62F59D8E824}" dt="2023-06-27T12:11:45.591" v="410" actId="478"/>
          <ac:picMkLst>
            <pc:docMk/>
            <pc:sldMk cId="3274241114" sldId="4888"/>
            <ac:picMk id="54" creationId="{061F750E-B3C8-444E-B45B-15BBE9FD41C4}"/>
          </ac:picMkLst>
        </pc:picChg>
        <pc:cxnChg chg="mod">
          <ac:chgData name="Vaughn, Aaron B. (LARC-D321)" userId="7618cfeb-e875-4531-a34d-23c3964a8e26" providerId="ADAL" clId="{C623911F-B930-4574-9745-B62F59D8E824}" dt="2023-06-27T12:15:11.017" v="490" actId="1582"/>
          <ac:cxnSpMkLst>
            <pc:docMk/>
            <pc:sldMk cId="3274241114" sldId="4888"/>
            <ac:cxnSpMk id="22" creationId="{FE576AF1-0FA9-4841-8A55-4ADD09F2AA00}"/>
          </ac:cxnSpMkLst>
        </pc:cxnChg>
        <pc:cxnChg chg="mod">
          <ac:chgData name="Vaughn, Aaron B. (LARC-D321)" userId="7618cfeb-e875-4531-a34d-23c3964a8e26" providerId="ADAL" clId="{C623911F-B930-4574-9745-B62F59D8E824}" dt="2023-06-27T12:17:47.369" v="518" actId="1035"/>
          <ac:cxnSpMkLst>
            <pc:docMk/>
            <pc:sldMk cId="3274241114" sldId="4888"/>
            <ac:cxnSpMk id="23" creationId="{BB46BFDD-8383-3345-B01E-F02C75F54DCE}"/>
          </ac:cxnSpMkLst>
        </pc:cxnChg>
        <pc:cxnChg chg="mod">
          <ac:chgData name="Vaughn, Aaron B. (LARC-D321)" userId="7618cfeb-e875-4531-a34d-23c3964a8e26" providerId="ADAL" clId="{C623911F-B930-4574-9745-B62F59D8E824}" dt="2023-06-27T12:32:32.512" v="806" actId="21"/>
          <ac:cxnSpMkLst>
            <pc:docMk/>
            <pc:sldMk cId="3274241114" sldId="4888"/>
            <ac:cxnSpMk id="24" creationId="{EBBBE7DA-E41D-2A4B-B760-1D26D6AFCCC7}"/>
          </ac:cxnSpMkLst>
        </pc:cxnChg>
        <pc:cxnChg chg="mod">
          <ac:chgData name="Vaughn, Aaron B. (LARC-D321)" userId="7618cfeb-e875-4531-a34d-23c3964a8e26" providerId="ADAL" clId="{C623911F-B930-4574-9745-B62F59D8E824}" dt="2023-06-27T12:17:45.503" v="516" actId="1035"/>
          <ac:cxnSpMkLst>
            <pc:docMk/>
            <pc:sldMk cId="3274241114" sldId="4888"/>
            <ac:cxnSpMk id="26" creationId="{7EA9B28D-02CE-F743-942D-2E667C4525E4}"/>
          </ac:cxnSpMkLst>
        </pc:cxnChg>
        <pc:cxnChg chg="mod">
          <ac:chgData name="Vaughn, Aaron B. (LARC-D321)" userId="7618cfeb-e875-4531-a34d-23c3964a8e26" providerId="ADAL" clId="{C623911F-B930-4574-9745-B62F59D8E824}" dt="2023-06-27T12:26:35.490" v="757" actId="14100"/>
          <ac:cxnSpMkLst>
            <pc:docMk/>
            <pc:sldMk cId="3274241114" sldId="4888"/>
            <ac:cxnSpMk id="27" creationId="{8AADD994-B709-5344-834F-98429CD2FE20}"/>
          </ac:cxnSpMkLst>
        </pc:cxnChg>
        <pc:cxnChg chg="mod">
          <ac:chgData name="Vaughn, Aaron B. (LARC-D321)" userId="7618cfeb-e875-4531-a34d-23c3964a8e26" providerId="ADAL" clId="{C623911F-B930-4574-9745-B62F59D8E824}" dt="2023-06-27T12:26:48.220" v="792" actId="1038"/>
          <ac:cxnSpMkLst>
            <pc:docMk/>
            <pc:sldMk cId="3274241114" sldId="4888"/>
            <ac:cxnSpMk id="28" creationId="{73C35AA4-38DC-1C48-A775-371D5B6DA743}"/>
          </ac:cxnSpMkLst>
        </pc:cxnChg>
        <pc:cxnChg chg="mod">
          <ac:chgData name="Vaughn, Aaron B. (LARC-D321)" userId="7618cfeb-e875-4531-a34d-23c3964a8e26" providerId="ADAL" clId="{C623911F-B930-4574-9745-B62F59D8E824}" dt="2023-06-27T12:15:11.017" v="490" actId="1582"/>
          <ac:cxnSpMkLst>
            <pc:docMk/>
            <pc:sldMk cId="3274241114" sldId="4888"/>
            <ac:cxnSpMk id="29" creationId="{ED2F6039-E051-8F41-B61C-874DC07EDDCA}"/>
          </ac:cxnSpMkLst>
        </pc:cxnChg>
        <pc:cxnChg chg="mod">
          <ac:chgData name="Vaughn, Aaron B. (LARC-D321)" userId="7618cfeb-e875-4531-a34d-23c3964a8e26" providerId="ADAL" clId="{C623911F-B930-4574-9745-B62F59D8E824}" dt="2023-06-27T12:32:32.512" v="806" actId="21"/>
          <ac:cxnSpMkLst>
            <pc:docMk/>
            <pc:sldMk cId="3274241114" sldId="4888"/>
            <ac:cxnSpMk id="30" creationId="{45A241F9-A38A-8A41-97B2-0567D9EEEB18}"/>
          </ac:cxnSpMkLst>
        </pc:cxnChg>
        <pc:cxnChg chg="mod">
          <ac:chgData name="Vaughn, Aaron B. (LARC-D321)" userId="7618cfeb-e875-4531-a34d-23c3964a8e26" providerId="ADAL" clId="{C623911F-B930-4574-9745-B62F59D8E824}" dt="2023-06-27T12:32:32.512" v="806" actId="21"/>
          <ac:cxnSpMkLst>
            <pc:docMk/>
            <pc:sldMk cId="3274241114" sldId="4888"/>
            <ac:cxnSpMk id="31" creationId="{3A70BEC7-258B-7846-866C-F01979838A43}"/>
          </ac:cxnSpMkLst>
        </pc:cxnChg>
        <pc:cxnChg chg="mod">
          <ac:chgData name="Vaughn, Aaron B. (LARC-D321)" userId="7618cfeb-e875-4531-a34d-23c3964a8e26" providerId="ADAL" clId="{C623911F-B930-4574-9745-B62F59D8E824}" dt="2023-06-27T12:22:37.641" v="608" actId="14100"/>
          <ac:cxnSpMkLst>
            <pc:docMk/>
            <pc:sldMk cId="3274241114" sldId="4888"/>
            <ac:cxnSpMk id="32" creationId="{155240D5-63F9-1440-8BF1-4CB0E7B3F8C7}"/>
          </ac:cxnSpMkLst>
        </pc:cxnChg>
        <pc:cxnChg chg="mod">
          <ac:chgData name="Vaughn, Aaron B. (LARC-D321)" userId="7618cfeb-e875-4531-a34d-23c3964a8e26" providerId="ADAL" clId="{C623911F-B930-4574-9745-B62F59D8E824}" dt="2023-06-27T12:21:43.389" v="570" actId="14100"/>
          <ac:cxnSpMkLst>
            <pc:docMk/>
            <pc:sldMk cId="3274241114" sldId="4888"/>
            <ac:cxnSpMk id="33" creationId="{F2C2C905-B456-8047-AB17-81D4E7D21F9D}"/>
          </ac:cxnSpMkLst>
        </pc:cxnChg>
        <pc:cxnChg chg="mod">
          <ac:chgData name="Vaughn, Aaron B. (LARC-D321)" userId="7618cfeb-e875-4531-a34d-23c3964a8e26" providerId="ADAL" clId="{C623911F-B930-4574-9745-B62F59D8E824}" dt="2023-06-27T12:24:42.990" v="710" actId="14100"/>
          <ac:cxnSpMkLst>
            <pc:docMk/>
            <pc:sldMk cId="3274241114" sldId="4888"/>
            <ac:cxnSpMk id="35" creationId="{97096DB2-F610-D340-A4A0-9A7AD299CC0E}"/>
          </ac:cxnSpMkLst>
        </pc:cxnChg>
        <pc:cxnChg chg="mod">
          <ac:chgData name="Vaughn, Aaron B. (LARC-D321)" userId="7618cfeb-e875-4531-a34d-23c3964a8e26" providerId="ADAL" clId="{C623911F-B930-4574-9745-B62F59D8E824}" dt="2023-06-27T12:26:18.323" v="755" actId="1036"/>
          <ac:cxnSpMkLst>
            <pc:docMk/>
            <pc:sldMk cId="3274241114" sldId="4888"/>
            <ac:cxnSpMk id="36" creationId="{53A20450-0679-B042-AE69-30D1DD47B6AC}"/>
          </ac:cxnSpMkLst>
        </pc:cxnChg>
        <pc:cxnChg chg="mod">
          <ac:chgData name="Vaughn, Aaron B. (LARC-D321)" userId="7618cfeb-e875-4531-a34d-23c3964a8e26" providerId="ADAL" clId="{C623911F-B930-4574-9745-B62F59D8E824}" dt="2023-06-27T12:26:19.685" v="756" actId="1036"/>
          <ac:cxnSpMkLst>
            <pc:docMk/>
            <pc:sldMk cId="3274241114" sldId="4888"/>
            <ac:cxnSpMk id="37" creationId="{74D16D11-630D-AB4E-BEFF-7367BC3A0FFF}"/>
          </ac:cxnSpMkLst>
        </pc:cxnChg>
        <pc:cxnChg chg="mod">
          <ac:chgData name="Vaughn, Aaron B. (LARC-D321)" userId="7618cfeb-e875-4531-a34d-23c3964a8e26" providerId="ADAL" clId="{C623911F-B930-4574-9745-B62F59D8E824}" dt="2023-06-27T12:20:08.875" v="557" actId="14100"/>
          <ac:cxnSpMkLst>
            <pc:docMk/>
            <pc:sldMk cId="3274241114" sldId="4888"/>
            <ac:cxnSpMk id="38" creationId="{890D39AC-D569-6245-992A-E7F67ED68FDD}"/>
          </ac:cxnSpMkLst>
        </pc:cxnChg>
        <pc:cxnChg chg="mod ord">
          <ac:chgData name="Vaughn, Aaron B. (LARC-D321)" userId="7618cfeb-e875-4531-a34d-23c3964a8e26" providerId="ADAL" clId="{C623911F-B930-4574-9745-B62F59D8E824}" dt="2023-06-27T12:24:16.639" v="685" actId="14100"/>
          <ac:cxnSpMkLst>
            <pc:docMk/>
            <pc:sldMk cId="3274241114" sldId="4888"/>
            <ac:cxnSpMk id="39" creationId="{E942AA70-2D33-D642-A00D-732580021E7D}"/>
          </ac:cxnSpMkLst>
        </pc:cxnChg>
        <pc:cxnChg chg="mod">
          <ac:chgData name="Vaughn, Aaron B. (LARC-D321)" userId="7618cfeb-e875-4531-a34d-23c3964a8e26" providerId="ADAL" clId="{C623911F-B930-4574-9745-B62F59D8E824}" dt="2023-06-27T12:11:45.074" v="409" actId="478"/>
          <ac:cxnSpMkLst>
            <pc:docMk/>
            <pc:sldMk cId="3274241114" sldId="4888"/>
            <ac:cxnSpMk id="68" creationId="{86FA770F-F0BE-4AA1-9042-E89DC2A44031}"/>
          </ac:cxnSpMkLst>
        </pc:cxnChg>
        <pc:cxnChg chg="mod">
          <ac:chgData name="Vaughn, Aaron B. (LARC-D321)" userId="7618cfeb-e875-4531-a34d-23c3964a8e26" providerId="ADAL" clId="{C623911F-B930-4574-9745-B62F59D8E824}" dt="2023-06-27T12:11:45.074" v="409" actId="478"/>
          <ac:cxnSpMkLst>
            <pc:docMk/>
            <pc:sldMk cId="3274241114" sldId="4888"/>
            <ac:cxnSpMk id="71" creationId="{F7D6FDC1-DBB0-4EDD-8FEA-E19E88D358AB}"/>
          </ac:cxnSpMkLst>
        </pc:cxnChg>
        <pc:cxnChg chg="mod">
          <ac:chgData name="Vaughn, Aaron B. (LARC-D321)" userId="7618cfeb-e875-4531-a34d-23c3964a8e26" providerId="ADAL" clId="{C623911F-B930-4574-9745-B62F59D8E824}" dt="2023-06-27T12:11:45.074" v="409" actId="478"/>
          <ac:cxnSpMkLst>
            <pc:docMk/>
            <pc:sldMk cId="3274241114" sldId="4888"/>
            <ac:cxnSpMk id="81" creationId="{3131093D-ADC3-4068-AEA5-BF4EB295C020}"/>
          </ac:cxnSpMkLst>
        </pc:cxnChg>
        <pc:cxnChg chg="mod">
          <ac:chgData name="Vaughn, Aaron B. (LARC-D321)" userId="7618cfeb-e875-4531-a34d-23c3964a8e26" providerId="ADAL" clId="{C623911F-B930-4574-9745-B62F59D8E824}" dt="2023-06-27T12:11:20.338" v="386"/>
          <ac:cxnSpMkLst>
            <pc:docMk/>
            <pc:sldMk cId="3274241114" sldId="4888"/>
            <ac:cxnSpMk id="88" creationId="{BEE0030D-201D-60C9-E394-CA2AA5BA2A6C}"/>
          </ac:cxnSpMkLst>
        </pc:cxnChg>
        <pc:cxnChg chg="mod">
          <ac:chgData name="Vaughn, Aaron B. (LARC-D321)" userId="7618cfeb-e875-4531-a34d-23c3964a8e26" providerId="ADAL" clId="{C623911F-B930-4574-9745-B62F59D8E824}" dt="2023-06-27T12:11:20.338" v="386"/>
          <ac:cxnSpMkLst>
            <pc:docMk/>
            <pc:sldMk cId="3274241114" sldId="4888"/>
            <ac:cxnSpMk id="89" creationId="{39470281-C65D-70E5-0CAD-E3ED0D700450}"/>
          </ac:cxnSpMkLst>
        </pc:cxnChg>
        <pc:cxnChg chg="mod">
          <ac:chgData name="Vaughn, Aaron B. (LARC-D321)" userId="7618cfeb-e875-4531-a34d-23c3964a8e26" providerId="ADAL" clId="{C623911F-B930-4574-9745-B62F59D8E824}" dt="2023-06-27T12:11:20.338" v="386"/>
          <ac:cxnSpMkLst>
            <pc:docMk/>
            <pc:sldMk cId="3274241114" sldId="4888"/>
            <ac:cxnSpMk id="90" creationId="{41F9ECBF-C676-2D84-1D63-337AD885CD6A}"/>
          </ac:cxnSpMkLst>
        </pc:cxnChg>
        <pc:cxnChg chg="mod">
          <ac:chgData name="Vaughn, Aaron B. (LARC-D321)" userId="7618cfeb-e875-4531-a34d-23c3964a8e26" providerId="ADAL" clId="{C623911F-B930-4574-9745-B62F59D8E824}" dt="2023-06-27T12:11:20.338" v="386"/>
          <ac:cxnSpMkLst>
            <pc:docMk/>
            <pc:sldMk cId="3274241114" sldId="4888"/>
            <ac:cxnSpMk id="91" creationId="{A98DFB11-6351-058D-61D0-62F01D6884C4}"/>
          </ac:cxnSpMkLst>
        </pc:cxnChg>
        <pc:cxnChg chg="mod">
          <ac:chgData name="Vaughn, Aaron B. (LARC-D321)" userId="7618cfeb-e875-4531-a34d-23c3964a8e26" providerId="ADAL" clId="{C623911F-B930-4574-9745-B62F59D8E824}" dt="2023-06-27T12:11:20.338" v="386"/>
          <ac:cxnSpMkLst>
            <pc:docMk/>
            <pc:sldMk cId="3274241114" sldId="4888"/>
            <ac:cxnSpMk id="92" creationId="{0829A2F2-5901-9509-F436-64B6182207BB}"/>
          </ac:cxnSpMkLst>
        </pc:cxnChg>
        <pc:cxnChg chg="mod">
          <ac:chgData name="Vaughn, Aaron B. (LARC-D321)" userId="7618cfeb-e875-4531-a34d-23c3964a8e26" providerId="ADAL" clId="{C623911F-B930-4574-9745-B62F59D8E824}" dt="2023-06-27T12:11:20.338" v="386"/>
          <ac:cxnSpMkLst>
            <pc:docMk/>
            <pc:sldMk cId="3274241114" sldId="4888"/>
            <ac:cxnSpMk id="94" creationId="{27B727A4-03B0-7314-3E21-1BE8789AE0F2}"/>
          </ac:cxnSpMkLst>
        </pc:cxnChg>
        <pc:cxnChg chg="mod">
          <ac:chgData name="Vaughn, Aaron B. (LARC-D321)" userId="7618cfeb-e875-4531-a34d-23c3964a8e26" providerId="ADAL" clId="{C623911F-B930-4574-9745-B62F59D8E824}" dt="2023-06-27T12:11:20.338" v="386"/>
          <ac:cxnSpMkLst>
            <pc:docMk/>
            <pc:sldMk cId="3274241114" sldId="4888"/>
            <ac:cxnSpMk id="95" creationId="{4D84A1AE-836B-2E51-8008-1221F2004E68}"/>
          </ac:cxnSpMkLst>
        </pc:cxnChg>
        <pc:cxnChg chg="mod">
          <ac:chgData name="Vaughn, Aaron B. (LARC-D321)" userId="7618cfeb-e875-4531-a34d-23c3964a8e26" providerId="ADAL" clId="{C623911F-B930-4574-9745-B62F59D8E824}" dt="2023-06-27T12:11:20.338" v="386"/>
          <ac:cxnSpMkLst>
            <pc:docMk/>
            <pc:sldMk cId="3274241114" sldId="4888"/>
            <ac:cxnSpMk id="109" creationId="{224AD006-3951-430B-15F8-9B6FC85D17BC}"/>
          </ac:cxnSpMkLst>
        </pc:cxnChg>
        <pc:cxnChg chg="mod">
          <ac:chgData name="Vaughn, Aaron B. (LARC-D321)" userId="7618cfeb-e875-4531-a34d-23c3964a8e26" providerId="ADAL" clId="{C623911F-B930-4574-9745-B62F59D8E824}" dt="2023-06-27T12:11:20.338" v="386"/>
          <ac:cxnSpMkLst>
            <pc:docMk/>
            <pc:sldMk cId="3274241114" sldId="4888"/>
            <ac:cxnSpMk id="110" creationId="{5299CD47-938B-36B4-2269-D86D7C988DC0}"/>
          </ac:cxnSpMkLst>
        </pc:cxnChg>
        <pc:cxnChg chg="mod">
          <ac:chgData name="Vaughn, Aaron B. (LARC-D321)" userId="7618cfeb-e875-4531-a34d-23c3964a8e26" providerId="ADAL" clId="{C623911F-B930-4574-9745-B62F59D8E824}" dt="2023-06-27T12:11:20.338" v="386"/>
          <ac:cxnSpMkLst>
            <pc:docMk/>
            <pc:sldMk cId="3274241114" sldId="4888"/>
            <ac:cxnSpMk id="111" creationId="{1A73232A-62D2-E53A-7E72-76D4DDB3CCF1}"/>
          </ac:cxnSpMkLst>
        </pc:cxnChg>
        <pc:cxnChg chg="mod">
          <ac:chgData name="Vaughn, Aaron B. (LARC-D321)" userId="7618cfeb-e875-4531-a34d-23c3964a8e26" providerId="ADAL" clId="{C623911F-B930-4574-9745-B62F59D8E824}" dt="2023-06-27T12:11:20.338" v="386"/>
          <ac:cxnSpMkLst>
            <pc:docMk/>
            <pc:sldMk cId="3274241114" sldId="4888"/>
            <ac:cxnSpMk id="112" creationId="{621BAFCA-57AE-FA6D-720A-9D8FFE714A0D}"/>
          </ac:cxnSpMkLst>
        </pc:cxnChg>
        <pc:cxnChg chg="mod">
          <ac:chgData name="Vaughn, Aaron B. (LARC-D321)" userId="7618cfeb-e875-4531-a34d-23c3964a8e26" providerId="ADAL" clId="{C623911F-B930-4574-9745-B62F59D8E824}" dt="2023-06-27T12:11:20.338" v="386"/>
          <ac:cxnSpMkLst>
            <pc:docMk/>
            <pc:sldMk cId="3274241114" sldId="4888"/>
            <ac:cxnSpMk id="113" creationId="{B840673D-6D47-3D00-942A-C88D0392A28A}"/>
          </ac:cxnSpMkLst>
        </pc:cxnChg>
        <pc:cxnChg chg="mod">
          <ac:chgData name="Vaughn, Aaron B. (LARC-D321)" userId="7618cfeb-e875-4531-a34d-23c3964a8e26" providerId="ADAL" clId="{C623911F-B930-4574-9745-B62F59D8E824}" dt="2023-06-27T12:11:20.338" v="386"/>
          <ac:cxnSpMkLst>
            <pc:docMk/>
            <pc:sldMk cId="3274241114" sldId="4888"/>
            <ac:cxnSpMk id="114" creationId="{B44EA9CB-1DA6-D99B-AAEC-A7B80D3C7D68}"/>
          </ac:cxnSpMkLst>
        </pc:cxnChg>
        <pc:cxnChg chg="mod">
          <ac:chgData name="Vaughn, Aaron B. (LARC-D321)" userId="7618cfeb-e875-4531-a34d-23c3964a8e26" providerId="ADAL" clId="{C623911F-B930-4574-9745-B62F59D8E824}" dt="2023-06-27T12:11:20.338" v="386"/>
          <ac:cxnSpMkLst>
            <pc:docMk/>
            <pc:sldMk cId="3274241114" sldId="4888"/>
            <ac:cxnSpMk id="115" creationId="{AAEC66A6-358D-51C9-87D0-31083AC24612}"/>
          </ac:cxnSpMkLst>
        </pc:cxnChg>
        <pc:cxnChg chg="mod">
          <ac:chgData name="Vaughn, Aaron B. (LARC-D321)" userId="7618cfeb-e875-4531-a34d-23c3964a8e26" providerId="ADAL" clId="{C623911F-B930-4574-9745-B62F59D8E824}" dt="2023-06-27T12:11:20.338" v="386"/>
          <ac:cxnSpMkLst>
            <pc:docMk/>
            <pc:sldMk cId="3274241114" sldId="4888"/>
            <ac:cxnSpMk id="116" creationId="{CE615C29-3F4C-235C-3F91-61622DF54711}"/>
          </ac:cxnSpMkLst>
        </pc:cxnChg>
        <pc:cxnChg chg="mod">
          <ac:chgData name="Vaughn, Aaron B. (LARC-D321)" userId="7618cfeb-e875-4531-a34d-23c3964a8e26" providerId="ADAL" clId="{C623911F-B930-4574-9745-B62F59D8E824}" dt="2023-06-27T12:11:20.338" v="386"/>
          <ac:cxnSpMkLst>
            <pc:docMk/>
            <pc:sldMk cId="3274241114" sldId="4888"/>
            <ac:cxnSpMk id="117" creationId="{24785E79-CBE5-083D-6AAE-56C2CF5CF9E8}"/>
          </ac:cxnSpMkLst>
        </pc:cxnChg>
      </pc:sldChg>
      <pc:sldMasterChg chg="delSldLayout">
        <pc:chgData name="Vaughn, Aaron B. (LARC-D321)" userId="7618cfeb-e875-4531-a34d-23c3964a8e26" providerId="ADAL" clId="{C623911F-B930-4574-9745-B62F59D8E824}" dt="2023-06-27T12:34:20.167" v="819" actId="47"/>
        <pc:sldMasterMkLst>
          <pc:docMk/>
          <pc:sldMasterMk cId="631478008" sldId="2147483683"/>
        </pc:sldMasterMkLst>
        <pc:sldLayoutChg chg="del">
          <pc:chgData name="Vaughn, Aaron B. (LARC-D321)" userId="7618cfeb-e875-4531-a34d-23c3964a8e26" providerId="ADAL" clId="{C623911F-B930-4574-9745-B62F59D8E824}" dt="2023-06-27T12:34:20.167" v="819" actId="47"/>
          <pc:sldLayoutMkLst>
            <pc:docMk/>
            <pc:sldMasterMk cId="631478008" sldId="2147483683"/>
            <pc:sldLayoutMk cId="3855060677" sldId="2147483719"/>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A7DAF7B-CC20-8845-9345-D5ACF63098E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A84DB25-B132-5545-B81D-A204D759987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2F79AD6-F708-9543-95DB-ED4FED9404CE}" type="datetimeFigureOut">
              <a:rPr lang="en-US" smtClean="0"/>
              <a:t>6/27/2023</a:t>
            </a:fld>
            <a:endParaRPr lang="en-US"/>
          </a:p>
        </p:txBody>
      </p:sp>
      <p:sp>
        <p:nvSpPr>
          <p:cNvPr id="4" name="Footer Placeholder 3">
            <a:extLst>
              <a:ext uri="{FF2B5EF4-FFF2-40B4-BE49-F238E27FC236}">
                <a16:creationId xmlns:a16="http://schemas.microsoft.com/office/drawing/2014/main" id="{5514ED7D-DAE9-0C4C-BB19-29D0557BC2A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EA3DA4D-A5B5-DB40-93E5-9293E27FC94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E2C1D-56A3-244C-999F-B15D08A53F36}" type="slidenum">
              <a:rPr lang="en-US" smtClean="0"/>
              <a:t>‹#›</a:t>
            </a:fld>
            <a:endParaRPr lang="en-US"/>
          </a:p>
        </p:txBody>
      </p:sp>
    </p:spTree>
    <p:extLst>
      <p:ext uri="{BB962C8B-B14F-4D97-AF65-F5344CB8AC3E}">
        <p14:creationId xmlns:p14="http://schemas.microsoft.com/office/powerpoint/2010/main" val="23195470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BEABA5-ED06-954E-B605-DF01EA6F404D}" type="datetimeFigureOut">
              <a:rPr lang="en-US" smtClean="0"/>
              <a:t>6/27/2023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3AD3F6-BB0F-7043-8FFD-0D82D4BC57D2}" type="slidenum">
              <a:rPr lang="en-US" smtClean="0"/>
              <a:t>‹#›</a:t>
            </a:fld>
            <a:endParaRPr lang="en-US"/>
          </a:p>
        </p:txBody>
      </p:sp>
    </p:spTree>
    <p:extLst>
      <p:ext uri="{BB962C8B-B14F-4D97-AF65-F5344CB8AC3E}">
        <p14:creationId xmlns:p14="http://schemas.microsoft.com/office/powerpoint/2010/main" val="3529361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49"/>
            <a:ext cx="5486400" cy="4284663"/>
          </a:xfrm>
        </p:spPr>
        <p:txBody>
          <a:bodyPr/>
          <a:lstStyle/>
          <a:p>
            <a:endParaRPr lang="en-US" sz="1400"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5"/>
          </p:nvPr>
        </p:nvSpPr>
        <p:spPr/>
        <p:txBody>
          <a:bodyPr/>
          <a:lstStyle/>
          <a:p>
            <a:fld id="{6C3AD3F6-BB0F-7043-8FFD-0D82D4BC57D2}" type="slidenum">
              <a:rPr lang="en-US" smtClean="0"/>
              <a:t>1</a:t>
            </a:fld>
            <a:endParaRPr lang="en-US"/>
          </a:p>
        </p:txBody>
      </p:sp>
    </p:spTree>
    <p:extLst>
      <p:ext uri="{BB962C8B-B14F-4D97-AF65-F5344CB8AC3E}">
        <p14:creationId xmlns:p14="http://schemas.microsoft.com/office/powerpoint/2010/main" val="554401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5"/>
          </p:nvPr>
        </p:nvSpPr>
        <p:spPr/>
        <p:txBody>
          <a:bodyPr/>
          <a:lstStyle/>
          <a:p>
            <a:fld id="{6C3AD3F6-BB0F-7043-8FFD-0D82D4BC57D2}" type="slidenum">
              <a:rPr lang="en-US" smtClean="0"/>
              <a:t>2</a:t>
            </a:fld>
            <a:endParaRPr lang="en-US"/>
          </a:p>
        </p:txBody>
      </p:sp>
    </p:spTree>
    <p:extLst>
      <p:ext uri="{BB962C8B-B14F-4D97-AF65-F5344CB8AC3E}">
        <p14:creationId xmlns:p14="http://schemas.microsoft.com/office/powerpoint/2010/main" val="32312097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5"/>
          </p:nvPr>
        </p:nvSpPr>
        <p:spPr/>
        <p:txBody>
          <a:bodyPr/>
          <a:lstStyle/>
          <a:p>
            <a:fld id="{6C3AD3F6-BB0F-7043-8FFD-0D82D4BC57D2}" type="slidenum">
              <a:rPr lang="en-US" smtClean="0"/>
              <a:t>3</a:t>
            </a:fld>
            <a:endParaRPr lang="en-US"/>
          </a:p>
        </p:txBody>
      </p:sp>
    </p:spTree>
    <p:extLst>
      <p:ext uri="{BB962C8B-B14F-4D97-AF65-F5344CB8AC3E}">
        <p14:creationId xmlns:p14="http://schemas.microsoft.com/office/powerpoint/2010/main" val="3381125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3AD3F6-BB0F-7043-8FFD-0D82D4BC57D2}" type="slidenum">
              <a:rPr lang="en-US" smtClean="0"/>
              <a:t>4</a:t>
            </a:fld>
            <a:endParaRPr lang="en-US"/>
          </a:p>
        </p:txBody>
      </p:sp>
    </p:spTree>
    <p:extLst>
      <p:ext uri="{BB962C8B-B14F-4D97-AF65-F5344CB8AC3E}">
        <p14:creationId xmlns:p14="http://schemas.microsoft.com/office/powerpoint/2010/main" val="968071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5"/>
          </p:nvPr>
        </p:nvSpPr>
        <p:spPr/>
        <p:txBody>
          <a:bodyPr/>
          <a:lstStyle/>
          <a:p>
            <a:fld id="{6C3AD3F6-BB0F-7043-8FFD-0D82D4BC57D2}" type="slidenum">
              <a:rPr lang="en-US" smtClean="0"/>
              <a:t>5</a:t>
            </a:fld>
            <a:endParaRPr lang="en-US"/>
          </a:p>
        </p:txBody>
      </p:sp>
    </p:spTree>
    <p:extLst>
      <p:ext uri="{BB962C8B-B14F-4D97-AF65-F5344CB8AC3E}">
        <p14:creationId xmlns:p14="http://schemas.microsoft.com/office/powerpoint/2010/main" val="36043330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400"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5"/>
          </p:nvPr>
        </p:nvSpPr>
        <p:spPr/>
        <p:txBody>
          <a:bodyPr/>
          <a:lstStyle/>
          <a:p>
            <a:fld id="{6C3AD3F6-BB0F-7043-8FFD-0D82D4BC57D2}" type="slidenum">
              <a:rPr lang="en-US" smtClean="0"/>
              <a:t>6</a:t>
            </a:fld>
            <a:endParaRPr lang="en-US"/>
          </a:p>
        </p:txBody>
      </p:sp>
    </p:spTree>
    <p:extLst>
      <p:ext uri="{BB962C8B-B14F-4D97-AF65-F5344CB8AC3E}">
        <p14:creationId xmlns:p14="http://schemas.microsoft.com/office/powerpoint/2010/main" val="25994565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5"/>
          </p:nvPr>
        </p:nvSpPr>
        <p:spPr/>
        <p:txBody>
          <a:bodyPr/>
          <a:lstStyle/>
          <a:p>
            <a:fld id="{6C3AD3F6-BB0F-7043-8FFD-0D82D4BC57D2}" type="slidenum">
              <a:rPr lang="en-US" smtClean="0"/>
              <a:t>7</a:t>
            </a:fld>
            <a:endParaRPr lang="en-US"/>
          </a:p>
        </p:txBody>
      </p:sp>
    </p:spTree>
    <p:extLst>
      <p:ext uri="{BB962C8B-B14F-4D97-AF65-F5344CB8AC3E}">
        <p14:creationId xmlns:p14="http://schemas.microsoft.com/office/powerpoint/2010/main" val="33463169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759602"/>
          </a:xfrm>
        </p:spPr>
        <p:txBody>
          <a:bodyPr/>
          <a:lstStyle/>
          <a:p>
            <a:endParaRPr lang="en-US" sz="1400"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5"/>
          </p:nvPr>
        </p:nvSpPr>
        <p:spPr/>
        <p:txBody>
          <a:bodyPr/>
          <a:lstStyle/>
          <a:p>
            <a:fld id="{6C3AD3F6-BB0F-7043-8FFD-0D82D4BC57D2}" type="slidenum">
              <a:rPr lang="en-US" smtClean="0"/>
              <a:t>8</a:t>
            </a:fld>
            <a:endParaRPr lang="en-US"/>
          </a:p>
        </p:txBody>
      </p:sp>
    </p:spTree>
    <p:extLst>
      <p:ext uri="{BB962C8B-B14F-4D97-AF65-F5344CB8AC3E}">
        <p14:creationId xmlns:p14="http://schemas.microsoft.com/office/powerpoint/2010/main" val="1429840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3AD3F6-BB0F-7043-8FFD-0D82D4BC57D2}" type="slidenum">
              <a:rPr lang="en-US" smtClean="0"/>
              <a:t>9</a:t>
            </a:fld>
            <a:endParaRPr lang="en-US"/>
          </a:p>
        </p:txBody>
      </p:sp>
    </p:spTree>
    <p:extLst>
      <p:ext uri="{BB962C8B-B14F-4D97-AF65-F5344CB8AC3E}">
        <p14:creationId xmlns:p14="http://schemas.microsoft.com/office/powerpoint/2010/main" val="23289423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3806190"/>
          </a:xfrm>
        </p:spPr>
        <p:txBody>
          <a:bodyPr/>
          <a:lstStyle/>
          <a:p>
            <a:endParaRPr lang="en-US" sz="1400"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5"/>
          </p:nvPr>
        </p:nvSpPr>
        <p:spPr/>
        <p:txBody>
          <a:bodyPr/>
          <a:lstStyle/>
          <a:p>
            <a:fld id="{6C3AD3F6-BB0F-7043-8FFD-0D82D4BC57D2}" type="slidenum">
              <a:rPr lang="en-US" smtClean="0"/>
              <a:t>10</a:t>
            </a:fld>
            <a:endParaRPr lang="en-US"/>
          </a:p>
        </p:txBody>
      </p:sp>
    </p:spTree>
    <p:extLst>
      <p:ext uri="{BB962C8B-B14F-4D97-AF65-F5344CB8AC3E}">
        <p14:creationId xmlns:p14="http://schemas.microsoft.com/office/powerpoint/2010/main" val="37811791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6C3AD3F6-BB0F-7043-8FFD-0D82D4BC57D2}" type="slidenum">
              <a:rPr lang="en-US" smtClean="0"/>
              <a:t>11</a:t>
            </a:fld>
            <a:endParaRPr lang="en-US"/>
          </a:p>
        </p:txBody>
      </p:sp>
      <p:sp>
        <p:nvSpPr>
          <p:cNvPr id="3" name="Notes Placeholder 2">
            <a:extLst>
              <a:ext uri="{FF2B5EF4-FFF2-40B4-BE49-F238E27FC236}">
                <a16:creationId xmlns:a16="http://schemas.microsoft.com/office/drawing/2014/main" id="{15AC0366-474B-37D0-D784-D4C960BD9C6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345587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62893BF-55DA-FF44-BA93-FF87EFCBEA2A}"/>
              </a:ext>
            </a:extLst>
          </p:cNvPr>
          <p:cNvSpPr>
            <a:spLocks noGrp="1"/>
          </p:cNvSpPr>
          <p:nvPr>
            <p:ph type="pic" sz="quarter" idx="13" hasCustomPrompt="1"/>
          </p:nvPr>
        </p:nvSpPr>
        <p:spPr>
          <a:xfrm>
            <a:off x="-1" y="0"/>
            <a:ext cx="12192001" cy="6858000"/>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152400" y="5094209"/>
            <a:ext cx="11887200" cy="490839"/>
          </a:xfrm>
          <a:prstGeom prst="rect">
            <a:avLst/>
          </a:prstGeom>
        </p:spPr>
        <p:txBody>
          <a:bodyPr>
            <a:noAutofit/>
          </a:bodyPr>
          <a:lstStyle>
            <a:lvl1pPr>
              <a:defRPr sz="3200" b="0">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17" name="Text Placeholder 62" descr="NASA Logo">
            <a:extLst>
              <a:ext uri="{FF2B5EF4-FFF2-40B4-BE49-F238E27FC236}">
                <a16:creationId xmlns:a16="http://schemas.microsoft.com/office/drawing/2014/main" id="{F558A1E3-D5D9-4F40-AFB0-E21B2583E358}"/>
              </a:ext>
            </a:extLst>
          </p:cNvPr>
          <p:cNvSpPr>
            <a:spLocks noGrp="1"/>
          </p:cNvSpPr>
          <p:nvPr>
            <p:ph type="body" sz="quarter" idx="16" hasCustomPrompt="1"/>
          </p:nvPr>
        </p:nvSpPr>
        <p:spPr>
          <a:xfrm>
            <a:off x="11193463" y="235127"/>
            <a:ext cx="736600" cy="6096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lvl1pPr marL="0" indent="0">
              <a:buFontTx/>
              <a:buNone/>
              <a:defRPr sz="800"/>
            </a:lvl1pPr>
            <a:lvl2pPr marL="457200" indent="0">
              <a:buFontTx/>
              <a:buNone/>
              <a:defRPr sz="800"/>
            </a:lvl2pPr>
            <a:lvl3pPr marL="914400" indent="0">
              <a:buFontTx/>
              <a:buNone/>
              <a:defRPr sz="800"/>
            </a:lvl3pPr>
            <a:lvl4pPr marL="1371600" indent="0">
              <a:buFontTx/>
              <a:buNone/>
              <a:defRPr sz="800"/>
            </a:lvl4pPr>
            <a:lvl5pPr marL="1828800" indent="0">
              <a:buFontTx/>
              <a:buNone/>
              <a:defRPr sz="800"/>
            </a:lvl5pPr>
          </a:lstStyle>
          <a:p>
            <a:pPr lvl="0"/>
            <a:r>
              <a:rPr lang="en-US"/>
              <a:t> </a:t>
            </a:r>
          </a:p>
        </p:txBody>
      </p:sp>
    </p:spTree>
    <p:extLst>
      <p:ext uri="{BB962C8B-B14F-4D97-AF65-F5344CB8AC3E}">
        <p14:creationId xmlns:p14="http://schemas.microsoft.com/office/powerpoint/2010/main" val="1163226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sp>
        <p:nvSpPr>
          <p:cNvPr id="3" name="Date Placeholder 3">
            <a:extLst>
              <a:ext uri="{FF2B5EF4-FFF2-40B4-BE49-F238E27FC236}">
                <a16:creationId xmlns:a16="http://schemas.microsoft.com/office/drawing/2014/main" id="{C028DFED-802E-8643-9720-987B0F4950C4}"/>
              </a:ext>
            </a:extLst>
          </p:cNvPr>
          <p:cNvSpPr>
            <a:spLocks noGrp="1"/>
          </p:cNvSpPr>
          <p:nvPr>
            <p:ph type="dt" sz="half" idx="10"/>
          </p:nvPr>
        </p:nvSpPr>
        <p:spPr>
          <a:xfrm>
            <a:off x="152400" y="6492874"/>
            <a:ext cx="1040673" cy="365125"/>
          </a:xfrm>
          <a:prstGeom prst="rect">
            <a:avLst/>
          </a:prstGeom>
        </p:spPr>
        <p:txBody>
          <a:bodyPr/>
          <a:lstStyle>
            <a:lvl1pPr>
              <a:defRPr sz="800" b="1">
                <a:solidFill>
                  <a:srgbClr val="0047BA"/>
                </a:solidFill>
                <a:latin typeface="Arial" panose="020B0604020202020204" pitchFamily="34" charset="0"/>
                <a:cs typeface="Arial" panose="020B0604020202020204" pitchFamily="34" charset="0"/>
              </a:defRPr>
            </a:lvl1pPr>
          </a:lstStyle>
          <a:p>
            <a:r>
              <a:rPr lang="en-US"/>
              <a:t>www.nasa.gov</a:t>
            </a:r>
          </a:p>
        </p:txBody>
      </p:sp>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152400" y="5094209"/>
            <a:ext cx="11887200" cy="490839"/>
          </a:xfrm>
          <a:prstGeom prst="rect">
            <a:avLst/>
          </a:prstGeom>
        </p:spPr>
        <p:txBody>
          <a:bodyPr>
            <a:noAutofit/>
          </a:bodyPr>
          <a:lstStyle>
            <a:lvl1pPr>
              <a:defRPr sz="3200" b="0">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81828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3" name="Picture Placeholder 4"/>
          <p:cNvSpPr>
            <a:spLocks noGrp="1"/>
          </p:cNvSpPr>
          <p:nvPr>
            <p:ph type="pic" sz="quarter" idx="10" hasCustomPrompt="1"/>
          </p:nvPr>
        </p:nvSpPr>
        <p:spPr>
          <a:xfrm>
            <a:off x="3805084" y="362229"/>
            <a:ext cx="4581832" cy="5801032"/>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2" name="Title 1">
            <a:extLst>
              <a:ext uri="{FF2B5EF4-FFF2-40B4-BE49-F238E27FC236}">
                <a16:creationId xmlns:a16="http://schemas.microsoft.com/office/drawing/2014/main" id="{E08A3252-98C9-5500-225B-028B1802FB13}"/>
              </a:ext>
            </a:extLst>
          </p:cNvPr>
          <p:cNvSpPr>
            <a:spLocks noGrp="1"/>
          </p:cNvSpPr>
          <p:nvPr>
            <p:ph type="title"/>
          </p:nvPr>
        </p:nvSpPr>
        <p:spPr>
          <a:xfrm>
            <a:off x="3794679" y="6267950"/>
            <a:ext cx="4601176" cy="437650"/>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654392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4-Grid-Images-Text">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9" y="311936"/>
            <a:ext cx="8385976"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5" name="Picture Placeholder 4">
            <a:extLst>
              <a:ext uri="{FF2B5EF4-FFF2-40B4-BE49-F238E27FC236}">
                <a16:creationId xmlns:a16="http://schemas.microsoft.com/office/drawing/2014/main" id="{E62893BF-55DA-FF44-BA93-FF87EFCBEA2A}"/>
              </a:ext>
            </a:extLst>
          </p:cNvPr>
          <p:cNvSpPr>
            <a:spLocks noGrp="1"/>
          </p:cNvSpPr>
          <p:nvPr>
            <p:ph type="pic" sz="quarter" idx="13" hasCustomPrompt="1"/>
          </p:nvPr>
        </p:nvSpPr>
        <p:spPr>
          <a:xfrm>
            <a:off x="261768" y="985270"/>
            <a:ext cx="4138718" cy="2622699"/>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9" name="Picture Placeholder 4">
            <a:extLst>
              <a:ext uri="{FF2B5EF4-FFF2-40B4-BE49-F238E27FC236}">
                <a16:creationId xmlns:a16="http://schemas.microsoft.com/office/drawing/2014/main" id="{FDB856F8-C806-0E43-8E64-C5F831AD605F}"/>
              </a:ext>
            </a:extLst>
          </p:cNvPr>
          <p:cNvSpPr>
            <a:spLocks noGrp="1"/>
          </p:cNvSpPr>
          <p:nvPr>
            <p:ph type="pic" sz="quarter" idx="14" hasCustomPrompt="1"/>
          </p:nvPr>
        </p:nvSpPr>
        <p:spPr>
          <a:xfrm>
            <a:off x="4509026" y="982691"/>
            <a:ext cx="4138718" cy="2622699"/>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10" name="Picture Placeholder 4">
            <a:extLst>
              <a:ext uri="{FF2B5EF4-FFF2-40B4-BE49-F238E27FC236}">
                <a16:creationId xmlns:a16="http://schemas.microsoft.com/office/drawing/2014/main" id="{E939B1A1-E00B-0A44-84DE-A5C4087F8FDB}"/>
              </a:ext>
            </a:extLst>
          </p:cNvPr>
          <p:cNvSpPr>
            <a:spLocks noGrp="1"/>
          </p:cNvSpPr>
          <p:nvPr>
            <p:ph type="pic" sz="quarter" idx="15" hasCustomPrompt="1"/>
          </p:nvPr>
        </p:nvSpPr>
        <p:spPr>
          <a:xfrm>
            <a:off x="261768" y="3724434"/>
            <a:ext cx="4138719" cy="2622699"/>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11" name="Picture Placeholder 4">
            <a:extLst>
              <a:ext uri="{FF2B5EF4-FFF2-40B4-BE49-F238E27FC236}">
                <a16:creationId xmlns:a16="http://schemas.microsoft.com/office/drawing/2014/main" id="{DC1C2CDB-F455-6F4E-9267-DE15D73A5A62}"/>
              </a:ext>
            </a:extLst>
          </p:cNvPr>
          <p:cNvSpPr>
            <a:spLocks noGrp="1"/>
          </p:cNvSpPr>
          <p:nvPr>
            <p:ph type="pic" sz="quarter" idx="16" hasCustomPrompt="1"/>
          </p:nvPr>
        </p:nvSpPr>
        <p:spPr>
          <a:xfrm>
            <a:off x="4509024" y="3721856"/>
            <a:ext cx="4138720" cy="2622700"/>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Tree>
    <p:extLst>
      <p:ext uri="{BB962C8B-B14F-4D97-AF65-F5344CB8AC3E}">
        <p14:creationId xmlns:p14="http://schemas.microsoft.com/office/powerpoint/2010/main" val="3512681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3E950-A272-7B40-80EE-0134CFA82302}"/>
              </a:ext>
            </a:extLst>
          </p:cNvPr>
          <p:cNvSpPr>
            <a:spLocks noGrp="1"/>
          </p:cNvSpPr>
          <p:nvPr>
            <p:ph type="title"/>
          </p:nvPr>
        </p:nvSpPr>
        <p:spPr>
          <a:xfrm>
            <a:off x="340976" y="2843591"/>
            <a:ext cx="1801589" cy="903656"/>
          </a:xfr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19" name="Picture Placeholder 5">
            <a:extLst>
              <a:ext uri="{FF2B5EF4-FFF2-40B4-BE49-F238E27FC236}">
                <a16:creationId xmlns:a16="http://schemas.microsoft.com/office/drawing/2014/main" id="{0914BD9B-73DA-0249-AA28-9716AEDB6336}"/>
              </a:ext>
            </a:extLst>
          </p:cNvPr>
          <p:cNvSpPr>
            <a:spLocks noGrp="1"/>
          </p:cNvSpPr>
          <p:nvPr>
            <p:ph type="pic" sz="quarter" idx="13" hasCustomPrompt="1"/>
          </p:nvPr>
        </p:nvSpPr>
        <p:spPr>
          <a:xfrm>
            <a:off x="-500611" y="0"/>
            <a:ext cx="10748782" cy="6858000"/>
          </a:xfrm>
          <a:custGeom>
            <a:avLst/>
            <a:gdLst>
              <a:gd name="connsiteX0" fmla="*/ 0 w 10748782"/>
              <a:gd name="connsiteY0" fmla="*/ 0 h 6858000"/>
              <a:gd name="connsiteX1" fmla="*/ 3890782 w 10748782"/>
              <a:gd name="connsiteY1" fmla="*/ 0 h 6858000"/>
              <a:gd name="connsiteX2" fmla="*/ 10748782 w 10748782"/>
              <a:gd name="connsiteY2" fmla="*/ 6858000 h 6858000"/>
              <a:gd name="connsiteX3" fmla="*/ 6858000 w 1074878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48782" h="6858000">
                <a:moveTo>
                  <a:pt x="0" y="0"/>
                </a:moveTo>
                <a:lnTo>
                  <a:pt x="3890782" y="0"/>
                </a:lnTo>
                <a:lnTo>
                  <a:pt x="10748782" y="6858000"/>
                </a:lnTo>
                <a:lnTo>
                  <a:pt x="6858000" y="6858000"/>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Tree>
    <p:extLst>
      <p:ext uri="{BB962C8B-B14F-4D97-AF65-F5344CB8AC3E}">
        <p14:creationId xmlns:p14="http://schemas.microsoft.com/office/powerpoint/2010/main" val="19943026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sp>
        <p:nvSpPr>
          <p:cNvPr id="14" name="Title 12">
            <a:extLst>
              <a:ext uri="{FF2B5EF4-FFF2-40B4-BE49-F238E27FC236}">
                <a16:creationId xmlns:a16="http://schemas.microsoft.com/office/drawing/2014/main" id="{B7F72C18-9CCB-3D4A-86E8-98494039FC03}"/>
              </a:ext>
            </a:extLst>
          </p:cNvPr>
          <p:cNvSpPr>
            <a:spLocks noGrp="1"/>
          </p:cNvSpPr>
          <p:nvPr>
            <p:ph type="title"/>
          </p:nvPr>
        </p:nvSpPr>
        <p:spPr>
          <a:xfrm>
            <a:off x="261768" y="311936"/>
            <a:ext cx="9979512"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27" name="Picture Placeholder 4">
            <a:extLst>
              <a:ext uri="{FF2B5EF4-FFF2-40B4-BE49-F238E27FC236}">
                <a16:creationId xmlns:a16="http://schemas.microsoft.com/office/drawing/2014/main" id="{EF209F94-4825-2C4B-9EF7-B131B4BD1292}"/>
              </a:ext>
            </a:extLst>
          </p:cNvPr>
          <p:cNvSpPr>
            <a:spLocks noGrp="1"/>
          </p:cNvSpPr>
          <p:nvPr>
            <p:ph type="pic" sz="quarter" idx="20" hasCustomPrompt="1"/>
          </p:nvPr>
        </p:nvSpPr>
        <p:spPr>
          <a:xfrm>
            <a:off x="6137833" y="4593775"/>
            <a:ext cx="2964332" cy="2264226"/>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29" name="Picture Placeholder 4">
            <a:extLst>
              <a:ext uri="{FF2B5EF4-FFF2-40B4-BE49-F238E27FC236}">
                <a16:creationId xmlns:a16="http://schemas.microsoft.com/office/drawing/2014/main" id="{3543A7DF-22B3-1348-BCBF-08156A864BFD}"/>
              </a:ext>
            </a:extLst>
          </p:cNvPr>
          <p:cNvSpPr>
            <a:spLocks noGrp="1"/>
          </p:cNvSpPr>
          <p:nvPr>
            <p:ph type="pic" sz="quarter" idx="18" hasCustomPrompt="1"/>
          </p:nvPr>
        </p:nvSpPr>
        <p:spPr>
          <a:xfrm>
            <a:off x="-1" y="4593775"/>
            <a:ext cx="2943411" cy="2264226"/>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30" name="Picture Placeholder 4">
            <a:extLst>
              <a:ext uri="{FF2B5EF4-FFF2-40B4-BE49-F238E27FC236}">
                <a16:creationId xmlns:a16="http://schemas.microsoft.com/office/drawing/2014/main" id="{747E8177-E151-8445-9BA3-4FF29F2A1F89}"/>
              </a:ext>
            </a:extLst>
          </p:cNvPr>
          <p:cNvSpPr>
            <a:spLocks noGrp="1"/>
          </p:cNvSpPr>
          <p:nvPr>
            <p:ph type="pic" sz="quarter" idx="19" hasCustomPrompt="1"/>
          </p:nvPr>
        </p:nvSpPr>
        <p:spPr>
          <a:xfrm>
            <a:off x="3080863" y="4593775"/>
            <a:ext cx="2931464" cy="2264226"/>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31" name="Picture Placeholder 4">
            <a:extLst>
              <a:ext uri="{FF2B5EF4-FFF2-40B4-BE49-F238E27FC236}">
                <a16:creationId xmlns:a16="http://schemas.microsoft.com/office/drawing/2014/main" id="{D1907836-E2D6-534A-A24B-A99CABD72B96}"/>
              </a:ext>
            </a:extLst>
          </p:cNvPr>
          <p:cNvSpPr>
            <a:spLocks noGrp="1"/>
          </p:cNvSpPr>
          <p:nvPr>
            <p:ph type="pic" sz="quarter" idx="10" hasCustomPrompt="1"/>
          </p:nvPr>
        </p:nvSpPr>
        <p:spPr>
          <a:xfrm>
            <a:off x="-1" y="941294"/>
            <a:ext cx="2943411" cy="2301411"/>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32" name="Picture Placeholder 4">
            <a:extLst>
              <a:ext uri="{FF2B5EF4-FFF2-40B4-BE49-F238E27FC236}">
                <a16:creationId xmlns:a16="http://schemas.microsoft.com/office/drawing/2014/main" id="{1367309D-BFC4-8645-B10A-0D9D1C81CF3C}"/>
              </a:ext>
            </a:extLst>
          </p:cNvPr>
          <p:cNvSpPr>
            <a:spLocks noGrp="1"/>
          </p:cNvSpPr>
          <p:nvPr>
            <p:ph type="pic" sz="quarter" idx="11" hasCustomPrompt="1"/>
          </p:nvPr>
        </p:nvSpPr>
        <p:spPr>
          <a:xfrm>
            <a:off x="3080863" y="941294"/>
            <a:ext cx="2931464" cy="2301411"/>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33" name="Picture Placeholder 4">
            <a:extLst>
              <a:ext uri="{FF2B5EF4-FFF2-40B4-BE49-F238E27FC236}">
                <a16:creationId xmlns:a16="http://schemas.microsoft.com/office/drawing/2014/main" id="{D9F4E471-A1DE-C14C-96DA-543CB3A30136}"/>
              </a:ext>
            </a:extLst>
          </p:cNvPr>
          <p:cNvSpPr>
            <a:spLocks noGrp="1"/>
          </p:cNvSpPr>
          <p:nvPr>
            <p:ph type="pic" sz="quarter" idx="12" hasCustomPrompt="1"/>
          </p:nvPr>
        </p:nvSpPr>
        <p:spPr>
          <a:xfrm>
            <a:off x="6137832" y="941294"/>
            <a:ext cx="2964332" cy="2301411"/>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34" name="Picture Placeholder 4">
            <a:extLst>
              <a:ext uri="{FF2B5EF4-FFF2-40B4-BE49-F238E27FC236}">
                <a16:creationId xmlns:a16="http://schemas.microsoft.com/office/drawing/2014/main" id="{744E3AB2-A9B9-0046-ADB2-598B2A1E867E}"/>
              </a:ext>
            </a:extLst>
          </p:cNvPr>
          <p:cNvSpPr>
            <a:spLocks noGrp="1"/>
          </p:cNvSpPr>
          <p:nvPr>
            <p:ph type="pic" sz="quarter" idx="13" hasCustomPrompt="1"/>
          </p:nvPr>
        </p:nvSpPr>
        <p:spPr>
          <a:xfrm>
            <a:off x="9227669" y="941294"/>
            <a:ext cx="2964332" cy="2301411"/>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Tree>
    <p:extLst>
      <p:ext uri="{BB962C8B-B14F-4D97-AF65-F5344CB8AC3E}">
        <p14:creationId xmlns:p14="http://schemas.microsoft.com/office/powerpoint/2010/main" val="4041962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9" y="273836"/>
            <a:ext cx="9951614" cy="5708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8" name="Picture Placeholder 5">
            <a:extLst>
              <a:ext uri="{FF2B5EF4-FFF2-40B4-BE49-F238E27FC236}">
                <a16:creationId xmlns:a16="http://schemas.microsoft.com/office/drawing/2014/main" id="{0DE5396E-699C-C44A-9955-B0BEE7682664}"/>
              </a:ext>
            </a:extLst>
          </p:cNvPr>
          <p:cNvSpPr>
            <a:spLocks noGrp="1"/>
          </p:cNvSpPr>
          <p:nvPr>
            <p:ph type="pic" sz="quarter" idx="17" hasCustomPrompt="1"/>
          </p:nvPr>
        </p:nvSpPr>
        <p:spPr>
          <a:xfrm>
            <a:off x="0"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9" name="Picture Placeholder 5">
            <a:extLst>
              <a:ext uri="{FF2B5EF4-FFF2-40B4-BE49-F238E27FC236}">
                <a16:creationId xmlns:a16="http://schemas.microsoft.com/office/drawing/2014/main" id="{D414F4B0-9840-2A41-A16A-0DBC7669AFF7}"/>
              </a:ext>
            </a:extLst>
          </p:cNvPr>
          <p:cNvSpPr>
            <a:spLocks noGrp="1"/>
          </p:cNvSpPr>
          <p:nvPr>
            <p:ph type="pic" sz="quarter" idx="13" hasCustomPrompt="1"/>
          </p:nvPr>
        </p:nvSpPr>
        <p:spPr>
          <a:xfrm>
            <a:off x="3069771"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10" name="Picture Placeholder 5">
            <a:extLst>
              <a:ext uri="{FF2B5EF4-FFF2-40B4-BE49-F238E27FC236}">
                <a16:creationId xmlns:a16="http://schemas.microsoft.com/office/drawing/2014/main" id="{8F6BE757-9FB1-374F-8070-16A4EA0CD10E}"/>
              </a:ext>
            </a:extLst>
          </p:cNvPr>
          <p:cNvSpPr>
            <a:spLocks noGrp="1"/>
          </p:cNvSpPr>
          <p:nvPr>
            <p:ph type="pic" sz="quarter" idx="14" hasCustomPrompt="1"/>
          </p:nvPr>
        </p:nvSpPr>
        <p:spPr>
          <a:xfrm>
            <a:off x="6139542"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12" name="Picture Placeholder 5">
            <a:extLst>
              <a:ext uri="{FF2B5EF4-FFF2-40B4-BE49-F238E27FC236}">
                <a16:creationId xmlns:a16="http://schemas.microsoft.com/office/drawing/2014/main" id="{BE1A101F-25A9-434D-B8D8-2A1445801F19}"/>
              </a:ext>
            </a:extLst>
          </p:cNvPr>
          <p:cNvSpPr>
            <a:spLocks noGrp="1"/>
          </p:cNvSpPr>
          <p:nvPr>
            <p:ph type="pic" sz="quarter" idx="15" hasCustomPrompt="1"/>
          </p:nvPr>
        </p:nvSpPr>
        <p:spPr>
          <a:xfrm>
            <a:off x="9209314"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Tree>
    <p:extLst>
      <p:ext uri="{BB962C8B-B14F-4D97-AF65-F5344CB8AC3E}">
        <p14:creationId xmlns:p14="http://schemas.microsoft.com/office/powerpoint/2010/main" val="2243465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6_Custom Layou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0"/>
            <a:ext cx="2985247" cy="46482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9" name="Picture Placeholder 4">
            <a:extLst>
              <a:ext uri="{FF2B5EF4-FFF2-40B4-BE49-F238E27FC236}">
                <a16:creationId xmlns:a16="http://schemas.microsoft.com/office/drawing/2014/main" id="{7E2FC91E-2A82-9A45-8BEF-3D10335EF113}"/>
              </a:ext>
            </a:extLst>
          </p:cNvPr>
          <p:cNvSpPr>
            <a:spLocks noGrp="1"/>
          </p:cNvSpPr>
          <p:nvPr>
            <p:ph type="pic" sz="quarter" idx="14" hasCustomPrompt="1"/>
          </p:nvPr>
        </p:nvSpPr>
        <p:spPr>
          <a:xfrm>
            <a:off x="3119460" y="0"/>
            <a:ext cx="2937438" cy="46482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10" name="Picture Placeholder 4">
            <a:extLst>
              <a:ext uri="{FF2B5EF4-FFF2-40B4-BE49-F238E27FC236}">
                <a16:creationId xmlns:a16="http://schemas.microsoft.com/office/drawing/2014/main" id="{ABA04352-04C5-1D4B-817F-B6A74C63143F}"/>
              </a:ext>
            </a:extLst>
          </p:cNvPr>
          <p:cNvSpPr>
            <a:spLocks noGrp="1"/>
          </p:cNvSpPr>
          <p:nvPr>
            <p:ph type="pic" sz="quarter" idx="15" hasCustomPrompt="1"/>
          </p:nvPr>
        </p:nvSpPr>
        <p:spPr>
          <a:xfrm>
            <a:off x="6191111" y="0"/>
            <a:ext cx="2937438" cy="46482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11" name="Picture Placeholder 4">
            <a:extLst>
              <a:ext uri="{FF2B5EF4-FFF2-40B4-BE49-F238E27FC236}">
                <a16:creationId xmlns:a16="http://schemas.microsoft.com/office/drawing/2014/main" id="{DC9E02CD-FE8E-6A48-8FF7-D0BC2CBDAE74}"/>
              </a:ext>
            </a:extLst>
          </p:cNvPr>
          <p:cNvSpPr>
            <a:spLocks noGrp="1"/>
          </p:cNvSpPr>
          <p:nvPr>
            <p:ph type="pic" sz="quarter" idx="16" hasCustomPrompt="1"/>
          </p:nvPr>
        </p:nvSpPr>
        <p:spPr>
          <a:xfrm>
            <a:off x="9262761" y="0"/>
            <a:ext cx="2937437" cy="46482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6" name="Title 5">
            <a:extLst>
              <a:ext uri="{FF2B5EF4-FFF2-40B4-BE49-F238E27FC236}">
                <a16:creationId xmlns:a16="http://schemas.microsoft.com/office/drawing/2014/main" id="{A12991D6-D5C3-83C7-9EDF-788C9E97D88E}"/>
              </a:ext>
            </a:extLst>
          </p:cNvPr>
          <p:cNvSpPr>
            <a:spLocks noGrp="1"/>
          </p:cNvSpPr>
          <p:nvPr>
            <p:ph type="title"/>
          </p:nvPr>
        </p:nvSpPr>
        <p:spPr>
          <a:xfrm>
            <a:off x="261769" y="4883936"/>
            <a:ext cx="9979511" cy="437650"/>
          </a:xfrm>
        </p:spPr>
        <p:txBody>
          <a:bodyPr/>
          <a:lstStyle/>
          <a:p>
            <a:r>
              <a:rPr lang="en-US"/>
              <a:t>Click to edit Master title style</a:t>
            </a:r>
          </a:p>
        </p:txBody>
      </p:sp>
    </p:spTree>
    <p:extLst>
      <p:ext uri="{BB962C8B-B14F-4D97-AF65-F5344CB8AC3E}">
        <p14:creationId xmlns:p14="http://schemas.microsoft.com/office/powerpoint/2010/main" val="2495206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8_Custom Layou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3416300"/>
            <a:ext cx="6033247" cy="34417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7" name="Picture Placeholder 4"/>
          <p:cNvSpPr>
            <a:spLocks noGrp="1"/>
          </p:cNvSpPr>
          <p:nvPr>
            <p:ph type="pic" sz="quarter" idx="14" hasCustomPrompt="1"/>
          </p:nvPr>
        </p:nvSpPr>
        <p:spPr>
          <a:xfrm>
            <a:off x="6158752" y="3416300"/>
            <a:ext cx="6033248" cy="34417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11777832"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925950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6_Custom Layou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1993285"/>
            <a:ext cx="6033247" cy="3571887"/>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7" name="Picture Placeholder 4"/>
          <p:cNvSpPr>
            <a:spLocks noGrp="1"/>
          </p:cNvSpPr>
          <p:nvPr>
            <p:ph type="pic" sz="quarter" idx="14" hasCustomPrompt="1"/>
          </p:nvPr>
        </p:nvSpPr>
        <p:spPr>
          <a:xfrm>
            <a:off x="6158752" y="1993285"/>
            <a:ext cx="6033248" cy="3571887"/>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10435729"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131999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1_Custom Layou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3441522"/>
            <a:ext cx="6096000" cy="3416478"/>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7" name="Picture Placeholder 4"/>
          <p:cNvSpPr>
            <a:spLocks noGrp="1"/>
          </p:cNvSpPr>
          <p:nvPr>
            <p:ph type="pic" sz="quarter" idx="14" hasCustomPrompt="1"/>
          </p:nvPr>
        </p:nvSpPr>
        <p:spPr>
          <a:xfrm>
            <a:off x="6096000" y="0"/>
            <a:ext cx="6096000" cy="3441522"/>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5603875"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916924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9_Custom Layout">
    <p:spTree>
      <p:nvGrpSpPr>
        <p:cNvPr id="1" name=""/>
        <p:cNvGrpSpPr/>
        <p:nvPr/>
      </p:nvGrpSpPr>
      <p:grpSpPr>
        <a:xfrm>
          <a:off x="0" y="0"/>
          <a:ext cx="0" cy="0"/>
          <a:chOff x="0" y="0"/>
          <a:chExt cx="0" cy="0"/>
        </a:xfrm>
      </p:grpSpPr>
      <p:sp>
        <p:nvSpPr>
          <p:cNvPr id="7" name="Picture Placeholder 4"/>
          <p:cNvSpPr>
            <a:spLocks noGrp="1"/>
          </p:cNvSpPr>
          <p:nvPr>
            <p:ph type="pic" sz="quarter" idx="14" hasCustomPrompt="1"/>
          </p:nvPr>
        </p:nvSpPr>
        <p:spPr>
          <a:xfrm>
            <a:off x="6158752" y="0"/>
            <a:ext cx="6033248" cy="68580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5603875"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6933243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0_Custom Layou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6096000" y="3416806"/>
            <a:ext cx="6096000" cy="3441193"/>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7" name="Picture Placeholder 4"/>
          <p:cNvSpPr>
            <a:spLocks noGrp="1"/>
          </p:cNvSpPr>
          <p:nvPr>
            <p:ph type="pic" sz="quarter" idx="14" hasCustomPrompt="1"/>
          </p:nvPr>
        </p:nvSpPr>
        <p:spPr>
          <a:xfrm>
            <a:off x="6096000" y="-12193"/>
            <a:ext cx="6096000" cy="3428999"/>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11" name="Title 12">
            <a:extLst>
              <a:ext uri="{FF2B5EF4-FFF2-40B4-BE49-F238E27FC236}">
                <a16:creationId xmlns:a16="http://schemas.microsoft.com/office/drawing/2014/main" id="{F8B22D28-EA51-E54E-ACEE-8C29F8A5D1C4}"/>
              </a:ext>
            </a:extLst>
          </p:cNvPr>
          <p:cNvSpPr>
            <a:spLocks noGrp="1"/>
          </p:cNvSpPr>
          <p:nvPr>
            <p:ph type="title"/>
          </p:nvPr>
        </p:nvSpPr>
        <p:spPr>
          <a:xfrm>
            <a:off x="261768" y="311936"/>
            <a:ext cx="5433638"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cxnSp>
        <p:nvCxnSpPr>
          <p:cNvPr id="13" name="Straight Connector 12">
            <a:extLst>
              <a:ext uri="{FF2B5EF4-FFF2-40B4-BE49-F238E27FC236}">
                <a16:creationId xmlns:a16="http://schemas.microsoft.com/office/drawing/2014/main" id="{CA111385-1464-9349-BF04-A88AEB56BD1B}"/>
              </a:ext>
            </a:extLst>
          </p:cNvPr>
          <p:cNvCxnSpPr/>
          <p:nvPr userDrawn="1"/>
        </p:nvCxnSpPr>
        <p:spPr>
          <a:xfrm>
            <a:off x="-121920" y="3416808"/>
            <a:ext cx="6217920" cy="0"/>
          </a:xfrm>
          <a:prstGeom prst="line">
            <a:avLst/>
          </a:prstGeom>
          <a:ln w="635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20267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Text-3-Images">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8" y="311936"/>
            <a:ext cx="9951615" cy="5327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5" name="Picture Placeholder 4">
            <a:extLst>
              <a:ext uri="{FF2B5EF4-FFF2-40B4-BE49-F238E27FC236}">
                <a16:creationId xmlns:a16="http://schemas.microsoft.com/office/drawing/2014/main" id="{E62893BF-55DA-FF44-BA93-FF87EFCBEA2A}"/>
              </a:ext>
            </a:extLst>
          </p:cNvPr>
          <p:cNvSpPr>
            <a:spLocks noGrp="1"/>
          </p:cNvSpPr>
          <p:nvPr>
            <p:ph type="pic" sz="quarter" idx="13" hasCustomPrompt="1"/>
          </p:nvPr>
        </p:nvSpPr>
        <p:spPr>
          <a:xfrm>
            <a:off x="0" y="2369864"/>
            <a:ext cx="4005435" cy="2538238"/>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9" name="Picture Placeholder 4">
            <a:extLst>
              <a:ext uri="{FF2B5EF4-FFF2-40B4-BE49-F238E27FC236}">
                <a16:creationId xmlns:a16="http://schemas.microsoft.com/office/drawing/2014/main" id="{FDB856F8-C806-0E43-8E64-C5F831AD605F}"/>
              </a:ext>
            </a:extLst>
          </p:cNvPr>
          <p:cNvSpPr>
            <a:spLocks noGrp="1"/>
          </p:cNvSpPr>
          <p:nvPr>
            <p:ph type="pic" sz="quarter" idx="14" hasCustomPrompt="1"/>
          </p:nvPr>
        </p:nvSpPr>
        <p:spPr>
          <a:xfrm>
            <a:off x="4093282" y="2367285"/>
            <a:ext cx="4005435" cy="2538238"/>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10" name="Picture Placeholder 4">
            <a:extLst>
              <a:ext uri="{FF2B5EF4-FFF2-40B4-BE49-F238E27FC236}">
                <a16:creationId xmlns:a16="http://schemas.microsoft.com/office/drawing/2014/main" id="{E939B1A1-E00B-0A44-84DE-A5C4087F8FDB}"/>
              </a:ext>
            </a:extLst>
          </p:cNvPr>
          <p:cNvSpPr>
            <a:spLocks noGrp="1"/>
          </p:cNvSpPr>
          <p:nvPr>
            <p:ph type="pic" sz="quarter" idx="15" hasCustomPrompt="1"/>
          </p:nvPr>
        </p:nvSpPr>
        <p:spPr>
          <a:xfrm>
            <a:off x="8186563" y="2367285"/>
            <a:ext cx="4005437" cy="2538238"/>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Tree>
    <p:extLst>
      <p:ext uri="{BB962C8B-B14F-4D97-AF65-F5344CB8AC3E}">
        <p14:creationId xmlns:p14="http://schemas.microsoft.com/office/powerpoint/2010/main" val="3668042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Title-Text-3-Images">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8" y="311936"/>
            <a:ext cx="9951615" cy="5327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5" name="Picture Placeholder 4">
            <a:extLst>
              <a:ext uri="{FF2B5EF4-FFF2-40B4-BE49-F238E27FC236}">
                <a16:creationId xmlns:a16="http://schemas.microsoft.com/office/drawing/2014/main" id="{E62893BF-55DA-FF44-BA93-FF87EFCBEA2A}"/>
              </a:ext>
            </a:extLst>
          </p:cNvPr>
          <p:cNvSpPr>
            <a:spLocks noGrp="1"/>
          </p:cNvSpPr>
          <p:nvPr>
            <p:ph type="pic" sz="quarter" idx="13" hasCustomPrompt="1"/>
          </p:nvPr>
        </p:nvSpPr>
        <p:spPr>
          <a:xfrm>
            <a:off x="0" y="1406586"/>
            <a:ext cx="4005435" cy="2538238"/>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9" name="Picture Placeholder 4">
            <a:extLst>
              <a:ext uri="{FF2B5EF4-FFF2-40B4-BE49-F238E27FC236}">
                <a16:creationId xmlns:a16="http://schemas.microsoft.com/office/drawing/2014/main" id="{FDB856F8-C806-0E43-8E64-C5F831AD605F}"/>
              </a:ext>
            </a:extLst>
          </p:cNvPr>
          <p:cNvSpPr>
            <a:spLocks noGrp="1"/>
          </p:cNvSpPr>
          <p:nvPr>
            <p:ph type="pic" sz="quarter" idx="14" hasCustomPrompt="1"/>
          </p:nvPr>
        </p:nvSpPr>
        <p:spPr>
          <a:xfrm>
            <a:off x="4093282" y="1406586"/>
            <a:ext cx="4005435" cy="2538238"/>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10" name="Picture Placeholder 4">
            <a:extLst>
              <a:ext uri="{FF2B5EF4-FFF2-40B4-BE49-F238E27FC236}">
                <a16:creationId xmlns:a16="http://schemas.microsoft.com/office/drawing/2014/main" id="{E939B1A1-E00B-0A44-84DE-A5C4087F8FDB}"/>
              </a:ext>
            </a:extLst>
          </p:cNvPr>
          <p:cNvSpPr>
            <a:spLocks noGrp="1"/>
          </p:cNvSpPr>
          <p:nvPr>
            <p:ph type="pic" sz="quarter" idx="15" hasCustomPrompt="1"/>
          </p:nvPr>
        </p:nvSpPr>
        <p:spPr>
          <a:xfrm>
            <a:off x="8186563" y="1406586"/>
            <a:ext cx="4005437" cy="2538238"/>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Tree>
    <p:extLst>
      <p:ext uri="{BB962C8B-B14F-4D97-AF65-F5344CB8AC3E}">
        <p14:creationId xmlns:p14="http://schemas.microsoft.com/office/powerpoint/2010/main" val="912662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9" y="273836"/>
            <a:ext cx="9951614" cy="5708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8" name="Picture Placeholder 5">
            <a:extLst>
              <a:ext uri="{FF2B5EF4-FFF2-40B4-BE49-F238E27FC236}">
                <a16:creationId xmlns:a16="http://schemas.microsoft.com/office/drawing/2014/main" id="{0DE5396E-699C-C44A-9955-B0BEE7682664}"/>
              </a:ext>
            </a:extLst>
          </p:cNvPr>
          <p:cNvSpPr>
            <a:spLocks noGrp="1"/>
          </p:cNvSpPr>
          <p:nvPr>
            <p:ph type="pic" sz="quarter" idx="17" hasCustomPrompt="1"/>
          </p:nvPr>
        </p:nvSpPr>
        <p:spPr>
          <a:xfrm>
            <a:off x="0"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9" name="Picture Placeholder 5">
            <a:extLst>
              <a:ext uri="{FF2B5EF4-FFF2-40B4-BE49-F238E27FC236}">
                <a16:creationId xmlns:a16="http://schemas.microsoft.com/office/drawing/2014/main" id="{D414F4B0-9840-2A41-A16A-0DBC7669AFF7}"/>
              </a:ext>
            </a:extLst>
          </p:cNvPr>
          <p:cNvSpPr>
            <a:spLocks noGrp="1"/>
          </p:cNvSpPr>
          <p:nvPr>
            <p:ph type="pic" sz="quarter" idx="13" hasCustomPrompt="1"/>
          </p:nvPr>
        </p:nvSpPr>
        <p:spPr>
          <a:xfrm>
            <a:off x="3069771"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10" name="Picture Placeholder 5">
            <a:extLst>
              <a:ext uri="{FF2B5EF4-FFF2-40B4-BE49-F238E27FC236}">
                <a16:creationId xmlns:a16="http://schemas.microsoft.com/office/drawing/2014/main" id="{8F6BE757-9FB1-374F-8070-16A4EA0CD10E}"/>
              </a:ext>
            </a:extLst>
          </p:cNvPr>
          <p:cNvSpPr>
            <a:spLocks noGrp="1"/>
          </p:cNvSpPr>
          <p:nvPr>
            <p:ph type="pic" sz="quarter" idx="14" hasCustomPrompt="1"/>
          </p:nvPr>
        </p:nvSpPr>
        <p:spPr>
          <a:xfrm>
            <a:off x="6139542"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12" name="Picture Placeholder 5">
            <a:extLst>
              <a:ext uri="{FF2B5EF4-FFF2-40B4-BE49-F238E27FC236}">
                <a16:creationId xmlns:a16="http://schemas.microsoft.com/office/drawing/2014/main" id="{BE1A101F-25A9-434D-B8D8-2A1445801F19}"/>
              </a:ext>
            </a:extLst>
          </p:cNvPr>
          <p:cNvSpPr>
            <a:spLocks noGrp="1"/>
          </p:cNvSpPr>
          <p:nvPr>
            <p:ph type="pic" sz="quarter" idx="15" hasCustomPrompt="1"/>
          </p:nvPr>
        </p:nvSpPr>
        <p:spPr>
          <a:xfrm>
            <a:off x="9209314"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Tree>
    <p:extLst>
      <p:ext uri="{BB962C8B-B14F-4D97-AF65-F5344CB8AC3E}">
        <p14:creationId xmlns:p14="http://schemas.microsoft.com/office/powerpoint/2010/main" val="10841207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9" y="273836"/>
            <a:ext cx="9951614" cy="5708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21" name="Picture Placeholder 2">
            <a:extLst>
              <a:ext uri="{FF2B5EF4-FFF2-40B4-BE49-F238E27FC236}">
                <a16:creationId xmlns:a16="http://schemas.microsoft.com/office/drawing/2014/main" id="{C72BCA80-0D0F-8243-ACCE-583D86FE36DF}"/>
              </a:ext>
            </a:extLst>
          </p:cNvPr>
          <p:cNvSpPr>
            <a:spLocks noGrp="1"/>
          </p:cNvSpPr>
          <p:nvPr>
            <p:ph type="pic" sz="quarter" idx="17" hasCustomPrompt="1"/>
          </p:nvPr>
        </p:nvSpPr>
        <p:spPr>
          <a:xfrm>
            <a:off x="218755" y="1314459"/>
            <a:ext cx="2231534" cy="2114541"/>
          </a:xfrm>
          <a:prstGeom prst="rect">
            <a:avLst/>
          </a:prstGeom>
          <a:pattFill prst="pct5">
            <a:fgClr>
              <a:schemeClr val="bg1">
                <a:lumMod val="75000"/>
              </a:schemeClr>
            </a:fgClr>
            <a:bgClr>
              <a:schemeClr val="bg1"/>
            </a:bgClr>
          </a:pattFill>
        </p:spPr>
        <p:txBody>
          <a:bodyPr anchor="ctr">
            <a:normAutofit/>
          </a:bodyPr>
          <a:lstStyle>
            <a:lvl1pPr marL="0" indent="0" algn="ctr">
              <a:buNone/>
              <a:defRPr sz="1200" b="0" i="0">
                <a:latin typeface="+mn-lt"/>
                <a:ea typeface="Source Sans Pro" charset="0"/>
                <a:cs typeface="Source Sans Pro" charset="0"/>
              </a:defRPr>
            </a:lvl1pPr>
          </a:lstStyle>
          <a:p>
            <a:r>
              <a:rPr lang="en-US"/>
              <a:t>Drag &amp; Drop Image</a:t>
            </a:r>
          </a:p>
        </p:txBody>
      </p:sp>
      <p:sp>
        <p:nvSpPr>
          <p:cNvPr id="22" name="Picture Placeholder 4">
            <a:extLst>
              <a:ext uri="{FF2B5EF4-FFF2-40B4-BE49-F238E27FC236}">
                <a16:creationId xmlns:a16="http://schemas.microsoft.com/office/drawing/2014/main" id="{73466889-280E-584A-876A-E06E0DB703DC}"/>
              </a:ext>
            </a:extLst>
          </p:cNvPr>
          <p:cNvSpPr>
            <a:spLocks noGrp="1"/>
          </p:cNvSpPr>
          <p:nvPr>
            <p:ph type="pic" sz="quarter" idx="26" hasCustomPrompt="1"/>
          </p:nvPr>
        </p:nvSpPr>
        <p:spPr>
          <a:xfrm>
            <a:off x="219075" y="3660775"/>
            <a:ext cx="2230438" cy="2114550"/>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23" name="Picture Placeholder 7">
            <a:extLst>
              <a:ext uri="{FF2B5EF4-FFF2-40B4-BE49-F238E27FC236}">
                <a16:creationId xmlns:a16="http://schemas.microsoft.com/office/drawing/2014/main" id="{22525E9D-B246-0A41-A345-FBB179232454}"/>
              </a:ext>
            </a:extLst>
          </p:cNvPr>
          <p:cNvSpPr>
            <a:spLocks noGrp="1"/>
          </p:cNvSpPr>
          <p:nvPr>
            <p:ph type="pic" sz="quarter" idx="27" hasCustomPrompt="1"/>
          </p:nvPr>
        </p:nvSpPr>
        <p:spPr>
          <a:xfrm>
            <a:off x="5505691" y="1314450"/>
            <a:ext cx="2230438" cy="2114550"/>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24" name="Picture Placeholder 9">
            <a:extLst>
              <a:ext uri="{FF2B5EF4-FFF2-40B4-BE49-F238E27FC236}">
                <a16:creationId xmlns:a16="http://schemas.microsoft.com/office/drawing/2014/main" id="{1A6A5BAE-124E-274B-B501-C0381C06F9A3}"/>
              </a:ext>
            </a:extLst>
          </p:cNvPr>
          <p:cNvSpPr>
            <a:spLocks noGrp="1"/>
          </p:cNvSpPr>
          <p:nvPr>
            <p:ph type="pic" sz="quarter" idx="28" hasCustomPrompt="1"/>
          </p:nvPr>
        </p:nvSpPr>
        <p:spPr>
          <a:xfrm>
            <a:off x="5505691" y="3660775"/>
            <a:ext cx="2230438" cy="2114550"/>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Tree>
    <p:extLst>
      <p:ext uri="{BB962C8B-B14F-4D97-AF65-F5344CB8AC3E}">
        <p14:creationId xmlns:p14="http://schemas.microsoft.com/office/powerpoint/2010/main" val="21574214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9" y="273836"/>
            <a:ext cx="9951614" cy="5708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34" name="Picture Placeholder 4">
            <a:extLst>
              <a:ext uri="{FF2B5EF4-FFF2-40B4-BE49-F238E27FC236}">
                <a16:creationId xmlns:a16="http://schemas.microsoft.com/office/drawing/2014/main" id="{953BA53D-B2FB-EF47-B528-30F6D348626D}"/>
              </a:ext>
            </a:extLst>
          </p:cNvPr>
          <p:cNvSpPr>
            <a:spLocks noGrp="1"/>
          </p:cNvSpPr>
          <p:nvPr>
            <p:ph type="pic" sz="quarter" idx="23" hasCustomPrompt="1"/>
          </p:nvPr>
        </p:nvSpPr>
        <p:spPr>
          <a:xfrm>
            <a:off x="0" y="1395413"/>
            <a:ext cx="2420938" cy="1801812"/>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35" name="Picture Placeholder 7">
            <a:extLst>
              <a:ext uri="{FF2B5EF4-FFF2-40B4-BE49-F238E27FC236}">
                <a16:creationId xmlns:a16="http://schemas.microsoft.com/office/drawing/2014/main" id="{9F74CF5E-37FA-B44A-8A14-808B6B48C45F}"/>
              </a:ext>
            </a:extLst>
          </p:cNvPr>
          <p:cNvSpPr>
            <a:spLocks noGrp="1"/>
          </p:cNvSpPr>
          <p:nvPr>
            <p:ph type="pic" sz="quarter" idx="24" hasCustomPrompt="1"/>
          </p:nvPr>
        </p:nvSpPr>
        <p:spPr>
          <a:xfrm>
            <a:off x="0" y="3246438"/>
            <a:ext cx="2420938" cy="2544762"/>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36" name="Picture Placeholder 9">
            <a:extLst>
              <a:ext uri="{FF2B5EF4-FFF2-40B4-BE49-F238E27FC236}">
                <a16:creationId xmlns:a16="http://schemas.microsoft.com/office/drawing/2014/main" id="{EBCA32FE-1DA4-184A-A766-B617D368C0FF}"/>
              </a:ext>
            </a:extLst>
          </p:cNvPr>
          <p:cNvSpPr>
            <a:spLocks noGrp="1"/>
          </p:cNvSpPr>
          <p:nvPr>
            <p:ph type="pic" sz="quarter" idx="25" hasCustomPrompt="1"/>
          </p:nvPr>
        </p:nvSpPr>
        <p:spPr>
          <a:xfrm>
            <a:off x="2470150" y="1395413"/>
            <a:ext cx="2376488" cy="2647950"/>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37" name="Picture Placeholder 13">
            <a:extLst>
              <a:ext uri="{FF2B5EF4-FFF2-40B4-BE49-F238E27FC236}">
                <a16:creationId xmlns:a16="http://schemas.microsoft.com/office/drawing/2014/main" id="{27C74342-77D6-EF4A-A912-DD5D133FEB69}"/>
              </a:ext>
            </a:extLst>
          </p:cNvPr>
          <p:cNvSpPr>
            <a:spLocks noGrp="1"/>
          </p:cNvSpPr>
          <p:nvPr>
            <p:ph type="pic" sz="quarter" idx="26" hasCustomPrompt="1"/>
          </p:nvPr>
        </p:nvSpPr>
        <p:spPr>
          <a:xfrm>
            <a:off x="2470150" y="4087813"/>
            <a:ext cx="2376488" cy="1703387"/>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38" name="Picture Placeholder 16">
            <a:extLst>
              <a:ext uri="{FF2B5EF4-FFF2-40B4-BE49-F238E27FC236}">
                <a16:creationId xmlns:a16="http://schemas.microsoft.com/office/drawing/2014/main" id="{07B46007-BEC9-984E-BD93-D780E1D1D230}"/>
              </a:ext>
            </a:extLst>
          </p:cNvPr>
          <p:cNvSpPr>
            <a:spLocks noGrp="1"/>
          </p:cNvSpPr>
          <p:nvPr>
            <p:ph type="pic" sz="quarter" idx="27" hasCustomPrompt="1"/>
          </p:nvPr>
        </p:nvSpPr>
        <p:spPr>
          <a:xfrm>
            <a:off x="4902200" y="1395413"/>
            <a:ext cx="4816475" cy="1801812"/>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39" name="Picture Placeholder 26">
            <a:extLst>
              <a:ext uri="{FF2B5EF4-FFF2-40B4-BE49-F238E27FC236}">
                <a16:creationId xmlns:a16="http://schemas.microsoft.com/office/drawing/2014/main" id="{6F3FC6E6-AA7F-2242-93FB-3DF24F9EE1B9}"/>
              </a:ext>
            </a:extLst>
          </p:cNvPr>
          <p:cNvSpPr>
            <a:spLocks noGrp="1"/>
          </p:cNvSpPr>
          <p:nvPr>
            <p:ph type="pic" sz="quarter" idx="28" hasCustomPrompt="1"/>
          </p:nvPr>
        </p:nvSpPr>
        <p:spPr>
          <a:xfrm>
            <a:off x="4902200" y="3246438"/>
            <a:ext cx="2384425" cy="2544762"/>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40" name="Picture Placeholder 28">
            <a:extLst>
              <a:ext uri="{FF2B5EF4-FFF2-40B4-BE49-F238E27FC236}">
                <a16:creationId xmlns:a16="http://schemas.microsoft.com/office/drawing/2014/main" id="{5A9A26DD-717C-9249-98F5-D444FE2CA5C0}"/>
              </a:ext>
            </a:extLst>
          </p:cNvPr>
          <p:cNvSpPr>
            <a:spLocks noGrp="1"/>
          </p:cNvSpPr>
          <p:nvPr>
            <p:ph type="pic" sz="quarter" idx="29" hasCustomPrompt="1"/>
          </p:nvPr>
        </p:nvSpPr>
        <p:spPr>
          <a:xfrm>
            <a:off x="7334250" y="3246438"/>
            <a:ext cx="2384425" cy="2544762"/>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41" name="Picture Placeholder 32">
            <a:extLst>
              <a:ext uri="{FF2B5EF4-FFF2-40B4-BE49-F238E27FC236}">
                <a16:creationId xmlns:a16="http://schemas.microsoft.com/office/drawing/2014/main" id="{97E365EF-0C6E-F84E-BC9B-D504A2E3D0ED}"/>
              </a:ext>
            </a:extLst>
          </p:cNvPr>
          <p:cNvSpPr>
            <a:spLocks noGrp="1"/>
          </p:cNvSpPr>
          <p:nvPr>
            <p:ph type="pic" sz="quarter" idx="30" hasCustomPrompt="1"/>
          </p:nvPr>
        </p:nvSpPr>
        <p:spPr>
          <a:xfrm>
            <a:off x="9766300" y="1395413"/>
            <a:ext cx="2433638" cy="4395787"/>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a:t>
            </a:r>
          </a:p>
        </p:txBody>
      </p:sp>
    </p:spTree>
    <p:extLst>
      <p:ext uri="{BB962C8B-B14F-4D97-AF65-F5344CB8AC3E}">
        <p14:creationId xmlns:p14="http://schemas.microsoft.com/office/powerpoint/2010/main" val="11596363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9" y="273836"/>
            <a:ext cx="9951614" cy="5708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18" name="Picture Placeholder 4">
            <a:extLst>
              <a:ext uri="{FF2B5EF4-FFF2-40B4-BE49-F238E27FC236}">
                <a16:creationId xmlns:a16="http://schemas.microsoft.com/office/drawing/2014/main" id="{3AD19956-7A4E-DD46-90E3-38C391870C64}"/>
              </a:ext>
            </a:extLst>
          </p:cNvPr>
          <p:cNvSpPr>
            <a:spLocks noGrp="1"/>
          </p:cNvSpPr>
          <p:nvPr>
            <p:ph type="pic" sz="quarter" idx="20" hasCustomPrompt="1"/>
          </p:nvPr>
        </p:nvSpPr>
        <p:spPr>
          <a:xfrm>
            <a:off x="218435" y="1288252"/>
            <a:ext cx="5739454" cy="3369473"/>
          </a:xfrm>
          <a:pattFill prst="pct5">
            <a:fgClr>
              <a:schemeClr val="bg1">
                <a:lumMod val="75000"/>
              </a:schemeClr>
            </a:fgClr>
            <a:bgClr>
              <a:schemeClr val="bg1"/>
            </a:bgClr>
          </a:pattFill>
        </p:spPr>
        <p:txBody>
          <a:bodyPr anchor="ctr">
            <a:normAutofit/>
          </a:bodyPr>
          <a:lstStyle>
            <a:lvl1pPr algn="ctr">
              <a:defRPr sz="1200"/>
            </a:lvl1pPr>
          </a:lstStyle>
          <a:p>
            <a:r>
              <a:rPr lang="en-US"/>
              <a:t>Drag &amp; Drop Image</a:t>
            </a:r>
          </a:p>
        </p:txBody>
      </p:sp>
      <p:sp>
        <p:nvSpPr>
          <p:cNvPr id="19" name="Picture Placeholder 7">
            <a:extLst>
              <a:ext uri="{FF2B5EF4-FFF2-40B4-BE49-F238E27FC236}">
                <a16:creationId xmlns:a16="http://schemas.microsoft.com/office/drawing/2014/main" id="{D1BEF55A-DA03-344E-90AD-F756D5432A3A}"/>
              </a:ext>
            </a:extLst>
          </p:cNvPr>
          <p:cNvSpPr>
            <a:spLocks noGrp="1"/>
          </p:cNvSpPr>
          <p:nvPr>
            <p:ph type="pic" sz="quarter" idx="21" hasCustomPrompt="1"/>
          </p:nvPr>
        </p:nvSpPr>
        <p:spPr>
          <a:xfrm>
            <a:off x="6175375" y="1287463"/>
            <a:ext cx="5738813" cy="3370262"/>
          </a:xfrm>
          <a:pattFill prst="pct5">
            <a:fgClr>
              <a:schemeClr val="bg1">
                <a:lumMod val="75000"/>
              </a:schemeClr>
            </a:fgClr>
            <a:bgClr>
              <a:schemeClr val="bg1"/>
            </a:bgClr>
          </a:pattFill>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Tx/>
              <a:buNone/>
              <a:tabLst/>
              <a:defRPr sz="1200"/>
            </a:lvl1pPr>
          </a:lstStyle>
          <a:p>
            <a:pPr marL="0" marR="0" lvl="0" indent="0" algn="ctr" defTabSz="914400" rtl="0" eaLnBrk="1" fontAlgn="auto" latinLnBrk="0" hangingPunct="1">
              <a:lnSpc>
                <a:spcPct val="90000"/>
              </a:lnSpc>
              <a:spcBef>
                <a:spcPts val="1000"/>
              </a:spcBef>
              <a:spcAft>
                <a:spcPts val="0"/>
              </a:spcAft>
              <a:buClrTx/>
              <a:buSzTx/>
              <a:buFontTx/>
              <a:buNone/>
              <a:tabLst/>
              <a:defRPr/>
            </a:pPr>
            <a:r>
              <a:rPr lang="en-US"/>
              <a:t>Drag &amp; Drop Image</a:t>
            </a:r>
          </a:p>
        </p:txBody>
      </p:sp>
    </p:spTree>
    <p:extLst>
      <p:ext uri="{BB962C8B-B14F-4D97-AF65-F5344CB8AC3E}">
        <p14:creationId xmlns:p14="http://schemas.microsoft.com/office/powerpoint/2010/main" val="5457122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Text-Circle-Img">
    <p:spTree>
      <p:nvGrpSpPr>
        <p:cNvPr id="1" name=""/>
        <p:cNvGrpSpPr/>
        <p:nvPr/>
      </p:nvGrpSpPr>
      <p:grpSpPr>
        <a:xfrm>
          <a:off x="0" y="0"/>
          <a:ext cx="0" cy="0"/>
          <a:chOff x="0" y="0"/>
          <a:chExt cx="0" cy="0"/>
        </a:xfrm>
      </p:grpSpPr>
      <p:sp>
        <p:nvSpPr>
          <p:cNvPr id="8" name="Picture Placeholder 4">
            <a:extLst>
              <a:ext uri="{FF2B5EF4-FFF2-40B4-BE49-F238E27FC236}">
                <a16:creationId xmlns:a16="http://schemas.microsoft.com/office/drawing/2014/main" id="{F96DF84F-06F0-104A-87A0-770F3FF41106}"/>
              </a:ext>
            </a:extLst>
          </p:cNvPr>
          <p:cNvSpPr>
            <a:spLocks noGrp="1"/>
          </p:cNvSpPr>
          <p:nvPr>
            <p:ph type="pic" sz="quarter" idx="13" hasCustomPrompt="1"/>
          </p:nvPr>
        </p:nvSpPr>
        <p:spPr>
          <a:xfrm>
            <a:off x="6096000" y="1086477"/>
            <a:ext cx="5143500" cy="5143500"/>
          </a:xfrm>
          <a:prstGeom prst="ellipse">
            <a:avLst/>
          </a:prstGeom>
          <a:pattFill prst="pct5">
            <a:fgClr>
              <a:schemeClr val="bg1">
                <a:lumMod val="75000"/>
              </a:schemeClr>
            </a:fgClr>
            <a:bgClr>
              <a:schemeClr val="bg1"/>
            </a:bgClr>
          </a:pattFill>
        </p:spPr>
        <p:txBody>
          <a:bodyPr anchor="ctr"/>
          <a:lstStyle>
            <a:lvl1pPr marL="0" indent="0" algn="ctr">
              <a:buFontTx/>
              <a:buNone/>
              <a:defRPr sz="1200"/>
            </a:lvl1pPr>
          </a:lstStyle>
          <a:p>
            <a:r>
              <a:rPr lang="en-US"/>
              <a:t>Drag and Drop image</a:t>
            </a:r>
          </a:p>
        </p:txBody>
      </p:sp>
      <p:sp>
        <p:nvSpPr>
          <p:cNvPr id="3" name="Title 2">
            <a:extLst>
              <a:ext uri="{FF2B5EF4-FFF2-40B4-BE49-F238E27FC236}">
                <a16:creationId xmlns:a16="http://schemas.microsoft.com/office/drawing/2014/main" id="{B1EF6319-2109-56D8-8671-36E2A844CCC5}"/>
              </a:ext>
            </a:extLst>
          </p:cNvPr>
          <p:cNvSpPr>
            <a:spLocks noGrp="1"/>
          </p:cNvSpPr>
          <p:nvPr>
            <p:ph type="title"/>
          </p:nvPr>
        </p:nvSpPr>
        <p:spPr>
          <a:xfrm>
            <a:off x="261769" y="367355"/>
            <a:ext cx="9979511" cy="437650"/>
          </a:xfrm>
        </p:spPr>
        <p:txBody>
          <a:bodyPr/>
          <a:lstStyle/>
          <a:p>
            <a:r>
              <a:rPr lang="en-US"/>
              <a:t>Click to edit Master title style</a:t>
            </a:r>
          </a:p>
        </p:txBody>
      </p:sp>
    </p:spTree>
    <p:extLst>
      <p:ext uri="{BB962C8B-B14F-4D97-AF65-F5344CB8AC3E}">
        <p14:creationId xmlns:p14="http://schemas.microsoft.com/office/powerpoint/2010/main" val="32104090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13" name="Picture Placeholder 12"/>
          <p:cNvSpPr>
            <a:spLocks noGrp="1"/>
          </p:cNvSpPr>
          <p:nvPr>
            <p:ph type="pic" sz="quarter" idx="10" hasCustomPrompt="1"/>
          </p:nvPr>
        </p:nvSpPr>
        <p:spPr>
          <a:xfrm>
            <a:off x="2668686" y="1"/>
            <a:ext cx="8231633" cy="5835739"/>
          </a:xfrm>
          <a:custGeom>
            <a:avLst/>
            <a:gdLst>
              <a:gd name="connsiteX0" fmla="*/ 0 w 8231633"/>
              <a:gd name="connsiteY0" fmla="*/ 0 h 5835739"/>
              <a:gd name="connsiteX1" fmla="*/ 4791789 w 8231633"/>
              <a:gd name="connsiteY1" fmla="*/ 0 h 5835739"/>
              <a:gd name="connsiteX2" fmla="*/ 8231633 w 8231633"/>
              <a:gd name="connsiteY2" fmla="*/ 3439845 h 5835739"/>
              <a:gd name="connsiteX3" fmla="*/ 5835739 w 8231633"/>
              <a:gd name="connsiteY3" fmla="*/ 5835739 h 5835739"/>
            </a:gdLst>
            <a:ahLst/>
            <a:cxnLst>
              <a:cxn ang="0">
                <a:pos x="connsiteX0" y="connsiteY0"/>
              </a:cxn>
              <a:cxn ang="0">
                <a:pos x="connsiteX1" y="connsiteY1"/>
              </a:cxn>
              <a:cxn ang="0">
                <a:pos x="connsiteX2" y="connsiteY2"/>
              </a:cxn>
              <a:cxn ang="0">
                <a:pos x="connsiteX3" y="connsiteY3"/>
              </a:cxn>
            </a:cxnLst>
            <a:rect l="l" t="t" r="r" b="b"/>
            <a:pathLst>
              <a:path w="8231633" h="5835739">
                <a:moveTo>
                  <a:pt x="0" y="0"/>
                </a:moveTo>
                <a:lnTo>
                  <a:pt x="4791789" y="0"/>
                </a:lnTo>
                <a:lnTo>
                  <a:pt x="8231633" y="3439845"/>
                </a:lnTo>
                <a:lnTo>
                  <a:pt x="5835739" y="5835739"/>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21" name="Picture Placeholder 20"/>
          <p:cNvSpPr>
            <a:spLocks noGrp="1"/>
          </p:cNvSpPr>
          <p:nvPr>
            <p:ph type="pic" sz="quarter" idx="12" hasCustomPrompt="1"/>
          </p:nvPr>
        </p:nvSpPr>
        <p:spPr>
          <a:xfrm>
            <a:off x="8172118" y="0"/>
            <a:ext cx="4019883" cy="4062873"/>
          </a:xfrm>
          <a:custGeom>
            <a:avLst/>
            <a:gdLst>
              <a:gd name="connsiteX0" fmla="*/ 4019882 w 4019883"/>
              <a:gd name="connsiteY0" fmla="*/ 2818042 h 4062873"/>
              <a:gd name="connsiteX1" fmla="*/ 4019882 w 4019883"/>
              <a:gd name="connsiteY1" fmla="*/ 4062873 h 4062873"/>
              <a:gd name="connsiteX2" fmla="*/ 3397466 w 4019883"/>
              <a:gd name="connsiteY2" fmla="*/ 3440458 h 4062873"/>
              <a:gd name="connsiteX3" fmla="*/ 0 w 4019883"/>
              <a:gd name="connsiteY3" fmla="*/ 0 h 4062873"/>
              <a:gd name="connsiteX4" fmla="*/ 4019883 w 4019883"/>
              <a:gd name="connsiteY4" fmla="*/ 0 h 4062873"/>
              <a:gd name="connsiteX5" fmla="*/ 4019883 w 4019883"/>
              <a:gd name="connsiteY5" fmla="*/ 2131129 h 4062873"/>
              <a:gd name="connsiteX6" fmla="*/ 3075506 w 4019883"/>
              <a:gd name="connsiteY6" fmla="*/ 3075506 h 4062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9883" h="4062873">
                <a:moveTo>
                  <a:pt x="4019882" y="2818042"/>
                </a:moveTo>
                <a:lnTo>
                  <a:pt x="4019882" y="4062873"/>
                </a:lnTo>
                <a:lnTo>
                  <a:pt x="3397466" y="3440458"/>
                </a:lnTo>
                <a:close/>
                <a:moveTo>
                  <a:pt x="0" y="0"/>
                </a:moveTo>
                <a:lnTo>
                  <a:pt x="4019883" y="0"/>
                </a:lnTo>
                <a:lnTo>
                  <a:pt x="4019883" y="2131129"/>
                </a:lnTo>
                <a:lnTo>
                  <a:pt x="3075506" y="3075506"/>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20" name="Picture Placeholder 19"/>
          <p:cNvSpPr>
            <a:spLocks noGrp="1"/>
          </p:cNvSpPr>
          <p:nvPr>
            <p:ph type="pic" sz="quarter" idx="13" hasCustomPrompt="1"/>
          </p:nvPr>
        </p:nvSpPr>
        <p:spPr>
          <a:xfrm>
            <a:off x="8852340" y="3776610"/>
            <a:ext cx="3339661" cy="3081391"/>
          </a:xfrm>
          <a:custGeom>
            <a:avLst/>
            <a:gdLst>
              <a:gd name="connsiteX0" fmla="*/ 2395894 w 3339661"/>
              <a:gd name="connsiteY0" fmla="*/ 0 h 3081391"/>
              <a:gd name="connsiteX1" fmla="*/ 3339661 w 3339661"/>
              <a:gd name="connsiteY1" fmla="*/ 943767 h 3081391"/>
              <a:gd name="connsiteX2" fmla="*/ 3339661 w 3339661"/>
              <a:gd name="connsiteY2" fmla="*/ 3081391 h 3081391"/>
              <a:gd name="connsiteX3" fmla="*/ 685497 w 3339661"/>
              <a:gd name="connsiteY3" fmla="*/ 3081391 h 3081391"/>
              <a:gd name="connsiteX4" fmla="*/ 0 w 3339661"/>
              <a:gd name="connsiteY4" fmla="*/ 2395894 h 3081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9661" h="3081391">
                <a:moveTo>
                  <a:pt x="2395894" y="0"/>
                </a:moveTo>
                <a:lnTo>
                  <a:pt x="3339661" y="943767"/>
                </a:lnTo>
                <a:lnTo>
                  <a:pt x="3339661" y="3081391"/>
                </a:lnTo>
                <a:lnTo>
                  <a:pt x="685497" y="3081391"/>
                </a:lnTo>
                <a:lnTo>
                  <a:pt x="0" y="2395894"/>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6" name="Title 1">
            <a:extLst>
              <a:ext uri="{FF2B5EF4-FFF2-40B4-BE49-F238E27FC236}">
                <a16:creationId xmlns:a16="http://schemas.microsoft.com/office/drawing/2014/main" id="{23375192-57E0-C747-8C1B-BB00C5643011}"/>
              </a:ext>
            </a:extLst>
          </p:cNvPr>
          <p:cNvSpPr>
            <a:spLocks noGrp="1"/>
          </p:cNvSpPr>
          <p:nvPr>
            <p:ph type="title"/>
          </p:nvPr>
        </p:nvSpPr>
        <p:spPr>
          <a:xfrm>
            <a:off x="163598" y="1631182"/>
            <a:ext cx="1801589" cy="903656"/>
          </a:xfr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6133959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3" name="Picture Placeholder 4"/>
          <p:cNvSpPr>
            <a:spLocks noGrp="1"/>
          </p:cNvSpPr>
          <p:nvPr>
            <p:ph type="pic" sz="quarter" idx="10" hasCustomPrompt="1"/>
          </p:nvPr>
        </p:nvSpPr>
        <p:spPr>
          <a:xfrm>
            <a:off x="0" y="0"/>
            <a:ext cx="6096000" cy="6858000"/>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5" name="Title 4">
            <a:extLst>
              <a:ext uri="{FF2B5EF4-FFF2-40B4-BE49-F238E27FC236}">
                <a16:creationId xmlns:a16="http://schemas.microsoft.com/office/drawing/2014/main" id="{E9B11B0B-0500-ECD7-9657-490075CFDB8F}"/>
              </a:ext>
            </a:extLst>
          </p:cNvPr>
          <p:cNvSpPr>
            <a:spLocks noGrp="1"/>
          </p:cNvSpPr>
          <p:nvPr>
            <p:ph type="title"/>
          </p:nvPr>
        </p:nvSpPr>
        <p:spPr>
          <a:xfrm>
            <a:off x="6704773" y="1240404"/>
            <a:ext cx="4605652" cy="1038562"/>
          </a:xfrm>
        </p:spPr>
        <p:txBody>
          <a:bodyPr>
            <a:noAutofit/>
          </a:bodyPr>
          <a:lstStyle>
            <a:lvl1pPr>
              <a:defRPr sz="3600" b="0"/>
            </a:lvl1pPr>
          </a:lstStyle>
          <a:p>
            <a:r>
              <a:rPr lang="en-US"/>
              <a:t>Click to edit Master title style</a:t>
            </a:r>
          </a:p>
        </p:txBody>
      </p:sp>
    </p:spTree>
    <p:extLst>
      <p:ext uri="{BB962C8B-B14F-4D97-AF65-F5344CB8AC3E}">
        <p14:creationId xmlns:p14="http://schemas.microsoft.com/office/powerpoint/2010/main" val="28371942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3" name="Picture Placeholder 4"/>
          <p:cNvSpPr>
            <a:spLocks noGrp="1"/>
          </p:cNvSpPr>
          <p:nvPr>
            <p:ph type="pic" sz="quarter" idx="10" hasCustomPrompt="1"/>
          </p:nvPr>
        </p:nvSpPr>
        <p:spPr>
          <a:xfrm>
            <a:off x="-1" y="1180618"/>
            <a:ext cx="8669439" cy="4978237"/>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10" name="Title 12">
            <a:extLst>
              <a:ext uri="{FF2B5EF4-FFF2-40B4-BE49-F238E27FC236}">
                <a16:creationId xmlns:a16="http://schemas.microsoft.com/office/drawing/2014/main" id="{2590F86B-29D2-7CCB-A32F-A8BF786C4850}"/>
              </a:ext>
            </a:extLst>
          </p:cNvPr>
          <p:cNvSpPr>
            <a:spLocks noGrp="1"/>
          </p:cNvSpPr>
          <p:nvPr>
            <p:ph type="title"/>
          </p:nvPr>
        </p:nvSpPr>
        <p:spPr>
          <a:xfrm>
            <a:off x="261769" y="273836"/>
            <a:ext cx="9951614" cy="5708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0924035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10" name="Title 12">
            <a:extLst>
              <a:ext uri="{FF2B5EF4-FFF2-40B4-BE49-F238E27FC236}">
                <a16:creationId xmlns:a16="http://schemas.microsoft.com/office/drawing/2014/main" id="{2590F86B-29D2-7CCB-A32F-A8BF786C4850}"/>
              </a:ext>
            </a:extLst>
          </p:cNvPr>
          <p:cNvSpPr>
            <a:spLocks noGrp="1"/>
          </p:cNvSpPr>
          <p:nvPr>
            <p:ph type="title"/>
          </p:nvPr>
        </p:nvSpPr>
        <p:spPr>
          <a:xfrm>
            <a:off x="261768" y="273836"/>
            <a:ext cx="11347135" cy="5708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Media Placeholder 3">
            <a:extLst>
              <a:ext uri="{FF2B5EF4-FFF2-40B4-BE49-F238E27FC236}">
                <a16:creationId xmlns:a16="http://schemas.microsoft.com/office/drawing/2014/main" id="{E6B1F634-1FF9-B759-AD40-A0BE3BB0A1E6}"/>
              </a:ext>
            </a:extLst>
          </p:cNvPr>
          <p:cNvSpPr>
            <a:spLocks noGrp="1"/>
          </p:cNvSpPr>
          <p:nvPr>
            <p:ph type="media" sz="quarter" idx="19" hasCustomPrompt="1"/>
          </p:nvPr>
        </p:nvSpPr>
        <p:spPr>
          <a:xfrm>
            <a:off x="3789680" y="1238491"/>
            <a:ext cx="8402320" cy="4305783"/>
          </a:xfrm>
          <a:pattFill prst="pct5">
            <a:fgClr>
              <a:schemeClr val="bg1">
                <a:lumMod val="75000"/>
              </a:schemeClr>
            </a:fgClr>
            <a:bgClr>
              <a:schemeClr val="bg1"/>
            </a:bgClr>
          </a:pattFill>
        </p:spPr>
        <p:txBody>
          <a:bodyPr anchor="ctr"/>
          <a:lstStyle>
            <a:lvl1pPr marL="0" indent="0" algn="ctr">
              <a:buFontTx/>
              <a:buNone/>
              <a:defRPr/>
            </a:lvl1pPr>
          </a:lstStyle>
          <a:p>
            <a:r>
              <a:rPr lang="en-US"/>
              <a:t>Drag and Drop Movie</a:t>
            </a:r>
          </a:p>
        </p:txBody>
      </p:sp>
    </p:spTree>
    <p:extLst>
      <p:ext uri="{BB962C8B-B14F-4D97-AF65-F5344CB8AC3E}">
        <p14:creationId xmlns:p14="http://schemas.microsoft.com/office/powerpoint/2010/main" val="31178204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B187987-B5BE-9BEB-D657-846993A7CC2B}"/>
              </a:ext>
            </a:extLst>
          </p:cNvPr>
          <p:cNvSpPr>
            <a:spLocks noGrp="1"/>
          </p:cNvSpPr>
          <p:nvPr>
            <p:ph type="title"/>
          </p:nvPr>
        </p:nvSpPr>
        <p:spPr>
          <a:xfrm>
            <a:off x="261769" y="367354"/>
            <a:ext cx="9979511" cy="437650"/>
          </a:xfrm>
        </p:spPr>
        <p:txBody>
          <a:bodyPr/>
          <a:lstStyle/>
          <a:p>
            <a:r>
              <a:rPr lang="en-US"/>
              <a:t>Click to edit Master title style</a:t>
            </a:r>
          </a:p>
        </p:txBody>
      </p:sp>
    </p:spTree>
    <p:extLst>
      <p:ext uri="{BB962C8B-B14F-4D97-AF65-F5344CB8AC3E}">
        <p14:creationId xmlns:p14="http://schemas.microsoft.com/office/powerpoint/2010/main" val="29468233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3" name="Table Placeholder 2">
            <a:extLst>
              <a:ext uri="{FF2B5EF4-FFF2-40B4-BE49-F238E27FC236}">
                <a16:creationId xmlns:a16="http://schemas.microsoft.com/office/drawing/2014/main" id="{E5B4858B-3C65-F247-9586-7FC399F466E3}"/>
              </a:ext>
            </a:extLst>
          </p:cNvPr>
          <p:cNvSpPr>
            <a:spLocks noGrp="1"/>
          </p:cNvSpPr>
          <p:nvPr>
            <p:ph type="tbl" sz="quarter" idx="23" hasCustomPrompt="1"/>
          </p:nvPr>
        </p:nvSpPr>
        <p:spPr>
          <a:xfrm>
            <a:off x="261938" y="1081088"/>
            <a:ext cx="11596687" cy="4660900"/>
          </a:xfrm>
        </p:spPr>
        <p:txBody>
          <a:bodyPr anchor="ctr">
            <a:normAutofit/>
          </a:bodyPr>
          <a:lstStyle>
            <a:lvl1pPr marL="0" indent="0" algn="ctr">
              <a:buFontTx/>
              <a:buNone/>
              <a:defRPr sz="1200"/>
            </a:lvl1pPr>
          </a:lstStyle>
          <a:p>
            <a:r>
              <a:rPr lang="en-US"/>
              <a:t>Create Table</a:t>
            </a:r>
          </a:p>
        </p:txBody>
      </p:sp>
      <p:sp>
        <p:nvSpPr>
          <p:cNvPr id="4" name="Title 3">
            <a:extLst>
              <a:ext uri="{FF2B5EF4-FFF2-40B4-BE49-F238E27FC236}">
                <a16:creationId xmlns:a16="http://schemas.microsoft.com/office/drawing/2014/main" id="{11B084BC-FF2A-14D5-1507-08EC657FA91A}"/>
              </a:ext>
            </a:extLst>
          </p:cNvPr>
          <p:cNvSpPr>
            <a:spLocks noGrp="1"/>
          </p:cNvSpPr>
          <p:nvPr>
            <p:ph type="title"/>
          </p:nvPr>
        </p:nvSpPr>
        <p:spPr>
          <a:xfrm>
            <a:off x="261769" y="381209"/>
            <a:ext cx="9979511" cy="437650"/>
          </a:xfrm>
        </p:spPr>
        <p:txBody>
          <a:bodyPr/>
          <a:lstStyle/>
          <a:p>
            <a:r>
              <a:rPr lang="en-US"/>
              <a:t>Click to edit Master title style</a:t>
            </a:r>
          </a:p>
        </p:txBody>
      </p:sp>
    </p:spTree>
    <p:extLst>
      <p:ext uri="{BB962C8B-B14F-4D97-AF65-F5344CB8AC3E}">
        <p14:creationId xmlns:p14="http://schemas.microsoft.com/office/powerpoint/2010/main" val="13483939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952500" y="1798984"/>
            <a:ext cx="3260034" cy="3260032"/>
          </a:xfrm>
          <a:custGeom>
            <a:avLst/>
            <a:gdLst>
              <a:gd name="connsiteX0" fmla="*/ 2448340 w 4896681"/>
              <a:gd name="connsiteY0" fmla="*/ 0 h 4896681"/>
              <a:gd name="connsiteX1" fmla="*/ 4896681 w 4896681"/>
              <a:gd name="connsiteY1" fmla="*/ 2448340 h 4896681"/>
              <a:gd name="connsiteX2" fmla="*/ 2448340 w 4896681"/>
              <a:gd name="connsiteY2" fmla="*/ 4896681 h 4896681"/>
              <a:gd name="connsiteX3" fmla="*/ 0 w 4896681"/>
              <a:gd name="connsiteY3" fmla="*/ 2448340 h 4896681"/>
            </a:gdLst>
            <a:ahLst/>
            <a:cxnLst>
              <a:cxn ang="0">
                <a:pos x="connsiteX0" y="connsiteY0"/>
              </a:cxn>
              <a:cxn ang="0">
                <a:pos x="connsiteX1" y="connsiteY1"/>
              </a:cxn>
              <a:cxn ang="0">
                <a:pos x="connsiteX2" y="connsiteY2"/>
              </a:cxn>
              <a:cxn ang="0">
                <a:pos x="connsiteX3" y="connsiteY3"/>
              </a:cxn>
            </a:cxnLst>
            <a:rect l="l" t="t" r="r" b="b"/>
            <a:pathLst>
              <a:path w="4896681" h="4896681">
                <a:moveTo>
                  <a:pt x="2448340" y="0"/>
                </a:moveTo>
                <a:lnTo>
                  <a:pt x="4896681" y="2448340"/>
                </a:lnTo>
                <a:lnTo>
                  <a:pt x="2448340" y="4896681"/>
                </a:lnTo>
                <a:lnTo>
                  <a:pt x="0" y="2448340"/>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5" name="Picture Placeholder 4"/>
          <p:cNvSpPr>
            <a:spLocks noGrp="1"/>
          </p:cNvSpPr>
          <p:nvPr>
            <p:ph type="pic" sz="quarter" idx="13" hasCustomPrompt="1"/>
          </p:nvPr>
        </p:nvSpPr>
        <p:spPr>
          <a:xfrm>
            <a:off x="2728290" y="0"/>
            <a:ext cx="3260034" cy="3260032"/>
          </a:xfrm>
          <a:custGeom>
            <a:avLst/>
            <a:gdLst>
              <a:gd name="connsiteX0" fmla="*/ 2448340 w 4896681"/>
              <a:gd name="connsiteY0" fmla="*/ 0 h 4896681"/>
              <a:gd name="connsiteX1" fmla="*/ 4896681 w 4896681"/>
              <a:gd name="connsiteY1" fmla="*/ 2448340 h 4896681"/>
              <a:gd name="connsiteX2" fmla="*/ 2448340 w 4896681"/>
              <a:gd name="connsiteY2" fmla="*/ 4896681 h 4896681"/>
              <a:gd name="connsiteX3" fmla="*/ 0 w 4896681"/>
              <a:gd name="connsiteY3" fmla="*/ 2448340 h 4896681"/>
            </a:gdLst>
            <a:ahLst/>
            <a:cxnLst>
              <a:cxn ang="0">
                <a:pos x="connsiteX0" y="connsiteY0"/>
              </a:cxn>
              <a:cxn ang="0">
                <a:pos x="connsiteX1" y="connsiteY1"/>
              </a:cxn>
              <a:cxn ang="0">
                <a:pos x="connsiteX2" y="connsiteY2"/>
              </a:cxn>
              <a:cxn ang="0">
                <a:pos x="connsiteX3" y="connsiteY3"/>
              </a:cxn>
            </a:cxnLst>
            <a:rect l="l" t="t" r="r" b="b"/>
            <a:pathLst>
              <a:path w="4896681" h="4896681">
                <a:moveTo>
                  <a:pt x="2448340" y="0"/>
                </a:moveTo>
                <a:lnTo>
                  <a:pt x="4896681" y="2448340"/>
                </a:lnTo>
                <a:lnTo>
                  <a:pt x="2448340" y="4896681"/>
                </a:lnTo>
                <a:lnTo>
                  <a:pt x="0" y="2448340"/>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6" name="Picture Placeholder 5"/>
          <p:cNvSpPr>
            <a:spLocks noGrp="1"/>
          </p:cNvSpPr>
          <p:nvPr>
            <p:ph type="pic" sz="quarter" idx="14" hasCustomPrompt="1"/>
          </p:nvPr>
        </p:nvSpPr>
        <p:spPr>
          <a:xfrm>
            <a:off x="2728290" y="3597968"/>
            <a:ext cx="3260034" cy="3260032"/>
          </a:xfrm>
          <a:custGeom>
            <a:avLst/>
            <a:gdLst>
              <a:gd name="connsiteX0" fmla="*/ 2448340 w 4896681"/>
              <a:gd name="connsiteY0" fmla="*/ 0 h 4896681"/>
              <a:gd name="connsiteX1" fmla="*/ 4896681 w 4896681"/>
              <a:gd name="connsiteY1" fmla="*/ 2448340 h 4896681"/>
              <a:gd name="connsiteX2" fmla="*/ 2448340 w 4896681"/>
              <a:gd name="connsiteY2" fmla="*/ 4896681 h 4896681"/>
              <a:gd name="connsiteX3" fmla="*/ 0 w 4896681"/>
              <a:gd name="connsiteY3" fmla="*/ 2448340 h 4896681"/>
            </a:gdLst>
            <a:ahLst/>
            <a:cxnLst>
              <a:cxn ang="0">
                <a:pos x="connsiteX0" y="connsiteY0"/>
              </a:cxn>
              <a:cxn ang="0">
                <a:pos x="connsiteX1" y="connsiteY1"/>
              </a:cxn>
              <a:cxn ang="0">
                <a:pos x="connsiteX2" y="connsiteY2"/>
              </a:cxn>
              <a:cxn ang="0">
                <a:pos x="connsiteX3" y="connsiteY3"/>
              </a:cxn>
            </a:cxnLst>
            <a:rect l="l" t="t" r="r" b="b"/>
            <a:pathLst>
              <a:path w="4896681" h="4896681">
                <a:moveTo>
                  <a:pt x="2448340" y="0"/>
                </a:moveTo>
                <a:lnTo>
                  <a:pt x="4896681" y="2448340"/>
                </a:lnTo>
                <a:lnTo>
                  <a:pt x="2448340" y="4896681"/>
                </a:lnTo>
                <a:lnTo>
                  <a:pt x="0" y="2448340"/>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3" name="Title 2">
            <a:extLst>
              <a:ext uri="{FF2B5EF4-FFF2-40B4-BE49-F238E27FC236}">
                <a16:creationId xmlns:a16="http://schemas.microsoft.com/office/drawing/2014/main" id="{19918755-635A-E42E-2F1F-E8A86DA8BD47}"/>
              </a:ext>
            </a:extLst>
          </p:cNvPr>
          <p:cNvSpPr>
            <a:spLocks noGrp="1"/>
          </p:cNvSpPr>
          <p:nvPr>
            <p:ph type="title" hasCustomPrompt="1"/>
          </p:nvPr>
        </p:nvSpPr>
        <p:spPr>
          <a:xfrm>
            <a:off x="5514110" y="2909454"/>
            <a:ext cx="5281352" cy="818859"/>
          </a:xfrm>
        </p:spPr>
        <p:txBody>
          <a:bodyPr>
            <a:noAutofit/>
          </a:bodyPr>
          <a:lstStyle>
            <a:lvl1pPr>
              <a:defRPr sz="3200"/>
            </a:lvl1pPr>
          </a:lstStyle>
          <a:p>
            <a:r>
              <a:rPr lang="en-US"/>
              <a:t>CLICK TO EDIT MASTER TITLE STYLE</a:t>
            </a:r>
          </a:p>
        </p:txBody>
      </p:sp>
    </p:spTree>
    <p:extLst>
      <p:ext uri="{BB962C8B-B14F-4D97-AF65-F5344CB8AC3E}">
        <p14:creationId xmlns:p14="http://schemas.microsoft.com/office/powerpoint/2010/main" val="2117747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2_Custom Layout">
    <p:spTree>
      <p:nvGrpSpPr>
        <p:cNvPr id="1" name=""/>
        <p:cNvGrpSpPr/>
        <p:nvPr/>
      </p:nvGrpSpPr>
      <p:grpSpPr>
        <a:xfrm>
          <a:off x="0" y="0"/>
          <a:ext cx="0" cy="0"/>
          <a:chOff x="0" y="0"/>
          <a:chExt cx="0" cy="0"/>
        </a:xfrm>
      </p:grpSpPr>
      <p:sp>
        <p:nvSpPr>
          <p:cNvPr id="7" name="Picture Placeholder 4"/>
          <p:cNvSpPr>
            <a:spLocks noGrp="1"/>
          </p:cNvSpPr>
          <p:nvPr>
            <p:ph type="pic" sz="quarter" idx="14" hasCustomPrompt="1"/>
          </p:nvPr>
        </p:nvSpPr>
        <p:spPr>
          <a:xfrm>
            <a:off x="0" y="2476398"/>
            <a:ext cx="12192000" cy="4381602"/>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5603875"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780786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5_Custom Layout">
    <p:spTree>
      <p:nvGrpSpPr>
        <p:cNvPr id="1" name=""/>
        <p:cNvGrpSpPr/>
        <p:nvPr/>
      </p:nvGrpSpPr>
      <p:grpSpPr>
        <a:xfrm>
          <a:off x="0" y="0"/>
          <a:ext cx="0" cy="0"/>
          <a:chOff x="0" y="0"/>
          <a:chExt cx="0" cy="0"/>
        </a:xfrm>
      </p:grpSpPr>
      <p:sp>
        <p:nvSpPr>
          <p:cNvPr id="7" name="Picture Placeholder 4"/>
          <p:cNvSpPr>
            <a:spLocks noGrp="1"/>
          </p:cNvSpPr>
          <p:nvPr>
            <p:ph type="pic" sz="quarter" idx="14" hasCustomPrompt="1"/>
          </p:nvPr>
        </p:nvSpPr>
        <p:spPr>
          <a:xfrm>
            <a:off x="0" y="2022668"/>
            <a:ext cx="12192000" cy="4835332"/>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10435729"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8822936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3_Custom Layou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992779"/>
            <a:ext cx="12192000" cy="2638925"/>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11777832"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2434512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4_Custom Layou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0"/>
            <a:ext cx="12192000" cy="3441699"/>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11777832" cy="490839"/>
          </a:xfrm>
          <a:prstGeom prst="rect">
            <a:avLst/>
          </a:prstGeom>
        </p:spPr>
        <p:txBody>
          <a:bodyPr>
            <a:normAutofit/>
          </a:bodyPr>
          <a:lstStyle>
            <a:lvl1pPr>
              <a:defRPr sz="24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97127093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A413882-A888-354B-BEAC-FDFFF0445325}"/>
              </a:ext>
            </a:extLst>
          </p:cNvPr>
          <p:cNvSpPr>
            <a:spLocks noGrp="1"/>
          </p:cNvSpPr>
          <p:nvPr>
            <p:ph type="body" sz="quarter" idx="22" hasCustomPrompt="1"/>
          </p:nvPr>
        </p:nvSpPr>
        <p:spPr>
          <a:xfrm>
            <a:off x="261769" y="373626"/>
            <a:ext cx="8485187" cy="450590"/>
          </a:xfrm>
        </p:spPr>
        <p:txBody>
          <a:bodyPr>
            <a:normAutofit/>
          </a:bodyPr>
          <a:lstStyle>
            <a:lvl1pPr marL="0" indent="0">
              <a:buFontTx/>
              <a:buNone/>
              <a:defRPr sz="2400" b="1">
                <a:solidFill>
                  <a:srgbClr val="0047BA"/>
                </a:solidFill>
              </a:defRPr>
            </a:lvl1pPr>
            <a:lvl2pPr marL="457200" indent="0">
              <a:buFontTx/>
              <a:buNone/>
              <a:defRPr b="1"/>
            </a:lvl2pPr>
            <a:lvl3pPr marL="914400" indent="0">
              <a:buFontTx/>
              <a:buNone/>
              <a:defRPr b="1"/>
            </a:lvl3pPr>
            <a:lvl4pPr marL="1371600" indent="0">
              <a:buFontTx/>
              <a:buNone/>
              <a:defRPr b="1"/>
            </a:lvl4pPr>
            <a:lvl5pPr marL="1828800" indent="0">
              <a:buFontTx/>
              <a:buNone/>
              <a:defRPr b="1"/>
            </a:lvl5pPr>
          </a:lstStyle>
          <a:p>
            <a:pPr lvl="0"/>
            <a:r>
              <a:rPr lang="en-US"/>
              <a:t>Click to edit Master title style</a:t>
            </a:r>
          </a:p>
        </p:txBody>
      </p:sp>
    </p:spTree>
    <p:extLst>
      <p:ext uri="{BB962C8B-B14F-4D97-AF65-F5344CB8AC3E}">
        <p14:creationId xmlns:p14="http://schemas.microsoft.com/office/powerpoint/2010/main" val="4602723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6B0380-5975-1FE3-E490-02D785E792A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326920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ack-Up">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5B4776-1920-73C0-DF32-5E1EDBDC3104}"/>
              </a:ext>
            </a:extLst>
          </p:cNvPr>
          <p:cNvSpPr>
            <a:spLocks noGrp="1"/>
          </p:cNvSpPr>
          <p:nvPr>
            <p:ph type="title"/>
          </p:nvPr>
        </p:nvSpPr>
        <p:spPr>
          <a:xfrm>
            <a:off x="261769" y="3526191"/>
            <a:ext cx="9979511" cy="437650"/>
          </a:xfrm>
        </p:spPr>
        <p:txBody>
          <a:bodyPr/>
          <a:lstStyle>
            <a:lvl1pPr>
              <a:defRPr>
                <a:solidFill>
                  <a:schemeClr val="bg1"/>
                </a:solidFill>
              </a:defRPr>
            </a:lvl1pPr>
          </a:lstStyle>
          <a:p>
            <a:r>
              <a:rPr lang="en-US"/>
              <a:t>Click to edit Master title style</a:t>
            </a:r>
          </a:p>
        </p:txBody>
      </p:sp>
      <p:sp>
        <p:nvSpPr>
          <p:cNvPr id="6" name="Picture Placeholder 47">
            <a:extLst>
              <a:ext uri="{FF2B5EF4-FFF2-40B4-BE49-F238E27FC236}">
                <a16:creationId xmlns:a16="http://schemas.microsoft.com/office/drawing/2014/main" id="{3E624431-41FE-7B4F-BBDC-CA8E1728C3C6}"/>
              </a:ext>
            </a:extLst>
          </p:cNvPr>
          <p:cNvSpPr>
            <a:spLocks noGrp="1"/>
          </p:cNvSpPr>
          <p:nvPr>
            <p:ph type="pic" sz="quarter" idx="16" hasCustomPrompt="1"/>
          </p:nvPr>
        </p:nvSpPr>
        <p:spPr>
          <a:xfrm>
            <a:off x="341146" y="2254685"/>
            <a:ext cx="11555274" cy="1741117"/>
          </a:xfrm>
          <a:custGeom>
            <a:avLst/>
            <a:gdLst/>
            <a:ahLst/>
            <a:cxnLst/>
            <a:rect l="l" t="t" r="r" b="b"/>
            <a:pathLst>
              <a:path w="9364897" h="1411077">
                <a:moveTo>
                  <a:pt x="425090" y="817625"/>
                </a:moveTo>
                <a:lnTo>
                  <a:pt x="425090" y="1093887"/>
                </a:lnTo>
                <a:lnTo>
                  <a:pt x="639961" y="1093887"/>
                </a:lnTo>
                <a:cubicBezTo>
                  <a:pt x="712514" y="1093887"/>
                  <a:pt x="763674" y="1081019"/>
                  <a:pt x="793440" y="1055285"/>
                </a:cubicBezTo>
                <a:cubicBezTo>
                  <a:pt x="823205" y="1029550"/>
                  <a:pt x="838088" y="994978"/>
                  <a:pt x="838088" y="951570"/>
                </a:cubicBezTo>
                <a:cubicBezTo>
                  <a:pt x="838088" y="911262"/>
                  <a:pt x="823360" y="878861"/>
                  <a:pt x="793904" y="854367"/>
                </a:cubicBezTo>
                <a:cubicBezTo>
                  <a:pt x="764449" y="829872"/>
                  <a:pt x="712824" y="817625"/>
                  <a:pt x="639030" y="817625"/>
                </a:cubicBezTo>
                <a:close/>
                <a:moveTo>
                  <a:pt x="5883101" y="743211"/>
                </a:moveTo>
                <a:lnTo>
                  <a:pt x="6433765" y="743211"/>
                </a:lnTo>
                <a:lnTo>
                  <a:pt x="6433765" y="1036216"/>
                </a:lnTo>
                <a:lnTo>
                  <a:pt x="5883101" y="1036216"/>
                </a:lnTo>
                <a:close/>
                <a:moveTo>
                  <a:pt x="2056358" y="376721"/>
                </a:moveTo>
                <a:lnTo>
                  <a:pt x="1906600" y="866924"/>
                </a:lnTo>
                <a:lnTo>
                  <a:pt x="2207046" y="866924"/>
                </a:lnTo>
                <a:close/>
                <a:moveTo>
                  <a:pt x="8630989" y="300447"/>
                </a:moveTo>
                <a:lnTo>
                  <a:pt x="8630989" y="604614"/>
                </a:lnTo>
                <a:lnTo>
                  <a:pt x="8734238" y="604614"/>
                </a:lnTo>
                <a:cubicBezTo>
                  <a:pt x="8815473" y="604614"/>
                  <a:pt x="8872524" y="590507"/>
                  <a:pt x="8905391" y="562291"/>
                </a:cubicBezTo>
                <a:cubicBezTo>
                  <a:pt x="8938257" y="534076"/>
                  <a:pt x="8954690" y="497954"/>
                  <a:pt x="8954690" y="453926"/>
                </a:cubicBezTo>
                <a:cubicBezTo>
                  <a:pt x="8954690" y="411138"/>
                  <a:pt x="8940427" y="374861"/>
                  <a:pt x="8911902" y="345095"/>
                </a:cubicBezTo>
                <a:cubicBezTo>
                  <a:pt x="8883376" y="315330"/>
                  <a:pt x="8829736" y="300447"/>
                  <a:pt x="8750981" y="300447"/>
                </a:cubicBezTo>
                <a:close/>
                <a:moveTo>
                  <a:pt x="425090" y="299517"/>
                </a:moveTo>
                <a:lnTo>
                  <a:pt x="425090" y="558106"/>
                </a:lnTo>
                <a:lnTo>
                  <a:pt x="608335" y="558106"/>
                </a:lnTo>
                <a:cubicBezTo>
                  <a:pt x="674067" y="558106"/>
                  <a:pt x="719800" y="546788"/>
                  <a:pt x="745536" y="524154"/>
                </a:cubicBezTo>
                <a:cubicBezTo>
                  <a:pt x="771270" y="501520"/>
                  <a:pt x="784138" y="468809"/>
                  <a:pt x="784138" y="426021"/>
                </a:cubicBezTo>
                <a:cubicBezTo>
                  <a:pt x="784138" y="386333"/>
                  <a:pt x="771270" y="355327"/>
                  <a:pt x="745536" y="333003"/>
                </a:cubicBezTo>
                <a:cubicBezTo>
                  <a:pt x="719800" y="310679"/>
                  <a:pt x="674997" y="299517"/>
                  <a:pt x="611125" y="299517"/>
                </a:cubicBezTo>
                <a:close/>
                <a:moveTo>
                  <a:pt x="8207759" y="23254"/>
                </a:moveTo>
                <a:lnTo>
                  <a:pt x="8908181" y="23254"/>
                </a:lnTo>
                <a:cubicBezTo>
                  <a:pt x="9060730" y="23254"/>
                  <a:pt x="9174986" y="59531"/>
                  <a:pt x="9250951" y="132085"/>
                </a:cubicBezTo>
                <a:cubicBezTo>
                  <a:pt x="9326915" y="204639"/>
                  <a:pt x="9364897" y="307888"/>
                  <a:pt x="9364897" y="441834"/>
                </a:cubicBezTo>
                <a:cubicBezTo>
                  <a:pt x="9364897" y="579500"/>
                  <a:pt x="9323505" y="687090"/>
                  <a:pt x="9240719" y="764605"/>
                </a:cubicBezTo>
                <a:cubicBezTo>
                  <a:pt x="9157933" y="842119"/>
                  <a:pt x="9031584" y="880877"/>
                  <a:pt x="8861672" y="880877"/>
                </a:cubicBezTo>
                <a:lnTo>
                  <a:pt x="8630989" y="880877"/>
                </a:lnTo>
                <a:lnTo>
                  <a:pt x="8630989" y="1386892"/>
                </a:lnTo>
                <a:lnTo>
                  <a:pt x="8207759" y="1386892"/>
                </a:lnTo>
                <a:close/>
                <a:moveTo>
                  <a:pt x="6619875" y="23254"/>
                </a:moveTo>
                <a:lnTo>
                  <a:pt x="7040314" y="23254"/>
                </a:lnTo>
                <a:lnTo>
                  <a:pt x="7040314" y="855762"/>
                </a:lnTo>
                <a:cubicBezTo>
                  <a:pt x="7040314" y="930176"/>
                  <a:pt x="7060932" y="988312"/>
                  <a:pt x="7102170" y="1030170"/>
                </a:cubicBezTo>
                <a:cubicBezTo>
                  <a:pt x="7143408" y="1072028"/>
                  <a:pt x="7200614" y="1092957"/>
                  <a:pt x="7273788" y="1092957"/>
                </a:cubicBezTo>
                <a:cubicBezTo>
                  <a:pt x="7346342" y="1092957"/>
                  <a:pt x="7403237" y="1072338"/>
                  <a:pt x="7444475" y="1031100"/>
                </a:cubicBezTo>
                <a:cubicBezTo>
                  <a:pt x="7485712" y="989862"/>
                  <a:pt x="7506332" y="931416"/>
                  <a:pt x="7506332" y="855762"/>
                </a:cubicBezTo>
                <a:lnTo>
                  <a:pt x="7506332" y="23254"/>
                </a:lnTo>
                <a:lnTo>
                  <a:pt x="7926772" y="23254"/>
                </a:lnTo>
                <a:lnTo>
                  <a:pt x="7926772" y="836228"/>
                </a:lnTo>
                <a:cubicBezTo>
                  <a:pt x="7926772" y="916843"/>
                  <a:pt x="7914214" y="992963"/>
                  <a:pt x="7889099" y="1064586"/>
                </a:cubicBezTo>
                <a:cubicBezTo>
                  <a:pt x="7863984" y="1136210"/>
                  <a:pt x="7824606" y="1198842"/>
                  <a:pt x="7770967" y="1252482"/>
                </a:cubicBezTo>
                <a:cubicBezTo>
                  <a:pt x="7717326" y="1306122"/>
                  <a:pt x="7661051" y="1343794"/>
                  <a:pt x="7602140" y="1365498"/>
                </a:cubicBezTo>
                <a:cubicBezTo>
                  <a:pt x="7520284" y="1395884"/>
                  <a:pt x="7421996" y="1411077"/>
                  <a:pt x="7307274" y="1411077"/>
                </a:cubicBezTo>
                <a:cubicBezTo>
                  <a:pt x="7240922" y="1411077"/>
                  <a:pt x="7168523" y="1406426"/>
                  <a:pt x="7090078" y="1397124"/>
                </a:cubicBezTo>
                <a:cubicBezTo>
                  <a:pt x="7011633" y="1387822"/>
                  <a:pt x="6946056" y="1369374"/>
                  <a:pt x="6893346" y="1341779"/>
                </a:cubicBezTo>
                <a:cubicBezTo>
                  <a:pt x="6840636" y="1314183"/>
                  <a:pt x="6792422" y="1274961"/>
                  <a:pt x="6748704" y="1224111"/>
                </a:cubicBezTo>
                <a:cubicBezTo>
                  <a:pt x="6704986" y="1173262"/>
                  <a:pt x="6675065" y="1120862"/>
                  <a:pt x="6658942" y="1066912"/>
                </a:cubicBezTo>
                <a:cubicBezTo>
                  <a:pt x="6632897" y="980095"/>
                  <a:pt x="6619875" y="903201"/>
                  <a:pt x="6619875" y="836228"/>
                </a:cubicBezTo>
                <a:close/>
                <a:moveTo>
                  <a:pt x="4391954" y="23254"/>
                </a:moveTo>
                <a:lnTo>
                  <a:pt x="4813324" y="23254"/>
                </a:lnTo>
                <a:lnTo>
                  <a:pt x="4813324" y="538572"/>
                </a:lnTo>
                <a:lnTo>
                  <a:pt x="5255157" y="23254"/>
                </a:lnTo>
                <a:lnTo>
                  <a:pt x="5815123" y="23254"/>
                </a:lnTo>
                <a:lnTo>
                  <a:pt x="5318409" y="537642"/>
                </a:lnTo>
                <a:lnTo>
                  <a:pt x="5837447" y="1386892"/>
                </a:lnTo>
                <a:lnTo>
                  <a:pt x="5318409" y="1386892"/>
                </a:lnTo>
                <a:lnTo>
                  <a:pt x="5030985" y="825996"/>
                </a:lnTo>
                <a:lnTo>
                  <a:pt x="4813324" y="1053889"/>
                </a:lnTo>
                <a:lnTo>
                  <a:pt x="4813324" y="1386892"/>
                </a:lnTo>
                <a:lnTo>
                  <a:pt x="4391954" y="1386892"/>
                </a:lnTo>
                <a:close/>
                <a:moveTo>
                  <a:pt x="1831255" y="23254"/>
                </a:moveTo>
                <a:lnTo>
                  <a:pt x="2290763" y="23254"/>
                </a:lnTo>
                <a:lnTo>
                  <a:pt x="2803289" y="1386892"/>
                </a:lnTo>
                <a:lnTo>
                  <a:pt x="2362385" y="1386892"/>
                </a:lnTo>
                <a:lnTo>
                  <a:pt x="2295413" y="1161790"/>
                </a:lnTo>
                <a:lnTo>
                  <a:pt x="1815442" y="1161790"/>
                </a:lnTo>
                <a:lnTo>
                  <a:pt x="1749400" y="1386892"/>
                </a:lnTo>
                <a:lnTo>
                  <a:pt x="1318729" y="1386892"/>
                </a:lnTo>
                <a:close/>
                <a:moveTo>
                  <a:pt x="0" y="23254"/>
                </a:moveTo>
                <a:lnTo>
                  <a:pt x="788789" y="23254"/>
                </a:lnTo>
                <a:cubicBezTo>
                  <a:pt x="920253" y="23254"/>
                  <a:pt x="1021178" y="55811"/>
                  <a:pt x="1091561" y="120923"/>
                </a:cubicBezTo>
                <a:cubicBezTo>
                  <a:pt x="1161944" y="186035"/>
                  <a:pt x="1197136" y="266651"/>
                  <a:pt x="1197136" y="362769"/>
                </a:cubicBezTo>
                <a:cubicBezTo>
                  <a:pt x="1197136" y="443384"/>
                  <a:pt x="1172021" y="512527"/>
                  <a:pt x="1121791" y="570198"/>
                </a:cubicBezTo>
                <a:cubicBezTo>
                  <a:pt x="1088305" y="608645"/>
                  <a:pt x="1039316" y="639031"/>
                  <a:pt x="974824" y="661355"/>
                </a:cubicBezTo>
                <a:cubicBezTo>
                  <a:pt x="1072802" y="684920"/>
                  <a:pt x="1144891" y="725382"/>
                  <a:pt x="1191090" y="782743"/>
                </a:cubicBezTo>
                <a:cubicBezTo>
                  <a:pt x="1237288" y="840104"/>
                  <a:pt x="1260388" y="912193"/>
                  <a:pt x="1260388" y="999009"/>
                </a:cubicBezTo>
                <a:cubicBezTo>
                  <a:pt x="1260388" y="1069702"/>
                  <a:pt x="1243955" y="1133264"/>
                  <a:pt x="1211088" y="1189695"/>
                </a:cubicBezTo>
                <a:cubicBezTo>
                  <a:pt x="1178222" y="1246126"/>
                  <a:pt x="1133264" y="1290774"/>
                  <a:pt x="1076213" y="1323640"/>
                </a:cubicBezTo>
                <a:cubicBezTo>
                  <a:pt x="1040867" y="1344104"/>
                  <a:pt x="987536" y="1358987"/>
                  <a:pt x="916223" y="1368289"/>
                </a:cubicBezTo>
                <a:cubicBezTo>
                  <a:pt x="821345" y="1380691"/>
                  <a:pt x="758403" y="1386892"/>
                  <a:pt x="727397" y="1386892"/>
                </a:cubicBezTo>
                <a:lnTo>
                  <a:pt x="0" y="1386892"/>
                </a:lnTo>
                <a:close/>
                <a:moveTo>
                  <a:pt x="3544155" y="0"/>
                </a:moveTo>
                <a:cubicBezTo>
                  <a:pt x="3715927" y="0"/>
                  <a:pt x="3850958" y="34727"/>
                  <a:pt x="3949247" y="104180"/>
                </a:cubicBezTo>
                <a:cubicBezTo>
                  <a:pt x="4047535" y="173633"/>
                  <a:pt x="4120554" y="280293"/>
                  <a:pt x="4168303" y="424160"/>
                </a:cubicBezTo>
                <a:lnTo>
                  <a:pt x="3796233" y="506946"/>
                </a:lnTo>
                <a:cubicBezTo>
                  <a:pt x="3783210" y="465398"/>
                  <a:pt x="3769567" y="435012"/>
                  <a:pt x="3755305" y="415789"/>
                </a:cubicBezTo>
                <a:cubicBezTo>
                  <a:pt x="3731740" y="383543"/>
                  <a:pt x="3702905" y="358738"/>
                  <a:pt x="3668798" y="341375"/>
                </a:cubicBezTo>
                <a:cubicBezTo>
                  <a:pt x="3634692" y="324011"/>
                  <a:pt x="3596555" y="315330"/>
                  <a:pt x="3554387" y="315330"/>
                </a:cubicBezTo>
                <a:cubicBezTo>
                  <a:pt x="3458889" y="315330"/>
                  <a:pt x="3385715" y="353777"/>
                  <a:pt x="3334865" y="430671"/>
                </a:cubicBezTo>
                <a:cubicBezTo>
                  <a:pt x="3296418" y="487722"/>
                  <a:pt x="3277194" y="577329"/>
                  <a:pt x="3277194" y="699492"/>
                </a:cubicBezTo>
                <a:cubicBezTo>
                  <a:pt x="3277194" y="850801"/>
                  <a:pt x="3300139" y="954516"/>
                  <a:pt x="3346027" y="1010636"/>
                </a:cubicBezTo>
                <a:cubicBezTo>
                  <a:pt x="3391916" y="1066757"/>
                  <a:pt x="3456408" y="1094817"/>
                  <a:pt x="3539504" y="1094817"/>
                </a:cubicBezTo>
                <a:cubicBezTo>
                  <a:pt x="3620119" y="1094817"/>
                  <a:pt x="3681045" y="1072183"/>
                  <a:pt x="3722284" y="1026914"/>
                </a:cubicBezTo>
                <a:cubicBezTo>
                  <a:pt x="3763521" y="981646"/>
                  <a:pt x="3793442" y="915913"/>
                  <a:pt x="3812046" y="829717"/>
                </a:cubicBezTo>
                <a:lnTo>
                  <a:pt x="4181326" y="941338"/>
                </a:lnTo>
                <a:cubicBezTo>
                  <a:pt x="4156521" y="1044898"/>
                  <a:pt x="4117453" y="1131404"/>
                  <a:pt x="4064124" y="1200857"/>
                </a:cubicBezTo>
                <a:cubicBezTo>
                  <a:pt x="4010793" y="1270310"/>
                  <a:pt x="3944596" y="1322710"/>
                  <a:pt x="3865531" y="1358057"/>
                </a:cubicBezTo>
                <a:cubicBezTo>
                  <a:pt x="3786466" y="1393403"/>
                  <a:pt x="3685851" y="1411077"/>
                  <a:pt x="3563689" y="1411077"/>
                </a:cubicBezTo>
                <a:cubicBezTo>
                  <a:pt x="3415480" y="1411077"/>
                  <a:pt x="3294403" y="1389528"/>
                  <a:pt x="3200455" y="1346430"/>
                </a:cubicBezTo>
                <a:cubicBezTo>
                  <a:pt x="3106507" y="1303331"/>
                  <a:pt x="3025427" y="1227522"/>
                  <a:pt x="2957214" y="1119002"/>
                </a:cubicBezTo>
                <a:cubicBezTo>
                  <a:pt x="2889001" y="1010481"/>
                  <a:pt x="2854894" y="871575"/>
                  <a:pt x="2854895" y="702283"/>
                </a:cubicBezTo>
                <a:cubicBezTo>
                  <a:pt x="2854894" y="476560"/>
                  <a:pt x="2914891" y="303082"/>
                  <a:pt x="3034884" y="181849"/>
                </a:cubicBezTo>
                <a:cubicBezTo>
                  <a:pt x="3154876" y="60617"/>
                  <a:pt x="3324633" y="0"/>
                  <a:pt x="3544155" y="0"/>
                </a:cubicBezTo>
                <a:close/>
              </a:path>
            </a:pathLst>
          </a:custGeom>
          <a:pattFill prst="pct5">
            <a:fgClr>
              <a:schemeClr val="bg1">
                <a:lumMod val="75000"/>
              </a:schemeClr>
            </a:fgClr>
            <a:bgClr>
              <a:schemeClr val="bg1"/>
            </a:bgClr>
          </a:pattFill>
        </p:spPr>
        <p:txBody>
          <a:bodyPr wrap="square" anchor="ctr">
            <a:noAutofit/>
          </a:bodyPr>
          <a:lstStyle>
            <a:lvl1pPr algn="ctr">
              <a:buFontTx/>
              <a:buNone/>
              <a:defRPr sz="1200">
                <a:latin typeface="+mn-lt"/>
                <a:cs typeface="Arial" panose="020B0604020202020204" pitchFamily="34" charset="0"/>
              </a:defRPr>
            </a:lvl1pPr>
          </a:lstStyle>
          <a:p>
            <a:r>
              <a:rPr lang="en-US"/>
              <a:t>Drag and Drop Picture</a:t>
            </a:r>
          </a:p>
        </p:txBody>
      </p:sp>
    </p:spTree>
    <p:extLst>
      <p:ext uri="{BB962C8B-B14F-4D97-AF65-F5344CB8AC3E}">
        <p14:creationId xmlns:p14="http://schemas.microsoft.com/office/powerpoint/2010/main" val="24425809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Back-Up">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E725C2-FA8D-CE39-1160-AE82EDD967F5}"/>
              </a:ext>
            </a:extLst>
          </p:cNvPr>
          <p:cNvSpPr>
            <a:spLocks noGrp="1"/>
          </p:cNvSpPr>
          <p:nvPr>
            <p:ph type="title"/>
          </p:nvPr>
        </p:nvSpPr>
        <p:spPr>
          <a:xfrm>
            <a:off x="261769" y="3664736"/>
            <a:ext cx="9979511" cy="437650"/>
          </a:xfrm>
        </p:spPr>
        <p:txBody>
          <a:bodyPr/>
          <a:lstStyle>
            <a:lvl1pPr>
              <a:defRPr>
                <a:solidFill>
                  <a:schemeClr val="bg1"/>
                </a:solidFill>
              </a:defRPr>
            </a:lvl1pPr>
          </a:lstStyle>
          <a:p>
            <a:r>
              <a:rPr lang="en-US"/>
              <a:t>Click to edit Master title style</a:t>
            </a:r>
          </a:p>
        </p:txBody>
      </p:sp>
      <p:sp>
        <p:nvSpPr>
          <p:cNvPr id="35" name="Picture Placeholder 34">
            <a:extLst>
              <a:ext uri="{FF2B5EF4-FFF2-40B4-BE49-F238E27FC236}">
                <a16:creationId xmlns:a16="http://schemas.microsoft.com/office/drawing/2014/main" id="{B32DC2FF-5C2E-C146-B6A9-B5069169E85F}"/>
              </a:ext>
            </a:extLst>
          </p:cNvPr>
          <p:cNvSpPr>
            <a:spLocks noGrp="1"/>
          </p:cNvSpPr>
          <p:nvPr>
            <p:ph type="pic" sz="quarter" idx="22" hasCustomPrompt="1"/>
          </p:nvPr>
        </p:nvSpPr>
        <p:spPr>
          <a:xfrm>
            <a:off x="509481" y="2533135"/>
            <a:ext cx="11319517" cy="1466388"/>
          </a:xfrm>
          <a:custGeom>
            <a:avLst/>
            <a:gdLst>
              <a:gd name="connsiteX0" fmla="*/ 6436472 w 11319517"/>
              <a:gd name="connsiteY0" fmla="*/ 25078 h 1466388"/>
              <a:gd name="connsiteX1" fmla="*/ 7584209 w 11319517"/>
              <a:gd name="connsiteY1" fmla="*/ 25078 h 1466388"/>
              <a:gd name="connsiteX2" fmla="*/ 8351334 w 11319517"/>
              <a:gd name="connsiteY2" fmla="*/ 25078 h 1466388"/>
              <a:gd name="connsiteX3" fmla="*/ 8354284 w 11319517"/>
              <a:gd name="connsiteY3" fmla="*/ 25078 h 1466388"/>
              <a:gd name="connsiteX4" fmla="*/ 9488595 w 11319517"/>
              <a:gd name="connsiteY4" fmla="*/ 25078 h 1466388"/>
              <a:gd name="connsiteX5" fmla="*/ 9488595 w 11319517"/>
              <a:gd name="connsiteY5" fmla="*/ 39370 h 1466388"/>
              <a:gd name="connsiteX6" fmla="*/ 9319091 w 11319517"/>
              <a:gd name="connsiteY6" fmla="*/ 219810 h 1466388"/>
              <a:gd name="connsiteX7" fmla="*/ 8302651 w 11319517"/>
              <a:gd name="connsiteY7" fmla="*/ 219810 h 1466388"/>
              <a:gd name="connsiteX8" fmla="*/ 7933841 w 11319517"/>
              <a:gd name="connsiteY8" fmla="*/ 480927 h 1466388"/>
              <a:gd name="connsiteX9" fmla="*/ 8321829 w 11319517"/>
              <a:gd name="connsiteY9" fmla="*/ 646154 h 1466388"/>
              <a:gd name="connsiteX10" fmla="*/ 8897172 w 11319517"/>
              <a:gd name="connsiteY10" fmla="*/ 646154 h 1466388"/>
              <a:gd name="connsiteX11" fmla="*/ 9360398 w 11319517"/>
              <a:gd name="connsiteY11" fmla="*/ 961855 h 1466388"/>
              <a:gd name="connsiteX12" fmla="*/ 8717193 w 11319517"/>
              <a:gd name="connsiteY12" fmla="*/ 1442784 h 1466388"/>
              <a:gd name="connsiteX13" fmla="*/ 7469140 w 11319517"/>
              <a:gd name="connsiteY13" fmla="*/ 1442784 h 1466388"/>
              <a:gd name="connsiteX14" fmla="*/ 7653545 w 11319517"/>
              <a:gd name="connsiteY14" fmla="*/ 1249527 h 1466388"/>
              <a:gd name="connsiteX15" fmla="*/ 8767351 w 11319517"/>
              <a:gd name="connsiteY15" fmla="*/ 1249527 h 1466388"/>
              <a:gd name="connsiteX16" fmla="*/ 9136161 w 11319517"/>
              <a:gd name="connsiteY16" fmla="*/ 986935 h 1466388"/>
              <a:gd name="connsiteX17" fmla="*/ 8748173 w 11319517"/>
              <a:gd name="connsiteY17" fmla="*/ 815807 h 1466388"/>
              <a:gd name="connsiteX18" fmla="*/ 8175780 w 11319517"/>
              <a:gd name="connsiteY18" fmla="*/ 815807 h 1466388"/>
              <a:gd name="connsiteX19" fmla="*/ 7709604 w 11319517"/>
              <a:gd name="connsiteY19" fmla="*/ 495679 h 1466388"/>
              <a:gd name="connsiteX20" fmla="*/ 7795168 w 11319517"/>
              <a:gd name="connsiteY20" fmla="*/ 219810 h 1466388"/>
              <a:gd name="connsiteX21" fmla="*/ 7222775 w 11319517"/>
              <a:gd name="connsiteY21" fmla="*/ 219810 h 1466388"/>
              <a:gd name="connsiteX22" fmla="*/ 6386314 w 11319517"/>
              <a:gd name="connsiteY22" fmla="*/ 219810 h 1466388"/>
              <a:gd name="connsiteX23" fmla="*/ 6017504 w 11319517"/>
              <a:gd name="connsiteY23" fmla="*/ 480927 h 1466388"/>
              <a:gd name="connsiteX24" fmla="*/ 6405492 w 11319517"/>
              <a:gd name="connsiteY24" fmla="*/ 646154 h 1466388"/>
              <a:gd name="connsiteX25" fmla="*/ 6980836 w 11319517"/>
              <a:gd name="connsiteY25" fmla="*/ 646154 h 1466388"/>
              <a:gd name="connsiteX26" fmla="*/ 7442586 w 11319517"/>
              <a:gd name="connsiteY26" fmla="*/ 961855 h 1466388"/>
              <a:gd name="connsiteX27" fmla="*/ 6799381 w 11319517"/>
              <a:gd name="connsiteY27" fmla="*/ 1442784 h 1466388"/>
              <a:gd name="connsiteX28" fmla="*/ 5551328 w 11319517"/>
              <a:gd name="connsiteY28" fmla="*/ 1442784 h 1466388"/>
              <a:gd name="connsiteX29" fmla="*/ 5735733 w 11319517"/>
              <a:gd name="connsiteY29" fmla="*/ 1249527 h 1466388"/>
              <a:gd name="connsiteX30" fmla="*/ 6849539 w 11319517"/>
              <a:gd name="connsiteY30" fmla="*/ 1249527 h 1466388"/>
              <a:gd name="connsiteX31" fmla="*/ 7218349 w 11319517"/>
              <a:gd name="connsiteY31" fmla="*/ 986935 h 1466388"/>
              <a:gd name="connsiteX32" fmla="*/ 6830361 w 11319517"/>
              <a:gd name="connsiteY32" fmla="*/ 815807 h 1466388"/>
              <a:gd name="connsiteX33" fmla="*/ 6257968 w 11319517"/>
              <a:gd name="connsiteY33" fmla="*/ 815807 h 1466388"/>
              <a:gd name="connsiteX34" fmla="*/ 5791792 w 11319517"/>
              <a:gd name="connsiteY34" fmla="*/ 495679 h 1466388"/>
              <a:gd name="connsiteX35" fmla="*/ 6436472 w 11319517"/>
              <a:gd name="connsiteY35" fmla="*/ 25078 h 1466388"/>
              <a:gd name="connsiteX36" fmla="*/ 3757436 w 11319517"/>
              <a:gd name="connsiteY36" fmla="*/ 23603 h 1466388"/>
              <a:gd name="connsiteX37" fmla="*/ 3989049 w 11319517"/>
              <a:gd name="connsiteY37" fmla="*/ 23603 h 1466388"/>
              <a:gd name="connsiteX38" fmla="*/ 3847426 w 11319517"/>
              <a:gd name="connsiteY38" fmla="*/ 823183 h 1466388"/>
              <a:gd name="connsiteX39" fmla="*/ 2912124 w 11319517"/>
              <a:gd name="connsiteY39" fmla="*/ 1466388 h 1466388"/>
              <a:gd name="connsiteX40" fmla="*/ 2103692 w 11319517"/>
              <a:gd name="connsiteY40" fmla="*/ 966281 h 1466388"/>
              <a:gd name="connsiteX41" fmla="*/ 2116969 w 11319517"/>
              <a:gd name="connsiteY41" fmla="*/ 824659 h 1466388"/>
              <a:gd name="connsiteX42" fmla="*/ 2258592 w 11319517"/>
              <a:gd name="connsiteY42" fmla="*/ 25078 h 1466388"/>
              <a:gd name="connsiteX43" fmla="*/ 2487254 w 11319517"/>
              <a:gd name="connsiteY43" fmla="*/ 25078 h 1466388"/>
              <a:gd name="connsiteX44" fmla="*/ 2345631 w 11319517"/>
              <a:gd name="connsiteY44" fmla="*/ 824659 h 1466388"/>
              <a:gd name="connsiteX45" fmla="*/ 2335305 w 11319517"/>
              <a:gd name="connsiteY45" fmla="*/ 935302 h 1466388"/>
              <a:gd name="connsiteX46" fmla="*/ 2946054 w 11319517"/>
              <a:gd name="connsiteY46" fmla="*/ 1277557 h 1466388"/>
              <a:gd name="connsiteX47" fmla="*/ 3615813 w 11319517"/>
              <a:gd name="connsiteY47" fmla="*/ 826134 h 1466388"/>
              <a:gd name="connsiteX48" fmla="*/ 9677575 w 11319517"/>
              <a:gd name="connsiteY48" fmla="*/ 23602 h 1466388"/>
              <a:gd name="connsiteX49" fmla="*/ 11319517 w 11319517"/>
              <a:gd name="connsiteY49" fmla="*/ 23602 h 1466388"/>
              <a:gd name="connsiteX50" fmla="*/ 11135112 w 11319517"/>
              <a:gd name="connsiteY50" fmla="*/ 218334 h 1466388"/>
              <a:gd name="connsiteX51" fmla="*/ 10472729 w 11319517"/>
              <a:gd name="connsiteY51" fmla="*/ 218334 h 1466388"/>
              <a:gd name="connsiteX52" fmla="*/ 10255869 w 11319517"/>
              <a:gd name="connsiteY52" fmla="*/ 1442783 h 1466388"/>
              <a:gd name="connsiteX53" fmla="*/ 10025732 w 11319517"/>
              <a:gd name="connsiteY53" fmla="*/ 1442783 h 1466388"/>
              <a:gd name="connsiteX54" fmla="*/ 10242592 w 11319517"/>
              <a:gd name="connsiteY54" fmla="*/ 218334 h 1466388"/>
              <a:gd name="connsiteX55" fmla="*/ 9488744 w 11319517"/>
              <a:gd name="connsiteY55" fmla="*/ 218334 h 1466388"/>
              <a:gd name="connsiteX56" fmla="*/ 4223612 w 11319517"/>
              <a:gd name="connsiteY56" fmla="*/ 23602 h 1466388"/>
              <a:gd name="connsiteX57" fmla="*/ 5730982 w 11319517"/>
              <a:gd name="connsiteY57" fmla="*/ 23602 h 1466388"/>
              <a:gd name="connsiteX58" fmla="*/ 5730982 w 11319517"/>
              <a:gd name="connsiteY58" fmla="*/ 23945 h 1466388"/>
              <a:gd name="connsiteX59" fmla="*/ 5546902 w 11319517"/>
              <a:gd name="connsiteY59" fmla="*/ 218334 h 1466388"/>
              <a:gd name="connsiteX60" fmla="*/ 4419819 w 11319517"/>
              <a:gd name="connsiteY60" fmla="*/ 218334 h 1466388"/>
              <a:gd name="connsiteX61" fmla="*/ 4343106 w 11319517"/>
              <a:gd name="connsiteY61" fmla="*/ 644678 h 1466388"/>
              <a:gd name="connsiteX62" fmla="*/ 5552803 w 11319517"/>
              <a:gd name="connsiteY62" fmla="*/ 644678 h 1466388"/>
              <a:gd name="connsiteX63" fmla="*/ 5392002 w 11319517"/>
              <a:gd name="connsiteY63" fmla="*/ 814331 h 1466388"/>
              <a:gd name="connsiteX64" fmla="*/ 4313601 w 11319517"/>
              <a:gd name="connsiteY64" fmla="*/ 814331 h 1466388"/>
              <a:gd name="connsiteX65" fmla="*/ 4236889 w 11319517"/>
              <a:gd name="connsiteY65" fmla="*/ 1249527 h 1466388"/>
              <a:gd name="connsiteX66" fmla="*/ 5521823 w 11319517"/>
              <a:gd name="connsiteY66" fmla="*/ 1249527 h 1466388"/>
              <a:gd name="connsiteX67" fmla="*/ 5337418 w 11319517"/>
              <a:gd name="connsiteY67" fmla="*/ 1442783 h 1466388"/>
              <a:gd name="connsiteX68" fmla="*/ 3972821 w 11319517"/>
              <a:gd name="connsiteY68" fmla="*/ 1442783 h 1466388"/>
              <a:gd name="connsiteX69" fmla="*/ 1094627 w 11319517"/>
              <a:gd name="connsiteY69" fmla="*/ 0 h 1466388"/>
              <a:gd name="connsiteX70" fmla="*/ 1934040 w 11319517"/>
              <a:gd name="connsiteY70" fmla="*/ 590096 h 1466388"/>
              <a:gd name="connsiteX71" fmla="*/ 1818970 w 11319517"/>
              <a:gd name="connsiteY71" fmla="*/ 969233 h 1466388"/>
              <a:gd name="connsiteX72" fmla="*/ 1575556 w 11319517"/>
              <a:gd name="connsiteY72" fmla="*/ 969233 h 1466388"/>
              <a:gd name="connsiteX73" fmla="*/ 1700952 w 11319517"/>
              <a:gd name="connsiteY73" fmla="*/ 612225 h 1466388"/>
              <a:gd name="connsiteX74" fmla="*/ 1060698 w 11319517"/>
              <a:gd name="connsiteY74" fmla="*/ 191781 h 1466388"/>
              <a:gd name="connsiteX75" fmla="*/ 231613 w 11319517"/>
              <a:gd name="connsiteY75" fmla="*/ 830560 h 1466388"/>
              <a:gd name="connsiteX76" fmla="*/ 709590 w 11319517"/>
              <a:gd name="connsiteY76" fmla="*/ 1248053 h 1466388"/>
              <a:gd name="connsiteX77" fmla="*/ 1352795 w 11319517"/>
              <a:gd name="connsiteY77" fmla="*/ 1248053 h 1466388"/>
              <a:gd name="connsiteX78" fmla="*/ 964807 w 11319517"/>
              <a:gd name="connsiteY78" fmla="*/ 832036 h 1466388"/>
              <a:gd name="connsiteX79" fmla="*/ 1268707 w 11319517"/>
              <a:gd name="connsiteY79" fmla="*/ 832036 h 1466388"/>
              <a:gd name="connsiteX80" fmla="*/ 1841100 w 11319517"/>
              <a:gd name="connsiteY80" fmla="*/ 1441310 h 1466388"/>
              <a:gd name="connsiteX81" fmla="*/ 674185 w 11319517"/>
              <a:gd name="connsiteY81" fmla="*/ 1441310 h 1466388"/>
              <a:gd name="connsiteX82" fmla="*/ 674185 w 11319517"/>
              <a:gd name="connsiteY82" fmla="*/ 1442785 h 1466388"/>
              <a:gd name="connsiteX83" fmla="*/ 0 w 11319517"/>
              <a:gd name="connsiteY83" fmla="*/ 852689 h 1466388"/>
              <a:gd name="connsiteX84" fmla="*/ 1094627 w 11319517"/>
              <a:gd name="connsiteY84" fmla="*/ 0 h 1466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11319517" h="1466388">
                <a:moveTo>
                  <a:pt x="6436472" y="25078"/>
                </a:moveTo>
                <a:lnTo>
                  <a:pt x="7584209" y="25078"/>
                </a:lnTo>
                <a:lnTo>
                  <a:pt x="8351334" y="25078"/>
                </a:lnTo>
                <a:cubicBezTo>
                  <a:pt x="8352808" y="25078"/>
                  <a:pt x="8352808" y="25078"/>
                  <a:pt x="8354284" y="25078"/>
                </a:cubicBezTo>
                <a:lnTo>
                  <a:pt x="9488595" y="25078"/>
                </a:lnTo>
                <a:lnTo>
                  <a:pt x="9488595" y="39370"/>
                </a:lnTo>
                <a:lnTo>
                  <a:pt x="9319091" y="219810"/>
                </a:lnTo>
                <a:lnTo>
                  <a:pt x="8302651" y="219810"/>
                </a:lnTo>
                <a:cubicBezTo>
                  <a:pt x="8056286" y="219810"/>
                  <a:pt x="7933841" y="311274"/>
                  <a:pt x="7933841" y="480927"/>
                </a:cubicBezTo>
                <a:cubicBezTo>
                  <a:pt x="7933841" y="626976"/>
                  <a:pt x="8078414" y="646154"/>
                  <a:pt x="8321829" y="646154"/>
                </a:cubicBezTo>
                <a:lnTo>
                  <a:pt x="8897172" y="646154"/>
                </a:lnTo>
                <a:cubicBezTo>
                  <a:pt x="9202547" y="646154"/>
                  <a:pt x="9358922" y="752371"/>
                  <a:pt x="9360398" y="961855"/>
                </a:cubicBezTo>
                <a:cubicBezTo>
                  <a:pt x="9360398" y="1259854"/>
                  <a:pt x="9171567" y="1442784"/>
                  <a:pt x="8717193" y="1442784"/>
                </a:cubicBezTo>
                <a:lnTo>
                  <a:pt x="7469140" y="1442784"/>
                </a:lnTo>
                <a:lnTo>
                  <a:pt x="7653545" y="1249527"/>
                </a:lnTo>
                <a:lnTo>
                  <a:pt x="8767351" y="1249527"/>
                </a:lnTo>
                <a:cubicBezTo>
                  <a:pt x="9015192" y="1249527"/>
                  <a:pt x="9136161" y="1156587"/>
                  <a:pt x="9136161" y="986935"/>
                </a:cubicBezTo>
                <a:cubicBezTo>
                  <a:pt x="9136161" y="834985"/>
                  <a:pt x="8990112" y="815807"/>
                  <a:pt x="8748173" y="815807"/>
                </a:cubicBezTo>
                <a:lnTo>
                  <a:pt x="8175780" y="815807"/>
                </a:lnTo>
                <a:cubicBezTo>
                  <a:pt x="7860079" y="815807"/>
                  <a:pt x="7709604" y="700738"/>
                  <a:pt x="7709604" y="495679"/>
                </a:cubicBezTo>
                <a:cubicBezTo>
                  <a:pt x="7709604" y="387987"/>
                  <a:pt x="7737634" y="293572"/>
                  <a:pt x="7795168" y="219810"/>
                </a:cubicBezTo>
                <a:lnTo>
                  <a:pt x="7222775" y="219810"/>
                </a:lnTo>
                <a:lnTo>
                  <a:pt x="6386314" y="219810"/>
                </a:lnTo>
                <a:cubicBezTo>
                  <a:pt x="6139949" y="219810"/>
                  <a:pt x="6017504" y="311274"/>
                  <a:pt x="6017504" y="480927"/>
                </a:cubicBezTo>
                <a:cubicBezTo>
                  <a:pt x="6017504" y="626976"/>
                  <a:pt x="6162077" y="646154"/>
                  <a:pt x="6405492" y="646154"/>
                </a:cubicBezTo>
                <a:lnTo>
                  <a:pt x="6980836" y="646154"/>
                </a:lnTo>
                <a:cubicBezTo>
                  <a:pt x="7286210" y="646154"/>
                  <a:pt x="7442586" y="752371"/>
                  <a:pt x="7442586" y="961855"/>
                </a:cubicBezTo>
                <a:cubicBezTo>
                  <a:pt x="7442586" y="1259854"/>
                  <a:pt x="7253755" y="1442784"/>
                  <a:pt x="6799381" y="1442784"/>
                </a:cubicBezTo>
                <a:lnTo>
                  <a:pt x="5551328" y="1442784"/>
                </a:lnTo>
                <a:lnTo>
                  <a:pt x="5735733" y="1249527"/>
                </a:lnTo>
                <a:lnTo>
                  <a:pt x="6849539" y="1249527"/>
                </a:lnTo>
                <a:cubicBezTo>
                  <a:pt x="7097379" y="1249527"/>
                  <a:pt x="7218349" y="1156587"/>
                  <a:pt x="7218349" y="986935"/>
                </a:cubicBezTo>
                <a:cubicBezTo>
                  <a:pt x="7218349" y="834985"/>
                  <a:pt x="7072300" y="815807"/>
                  <a:pt x="6830361" y="815807"/>
                </a:cubicBezTo>
                <a:lnTo>
                  <a:pt x="6257968" y="815807"/>
                </a:lnTo>
                <a:cubicBezTo>
                  <a:pt x="5942267" y="815807"/>
                  <a:pt x="5791792" y="700738"/>
                  <a:pt x="5791792" y="495679"/>
                </a:cubicBezTo>
                <a:cubicBezTo>
                  <a:pt x="5791792" y="208008"/>
                  <a:pt x="5989474" y="25078"/>
                  <a:pt x="6436472" y="25078"/>
                </a:cubicBezTo>
                <a:close/>
                <a:moveTo>
                  <a:pt x="3757436" y="23603"/>
                </a:moveTo>
                <a:lnTo>
                  <a:pt x="3989049" y="23603"/>
                </a:lnTo>
                <a:lnTo>
                  <a:pt x="3847426" y="823183"/>
                </a:lnTo>
                <a:cubicBezTo>
                  <a:pt x="3770713" y="1251003"/>
                  <a:pt x="3460913" y="1466388"/>
                  <a:pt x="2912124" y="1466388"/>
                </a:cubicBezTo>
                <a:cubicBezTo>
                  <a:pt x="2351532" y="1466388"/>
                  <a:pt x="2103692" y="1301161"/>
                  <a:pt x="2103692" y="966281"/>
                </a:cubicBezTo>
                <a:cubicBezTo>
                  <a:pt x="2103692" y="922024"/>
                  <a:pt x="2105167" y="873341"/>
                  <a:pt x="2116969" y="824659"/>
                </a:cubicBezTo>
                <a:lnTo>
                  <a:pt x="2258592" y="25078"/>
                </a:lnTo>
                <a:lnTo>
                  <a:pt x="2487254" y="25078"/>
                </a:lnTo>
                <a:lnTo>
                  <a:pt x="2345631" y="824659"/>
                </a:lnTo>
                <a:cubicBezTo>
                  <a:pt x="2336780" y="863015"/>
                  <a:pt x="2335305" y="901371"/>
                  <a:pt x="2335305" y="935302"/>
                </a:cubicBezTo>
                <a:cubicBezTo>
                  <a:pt x="2335305" y="1172815"/>
                  <a:pt x="2518235" y="1277557"/>
                  <a:pt x="2946054" y="1277557"/>
                </a:cubicBezTo>
                <a:cubicBezTo>
                  <a:pt x="3435834" y="1277557"/>
                  <a:pt x="3561229" y="1143310"/>
                  <a:pt x="3615813" y="826134"/>
                </a:cubicBezTo>
                <a:close/>
                <a:moveTo>
                  <a:pt x="9677575" y="23602"/>
                </a:moveTo>
                <a:lnTo>
                  <a:pt x="11319517" y="23602"/>
                </a:lnTo>
                <a:lnTo>
                  <a:pt x="11135112" y="218334"/>
                </a:lnTo>
                <a:lnTo>
                  <a:pt x="10472729" y="218334"/>
                </a:lnTo>
                <a:lnTo>
                  <a:pt x="10255869" y="1442783"/>
                </a:lnTo>
                <a:lnTo>
                  <a:pt x="10025732" y="1442783"/>
                </a:lnTo>
                <a:lnTo>
                  <a:pt x="10242592" y="218334"/>
                </a:lnTo>
                <a:lnTo>
                  <a:pt x="9488744" y="218334"/>
                </a:lnTo>
                <a:close/>
                <a:moveTo>
                  <a:pt x="4223612" y="23602"/>
                </a:moveTo>
                <a:lnTo>
                  <a:pt x="5730982" y="23602"/>
                </a:lnTo>
                <a:lnTo>
                  <a:pt x="5730982" y="23945"/>
                </a:lnTo>
                <a:lnTo>
                  <a:pt x="5546902" y="218334"/>
                </a:lnTo>
                <a:lnTo>
                  <a:pt x="4419819" y="218334"/>
                </a:lnTo>
                <a:lnTo>
                  <a:pt x="4343106" y="644678"/>
                </a:lnTo>
                <a:lnTo>
                  <a:pt x="5552803" y="644678"/>
                </a:lnTo>
                <a:lnTo>
                  <a:pt x="5392002" y="814331"/>
                </a:lnTo>
                <a:lnTo>
                  <a:pt x="4313601" y="814331"/>
                </a:lnTo>
                <a:lnTo>
                  <a:pt x="4236889" y="1249527"/>
                </a:lnTo>
                <a:lnTo>
                  <a:pt x="5521823" y="1249527"/>
                </a:lnTo>
                <a:lnTo>
                  <a:pt x="5337418" y="1442783"/>
                </a:lnTo>
                <a:lnTo>
                  <a:pt x="3972821" y="1442783"/>
                </a:lnTo>
                <a:close/>
                <a:moveTo>
                  <a:pt x="1094627" y="0"/>
                </a:moveTo>
                <a:cubicBezTo>
                  <a:pt x="1650794" y="0"/>
                  <a:pt x="1934040" y="187356"/>
                  <a:pt x="1934040" y="590096"/>
                </a:cubicBezTo>
                <a:cubicBezTo>
                  <a:pt x="1934040" y="770076"/>
                  <a:pt x="1882406" y="880719"/>
                  <a:pt x="1818970" y="969233"/>
                </a:cubicBezTo>
                <a:lnTo>
                  <a:pt x="1575556" y="969233"/>
                </a:lnTo>
                <a:cubicBezTo>
                  <a:pt x="1677348" y="863015"/>
                  <a:pt x="1700952" y="747947"/>
                  <a:pt x="1700952" y="612225"/>
                </a:cubicBezTo>
                <a:cubicBezTo>
                  <a:pt x="1700952" y="303900"/>
                  <a:pt x="1497369" y="191781"/>
                  <a:pt x="1060698" y="191781"/>
                </a:cubicBezTo>
                <a:cubicBezTo>
                  <a:pt x="449948" y="191781"/>
                  <a:pt x="231613" y="380612"/>
                  <a:pt x="231613" y="830560"/>
                </a:cubicBezTo>
                <a:cubicBezTo>
                  <a:pt x="231613" y="1116757"/>
                  <a:pt x="420443" y="1248053"/>
                  <a:pt x="709590" y="1248053"/>
                </a:cubicBezTo>
                <a:lnTo>
                  <a:pt x="1352795" y="1248053"/>
                </a:lnTo>
                <a:lnTo>
                  <a:pt x="964807" y="832036"/>
                </a:lnTo>
                <a:lnTo>
                  <a:pt x="1268707" y="832036"/>
                </a:lnTo>
                <a:lnTo>
                  <a:pt x="1841100" y="1441310"/>
                </a:lnTo>
                <a:lnTo>
                  <a:pt x="674185" y="1441310"/>
                </a:lnTo>
                <a:lnTo>
                  <a:pt x="674185" y="1442785"/>
                </a:lnTo>
                <a:cubicBezTo>
                  <a:pt x="280296" y="1442785"/>
                  <a:pt x="0" y="1237727"/>
                  <a:pt x="0" y="852689"/>
                </a:cubicBezTo>
                <a:cubicBezTo>
                  <a:pt x="0" y="286197"/>
                  <a:pt x="354058" y="0"/>
                  <a:pt x="1094627" y="0"/>
                </a:cubicBezTo>
                <a:close/>
              </a:path>
            </a:pathLst>
          </a:custGeom>
          <a:pattFill prst="pct5">
            <a:fgClr>
              <a:schemeClr val="bg1">
                <a:lumMod val="75000"/>
              </a:schemeClr>
            </a:fgClr>
            <a:bgClr>
              <a:schemeClr val="bg1"/>
            </a:bgClr>
          </a:pattFill>
        </p:spPr>
        <p:txBody>
          <a:bodyPr wrap="square" anchor="ctr">
            <a:noAutofit/>
          </a:bodyPr>
          <a:lstStyle>
            <a:lvl1pPr marL="0" indent="0" algn="ctr">
              <a:buFontTx/>
              <a:buNone/>
              <a:defRPr sz="1200"/>
            </a:lvl1pPr>
          </a:lstStyle>
          <a:p>
            <a:r>
              <a:rPr lang="en-US"/>
              <a:t>Drag and Drop Picture</a:t>
            </a:r>
          </a:p>
        </p:txBody>
      </p:sp>
    </p:spTree>
    <p:extLst>
      <p:ext uri="{BB962C8B-B14F-4D97-AF65-F5344CB8AC3E}">
        <p14:creationId xmlns:p14="http://schemas.microsoft.com/office/powerpoint/2010/main" val="275378685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62A1AF-70C0-9641-B463-44F8D4AC646D}"/>
              </a:ext>
            </a:extLst>
          </p:cNvPr>
          <p:cNvSpPr>
            <a:spLocks noGrp="1"/>
          </p:cNvSpPr>
          <p:nvPr>
            <p:ph type="title"/>
          </p:nvPr>
        </p:nvSpPr>
        <p:spPr>
          <a:xfrm>
            <a:off x="261769" y="311936"/>
            <a:ext cx="9979511" cy="4376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9A72807-630B-BF43-BDD9-0FDA4FE6CC1E}"/>
              </a:ext>
            </a:extLst>
          </p:cNvPr>
          <p:cNvSpPr>
            <a:spLocks noGrp="1"/>
          </p:cNvSpPr>
          <p:nvPr>
            <p:ph type="body" idx="1"/>
          </p:nvPr>
        </p:nvSpPr>
        <p:spPr>
          <a:xfrm>
            <a:off x="261768" y="941705"/>
            <a:ext cx="11605111"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1478008"/>
      </p:ext>
    </p:extLst>
  </p:cSld>
  <p:clrMap bg1="lt1" tx1="dk1" bg2="lt2" tx2="dk2" accent1="accent1" accent2="accent2" accent3="accent3" accent4="accent4" accent5="accent5" accent6="accent6" hlink="hlink" folHlink="folHlink"/>
  <p:sldLayoutIdLst>
    <p:sldLayoutId id="2147483684" r:id="rId1"/>
    <p:sldLayoutId id="2147483718"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717" r:id="rId15"/>
    <p:sldLayoutId id="2147483697" r:id="rId16"/>
    <p:sldLayoutId id="2147483698" r:id="rId17"/>
    <p:sldLayoutId id="2147483699" r:id="rId18"/>
    <p:sldLayoutId id="2147483700" r:id="rId19"/>
    <p:sldLayoutId id="2147483701" r:id="rId20"/>
    <p:sldLayoutId id="2147483702" r:id="rId21"/>
    <p:sldLayoutId id="2147483703" r:id="rId22"/>
    <p:sldLayoutId id="2147483704" r:id="rId23"/>
    <p:sldLayoutId id="2147483716" r:id="rId24"/>
    <p:sldLayoutId id="2147483705" r:id="rId25"/>
    <p:sldLayoutId id="2147483706" r:id="rId26"/>
    <p:sldLayoutId id="2147483707" r:id="rId27"/>
    <p:sldLayoutId id="2147483708" r:id="rId28"/>
    <p:sldLayoutId id="2147483709" r:id="rId29"/>
    <p:sldLayoutId id="2147483710" r:id="rId30"/>
    <p:sldLayoutId id="2147483711" r:id="rId31"/>
    <p:sldLayoutId id="2147483712" r:id="rId32"/>
    <p:sldLayoutId id="2147483713" r:id="rId33"/>
    <p:sldLayoutId id="2147483714" r:id="rId34"/>
    <p:sldLayoutId id="2147483715" r:id="rId35"/>
  </p:sldLayoutIdLst>
  <p:hf hdr="0" ftr="0"/>
  <p:txStyles>
    <p:titleStyle>
      <a:lvl1pPr algn="l" defTabSz="914400" rtl="0" eaLnBrk="1" latinLnBrk="0" hangingPunct="1">
        <a:lnSpc>
          <a:spcPct val="90000"/>
        </a:lnSpc>
        <a:spcBef>
          <a:spcPct val="0"/>
        </a:spcBef>
        <a:buNone/>
        <a:defRPr sz="2400" b="1" kern="1200">
          <a:solidFill>
            <a:srgbClr val="0047BA"/>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0.jpeg"/><Relationship Id="rId7"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0.jpeg"/><Relationship Id="rId7" Type="http://schemas.openxmlformats.org/officeDocument/2006/relationships/image" Target="../media/image14.sv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13.png"/><Relationship Id="rId5" Type="http://schemas.openxmlformats.org/officeDocument/2006/relationships/image" Target="../media/image3.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image" Target="../media/image11.jpeg"/><Relationship Id="rId5" Type="http://schemas.openxmlformats.org/officeDocument/2006/relationships/image" Target="../media/image6.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8.xml"/><Relationship Id="rId6" Type="http://schemas.openxmlformats.org/officeDocument/2006/relationships/image" Target="../media/image16.png"/><Relationship Id="rId5" Type="http://schemas.openxmlformats.org/officeDocument/2006/relationships/image" Target="../media/image8.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6.png"/><Relationship Id="rId7" Type="http://schemas.openxmlformats.org/officeDocument/2006/relationships/image" Target="../media/image19.emf"/><Relationship Id="rId2" Type="http://schemas.openxmlformats.org/officeDocument/2006/relationships/notesSlide" Target="../notesSlides/notesSlide8.xml"/><Relationship Id="rId1" Type="http://schemas.openxmlformats.org/officeDocument/2006/relationships/slideLayout" Target="../slideLayouts/slideLayout20.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8.png"/><Relationship Id="rId4" Type="http://schemas.openxmlformats.org/officeDocument/2006/relationships/image" Target="../media/image3.png"/><Relationship Id="rId9"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3.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24.png"/><Relationship Id="rId5" Type="http://schemas.openxmlformats.org/officeDocument/2006/relationships/image" Target="../media/image6.png"/><Relationship Id="rId4" Type="http://schemas.openxmlformats.org/officeDocument/2006/relationships/image" Target="../media/image23.svg"/><Relationship Id="rId9"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Image of an artist illustration of the X-59 in flight over Nevada.">
            <a:extLst>
              <a:ext uri="{FF2B5EF4-FFF2-40B4-BE49-F238E27FC236}">
                <a16:creationId xmlns:a16="http://schemas.microsoft.com/office/drawing/2014/main" id="{9BAFF842-AAFD-219D-925D-01FAE350BE93}"/>
              </a:ext>
            </a:extLst>
          </p:cNvPr>
          <p:cNvPicPr>
            <a:picLocks noGrp="1" noChangeAspect="1"/>
          </p:cNvPicPr>
          <p:nvPr>
            <p:ph type="pic" sz="quarter" idx="13"/>
          </p:nvPr>
        </p:nvPicPr>
        <p:blipFill rotWithShape="1">
          <a:blip r:embed="rId3"/>
          <a:srcRect t="10885" b="23217"/>
          <a:stretch/>
        </p:blipFill>
        <p:spPr>
          <a:xfrm>
            <a:off x="-1" y="0"/>
            <a:ext cx="12192001" cy="6858000"/>
          </a:xfrm>
        </p:spPr>
      </p:pic>
      <p:sp>
        <p:nvSpPr>
          <p:cNvPr id="6" name="Title 5">
            <a:extLst>
              <a:ext uri="{FF2B5EF4-FFF2-40B4-BE49-F238E27FC236}">
                <a16:creationId xmlns:a16="http://schemas.microsoft.com/office/drawing/2014/main" id="{8F5B53A1-9CDD-8D40-8AE7-84C5AEC9C0FD}"/>
              </a:ext>
            </a:extLst>
          </p:cNvPr>
          <p:cNvSpPr>
            <a:spLocks noGrp="1"/>
          </p:cNvSpPr>
          <p:nvPr>
            <p:ph type="title"/>
          </p:nvPr>
        </p:nvSpPr>
        <p:spPr>
          <a:xfrm>
            <a:off x="152400" y="4071939"/>
            <a:ext cx="11887200" cy="1513110"/>
          </a:xfrm>
        </p:spPr>
        <p:txBody>
          <a:bodyPr/>
          <a:lstStyle/>
          <a:p>
            <a:br>
              <a:rPr lang="en-US" sz="3600" dirty="0">
                <a:solidFill>
                  <a:schemeClr val="bg1"/>
                </a:solidFill>
                <a:latin typeface="Helvetica" panose="020B0604020202020204" pitchFamily="34" charset="0"/>
                <a:cs typeface="Helvetica" panose="020B0604020202020204" pitchFamily="34" charset="0"/>
              </a:rPr>
            </a:br>
            <a:r>
              <a:rPr lang="en-US" sz="3600" dirty="0">
                <a:solidFill>
                  <a:schemeClr val="bg1"/>
                </a:solidFill>
                <a:latin typeface="Helvetica" panose="020B0604020202020204" pitchFamily="34" charset="0"/>
                <a:cs typeface="Helvetica" panose="020B0604020202020204" pitchFamily="34" charset="0"/>
              </a:rPr>
              <a:t>Dose-response data collection preparation for the    NASA Quesst mission with the X-59</a:t>
            </a:r>
          </a:p>
        </p:txBody>
      </p:sp>
      <p:sp>
        <p:nvSpPr>
          <p:cNvPr id="22" name="Text Placeholder 5">
            <a:extLst>
              <a:ext uri="{FF2B5EF4-FFF2-40B4-BE49-F238E27FC236}">
                <a16:creationId xmlns:a16="http://schemas.microsoft.com/office/drawing/2014/main" id="{B83E714A-0200-924B-81E8-885D7F6F59D5}"/>
              </a:ext>
            </a:extLst>
          </p:cNvPr>
          <p:cNvSpPr txBox="1">
            <a:spLocks/>
          </p:cNvSpPr>
          <p:nvPr/>
        </p:nvSpPr>
        <p:spPr>
          <a:xfrm>
            <a:off x="152041" y="5690795"/>
            <a:ext cx="9804841" cy="698736"/>
          </a:xfrm>
          <a:prstGeom prst="rect">
            <a:avLst/>
          </a:prstGeom>
        </p:spPr>
        <p:txBody>
          <a:bodyPr/>
          <a:lstStyle>
            <a:lvl1pPr marL="0" indent="0" algn="l" defTabSz="914400" rtl="0" eaLnBrk="1" latinLnBrk="0" hangingPunct="1">
              <a:lnSpc>
                <a:spcPct val="100000"/>
              </a:lnSpc>
              <a:spcBef>
                <a:spcPts val="1000"/>
              </a:spcBef>
              <a:buFontTx/>
              <a:buNone/>
              <a:defRPr sz="14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a:latin typeface="Helvetica" panose="020B0604020202020204" pitchFamily="34" charset="0"/>
                <a:cs typeface="Helvetica" panose="020B0604020202020204" pitchFamily="34" charset="0"/>
              </a:rPr>
              <a:t>Aaron B. Vaughn</a:t>
            </a:r>
          </a:p>
          <a:p>
            <a:r>
              <a:rPr lang="en-US" sz="1800">
                <a:latin typeface="Helvetica" panose="020B0604020202020204" pitchFamily="34" charset="0"/>
                <a:cs typeface="Helvetica" panose="020B0604020202020204" pitchFamily="34" charset="0"/>
              </a:rPr>
              <a:t>NASA Langley Research Center | IFAR ECN Virtual Seminar | July 12, 2023</a:t>
            </a:r>
          </a:p>
        </p:txBody>
      </p:sp>
      <p:sp>
        <p:nvSpPr>
          <p:cNvPr id="9" name="Date Placeholder 3">
            <a:extLst>
              <a:ext uri="{FF2B5EF4-FFF2-40B4-BE49-F238E27FC236}">
                <a16:creationId xmlns:a16="http://schemas.microsoft.com/office/drawing/2014/main" id="{3F244942-2229-4894-ADE2-9CED0B8A8104}"/>
              </a:ext>
            </a:extLst>
          </p:cNvPr>
          <p:cNvSpPr txBox="1">
            <a:spLocks/>
          </p:cNvSpPr>
          <p:nvPr/>
        </p:nvSpPr>
        <p:spPr>
          <a:xfrm>
            <a:off x="152400" y="6492874"/>
            <a:ext cx="1350645"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solidFill>
                  <a:schemeClr val="bg1"/>
                </a:solidFill>
                <a:latin typeface="Helvetica" panose="020B0604020202020204" pitchFamily="34" charset="0"/>
                <a:cs typeface="Helvetica" panose="020B0604020202020204" pitchFamily="34" charset="0"/>
              </a:rPr>
              <a:t>www.nasa.gov</a:t>
            </a:r>
          </a:p>
        </p:txBody>
      </p:sp>
      <p:pic>
        <p:nvPicPr>
          <p:cNvPr id="7" name="Picture 6" descr="NASA Logo (color)">
            <a:extLst>
              <a:ext uri="{FF2B5EF4-FFF2-40B4-BE49-F238E27FC236}">
                <a16:creationId xmlns:a16="http://schemas.microsoft.com/office/drawing/2014/main" id="{89F3FDDF-60E8-41B0-BD22-2D7C0261A6AB}"/>
              </a:ext>
            </a:extLst>
          </p:cNvPr>
          <p:cNvPicPr>
            <a:picLocks noChangeAspect="1"/>
          </p:cNvPicPr>
          <p:nvPr/>
        </p:nvPicPr>
        <p:blipFill>
          <a:blip r:embed="rId4"/>
          <a:stretch>
            <a:fillRect/>
          </a:stretch>
        </p:blipFill>
        <p:spPr>
          <a:xfrm>
            <a:off x="11170355" y="232834"/>
            <a:ext cx="762001" cy="630116"/>
          </a:xfrm>
          <a:prstGeom prst="rect">
            <a:avLst/>
          </a:prstGeom>
        </p:spPr>
      </p:pic>
    </p:spTree>
    <p:extLst>
      <p:ext uri="{BB962C8B-B14F-4D97-AF65-F5344CB8AC3E}">
        <p14:creationId xmlns:p14="http://schemas.microsoft.com/office/powerpoint/2010/main" val="624449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1" descr="The X-59 aircraft flying over a rural community.&#10;">
            <a:extLst>
              <a:ext uri="{FF2B5EF4-FFF2-40B4-BE49-F238E27FC236}">
                <a16:creationId xmlns:a16="http://schemas.microsoft.com/office/drawing/2014/main" id="{9F61D2E6-10A0-489A-9159-BD539EB67936}"/>
              </a:ext>
            </a:extLst>
          </p:cNvPr>
          <p:cNvPicPr>
            <a:picLocks noChangeAspect="1"/>
          </p:cNvPicPr>
          <p:nvPr/>
        </p:nvPicPr>
        <p:blipFill rotWithShape="1">
          <a:blip r:embed="rId3"/>
          <a:srcRect r="9361" b="9242"/>
          <a:stretch/>
        </p:blipFill>
        <p:spPr>
          <a:xfrm>
            <a:off x="0" y="0"/>
            <a:ext cx="12192000" cy="6866890"/>
          </a:xfrm>
          <a:prstGeom prst="rect">
            <a:avLst/>
          </a:prstGeom>
        </p:spPr>
      </p:pic>
      <p:pic>
        <p:nvPicPr>
          <p:cNvPr id="11" name="Picture 10">
            <a:extLst>
              <a:ext uri="{FF2B5EF4-FFF2-40B4-BE49-F238E27FC236}">
                <a16:creationId xmlns:a16="http://schemas.microsoft.com/office/drawing/2014/main" id="{7592F58E-DFF7-9163-0B3F-6C9E06AA423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1170355" y="232834"/>
            <a:ext cx="762001" cy="630116"/>
          </a:xfrm>
          <a:prstGeom prst="rect">
            <a:avLst/>
          </a:prstGeom>
        </p:spPr>
      </p:pic>
      <p:pic>
        <p:nvPicPr>
          <p:cNvPr id="33" name="Picture 32">
            <a:extLst>
              <a:ext uri="{FF2B5EF4-FFF2-40B4-BE49-F238E27FC236}">
                <a16:creationId xmlns:a16="http://schemas.microsoft.com/office/drawing/2014/main" id="{F977AF41-587D-43A3-83B9-F38D62F3E75F}"/>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778110" y="6607629"/>
            <a:ext cx="1130862" cy="145966"/>
          </a:xfrm>
          <a:prstGeom prst="rect">
            <a:avLst/>
          </a:prstGeom>
        </p:spPr>
      </p:pic>
      <p:sp>
        <p:nvSpPr>
          <p:cNvPr id="40" name="Date Placeholder 3">
            <a:extLst>
              <a:ext uri="{FF2B5EF4-FFF2-40B4-BE49-F238E27FC236}">
                <a16:creationId xmlns:a16="http://schemas.microsoft.com/office/drawing/2014/main" id="{75D5631B-50BF-4DAD-BCBD-50FF8936F2D8}"/>
              </a:ext>
              <a:ext uri="{C183D7F6-B498-43B3-948B-1728B52AA6E4}">
                <adec:decorative xmlns:adec="http://schemas.microsoft.com/office/drawing/2017/decorative" val="1"/>
              </a:ext>
            </a:extLst>
          </p:cNvPr>
          <p:cNvSpPr txBox="1">
            <a:spLocks/>
          </p:cNvSpPr>
          <p:nvPr/>
        </p:nvSpPr>
        <p:spPr>
          <a:xfrm>
            <a:off x="152400" y="6492874"/>
            <a:ext cx="1350645"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solidFill>
                  <a:schemeClr val="bg1"/>
                </a:solidFill>
                <a:latin typeface="Helvetica" panose="020B0604020202020204" pitchFamily="34" charset="0"/>
                <a:cs typeface="Helvetica" panose="020B0604020202020204" pitchFamily="34" charset="0"/>
              </a:rPr>
              <a:t>www.nasa.gov   |</a:t>
            </a:r>
          </a:p>
        </p:txBody>
      </p:sp>
      <p:sp>
        <p:nvSpPr>
          <p:cNvPr id="41" name="Slide Number Placeholder 5">
            <a:extLst>
              <a:ext uri="{FF2B5EF4-FFF2-40B4-BE49-F238E27FC236}">
                <a16:creationId xmlns:a16="http://schemas.microsoft.com/office/drawing/2014/main" id="{EF9CA7CB-36F3-49B3-8432-1457A40CC48C}"/>
              </a:ext>
              <a:ext uri="{C183D7F6-B498-43B3-948B-1728B52AA6E4}">
                <adec:decorative xmlns:adec="http://schemas.microsoft.com/office/drawing/2017/decorative" val="1"/>
              </a:ext>
            </a:extLst>
          </p:cNvPr>
          <p:cNvSpPr txBox="1">
            <a:spLocks/>
          </p:cNvSpPr>
          <p:nvPr/>
        </p:nvSpPr>
        <p:spPr>
          <a:xfrm>
            <a:off x="1427856" y="6495414"/>
            <a:ext cx="321645"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8AA1CF0-2751-9942-BBAA-4C77DDDF2B1B}" type="slidenum">
              <a:rPr lang="en-US" sz="1200" smtClean="0">
                <a:solidFill>
                  <a:schemeClr val="bg1"/>
                </a:solidFill>
                <a:latin typeface="Helvetica" panose="020B0604020202020204" pitchFamily="34" charset="0"/>
                <a:cs typeface="Helvetica" panose="020B0604020202020204" pitchFamily="34" charset="0"/>
              </a:rPr>
              <a:pPr/>
              <a:t>2</a:t>
            </a:fld>
            <a:endParaRPr lang="en-US" sz="1200">
              <a:solidFill>
                <a:schemeClr val="bg1"/>
              </a:solidFill>
              <a:latin typeface="Helvetica" panose="020B0604020202020204" pitchFamily="34" charset="0"/>
              <a:cs typeface="Helvetica" panose="020B0604020202020204" pitchFamily="34" charset="0"/>
            </a:endParaRPr>
          </a:p>
        </p:txBody>
      </p:sp>
      <p:sp>
        <p:nvSpPr>
          <p:cNvPr id="4" name="Title 3">
            <a:extLst>
              <a:ext uri="{FF2B5EF4-FFF2-40B4-BE49-F238E27FC236}">
                <a16:creationId xmlns:a16="http://schemas.microsoft.com/office/drawing/2014/main" id="{A7701329-BB62-0041-82DD-5C19A40B9AB0}"/>
              </a:ext>
            </a:extLst>
          </p:cNvPr>
          <p:cNvSpPr>
            <a:spLocks noGrp="1"/>
          </p:cNvSpPr>
          <p:nvPr>
            <p:ph type="title"/>
          </p:nvPr>
        </p:nvSpPr>
        <p:spPr>
          <a:xfrm>
            <a:off x="259643" y="232834"/>
            <a:ext cx="10377877" cy="849206"/>
          </a:xfrm>
          <a:solidFill>
            <a:schemeClr val="bg1">
              <a:lumMod val="75000"/>
              <a:alpha val="75000"/>
            </a:schemeClr>
          </a:solidFill>
          <a:ln>
            <a:solidFill>
              <a:schemeClr val="tx1"/>
            </a:solidFill>
          </a:ln>
        </p:spPr>
        <p:txBody>
          <a:bodyPr>
            <a:noAutofit/>
          </a:bodyPr>
          <a:lstStyle/>
          <a:p>
            <a:r>
              <a:rPr lang="en-US" sz="2800" b="0" dirty="0">
                <a:latin typeface="Helvetica" panose="020B0604020202020204" pitchFamily="34" charset="0"/>
                <a:cs typeface="Helvetica" panose="020B0604020202020204" pitchFamily="34" charset="0"/>
              </a:rPr>
              <a:t>NASA wants to improve aviation by decreasing travel time</a:t>
            </a:r>
          </a:p>
        </p:txBody>
      </p:sp>
    </p:spTree>
    <p:extLst>
      <p:ext uri="{BB962C8B-B14F-4D97-AF65-F5344CB8AC3E}">
        <p14:creationId xmlns:p14="http://schemas.microsoft.com/office/powerpoint/2010/main" val="723511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FA721D42-2233-49FF-AC9A-23C5EC13C19A}"/>
              </a:ext>
              <a:ext uri="{C183D7F6-B498-43B3-948B-1728B52AA6E4}">
                <adec:decorative xmlns:adec="http://schemas.microsoft.com/office/drawing/2017/decorative" val="1"/>
              </a:ext>
            </a:extLst>
          </p:cNvPr>
          <p:cNvSpPr/>
          <p:nvPr/>
        </p:nvSpPr>
        <p:spPr>
          <a:xfrm>
            <a:off x="7291551" y="3747095"/>
            <a:ext cx="3200500" cy="1623039"/>
          </a:xfrm>
          <a:prstGeom prst="rect">
            <a:avLst/>
          </a:prstGeom>
          <a:solidFill>
            <a:schemeClr val="bg1"/>
          </a:solid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89C49B9-C6C6-0B59-C986-D04B020BA0D4}"/>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pic>
        <p:nvPicPr>
          <p:cNvPr id="6" name="Picture 5">
            <a:extLst>
              <a:ext uri="{FF2B5EF4-FFF2-40B4-BE49-F238E27FC236}">
                <a16:creationId xmlns:a16="http://schemas.microsoft.com/office/drawing/2014/main" id="{6DE7188C-5A85-D039-5C95-6778A1DD040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1170355" y="232834"/>
            <a:ext cx="762001" cy="630116"/>
          </a:xfrm>
          <a:prstGeom prst="rect">
            <a:avLst/>
          </a:prstGeom>
        </p:spPr>
      </p:pic>
      <p:sp>
        <p:nvSpPr>
          <p:cNvPr id="19" name="Title 3">
            <a:extLst>
              <a:ext uri="{FF2B5EF4-FFF2-40B4-BE49-F238E27FC236}">
                <a16:creationId xmlns:a16="http://schemas.microsoft.com/office/drawing/2014/main" id="{EAC3DAE0-B6FB-4D86-84AA-CAE42385F0EF}"/>
              </a:ext>
            </a:extLst>
          </p:cNvPr>
          <p:cNvSpPr txBox="1">
            <a:spLocks noGrp="1"/>
          </p:cNvSpPr>
          <p:nvPr>
            <p:ph type="title" idx="4294967295"/>
          </p:nvPr>
        </p:nvSpPr>
        <p:spPr>
          <a:xfrm>
            <a:off x="259643" y="232834"/>
            <a:ext cx="10377877" cy="84920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2400" b="1" kern="1200">
                <a:solidFill>
                  <a:srgbClr val="0047BA"/>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dirty="0">
                <a:ln>
                  <a:noFill/>
                </a:ln>
                <a:solidFill>
                  <a:srgbClr val="0047BA"/>
                </a:solidFill>
                <a:effectLst/>
                <a:uLnTx/>
                <a:uFillTx/>
                <a:latin typeface="Helvetica" panose="020B0604020202020204" pitchFamily="34" charset="0"/>
                <a:ea typeface="+mj-ea"/>
                <a:cs typeface="Helvetica" panose="020B0604020202020204" pitchFamily="34" charset="0"/>
              </a:rPr>
              <a:t>Aircraft shape is the key to reducing sonic boom noise levels</a:t>
            </a:r>
          </a:p>
        </p:txBody>
      </p:sp>
      <p:pic>
        <p:nvPicPr>
          <p:cNvPr id="15" name="Picture 14" descr="A commercial supersonic aircraft, the Concorde, in flight.">
            <a:extLst>
              <a:ext uri="{FF2B5EF4-FFF2-40B4-BE49-F238E27FC236}">
                <a16:creationId xmlns:a16="http://schemas.microsoft.com/office/drawing/2014/main" id="{3B75EF14-CFF6-46F1-83DD-92F6D0FB9A3D}"/>
              </a:ext>
            </a:extLst>
          </p:cNvPr>
          <p:cNvPicPr>
            <a:picLocks noChangeAspect="1"/>
          </p:cNvPicPr>
          <p:nvPr/>
        </p:nvPicPr>
        <p:blipFill>
          <a:blip r:embed="rId5"/>
          <a:stretch>
            <a:fillRect/>
          </a:stretch>
        </p:blipFill>
        <p:spPr>
          <a:xfrm>
            <a:off x="7344470" y="1810015"/>
            <a:ext cx="3100648" cy="1725976"/>
          </a:xfrm>
          <a:prstGeom prst="rect">
            <a:avLst/>
          </a:prstGeom>
          <a:ln w="57150">
            <a:solidFill>
              <a:srgbClr val="FF0000"/>
            </a:solidFill>
            <a:prstDash val="dash"/>
          </a:ln>
        </p:spPr>
      </p:pic>
      <p:pic>
        <p:nvPicPr>
          <p:cNvPr id="34" name="Picture Placeholder 42" descr="Artist illustration of the X-59 at a 3/4 view of the aircraft facing left and down.">
            <a:extLst>
              <a:ext uri="{FF2B5EF4-FFF2-40B4-BE49-F238E27FC236}">
                <a16:creationId xmlns:a16="http://schemas.microsoft.com/office/drawing/2014/main" id="{393637C1-D731-4DC6-B898-46E9D0A9F067}"/>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t="-8614" b="-19894"/>
          <a:stretch/>
        </p:blipFill>
        <p:spPr>
          <a:xfrm rot="2138654">
            <a:off x="7523487" y="3468113"/>
            <a:ext cx="2749601" cy="2134700"/>
          </a:xfrm>
          <a:prstGeom prst="rect">
            <a:avLst/>
          </a:prstGeom>
          <a:noFill/>
        </p:spPr>
      </p:pic>
      <p:sp>
        <p:nvSpPr>
          <p:cNvPr id="20" name="Date Placeholder 3">
            <a:extLst>
              <a:ext uri="{FF2B5EF4-FFF2-40B4-BE49-F238E27FC236}">
                <a16:creationId xmlns:a16="http://schemas.microsoft.com/office/drawing/2014/main" id="{ADD62BED-DCAC-4386-A1E4-32D72F5666B8}"/>
              </a:ext>
              <a:ext uri="{C183D7F6-B498-43B3-948B-1728B52AA6E4}">
                <adec:decorative xmlns:adec="http://schemas.microsoft.com/office/drawing/2017/decorative" val="1"/>
              </a:ext>
            </a:extLst>
          </p:cNvPr>
          <p:cNvSpPr txBox="1">
            <a:spLocks/>
          </p:cNvSpPr>
          <p:nvPr/>
        </p:nvSpPr>
        <p:spPr>
          <a:xfrm>
            <a:off x="152400" y="6492874"/>
            <a:ext cx="1350645"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Helvetica" panose="020B0604020202020204" pitchFamily="34" charset="0"/>
                <a:cs typeface="Helvetica" panose="020B0604020202020204" pitchFamily="34" charset="0"/>
              </a:rPr>
              <a:t>www.nasa.gov   |</a:t>
            </a:r>
          </a:p>
        </p:txBody>
      </p:sp>
      <p:sp>
        <p:nvSpPr>
          <p:cNvPr id="21" name="Slide Number Placeholder 5">
            <a:extLst>
              <a:ext uri="{FF2B5EF4-FFF2-40B4-BE49-F238E27FC236}">
                <a16:creationId xmlns:a16="http://schemas.microsoft.com/office/drawing/2014/main" id="{30E95224-B624-4CA2-830E-0D73873BAD52}"/>
              </a:ext>
              <a:ext uri="{C183D7F6-B498-43B3-948B-1728B52AA6E4}">
                <adec:decorative xmlns:adec="http://schemas.microsoft.com/office/drawing/2017/decorative" val="1"/>
              </a:ext>
            </a:extLst>
          </p:cNvPr>
          <p:cNvSpPr txBox="1">
            <a:spLocks/>
          </p:cNvSpPr>
          <p:nvPr/>
        </p:nvSpPr>
        <p:spPr>
          <a:xfrm>
            <a:off x="1427856" y="6495414"/>
            <a:ext cx="321645"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8AA1CF0-2751-9942-BBAA-4C77DDDF2B1B}" type="slidenum">
              <a:rPr lang="en-US" sz="1200" smtClean="0">
                <a:latin typeface="Helvetica" panose="020B0604020202020204" pitchFamily="34" charset="0"/>
                <a:cs typeface="Helvetica" panose="020B0604020202020204" pitchFamily="34" charset="0"/>
              </a:rPr>
              <a:pPr/>
              <a:t>3</a:t>
            </a:fld>
            <a:endParaRPr lang="en-US" sz="1200">
              <a:latin typeface="Helvetica" panose="020B0604020202020204" pitchFamily="34" charset="0"/>
              <a:cs typeface="Helvetica" panose="020B0604020202020204" pitchFamily="34" charset="0"/>
            </a:endParaRPr>
          </a:p>
        </p:txBody>
      </p:sp>
      <p:grpSp>
        <p:nvGrpSpPr>
          <p:cNvPr id="17" name="Group 16">
            <a:extLst>
              <a:ext uri="{FF2B5EF4-FFF2-40B4-BE49-F238E27FC236}">
                <a16:creationId xmlns:a16="http://schemas.microsoft.com/office/drawing/2014/main" id="{F944B6F6-872E-4EBC-8F7A-926B7B55DE67}"/>
              </a:ext>
              <a:ext uri="{C183D7F6-B498-43B3-948B-1728B52AA6E4}">
                <adec:decorative xmlns:adec="http://schemas.microsoft.com/office/drawing/2017/decorative" val="1"/>
              </a:ext>
            </a:extLst>
          </p:cNvPr>
          <p:cNvGrpSpPr/>
          <p:nvPr/>
        </p:nvGrpSpPr>
        <p:grpSpPr>
          <a:xfrm>
            <a:off x="827722" y="877785"/>
            <a:ext cx="8848343" cy="5102430"/>
            <a:chOff x="677731" y="1003646"/>
            <a:chExt cx="8848343" cy="5102430"/>
          </a:xfrm>
        </p:grpSpPr>
        <p:grpSp>
          <p:nvGrpSpPr>
            <p:cNvPr id="18" name="Group 17">
              <a:extLst>
                <a:ext uri="{FF2B5EF4-FFF2-40B4-BE49-F238E27FC236}">
                  <a16:creationId xmlns:a16="http://schemas.microsoft.com/office/drawing/2014/main" id="{C7F0690C-6C4D-4807-8002-A4565D30557A}"/>
                </a:ext>
              </a:extLst>
            </p:cNvPr>
            <p:cNvGrpSpPr/>
            <p:nvPr/>
          </p:nvGrpSpPr>
          <p:grpSpPr>
            <a:xfrm>
              <a:off x="677731" y="1003646"/>
              <a:ext cx="8848343" cy="5102430"/>
              <a:chOff x="677731" y="1003646"/>
              <a:chExt cx="8848343" cy="5102430"/>
            </a:xfrm>
          </p:grpSpPr>
          <p:pic>
            <p:nvPicPr>
              <p:cNvPr id="23" name="Picture 22">
                <a:extLst>
                  <a:ext uri="{FF2B5EF4-FFF2-40B4-BE49-F238E27FC236}">
                    <a16:creationId xmlns:a16="http://schemas.microsoft.com/office/drawing/2014/main" id="{7E89CECB-32F3-40AD-A6DE-C1504864E816}"/>
                  </a:ext>
                </a:extLst>
              </p:cNvPr>
              <p:cNvPicPr>
                <a:picLocks noChangeAspect="1"/>
              </p:cNvPicPr>
              <p:nvPr/>
            </p:nvPicPr>
            <p:blipFill rotWithShape="1">
              <a:blip r:embed="rId7"/>
              <a:srcRect r="51406"/>
              <a:stretch/>
            </p:blipFill>
            <p:spPr>
              <a:xfrm>
                <a:off x="677731" y="1690638"/>
                <a:ext cx="5120641" cy="4415438"/>
              </a:xfrm>
              <a:prstGeom prst="rect">
                <a:avLst/>
              </a:prstGeom>
            </p:spPr>
          </p:pic>
          <p:sp>
            <p:nvSpPr>
              <p:cNvPr id="24" name="Rectangle 23">
                <a:extLst>
                  <a:ext uri="{FF2B5EF4-FFF2-40B4-BE49-F238E27FC236}">
                    <a16:creationId xmlns:a16="http://schemas.microsoft.com/office/drawing/2014/main" id="{5B07743A-A254-4365-8462-6719A5A1A15C}"/>
                  </a:ext>
                </a:extLst>
              </p:cNvPr>
              <p:cNvSpPr/>
              <p:nvPr/>
            </p:nvSpPr>
            <p:spPr>
              <a:xfrm>
                <a:off x="3013656" y="1003646"/>
                <a:ext cx="463640" cy="4367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7A19041-CC59-46BF-AB0B-D3B2F0F3612D}"/>
                  </a:ext>
                </a:extLst>
              </p:cNvPr>
              <p:cNvSpPr/>
              <p:nvPr/>
            </p:nvSpPr>
            <p:spPr>
              <a:xfrm>
                <a:off x="9062434" y="1016720"/>
                <a:ext cx="463640" cy="4367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49DB64BE-CD53-4E5C-BB5F-9BB0723D02AF}"/>
                </a:ext>
              </a:extLst>
            </p:cNvPr>
            <p:cNvSpPr/>
            <p:nvPr/>
          </p:nvSpPr>
          <p:spPr>
            <a:xfrm>
              <a:off x="3362325" y="1453438"/>
              <a:ext cx="266700" cy="4367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395186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3">
            <a:extLst>
              <a:ext uri="{FF2B5EF4-FFF2-40B4-BE49-F238E27FC236}">
                <a16:creationId xmlns:a16="http://schemas.microsoft.com/office/drawing/2014/main" id="{EAC3DAE0-B6FB-4D86-84AA-CAE42385F0EF}"/>
              </a:ext>
            </a:extLst>
          </p:cNvPr>
          <p:cNvSpPr txBox="1">
            <a:spLocks noGrp="1"/>
          </p:cNvSpPr>
          <p:nvPr>
            <p:ph type="title" idx="4294967295"/>
          </p:nvPr>
        </p:nvSpPr>
        <p:spPr>
          <a:xfrm>
            <a:off x="259643" y="232834"/>
            <a:ext cx="10377877" cy="84920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2400" b="1" kern="1200">
                <a:solidFill>
                  <a:srgbClr val="0047BA"/>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dirty="0">
                <a:ln>
                  <a:noFill/>
                </a:ln>
                <a:solidFill>
                  <a:srgbClr val="0047BA"/>
                </a:solidFill>
                <a:effectLst/>
                <a:uLnTx/>
                <a:uFillTx/>
                <a:latin typeface="Helvetica" panose="020B0604020202020204" pitchFamily="34" charset="0"/>
                <a:ea typeface="+mj-ea"/>
                <a:cs typeface="Helvetica" panose="020B0604020202020204" pitchFamily="34" charset="0"/>
              </a:rPr>
              <a:t>The NASA Quesst mission consists of three phases, culminating in the collection of community response data</a:t>
            </a:r>
          </a:p>
        </p:txBody>
      </p:sp>
      <p:sp>
        <p:nvSpPr>
          <p:cNvPr id="10" name="TextBox 9">
            <a:extLst>
              <a:ext uri="{FF2B5EF4-FFF2-40B4-BE49-F238E27FC236}">
                <a16:creationId xmlns:a16="http://schemas.microsoft.com/office/drawing/2014/main" id="{46011A6E-1F64-DE21-53DF-BC2B23E37D99}"/>
              </a:ext>
            </a:extLst>
          </p:cNvPr>
          <p:cNvSpPr txBox="1"/>
          <p:nvPr/>
        </p:nvSpPr>
        <p:spPr>
          <a:xfrm>
            <a:off x="420736" y="5345687"/>
            <a:ext cx="3743667" cy="369332"/>
          </a:xfrm>
          <a:prstGeom prst="rect">
            <a:avLst/>
          </a:prstGeom>
          <a:noFill/>
        </p:spPr>
        <p:txBody>
          <a:bodyPr wrap="square">
            <a:spAutoFit/>
          </a:bodyPr>
          <a:lstStyle/>
          <a:p>
            <a:r>
              <a:rPr lang="en-US" b="1">
                <a:solidFill>
                  <a:srgbClr val="0047BA"/>
                </a:solidFill>
              </a:rPr>
              <a:t>Phase 1—Aircraft Development</a:t>
            </a:r>
          </a:p>
        </p:txBody>
      </p:sp>
      <p:pic>
        <p:nvPicPr>
          <p:cNvPr id="1028" name="Picture 4" descr="The X-59 Quiet SuperSonic Technology (QueSST) aircraft is taking shape, the team positioned the X-59's nose at the front of the aircraft.">
            <a:extLst>
              <a:ext uri="{FF2B5EF4-FFF2-40B4-BE49-F238E27FC236}">
                <a16:creationId xmlns:a16="http://schemas.microsoft.com/office/drawing/2014/main" id="{D6F382D2-0A6A-44CD-BDFB-0C015CBE6F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736" y="1659636"/>
            <a:ext cx="3538728" cy="3538728"/>
          </a:xfrm>
          <a:prstGeom prst="ellipse">
            <a:avLst/>
          </a:prstGeom>
          <a:ln w="63500" cap="rnd">
            <a:noFill/>
          </a:ln>
          <a:effectLst/>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CC2B4FC5-1960-37AB-5510-614D2C550A1F}"/>
              </a:ext>
            </a:extLst>
          </p:cNvPr>
          <p:cNvSpPr txBox="1"/>
          <p:nvPr/>
        </p:nvSpPr>
        <p:spPr>
          <a:xfrm>
            <a:off x="4326364" y="5345687"/>
            <a:ext cx="3743667" cy="369332"/>
          </a:xfrm>
          <a:prstGeom prst="rect">
            <a:avLst/>
          </a:prstGeom>
          <a:noFill/>
        </p:spPr>
        <p:txBody>
          <a:bodyPr wrap="square">
            <a:spAutoFit/>
          </a:bodyPr>
          <a:lstStyle/>
          <a:p>
            <a:r>
              <a:rPr lang="en-US" b="1">
                <a:solidFill>
                  <a:srgbClr val="0047BA"/>
                </a:solidFill>
              </a:rPr>
              <a:t>Phase 2—Acoustic Validation</a:t>
            </a:r>
          </a:p>
        </p:txBody>
      </p:sp>
      <p:pic>
        <p:nvPicPr>
          <p:cNvPr id="39" name="Picture Placeholder 22" descr="Juliet Page, a physical scientist with the Volpe National Transportation Systems Center, calibrates a microphone station during the CarpetDIEM flight series.">
            <a:extLst>
              <a:ext uri="{FF2B5EF4-FFF2-40B4-BE49-F238E27FC236}">
                <a16:creationId xmlns:a16="http://schemas.microsoft.com/office/drawing/2014/main" id="{8392A567-6078-4AE8-B2E0-C8352A92F89A}"/>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a:ext>
            </a:extLst>
          </a:blip>
          <a:srcRect l="36640" t="50" r="-1" b="50"/>
          <a:stretch/>
        </p:blipFill>
        <p:spPr>
          <a:xfrm>
            <a:off x="4326364" y="1657623"/>
            <a:ext cx="3539270" cy="3538728"/>
          </a:xfrm>
          <a:prstGeom prst="ellipse">
            <a:avLst/>
          </a:prstGeom>
          <a:ln w="63500" cap="rnd">
            <a:noFill/>
          </a:ln>
          <a:effectLst/>
        </p:spPr>
      </p:pic>
      <p:sp>
        <p:nvSpPr>
          <p:cNvPr id="12" name="TextBox 11">
            <a:extLst>
              <a:ext uri="{FF2B5EF4-FFF2-40B4-BE49-F238E27FC236}">
                <a16:creationId xmlns:a16="http://schemas.microsoft.com/office/drawing/2014/main" id="{5274CF6A-5A0B-1BA0-5F7A-43E8A28C8725}"/>
              </a:ext>
            </a:extLst>
          </p:cNvPr>
          <p:cNvSpPr txBox="1"/>
          <p:nvPr/>
        </p:nvSpPr>
        <p:spPr>
          <a:xfrm>
            <a:off x="8228511" y="5345687"/>
            <a:ext cx="3743667" cy="369332"/>
          </a:xfrm>
          <a:prstGeom prst="rect">
            <a:avLst/>
          </a:prstGeom>
          <a:noFill/>
        </p:spPr>
        <p:txBody>
          <a:bodyPr wrap="square">
            <a:spAutoFit/>
          </a:bodyPr>
          <a:lstStyle/>
          <a:p>
            <a:r>
              <a:rPr lang="en-US" b="1">
                <a:solidFill>
                  <a:srgbClr val="0047BA"/>
                </a:solidFill>
                <a:latin typeface="Helvetica" panose="020B0604020202020204" pitchFamily="34" charset="0"/>
                <a:cs typeface="Helvetica" panose="020B0604020202020204" pitchFamily="34" charset="0"/>
              </a:rPr>
              <a:t>Phase 3—Community Response</a:t>
            </a:r>
          </a:p>
        </p:txBody>
      </p:sp>
      <p:pic>
        <p:nvPicPr>
          <p:cNvPr id="26" name="Picture 25" descr="A community with the X-59 flying over.">
            <a:extLst>
              <a:ext uri="{FF2B5EF4-FFF2-40B4-BE49-F238E27FC236}">
                <a16:creationId xmlns:a16="http://schemas.microsoft.com/office/drawing/2014/main" id="{4D9AEC43-0429-4553-850C-39DA8BC84EE1}"/>
              </a:ext>
            </a:extLst>
          </p:cNvPr>
          <p:cNvPicPr>
            <a:picLocks noChangeAspect="1"/>
          </p:cNvPicPr>
          <p:nvPr/>
        </p:nvPicPr>
        <p:blipFill>
          <a:blip r:embed="rId5"/>
          <a:stretch>
            <a:fillRect/>
          </a:stretch>
        </p:blipFill>
        <p:spPr>
          <a:xfrm>
            <a:off x="8228511" y="1657623"/>
            <a:ext cx="3542753" cy="3542753"/>
          </a:xfrm>
          <a:prstGeom prst="rect">
            <a:avLst/>
          </a:prstGeom>
        </p:spPr>
      </p:pic>
      <p:pic>
        <p:nvPicPr>
          <p:cNvPr id="5" name="Picture 4">
            <a:extLst>
              <a:ext uri="{FF2B5EF4-FFF2-40B4-BE49-F238E27FC236}">
                <a16:creationId xmlns:a16="http://schemas.microsoft.com/office/drawing/2014/main" id="{089C49B9-C6C6-0B59-C986-D04B020BA0D4}"/>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pic>
        <p:nvPicPr>
          <p:cNvPr id="6" name="Picture 5">
            <a:extLst>
              <a:ext uri="{FF2B5EF4-FFF2-40B4-BE49-F238E27FC236}">
                <a16:creationId xmlns:a16="http://schemas.microsoft.com/office/drawing/2014/main" id="{6DE7188C-5A85-D039-5C95-6778A1DD0401}"/>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1170355" y="232834"/>
            <a:ext cx="762001" cy="630116"/>
          </a:xfrm>
          <a:prstGeom prst="rect">
            <a:avLst/>
          </a:prstGeom>
        </p:spPr>
      </p:pic>
      <p:sp>
        <p:nvSpPr>
          <p:cNvPr id="20" name="Date Placeholder 3">
            <a:extLst>
              <a:ext uri="{FF2B5EF4-FFF2-40B4-BE49-F238E27FC236}">
                <a16:creationId xmlns:a16="http://schemas.microsoft.com/office/drawing/2014/main" id="{ADD62BED-DCAC-4386-A1E4-32D72F5666B8}"/>
              </a:ext>
              <a:ext uri="{C183D7F6-B498-43B3-948B-1728B52AA6E4}">
                <adec:decorative xmlns:adec="http://schemas.microsoft.com/office/drawing/2017/decorative" val="1"/>
              </a:ext>
            </a:extLst>
          </p:cNvPr>
          <p:cNvSpPr txBox="1">
            <a:spLocks/>
          </p:cNvSpPr>
          <p:nvPr/>
        </p:nvSpPr>
        <p:spPr>
          <a:xfrm>
            <a:off x="152400" y="6492874"/>
            <a:ext cx="1350645"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Helvetica" panose="020B0604020202020204" pitchFamily="34" charset="0"/>
                <a:cs typeface="Helvetica" panose="020B0604020202020204" pitchFamily="34" charset="0"/>
              </a:rPr>
              <a:t>www.nasa.gov   |</a:t>
            </a:r>
          </a:p>
        </p:txBody>
      </p:sp>
      <p:sp>
        <p:nvSpPr>
          <p:cNvPr id="21" name="Slide Number Placeholder 5">
            <a:extLst>
              <a:ext uri="{FF2B5EF4-FFF2-40B4-BE49-F238E27FC236}">
                <a16:creationId xmlns:a16="http://schemas.microsoft.com/office/drawing/2014/main" id="{30E95224-B624-4CA2-830E-0D73873BAD52}"/>
              </a:ext>
              <a:ext uri="{C183D7F6-B498-43B3-948B-1728B52AA6E4}">
                <adec:decorative xmlns:adec="http://schemas.microsoft.com/office/drawing/2017/decorative" val="1"/>
              </a:ext>
            </a:extLst>
          </p:cNvPr>
          <p:cNvSpPr txBox="1">
            <a:spLocks/>
          </p:cNvSpPr>
          <p:nvPr/>
        </p:nvSpPr>
        <p:spPr>
          <a:xfrm>
            <a:off x="1427856" y="6495414"/>
            <a:ext cx="321645"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8AA1CF0-2751-9942-BBAA-4C77DDDF2B1B}" type="slidenum">
              <a:rPr lang="en-US" sz="1200" smtClean="0">
                <a:latin typeface="Helvetica" panose="020B0604020202020204" pitchFamily="34" charset="0"/>
                <a:cs typeface="Helvetica" panose="020B0604020202020204" pitchFamily="34" charset="0"/>
              </a:rPr>
              <a:pPr/>
              <a:t>4</a:t>
            </a:fld>
            <a:endParaRPr lang="en-US" sz="1200">
              <a:latin typeface="Helvetica" panose="020B0604020202020204" pitchFamily="34" charset="0"/>
              <a:cs typeface="Helvetica" panose="020B0604020202020204" pitchFamily="34" charset="0"/>
            </a:endParaRPr>
          </a:p>
        </p:txBody>
      </p:sp>
      <p:pic>
        <p:nvPicPr>
          <p:cNvPr id="47" name="Picture Placeholder 42">
            <a:extLst>
              <a:ext uri="{FF2B5EF4-FFF2-40B4-BE49-F238E27FC236}">
                <a16:creationId xmlns:a16="http://schemas.microsoft.com/office/drawing/2014/main" id="{535C740C-2847-487A-A3A3-645FEA9B03DE}"/>
              </a:ext>
              <a:ext uri="{C183D7F6-B498-43B3-948B-1728B52AA6E4}">
                <adec:decorative xmlns:adec="http://schemas.microsoft.com/office/drawing/2017/decorative" val="1"/>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t="-8614" b="-19894"/>
          <a:stretch/>
        </p:blipFill>
        <p:spPr>
          <a:xfrm rot="2433536">
            <a:off x="9180522" y="2325021"/>
            <a:ext cx="2176221" cy="1689547"/>
          </a:xfrm>
          <a:prstGeom prst="rect">
            <a:avLst/>
          </a:prstGeom>
          <a:noFill/>
        </p:spPr>
      </p:pic>
    </p:spTree>
    <p:extLst>
      <p:ext uri="{BB962C8B-B14F-4D97-AF65-F5344CB8AC3E}">
        <p14:creationId xmlns:p14="http://schemas.microsoft.com/office/powerpoint/2010/main" val="2278123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E8432-BA83-4C54-92E8-1038A5C188E8}"/>
              </a:ext>
            </a:extLst>
          </p:cNvPr>
          <p:cNvSpPr>
            <a:spLocks noGrp="1"/>
          </p:cNvSpPr>
          <p:nvPr>
            <p:ph type="title"/>
          </p:nvPr>
        </p:nvSpPr>
        <p:spPr>
          <a:xfrm>
            <a:off x="261767" y="311936"/>
            <a:ext cx="10908587" cy="713513"/>
          </a:xfrm>
        </p:spPr>
        <p:txBody>
          <a:bodyPr>
            <a:noAutofit/>
          </a:bodyPr>
          <a:lstStyle/>
          <a:p>
            <a:r>
              <a:rPr lang="en-US" sz="2800" b="0" dirty="0">
                <a:latin typeface="Helvetica" panose="020B0604020202020204" pitchFamily="34" charset="0"/>
                <a:cs typeface="Helvetica" panose="020B0604020202020204" pitchFamily="34" charset="0"/>
              </a:rPr>
              <a:t>The X-59 aircraft is being built under contract with Lockheed Martin</a:t>
            </a:r>
          </a:p>
        </p:txBody>
      </p:sp>
      <p:pic>
        <p:nvPicPr>
          <p:cNvPr id="26" name="Picture 4" descr="The X-59 Quiet SuperSonic Technology (QueSST) aircraft is taking shape, the team positioned the X-59's nose at the front of the aircraft.">
            <a:extLst>
              <a:ext uri="{FF2B5EF4-FFF2-40B4-BE49-F238E27FC236}">
                <a16:creationId xmlns:a16="http://schemas.microsoft.com/office/drawing/2014/main" id="{11215B3F-3D63-4FB9-B69E-1844A6698F1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303"/>
          <a:stretch/>
        </p:blipFill>
        <p:spPr bwMode="auto">
          <a:xfrm>
            <a:off x="6598465" y="1282885"/>
            <a:ext cx="5592011" cy="5575114"/>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6CD65693-7225-40C5-8EFF-40EF320BD35A}"/>
              </a:ext>
            </a:extLst>
          </p:cNvPr>
          <p:cNvSpPr txBox="1">
            <a:spLocks/>
          </p:cNvSpPr>
          <p:nvPr/>
        </p:nvSpPr>
        <p:spPr>
          <a:xfrm>
            <a:off x="995692" y="1326072"/>
            <a:ext cx="5100308" cy="268190"/>
          </a:xfrm>
          <a:prstGeom prst="rect">
            <a:avLst/>
          </a:prstGeom>
        </p:spPr>
        <p:txBody>
          <a:bodyPr/>
          <a:lstStyle>
            <a:lvl1pPr algn="ctr" defTabSz="914400" rtl="0" eaLnBrk="1" latinLnBrk="0" hangingPunct="1">
              <a:lnSpc>
                <a:spcPct val="90000"/>
              </a:lnSpc>
              <a:spcBef>
                <a:spcPct val="0"/>
              </a:spcBef>
              <a:buNone/>
              <a:defRPr sz="4000" b="1" i="0" kern="1200">
                <a:solidFill>
                  <a:schemeClr val="tx1"/>
                </a:solidFill>
                <a:latin typeface="Source Sans Pro Black" charset="0"/>
                <a:ea typeface="Source Sans Pro Black" charset="0"/>
                <a:cs typeface="Source Sans Pro Black" charset="0"/>
              </a:defRPr>
            </a:lvl1pPr>
          </a:lstStyle>
          <a:p>
            <a:pPr algn="l"/>
            <a:r>
              <a:rPr lang="en-US" sz="1800" dirty="0">
                <a:latin typeface="+mn-lt"/>
                <a:ea typeface="Montserrat" charset="0"/>
                <a:cs typeface="Montserrat" charset="0"/>
              </a:rPr>
              <a:t>Total Length		30.4 m (99.7 ft)</a:t>
            </a:r>
          </a:p>
          <a:p>
            <a:pPr algn="l"/>
            <a:endParaRPr lang="en-US" sz="1800" dirty="0">
              <a:latin typeface="+mn-lt"/>
              <a:ea typeface="Montserrat" charset="0"/>
              <a:cs typeface="Montserrat" charset="0"/>
            </a:endParaRPr>
          </a:p>
        </p:txBody>
      </p:sp>
      <p:sp>
        <p:nvSpPr>
          <p:cNvPr id="12" name="Title 1">
            <a:extLst>
              <a:ext uri="{FF2B5EF4-FFF2-40B4-BE49-F238E27FC236}">
                <a16:creationId xmlns:a16="http://schemas.microsoft.com/office/drawing/2014/main" id="{2DF85DD9-9EFC-4D79-BE9B-30B4A889ECAF}"/>
              </a:ext>
            </a:extLst>
          </p:cNvPr>
          <p:cNvSpPr txBox="1">
            <a:spLocks/>
          </p:cNvSpPr>
          <p:nvPr/>
        </p:nvSpPr>
        <p:spPr>
          <a:xfrm>
            <a:off x="3804111" y="1323844"/>
            <a:ext cx="2112949" cy="324684"/>
          </a:xfrm>
          <a:prstGeom prst="rect">
            <a:avLst/>
          </a:prstGeom>
        </p:spPr>
        <p:txBody>
          <a:bodyPr/>
          <a:lstStyle>
            <a:lvl1pPr algn="ctr" defTabSz="914400" rtl="0" eaLnBrk="1" latinLnBrk="0" hangingPunct="1">
              <a:lnSpc>
                <a:spcPct val="90000"/>
              </a:lnSpc>
              <a:spcBef>
                <a:spcPct val="0"/>
              </a:spcBef>
              <a:buNone/>
              <a:defRPr sz="4000" b="1" i="0" kern="1200">
                <a:solidFill>
                  <a:schemeClr val="tx1"/>
                </a:solidFill>
                <a:latin typeface="Source Sans Pro Black" charset="0"/>
                <a:ea typeface="Source Sans Pro Black" charset="0"/>
                <a:cs typeface="Source Sans Pro Black" charset="0"/>
              </a:defRPr>
            </a:lvl1pPr>
          </a:lstStyle>
          <a:p>
            <a:pPr algn="l"/>
            <a:endParaRPr lang="en-US" sz="1800" dirty="0">
              <a:latin typeface="+mn-lt"/>
              <a:ea typeface="Montserrat" charset="0"/>
              <a:cs typeface="Montserrat" charset="0"/>
            </a:endParaRPr>
          </a:p>
        </p:txBody>
      </p:sp>
      <p:sp>
        <p:nvSpPr>
          <p:cNvPr id="57" name="Title 1">
            <a:extLst>
              <a:ext uri="{FF2B5EF4-FFF2-40B4-BE49-F238E27FC236}">
                <a16:creationId xmlns:a16="http://schemas.microsoft.com/office/drawing/2014/main" id="{EC787FEB-8389-4D47-8D3C-3E42FC6FB9F2}"/>
              </a:ext>
            </a:extLst>
          </p:cNvPr>
          <p:cNvSpPr txBox="1">
            <a:spLocks/>
          </p:cNvSpPr>
          <p:nvPr/>
        </p:nvSpPr>
        <p:spPr>
          <a:xfrm>
            <a:off x="995688" y="1970766"/>
            <a:ext cx="4392834" cy="276631"/>
          </a:xfrm>
          <a:prstGeom prst="rect">
            <a:avLst/>
          </a:prstGeom>
        </p:spPr>
        <p:txBody>
          <a:bodyPr/>
          <a:lstStyle>
            <a:lvl1pPr algn="ctr" defTabSz="914400" rtl="0" eaLnBrk="1" latinLnBrk="0" hangingPunct="1">
              <a:lnSpc>
                <a:spcPct val="90000"/>
              </a:lnSpc>
              <a:spcBef>
                <a:spcPct val="0"/>
              </a:spcBef>
              <a:buNone/>
              <a:defRPr sz="4000" b="1" i="0" kern="1200">
                <a:solidFill>
                  <a:schemeClr val="tx1"/>
                </a:solidFill>
                <a:latin typeface="Source Sans Pro Black" charset="0"/>
                <a:ea typeface="Source Sans Pro Black" charset="0"/>
                <a:cs typeface="Source Sans Pro Black" charset="0"/>
              </a:defRPr>
            </a:lvl1pPr>
          </a:lstStyle>
          <a:p>
            <a:pPr algn="l"/>
            <a:r>
              <a:rPr lang="en-US" sz="1800" dirty="0">
                <a:latin typeface="+mn-lt"/>
                <a:ea typeface="Montserrat" charset="0"/>
                <a:cs typeface="Montserrat" charset="0"/>
              </a:rPr>
              <a:t>Nose Length  11.6 m (38 ft)</a:t>
            </a:r>
          </a:p>
          <a:p>
            <a:pPr algn="l"/>
            <a:endParaRPr lang="en-US" sz="1800" dirty="0">
              <a:latin typeface="+mn-lt"/>
              <a:ea typeface="Montserrat" charset="0"/>
              <a:cs typeface="Montserrat" charset="0"/>
            </a:endParaRPr>
          </a:p>
        </p:txBody>
      </p:sp>
      <p:sp>
        <p:nvSpPr>
          <p:cNvPr id="60" name="Title 1">
            <a:extLst>
              <a:ext uri="{FF2B5EF4-FFF2-40B4-BE49-F238E27FC236}">
                <a16:creationId xmlns:a16="http://schemas.microsoft.com/office/drawing/2014/main" id="{ED98BB4F-86B9-41F3-9CDB-CD02F9AE9B0F}"/>
              </a:ext>
            </a:extLst>
          </p:cNvPr>
          <p:cNvSpPr txBox="1">
            <a:spLocks/>
          </p:cNvSpPr>
          <p:nvPr/>
        </p:nvSpPr>
        <p:spPr>
          <a:xfrm>
            <a:off x="2627887" y="1970766"/>
            <a:ext cx="2171766" cy="250096"/>
          </a:xfrm>
          <a:prstGeom prst="rect">
            <a:avLst/>
          </a:prstGeom>
        </p:spPr>
        <p:txBody>
          <a:bodyPr/>
          <a:lstStyle>
            <a:lvl1pPr algn="ctr" defTabSz="914400" rtl="0" eaLnBrk="1" latinLnBrk="0" hangingPunct="1">
              <a:lnSpc>
                <a:spcPct val="90000"/>
              </a:lnSpc>
              <a:spcBef>
                <a:spcPct val="0"/>
              </a:spcBef>
              <a:buNone/>
              <a:defRPr sz="4000" b="1" i="0" kern="1200">
                <a:solidFill>
                  <a:schemeClr val="tx1"/>
                </a:solidFill>
                <a:latin typeface="Source Sans Pro Black" charset="0"/>
                <a:ea typeface="Source Sans Pro Black" charset="0"/>
                <a:cs typeface="Source Sans Pro Black" charset="0"/>
              </a:defRPr>
            </a:lvl1pPr>
          </a:lstStyle>
          <a:p>
            <a:pPr algn="l"/>
            <a:endParaRPr lang="en-US" sz="1800" dirty="0">
              <a:latin typeface="+mn-lt"/>
              <a:ea typeface="Montserrat" charset="0"/>
              <a:cs typeface="Montserrat" charset="0"/>
            </a:endParaRPr>
          </a:p>
        </p:txBody>
      </p:sp>
      <p:sp>
        <p:nvSpPr>
          <p:cNvPr id="62" name="Title 1">
            <a:extLst>
              <a:ext uri="{FF2B5EF4-FFF2-40B4-BE49-F238E27FC236}">
                <a16:creationId xmlns:a16="http://schemas.microsoft.com/office/drawing/2014/main" id="{E7F14D2F-3F96-4A68-A67A-E4A4CA300E4E}"/>
              </a:ext>
            </a:extLst>
          </p:cNvPr>
          <p:cNvSpPr txBox="1">
            <a:spLocks/>
          </p:cNvSpPr>
          <p:nvPr/>
        </p:nvSpPr>
        <p:spPr>
          <a:xfrm>
            <a:off x="1006578" y="2623911"/>
            <a:ext cx="4237226" cy="250085"/>
          </a:xfrm>
          <a:prstGeom prst="rect">
            <a:avLst/>
          </a:prstGeom>
        </p:spPr>
        <p:txBody>
          <a:bodyPr/>
          <a:lstStyle>
            <a:lvl1pPr algn="ctr" defTabSz="914400" rtl="0" eaLnBrk="1" latinLnBrk="0" hangingPunct="1">
              <a:lnSpc>
                <a:spcPct val="90000"/>
              </a:lnSpc>
              <a:spcBef>
                <a:spcPct val="0"/>
              </a:spcBef>
              <a:buNone/>
              <a:defRPr sz="4000" b="1" i="0" kern="1200">
                <a:solidFill>
                  <a:schemeClr val="tx1"/>
                </a:solidFill>
                <a:latin typeface="Source Sans Pro Black" charset="0"/>
                <a:ea typeface="Source Sans Pro Black" charset="0"/>
                <a:cs typeface="Source Sans Pro Black" charset="0"/>
              </a:defRPr>
            </a:lvl1pPr>
          </a:lstStyle>
          <a:p>
            <a:pPr algn="l"/>
            <a:r>
              <a:rPr lang="en-US" sz="1800" dirty="0">
                <a:latin typeface="+mn-lt"/>
                <a:ea typeface="Montserrat" charset="0"/>
                <a:cs typeface="Montserrat" charset="0"/>
              </a:rPr>
              <a:t>Width  9.0 m (29.6 ft)</a:t>
            </a:r>
          </a:p>
          <a:p>
            <a:pPr algn="l"/>
            <a:endParaRPr lang="en-US" sz="1800" dirty="0">
              <a:latin typeface="+mn-lt"/>
              <a:ea typeface="Montserrat" charset="0"/>
              <a:cs typeface="Montserrat" charset="0"/>
            </a:endParaRPr>
          </a:p>
        </p:txBody>
      </p:sp>
      <p:sp>
        <p:nvSpPr>
          <p:cNvPr id="65" name="Title 1">
            <a:extLst>
              <a:ext uri="{FF2B5EF4-FFF2-40B4-BE49-F238E27FC236}">
                <a16:creationId xmlns:a16="http://schemas.microsoft.com/office/drawing/2014/main" id="{5A88C5B1-294A-4BBA-9CF0-77D69B6CC2D3}"/>
              </a:ext>
            </a:extLst>
          </p:cNvPr>
          <p:cNvSpPr txBox="1">
            <a:spLocks/>
          </p:cNvSpPr>
          <p:nvPr/>
        </p:nvSpPr>
        <p:spPr>
          <a:xfrm>
            <a:off x="2044223" y="2654963"/>
            <a:ext cx="2749307" cy="314239"/>
          </a:xfrm>
          <a:prstGeom prst="rect">
            <a:avLst/>
          </a:prstGeom>
        </p:spPr>
        <p:txBody>
          <a:bodyPr/>
          <a:lstStyle>
            <a:lvl1pPr algn="ctr" defTabSz="914400" rtl="0" eaLnBrk="1" latinLnBrk="0" hangingPunct="1">
              <a:lnSpc>
                <a:spcPct val="90000"/>
              </a:lnSpc>
              <a:spcBef>
                <a:spcPct val="0"/>
              </a:spcBef>
              <a:buNone/>
              <a:defRPr sz="4000" b="1" i="0" kern="1200">
                <a:solidFill>
                  <a:schemeClr val="tx1"/>
                </a:solidFill>
                <a:latin typeface="Source Sans Pro Black" charset="0"/>
                <a:ea typeface="Source Sans Pro Black" charset="0"/>
                <a:cs typeface="Source Sans Pro Black" charset="0"/>
              </a:defRPr>
            </a:lvl1pPr>
          </a:lstStyle>
          <a:p>
            <a:pPr algn="l"/>
            <a:endParaRPr lang="en-US" sz="1800" dirty="0">
              <a:latin typeface="+mn-lt"/>
              <a:ea typeface="Montserrat" charset="0"/>
              <a:cs typeface="Montserrat" charset="0"/>
            </a:endParaRPr>
          </a:p>
        </p:txBody>
      </p:sp>
      <p:sp>
        <p:nvSpPr>
          <p:cNvPr id="21" name="Title 1">
            <a:extLst>
              <a:ext uri="{FF2B5EF4-FFF2-40B4-BE49-F238E27FC236}">
                <a16:creationId xmlns:a16="http://schemas.microsoft.com/office/drawing/2014/main" id="{F33890E2-9189-4004-BB73-4F51EE09D01E}"/>
              </a:ext>
            </a:extLst>
          </p:cNvPr>
          <p:cNvSpPr txBox="1">
            <a:spLocks/>
          </p:cNvSpPr>
          <p:nvPr/>
        </p:nvSpPr>
        <p:spPr>
          <a:xfrm>
            <a:off x="1315092" y="3388659"/>
            <a:ext cx="1858252" cy="897509"/>
          </a:xfrm>
          <a:prstGeom prst="rect">
            <a:avLst/>
          </a:prstGeom>
        </p:spPr>
        <p:txBody>
          <a:bodyPr/>
          <a:lstStyle>
            <a:lvl1pPr algn="ctr" defTabSz="914400" rtl="0" eaLnBrk="1" latinLnBrk="0" hangingPunct="1">
              <a:lnSpc>
                <a:spcPct val="90000"/>
              </a:lnSpc>
              <a:spcBef>
                <a:spcPct val="0"/>
              </a:spcBef>
              <a:buNone/>
              <a:defRPr sz="4000" b="1" i="0" kern="1200">
                <a:solidFill>
                  <a:schemeClr val="tx1"/>
                </a:solidFill>
                <a:latin typeface="Source Sans Pro Black" charset="0"/>
                <a:ea typeface="Source Sans Pro Black" charset="0"/>
                <a:cs typeface="Source Sans Pro Black" charset="0"/>
              </a:defRPr>
            </a:lvl1pPr>
          </a:lstStyle>
          <a:p>
            <a:pPr algn="l"/>
            <a:r>
              <a:rPr lang="en-US" sz="1800" dirty="0">
                <a:latin typeface="+mn-lt"/>
                <a:ea typeface="Montserrat" charset="0"/>
                <a:cs typeface="Montserrat" charset="0"/>
              </a:rPr>
              <a:t>Cruise Altitude</a:t>
            </a:r>
          </a:p>
          <a:p>
            <a:pPr algn="l"/>
            <a:r>
              <a:rPr lang="en-US" sz="1800" dirty="0">
                <a:latin typeface="+mn-lt"/>
                <a:ea typeface="Montserrat" charset="0"/>
                <a:cs typeface="Montserrat" charset="0"/>
              </a:rPr>
              <a:t>16.76 km</a:t>
            </a:r>
          </a:p>
          <a:p>
            <a:pPr algn="l"/>
            <a:r>
              <a:rPr lang="en-US" sz="1800" dirty="0">
                <a:latin typeface="+mn-lt"/>
                <a:ea typeface="Montserrat" charset="0"/>
                <a:cs typeface="Montserrat" charset="0"/>
              </a:rPr>
              <a:t>(55,000 ft)</a:t>
            </a:r>
          </a:p>
        </p:txBody>
      </p:sp>
      <p:sp>
        <p:nvSpPr>
          <p:cNvPr id="17" name="Title 1">
            <a:extLst>
              <a:ext uri="{FF2B5EF4-FFF2-40B4-BE49-F238E27FC236}">
                <a16:creationId xmlns:a16="http://schemas.microsoft.com/office/drawing/2014/main" id="{EC07FF34-80CB-43F6-8AC7-74F2E7873875}"/>
              </a:ext>
            </a:extLst>
          </p:cNvPr>
          <p:cNvSpPr txBox="1">
            <a:spLocks/>
          </p:cNvSpPr>
          <p:nvPr/>
        </p:nvSpPr>
        <p:spPr>
          <a:xfrm>
            <a:off x="3631906" y="3879693"/>
            <a:ext cx="1848538" cy="530832"/>
          </a:xfrm>
          <a:prstGeom prst="rect">
            <a:avLst/>
          </a:prstGeom>
        </p:spPr>
        <p:txBody>
          <a:bodyPr/>
          <a:lstStyle>
            <a:lvl1pPr algn="ctr" defTabSz="914400" rtl="0" eaLnBrk="1" latinLnBrk="0" hangingPunct="1">
              <a:lnSpc>
                <a:spcPct val="90000"/>
              </a:lnSpc>
              <a:spcBef>
                <a:spcPct val="0"/>
              </a:spcBef>
              <a:buNone/>
              <a:defRPr sz="4000" b="1" i="0" kern="1200">
                <a:solidFill>
                  <a:schemeClr val="tx1"/>
                </a:solidFill>
                <a:latin typeface="Source Sans Pro Black" charset="0"/>
                <a:ea typeface="Source Sans Pro Black" charset="0"/>
                <a:cs typeface="Source Sans Pro Black" charset="0"/>
              </a:defRPr>
            </a:lvl1pPr>
          </a:lstStyle>
          <a:p>
            <a:pPr algn="l"/>
            <a:r>
              <a:rPr lang="en-US" sz="1800">
                <a:latin typeface="+mn-lt"/>
                <a:ea typeface="Montserrat" charset="0"/>
                <a:cs typeface="Montserrat" charset="0"/>
              </a:rPr>
              <a:t>Cruise Speed</a:t>
            </a:r>
          </a:p>
          <a:p>
            <a:pPr algn="l"/>
            <a:r>
              <a:rPr lang="en-US" sz="1800">
                <a:latin typeface="+mn-lt"/>
                <a:ea typeface="Montserrat" charset="0"/>
                <a:cs typeface="Montserrat" charset="0"/>
              </a:rPr>
              <a:t>Mach 1.4</a:t>
            </a:r>
          </a:p>
        </p:txBody>
      </p:sp>
      <p:pic>
        <p:nvPicPr>
          <p:cNvPr id="48" name="Picture 47">
            <a:extLst>
              <a:ext uri="{FF2B5EF4-FFF2-40B4-BE49-F238E27FC236}">
                <a16:creationId xmlns:a16="http://schemas.microsoft.com/office/drawing/2014/main" id="{0C5D4645-43BE-4C09-8A2E-4EE77DC15CE2}"/>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778110" y="6607629"/>
            <a:ext cx="1130862" cy="145966"/>
          </a:xfrm>
          <a:prstGeom prst="rect">
            <a:avLst/>
          </a:prstGeom>
        </p:spPr>
      </p:pic>
      <p:cxnSp>
        <p:nvCxnSpPr>
          <p:cNvPr id="10" name="Straight Connector 9">
            <a:extLst>
              <a:ext uri="{FF2B5EF4-FFF2-40B4-BE49-F238E27FC236}">
                <a16:creationId xmlns:a16="http://schemas.microsoft.com/office/drawing/2014/main" id="{0D8BD22F-12D1-4EE8-A161-75C77FE27074}"/>
              </a:ext>
              <a:ext uri="{C183D7F6-B498-43B3-948B-1728B52AA6E4}">
                <adec:decorative xmlns:adec="http://schemas.microsoft.com/office/drawing/2017/decorative" val="1"/>
              </a:ext>
            </a:extLst>
          </p:cNvPr>
          <p:cNvCxnSpPr>
            <a:cxnSpLocks/>
          </p:cNvCxnSpPr>
          <p:nvPr/>
        </p:nvCxnSpPr>
        <p:spPr>
          <a:xfrm>
            <a:off x="1087610" y="1676636"/>
            <a:ext cx="4392834" cy="0"/>
          </a:xfrm>
          <a:prstGeom prst="line">
            <a:avLst/>
          </a:prstGeom>
          <a:ln w="762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4672CFF-4AC5-49D6-9C20-B1D60A8C881C}"/>
              </a:ext>
              <a:ext uri="{C183D7F6-B498-43B3-948B-1728B52AA6E4}">
                <adec:decorative xmlns:adec="http://schemas.microsoft.com/office/drawing/2017/decorative" val="1"/>
              </a:ext>
            </a:extLst>
          </p:cNvPr>
          <p:cNvCxnSpPr>
            <a:cxnSpLocks/>
          </p:cNvCxnSpPr>
          <p:nvPr/>
        </p:nvCxnSpPr>
        <p:spPr>
          <a:xfrm>
            <a:off x="1087610" y="1676636"/>
            <a:ext cx="4317723"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6748488-0197-449C-960F-94A2891AF60F}"/>
              </a:ext>
              <a:ext uri="{C183D7F6-B498-43B3-948B-1728B52AA6E4}">
                <adec:decorative xmlns:adec="http://schemas.microsoft.com/office/drawing/2017/decorative" val="1"/>
              </a:ext>
            </a:extLst>
          </p:cNvPr>
          <p:cNvCxnSpPr>
            <a:cxnSpLocks/>
          </p:cNvCxnSpPr>
          <p:nvPr/>
        </p:nvCxnSpPr>
        <p:spPr>
          <a:xfrm flipV="1">
            <a:off x="1146240" y="3737987"/>
            <a:ext cx="0" cy="202571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2C3C419A-8832-4E93-95E9-12B063CF652D}"/>
              </a:ext>
              <a:ext uri="{C183D7F6-B498-43B3-948B-1728B52AA6E4}">
                <adec:decorative xmlns:adec="http://schemas.microsoft.com/office/drawing/2017/decorative" val="1"/>
              </a:ext>
            </a:extLst>
          </p:cNvPr>
          <p:cNvCxnSpPr>
            <a:cxnSpLocks/>
          </p:cNvCxnSpPr>
          <p:nvPr/>
        </p:nvCxnSpPr>
        <p:spPr>
          <a:xfrm flipV="1">
            <a:off x="1146240" y="3388659"/>
            <a:ext cx="0" cy="2375044"/>
          </a:xfrm>
          <a:prstGeom prst="line">
            <a:avLst/>
          </a:prstGeom>
          <a:ln w="762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2E437E2C-A58A-4D4E-99EA-00F1A41F4EC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1170355" y="232834"/>
            <a:ext cx="762001" cy="630116"/>
          </a:xfrm>
          <a:prstGeom prst="rect">
            <a:avLst/>
          </a:prstGeom>
        </p:spPr>
      </p:pic>
      <p:pic>
        <p:nvPicPr>
          <p:cNvPr id="39" name="Graphic 38">
            <a:extLst>
              <a:ext uri="{FF2B5EF4-FFF2-40B4-BE49-F238E27FC236}">
                <a16:creationId xmlns:a16="http://schemas.microsoft.com/office/drawing/2014/main" id="{2D793890-3255-4346-BB44-68504950EEEB}"/>
              </a:ext>
              <a:ext uri="{C183D7F6-B498-43B3-948B-1728B52AA6E4}">
                <adec:decorative xmlns:adec="http://schemas.microsoft.com/office/drawing/2017/decorative" val="1"/>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t="18305" b="24021"/>
          <a:stretch/>
        </p:blipFill>
        <p:spPr>
          <a:xfrm>
            <a:off x="3000840" y="4333629"/>
            <a:ext cx="2479604" cy="1430074"/>
          </a:xfrm>
          <a:prstGeom prst="rect">
            <a:avLst/>
          </a:prstGeom>
        </p:spPr>
      </p:pic>
      <p:sp>
        <p:nvSpPr>
          <p:cNvPr id="44" name="Date Placeholder 3">
            <a:extLst>
              <a:ext uri="{FF2B5EF4-FFF2-40B4-BE49-F238E27FC236}">
                <a16:creationId xmlns:a16="http://schemas.microsoft.com/office/drawing/2014/main" id="{8477F827-240B-4983-92E4-33934B257C3F}"/>
              </a:ext>
              <a:ext uri="{C183D7F6-B498-43B3-948B-1728B52AA6E4}">
                <adec:decorative xmlns:adec="http://schemas.microsoft.com/office/drawing/2017/decorative" val="1"/>
              </a:ext>
            </a:extLst>
          </p:cNvPr>
          <p:cNvSpPr txBox="1">
            <a:spLocks/>
          </p:cNvSpPr>
          <p:nvPr/>
        </p:nvSpPr>
        <p:spPr>
          <a:xfrm>
            <a:off x="152400" y="6492874"/>
            <a:ext cx="1350645"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Helvetica" panose="020B0604020202020204" pitchFamily="34" charset="0"/>
                <a:cs typeface="Helvetica" panose="020B0604020202020204" pitchFamily="34" charset="0"/>
              </a:rPr>
              <a:t>www.nasa.gov   |</a:t>
            </a:r>
          </a:p>
        </p:txBody>
      </p:sp>
      <p:sp>
        <p:nvSpPr>
          <p:cNvPr id="45" name="Slide Number Placeholder 5">
            <a:extLst>
              <a:ext uri="{FF2B5EF4-FFF2-40B4-BE49-F238E27FC236}">
                <a16:creationId xmlns:a16="http://schemas.microsoft.com/office/drawing/2014/main" id="{F1707F2E-E3E5-4FF4-A9E6-7205EA2256AE}"/>
              </a:ext>
              <a:ext uri="{C183D7F6-B498-43B3-948B-1728B52AA6E4}">
                <adec:decorative xmlns:adec="http://schemas.microsoft.com/office/drawing/2017/decorative" val="1"/>
              </a:ext>
            </a:extLst>
          </p:cNvPr>
          <p:cNvSpPr txBox="1">
            <a:spLocks/>
          </p:cNvSpPr>
          <p:nvPr/>
        </p:nvSpPr>
        <p:spPr>
          <a:xfrm>
            <a:off x="1427856" y="6495414"/>
            <a:ext cx="321645"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8AA1CF0-2751-9942-BBAA-4C77DDDF2B1B}" type="slidenum">
              <a:rPr lang="en-US" sz="1200" smtClean="0">
                <a:latin typeface="Helvetica" panose="020B0604020202020204" pitchFamily="34" charset="0"/>
                <a:cs typeface="Helvetica" panose="020B0604020202020204" pitchFamily="34" charset="0"/>
              </a:rPr>
              <a:pPr/>
              <a:t>5</a:t>
            </a:fld>
            <a:endParaRPr lang="en-US" sz="1200">
              <a:latin typeface="Helvetica" panose="020B0604020202020204" pitchFamily="34" charset="0"/>
              <a:cs typeface="Helvetica" panose="020B0604020202020204" pitchFamily="34" charset="0"/>
            </a:endParaRPr>
          </a:p>
        </p:txBody>
      </p:sp>
      <p:pic>
        <p:nvPicPr>
          <p:cNvPr id="46" name="Picture 45">
            <a:extLst>
              <a:ext uri="{FF2B5EF4-FFF2-40B4-BE49-F238E27FC236}">
                <a16:creationId xmlns:a16="http://schemas.microsoft.com/office/drawing/2014/main" id="{5A37B936-E94F-40F8-9D80-449B4D6EF15A}"/>
              </a:ext>
              <a:ext uri="{C183D7F6-B498-43B3-948B-1728B52AA6E4}">
                <adec:decorative xmlns:adec="http://schemas.microsoft.com/office/drawing/2017/decorative" val="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767241" y="6595436"/>
            <a:ext cx="1136649" cy="146712"/>
          </a:xfrm>
          <a:prstGeom prst="rect">
            <a:avLst/>
          </a:prstGeom>
        </p:spPr>
      </p:pic>
      <p:cxnSp>
        <p:nvCxnSpPr>
          <p:cNvPr id="58" name="Straight Connector 57">
            <a:extLst>
              <a:ext uri="{FF2B5EF4-FFF2-40B4-BE49-F238E27FC236}">
                <a16:creationId xmlns:a16="http://schemas.microsoft.com/office/drawing/2014/main" id="{4C273021-CC7A-4620-BBB2-6D03832284D5}"/>
              </a:ext>
              <a:ext uri="{C183D7F6-B498-43B3-948B-1728B52AA6E4}">
                <adec:decorative xmlns:adec="http://schemas.microsoft.com/office/drawing/2017/decorative" val="1"/>
              </a:ext>
            </a:extLst>
          </p:cNvPr>
          <p:cNvCxnSpPr>
            <a:cxnSpLocks/>
          </p:cNvCxnSpPr>
          <p:nvPr/>
        </p:nvCxnSpPr>
        <p:spPr>
          <a:xfrm>
            <a:off x="1087606" y="2306656"/>
            <a:ext cx="4392834" cy="0"/>
          </a:xfrm>
          <a:prstGeom prst="line">
            <a:avLst/>
          </a:prstGeom>
          <a:ln w="762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A91EA9AF-6DF6-4C8C-B586-913558025AFB}"/>
              </a:ext>
              <a:ext uri="{C183D7F6-B498-43B3-948B-1728B52AA6E4}">
                <adec:decorative xmlns:adec="http://schemas.microsoft.com/office/drawing/2017/decorative" val="1"/>
              </a:ext>
            </a:extLst>
          </p:cNvPr>
          <p:cNvCxnSpPr>
            <a:cxnSpLocks/>
          </p:cNvCxnSpPr>
          <p:nvPr/>
        </p:nvCxnSpPr>
        <p:spPr>
          <a:xfrm>
            <a:off x="1087606" y="2306656"/>
            <a:ext cx="1913234"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55B7F952-94E2-4BC7-89BE-DAD4A0CE7349}"/>
              </a:ext>
              <a:ext uri="{C183D7F6-B498-43B3-948B-1728B52AA6E4}">
                <adec:decorative xmlns:adec="http://schemas.microsoft.com/office/drawing/2017/decorative" val="1"/>
              </a:ext>
            </a:extLst>
          </p:cNvPr>
          <p:cNvCxnSpPr>
            <a:cxnSpLocks/>
          </p:cNvCxnSpPr>
          <p:nvPr/>
        </p:nvCxnSpPr>
        <p:spPr>
          <a:xfrm>
            <a:off x="1098496" y="2959801"/>
            <a:ext cx="4392834" cy="0"/>
          </a:xfrm>
          <a:prstGeom prst="line">
            <a:avLst/>
          </a:prstGeom>
          <a:ln w="76200">
            <a:solidFill>
              <a:schemeClr val="tx1">
                <a:alpha val="20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0D12D803-9129-48C9-9DA3-11CBB95812B5}"/>
              </a:ext>
              <a:ext uri="{C183D7F6-B498-43B3-948B-1728B52AA6E4}">
                <adec:decorative xmlns:adec="http://schemas.microsoft.com/office/drawing/2017/decorative" val="1"/>
              </a:ext>
            </a:extLst>
          </p:cNvPr>
          <p:cNvCxnSpPr>
            <a:cxnSpLocks/>
          </p:cNvCxnSpPr>
          <p:nvPr/>
        </p:nvCxnSpPr>
        <p:spPr>
          <a:xfrm>
            <a:off x="1098496" y="2959801"/>
            <a:ext cx="1456975"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21496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3">
            <a:extLst>
              <a:ext uri="{FF2B5EF4-FFF2-40B4-BE49-F238E27FC236}">
                <a16:creationId xmlns:a16="http://schemas.microsoft.com/office/drawing/2014/main" id="{F29C091D-3B14-46A0-9FA5-59FAC9DC81D6}"/>
              </a:ext>
            </a:extLst>
          </p:cNvPr>
          <p:cNvSpPr txBox="1">
            <a:spLocks noGrp="1"/>
          </p:cNvSpPr>
          <p:nvPr>
            <p:ph type="title" idx="4294967295"/>
          </p:nvPr>
        </p:nvSpPr>
        <p:spPr>
          <a:xfrm>
            <a:off x="259643" y="232834"/>
            <a:ext cx="10635098" cy="84920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2400" b="1" kern="1200">
                <a:solidFill>
                  <a:srgbClr val="0047BA"/>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dirty="0">
                <a:ln>
                  <a:noFill/>
                </a:ln>
                <a:solidFill>
                  <a:srgbClr val="0047BA"/>
                </a:solidFill>
                <a:effectLst/>
                <a:uLnTx/>
                <a:uFillTx/>
                <a:latin typeface="Helvetica" panose="020B0604020202020204" pitchFamily="34" charset="0"/>
                <a:ea typeface="+mj-ea"/>
                <a:cs typeface="Helvetica" panose="020B0604020202020204" pitchFamily="34" charset="0"/>
              </a:rPr>
              <a:t>Acoustic validation consists of in-flight and ground measurements to prove the acoustic characteristics match design targets</a:t>
            </a:r>
          </a:p>
        </p:txBody>
      </p:sp>
      <p:pic>
        <p:nvPicPr>
          <p:cNvPr id="26" name="Picture 25" descr="In this image, the parallel lines extending outward from the aircraft depict acoustic shockwaves the X-59 is predicted to create during supersonic flight that will result in a quieter sonic “thump”. Note how the aircraft’s long, thin aerodynamic nose pierces through the air – a key design for quieting the boom.">
            <a:extLst>
              <a:ext uri="{FF2B5EF4-FFF2-40B4-BE49-F238E27FC236}">
                <a16:creationId xmlns:a16="http://schemas.microsoft.com/office/drawing/2014/main" id="{48943BE9-05E2-49B3-9121-19EFC3B2E614}"/>
              </a:ext>
            </a:extLst>
          </p:cNvPr>
          <p:cNvPicPr>
            <a:picLocks noChangeAspect="1"/>
          </p:cNvPicPr>
          <p:nvPr/>
        </p:nvPicPr>
        <p:blipFill rotWithShape="1">
          <a:blip r:embed="rId3"/>
          <a:srcRect l="9926" t="10525" b="12707"/>
          <a:stretch/>
        </p:blipFill>
        <p:spPr>
          <a:xfrm>
            <a:off x="854935" y="1625968"/>
            <a:ext cx="6906271" cy="5232032"/>
          </a:xfrm>
          <a:prstGeom prst="rect">
            <a:avLst/>
          </a:prstGeom>
        </p:spPr>
      </p:pic>
      <p:pic>
        <p:nvPicPr>
          <p:cNvPr id="7" name="Picture 6">
            <a:extLst>
              <a:ext uri="{FF2B5EF4-FFF2-40B4-BE49-F238E27FC236}">
                <a16:creationId xmlns:a16="http://schemas.microsoft.com/office/drawing/2014/main" id="{749C9682-0909-427B-B908-3F64A8095DF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1170355" y="232834"/>
            <a:ext cx="762001" cy="630116"/>
          </a:xfrm>
          <a:prstGeom prst="rect">
            <a:avLst/>
          </a:prstGeom>
        </p:spPr>
      </p:pic>
      <p:pic>
        <p:nvPicPr>
          <p:cNvPr id="8" name="Picture 7">
            <a:extLst>
              <a:ext uri="{FF2B5EF4-FFF2-40B4-BE49-F238E27FC236}">
                <a16:creationId xmlns:a16="http://schemas.microsoft.com/office/drawing/2014/main" id="{72BCAFAD-C399-4103-A924-07C062DCA327}"/>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sp>
        <p:nvSpPr>
          <p:cNvPr id="9" name="Date Placeholder 3">
            <a:extLst>
              <a:ext uri="{FF2B5EF4-FFF2-40B4-BE49-F238E27FC236}">
                <a16:creationId xmlns:a16="http://schemas.microsoft.com/office/drawing/2014/main" id="{5B328A0E-9C03-4C6E-8C28-30B71D52BD01}"/>
              </a:ext>
              <a:ext uri="{C183D7F6-B498-43B3-948B-1728B52AA6E4}">
                <adec:decorative xmlns:adec="http://schemas.microsoft.com/office/drawing/2017/decorative" val="1"/>
              </a:ext>
            </a:extLst>
          </p:cNvPr>
          <p:cNvSpPr txBox="1">
            <a:spLocks/>
          </p:cNvSpPr>
          <p:nvPr/>
        </p:nvSpPr>
        <p:spPr>
          <a:xfrm>
            <a:off x="152400" y="6492874"/>
            <a:ext cx="1350645"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Helvetica" panose="020B0604020202020204" pitchFamily="34" charset="0"/>
                <a:cs typeface="Helvetica" panose="020B0604020202020204" pitchFamily="34" charset="0"/>
              </a:rPr>
              <a:t>www.nasa.gov   |</a:t>
            </a:r>
          </a:p>
        </p:txBody>
      </p:sp>
      <p:sp>
        <p:nvSpPr>
          <p:cNvPr id="10" name="Slide Number Placeholder 5">
            <a:extLst>
              <a:ext uri="{FF2B5EF4-FFF2-40B4-BE49-F238E27FC236}">
                <a16:creationId xmlns:a16="http://schemas.microsoft.com/office/drawing/2014/main" id="{60E4EE55-FE4D-4AFB-B79A-4C3FEFE407A9}"/>
              </a:ext>
              <a:ext uri="{C183D7F6-B498-43B3-948B-1728B52AA6E4}">
                <adec:decorative xmlns:adec="http://schemas.microsoft.com/office/drawing/2017/decorative" val="1"/>
              </a:ext>
            </a:extLst>
          </p:cNvPr>
          <p:cNvSpPr txBox="1">
            <a:spLocks/>
          </p:cNvSpPr>
          <p:nvPr/>
        </p:nvSpPr>
        <p:spPr>
          <a:xfrm>
            <a:off x="1427856" y="6495414"/>
            <a:ext cx="321645"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8AA1CF0-2751-9942-BBAA-4C77DDDF2B1B}" type="slidenum">
              <a:rPr lang="en-US" sz="1200" smtClean="0">
                <a:latin typeface="Helvetica" panose="020B0604020202020204" pitchFamily="34" charset="0"/>
                <a:cs typeface="Helvetica" panose="020B0604020202020204" pitchFamily="34" charset="0"/>
              </a:rPr>
              <a:pPr/>
              <a:t>6</a:t>
            </a:fld>
            <a:endParaRPr lang="en-US" sz="1200">
              <a:latin typeface="Helvetica" panose="020B0604020202020204" pitchFamily="34" charset="0"/>
              <a:cs typeface="Helvetica" panose="020B0604020202020204" pitchFamily="34" charset="0"/>
            </a:endParaRPr>
          </a:p>
        </p:txBody>
      </p:sp>
      <p:pic>
        <p:nvPicPr>
          <p:cNvPr id="6" name="Picture Placeholder 22" descr="Juliet Page, a physical scientist with the Volpe National Transportation Systems Center, calibrates a microphone station during the CarpetDIEM flight series.">
            <a:extLst>
              <a:ext uri="{FF2B5EF4-FFF2-40B4-BE49-F238E27FC236}">
                <a16:creationId xmlns:a16="http://schemas.microsoft.com/office/drawing/2014/main" id="{CE1E23DA-D118-4D54-96F2-A2A6A4AD00A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36640" t="50" r="-1" b="50"/>
          <a:stretch/>
        </p:blipFill>
        <p:spPr>
          <a:xfrm>
            <a:off x="7206181" y="2068583"/>
            <a:ext cx="3129639" cy="3129159"/>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3063799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Icon&#10;&#10;Description automatically generated with low confidence">
            <a:extLst>
              <a:ext uri="{FF2B5EF4-FFF2-40B4-BE49-F238E27FC236}">
                <a16:creationId xmlns:a16="http://schemas.microsoft.com/office/drawing/2014/main" id="{E8410D9F-D199-9A6C-93E0-E8E2F88DA71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pic>
        <p:nvPicPr>
          <p:cNvPr id="4" name="Picture 3" descr="NASA Logo (color)">
            <a:extLst>
              <a:ext uri="{FF2B5EF4-FFF2-40B4-BE49-F238E27FC236}">
                <a16:creationId xmlns:a16="http://schemas.microsoft.com/office/drawing/2014/main" id="{5D041674-58DB-D6FB-A470-4E991AC9F87E}"/>
              </a:ext>
            </a:extLst>
          </p:cNvPr>
          <p:cNvPicPr>
            <a:picLocks noChangeAspect="1"/>
          </p:cNvPicPr>
          <p:nvPr/>
        </p:nvPicPr>
        <p:blipFill>
          <a:blip r:embed="rId4"/>
          <a:stretch>
            <a:fillRect/>
          </a:stretch>
        </p:blipFill>
        <p:spPr>
          <a:xfrm>
            <a:off x="11170355" y="232834"/>
            <a:ext cx="762001" cy="630116"/>
          </a:xfrm>
          <a:prstGeom prst="rect">
            <a:avLst/>
          </a:prstGeom>
        </p:spPr>
      </p:pic>
      <p:sp>
        <p:nvSpPr>
          <p:cNvPr id="10" name="Date Placeholder 3">
            <a:extLst>
              <a:ext uri="{FF2B5EF4-FFF2-40B4-BE49-F238E27FC236}">
                <a16:creationId xmlns:a16="http://schemas.microsoft.com/office/drawing/2014/main" id="{72EB458B-D2D4-4105-AF00-C389DE1E99AA}"/>
              </a:ext>
            </a:extLst>
          </p:cNvPr>
          <p:cNvSpPr txBox="1">
            <a:spLocks/>
          </p:cNvSpPr>
          <p:nvPr/>
        </p:nvSpPr>
        <p:spPr>
          <a:xfrm>
            <a:off x="152400" y="6492874"/>
            <a:ext cx="1350645"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Helvetica" panose="020B0604020202020204" pitchFamily="34" charset="0"/>
                <a:cs typeface="Helvetica" panose="020B0604020202020204" pitchFamily="34" charset="0"/>
              </a:rPr>
              <a:t>www.nasa.gov   |</a:t>
            </a:r>
          </a:p>
        </p:txBody>
      </p:sp>
      <p:sp>
        <p:nvSpPr>
          <p:cNvPr id="13" name="Slide Number Placeholder 5">
            <a:extLst>
              <a:ext uri="{FF2B5EF4-FFF2-40B4-BE49-F238E27FC236}">
                <a16:creationId xmlns:a16="http://schemas.microsoft.com/office/drawing/2014/main" id="{79800A69-019A-4DE9-8930-03950BD68316}"/>
              </a:ext>
            </a:extLst>
          </p:cNvPr>
          <p:cNvSpPr txBox="1">
            <a:spLocks/>
          </p:cNvSpPr>
          <p:nvPr/>
        </p:nvSpPr>
        <p:spPr>
          <a:xfrm>
            <a:off x="1427856" y="6495414"/>
            <a:ext cx="321645"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8AA1CF0-2751-9942-BBAA-4C77DDDF2B1B}" type="slidenum">
              <a:rPr lang="en-US" sz="1200" smtClean="0">
                <a:latin typeface="Helvetica" panose="020B0604020202020204" pitchFamily="34" charset="0"/>
                <a:cs typeface="Helvetica" panose="020B0604020202020204" pitchFamily="34" charset="0"/>
              </a:rPr>
              <a:pPr/>
              <a:t>7</a:t>
            </a:fld>
            <a:endParaRPr lang="en-US" sz="1200">
              <a:latin typeface="Helvetica" panose="020B0604020202020204" pitchFamily="34" charset="0"/>
              <a:cs typeface="Helvetica" panose="020B0604020202020204" pitchFamily="34" charset="0"/>
            </a:endParaRPr>
          </a:p>
        </p:txBody>
      </p:sp>
      <p:sp>
        <p:nvSpPr>
          <p:cNvPr id="15" name="Title 3">
            <a:extLst>
              <a:ext uri="{FF2B5EF4-FFF2-40B4-BE49-F238E27FC236}">
                <a16:creationId xmlns:a16="http://schemas.microsoft.com/office/drawing/2014/main" id="{C4B8EBA3-0785-43EC-894B-E94573F6808F}"/>
              </a:ext>
            </a:extLst>
          </p:cNvPr>
          <p:cNvSpPr txBox="1">
            <a:spLocks noGrp="1"/>
          </p:cNvSpPr>
          <p:nvPr>
            <p:ph type="title" idx="4294967295"/>
          </p:nvPr>
        </p:nvSpPr>
        <p:spPr>
          <a:xfrm>
            <a:off x="259643" y="232834"/>
            <a:ext cx="10635098" cy="84920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2400" b="1" kern="1200">
                <a:solidFill>
                  <a:srgbClr val="0047BA"/>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dirty="0">
                <a:ln>
                  <a:noFill/>
                </a:ln>
                <a:solidFill>
                  <a:srgbClr val="0047BA"/>
                </a:solidFill>
                <a:effectLst/>
                <a:uLnTx/>
                <a:uFillTx/>
                <a:latin typeface="Helvetica" panose="020B0604020202020204" pitchFamily="34" charset="0"/>
                <a:ea typeface="+mj-ea"/>
                <a:cs typeface="Helvetica" panose="020B0604020202020204" pitchFamily="34" charset="0"/>
              </a:rPr>
              <a:t>The supersonic noise level of the X-59 will be comparable to the sound of distant thunder or car door slam down the street</a:t>
            </a:r>
          </a:p>
        </p:txBody>
      </p:sp>
      <p:pic>
        <p:nvPicPr>
          <p:cNvPr id="19" name="Picture Placeholder 42" descr="Artist illustration of the X-59 at a 3/4 view of the aircraft facing left and down.">
            <a:extLst>
              <a:ext uri="{FF2B5EF4-FFF2-40B4-BE49-F238E27FC236}">
                <a16:creationId xmlns:a16="http://schemas.microsoft.com/office/drawing/2014/main" id="{D6D197A8-4D7F-40E2-866A-2619EB96A7D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8614" b="-19894"/>
          <a:stretch/>
        </p:blipFill>
        <p:spPr>
          <a:xfrm rot="1260051">
            <a:off x="1000264" y="1293620"/>
            <a:ext cx="3381432" cy="2625234"/>
          </a:xfrm>
          <a:prstGeom prst="rect">
            <a:avLst/>
          </a:prstGeom>
          <a:noFill/>
        </p:spPr>
      </p:pic>
      <p:sp>
        <p:nvSpPr>
          <p:cNvPr id="3" name="TextBox 2">
            <a:extLst>
              <a:ext uri="{FF2B5EF4-FFF2-40B4-BE49-F238E27FC236}">
                <a16:creationId xmlns:a16="http://schemas.microsoft.com/office/drawing/2014/main" id="{38FFACA3-E83F-937E-42D9-BD86AB6467D2}"/>
              </a:ext>
            </a:extLst>
          </p:cNvPr>
          <p:cNvSpPr txBox="1"/>
          <p:nvPr/>
        </p:nvSpPr>
        <p:spPr>
          <a:xfrm>
            <a:off x="3048777" y="2240281"/>
            <a:ext cx="9491383" cy="369332"/>
          </a:xfrm>
          <a:prstGeom prst="rect">
            <a:avLst/>
          </a:prstGeom>
          <a:noFill/>
        </p:spPr>
        <p:txBody>
          <a:bodyPr wrap="square">
            <a:spAutoFit/>
          </a:bodyPr>
          <a:lstStyle/>
          <a:p>
            <a:r>
              <a:rPr lang="en-US" b="0" i="0" dirty="0">
                <a:solidFill>
                  <a:srgbClr val="000000"/>
                </a:solidFill>
                <a:effectLst/>
                <a:latin typeface="Times New Roman" panose="02020603050405020304" pitchFamily="18" charset="0"/>
              </a:rPr>
              <a:t> </a:t>
            </a:r>
            <a:endParaRPr lang="en-US" dirty="0"/>
          </a:p>
        </p:txBody>
      </p:sp>
      <p:grpSp>
        <p:nvGrpSpPr>
          <p:cNvPr id="60" name="Group 59">
            <a:extLst>
              <a:ext uri="{FF2B5EF4-FFF2-40B4-BE49-F238E27FC236}">
                <a16:creationId xmlns:a16="http://schemas.microsoft.com/office/drawing/2014/main" id="{BEA17B6A-7015-5E56-9800-79D3BF9C822C}"/>
              </a:ext>
            </a:extLst>
          </p:cNvPr>
          <p:cNvGrpSpPr/>
          <p:nvPr/>
        </p:nvGrpSpPr>
        <p:grpSpPr>
          <a:xfrm>
            <a:off x="0" y="2228572"/>
            <a:ext cx="12192000" cy="4224224"/>
            <a:chOff x="1668078" y="2761845"/>
            <a:chExt cx="10523922" cy="3646276"/>
          </a:xfrm>
        </p:grpSpPr>
        <p:cxnSp>
          <p:nvCxnSpPr>
            <p:cNvPr id="61" name="Straight Connector 60">
              <a:extLst>
                <a:ext uri="{FF2B5EF4-FFF2-40B4-BE49-F238E27FC236}">
                  <a16:creationId xmlns:a16="http://schemas.microsoft.com/office/drawing/2014/main" id="{3925BE01-7B0E-279D-43B0-98A02EE96599}"/>
                </a:ext>
              </a:extLst>
            </p:cNvPr>
            <p:cNvCxnSpPr>
              <a:cxnSpLocks/>
            </p:cNvCxnSpPr>
            <p:nvPr/>
          </p:nvCxnSpPr>
          <p:spPr>
            <a:xfrm>
              <a:off x="8623502" y="4560072"/>
              <a:ext cx="0" cy="1480515"/>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62" name="Picture 61">
              <a:extLst>
                <a:ext uri="{FF2B5EF4-FFF2-40B4-BE49-F238E27FC236}">
                  <a16:creationId xmlns:a16="http://schemas.microsoft.com/office/drawing/2014/main" id="{D4AFCB3E-8EF3-E09D-81BD-8A9F8307631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668078" y="2761845"/>
              <a:ext cx="10523922" cy="2055453"/>
            </a:xfrm>
            <a:prstGeom prst="rect">
              <a:avLst/>
            </a:prstGeom>
            <a:ln w="19050">
              <a:noFill/>
            </a:ln>
          </p:spPr>
        </p:pic>
        <p:sp>
          <p:nvSpPr>
            <p:cNvPr id="63" name="TextBox 62">
              <a:extLst>
                <a:ext uri="{FF2B5EF4-FFF2-40B4-BE49-F238E27FC236}">
                  <a16:creationId xmlns:a16="http://schemas.microsoft.com/office/drawing/2014/main" id="{4B1E9C8D-8685-2012-1B05-1CEE2E7F6E5F}"/>
                </a:ext>
              </a:extLst>
            </p:cNvPr>
            <p:cNvSpPr txBox="1"/>
            <p:nvPr/>
          </p:nvSpPr>
          <p:spPr>
            <a:xfrm>
              <a:off x="1846613" y="4193156"/>
              <a:ext cx="675930" cy="611035"/>
            </a:xfrm>
            <a:prstGeom prst="rect">
              <a:avLst/>
            </a:prstGeom>
            <a:noFill/>
            <a:ln w="19050">
              <a:noFill/>
            </a:ln>
          </p:spPr>
          <p:txBody>
            <a:bodyPr wrap="square" rtlCol="0">
              <a:spAutoFit/>
            </a:bodyPr>
            <a:lstStyle/>
            <a:p>
              <a:r>
                <a:rPr lang="en-US" sz="2000" b="1" dirty="0">
                  <a:latin typeface="Helvetica" panose="020B0604020202020204" pitchFamily="34" charset="0"/>
                  <a:cs typeface="Helvetica" panose="020B0604020202020204" pitchFamily="34" charset="0"/>
                </a:rPr>
                <a:t>PL (dB)</a:t>
              </a:r>
            </a:p>
          </p:txBody>
        </p:sp>
        <p:sp>
          <p:nvSpPr>
            <p:cNvPr id="64" name="TextBox 63">
              <a:extLst>
                <a:ext uri="{FF2B5EF4-FFF2-40B4-BE49-F238E27FC236}">
                  <a16:creationId xmlns:a16="http://schemas.microsoft.com/office/drawing/2014/main" id="{79E0E16D-4032-8A4B-9F49-697CC9874A83}"/>
                </a:ext>
              </a:extLst>
            </p:cNvPr>
            <p:cNvSpPr txBox="1"/>
            <p:nvPr/>
          </p:nvSpPr>
          <p:spPr>
            <a:xfrm>
              <a:off x="2504355" y="4146632"/>
              <a:ext cx="620159" cy="398501"/>
            </a:xfrm>
            <a:prstGeom prst="rect">
              <a:avLst/>
            </a:prstGeom>
            <a:noFill/>
            <a:ln w="19050">
              <a:noFill/>
            </a:ln>
          </p:spPr>
          <p:txBody>
            <a:bodyPr wrap="square" rtlCol="0">
              <a:spAutoFit/>
            </a:bodyPr>
            <a:lstStyle/>
            <a:p>
              <a:r>
                <a:rPr lang="en-US" sz="2400" b="1" dirty="0">
                  <a:latin typeface="Helvetica" panose="020B0604020202020204" pitchFamily="34" charset="0"/>
                  <a:cs typeface="Helvetica" panose="020B0604020202020204" pitchFamily="34" charset="0"/>
                </a:rPr>
                <a:t>60</a:t>
              </a:r>
            </a:p>
          </p:txBody>
        </p:sp>
        <p:sp>
          <p:nvSpPr>
            <p:cNvPr id="65" name="TextBox 64">
              <a:extLst>
                <a:ext uri="{FF2B5EF4-FFF2-40B4-BE49-F238E27FC236}">
                  <a16:creationId xmlns:a16="http://schemas.microsoft.com/office/drawing/2014/main" id="{7FED1885-5C6E-6A94-531C-CEC3AD27B2E4}"/>
                </a:ext>
              </a:extLst>
            </p:cNvPr>
            <p:cNvSpPr txBox="1"/>
            <p:nvPr/>
          </p:nvSpPr>
          <p:spPr>
            <a:xfrm>
              <a:off x="3443991" y="4146632"/>
              <a:ext cx="620159" cy="398501"/>
            </a:xfrm>
            <a:prstGeom prst="rect">
              <a:avLst/>
            </a:prstGeom>
            <a:noFill/>
            <a:ln w="19050">
              <a:noFill/>
            </a:ln>
          </p:spPr>
          <p:txBody>
            <a:bodyPr wrap="square" rtlCol="0">
              <a:spAutoFit/>
            </a:bodyPr>
            <a:lstStyle/>
            <a:p>
              <a:r>
                <a:rPr lang="en-US" sz="2400" b="1" dirty="0">
                  <a:latin typeface="Helvetica" panose="020B0604020202020204" pitchFamily="34" charset="0"/>
                  <a:cs typeface="Helvetica" panose="020B0604020202020204" pitchFamily="34" charset="0"/>
                </a:rPr>
                <a:t>70</a:t>
              </a:r>
            </a:p>
          </p:txBody>
        </p:sp>
        <p:sp>
          <p:nvSpPr>
            <p:cNvPr id="66" name="TextBox 65">
              <a:extLst>
                <a:ext uri="{FF2B5EF4-FFF2-40B4-BE49-F238E27FC236}">
                  <a16:creationId xmlns:a16="http://schemas.microsoft.com/office/drawing/2014/main" id="{E9C1ACD1-1437-21F5-4016-CA820C292131}"/>
                </a:ext>
              </a:extLst>
            </p:cNvPr>
            <p:cNvSpPr txBox="1"/>
            <p:nvPr/>
          </p:nvSpPr>
          <p:spPr>
            <a:xfrm>
              <a:off x="4458798" y="4146632"/>
              <a:ext cx="620159" cy="398501"/>
            </a:xfrm>
            <a:prstGeom prst="rect">
              <a:avLst/>
            </a:prstGeom>
            <a:noFill/>
            <a:ln w="19050">
              <a:noFill/>
            </a:ln>
          </p:spPr>
          <p:txBody>
            <a:bodyPr wrap="square" rtlCol="0">
              <a:spAutoFit/>
            </a:bodyPr>
            <a:lstStyle/>
            <a:p>
              <a:r>
                <a:rPr lang="en-US" sz="2400" b="1">
                  <a:latin typeface="Helvetica" panose="020B0604020202020204" pitchFamily="34" charset="0"/>
                  <a:cs typeface="Helvetica" panose="020B0604020202020204" pitchFamily="34" charset="0"/>
                </a:rPr>
                <a:t>80</a:t>
              </a:r>
            </a:p>
          </p:txBody>
        </p:sp>
        <p:sp>
          <p:nvSpPr>
            <p:cNvPr id="67" name="TextBox 66">
              <a:extLst>
                <a:ext uri="{FF2B5EF4-FFF2-40B4-BE49-F238E27FC236}">
                  <a16:creationId xmlns:a16="http://schemas.microsoft.com/office/drawing/2014/main" id="{2DD94D44-F72E-5AF1-5258-72CD61B27A38}"/>
                </a:ext>
              </a:extLst>
            </p:cNvPr>
            <p:cNvSpPr txBox="1"/>
            <p:nvPr/>
          </p:nvSpPr>
          <p:spPr>
            <a:xfrm>
              <a:off x="5483001" y="4146632"/>
              <a:ext cx="620159" cy="398501"/>
            </a:xfrm>
            <a:prstGeom prst="rect">
              <a:avLst/>
            </a:prstGeom>
            <a:noFill/>
            <a:ln w="19050">
              <a:noFill/>
            </a:ln>
          </p:spPr>
          <p:txBody>
            <a:bodyPr wrap="square" rtlCol="0">
              <a:spAutoFit/>
            </a:bodyPr>
            <a:lstStyle/>
            <a:p>
              <a:r>
                <a:rPr lang="en-US" sz="2400" b="1">
                  <a:latin typeface="Helvetica" panose="020B0604020202020204" pitchFamily="34" charset="0"/>
                  <a:cs typeface="Helvetica" panose="020B0604020202020204" pitchFamily="34" charset="0"/>
                </a:rPr>
                <a:t>90</a:t>
              </a:r>
            </a:p>
          </p:txBody>
        </p:sp>
        <p:sp>
          <p:nvSpPr>
            <p:cNvPr id="68" name="TextBox 67">
              <a:extLst>
                <a:ext uri="{FF2B5EF4-FFF2-40B4-BE49-F238E27FC236}">
                  <a16:creationId xmlns:a16="http://schemas.microsoft.com/office/drawing/2014/main" id="{0229787D-4963-E46E-DFC2-6959574FD4A3}"/>
                </a:ext>
              </a:extLst>
            </p:cNvPr>
            <p:cNvSpPr txBox="1"/>
            <p:nvPr/>
          </p:nvSpPr>
          <p:spPr>
            <a:xfrm>
              <a:off x="6497807" y="4146632"/>
              <a:ext cx="732916" cy="398501"/>
            </a:xfrm>
            <a:prstGeom prst="rect">
              <a:avLst/>
            </a:prstGeom>
            <a:noFill/>
            <a:ln w="19050">
              <a:noFill/>
            </a:ln>
          </p:spPr>
          <p:txBody>
            <a:bodyPr wrap="square" rtlCol="0">
              <a:spAutoFit/>
            </a:bodyPr>
            <a:lstStyle/>
            <a:p>
              <a:r>
                <a:rPr lang="en-US" sz="2400" b="1">
                  <a:latin typeface="Helvetica" panose="020B0604020202020204" pitchFamily="34" charset="0"/>
                  <a:cs typeface="Helvetica" panose="020B0604020202020204" pitchFamily="34" charset="0"/>
                </a:rPr>
                <a:t>100</a:t>
              </a:r>
            </a:p>
          </p:txBody>
        </p:sp>
        <p:sp>
          <p:nvSpPr>
            <p:cNvPr id="69" name="TextBox 68">
              <a:extLst>
                <a:ext uri="{FF2B5EF4-FFF2-40B4-BE49-F238E27FC236}">
                  <a16:creationId xmlns:a16="http://schemas.microsoft.com/office/drawing/2014/main" id="{E1AC43DC-7794-1A5D-7AAB-24D99AB2D7FB}"/>
                </a:ext>
              </a:extLst>
            </p:cNvPr>
            <p:cNvSpPr txBox="1"/>
            <p:nvPr/>
          </p:nvSpPr>
          <p:spPr>
            <a:xfrm>
              <a:off x="7691145" y="4146632"/>
              <a:ext cx="732916" cy="398501"/>
            </a:xfrm>
            <a:prstGeom prst="rect">
              <a:avLst/>
            </a:prstGeom>
            <a:noFill/>
            <a:ln w="19050">
              <a:noFill/>
            </a:ln>
          </p:spPr>
          <p:txBody>
            <a:bodyPr wrap="square" rtlCol="0">
              <a:spAutoFit/>
            </a:bodyPr>
            <a:lstStyle/>
            <a:p>
              <a:r>
                <a:rPr lang="en-US" sz="2400" b="1">
                  <a:latin typeface="Helvetica" panose="020B0604020202020204" pitchFamily="34" charset="0"/>
                  <a:cs typeface="Helvetica" panose="020B0604020202020204" pitchFamily="34" charset="0"/>
                </a:rPr>
                <a:t>110</a:t>
              </a:r>
            </a:p>
          </p:txBody>
        </p:sp>
        <p:sp>
          <p:nvSpPr>
            <p:cNvPr id="70" name="TextBox 69">
              <a:extLst>
                <a:ext uri="{FF2B5EF4-FFF2-40B4-BE49-F238E27FC236}">
                  <a16:creationId xmlns:a16="http://schemas.microsoft.com/office/drawing/2014/main" id="{C51BFE08-81AC-3F05-5018-E52B40B58BAD}"/>
                </a:ext>
              </a:extLst>
            </p:cNvPr>
            <p:cNvSpPr txBox="1"/>
            <p:nvPr/>
          </p:nvSpPr>
          <p:spPr>
            <a:xfrm>
              <a:off x="8865689" y="4146632"/>
              <a:ext cx="732916" cy="398501"/>
            </a:xfrm>
            <a:prstGeom prst="rect">
              <a:avLst/>
            </a:prstGeom>
            <a:noFill/>
            <a:ln w="19050">
              <a:noFill/>
            </a:ln>
          </p:spPr>
          <p:txBody>
            <a:bodyPr wrap="square" rtlCol="0">
              <a:spAutoFit/>
            </a:bodyPr>
            <a:lstStyle/>
            <a:p>
              <a:r>
                <a:rPr lang="en-US" sz="2400" b="1">
                  <a:latin typeface="Helvetica" panose="020B0604020202020204" pitchFamily="34" charset="0"/>
                  <a:cs typeface="Helvetica" panose="020B0604020202020204" pitchFamily="34" charset="0"/>
                </a:rPr>
                <a:t>120</a:t>
              </a:r>
            </a:p>
          </p:txBody>
        </p:sp>
        <p:sp>
          <p:nvSpPr>
            <p:cNvPr id="71" name="TextBox 70">
              <a:extLst>
                <a:ext uri="{FF2B5EF4-FFF2-40B4-BE49-F238E27FC236}">
                  <a16:creationId xmlns:a16="http://schemas.microsoft.com/office/drawing/2014/main" id="{4B2B5A63-1A0B-73B3-864F-3EE2A487A0C2}"/>
                </a:ext>
              </a:extLst>
            </p:cNvPr>
            <p:cNvSpPr txBox="1"/>
            <p:nvPr/>
          </p:nvSpPr>
          <p:spPr>
            <a:xfrm>
              <a:off x="10059027" y="4146632"/>
              <a:ext cx="732916" cy="398501"/>
            </a:xfrm>
            <a:prstGeom prst="rect">
              <a:avLst/>
            </a:prstGeom>
            <a:noFill/>
            <a:ln w="19050">
              <a:noFill/>
            </a:ln>
          </p:spPr>
          <p:txBody>
            <a:bodyPr wrap="square" rtlCol="0">
              <a:spAutoFit/>
            </a:bodyPr>
            <a:lstStyle/>
            <a:p>
              <a:r>
                <a:rPr lang="en-US" sz="2400" b="1" dirty="0">
                  <a:latin typeface="Helvetica" panose="020B0604020202020204" pitchFamily="34" charset="0"/>
                  <a:cs typeface="Helvetica" panose="020B0604020202020204" pitchFamily="34" charset="0"/>
                </a:rPr>
                <a:t>130</a:t>
              </a:r>
            </a:p>
          </p:txBody>
        </p:sp>
        <p:sp>
          <p:nvSpPr>
            <p:cNvPr id="72" name="TextBox 71">
              <a:extLst>
                <a:ext uri="{FF2B5EF4-FFF2-40B4-BE49-F238E27FC236}">
                  <a16:creationId xmlns:a16="http://schemas.microsoft.com/office/drawing/2014/main" id="{812AA8BD-FFE6-926E-71B0-4417CF1127E9}"/>
                </a:ext>
              </a:extLst>
            </p:cNvPr>
            <p:cNvSpPr txBox="1"/>
            <p:nvPr/>
          </p:nvSpPr>
          <p:spPr>
            <a:xfrm>
              <a:off x="11252364" y="4146632"/>
              <a:ext cx="732916" cy="398501"/>
            </a:xfrm>
            <a:prstGeom prst="rect">
              <a:avLst/>
            </a:prstGeom>
            <a:noFill/>
            <a:ln w="19050">
              <a:noFill/>
            </a:ln>
          </p:spPr>
          <p:txBody>
            <a:bodyPr wrap="square" rtlCol="0">
              <a:spAutoFit/>
            </a:bodyPr>
            <a:lstStyle/>
            <a:p>
              <a:r>
                <a:rPr lang="en-US" sz="2400" b="1" dirty="0">
                  <a:latin typeface="Helvetica" panose="020B0604020202020204" pitchFamily="34" charset="0"/>
                  <a:cs typeface="Helvetica" panose="020B0604020202020204" pitchFamily="34" charset="0"/>
                </a:rPr>
                <a:t>140</a:t>
              </a:r>
            </a:p>
          </p:txBody>
        </p:sp>
        <p:grpSp>
          <p:nvGrpSpPr>
            <p:cNvPr id="73" name="Group 72">
              <a:extLst>
                <a:ext uri="{FF2B5EF4-FFF2-40B4-BE49-F238E27FC236}">
                  <a16:creationId xmlns:a16="http://schemas.microsoft.com/office/drawing/2014/main" id="{C6C762A4-0DAB-1D49-9B3B-2DC3883BF7E9}"/>
                </a:ext>
              </a:extLst>
            </p:cNvPr>
            <p:cNvGrpSpPr/>
            <p:nvPr/>
          </p:nvGrpSpPr>
          <p:grpSpPr>
            <a:xfrm>
              <a:off x="2492417" y="4484351"/>
              <a:ext cx="1535452" cy="396654"/>
              <a:chOff x="954999" y="4255667"/>
              <a:chExt cx="1778825" cy="459524"/>
            </a:xfrm>
          </p:grpSpPr>
          <p:cxnSp>
            <p:nvCxnSpPr>
              <p:cNvPr id="101" name="Straight Connector 100">
                <a:extLst>
                  <a:ext uri="{FF2B5EF4-FFF2-40B4-BE49-F238E27FC236}">
                    <a16:creationId xmlns:a16="http://schemas.microsoft.com/office/drawing/2014/main" id="{BEF2EEF6-D607-12F4-4D9F-5AF4BAF28C87}"/>
                  </a:ext>
                </a:extLst>
              </p:cNvPr>
              <p:cNvCxnSpPr>
                <a:cxnSpLocks/>
              </p:cNvCxnSpPr>
              <p:nvPr/>
            </p:nvCxnSpPr>
            <p:spPr>
              <a:xfrm>
                <a:off x="2733824" y="4255667"/>
                <a:ext cx="0" cy="252078"/>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32A56727-6BB0-4FC6-8B51-AD22BA670192}"/>
                  </a:ext>
                </a:extLst>
              </p:cNvPr>
              <p:cNvCxnSpPr>
                <a:cxnSpLocks/>
              </p:cNvCxnSpPr>
              <p:nvPr/>
            </p:nvCxnSpPr>
            <p:spPr>
              <a:xfrm flipH="1">
                <a:off x="995845" y="4509204"/>
                <a:ext cx="444322"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1E97D4C8-154C-EA25-9A33-651CD875F063}"/>
                  </a:ext>
                </a:extLst>
              </p:cNvPr>
              <p:cNvCxnSpPr>
                <a:cxnSpLocks/>
                <a:endCxn id="82" idx="0"/>
              </p:cNvCxnSpPr>
              <p:nvPr/>
            </p:nvCxnSpPr>
            <p:spPr>
              <a:xfrm flipH="1">
                <a:off x="954999" y="4502801"/>
                <a:ext cx="104" cy="21239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74" name="Group 73">
              <a:extLst>
                <a:ext uri="{FF2B5EF4-FFF2-40B4-BE49-F238E27FC236}">
                  <a16:creationId xmlns:a16="http://schemas.microsoft.com/office/drawing/2014/main" id="{EAA2BCEC-17A7-EC2C-AA43-CF7EF9A30EE1}"/>
                </a:ext>
              </a:extLst>
            </p:cNvPr>
            <p:cNvGrpSpPr/>
            <p:nvPr/>
          </p:nvGrpSpPr>
          <p:grpSpPr>
            <a:xfrm>
              <a:off x="2910411" y="4479494"/>
              <a:ext cx="1103881" cy="1177255"/>
              <a:chOff x="899464" y="4358774"/>
              <a:chExt cx="532649" cy="869326"/>
            </a:xfrm>
          </p:grpSpPr>
          <p:cxnSp>
            <p:nvCxnSpPr>
              <p:cNvPr id="98" name="Straight Connector 97">
                <a:extLst>
                  <a:ext uri="{FF2B5EF4-FFF2-40B4-BE49-F238E27FC236}">
                    <a16:creationId xmlns:a16="http://schemas.microsoft.com/office/drawing/2014/main" id="{4F898E84-DF5C-47D6-8DBE-C36A1D5C6C10}"/>
                  </a:ext>
                </a:extLst>
              </p:cNvPr>
              <p:cNvCxnSpPr>
                <a:cxnSpLocks/>
              </p:cNvCxnSpPr>
              <p:nvPr/>
            </p:nvCxnSpPr>
            <p:spPr>
              <a:xfrm>
                <a:off x="899464" y="4358774"/>
                <a:ext cx="0" cy="164167"/>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EDBF53DE-4D83-C172-D23A-65F2E407EEDB}"/>
                  </a:ext>
                </a:extLst>
              </p:cNvPr>
              <p:cNvCxnSpPr>
                <a:cxnSpLocks/>
              </p:cNvCxnSpPr>
              <p:nvPr/>
            </p:nvCxnSpPr>
            <p:spPr>
              <a:xfrm flipH="1">
                <a:off x="1002774" y="4536141"/>
                <a:ext cx="429339"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601197CF-264D-47C1-CF87-ECA3115FFAB1}"/>
                  </a:ext>
                </a:extLst>
              </p:cNvPr>
              <p:cNvCxnSpPr>
                <a:cxnSpLocks/>
                <a:endCxn id="83" idx="0"/>
              </p:cNvCxnSpPr>
              <p:nvPr/>
            </p:nvCxnSpPr>
            <p:spPr>
              <a:xfrm>
                <a:off x="1012834" y="4573830"/>
                <a:ext cx="0" cy="65427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cxnSp>
          <p:nvCxnSpPr>
            <p:cNvPr id="75" name="Straight Connector 74">
              <a:extLst>
                <a:ext uri="{FF2B5EF4-FFF2-40B4-BE49-F238E27FC236}">
                  <a16:creationId xmlns:a16="http://schemas.microsoft.com/office/drawing/2014/main" id="{B5A7C2EB-AE74-932A-515F-F040593D5E84}"/>
                </a:ext>
              </a:extLst>
            </p:cNvPr>
            <p:cNvCxnSpPr>
              <a:cxnSpLocks/>
            </p:cNvCxnSpPr>
            <p:nvPr/>
          </p:nvCxnSpPr>
          <p:spPr>
            <a:xfrm>
              <a:off x="4218591" y="4497143"/>
              <a:ext cx="0" cy="144999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5AB894F1-D5CA-BA04-33D0-46D2B7407924}"/>
                </a:ext>
              </a:extLst>
            </p:cNvPr>
            <p:cNvCxnSpPr>
              <a:cxnSpLocks/>
              <a:endCxn id="93" idx="0"/>
            </p:cNvCxnSpPr>
            <p:nvPr/>
          </p:nvCxnSpPr>
          <p:spPr>
            <a:xfrm flipH="1">
              <a:off x="6321020" y="4560072"/>
              <a:ext cx="2" cy="134103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0A10F82C-2636-B39F-5CE5-5C6C1B3E1F57}"/>
                </a:ext>
              </a:extLst>
            </p:cNvPr>
            <p:cNvCxnSpPr>
              <a:cxnSpLocks/>
              <a:endCxn id="85" idx="0"/>
            </p:cNvCxnSpPr>
            <p:nvPr/>
          </p:nvCxnSpPr>
          <p:spPr>
            <a:xfrm flipH="1">
              <a:off x="5702781" y="4560072"/>
              <a:ext cx="760" cy="454434"/>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00A35F0F-2F6E-03A2-B392-42DDF2FF784A}"/>
                </a:ext>
              </a:extLst>
            </p:cNvPr>
            <p:cNvCxnSpPr>
              <a:cxnSpLocks/>
            </p:cNvCxnSpPr>
            <p:nvPr/>
          </p:nvCxnSpPr>
          <p:spPr>
            <a:xfrm>
              <a:off x="8030793" y="4560072"/>
              <a:ext cx="0" cy="454434"/>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456188DD-A2BE-8B87-EEE6-8841EEAEA7EA}"/>
                </a:ext>
              </a:extLst>
            </p:cNvPr>
            <p:cNvCxnSpPr>
              <a:cxnSpLocks/>
            </p:cNvCxnSpPr>
            <p:nvPr/>
          </p:nvCxnSpPr>
          <p:spPr>
            <a:xfrm>
              <a:off x="7530780" y="4560072"/>
              <a:ext cx="0" cy="124627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80" name="Group 79">
              <a:extLst>
                <a:ext uri="{FF2B5EF4-FFF2-40B4-BE49-F238E27FC236}">
                  <a16:creationId xmlns:a16="http://schemas.microsoft.com/office/drawing/2014/main" id="{2BED9FB7-2BC6-CA0E-D4D6-BD08DE047D69}"/>
                </a:ext>
              </a:extLst>
            </p:cNvPr>
            <p:cNvGrpSpPr/>
            <p:nvPr/>
          </p:nvGrpSpPr>
          <p:grpSpPr>
            <a:xfrm>
              <a:off x="6920172" y="4560303"/>
              <a:ext cx="452871" cy="555939"/>
              <a:chOff x="1002628" y="4343684"/>
              <a:chExt cx="436207" cy="644060"/>
            </a:xfrm>
          </p:grpSpPr>
          <p:cxnSp>
            <p:nvCxnSpPr>
              <p:cNvPr id="95" name="Straight Connector 94">
                <a:extLst>
                  <a:ext uri="{FF2B5EF4-FFF2-40B4-BE49-F238E27FC236}">
                    <a16:creationId xmlns:a16="http://schemas.microsoft.com/office/drawing/2014/main" id="{0356ED6A-4627-F533-08F1-64DA4A1465AE}"/>
                  </a:ext>
                </a:extLst>
              </p:cNvPr>
              <p:cNvCxnSpPr>
                <a:cxnSpLocks/>
              </p:cNvCxnSpPr>
              <p:nvPr/>
            </p:nvCxnSpPr>
            <p:spPr>
              <a:xfrm flipH="1">
                <a:off x="1438003" y="4343684"/>
                <a:ext cx="832" cy="210258"/>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680CF0E3-D531-9668-F1FD-FF1CBAA2B872}"/>
                  </a:ext>
                </a:extLst>
              </p:cNvPr>
              <p:cNvCxnSpPr>
                <a:cxnSpLocks/>
              </p:cNvCxnSpPr>
              <p:nvPr/>
            </p:nvCxnSpPr>
            <p:spPr>
              <a:xfrm flipH="1">
                <a:off x="1029472" y="4604856"/>
                <a:ext cx="409301" cy="6937"/>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A43F331C-6B34-99A7-714B-A19A7C1F742B}"/>
                  </a:ext>
                </a:extLst>
              </p:cNvPr>
              <p:cNvCxnSpPr>
                <a:cxnSpLocks/>
              </p:cNvCxnSpPr>
              <p:nvPr/>
            </p:nvCxnSpPr>
            <p:spPr>
              <a:xfrm>
                <a:off x="1002628" y="4608666"/>
                <a:ext cx="0" cy="379078"/>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cxnSp>
          <p:nvCxnSpPr>
            <p:cNvPr id="81" name="Straight Connector 80">
              <a:extLst>
                <a:ext uri="{FF2B5EF4-FFF2-40B4-BE49-F238E27FC236}">
                  <a16:creationId xmlns:a16="http://schemas.microsoft.com/office/drawing/2014/main" id="{97A60AB5-A455-3806-52D4-81B292D04D6E}"/>
                </a:ext>
              </a:extLst>
            </p:cNvPr>
            <p:cNvCxnSpPr>
              <a:cxnSpLocks/>
            </p:cNvCxnSpPr>
            <p:nvPr/>
          </p:nvCxnSpPr>
          <p:spPr>
            <a:xfrm>
              <a:off x="10744961" y="4560072"/>
              <a:ext cx="0" cy="1383905"/>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AFBB9714-9A10-51C8-72C2-3C4F2D48D0C8}"/>
                </a:ext>
              </a:extLst>
            </p:cNvPr>
            <p:cNvSpPr txBox="1"/>
            <p:nvPr/>
          </p:nvSpPr>
          <p:spPr>
            <a:xfrm>
              <a:off x="1778569" y="4880993"/>
              <a:ext cx="1427695" cy="677451"/>
            </a:xfrm>
            <a:prstGeom prst="rect">
              <a:avLst/>
            </a:prstGeom>
            <a:noFill/>
            <a:ln w="19050">
              <a:noFill/>
            </a:ln>
          </p:spPr>
          <p:txBody>
            <a:bodyPr wrap="square" rtlCol="0">
              <a:spAutoFit/>
            </a:bodyPr>
            <a:lstStyle/>
            <a:p>
              <a:pPr algn="ctr"/>
              <a:r>
                <a:rPr lang="en-US" sz="1500" dirty="0">
                  <a:latin typeface="Helvetica" panose="020B0604020202020204" pitchFamily="34" charset="0"/>
                  <a:cs typeface="Helvetica" panose="020B0604020202020204" pitchFamily="34" charset="0"/>
                </a:rPr>
                <a:t>Car door slam</a:t>
              </a:r>
            </a:p>
            <a:p>
              <a:pPr algn="ctr"/>
              <a:r>
                <a:rPr lang="en-US" sz="1500" dirty="0">
                  <a:latin typeface="Helvetica" panose="020B0604020202020204" pitchFamily="34" charset="0"/>
                  <a:cs typeface="Helvetica" panose="020B0604020202020204" pitchFamily="34" charset="0"/>
                </a:rPr>
                <a:t>30 m (100 ft) away</a:t>
              </a:r>
            </a:p>
          </p:txBody>
        </p:sp>
        <p:sp>
          <p:nvSpPr>
            <p:cNvPr id="83" name="TextBox 82">
              <a:extLst>
                <a:ext uri="{FF2B5EF4-FFF2-40B4-BE49-F238E27FC236}">
                  <a16:creationId xmlns:a16="http://schemas.microsoft.com/office/drawing/2014/main" id="{9E74849D-568C-F68F-59B7-E8C7AFFDDFE9}"/>
                </a:ext>
              </a:extLst>
            </p:cNvPr>
            <p:cNvSpPr txBox="1"/>
            <p:nvPr/>
          </p:nvSpPr>
          <p:spPr>
            <a:xfrm>
              <a:off x="2464291" y="5656752"/>
              <a:ext cx="1400798" cy="278950"/>
            </a:xfrm>
            <a:prstGeom prst="rect">
              <a:avLst/>
            </a:prstGeom>
            <a:noFill/>
            <a:ln w="19050">
              <a:noFill/>
            </a:ln>
          </p:spPr>
          <p:txBody>
            <a:bodyPr wrap="square" rtlCol="0">
              <a:spAutoFit/>
            </a:bodyPr>
            <a:lstStyle/>
            <a:p>
              <a:pPr algn="ctr"/>
              <a:r>
                <a:rPr lang="en-US" sz="1500" dirty="0">
                  <a:latin typeface="Helvetica" panose="020B0604020202020204" pitchFamily="34" charset="0"/>
                  <a:cs typeface="Helvetica" panose="020B0604020202020204" pitchFamily="34" charset="0"/>
                </a:rPr>
                <a:t>Distant thunder</a:t>
              </a:r>
            </a:p>
          </p:txBody>
        </p:sp>
        <p:sp>
          <p:nvSpPr>
            <p:cNvPr id="84" name="TextBox 83">
              <a:extLst>
                <a:ext uri="{FF2B5EF4-FFF2-40B4-BE49-F238E27FC236}">
                  <a16:creationId xmlns:a16="http://schemas.microsoft.com/office/drawing/2014/main" id="{C6D988EA-7C55-F23C-F347-CA3A502A7AB4}"/>
                </a:ext>
              </a:extLst>
            </p:cNvPr>
            <p:cNvSpPr txBox="1"/>
            <p:nvPr/>
          </p:nvSpPr>
          <p:spPr>
            <a:xfrm>
              <a:off x="3135936" y="5929920"/>
              <a:ext cx="2160593" cy="478201"/>
            </a:xfrm>
            <a:prstGeom prst="rect">
              <a:avLst/>
            </a:prstGeom>
            <a:noFill/>
            <a:ln w="19050">
              <a:noFill/>
            </a:ln>
          </p:spPr>
          <p:txBody>
            <a:bodyPr wrap="square" rtlCol="0">
              <a:spAutoFit/>
            </a:bodyPr>
            <a:lstStyle/>
            <a:p>
              <a:pPr algn="ctr"/>
              <a:r>
                <a:rPr lang="en-US" sz="1500" dirty="0">
                  <a:latin typeface="Helvetica" panose="020B0604020202020204" pitchFamily="34" charset="0"/>
                  <a:cs typeface="Helvetica" panose="020B0604020202020204" pitchFamily="34" charset="0"/>
                </a:rPr>
                <a:t>Car door slam </a:t>
              </a:r>
            </a:p>
            <a:p>
              <a:pPr algn="ctr"/>
              <a:r>
                <a:rPr lang="en-US" sz="1500" dirty="0">
                  <a:latin typeface="Helvetica" panose="020B0604020202020204" pitchFamily="34" charset="0"/>
                  <a:cs typeface="Helvetica" panose="020B0604020202020204" pitchFamily="34" charset="0"/>
                </a:rPr>
                <a:t>6 m (20 ft) away</a:t>
              </a:r>
            </a:p>
          </p:txBody>
        </p:sp>
        <p:sp>
          <p:nvSpPr>
            <p:cNvPr id="85" name="TextBox 84">
              <a:extLst>
                <a:ext uri="{FF2B5EF4-FFF2-40B4-BE49-F238E27FC236}">
                  <a16:creationId xmlns:a16="http://schemas.microsoft.com/office/drawing/2014/main" id="{182C5B07-937F-EE30-A1F6-CCFF738B96B9}"/>
                </a:ext>
              </a:extLst>
            </p:cNvPr>
            <p:cNvSpPr txBox="1"/>
            <p:nvPr/>
          </p:nvSpPr>
          <p:spPr>
            <a:xfrm>
              <a:off x="4953145" y="5014505"/>
              <a:ext cx="1499272" cy="478201"/>
            </a:xfrm>
            <a:prstGeom prst="rect">
              <a:avLst/>
            </a:prstGeom>
            <a:noFill/>
            <a:ln w="19050">
              <a:noFill/>
            </a:ln>
          </p:spPr>
          <p:txBody>
            <a:bodyPr wrap="square" rtlCol="0">
              <a:spAutoFit/>
            </a:bodyPr>
            <a:lstStyle/>
            <a:p>
              <a:pPr algn="ctr"/>
              <a:r>
                <a:rPr lang="en-US" sz="1500" dirty="0">
                  <a:latin typeface="Helvetica" panose="020B0604020202020204" pitchFamily="34" charset="0"/>
                  <a:cs typeface="Helvetica" panose="020B0604020202020204" pitchFamily="34" charset="0"/>
                </a:rPr>
                <a:t>Basketball bounce</a:t>
              </a:r>
            </a:p>
          </p:txBody>
        </p:sp>
        <p:sp>
          <p:nvSpPr>
            <p:cNvPr id="86" name="TextBox 85">
              <a:extLst>
                <a:ext uri="{FF2B5EF4-FFF2-40B4-BE49-F238E27FC236}">
                  <a16:creationId xmlns:a16="http://schemas.microsoft.com/office/drawing/2014/main" id="{D317E2D8-9A6C-AC65-3385-98E3860F068F}"/>
                </a:ext>
              </a:extLst>
            </p:cNvPr>
            <p:cNvSpPr txBox="1"/>
            <p:nvPr/>
          </p:nvSpPr>
          <p:spPr>
            <a:xfrm>
              <a:off x="6178533" y="5045432"/>
              <a:ext cx="1499272" cy="278950"/>
            </a:xfrm>
            <a:prstGeom prst="rect">
              <a:avLst/>
            </a:prstGeom>
            <a:noFill/>
            <a:ln w="19050">
              <a:noFill/>
            </a:ln>
          </p:spPr>
          <p:txBody>
            <a:bodyPr wrap="square" rtlCol="0">
              <a:spAutoFit/>
            </a:bodyPr>
            <a:lstStyle/>
            <a:p>
              <a:pPr algn="ctr"/>
              <a:r>
                <a:rPr lang="en-US" sz="1500" dirty="0">
                  <a:latin typeface="Helvetica" panose="020B0604020202020204" pitchFamily="34" charset="0"/>
                  <a:cs typeface="Helvetica" panose="020B0604020202020204" pitchFamily="34" charset="0"/>
                </a:rPr>
                <a:t>Nearby thunder</a:t>
              </a:r>
            </a:p>
          </p:txBody>
        </p:sp>
        <p:sp>
          <p:nvSpPr>
            <p:cNvPr id="87" name="TextBox 86">
              <a:extLst>
                <a:ext uri="{FF2B5EF4-FFF2-40B4-BE49-F238E27FC236}">
                  <a16:creationId xmlns:a16="http://schemas.microsoft.com/office/drawing/2014/main" id="{E3B55518-387D-01F5-BEA4-0112F327F6EB}"/>
                </a:ext>
              </a:extLst>
            </p:cNvPr>
            <p:cNvSpPr txBox="1"/>
            <p:nvPr/>
          </p:nvSpPr>
          <p:spPr>
            <a:xfrm>
              <a:off x="7303406" y="4917446"/>
              <a:ext cx="1499272" cy="278950"/>
            </a:xfrm>
            <a:prstGeom prst="rect">
              <a:avLst/>
            </a:prstGeom>
            <a:noFill/>
            <a:ln w="19050">
              <a:noFill/>
            </a:ln>
          </p:spPr>
          <p:txBody>
            <a:bodyPr wrap="square" rtlCol="0">
              <a:spAutoFit/>
            </a:bodyPr>
            <a:lstStyle/>
            <a:p>
              <a:pPr algn="ctr"/>
              <a:r>
                <a:rPr lang="en-US" sz="1500" dirty="0">
                  <a:latin typeface="Helvetica" panose="020B0604020202020204" pitchFamily="34" charset="0"/>
                  <a:cs typeface="Helvetica" panose="020B0604020202020204" pitchFamily="34" charset="0"/>
                </a:rPr>
                <a:t>Balloon pop</a:t>
              </a:r>
            </a:p>
          </p:txBody>
        </p:sp>
        <p:sp>
          <p:nvSpPr>
            <p:cNvPr id="88" name="TextBox 87">
              <a:extLst>
                <a:ext uri="{FF2B5EF4-FFF2-40B4-BE49-F238E27FC236}">
                  <a16:creationId xmlns:a16="http://schemas.microsoft.com/office/drawing/2014/main" id="{F4CF2850-65E2-2092-924E-6C3D7E2AA815}"/>
                </a:ext>
              </a:extLst>
            </p:cNvPr>
            <p:cNvSpPr txBox="1"/>
            <p:nvPr/>
          </p:nvSpPr>
          <p:spPr>
            <a:xfrm>
              <a:off x="10129776" y="5929921"/>
              <a:ext cx="1230369" cy="278950"/>
            </a:xfrm>
            <a:prstGeom prst="rect">
              <a:avLst/>
            </a:prstGeom>
            <a:solidFill>
              <a:schemeClr val="bg1"/>
            </a:solidFill>
            <a:ln w="19050">
              <a:noFill/>
            </a:ln>
          </p:spPr>
          <p:txBody>
            <a:bodyPr wrap="square" rtlCol="0">
              <a:spAutoFit/>
            </a:bodyPr>
            <a:lstStyle/>
            <a:p>
              <a:pPr algn="ctr"/>
              <a:r>
                <a:rPr lang="en-US" sz="1500" dirty="0">
                  <a:latin typeface="Helvetica" panose="020B0604020202020204" pitchFamily="34" charset="0"/>
                  <a:cs typeface="Helvetica" panose="020B0604020202020204" pitchFamily="34" charset="0"/>
                </a:rPr>
                <a:t>Gunshot</a:t>
              </a:r>
            </a:p>
          </p:txBody>
        </p:sp>
        <p:sp>
          <p:nvSpPr>
            <p:cNvPr id="89" name="TextBox 88">
              <a:extLst>
                <a:ext uri="{FF2B5EF4-FFF2-40B4-BE49-F238E27FC236}">
                  <a16:creationId xmlns:a16="http://schemas.microsoft.com/office/drawing/2014/main" id="{5337187C-72EF-DF5C-1EAE-2C3E40B237BB}"/>
                </a:ext>
              </a:extLst>
            </p:cNvPr>
            <p:cNvSpPr txBox="1"/>
            <p:nvPr/>
          </p:nvSpPr>
          <p:spPr>
            <a:xfrm>
              <a:off x="6535835" y="5320148"/>
              <a:ext cx="1915096" cy="278950"/>
            </a:xfrm>
            <a:prstGeom prst="rect">
              <a:avLst/>
            </a:prstGeom>
            <a:solidFill>
              <a:schemeClr val="bg1"/>
            </a:solidFill>
            <a:ln w="19050">
              <a:noFill/>
            </a:ln>
          </p:spPr>
          <p:txBody>
            <a:bodyPr wrap="square" rtlCol="0">
              <a:spAutoFit/>
            </a:bodyPr>
            <a:lstStyle/>
            <a:p>
              <a:pPr algn="ctr"/>
              <a:r>
                <a:rPr lang="en-US" sz="1500" b="1" dirty="0">
                  <a:solidFill>
                    <a:srgbClr val="FF0000"/>
                  </a:solidFill>
                  <a:latin typeface="Helvetica" panose="020B0604020202020204" pitchFamily="34" charset="0"/>
                  <a:cs typeface="Helvetica" panose="020B0604020202020204" pitchFamily="34" charset="0"/>
                </a:rPr>
                <a:t>Concorde sonic boom</a:t>
              </a:r>
            </a:p>
          </p:txBody>
        </p:sp>
        <p:sp>
          <p:nvSpPr>
            <p:cNvPr id="90" name="TextBox 89">
              <a:extLst>
                <a:ext uri="{FF2B5EF4-FFF2-40B4-BE49-F238E27FC236}">
                  <a16:creationId xmlns:a16="http://schemas.microsoft.com/office/drawing/2014/main" id="{B92E0E50-87A7-0A19-3D8D-E4C5F308A998}"/>
                </a:ext>
              </a:extLst>
            </p:cNvPr>
            <p:cNvSpPr txBox="1"/>
            <p:nvPr/>
          </p:nvSpPr>
          <p:spPr>
            <a:xfrm>
              <a:off x="6745070" y="5738041"/>
              <a:ext cx="1606258" cy="478201"/>
            </a:xfrm>
            <a:prstGeom prst="rect">
              <a:avLst/>
            </a:prstGeom>
            <a:noFill/>
            <a:ln w="19050">
              <a:noFill/>
            </a:ln>
          </p:spPr>
          <p:txBody>
            <a:bodyPr wrap="square" rtlCol="0">
              <a:spAutoFit/>
            </a:bodyPr>
            <a:lstStyle/>
            <a:p>
              <a:pPr algn="ctr"/>
              <a:r>
                <a:rPr lang="en-US" sz="1500" dirty="0">
                  <a:latin typeface="Helvetica" panose="020B0604020202020204" pitchFamily="34" charset="0"/>
                  <a:cs typeface="Helvetica" panose="020B0604020202020204" pitchFamily="34" charset="0"/>
                </a:rPr>
                <a:t>Car door slam inside car</a:t>
              </a:r>
            </a:p>
          </p:txBody>
        </p:sp>
        <p:sp>
          <p:nvSpPr>
            <p:cNvPr id="91" name="Oval 90">
              <a:extLst>
                <a:ext uri="{FF2B5EF4-FFF2-40B4-BE49-F238E27FC236}">
                  <a16:creationId xmlns:a16="http://schemas.microsoft.com/office/drawing/2014/main" id="{F2E1E57A-BC42-C3A8-A400-AE96EBE9CC2E}"/>
                </a:ext>
              </a:extLst>
            </p:cNvPr>
            <p:cNvSpPr/>
            <p:nvPr/>
          </p:nvSpPr>
          <p:spPr>
            <a:xfrm>
              <a:off x="3831822" y="4944208"/>
              <a:ext cx="789294" cy="789294"/>
            </a:xfrm>
            <a:prstGeom prst="ellipse">
              <a:avLst/>
            </a:prstGeom>
            <a:solidFill>
              <a:srgbClr val="55A234"/>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Helvetica" panose="020B0604020202020204" pitchFamily="34" charset="0"/>
                <a:cs typeface="Helvetica" panose="020B0604020202020204" pitchFamily="34" charset="0"/>
              </a:endParaRPr>
            </a:p>
          </p:txBody>
        </p:sp>
        <p:sp>
          <p:nvSpPr>
            <p:cNvPr id="92" name="TextBox 91">
              <a:extLst>
                <a:ext uri="{FF2B5EF4-FFF2-40B4-BE49-F238E27FC236}">
                  <a16:creationId xmlns:a16="http://schemas.microsoft.com/office/drawing/2014/main" id="{E6F9505B-BA35-855B-E349-B3BD87FB46CC}"/>
                </a:ext>
              </a:extLst>
            </p:cNvPr>
            <p:cNvSpPr txBox="1"/>
            <p:nvPr/>
          </p:nvSpPr>
          <p:spPr>
            <a:xfrm>
              <a:off x="3720944" y="5103566"/>
              <a:ext cx="1011050" cy="451634"/>
            </a:xfrm>
            <a:prstGeom prst="rect">
              <a:avLst/>
            </a:prstGeom>
            <a:noFill/>
            <a:ln w="19050">
              <a:noFill/>
            </a:ln>
          </p:spPr>
          <p:txBody>
            <a:bodyPr wrap="square" rtlCol="0">
              <a:spAutoFit/>
            </a:bodyPr>
            <a:lstStyle/>
            <a:p>
              <a:pPr algn="ctr"/>
              <a:r>
                <a:rPr lang="en-US" sz="2800" b="1" dirty="0">
                  <a:solidFill>
                    <a:schemeClr val="bg1"/>
                  </a:solidFill>
                  <a:latin typeface="Helvetica" panose="020B0604020202020204" pitchFamily="34" charset="0"/>
                  <a:cs typeface="Helvetica" panose="020B0604020202020204" pitchFamily="34" charset="0"/>
                </a:rPr>
                <a:t>X-59</a:t>
              </a:r>
            </a:p>
          </p:txBody>
        </p:sp>
        <p:sp>
          <p:nvSpPr>
            <p:cNvPr id="93" name="TextBox 92">
              <a:extLst>
                <a:ext uri="{FF2B5EF4-FFF2-40B4-BE49-F238E27FC236}">
                  <a16:creationId xmlns:a16="http://schemas.microsoft.com/office/drawing/2014/main" id="{D7640F9C-80BF-A79A-EBEE-A4D450086ECE}"/>
                </a:ext>
              </a:extLst>
            </p:cNvPr>
            <p:cNvSpPr txBox="1"/>
            <p:nvPr/>
          </p:nvSpPr>
          <p:spPr>
            <a:xfrm>
              <a:off x="5705835" y="5901111"/>
              <a:ext cx="1230369" cy="278950"/>
            </a:xfrm>
            <a:prstGeom prst="rect">
              <a:avLst/>
            </a:prstGeom>
            <a:noFill/>
            <a:ln w="19050">
              <a:noFill/>
            </a:ln>
          </p:spPr>
          <p:txBody>
            <a:bodyPr wrap="square" rtlCol="0">
              <a:spAutoFit/>
            </a:bodyPr>
            <a:lstStyle/>
            <a:p>
              <a:pPr algn="ctr"/>
              <a:r>
                <a:rPr lang="en-US" sz="1500" dirty="0">
                  <a:latin typeface="Helvetica" panose="020B0604020202020204" pitchFamily="34" charset="0"/>
                  <a:cs typeface="Helvetica" panose="020B0604020202020204" pitchFamily="34" charset="0"/>
                </a:rPr>
                <a:t>Hand clap</a:t>
              </a:r>
            </a:p>
          </p:txBody>
        </p:sp>
        <p:sp>
          <p:nvSpPr>
            <p:cNvPr id="94" name="TextBox 93">
              <a:extLst>
                <a:ext uri="{FF2B5EF4-FFF2-40B4-BE49-F238E27FC236}">
                  <a16:creationId xmlns:a16="http://schemas.microsoft.com/office/drawing/2014/main" id="{91E72115-E89A-5028-012A-70B0AB20CEC9}"/>
                </a:ext>
              </a:extLst>
            </p:cNvPr>
            <p:cNvSpPr txBox="1"/>
            <p:nvPr/>
          </p:nvSpPr>
          <p:spPr>
            <a:xfrm>
              <a:off x="8013928" y="5943977"/>
              <a:ext cx="1230369" cy="278950"/>
            </a:xfrm>
            <a:prstGeom prst="rect">
              <a:avLst/>
            </a:prstGeom>
            <a:noFill/>
            <a:ln w="19050">
              <a:noFill/>
            </a:ln>
          </p:spPr>
          <p:txBody>
            <a:bodyPr wrap="square" rtlCol="0">
              <a:spAutoFit/>
            </a:bodyPr>
            <a:lstStyle/>
            <a:p>
              <a:pPr algn="ctr"/>
              <a:r>
                <a:rPr lang="en-US" sz="1500" dirty="0">
                  <a:latin typeface="Helvetica" panose="020B0604020202020204" pitchFamily="34" charset="0"/>
                  <a:cs typeface="Helvetica" panose="020B0604020202020204" pitchFamily="34" charset="0"/>
                </a:rPr>
                <a:t>Fireworks</a:t>
              </a:r>
            </a:p>
          </p:txBody>
        </p:sp>
      </p:grpSp>
      <p:sp>
        <p:nvSpPr>
          <p:cNvPr id="104" name="TextBox 103">
            <a:extLst>
              <a:ext uri="{FF2B5EF4-FFF2-40B4-BE49-F238E27FC236}">
                <a16:creationId xmlns:a16="http://schemas.microsoft.com/office/drawing/2014/main" id="{FD91D9C4-2BFB-BCC8-7C1F-1B8C0D2E1ADB}"/>
              </a:ext>
            </a:extLst>
          </p:cNvPr>
          <p:cNvSpPr txBox="1"/>
          <p:nvPr/>
        </p:nvSpPr>
        <p:spPr>
          <a:xfrm>
            <a:off x="7300502" y="5478577"/>
            <a:ext cx="1586880" cy="323165"/>
          </a:xfrm>
          <a:prstGeom prst="rect">
            <a:avLst/>
          </a:prstGeom>
          <a:solidFill>
            <a:schemeClr val="bg1"/>
          </a:solidFill>
          <a:ln w="19050">
            <a:noFill/>
          </a:ln>
        </p:spPr>
        <p:txBody>
          <a:bodyPr wrap="square" rtlCol="0">
            <a:spAutoFit/>
          </a:bodyPr>
          <a:lstStyle/>
          <a:p>
            <a:pPr algn="ctr"/>
            <a:r>
              <a:rPr lang="en-US" sz="1500" dirty="0">
                <a:latin typeface="Helvetica" panose="020B0604020202020204" pitchFamily="34" charset="0"/>
                <a:cs typeface="Helvetica" panose="020B0604020202020204" pitchFamily="34" charset="0"/>
              </a:rPr>
              <a:t>Falcon 9 boom</a:t>
            </a:r>
          </a:p>
        </p:txBody>
      </p:sp>
    </p:spTree>
    <p:extLst>
      <p:ext uri="{BB962C8B-B14F-4D97-AF65-F5344CB8AC3E}">
        <p14:creationId xmlns:p14="http://schemas.microsoft.com/office/powerpoint/2010/main" val="3482460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Icon&#10;&#10;Description automatically generated with low confidence">
            <a:extLst>
              <a:ext uri="{FF2B5EF4-FFF2-40B4-BE49-F238E27FC236}">
                <a16:creationId xmlns:a16="http://schemas.microsoft.com/office/drawing/2014/main" id="{2CF520D2-4096-B994-FED0-6BDE175E554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pic>
        <p:nvPicPr>
          <p:cNvPr id="4" name="Picture 3" descr="NASA Logo (color)">
            <a:extLst>
              <a:ext uri="{FF2B5EF4-FFF2-40B4-BE49-F238E27FC236}">
                <a16:creationId xmlns:a16="http://schemas.microsoft.com/office/drawing/2014/main" id="{8654A4D5-59A0-B041-5EE5-DC3CE3F726F3}"/>
              </a:ext>
            </a:extLst>
          </p:cNvPr>
          <p:cNvPicPr>
            <a:picLocks noChangeAspect="1"/>
          </p:cNvPicPr>
          <p:nvPr/>
        </p:nvPicPr>
        <p:blipFill>
          <a:blip r:embed="rId4"/>
          <a:stretch>
            <a:fillRect/>
          </a:stretch>
        </p:blipFill>
        <p:spPr>
          <a:xfrm>
            <a:off x="11170355" y="232834"/>
            <a:ext cx="762001" cy="630116"/>
          </a:xfrm>
          <a:prstGeom prst="rect">
            <a:avLst/>
          </a:prstGeom>
        </p:spPr>
      </p:pic>
      <p:sp>
        <p:nvSpPr>
          <p:cNvPr id="12" name="Title 3">
            <a:extLst>
              <a:ext uri="{FF2B5EF4-FFF2-40B4-BE49-F238E27FC236}">
                <a16:creationId xmlns:a16="http://schemas.microsoft.com/office/drawing/2014/main" id="{BE09BC50-985F-48BD-8D75-FC7363937F6A}"/>
              </a:ext>
            </a:extLst>
          </p:cNvPr>
          <p:cNvSpPr txBox="1">
            <a:spLocks noGrp="1"/>
          </p:cNvSpPr>
          <p:nvPr>
            <p:ph type="title" idx="4294967295"/>
          </p:nvPr>
        </p:nvSpPr>
        <p:spPr>
          <a:xfrm>
            <a:off x="259643" y="232834"/>
            <a:ext cx="10377877" cy="84920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2400" b="1" kern="1200">
                <a:solidFill>
                  <a:srgbClr val="0047BA"/>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dirty="0">
                <a:ln>
                  <a:noFill/>
                </a:ln>
                <a:solidFill>
                  <a:srgbClr val="0047BA"/>
                </a:solidFill>
                <a:effectLst/>
                <a:uLnTx/>
                <a:uFillTx/>
                <a:latin typeface="Helvetica" panose="020B0604020202020204" pitchFamily="34" charset="0"/>
                <a:ea typeface="+mj-ea"/>
                <a:cs typeface="Helvetica" panose="020B0604020202020204" pitchFamily="34" charset="0"/>
              </a:rPr>
              <a:t>Community response data consist of noise dose and annoyance response</a:t>
            </a:r>
          </a:p>
        </p:txBody>
      </p:sp>
      <p:graphicFrame>
        <p:nvGraphicFramePr>
          <p:cNvPr id="14" name="Table 6">
            <a:extLst>
              <a:ext uri="{FF2B5EF4-FFF2-40B4-BE49-F238E27FC236}">
                <a16:creationId xmlns:a16="http://schemas.microsoft.com/office/drawing/2014/main" id="{FA21A998-8ABD-48A3-BC1C-5020FE407952}"/>
              </a:ext>
            </a:extLst>
          </p:cNvPr>
          <p:cNvGraphicFramePr>
            <a:graphicFrameLocks noGrp="1"/>
          </p:cNvGraphicFramePr>
          <p:nvPr>
            <p:extLst>
              <p:ext uri="{D42A27DB-BD31-4B8C-83A1-F6EECF244321}">
                <p14:modId xmlns:p14="http://schemas.microsoft.com/office/powerpoint/2010/main" val="3374125527"/>
              </p:ext>
            </p:extLst>
          </p:nvPr>
        </p:nvGraphicFramePr>
        <p:xfrm>
          <a:off x="1453354" y="1337158"/>
          <a:ext cx="1545472" cy="2664125"/>
        </p:xfrm>
        <a:graphic>
          <a:graphicData uri="http://schemas.openxmlformats.org/drawingml/2006/table">
            <a:tbl>
              <a:tblPr firstRow="1" bandRow="1">
                <a:tableStyleId>{5C22544A-7EE6-4342-B048-85BDC9FD1C3A}</a:tableStyleId>
              </a:tblPr>
              <a:tblGrid>
                <a:gridCol w="1545472">
                  <a:extLst>
                    <a:ext uri="{9D8B030D-6E8A-4147-A177-3AD203B41FA5}">
                      <a16:colId xmlns:a16="http://schemas.microsoft.com/office/drawing/2014/main" val="1787085313"/>
                    </a:ext>
                  </a:extLst>
                </a:gridCol>
              </a:tblGrid>
              <a:tr h="457200">
                <a:tc>
                  <a:txBody>
                    <a:bodyPr/>
                    <a:lstStyle/>
                    <a:p>
                      <a:pPr algn="ctr"/>
                      <a:r>
                        <a:rPr lang="en-US" sz="1800">
                          <a:latin typeface="Helvetica" panose="020B0604020202020204" pitchFamily="34" charset="0"/>
                          <a:cs typeface="Helvetica" panose="020B0604020202020204" pitchFamily="34" charset="0"/>
                        </a:rPr>
                        <a:t>Annoyance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36910628"/>
                  </a:ext>
                </a:extLst>
              </a:tr>
              <a:tr h="441385">
                <a:tc>
                  <a:txBody>
                    <a:bodyPr/>
                    <a:lstStyle/>
                    <a:p>
                      <a:pPr algn="ctr"/>
                      <a:r>
                        <a:rPr lang="en-US" sz="1800">
                          <a:latin typeface="Helvetica" panose="020B0604020202020204" pitchFamily="34" charset="0"/>
                          <a:cs typeface="Helvetica" panose="020B0604020202020204" pitchFamily="34" charset="0"/>
                        </a:rPr>
                        <a:t>Not at all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F0FF"/>
                    </a:solidFill>
                  </a:tcPr>
                </a:tc>
                <a:extLst>
                  <a:ext uri="{0D108BD9-81ED-4DB2-BD59-A6C34878D82A}">
                    <a16:rowId xmlns:a16="http://schemas.microsoft.com/office/drawing/2014/main" val="175572409"/>
                  </a:ext>
                </a:extLst>
              </a:tr>
              <a:tr h="441385">
                <a:tc>
                  <a:txBody>
                    <a:bodyPr/>
                    <a:lstStyle/>
                    <a:p>
                      <a:pPr algn="ctr"/>
                      <a:r>
                        <a:rPr lang="en-US" sz="1800">
                          <a:latin typeface="Helvetica" panose="020B0604020202020204" pitchFamily="34" charset="0"/>
                          <a:cs typeface="Helvetica" panose="020B0604020202020204" pitchFamily="34" charset="0"/>
                        </a:rPr>
                        <a:t>Slightly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F0FF"/>
                    </a:solidFill>
                  </a:tcPr>
                </a:tc>
                <a:extLst>
                  <a:ext uri="{0D108BD9-81ED-4DB2-BD59-A6C34878D82A}">
                    <a16:rowId xmlns:a16="http://schemas.microsoft.com/office/drawing/2014/main" val="2006253514"/>
                  </a:ext>
                </a:extLst>
              </a:tr>
              <a:tr h="441385">
                <a:tc>
                  <a:txBody>
                    <a:bodyPr/>
                    <a:lstStyle/>
                    <a:p>
                      <a:pPr algn="ctr"/>
                      <a:r>
                        <a:rPr lang="en-US" sz="1800">
                          <a:latin typeface="Helvetica" panose="020B0604020202020204" pitchFamily="34" charset="0"/>
                          <a:cs typeface="Helvetica" panose="020B0604020202020204" pitchFamily="34" charset="0"/>
                        </a:rPr>
                        <a:t>Moderately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F0FF"/>
                    </a:solidFill>
                  </a:tcPr>
                </a:tc>
                <a:extLst>
                  <a:ext uri="{0D108BD9-81ED-4DB2-BD59-A6C34878D82A}">
                    <a16:rowId xmlns:a16="http://schemas.microsoft.com/office/drawing/2014/main" val="3114142587"/>
                  </a:ext>
                </a:extLst>
              </a:tr>
              <a:tr h="441385">
                <a:tc>
                  <a:txBody>
                    <a:bodyPr/>
                    <a:lstStyle/>
                    <a:p>
                      <a:pPr algn="ctr"/>
                      <a:r>
                        <a:rPr lang="en-US" sz="1800" b="0" dirty="0">
                          <a:latin typeface="Helvetica" panose="020B0604020202020204" pitchFamily="34" charset="0"/>
                          <a:cs typeface="Helvetica" panose="020B0604020202020204" pitchFamily="34" charset="0"/>
                        </a:rPr>
                        <a:t>Very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D9"/>
                    </a:solidFill>
                  </a:tcPr>
                </a:tc>
                <a:extLst>
                  <a:ext uri="{0D108BD9-81ED-4DB2-BD59-A6C34878D82A}">
                    <a16:rowId xmlns:a16="http://schemas.microsoft.com/office/drawing/2014/main" val="1595200733"/>
                  </a:ext>
                </a:extLst>
              </a:tr>
              <a:tr h="441385">
                <a:tc>
                  <a:txBody>
                    <a:bodyPr/>
                    <a:lstStyle/>
                    <a:p>
                      <a:pPr algn="ctr"/>
                      <a:r>
                        <a:rPr lang="en-US" sz="1800" b="0" dirty="0">
                          <a:latin typeface="Helvetica" panose="020B0604020202020204" pitchFamily="34" charset="0"/>
                          <a:cs typeface="Helvetica" panose="020B0604020202020204" pitchFamily="34" charset="0"/>
                        </a:rPr>
                        <a:t>Extremely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D9D9"/>
                    </a:solidFill>
                  </a:tcPr>
                </a:tc>
                <a:extLst>
                  <a:ext uri="{0D108BD9-81ED-4DB2-BD59-A6C34878D82A}">
                    <a16:rowId xmlns:a16="http://schemas.microsoft.com/office/drawing/2014/main" val="2627594157"/>
                  </a:ext>
                </a:extLst>
              </a:tr>
            </a:tbl>
          </a:graphicData>
        </a:graphic>
      </p:graphicFrame>
      <p:pic>
        <p:nvPicPr>
          <p:cNvPr id="15" name="Picture 14" descr="An example dose-response curve with pseudo-data plotted.">
            <a:extLst>
              <a:ext uri="{FF2B5EF4-FFF2-40B4-BE49-F238E27FC236}">
                <a16:creationId xmlns:a16="http://schemas.microsoft.com/office/drawing/2014/main" id="{1C5D963B-D613-4047-874F-F27BEA5125C2}"/>
              </a:ext>
            </a:extLst>
          </p:cNvPr>
          <p:cNvPicPr>
            <a:picLocks noChangeAspect="1"/>
          </p:cNvPicPr>
          <p:nvPr/>
        </p:nvPicPr>
        <p:blipFill rotWithShape="1">
          <a:blip r:embed="rId5"/>
          <a:srcRect l="8990" t="27451" b="6184"/>
          <a:stretch/>
        </p:blipFill>
        <p:spPr>
          <a:xfrm>
            <a:off x="4202704" y="1240943"/>
            <a:ext cx="2659914" cy="2591485"/>
          </a:xfrm>
          <a:prstGeom prst="rect">
            <a:avLst/>
          </a:prstGeom>
        </p:spPr>
      </p:pic>
      <p:pic>
        <p:nvPicPr>
          <p:cNvPr id="16" name="Picture 2" descr="An individual setting up a ground-based microphone to measure sonic booms on a grassy lawn with houses and parked cars in the background.">
            <a:extLst>
              <a:ext uri="{FF2B5EF4-FFF2-40B4-BE49-F238E27FC236}">
                <a16:creationId xmlns:a16="http://schemas.microsoft.com/office/drawing/2014/main" id="{0788CE7A-DB91-43FC-83A7-1FCC502F6CC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474129" y="4687778"/>
            <a:ext cx="2510591" cy="167321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0077236E-4236-4F23-B2D0-B163A1B58595}"/>
              </a:ext>
            </a:extLst>
          </p:cNvPr>
          <p:cNvSpPr txBox="1"/>
          <p:nvPr/>
        </p:nvSpPr>
        <p:spPr>
          <a:xfrm rot="16200000">
            <a:off x="2779790" y="2292356"/>
            <a:ext cx="2544002" cy="369332"/>
          </a:xfrm>
          <a:prstGeom prst="rect">
            <a:avLst/>
          </a:prstGeom>
          <a:noFill/>
        </p:spPr>
        <p:txBody>
          <a:bodyPr wrap="square">
            <a:spAutoFit/>
          </a:bodyPr>
          <a:lstStyle/>
          <a:p>
            <a:pPr algn="ctr"/>
            <a:r>
              <a:rPr lang="en-US" sz="1800" dirty="0">
                <a:latin typeface="Helvetica" panose="020B0604020202020204" pitchFamily="34" charset="0"/>
                <a:cs typeface="Helvetica" panose="020B0604020202020204" pitchFamily="34" charset="0"/>
              </a:rPr>
              <a:t>Annoyance Response</a:t>
            </a:r>
          </a:p>
        </p:txBody>
      </p:sp>
      <p:sp>
        <p:nvSpPr>
          <p:cNvPr id="19" name="TextBox 18">
            <a:extLst>
              <a:ext uri="{FF2B5EF4-FFF2-40B4-BE49-F238E27FC236}">
                <a16:creationId xmlns:a16="http://schemas.microsoft.com/office/drawing/2014/main" id="{4AAC3746-01E5-4E9D-BD4D-32668B29AE8D}"/>
              </a:ext>
            </a:extLst>
          </p:cNvPr>
          <p:cNvSpPr txBox="1"/>
          <p:nvPr/>
        </p:nvSpPr>
        <p:spPr>
          <a:xfrm>
            <a:off x="4701015" y="3829472"/>
            <a:ext cx="1399280" cy="369332"/>
          </a:xfrm>
          <a:prstGeom prst="rect">
            <a:avLst/>
          </a:prstGeom>
          <a:noFill/>
        </p:spPr>
        <p:txBody>
          <a:bodyPr wrap="square">
            <a:spAutoFit/>
          </a:bodyPr>
          <a:lstStyle/>
          <a:p>
            <a:pPr algn="ctr"/>
            <a:r>
              <a:rPr lang="en-US" sz="1800" dirty="0">
                <a:latin typeface="Helvetica" panose="020B0604020202020204" pitchFamily="34" charset="0"/>
                <a:cs typeface="Helvetica" panose="020B0604020202020204" pitchFamily="34" charset="0"/>
              </a:rPr>
              <a:t>Noise Dose</a:t>
            </a:r>
          </a:p>
        </p:txBody>
      </p:sp>
      <p:pic>
        <p:nvPicPr>
          <p:cNvPr id="20" name="Picture 19" descr="Physics-based computer model predictions of noise for a low-boom community noise test.">
            <a:extLst>
              <a:ext uri="{FF2B5EF4-FFF2-40B4-BE49-F238E27FC236}">
                <a16:creationId xmlns:a16="http://schemas.microsoft.com/office/drawing/2014/main" id="{E199A97B-D625-45FF-AD87-274CC17D748A}"/>
              </a:ext>
            </a:extLst>
          </p:cNvPr>
          <p:cNvPicPr>
            <a:picLocks noChangeAspect="1"/>
          </p:cNvPicPr>
          <p:nvPr/>
        </p:nvPicPr>
        <p:blipFill rotWithShape="1">
          <a:blip r:embed="rId7"/>
          <a:srcRect r="50805"/>
          <a:stretch/>
        </p:blipFill>
        <p:spPr>
          <a:xfrm>
            <a:off x="5792683" y="4687778"/>
            <a:ext cx="1477456" cy="1673210"/>
          </a:xfrm>
          <a:prstGeom prst="rect">
            <a:avLst/>
          </a:prstGeom>
        </p:spPr>
      </p:pic>
      <p:sp>
        <p:nvSpPr>
          <p:cNvPr id="21" name="Cross 20" descr="Plus sign.">
            <a:extLst>
              <a:ext uri="{FF2B5EF4-FFF2-40B4-BE49-F238E27FC236}">
                <a16:creationId xmlns:a16="http://schemas.microsoft.com/office/drawing/2014/main" id="{D5BEDFAD-E6AB-4834-A7B0-06A109C199B7}"/>
              </a:ext>
            </a:extLst>
          </p:cNvPr>
          <p:cNvSpPr/>
          <p:nvPr/>
        </p:nvSpPr>
        <p:spPr>
          <a:xfrm>
            <a:off x="5144164" y="5252436"/>
            <a:ext cx="465701" cy="466237"/>
          </a:xfrm>
          <a:prstGeom prst="plus">
            <a:avLst>
              <a:gd name="adj" fmla="val 40104"/>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0604020202020204" pitchFamily="34" charset="0"/>
              <a:cs typeface="Helvetica" panose="020B0604020202020204" pitchFamily="34" charset="0"/>
            </a:endParaRPr>
          </a:p>
        </p:txBody>
      </p:sp>
      <p:sp>
        <p:nvSpPr>
          <p:cNvPr id="22" name="TextBox 21">
            <a:extLst>
              <a:ext uri="{FF2B5EF4-FFF2-40B4-BE49-F238E27FC236}">
                <a16:creationId xmlns:a16="http://schemas.microsoft.com/office/drawing/2014/main" id="{29376DC7-2295-478C-88F1-C66698BE067F}"/>
              </a:ext>
            </a:extLst>
          </p:cNvPr>
          <p:cNvSpPr txBox="1"/>
          <p:nvPr/>
        </p:nvSpPr>
        <p:spPr>
          <a:xfrm>
            <a:off x="2908947" y="4318446"/>
            <a:ext cx="1710725" cy="369332"/>
          </a:xfrm>
          <a:prstGeom prst="rect">
            <a:avLst/>
          </a:prstGeom>
          <a:noFill/>
        </p:spPr>
        <p:txBody>
          <a:bodyPr wrap="none" rtlCol="0">
            <a:spAutoFit/>
          </a:bodyPr>
          <a:lstStyle/>
          <a:p>
            <a:r>
              <a:rPr lang="en-US">
                <a:latin typeface="Helvetica" panose="020B0604020202020204" pitchFamily="34" charset="0"/>
                <a:cs typeface="Helvetica" panose="020B0604020202020204" pitchFamily="34" charset="0"/>
              </a:rPr>
              <a:t>Measurements</a:t>
            </a:r>
          </a:p>
        </p:txBody>
      </p:sp>
      <p:sp>
        <p:nvSpPr>
          <p:cNvPr id="23" name="TextBox 22">
            <a:extLst>
              <a:ext uri="{FF2B5EF4-FFF2-40B4-BE49-F238E27FC236}">
                <a16:creationId xmlns:a16="http://schemas.microsoft.com/office/drawing/2014/main" id="{CEEA1D2F-10AC-4320-A6FA-0CCFD020F712}"/>
              </a:ext>
            </a:extLst>
          </p:cNvPr>
          <p:cNvSpPr txBox="1"/>
          <p:nvPr/>
        </p:nvSpPr>
        <p:spPr>
          <a:xfrm>
            <a:off x="5874738" y="4318446"/>
            <a:ext cx="1326004" cy="369332"/>
          </a:xfrm>
          <a:prstGeom prst="rect">
            <a:avLst/>
          </a:prstGeom>
          <a:noFill/>
        </p:spPr>
        <p:txBody>
          <a:bodyPr wrap="none" rtlCol="0">
            <a:spAutoFit/>
          </a:bodyPr>
          <a:lstStyle/>
          <a:p>
            <a:r>
              <a:rPr lang="en-US">
                <a:latin typeface="Helvetica" panose="020B0604020202020204" pitchFamily="34" charset="0"/>
                <a:cs typeface="Helvetica" panose="020B0604020202020204" pitchFamily="34" charset="0"/>
              </a:rPr>
              <a:t>Predictions</a:t>
            </a:r>
          </a:p>
        </p:txBody>
      </p:sp>
      <p:sp>
        <p:nvSpPr>
          <p:cNvPr id="26" name="Arrow: Up 25">
            <a:extLst>
              <a:ext uri="{FF2B5EF4-FFF2-40B4-BE49-F238E27FC236}">
                <a16:creationId xmlns:a16="http://schemas.microsoft.com/office/drawing/2014/main" id="{20ED3CE6-0CA7-4315-96BF-EC89351F0D8E}"/>
              </a:ext>
              <a:ext uri="{C183D7F6-B498-43B3-948B-1728B52AA6E4}">
                <adec:decorative xmlns:adec="http://schemas.microsoft.com/office/drawing/2017/decorative" val="1"/>
              </a:ext>
            </a:extLst>
          </p:cNvPr>
          <p:cNvSpPr/>
          <p:nvPr/>
        </p:nvSpPr>
        <p:spPr>
          <a:xfrm>
            <a:off x="5094747" y="4188351"/>
            <a:ext cx="539272" cy="466237"/>
          </a:xfrm>
          <a:prstGeom prst="upArrow">
            <a:avLst>
              <a:gd name="adj1" fmla="val 35093"/>
              <a:gd name="adj2" fmla="val 50000"/>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atin typeface="Helvetica" panose="020B0604020202020204" pitchFamily="34" charset="0"/>
              <a:cs typeface="Helvetica" panose="020B0604020202020204" pitchFamily="34" charset="0"/>
            </a:endParaRPr>
          </a:p>
        </p:txBody>
      </p:sp>
      <p:sp>
        <p:nvSpPr>
          <p:cNvPr id="28" name="Arrow: Up 27">
            <a:extLst>
              <a:ext uri="{FF2B5EF4-FFF2-40B4-BE49-F238E27FC236}">
                <a16:creationId xmlns:a16="http://schemas.microsoft.com/office/drawing/2014/main" id="{9F80D314-8C27-41A4-94D3-4EE1C878BB3C}"/>
              </a:ext>
              <a:ext uri="{C183D7F6-B498-43B3-948B-1728B52AA6E4}">
                <adec:decorative xmlns:adec="http://schemas.microsoft.com/office/drawing/2017/decorative" val="1"/>
              </a:ext>
            </a:extLst>
          </p:cNvPr>
          <p:cNvSpPr/>
          <p:nvPr/>
        </p:nvSpPr>
        <p:spPr>
          <a:xfrm rot="5400000">
            <a:off x="3321966" y="2382155"/>
            <a:ext cx="539272" cy="466237"/>
          </a:xfrm>
          <a:prstGeom prst="upArrow">
            <a:avLst>
              <a:gd name="adj1" fmla="val 35093"/>
              <a:gd name="adj2" fmla="val 50000"/>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latin typeface="Helvetica" panose="020B0604020202020204" pitchFamily="34" charset="0"/>
              <a:cs typeface="Helvetica" panose="020B0604020202020204" pitchFamily="34" charset="0"/>
            </a:endParaRPr>
          </a:p>
        </p:txBody>
      </p:sp>
      <p:sp>
        <p:nvSpPr>
          <p:cNvPr id="29" name="Date Placeholder 3">
            <a:extLst>
              <a:ext uri="{FF2B5EF4-FFF2-40B4-BE49-F238E27FC236}">
                <a16:creationId xmlns:a16="http://schemas.microsoft.com/office/drawing/2014/main" id="{3FF63A67-4927-41C0-BF41-5B2B672EC395}"/>
              </a:ext>
            </a:extLst>
          </p:cNvPr>
          <p:cNvSpPr txBox="1">
            <a:spLocks/>
          </p:cNvSpPr>
          <p:nvPr/>
        </p:nvSpPr>
        <p:spPr>
          <a:xfrm>
            <a:off x="152400" y="6492874"/>
            <a:ext cx="1350645"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Helvetica" panose="020B0604020202020204" pitchFamily="34" charset="0"/>
                <a:cs typeface="Helvetica" panose="020B0604020202020204" pitchFamily="34" charset="0"/>
              </a:rPr>
              <a:t>www.nasa.gov   |</a:t>
            </a:r>
          </a:p>
        </p:txBody>
      </p:sp>
      <p:sp>
        <p:nvSpPr>
          <p:cNvPr id="30" name="Slide Number Placeholder 5">
            <a:extLst>
              <a:ext uri="{FF2B5EF4-FFF2-40B4-BE49-F238E27FC236}">
                <a16:creationId xmlns:a16="http://schemas.microsoft.com/office/drawing/2014/main" id="{EA8F8F24-2CAC-4163-958C-5E4E206B8DB7}"/>
              </a:ext>
            </a:extLst>
          </p:cNvPr>
          <p:cNvSpPr txBox="1">
            <a:spLocks/>
          </p:cNvSpPr>
          <p:nvPr/>
        </p:nvSpPr>
        <p:spPr>
          <a:xfrm>
            <a:off x="1427856" y="6495415"/>
            <a:ext cx="660024" cy="362586"/>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8AA1CF0-2751-9942-BBAA-4C77DDDF2B1B}" type="slidenum">
              <a:rPr lang="en-US" sz="1200" smtClean="0">
                <a:latin typeface="Helvetica" panose="020B0604020202020204" pitchFamily="34" charset="0"/>
                <a:cs typeface="Helvetica" panose="020B0604020202020204" pitchFamily="34" charset="0"/>
              </a:rPr>
              <a:pPr/>
              <a:t>8</a:t>
            </a:fld>
            <a:endParaRPr lang="en-US" sz="1200">
              <a:latin typeface="Helvetica" panose="020B0604020202020204" pitchFamily="34" charset="0"/>
              <a:cs typeface="Helvetica" panose="020B0604020202020204" pitchFamily="34" charset="0"/>
            </a:endParaRPr>
          </a:p>
        </p:txBody>
      </p:sp>
      <p:pic>
        <p:nvPicPr>
          <p:cNvPr id="24" name="Content Placeholder 5" descr="Text&#10;&#10;Description automatically generated">
            <a:extLst>
              <a:ext uri="{FF2B5EF4-FFF2-40B4-BE49-F238E27FC236}">
                <a16:creationId xmlns:a16="http://schemas.microsoft.com/office/drawing/2014/main" id="{5A101306-AAC6-4E70-A82D-A89D12AC55B0}"/>
              </a:ext>
            </a:extLst>
          </p:cNvPr>
          <p:cNvPicPr>
            <a:picLocks noChangeAspect="1"/>
          </p:cNvPicPr>
          <p:nvPr/>
        </p:nvPicPr>
        <p:blipFill rotWithShape="1">
          <a:blip r:embed="rId8">
            <a:extLst>
              <a:ext uri="{28A0092B-C50C-407E-A947-70E740481C1C}">
                <a14:useLocalDpi xmlns:a14="http://schemas.microsoft.com/office/drawing/2010/main" val="0"/>
              </a:ext>
            </a:extLst>
          </a:blip>
          <a:srcRect l="3383" t="6248" r="895" b="1130"/>
          <a:stretch/>
        </p:blipFill>
        <p:spPr>
          <a:xfrm rot="5400000">
            <a:off x="674400" y="1651837"/>
            <a:ext cx="3011453" cy="2185473"/>
          </a:xfrm>
          <a:prstGeom prst="rect">
            <a:avLst/>
          </a:prstGeom>
        </p:spPr>
      </p:pic>
      <p:pic>
        <p:nvPicPr>
          <p:cNvPr id="25" name="Picture 24" descr="A community over which the X-59 is flying over.">
            <a:extLst>
              <a:ext uri="{FF2B5EF4-FFF2-40B4-BE49-F238E27FC236}">
                <a16:creationId xmlns:a16="http://schemas.microsoft.com/office/drawing/2014/main" id="{678B44DF-6C65-41AF-93AA-62B3E59B4BB2}"/>
              </a:ext>
            </a:extLst>
          </p:cNvPr>
          <p:cNvPicPr>
            <a:picLocks noChangeAspect="1"/>
          </p:cNvPicPr>
          <p:nvPr/>
        </p:nvPicPr>
        <p:blipFill>
          <a:blip r:embed="rId9"/>
          <a:stretch>
            <a:fillRect/>
          </a:stretch>
        </p:blipFill>
        <p:spPr>
          <a:xfrm>
            <a:off x="7688513" y="1657623"/>
            <a:ext cx="3542753" cy="3542753"/>
          </a:xfrm>
          <a:prstGeom prst="rect">
            <a:avLst/>
          </a:prstGeom>
        </p:spPr>
      </p:pic>
      <p:pic>
        <p:nvPicPr>
          <p:cNvPr id="27" name="Picture Placeholder 42" descr="Artist illustration of the X-59 at a 3/4 view of the aircraft facing left and down.">
            <a:extLst>
              <a:ext uri="{FF2B5EF4-FFF2-40B4-BE49-F238E27FC236}">
                <a16:creationId xmlns:a16="http://schemas.microsoft.com/office/drawing/2014/main" id="{7962A2A0-DF69-403A-AEE6-1A6AD55626B0}"/>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t="-8614" b="-19894"/>
          <a:stretch/>
        </p:blipFill>
        <p:spPr>
          <a:xfrm rot="2433536">
            <a:off x="8640524" y="2325021"/>
            <a:ext cx="2176221" cy="1689547"/>
          </a:xfrm>
          <a:prstGeom prst="rect">
            <a:avLst/>
          </a:prstGeom>
          <a:noFill/>
        </p:spPr>
      </p:pic>
    </p:spTree>
    <p:extLst>
      <p:ext uri="{BB962C8B-B14F-4D97-AF65-F5344CB8AC3E}">
        <p14:creationId xmlns:p14="http://schemas.microsoft.com/office/powerpoint/2010/main" val="2721698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82C109F-B047-4C62-3D0C-EED948A8BCD7}"/>
              </a:ext>
            </a:extLst>
          </p:cNvPr>
          <p:cNvPicPr>
            <a:picLocks noChangeAspect="1"/>
          </p:cNvPicPr>
          <p:nvPr/>
        </p:nvPicPr>
        <p:blipFill>
          <a:blip r:embed="rId3"/>
          <a:stretch>
            <a:fillRect/>
          </a:stretch>
        </p:blipFill>
        <p:spPr>
          <a:xfrm>
            <a:off x="2071757" y="1462377"/>
            <a:ext cx="8048486" cy="4795258"/>
          </a:xfrm>
          <a:prstGeom prst="rect">
            <a:avLst/>
          </a:prstGeom>
        </p:spPr>
      </p:pic>
      <p:pic>
        <p:nvPicPr>
          <p:cNvPr id="4" name="Picture 3" descr="Icon&#10;&#10;Description automatically generated with low confidence">
            <a:extLst>
              <a:ext uri="{FF2B5EF4-FFF2-40B4-BE49-F238E27FC236}">
                <a16:creationId xmlns:a16="http://schemas.microsoft.com/office/drawing/2014/main" id="{24877A58-6916-8E60-F898-AE223B523A3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pic>
        <p:nvPicPr>
          <p:cNvPr id="5" name="Picture 4" descr="NASA Logo (color)">
            <a:extLst>
              <a:ext uri="{FF2B5EF4-FFF2-40B4-BE49-F238E27FC236}">
                <a16:creationId xmlns:a16="http://schemas.microsoft.com/office/drawing/2014/main" id="{69D9B0A0-5C92-0CD7-B57D-D26C5CCC549F}"/>
              </a:ext>
            </a:extLst>
          </p:cNvPr>
          <p:cNvPicPr>
            <a:picLocks noChangeAspect="1"/>
          </p:cNvPicPr>
          <p:nvPr/>
        </p:nvPicPr>
        <p:blipFill>
          <a:blip r:embed="rId5"/>
          <a:stretch>
            <a:fillRect/>
          </a:stretch>
        </p:blipFill>
        <p:spPr>
          <a:xfrm>
            <a:off x="11170355" y="232834"/>
            <a:ext cx="762001" cy="630116"/>
          </a:xfrm>
          <a:prstGeom prst="rect">
            <a:avLst/>
          </a:prstGeom>
        </p:spPr>
      </p:pic>
      <p:sp>
        <p:nvSpPr>
          <p:cNvPr id="12" name="Title 3">
            <a:extLst>
              <a:ext uri="{FF2B5EF4-FFF2-40B4-BE49-F238E27FC236}">
                <a16:creationId xmlns:a16="http://schemas.microsoft.com/office/drawing/2014/main" id="{8EF678A6-1A9A-45FE-807D-2C895EF6924B}"/>
              </a:ext>
            </a:extLst>
          </p:cNvPr>
          <p:cNvSpPr txBox="1">
            <a:spLocks noGrp="1"/>
          </p:cNvSpPr>
          <p:nvPr>
            <p:ph type="title" idx="4294967295"/>
          </p:nvPr>
        </p:nvSpPr>
        <p:spPr>
          <a:xfrm>
            <a:off x="259643" y="232834"/>
            <a:ext cx="10635098" cy="84920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2400" b="1" kern="1200">
                <a:solidFill>
                  <a:srgbClr val="0047BA"/>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dirty="0">
                <a:ln>
                  <a:noFill/>
                </a:ln>
                <a:solidFill>
                  <a:srgbClr val="0047BA"/>
                </a:solidFill>
                <a:effectLst/>
                <a:uLnTx/>
                <a:uFillTx/>
                <a:latin typeface="Helvetica" panose="020B0604020202020204" pitchFamily="34" charset="0"/>
                <a:ea typeface="+mj-ea"/>
                <a:cs typeface="Helvetica" panose="020B0604020202020204" pitchFamily="34" charset="0"/>
              </a:rPr>
              <a:t>NASA plans to conduct five social surveys in different geographic regions of the United States</a:t>
            </a:r>
          </a:p>
        </p:txBody>
      </p:sp>
      <p:sp>
        <p:nvSpPr>
          <p:cNvPr id="13" name="Date Placeholder 3">
            <a:extLst>
              <a:ext uri="{FF2B5EF4-FFF2-40B4-BE49-F238E27FC236}">
                <a16:creationId xmlns:a16="http://schemas.microsoft.com/office/drawing/2014/main" id="{BF901D6E-335B-4D7E-9B79-1288ADFCC862}"/>
              </a:ext>
            </a:extLst>
          </p:cNvPr>
          <p:cNvSpPr txBox="1">
            <a:spLocks/>
          </p:cNvSpPr>
          <p:nvPr/>
        </p:nvSpPr>
        <p:spPr>
          <a:xfrm>
            <a:off x="152400" y="6492874"/>
            <a:ext cx="1350645"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Helvetica" panose="020B0604020202020204" pitchFamily="34" charset="0"/>
                <a:cs typeface="Helvetica" panose="020B0604020202020204" pitchFamily="34" charset="0"/>
              </a:rPr>
              <a:t>www.nasa.gov   |</a:t>
            </a:r>
          </a:p>
        </p:txBody>
      </p:sp>
      <p:sp>
        <p:nvSpPr>
          <p:cNvPr id="14" name="Slide Number Placeholder 5">
            <a:extLst>
              <a:ext uri="{FF2B5EF4-FFF2-40B4-BE49-F238E27FC236}">
                <a16:creationId xmlns:a16="http://schemas.microsoft.com/office/drawing/2014/main" id="{018ECC8A-37AE-4302-8A2A-3F42187E3564}"/>
              </a:ext>
            </a:extLst>
          </p:cNvPr>
          <p:cNvSpPr txBox="1">
            <a:spLocks/>
          </p:cNvSpPr>
          <p:nvPr/>
        </p:nvSpPr>
        <p:spPr>
          <a:xfrm>
            <a:off x="1427856" y="6495415"/>
            <a:ext cx="776368" cy="362586"/>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8AA1CF0-2751-9942-BBAA-4C77DDDF2B1B}" type="slidenum">
              <a:rPr lang="en-US" sz="1200" smtClean="0">
                <a:latin typeface="Helvetica" panose="020B0604020202020204" pitchFamily="34" charset="0"/>
                <a:cs typeface="Helvetica" panose="020B0604020202020204" pitchFamily="34" charset="0"/>
              </a:rPr>
              <a:pPr/>
              <a:t>9</a:t>
            </a:fld>
            <a:endParaRPr lang="en-US" sz="1200" dirty="0">
              <a:latin typeface="Helvetica" panose="020B0604020202020204" pitchFamily="34" charset="0"/>
              <a:cs typeface="Helvetica" panose="020B0604020202020204" pitchFamily="34" charset="0"/>
            </a:endParaRPr>
          </a:p>
        </p:txBody>
      </p:sp>
      <p:sp>
        <p:nvSpPr>
          <p:cNvPr id="18" name="Rectangle 17">
            <a:extLst>
              <a:ext uri="{FF2B5EF4-FFF2-40B4-BE49-F238E27FC236}">
                <a16:creationId xmlns:a16="http://schemas.microsoft.com/office/drawing/2014/main" id="{B1AF95F2-FA64-4BCC-9436-19DCCC68D322}"/>
              </a:ext>
              <a:ext uri="{C183D7F6-B498-43B3-948B-1728B52AA6E4}">
                <adec:decorative xmlns:adec="http://schemas.microsoft.com/office/drawing/2017/decorative" val="1"/>
              </a:ext>
            </a:extLst>
          </p:cNvPr>
          <p:cNvSpPr/>
          <p:nvPr/>
        </p:nvSpPr>
        <p:spPr>
          <a:xfrm>
            <a:off x="2057044" y="5325288"/>
            <a:ext cx="2657378" cy="10863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2CB86452-DEED-4788-A925-82F587A6A0BC}"/>
              </a:ext>
              <a:ext uri="{C183D7F6-B498-43B3-948B-1728B52AA6E4}">
                <adec:decorative xmlns:adec="http://schemas.microsoft.com/office/drawing/2017/decorative" val="1"/>
              </a:ext>
            </a:extLst>
          </p:cNvPr>
          <p:cNvSpPr/>
          <p:nvPr/>
        </p:nvSpPr>
        <p:spPr>
          <a:xfrm>
            <a:off x="3285673" y="4010006"/>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AC9DF59B-3109-4361-8AFC-EF845752EAFF}"/>
              </a:ext>
              <a:ext uri="{C183D7F6-B498-43B3-948B-1728B52AA6E4}">
                <adec:decorative xmlns:adec="http://schemas.microsoft.com/office/drawing/2017/decorative" val="1"/>
              </a:ext>
            </a:extLst>
          </p:cNvPr>
          <p:cNvSpPr/>
          <p:nvPr/>
        </p:nvSpPr>
        <p:spPr>
          <a:xfrm>
            <a:off x="4188167" y="3198000"/>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E18B51B-E9F5-4CE1-AFC3-5C615CEFD68A}"/>
              </a:ext>
              <a:ext uri="{C183D7F6-B498-43B3-948B-1728B52AA6E4}">
                <adec:decorative xmlns:adec="http://schemas.microsoft.com/office/drawing/2017/decorative" val="1"/>
              </a:ext>
            </a:extLst>
          </p:cNvPr>
          <p:cNvSpPr/>
          <p:nvPr/>
        </p:nvSpPr>
        <p:spPr>
          <a:xfrm>
            <a:off x="3340347" y="3295631"/>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CB3835C9-74D1-4A44-9101-B47AB2EC0411}"/>
              </a:ext>
              <a:ext uri="{C183D7F6-B498-43B3-948B-1728B52AA6E4}">
                <adec:decorative xmlns:adec="http://schemas.microsoft.com/office/drawing/2017/decorative" val="1"/>
              </a:ext>
            </a:extLst>
          </p:cNvPr>
          <p:cNvSpPr/>
          <p:nvPr/>
        </p:nvSpPr>
        <p:spPr>
          <a:xfrm>
            <a:off x="3023734" y="3252674"/>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2D75C17B-18A8-43B0-8D71-C50C6A06B0C3}"/>
              </a:ext>
              <a:ext uri="{C183D7F6-B498-43B3-948B-1728B52AA6E4}">
                <adec:decorative xmlns:adec="http://schemas.microsoft.com/office/drawing/2017/decorative" val="1"/>
              </a:ext>
            </a:extLst>
          </p:cNvPr>
          <p:cNvSpPr/>
          <p:nvPr/>
        </p:nvSpPr>
        <p:spPr>
          <a:xfrm>
            <a:off x="4111361" y="4610079"/>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3305DC82-C6C6-423C-86A4-37443FA7D2E9}"/>
              </a:ext>
              <a:ext uri="{C183D7F6-B498-43B3-948B-1728B52AA6E4}">
                <adec:decorative xmlns:adec="http://schemas.microsoft.com/office/drawing/2017/decorative" val="1"/>
              </a:ext>
            </a:extLst>
          </p:cNvPr>
          <p:cNvSpPr/>
          <p:nvPr/>
        </p:nvSpPr>
        <p:spPr>
          <a:xfrm>
            <a:off x="4714423" y="4728951"/>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50237F5F-F324-4A82-8440-1AE0B71BA724}"/>
              </a:ext>
              <a:ext uri="{C183D7F6-B498-43B3-948B-1728B52AA6E4}">
                <adec:decorative xmlns:adec="http://schemas.microsoft.com/office/drawing/2017/decorative" val="1"/>
              </a:ext>
            </a:extLst>
          </p:cNvPr>
          <p:cNvSpPr/>
          <p:nvPr/>
        </p:nvSpPr>
        <p:spPr>
          <a:xfrm>
            <a:off x="4188167" y="4705331"/>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93BA8AEB-B6C5-4850-B9C2-0C5E59ABB43C}"/>
              </a:ext>
              <a:ext uri="{C183D7F6-B498-43B3-948B-1728B52AA6E4}">
                <adec:decorative xmlns:adec="http://schemas.microsoft.com/office/drawing/2017/decorative" val="1"/>
              </a:ext>
            </a:extLst>
          </p:cNvPr>
          <p:cNvSpPr/>
          <p:nvPr/>
        </p:nvSpPr>
        <p:spPr>
          <a:xfrm>
            <a:off x="3809550" y="2828907"/>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03074847-955F-4F99-A4B0-4E9043FFBC95}"/>
              </a:ext>
              <a:ext uri="{C183D7F6-B498-43B3-948B-1728B52AA6E4}">
                <adec:decorative xmlns:adec="http://schemas.microsoft.com/office/drawing/2017/decorative" val="1"/>
              </a:ext>
            </a:extLst>
          </p:cNvPr>
          <p:cNvSpPr/>
          <p:nvPr/>
        </p:nvSpPr>
        <p:spPr>
          <a:xfrm>
            <a:off x="3133082" y="2809856"/>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C762E5E1-A92F-43A8-B5BB-9AB656E9EAD4}"/>
              </a:ext>
              <a:ext uri="{C183D7F6-B498-43B3-948B-1728B52AA6E4}">
                <adec:decorative xmlns:adec="http://schemas.microsoft.com/office/drawing/2017/decorative" val="1"/>
              </a:ext>
            </a:extLst>
          </p:cNvPr>
          <p:cNvSpPr/>
          <p:nvPr/>
        </p:nvSpPr>
        <p:spPr>
          <a:xfrm>
            <a:off x="3771448" y="2114531"/>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90AF1DC6-7280-45F7-A99D-DDDA5C8CAE90}"/>
              </a:ext>
              <a:ext uri="{C183D7F6-B498-43B3-948B-1728B52AA6E4}">
                <adec:decorative xmlns:adec="http://schemas.microsoft.com/office/drawing/2017/decorative" val="1"/>
              </a:ext>
            </a:extLst>
          </p:cNvPr>
          <p:cNvSpPr/>
          <p:nvPr/>
        </p:nvSpPr>
        <p:spPr>
          <a:xfrm>
            <a:off x="3590472" y="2120532"/>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61297376-D924-4FC1-A7E2-C593AA087443}"/>
              </a:ext>
              <a:ext uri="{C183D7F6-B498-43B3-948B-1728B52AA6E4}">
                <adec:decorative xmlns:adec="http://schemas.microsoft.com/office/drawing/2017/decorative" val="1"/>
              </a:ext>
            </a:extLst>
          </p:cNvPr>
          <p:cNvSpPr/>
          <p:nvPr/>
        </p:nvSpPr>
        <p:spPr>
          <a:xfrm>
            <a:off x="3259733" y="2018075"/>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234DCB89-793E-4D88-9761-A79EE9425F3E}"/>
              </a:ext>
              <a:ext uri="{C183D7F6-B498-43B3-948B-1728B52AA6E4}">
                <adec:decorative xmlns:adec="http://schemas.microsoft.com/office/drawing/2017/decorative" val="1"/>
              </a:ext>
            </a:extLst>
          </p:cNvPr>
          <p:cNvSpPr/>
          <p:nvPr/>
        </p:nvSpPr>
        <p:spPr>
          <a:xfrm>
            <a:off x="6007442" y="3414503"/>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B3D758F8-88AB-4640-9160-DA1FE5AEA8F7}"/>
              </a:ext>
              <a:ext uri="{C183D7F6-B498-43B3-948B-1728B52AA6E4}">
                <adec:decorative xmlns:adec="http://schemas.microsoft.com/office/drawing/2017/decorative" val="1"/>
              </a:ext>
            </a:extLst>
          </p:cNvPr>
          <p:cNvSpPr/>
          <p:nvPr/>
        </p:nvSpPr>
        <p:spPr>
          <a:xfrm>
            <a:off x="6102692" y="3371546"/>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B17300BB-089F-43B6-B3E5-2E21CD59A653}"/>
              </a:ext>
              <a:ext uri="{C183D7F6-B498-43B3-948B-1728B52AA6E4}">
                <adec:decorative xmlns:adec="http://schemas.microsoft.com/office/drawing/2017/decorative" val="1"/>
              </a:ext>
            </a:extLst>
          </p:cNvPr>
          <p:cNvSpPr/>
          <p:nvPr/>
        </p:nvSpPr>
        <p:spPr>
          <a:xfrm>
            <a:off x="6536079" y="2474100"/>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41C7C0D3-C36D-4A87-B6A5-768B65FD74E2}"/>
              </a:ext>
              <a:ext uri="{C183D7F6-B498-43B3-948B-1728B52AA6E4}">
                <adec:decorative xmlns:adec="http://schemas.microsoft.com/office/drawing/2017/decorative" val="1"/>
              </a:ext>
            </a:extLst>
          </p:cNvPr>
          <p:cNvSpPr/>
          <p:nvPr/>
        </p:nvSpPr>
        <p:spPr>
          <a:xfrm>
            <a:off x="6407490" y="3729196"/>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1A0E53D4-4BAC-4DFA-8628-7B02D0EC8EAC}"/>
              </a:ext>
              <a:ext uri="{C183D7F6-B498-43B3-948B-1728B52AA6E4}">
                <adec:decorative xmlns:adec="http://schemas.microsoft.com/office/drawing/2017/decorative" val="1"/>
              </a:ext>
            </a:extLst>
          </p:cNvPr>
          <p:cNvSpPr/>
          <p:nvPr/>
        </p:nvSpPr>
        <p:spPr>
          <a:xfrm>
            <a:off x="5945625" y="3900470"/>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EE9ED199-1DDB-4C73-80C0-F4DCD2BCE806}"/>
              </a:ext>
              <a:ext uri="{C183D7F6-B498-43B3-948B-1728B52AA6E4}">
                <adec:decorative xmlns:adec="http://schemas.microsoft.com/office/drawing/2017/decorative" val="1"/>
              </a:ext>
            </a:extLst>
          </p:cNvPr>
          <p:cNvSpPr/>
          <p:nvPr/>
        </p:nvSpPr>
        <p:spPr>
          <a:xfrm>
            <a:off x="6138125" y="4123068"/>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C1AFEBB5-A2B1-462D-9779-DB23684D2C70}"/>
              </a:ext>
              <a:ext uri="{C183D7F6-B498-43B3-948B-1728B52AA6E4}">
                <adec:decorative xmlns:adec="http://schemas.microsoft.com/office/drawing/2017/decorative" val="1"/>
              </a:ext>
            </a:extLst>
          </p:cNvPr>
          <p:cNvSpPr/>
          <p:nvPr/>
        </p:nvSpPr>
        <p:spPr>
          <a:xfrm>
            <a:off x="6616855" y="4321855"/>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327DD11F-EFAA-4277-8D84-253C407AA042}"/>
              </a:ext>
              <a:ext uri="{C183D7F6-B498-43B3-948B-1728B52AA6E4}">
                <adec:decorative xmlns:adec="http://schemas.microsoft.com/office/drawing/2017/decorative" val="1"/>
              </a:ext>
            </a:extLst>
          </p:cNvPr>
          <p:cNvSpPr/>
          <p:nvPr/>
        </p:nvSpPr>
        <p:spPr>
          <a:xfrm>
            <a:off x="5938387" y="4237178"/>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6E622433-1BF1-40C1-BA5E-6D65E5CA50CB}"/>
              </a:ext>
              <a:ext uri="{C183D7F6-B498-43B3-948B-1728B52AA6E4}">
                <adec:decorative xmlns:adec="http://schemas.microsoft.com/office/drawing/2017/decorative" val="1"/>
              </a:ext>
            </a:extLst>
          </p:cNvPr>
          <p:cNvSpPr/>
          <p:nvPr/>
        </p:nvSpPr>
        <p:spPr>
          <a:xfrm>
            <a:off x="5709099" y="4378910"/>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1000B9D8-BD24-4CBE-B0D7-E41A6E5105ED}"/>
              </a:ext>
              <a:ext uri="{C183D7F6-B498-43B3-948B-1728B52AA6E4}">
                <adec:decorative xmlns:adec="http://schemas.microsoft.com/office/drawing/2017/decorative" val="1"/>
              </a:ext>
            </a:extLst>
          </p:cNvPr>
          <p:cNvSpPr/>
          <p:nvPr/>
        </p:nvSpPr>
        <p:spPr>
          <a:xfrm>
            <a:off x="5588343" y="4706379"/>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DFF9A516-7A82-4D14-B5BA-AF88CCFA8F96}"/>
              </a:ext>
              <a:ext uri="{C183D7F6-B498-43B3-948B-1728B52AA6E4}">
                <adec:decorative xmlns:adec="http://schemas.microsoft.com/office/drawing/2017/decorative" val="1"/>
              </a:ext>
            </a:extLst>
          </p:cNvPr>
          <p:cNvSpPr/>
          <p:nvPr/>
        </p:nvSpPr>
        <p:spPr>
          <a:xfrm>
            <a:off x="5915186" y="4651800"/>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6C633454-B382-46BD-A063-281AC423DE33}"/>
              </a:ext>
              <a:ext uri="{C183D7F6-B498-43B3-948B-1728B52AA6E4}">
                <adec:decorative xmlns:adec="http://schemas.microsoft.com/office/drawing/2017/decorative" val="1"/>
              </a:ext>
            </a:extLst>
          </p:cNvPr>
          <p:cNvSpPr/>
          <p:nvPr/>
        </p:nvSpPr>
        <p:spPr>
          <a:xfrm>
            <a:off x="5347931" y="4264800"/>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FA17B805-F3E1-4CD4-B1DD-F4980D1E1D87}"/>
              </a:ext>
              <a:ext uri="{C183D7F6-B498-43B3-948B-1728B52AA6E4}">
                <adec:decorative xmlns:adec="http://schemas.microsoft.com/office/drawing/2017/decorative" val="1"/>
              </a:ext>
            </a:extLst>
          </p:cNvPr>
          <p:cNvSpPr/>
          <p:nvPr/>
        </p:nvSpPr>
        <p:spPr>
          <a:xfrm>
            <a:off x="5150190" y="4373100"/>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40F4408F-7552-4E90-B451-7583AA6B20A9}"/>
              </a:ext>
              <a:ext uri="{C183D7F6-B498-43B3-948B-1728B52AA6E4}">
                <adec:decorative xmlns:adec="http://schemas.microsoft.com/office/drawing/2017/decorative" val="1"/>
              </a:ext>
            </a:extLst>
          </p:cNvPr>
          <p:cNvSpPr/>
          <p:nvPr/>
        </p:nvSpPr>
        <p:spPr>
          <a:xfrm>
            <a:off x="6431399" y="4696854"/>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id="{3ECA55E8-29C0-4655-8BA2-E7603D9A6B70}"/>
              </a:ext>
              <a:ext uri="{C183D7F6-B498-43B3-948B-1728B52AA6E4}">
                <adec:decorative xmlns:adec="http://schemas.microsoft.com/office/drawing/2017/decorative" val="1"/>
              </a:ext>
            </a:extLst>
          </p:cNvPr>
          <p:cNvSpPr/>
          <p:nvPr/>
        </p:nvSpPr>
        <p:spPr>
          <a:xfrm>
            <a:off x="6862124" y="3733959"/>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41B2CAF4-60F4-45A4-B2E5-C4C54767C5B9}"/>
              </a:ext>
              <a:ext uri="{C183D7F6-B498-43B3-948B-1728B52AA6E4}">
                <adec:decorative xmlns:adec="http://schemas.microsoft.com/office/drawing/2017/decorative" val="1"/>
              </a:ext>
            </a:extLst>
          </p:cNvPr>
          <p:cNvSpPr/>
          <p:nvPr/>
        </p:nvSpPr>
        <p:spPr>
          <a:xfrm>
            <a:off x="5780440" y="5169579"/>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17FE1EF0-DA81-44F4-BA14-A5C876E7CF3E}"/>
              </a:ext>
              <a:ext uri="{C183D7F6-B498-43B3-948B-1728B52AA6E4}">
                <adec:decorative xmlns:adec="http://schemas.microsoft.com/office/drawing/2017/decorative" val="1"/>
              </a:ext>
            </a:extLst>
          </p:cNvPr>
          <p:cNvSpPr/>
          <p:nvPr/>
        </p:nvSpPr>
        <p:spPr>
          <a:xfrm>
            <a:off x="7176449" y="4018388"/>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D54D66E7-B759-4BE3-AA30-CABF688A9607}"/>
              </a:ext>
              <a:ext uri="{C183D7F6-B498-43B3-948B-1728B52AA6E4}">
                <adec:decorative xmlns:adec="http://schemas.microsoft.com/office/drawing/2017/decorative" val="1"/>
              </a:ext>
            </a:extLst>
          </p:cNvPr>
          <p:cNvSpPr/>
          <p:nvPr/>
        </p:nvSpPr>
        <p:spPr>
          <a:xfrm>
            <a:off x="7626505" y="4394626"/>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3AA4E28E-D88C-4DC6-B3D5-72E96D8D8AC8}"/>
              </a:ext>
              <a:ext uri="{C183D7F6-B498-43B3-948B-1728B52AA6E4}">
                <adec:decorative xmlns:adec="http://schemas.microsoft.com/office/drawing/2017/decorative" val="1"/>
              </a:ext>
            </a:extLst>
          </p:cNvPr>
          <p:cNvSpPr/>
          <p:nvPr/>
        </p:nvSpPr>
        <p:spPr>
          <a:xfrm>
            <a:off x="7590840" y="4667135"/>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33770EC4-9825-412D-803E-B5E76536BC2C}"/>
              </a:ext>
              <a:ext uri="{C183D7F6-B498-43B3-948B-1728B52AA6E4}">
                <adec:decorative xmlns:adec="http://schemas.microsoft.com/office/drawing/2017/decorative" val="1"/>
              </a:ext>
            </a:extLst>
          </p:cNvPr>
          <p:cNvSpPr/>
          <p:nvPr/>
        </p:nvSpPr>
        <p:spPr>
          <a:xfrm>
            <a:off x="7782159" y="4589889"/>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1CA64356-63A0-4396-B1F0-C77DA001181D}"/>
              </a:ext>
              <a:ext uri="{C183D7F6-B498-43B3-948B-1728B52AA6E4}">
                <adec:decorative xmlns:adec="http://schemas.microsoft.com/office/drawing/2017/decorative" val="1"/>
              </a:ext>
            </a:extLst>
          </p:cNvPr>
          <p:cNvSpPr/>
          <p:nvPr/>
        </p:nvSpPr>
        <p:spPr>
          <a:xfrm>
            <a:off x="8243250" y="5126810"/>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1CC768A1-1F3F-458F-A0DA-3E6E4FDF1EF3}"/>
              </a:ext>
              <a:ext uri="{C183D7F6-B498-43B3-948B-1728B52AA6E4}">
                <adec:decorative xmlns:adec="http://schemas.microsoft.com/office/drawing/2017/decorative" val="1"/>
              </a:ext>
            </a:extLst>
          </p:cNvPr>
          <p:cNvSpPr/>
          <p:nvPr/>
        </p:nvSpPr>
        <p:spPr>
          <a:xfrm>
            <a:off x="8057512" y="4947416"/>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3C2BA468-D0AF-4FFC-80F8-AC6999A1F6E7}"/>
              </a:ext>
              <a:ext uri="{C183D7F6-B498-43B3-948B-1728B52AA6E4}">
                <adec:decorative xmlns:adec="http://schemas.microsoft.com/office/drawing/2017/decorative" val="1"/>
              </a:ext>
            </a:extLst>
          </p:cNvPr>
          <p:cNvSpPr/>
          <p:nvPr/>
        </p:nvSpPr>
        <p:spPr>
          <a:xfrm>
            <a:off x="8107053" y="4646944"/>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23B81EFC-05D9-4C61-8288-708AE80C9FB8}"/>
              </a:ext>
              <a:ext uri="{C183D7F6-B498-43B3-948B-1728B52AA6E4}">
                <adec:decorative xmlns:adec="http://schemas.microsoft.com/office/drawing/2017/decorative" val="1"/>
              </a:ext>
            </a:extLst>
          </p:cNvPr>
          <p:cNvSpPr/>
          <p:nvPr/>
        </p:nvSpPr>
        <p:spPr>
          <a:xfrm>
            <a:off x="8149411" y="4332810"/>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FE344F75-787A-4CCB-A5BA-1B305A14396C}"/>
              </a:ext>
              <a:ext uri="{C183D7F6-B498-43B3-948B-1728B52AA6E4}">
                <adec:decorative xmlns:adec="http://schemas.microsoft.com/office/drawing/2017/decorative" val="1"/>
              </a:ext>
            </a:extLst>
          </p:cNvPr>
          <p:cNvSpPr/>
          <p:nvPr/>
        </p:nvSpPr>
        <p:spPr>
          <a:xfrm>
            <a:off x="8149013" y="4568460"/>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7129F702-78EA-4DCE-AF3D-9C1C1287C620}"/>
              </a:ext>
              <a:ext uri="{C183D7F6-B498-43B3-948B-1728B52AA6E4}">
                <adec:decorative xmlns:adec="http://schemas.microsoft.com/office/drawing/2017/decorative" val="1"/>
              </a:ext>
            </a:extLst>
          </p:cNvPr>
          <p:cNvSpPr/>
          <p:nvPr/>
        </p:nvSpPr>
        <p:spPr>
          <a:xfrm>
            <a:off x="7995324" y="5274165"/>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5B44DAD2-6F6A-44A2-ADF2-3C5395F8832D}"/>
              </a:ext>
              <a:ext uri="{C183D7F6-B498-43B3-948B-1728B52AA6E4}">
                <adec:decorative xmlns:adec="http://schemas.microsoft.com/office/drawing/2017/decorative" val="1"/>
              </a:ext>
            </a:extLst>
          </p:cNvPr>
          <p:cNvSpPr/>
          <p:nvPr/>
        </p:nvSpPr>
        <p:spPr>
          <a:xfrm>
            <a:off x="8407837" y="5602618"/>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511A7FE8-D87B-4F66-86DC-AD2A0243E4D9}"/>
              </a:ext>
              <a:ext uri="{C183D7F6-B498-43B3-948B-1728B52AA6E4}">
                <adec:decorative xmlns:adec="http://schemas.microsoft.com/office/drawing/2017/decorative" val="1"/>
              </a:ext>
            </a:extLst>
          </p:cNvPr>
          <p:cNvSpPr/>
          <p:nvPr/>
        </p:nvSpPr>
        <p:spPr>
          <a:xfrm>
            <a:off x="8227219" y="5774510"/>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8870B5E2-D21B-40D4-AE43-396531A69A84}"/>
              </a:ext>
              <a:ext uri="{C183D7F6-B498-43B3-948B-1728B52AA6E4}">
                <adec:decorative xmlns:adec="http://schemas.microsoft.com/office/drawing/2017/decorative" val="1"/>
              </a:ext>
            </a:extLst>
          </p:cNvPr>
          <p:cNvSpPr/>
          <p:nvPr/>
        </p:nvSpPr>
        <p:spPr>
          <a:xfrm>
            <a:off x="8452202" y="4069442"/>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6196EFBD-25F5-4312-A9FF-EA7ECACCDF69}"/>
              </a:ext>
              <a:ext uri="{C183D7F6-B498-43B3-948B-1728B52AA6E4}">
                <adec:decorative xmlns:adec="http://schemas.microsoft.com/office/drawing/2017/decorative" val="1"/>
              </a:ext>
            </a:extLst>
          </p:cNvPr>
          <p:cNvSpPr/>
          <p:nvPr/>
        </p:nvSpPr>
        <p:spPr>
          <a:xfrm>
            <a:off x="7564688" y="3473939"/>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FF039F22-3E5B-4AD5-A195-B0BEC126CE33}"/>
              </a:ext>
              <a:ext uri="{C183D7F6-B498-43B3-948B-1728B52AA6E4}">
                <adec:decorative xmlns:adec="http://schemas.microsoft.com/office/drawing/2017/decorative" val="1"/>
              </a:ext>
            </a:extLst>
          </p:cNvPr>
          <p:cNvSpPr/>
          <p:nvPr/>
        </p:nvSpPr>
        <p:spPr>
          <a:xfrm>
            <a:off x="7709712" y="3463712"/>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B531E6AB-7091-47F6-8FB3-71997D4536F0}"/>
              </a:ext>
              <a:ext uri="{C183D7F6-B498-43B3-948B-1728B52AA6E4}">
                <adec:decorative xmlns:adec="http://schemas.microsoft.com/office/drawing/2017/decorative" val="1"/>
              </a:ext>
            </a:extLst>
          </p:cNvPr>
          <p:cNvSpPr/>
          <p:nvPr/>
        </p:nvSpPr>
        <p:spPr>
          <a:xfrm>
            <a:off x="7557921" y="3231433"/>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0A78FE1A-39F3-4567-85DA-866DA1C248A6}"/>
              </a:ext>
              <a:ext uri="{C183D7F6-B498-43B3-948B-1728B52AA6E4}">
                <adec:decorative xmlns:adec="http://schemas.microsoft.com/office/drawing/2017/decorative" val="1"/>
              </a:ext>
            </a:extLst>
          </p:cNvPr>
          <p:cNvSpPr/>
          <p:nvPr/>
        </p:nvSpPr>
        <p:spPr>
          <a:xfrm>
            <a:off x="7299584" y="3371546"/>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21C9DF69-24DF-42AA-810F-089993D79A9B}"/>
              </a:ext>
              <a:ext uri="{C183D7F6-B498-43B3-948B-1728B52AA6E4}">
                <adec:decorative xmlns:adec="http://schemas.microsoft.com/office/drawing/2017/decorative" val="1"/>
              </a:ext>
            </a:extLst>
          </p:cNvPr>
          <p:cNvSpPr/>
          <p:nvPr/>
        </p:nvSpPr>
        <p:spPr>
          <a:xfrm>
            <a:off x="8573038" y="3764822"/>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CF272294-99AB-47A2-839D-E72827D36A4A}"/>
              </a:ext>
              <a:ext uri="{C183D7F6-B498-43B3-948B-1728B52AA6E4}">
                <adec:decorative xmlns:adec="http://schemas.microsoft.com/office/drawing/2017/decorative" val="1"/>
              </a:ext>
            </a:extLst>
          </p:cNvPr>
          <p:cNvSpPr/>
          <p:nvPr/>
        </p:nvSpPr>
        <p:spPr>
          <a:xfrm>
            <a:off x="8539301" y="3582514"/>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BE6D4C97-65D7-4DDF-A251-3A56954C1B94}"/>
              </a:ext>
              <a:ext uri="{C183D7F6-B498-43B3-948B-1728B52AA6E4}">
                <adec:decorative xmlns:adec="http://schemas.microsoft.com/office/drawing/2017/decorative" val="1"/>
              </a:ext>
            </a:extLst>
          </p:cNvPr>
          <p:cNvSpPr/>
          <p:nvPr/>
        </p:nvSpPr>
        <p:spPr>
          <a:xfrm>
            <a:off x="8617482" y="3423828"/>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3FD71D61-E3E8-4716-A052-DB4B41BF8A9F}"/>
              </a:ext>
              <a:ext uri="{C183D7F6-B498-43B3-948B-1728B52AA6E4}">
                <adec:decorative xmlns:adec="http://schemas.microsoft.com/office/drawing/2017/decorative" val="1"/>
              </a:ext>
            </a:extLst>
          </p:cNvPr>
          <p:cNvSpPr/>
          <p:nvPr/>
        </p:nvSpPr>
        <p:spPr>
          <a:xfrm>
            <a:off x="8726353" y="3347211"/>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8E750243-B86F-4E36-AF39-3A4B3AB8EFC4}"/>
              </a:ext>
              <a:ext uri="{C183D7F6-B498-43B3-948B-1728B52AA6E4}">
                <adec:decorative xmlns:adec="http://schemas.microsoft.com/office/drawing/2017/decorative" val="1"/>
              </a:ext>
            </a:extLst>
          </p:cNvPr>
          <p:cNvSpPr/>
          <p:nvPr/>
        </p:nvSpPr>
        <p:spPr>
          <a:xfrm>
            <a:off x="8840463" y="2879243"/>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6701A554-DA84-477A-B8F7-2C7950BBAB05}"/>
              </a:ext>
              <a:ext uri="{C183D7F6-B498-43B3-948B-1728B52AA6E4}">
                <adec:decorative xmlns:adec="http://schemas.microsoft.com/office/drawing/2017/decorative" val="1"/>
              </a:ext>
            </a:extLst>
          </p:cNvPr>
          <p:cNvSpPr/>
          <p:nvPr/>
        </p:nvSpPr>
        <p:spPr>
          <a:xfrm>
            <a:off x="8988100" y="2710035"/>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04F5E4C3-6598-4C38-B36E-5056E6DEFEAA}"/>
              </a:ext>
              <a:ext uri="{C183D7F6-B498-43B3-948B-1728B52AA6E4}">
                <adec:decorative xmlns:adec="http://schemas.microsoft.com/office/drawing/2017/decorative" val="1"/>
              </a:ext>
            </a:extLst>
          </p:cNvPr>
          <p:cNvSpPr/>
          <p:nvPr/>
        </p:nvSpPr>
        <p:spPr>
          <a:xfrm>
            <a:off x="8425191" y="2686222"/>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D5CCB6D-B089-0671-688D-CE987E49C701}"/>
              </a:ext>
              <a:ext uri="{C183D7F6-B498-43B3-948B-1728B52AA6E4}">
                <adec:decorative xmlns:adec="http://schemas.microsoft.com/office/drawing/2017/decorative" val="1"/>
              </a:ext>
            </a:extLst>
          </p:cNvPr>
          <p:cNvSpPr/>
          <p:nvPr/>
        </p:nvSpPr>
        <p:spPr>
          <a:xfrm>
            <a:off x="8736354" y="5774510"/>
            <a:ext cx="1398602" cy="483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FE828727-9AC4-BADE-71A5-3EEE20E4D585}"/>
              </a:ext>
            </a:extLst>
          </p:cNvPr>
          <p:cNvGrpSpPr/>
          <p:nvPr/>
        </p:nvGrpSpPr>
        <p:grpSpPr>
          <a:xfrm>
            <a:off x="2588581" y="5536824"/>
            <a:ext cx="2185278" cy="369332"/>
            <a:chOff x="5110043" y="1497583"/>
            <a:chExt cx="2185278" cy="369332"/>
          </a:xfrm>
        </p:grpSpPr>
        <p:sp>
          <p:nvSpPr>
            <p:cNvPr id="7" name="Oval 6">
              <a:extLst>
                <a:ext uri="{FF2B5EF4-FFF2-40B4-BE49-F238E27FC236}">
                  <a16:creationId xmlns:a16="http://schemas.microsoft.com/office/drawing/2014/main" id="{BB70A660-61B0-D03B-B76A-763AB2653DF9}"/>
                </a:ext>
                <a:ext uri="{C183D7F6-B498-43B3-948B-1728B52AA6E4}">
                  <adec:decorative xmlns:adec="http://schemas.microsoft.com/office/drawing/2017/decorative" val="1"/>
                </a:ext>
              </a:extLst>
            </p:cNvPr>
            <p:cNvSpPr/>
            <p:nvPr/>
          </p:nvSpPr>
          <p:spPr>
            <a:xfrm>
              <a:off x="5184917" y="1622813"/>
              <a:ext cx="118872" cy="118872"/>
            </a:xfrm>
            <a:prstGeom prst="ellipse">
              <a:avLst/>
            </a:prstGeom>
            <a:solidFill>
              <a:srgbClr val="002060"/>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42F9DEC-C41A-BE82-25C2-C74047DCBE94}"/>
                </a:ext>
              </a:extLst>
            </p:cNvPr>
            <p:cNvSpPr txBox="1"/>
            <p:nvPr/>
          </p:nvSpPr>
          <p:spPr>
            <a:xfrm>
              <a:off x="5110043" y="1497583"/>
              <a:ext cx="2185278" cy="369332"/>
            </a:xfrm>
            <a:prstGeom prst="rect">
              <a:avLst/>
            </a:prstGeom>
            <a:noFill/>
            <a:ln>
              <a:solidFill>
                <a:schemeClr val="tx1"/>
              </a:solidFill>
            </a:ln>
          </p:spPr>
          <p:txBody>
            <a:bodyPr wrap="none" rtlCol="0">
              <a:spAutoFit/>
            </a:bodyPr>
            <a:lstStyle/>
            <a:p>
              <a:r>
                <a:rPr lang="en-US" dirty="0">
                  <a:latin typeface="Helvetica" panose="020B0604020202020204" pitchFamily="34" charset="0"/>
                  <a:cs typeface="Helvetica" panose="020B0604020202020204" pitchFamily="34" charset="0"/>
                </a:rPr>
                <a:t>   Candidate Airfield</a:t>
              </a:r>
            </a:p>
          </p:txBody>
        </p:sp>
      </p:grpSp>
    </p:spTree>
    <p:extLst>
      <p:ext uri="{BB962C8B-B14F-4D97-AF65-F5344CB8AC3E}">
        <p14:creationId xmlns:p14="http://schemas.microsoft.com/office/powerpoint/2010/main" val="40479292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DC27E07D-B9BB-55A8-F0A7-39900600FF3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4720" b="12480"/>
          <a:stretch/>
        </p:blipFill>
        <p:spPr>
          <a:xfrm>
            <a:off x="420414" y="2471292"/>
            <a:ext cx="3245716" cy="2920515"/>
          </a:xfrm>
          <a:prstGeom prst="rect">
            <a:avLst/>
          </a:prstGeom>
        </p:spPr>
      </p:pic>
      <p:pic>
        <p:nvPicPr>
          <p:cNvPr id="4" name="Picture 3" descr="Icon&#10;&#10;Description automatically generated with low confidence">
            <a:extLst>
              <a:ext uri="{FF2B5EF4-FFF2-40B4-BE49-F238E27FC236}">
                <a16:creationId xmlns:a16="http://schemas.microsoft.com/office/drawing/2014/main" id="{24877A58-6916-8E60-F898-AE223B523A3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sp>
        <p:nvSpPr>
          <p:cNvPr id="13" name="Date Placeholder 3">
            <a:extLst>
              <a:ext uri="{FF2B5EF4-FFF2-40B4-BE49-F238E27FC236}">
                <a16:creationId xmlns:a16="http://schemas.microsoft.com/office/drawing/2014/main" id="{BF901D6E-335B-4D7E-9B79-1288ADFCC862}"/>
              </a:ext>
            </a:extLst>
          </p:cNvPr>
          <p:cNvSpPr txBox="1">
            <a:spLocks/>
          </p:cNvSpPr>
          <p:nvPr/>
        </p:nvSpPr>
        <p:spPr>
          <a:xfrm>
            <a:off x="152400" y="6492874"/>
            <a:ext cx="1350645"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Helvetica" panose="020B0604020202020204" pitchFamily="34" charset="0"/>
                <a:cs typeface="Helvetica" panose="020B0604020202020204" pitchFamily="34" charset="0"/>
              </a:rPr>
              <a:t>www.nasa.gov   |</a:t>
            </a:r>
          </a:p>
        </p:txBody>
      </p:sp>
      <p:sp>
        <p:nvSpPr>
          <p:cNvPr id="14" name="Slide Number Placeholder 5">
            <a:extLst>
              <a:ext uri="{FF2B5EF4-FFF2-40B4-BE49-F238E27FC236}">
                <a16:creationId xmlns:a16="http://schemas.microsoft.com/office/drawing/2014/main" id="{018ECC8A-37AE-4302-8A2A-3F42187E3564}"/>
              </a:ext>
            </a:extLst>
          </p:cNvPr>
          <p:cNvSpPr txBox="1">
            <a:spLocks/>
          </p:cNvSpPr>
          <p:nvPr/>
        </p:nvSpPr>
        <p:spPr>
          <a:xfrm>
            <a:off x="1427856" y="6495415"/>
            <a:ext cx="776368" cy="362586"/>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8AA1CF0-2751-9942-BBAA-4C77DDDF2B1B}" type="slidenum">
              <a:rPr lang="en-US" sz="1200" smtClean="0">
                <a:latin typeface="Helvetica" panose="020B0604020202020204" pitchFamily="34" charset="0"/>
                <a:cs typeface="Helvetica" panose="020B0604020202020204" pitchFamily="34" charset="0"/>
              </a:rPr>
              <a:pPr/>
              <a:t>10</a:t>
            </a:fld>
            <a:endParaRPr lang="en-US" sz="1200">
              <a:latin typeface="Helvetica" panose="020B0604020202020204" pitchFamily="34" charset="0"/>
              <a:cs typeface="Helvetica" panose="020B0604020202020204" pitchFamily="34" charset="0"/>
            </a:endParaRPr>
          </a:p>
        </p:txBody>
      </p:sp>
      <p:pic>
        <p:nvPicPr>
          <p:cNvPr id="79" name="Content Placeholder 6" descr="Shape&#10;&#10;Description automatically generated with low confidence">
            <a:extLst>
              <a:ext uri="{FF2B5EF4-FFF2-40B4-BE49-F238E27FC236}">
                <a16:creationId xmlns:a16="http://schemas.microsoft.com/office/drawing/2014/main" id="{DEC3A3C5-0238-4FAD-969F-69F84CB56B6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36200" y="2474737"/>
            <a:ext cx="2539682" cy="2539682"/>
          </a:xfrm>
          <a:prstGeom prst="rect">
            <a:avLst/>
          </a:prstGeom>
        </p:spPr>
      </p:pic>
      <p:pic>
        <p:nvPicPr>
          <p:cNvPr id="81" name="Picture 80" descr="Exposure-response curves of 20 airports observed in the Federal Aviation Administration's Neighborhood Environmental Survey.">
            <a:extLst>
              <a:ext uri="{FF2B5EF4-FFF2-40B4-BE49-F238E27FC236}">
                <a16:creationId xmlns:a16="http://schemas.microsoft.com/office/drawing/2014/main" id="{E0F32AF7-FF1D-4BCF-8B69-0531AB90A539}"/>
              </a:ext>
            </a:extLst>
          </p:cNvPr>
          <p:cNvPicPr>
            <a:picLocks noChangeAspect="1"/>
          </p:cNvPicPr>
          <p:nvPr/>
        </p:nvPicPr>
        <p:blipFill rotWithShape="1">
          <a:blip r:embed="rId7"/>
          <a:srcRect l="6734" b="7544"/>
          <a:stretch/>
        </p:blipFill>
        <p:spPr>
          <a:xfrm>
            <a:off x="3934142" y="2390654"/>
            <a:ext cx="3918485" cy="2920515"/>
          </a:xfrm>
          <a:prstGeom prst="rect">
            <a:avLst/>
          </a:prstGeom>
        </p:spPr>
      </p:pic>
      <p:sp>
        <p:nvSpPr>
          <p:cNvPr id="83" name="TextBox 82">
            <a:extLst>
              <a:ext uri="{FF2B5EF4-FFF2-40B4-BE49-F238E27FC236}">
                <a16:creationId xmlns:a16="http://schemas.microsoft.com/office/drawing/2014/main" id="{3D81A79E-C750-4DB5-98BC-BBEA94B7B5A0}"/>
              </a:ext>
            </a:extLst>
          </p:cNvPr>
          <p:cNvSpPr txBox="1"/>
          <p:nvPr/>
        </p:nvSpPr>
        <p:spPr>
          <a:xfrm>
            <a:off x="1157716" y="1875220"/>
            <a:ext cx="2351926" cy="646331"/>
          </a:xfrm>
          <a:prstGeom prst="rect">
            <a:avLst/>
          </a:prstGeom>
          <a:noFill/>
        </p:spPr>
        <p:txBody>
          <a:bodyPr wrap="none" rtlCol="0">
            <a:spAutoFit/>
          </a:bodyPr>
          <a:lstStyle/>
          <a:p>
            <a:r>
              <a:rPr lang="en-US" dirty="0">
                <a:latin typeface="Helvetica" panose="020B0604020202020204" pitchFamily="34" charset="0"/>
                <a:cs typeface="Helvetica" panose="020B0604020202020204" pitchFamily="34" charset="0"/>
              </a:rPr>
              <a:t>Sparse</a:t>
            </a:r>
            <a:r>
              <a:rPr lang="en-US" dirty="0"/>
              <a:t> observations </a:t>
            </a:r>
          </a:p>
          <a:p>
            <a:r>
              <a:rPr lang="en-US" dirty="0"/>
              <a:t>of high annoyance</a:t>
            </a:r>
          </a:p>
        </p:txBody>
      </p:sp>
      <p:sp>
        <p:nvSpPr>
          <p:cNvPr id="84" name="TextBox 83">
            <a:extLst>
              <a:ext uri="{FF2B5EF4-FFF2-40B4-BE49-F238E27FC236}">
                <a16:creationId xmlns:a16="http://schemas.microsoft.com/office/drawing/2014/main" id="{BF7ECAD8-526F-42B9-B4D8-42B971EF75B3}"/>
              </a:ext>
            </a:extLst>
          </p:cNvPr>
          <p:cNvSpPr txBox="1"/>
          <p:nvPr/>
        </p:nvSpPr>
        <p:spPr>
          <a:xfrm>
            <a:off x="4157916" y="5556265"/>
            <a:ext cx="3557334" cy="276999"/>
          </a:xfrm>
          <a:prstGeom prst="rect">
            <a:avLst/>
          </a:prstGeom>
          <a:noFill/>
        </p:spPr>
        <p:txBody>
          <a:bodyPr wrap="square" rtlCol="0">
            <a:spAutoFit/>
          </a:bodyPr>
          <a:lstStyle/>
          <a:p>
            <a:r>
              <a:rPr lang="en-US" sz="1200" dirty="0">
                <a:latin typeface="Helvetica" panose="020B0604020202020204" pitchFamily="34" charset="0"/>
                <a:cs typeface="Helvetica" panose="020B0604020202020204" pitchFamily="34" charset="0"/>
              </a:rPr>
              <a:t>(Neighborhood Environmental Survey by US FAA)</a:t>
            </a:r>
          </a:p>
        </p:txBody>
      </p:sp>
      <p:sp>
        <p:nvSpPr>
          <p:cNvPr id="85" name="TextBox 84">
            <a:extLst>
              <a:ext uri="{FF2B5EF4-FFF2-40B4-BE49-F238E27FC236}">
                <a16:creationId xmlns:a16="http://schemas.microsoft.com/office/drawing/2014/main" id="{A572A10D-2B65-4508-938D-143E26952B29}"/>
              </a:ext>
            </a:extLst>
          </p:cNvPr>
          <p:cNvSpPr txBox="1"/>
          <p:nvPr/>
        </p:nvSpPr>
        <p:spPr>
          <a:xfrm>
            <a:off x="8535131" y="1874944"/>
            <a:ext cx="2805514" cy="654418"/>
          </a:xfrm>
          <a:prstGeom prst="rect">
            <a:avLst/>
          </a:prstGeom>
          <a:noFill/>
        </p:spPr>
        <p:txBody>
          <a:bodyPr wrap="square" rtlCol="0">
            <a:spAutoFit/>
          </a:bodyPr>
          <a:lstStyle/>
          <a:p>
            <a:r>
              <a:rPr lang="en-US" dirty="0">
                <a:latin typeface="Helvetica" panose="020B0604020202020204" pitchFamily="34" charset="0"/>
                <a:cs typeface="Helvetica" panose="020B0604020202020204" pitchFamily="34" charset="0"/>
              </a:rPr>
              <a:t>Communication without introducing bias</a:t>
            </a:r>
            <a:endParaRPr lang="en-US" dirty="0"/>
          </a:p>
        </p:txBody>
      </p:sp>
      <p:pic>
        <p:nvPicPr>
          <p:cNvPr id="86" name="Picture 8" descr="NASA Administrator Charles Bolden, center, answers questions along with David Melcher, CEO of the Aerospace Industry Association (AIA), left, and Jaiwon Shin, Associate Administrator for NASA's Aerospace Research Mission Directorate, right, during a press conference, Monday, Feb. 29, 2016 at Ronald Reagan Washington National Airport.&#10;">
            <a:extLst>
              <a:ext uri="{FF2B5EF4-FFF2-40B4-BE49-F238E27FC236}">
                <a16:creationId xmlns:a16="http://schemas.microsoft.com/office/drawing/2014/main" id="{C1908D1B-76CF-46DF-9AF2-CB53F74ECADC}"/>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9582"/>
          <a:stretch/>
        </p:blipFill>
        <p:spPr bwMode="auto">
          <a:xfrm>
            <a:off x="7983086" y="2474736"/>
            <a:ext cx="3630864" cy="2539681"/>
          </a:xfrm>
          <a:prstGeom prst="rect">
            <a:avLst/>
          </a:prstGeom>
          <a:noFill/>
          <a:extLst>
            <a:ext uri="{909E8E84-426E-40DD-AFC4-6F175D3DCCD1}">
              <a14:hiddenFill xmlns:a14="http://schemas.microsoft.com/office/drawing/2010/main">
                <a:solidFill>
                  <a:srgbClr val="FFFFFF"/>
                </a:solidFill>
              </a14:hiddenFill>
            </a:ext>
          </a:extLst>
        </p:spPr>
      </p:pic>
      <p:sp>
        <p:nvSpPr>
          <p:cNvPr id="87" name="TextBox 86">
            <a:extLst>
              <a:ext uri="{FF2B5EF4-FFF2-40B4-BE49-F238E27FC236}">
                <a16:creationId xmlns:a16="http://schemas.microsoft.com/office/drawing/2014/main" id="{2F5AA0D0-AA10-408E-892B-8A4FD0F6C913}"/>
              </a:ext>
            </a:extLst>
          </p:cNvPr>
          <p:cNvSpPr txBox="1"/>
          <p:nvPr/>
        </p:nvSpPr>
        <p:spPr>
          <a:xfrm>
            <a:off x="4503833" y="1874944"/>
            <a:ext cx="3479253" cy="646331"/>
          </a:xfrm>
          <a:prstGeom prst="rect">
            <a:avLst/>
          </a:prstGeom>
          <a:noFill/>
        </p:spPr>
        <p:txBody>
          <a:bodyPr wrap="square">
            <a:spAutoFit/>
          </a:bodyPr>
          <a:lstStyle/>
          <a:p>
            <a:r>
              <a:rPr lang="en-US" dirty="0"/>
              <a:t>Dose-response variability between communities</a:t>
            </a:r>
          </a:p>
        </p:txBody>
      </p:sp>
      <p:sp>
        <p:nvSpPr>
          <p:cNvPr id="88" name="Title 3">
            <a:extLst>
              <a:ext uri="{FF2B5EF4-FFF2-40B4-BE49-F238E27FC236}">
                <a16:creationId xmlns:a16="http://schemas.microsoft.com/office/drawing/2014/main" id="{81B044B7-5B04-49D2-96DB-7E4498859016}"/>
              </a:ext>
            </a:extLst>
          </p:cNvPr>
          <p:cNvSpPr txBox="1">
            <a:spLocks noGrp="1"/>
          </p:cNvSpPr>
          <p:nvPr>
            <p:ph type="title" idx="4294967295"/>
          </p:nvPr>
        </p:nvSpPr>
        <p:spPr>
          <a:xfrm>
            <a:off x="259643" y="232834"/>
            <a:ext cx="10635098" cy="84920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2400" b="1" kern="1200">
                <a:solidFill>
                  <a:srgbClr val="0047BA"/>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dirty="0">
                <a:ln>
                  <a:noFill/>
                </a:ln>
                <a:solidFill>
                  <a:srgbClr val="0047BA"/>
                </a:solidFill>
                <a:effectLst/>
                <a:uLnTx/>
                <a:uFillTx/>
                <a:latin typeface="Helvetica" panose="020B0604020202020204" pitchFamily="34" charset="0"/>
                <a:ea typeface="+mj-ea"/>
                <a:cs typeface="Helvetica" panose="020B0604020202020204" pitchFamily="34" charset="0"/>
              </a:rPr>
              <a:t>Several key potential challenges may need to be mitigated to produce a representative dose-response relationship</a:t>
            </a:r>
          </a:p>
        </p:txBody>
      </p:sp>
      <p:pic>
        <p:nvPicPr>
          <p:cNvPr id="89" name="Picture 88" descr="NASA Logo (color)">
            <a:extLst>
              <a:ext uri="{FF2B5EF4-FFF2-40B4-BE49-F238E27FC236}">
                <a16:creationId xmlns:a16="http://schemas.microsoft.com/office/drawing/2014/main" id="{1AE2599C-9B4B-4504-8FEB-C07564E0DB90}"/>
              </a:ext>
            </a:extLst>
          </p:cNvPr>
          <p:cNvPicPr>
            <a:picLocks noChangeAspect="1"/>
          </p:cNvPicPr>
          <p:nvPr/>
        </p:nvPicPr>
        <p:blipFill>
          <a:blip r:embed="rId9"/>
          <a:stretch>
            <a:fillRect/>
          </a:stretch>
        </p:blipFill>
        <p:spPr>
          <a:xfrm>
            <a:off x="11170355" y="232834"/>
            <a:ext cx="762001" cy="630116"/>
          </a:xfrm>
          <a:prstGeom prst="rect">
            <a:avLst/>
          </a:prstGeom>
        </p:spPr>
      </p:pic>
      <p:sp>
        <p:nvSpPr>
          <p:cNvPr id="15" name="Rectangle: Rounded Corners 14">
            <a:extLst>
              <a:ext uri="{FF2B5EF4-FFF2-40B4-BE49-F238E27FC236}">
                <a16:creationId xmlns:a16="http://schemas.microsoft.com/office/drawing/2014/main" id="{DA958B30-86C7-BF7B-E0C3-7A9A6B2FB2B8}"/>
              </a:ext>
            </a:extLst>
          </p:cNvPr>
          <p:cNvSpPr/>
          <p:nvPr/>
        </p:nvSpPr>
        <p:spPr>
          <a:xfrm>
            <a:off x="2501462" y="4834759"/>
            <a:ext cx="1164668" cy="557048"/>
          </a:xfrm>
          <a:prstGeom prst="roundRect">
            <a:avLst>
              <a:gd name="adj" fmla="val 38102"/>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64AA607A-1B69-4529-0538-445BAB1E9570}"/>
              </a:ext>
            </a:extLst>
          </p:cNvPr>
          <p:cNvSpPr txBox="1"/>
          <p:nvPr/>
        </p:nvSpPr>
        <p:spPr>
          <a:xfrm rot="16200000">
            <a:off x="-95263" y="3575299"/>
            <a:ext cx="833883" cy="338554"/>
          </a:xfrm>
          <a:prstGeom prst="rect">
            <a:avLst/>
          </a:prstGeom>
          <a:noFill/>
        </p:spPr>
        <p:txBody>
          <a:bodyPr wrap="none" rtlCol="0">
            <a:spAutoFit/>
          </a:bodyPr>
          <a:lstStyle/>
          <a:p>
            <a:r>
              <a:rPr lang="en-US" sz="1600" dirty="0">
                <a:latin typeface="Helvetica" panose="020B0604020202020204" pitchFamily="34" charset="0"/>
                <a:cs typeface="Helvetica" panose="020B0604020202020204" pitchFamily="34" charset="0"/>
              </a:rPr>
              <a:t>Counts</a:t>
            </a:r>
            <a:endParaRPr lang="en-US" sz="1600" dirty="0"/>
          </a:p>
        </p:txBody>
      </p:sp>
      <p:sp>
        <p:nvSpPr>
          <p:cNvPr id="17" name="TextBox 16">
            <a:extLst>
              <a:ext uri="{FF2B5EF4-FFF2-40B4-BE49-F238E27FC236}">
                <a16:creationId xmlns:a16="http://schemas.microsoft.com/office/drawing/2014/main" id="{DB72961A-2285-8137-B1AB-EA08E570BB4B}"/>
              </a:ext>
            </a:extLst>
          </p:cNvPr>
          <p:cNvSpPr txBox="1"/>
          <p:nvPr/>
        </p:nvSpPr>
        <p:spPr>
          <a:xfrm>
            <a:off x="1404578" y="5356210"/>
            <a:ext cx="1858201" cy="338554"/>
          </a:xfrm>
          <a:prstGeom prst="rect">
            <a:avLst/>
          </a:prstGeom>
          <a:noFill/>
        </p:spPr>
        <p:txBody>
          <a:bodyPr wrap="none" rtlCol="0">
            <a:spAutoFit/>
          </a:bodyPr>
          <a:lstStyle/>
          <a:p>
            <a:r>
              <a:rPr lang="en-US" sz="1600" dirty="0">
                <a:latin typeface="Helvetica" panose="020B0604020202020204" pitchFamily="34" charset="0"/>
                <a:cs typeface="Helvetica" panose="020B0604020202020204" pitchFamily="34" charset="0"/>
              </a:rPr>
              <a:t>Annoyance Rating</a:t>
            </a:r>
            <a:endParaRPr lang="en-US" sz="1600" dirty="0"/>
          </a:p>
        </p:txBody>
      </p:sp>
      <p:sp>
        <p:nvSpPr>
          <p:cNvPr id="18" name="TextBox 17">
            <a:extLst>
              <a:ext uri="{FF2B5EF4-FFF2-40B4-BE49-F238E27FC236}">
                <a16:creationId xmlns:a16="http://schemas.microsoft.com/office/drawing/2014/main" id="{9537BE61-E8DB-AACA-49F4-F3BD3E1D1924}"/>
              </a:ext>
            </a:extLst>
          </p:cNvPr>
          <p:cNvSpPr txBox="1"/>
          <p:nvPr/>
        </p:nvSpPr>
        <p:spPr>
          <a:xfrm>
            <a:off x="4888339" y="5222530"/>
            <a:ext cx="2212465" cy="338554"/>
          </a:xfrm>
          <a:prstGeom prst="rect">
            <a:avLst/>
          </a:prstGeom>
          <a:noFill/>
        </p:spPr>
        <p:txBody>
          <a:bodyPr wrap="none" rtlCol="0">
            <a:spAutoFit/>
          </a:bodyPr>
          <a:lstStyle/>
          <a:p>
            <a:r>
              <a:rPr lang="en-US" sz="1600" dirty="0">
                <a:latin typeface="Helvetica" panose="020B0604020202020204" pitchFamily="34" charset="0"/>
                <a:cs typeface="Helvetica" panose="020B0604020202020204" pitchFamily="34" charset="0"/>
              </a:rPr>
              <a:t>Noise Dose (DNL, dB)</a:t>
            </a:r>
            <a:endParaRPr lang="en-US" sz="1600" dirty="0"/>
          </a:p>
        </p:txBody>
      </p:sp>
      <p:sp>
        <p:nvSpPr>
          <p:cNvPr id="19" name="TextBox 18">
            <a:extLst>
              <a:ext uri="{FF2B5EF4-FFF2-40B4-BE49-F238E27FC236}">
                <a16:creationId xmlns:a16="http://schemas.microsoft.com/office/drawing/2014/main" id="{53A43B21-A166-FAF4-FB7C-600AAC0BDC9E}"/>
              </a:ext>
            </a:extLst>
          </p:cNvPr>
          <p:cNvSpPr txBox="1"/>
          <p:nvPr/>
        </p:nvSpPr>
        <p:spPr>
          <a:xfrm rot="16200000">
            <a:off x="2649890" y="3575299"/>
            <a:ext cx="2371034" cy="338554"/>
          </a:xfrm>
          <a:prstGeom prst="rect">
            <a:avLst/>
          </a:prstGeom>
          <a:noFill/>
        </p:spPr>
        <p:txBody>
          <a:bodyPr wrap="none" rtlCol="0">
            <a:spAutoFit/>
          </a:bodyPr>
          <a:lstStyle/>
          <a:p>
            <a:r>
              <a:rPr lang="en-US" sz="1600" dirty="0">
                <a:latin typeface="Helvetica" panose="020B0604020202020204" pitchFamily="34" charset="0"/>
                <a:cs typeface="Helvetica" panose="020B0604020202020204" pitchFamily="34" charset="0"/>
              </a:rPr>
              <a:t>Percent Highly Annoyed</a:t>
            </a:r>
            <a:endParaRPr lang="en-US" sz="1600" dirty="0"/>
          </a:p>
        </p:txBody>
      </p:sp>
    </p:spTree>
    <p:extLst>
      <p:ext uri="{BB962C8B-B14F-4D97-AF65-F5344CB8AC3E}">
        <p14:creationId xmlns:p14="http://schemas.microsoft.com/office/powerpoint/2010/main" val="32708342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plane flying above the clouds&#10;&#10;Description automatically generated with low confidence">
            <a:extLst>
              <a:ext uri="{FF2B5EF4-FFF2-40B4-BE49-F238E27FC236}">
                <a16:creationId xmlns:a16="http://schemas.microsoft.com/office/drawing/2014/main" id="{3BA42BD9-2E7D-4D04-B8D8-2AAD32784B8D}"/>
              </a:ext>
            </a:extLst>
          </p:cNvPr>
          <p:cNvPicPr>
            <a:picLocks noChangeAspect="1"/>
          </p:cNvPicPr>
          <p:nvPr/>
        </p:nvPicPr>
        <p:blipFill rotWithShape="1">
          <a:blip r:embed="rId3"/>
          <a:srcRect l="348" t="3194" r="374" b="13041"/>
          <a:stretch/>
        </p:blipFill>
        <p:spPr>
          <a:xfrm>
            <a:off x="1" y="0"/>
            <a:ext cx="12192001" cy="6858000"/>
          </a:xfrm>
          <a:prstGeom prst="rect">
            <a:avLst/>
          </a:prstGeom>
        </p:spPr>
      </p:pic>
      <p:pic>
        <p:nvPicPr>
          <p:cNvPr id="19" name="Picture 18" descr="A close up of a person's face&#10;&#10;Description automatically generated with medium confidence">
            <a:extLst>
              <a:ext uri="{FF2B5EF4-FFF2-40B4-BE49-F238E27FC236}">
                <a16:creationId xmlns:a16="http://schemas.microsoft.com/office/drawing/2014/main" id="{90AB6018-3542-40B3-9B62-E7AB0384C25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77388" y="6618780"/>
            <a:ext cx="1130862" cy="145966"/>
          </a:xfrm>
          <a:prstGeom prst="rect">
            <a:avLst/>
          </a:prstGeom>
        </p:spPr>
      </p:pic>
      <p:sp>
        <p:nvSpPr>
          <p:cNvPr id="24" name="Title 3">
            <a:extLst>
              <a:ext uri="{FF2B5EF4-FFF2-40B4-BE49-F238E27FC236}">
                <a16:creationId xmlns:a16="http://schemas.microsoft.com/office/drawing/2014/main" id="{E3461E98-7F76-4447-99FE-7A751544D1B9}"/>
              </a:ext>
            </a:extLst>
          </p:cNvPr>
          <p:cNvSpPr txBox="1">
            <a:spLocks/>
          </p:cNvSpPr>
          <p:nvPr/>
        </p:nvSpPr>
        <p:spPr>
          <a:xfrm>
            <a:off x="259643" y="247348"/>
            <a:ext cx="10377877" cy="849206"/>
          </a:xfrm>
          <a:prstGeom prst="rect">
            <a:avLst/>
          </a:prstGeom>
          <a:noFill/>
          <a:ln>
            <a:noFill/>
          </a:ln>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rgbClr val="0047BA"/>
                </a:solidFill>
                <a:latin typeface="+mj-lt"/>
                <a:ea typeface="+mj-ea"/>
                <a:cs typeface="+mj-cs"/>
              </a:defRPr>
            </a:lvl1pPr>
          </a:lstStyle>
          <a:p>
            <a:r>
              <a:rPr lang="en-US" sz="2800" b="0">
                <a:solidFill>
                  <a:schemeClr val="bg1"/>
                </a:solidFill>
                <a:latin typeface="Helvetica" panose="020B0604020202020204" pitchFamily="34" charset="0"/>
                <a:cs typeface="Helvetica" panose="020B0604020202020204" pitchFamily="34" charset="0"/>
              </a:rPr>
              <a:t>In summary, NASA will collect dose-response data to support new standards for low noise supersonic overflights</a:t>
            </a:r>
            <a:endParaRPr lang="en-US" sz="2000" b="0">
              <a:solidFill>
                <a:schemeClr val="bg1"/>
              </a:solidFill>
              <a:latin typeface="Helvetica" panose="020B0604020202020204" pitchFamily="34" charset="0"/>
              <a:cs typeface="Helvetica" panose="020B0604020202020204" pitchFamily="34" charset="0"/>
            </a:endParaRPr>
          </a:p>
        </p:txBody>
      </p:sp>
      <p:sp>
        <p:nvSpPr>
          <p:cNvPr id="26" name="Title 3">
            <a:extLst>
              <a:ext uri="{FF2B5EF4-FFF2-40B4-BE49-F238E27FC236}">
                <a16:creationId xmlns:a16="http://schemas.microsoft.com/office/drawing/2014/main" id="{0A68D5DD-D344-4276-AADB-EB4776B111C8}"/>
              </a:ext>
            </a:extLst>
          </p:cNvPr>
          <p:cNvSpPr txBox="1">
            <a:spLocks/>
          </p:cNvSpPr>
          <p:nvPr/>
        </p:nvSpPr>
        <p:spPr>
          <a:xfrm>
            <a:off x="789257" y="1238971"/>
            <a:ext cx="10620196" cy="1605829"/>
          </a:xfrm>
          <a:prstGeom prst="rect">
            <a:avLst/>
          </a:prstGeom>
          <a:noFill/>
          <a:ln>
            <a:noFill/>
          </a:ln>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rgbClr val="0047BA"/>
                </a:solidFill>
                <a:latin typeface="+mj-lt"/>
                <a:ea typeface="+mj-ea"/>
                <a:cs typeface="+mj-cs"/>
              </a:defRPr>
            </a:lvl1pPr>
          </a:lstStyle>
          <a:p>
            <a:pPr>
              <a:spcAft>
                <a:spcPts val="1200"/>
              </a:spcAft>
            </a:pPr>
            <a:r>
              <a:rPr lang="en-US" sz="2400" b="0">
                <a:latin typeface="Helvetica" panose="020B0604020202020204" pitchFamily="34" charset="0"/>
                <a:cs typeface="Helvetica" panose="020B0604020202020204" pitchFamily="34" charset="0"/>
              </a:rPr>
              <a:t>The goal of commercial supersonic flight is decreased travel time</a:t>
            </a:r>
          </a:p>
          <a:p>
            <a:pPr>
              <a:spcAft>
                <a:spcPts val="1200"/>
              </a:spcAft>
            </a:pPr>
            <a:r>
              <a:rPr lang="en-US" sz="2400" b="0">
                <a:latin typeface="Helvetica" panose="020B0604020202020204" pitchFamily="34" charset="0"/>
                <a:cs typeface="Helvetica" panose="020B0604020202020204" pitchFamily="34" charset="0"/>
              </a:rPr>
              <a:t>The X-59 aircraft will demonstrate quiet supersonic flight</a:t>
            </a:r>
          </a:p>
          <a:p>
            <a:pPr>
              <a:spcAft>
                <a:spcPts val="1200"/>
              </a:spcAft>
            </a:pPr>
            <a:r>
              <a:rPr lang="en-US" sz="2400" b="0">
                <a:latin typeface="Helvetica" panose="020B0604020202020204" pitchFamily="34" charset="0"/>
                <a:cs typeface="Helvetica" panose="020B0604020202020204" pitchFamily="34" charset="0"/>
              </a:rPr>
              <a:t>Dose-response relationships for annoyance data are the focus</a:t>
            </a:r>
          </a:p>
          <a:p>
            <a:endParaRPr lang="en-US" sz="2400">
              <a:latin typeface="Helvetica" panose="020B0604020202020204" pitchFamily="34" charset="0"/>
              <a:cs typeface="Helvetica" panose="020B0604020202020204" pitchFamily="34" charset="0"/>
            </a:endParaRPr>
          </a:p>
        </p:txBody>
      </p:sp>
      <p:sp>
        <p:nvSpPr>
          <p:cNvPr id="28" name="Title 3">
            <a:extLst>
              <a:ext uri="{FF2B5EF4-FFF2-40B4-BE49-F238E27FC236}">
                <a16:creationId xmlns:a16="http://schemas.microsoft.com/office/drawing/2014/main" id="{F558BB48-EAB5-4CC6-A1BF-620C7A7AB9A6}"/>
              </a:ext>
            </a:extLst>
          </p:cNvPr>
          <p:cNvSpPr txBox="1">
            <a:spLocks noGrp="1"/>
          </p:cNvSpPr>
          <p:nvPr>
            <p:ph type="title" idx="4294967295"/>
          </p:nvPr>
        </p:nvSpPr>
        <p:spPr>
          <a:xfrm>
            <a:off x="4862286" y="5378855"/>
            <a:ext cx="2467428" cy="84920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2400" b="1" kern="1200">
                <a:solidFill>
                  <a:srgbClr val="0047BA"/>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err="1">
                <a:ln>
                  <a:noFill/>
                </a:ln>
                <a:solidFill>
                  <a:schemeClr val="bg1"/>
                </a:solidFill>
                <a:effectLst/>
                <a:uLnTx/>
                <a:uFillTx/>
                <a:latin typeface="Helvetica" panose="020B0604020202020204" pitchFamily="34" charset="0"/>
                <a:ea typeface="+mj-ea"/>
                <a:cs typeface="Helvetica" panose="020B0604020202020204" pitchFamily="34" charset="0"/>
              </a:rPr>
              <a:t>Quesstions</a:t>
            </a:r>
            <a:r>
              <a:rPr kumimoji="0" lang="en-US" sz="2800" b="1" i="0" u="none" strike="noStrike" kern="1200" cap="none" spc="0" normalizeH="0" baseline="0" noProof="0" dirty="0">
                <a:ln>
                  <a:noFill/>
                </a:ln>
                <a:solidFill>
                  <a:schemeClr val="bg1"/>
                </a:solidFill>
                <a:effectLst/>
                <a:uLnTx/>
                <a:uFillTx/>
                <a:latin typeface="Helvetica" panose="020B0604020202020204" pitchFamily="34" charset="0"/>
                <a:ea typeface="+mj-ea"/>
                <a:cs typeface="Helvetica" panose="020B0604020202020204" pitchFamily="34" charset="0"/>
              </a:rPr>
              <a:t>?</a:t>
            </a:r>
          </a:p>
        </p:txBody>
      </p:sp>
      <p:sp>
        <p:nvSpPr>
          <p:cNvPr id="29" name="TextBox 28">
            <a:extLst>
              <a:ext uri="{FF2B5EF4-FFF2-40B4-BE49-F238E27FC236}">
                <a16:creationId xmlns:a16="http://schemas.microsoft.com/office/drawing/2014/main" id="{E3870D94-2CFE-455D-8883-6679EC3FA25C}"/>
              </a:ext>
            </a:extLst>
          </p:cNvPr>
          <p:cNvSpPr txBox="1"/>
          <p:nvPr/>
        </p:nvSpPr>
        <p:spPr>
          <a:xfrm>
            <a:off x="4552296" y="6507097"/>
            <a:ext cx="3156858" cy="369332"/>
          </a:xfrm>
          <a:prstGeom prst="rect">
            <a:avLst/>
          </a:prstGeom>
          <a:noFill/>
        </p:spPr>
        <p:txBody>
          <a:bodyPr wrap="square">
            <a:spAutoFit/>
          </a:bodyPr>
          <a:lstStyle/>
          <a:p>
            <a:r>
              <a:rPr lang="en-US">
                <a:solidFill>
                  <a:srgbClr val="0047BA"/>
                </a:solidFill>
                <a:latin typeface="Helvetica" panose="020B0604020202020204" pitchFamily="34" charset="0"/>
                <a:cs typeface="Helvetica" panose="020B0604020202020204" pitchFamily="34" charset="0"/>
              </a:rPr>
              <a:t>aaron.b.vaughn@nasa.gov</a:t>
            </a:r>
          </a:p>
        </p:txBody>
      </p:sp>
      <p:sp>
        <p:nvSpPr>
          <p:cNvPr id="15" name="Date Placeholder 3">
            <a:extLst>
              <a:ext uri="{FF2B5EF4-FFF2-40B4-BE49-F238E27FC236}">
                <a16:creationId xmlns:a16="http://schemas.microsoft.com/office/drawing/2014/main" id="{3C58F11F-8437-4399-9FC5-AB4E12F2F4B1}"/>
              </a:ext>
            </a:extLst>
          </p:cNvPr>
          <p:cNvSpPr txBox="1">
            <a:spLocks/>
          </p:cNvSpPr>
          <p:nvPr/>
        </p:nvSpPr>
        <p:spPr>
          <a:xfrm>
            <a:off x="152400" y="6492874"/>
            <a:ext cx="1350645"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solidFill>
                  <a:schemeClr val="bg1"/>
                </a:solidFill>
                <a:latin typeface="Helvetica" panose="020B0604020202020204" pitchFamily="34" charset="0"/>
                <a:cs typeface="Helvetica" panose="020B0604020202020204" pitchFamily="34" charset="0"/>
              </a:rPr>
              <a:t>www.nasa.gov   |</a:t>
            </a:r>
          </a:p>
        </p:txBody>
      </p:sp>
      <p:sp>
        <p:nvSpPr>
          <p:cNvPr id="17" name="Slide Number Placeholder 5">
            <a:extLst>
              <a:ext uri="{FF2B5EF4-FFF2-40B4-BE49-F238E27FC236}">
                <a16:creationId xmlns:a16="http://schemas.microsoft.com/office/drawing/2014/main" id="{0881D2C8-0F27-48DC-AA58-CDD3AC8FD297}"/>
              </a:ext>
            </a:extLst>
          </p:cNvPr>
          <p:cNvSpPr txBox="1">
            <a:spLocks/>
          </p:cNvSpPr>
          <p:nvPr/>
        </p:nvSpPr>
        <p:spPr>
          <a:xfrm>
            <a:off x="1427856" y="6495414"/>
            <a:ext cx="637164"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8AA1CF0-2751-9942-BBAA-4C77DDDF2B1B}" type="slidenum">
              <a:rPr lang="en-US" sz="1200" smtClean="0">
                <a:solidFill>
                  <a:schemeClr val="bg1"/>
                </a:solidFill>
                <a:latin typeface="Helvetica" panose="020B0604020202020204" pitchFamily="34" charset="0"/>
                <a:cs typeface="Helvetica" panose="020B0604020202020204" pitchFamily="34" charset="0"/>
              </a:rPr>
              <a:pPr/>
              <a:t>11</a:t>
            </a:fld>
            <a:endParaRPr lang="en-US" sz="1200">
              <a:solidFill>
                <a:schemeClr val="bg1"/>
              </a:solidFill>
              <a:latin typeface="Helvetica" panose="020B0604020202020204" pitchFamily="34" charset="0"/>
              <a:cs typeface="Helvetica" panose="020B0604020202020204" pitchFamily="34" charset="0"/>
            </a:endParaRPr>
          </a:p>
        </p:txBody>
      </p:sp>
      <p:pic>
        <p:nvPicPr>
          <p:cNvPr id="14" name="Picture 13" descr="NASA Logo (color)">
            <a:extLst>
              <a:ext uri="{FF2B5EF4-FFF2-40B4-BE49-F238E27FC236}">
                <a16:creationId xmlns:a16="http://schemas.microsoft.com/office/drawing/2014/main" id="{30198F7A-94D3-420B-ADA2-7BF8EBEC7A09}"/>
              </a:ext>
            </a:extLst>
          </p:cNvPr>
          <p:cNvPicPr>
            <a:picLocks noChangeAspect="1"/>
          </p:cNvPicPr>
          <p:nvPr/>
        </p:nvPicPr>
        <p:blipFill>
          <a:blip r:embed="rId5"/>
          <a:stretch>
            <a:fillRect/>
          </a:stretch>
        </p:blipFill>
        <p:spPr>
          <a:xfrm>
            <a:off x="11170355" y="232834"/>
            <a:ext cx="762001" cy="630116"/>
          </a:xfrm>
          <a:prstGeom prst="rect">
            <a:avLst/>
          </a:prstGeom>
        </p:spPr>
      </p:pic>
    </p:spTree>
    <p:extLst>
      <p:ext uri="{BB962C8B-B14F-4D97-AF65-F5344CB8AC3E}">
        <p14:creationId xmlns:p14="http://schemas.microsoft.com/office/powerpoint/2010/main" val="207860"/>
      </p:ext>
    </p:extLst>
  </p:cSld>
  <p:clrMapOvr>
    <a:masterClrMapping/>
  </p:clrMapOvr>
</p:sld>
</file>

<file path=ppt/theme/theme1.xml><?xml version="1.0" encoding="utf-8"?>
<a:theme xmlns:a="http://schemas.openxmlformats.org/drawingml/2006/main" name="1_Office Theme">
  <a:themeElements>
    <a:clrScheme name="Custom 6">
      <a:dk1>
        <a:srgbClr val="000000"/>
      </a:dk1>
      <a:lt1>
        <a:srgbClr val="FFFFFF"/>
      </a:lt1>
      <a:dk2>
        <a:srgbClr val="44546A"/>
      </a:dk2>
      <a:lt2>
        <a:srgbClr val="E7E6E6"/>
      </a:lt2>
      <a:accent1>
        <a:srgbClr val="0047BA"/>
      </a:accent1>
      <a:accent2>
        <a:srgbClr val="3CAE2B"/>
      </a:accent2>
      <a:accent3>
        <a:srgbClr val="A5A5A5"/>
      </a:accent3>
      <a:accent4>
        <a:srgbClr val="00B3FF"/>
      </a:accent4>
      <a:accent5>
        <a:srgbClr val="CAAA23"/>
      </a:accent5>
      <a:accent6>
        <a:srgbClr val="5E87FF"/>
      </a:accent6>
      <a:hlink>
        <a:srgbClr val="0047B9"/>
      </a:hlink>
      <a:folHlink>
        <a:srgbClr val="00E4C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1A82A82E76B3841A9DDF37928528FAC" ma:contentTypeVersion="11" ma:contentTypeDescription="Create a new document." ma:contentTypeScope="" ma:versionID="a1144344a4b5a66ac89d37b9d578d0a6">
  <xsd:schema xmlns:xsd="http://www.w3.org/2001/XMLSchema" xmlns:xs="http://www.w3.org/2001/XMLSchema" xmlns:p="http://schemas.microsoft.com/office/2006/metadata/properties" xmlns:ns2="d683b4b1-f43f-4114-9370-8d0bd2b1ca1b" xmlns:ns3="410a2472-efc4-4fa9-806c-5000036cce56" targetNamespace="http://schemas.microsoft.com/office/2006/metadata/properties" ma:root="true" ma:fieldsID="90ade827cc613f51656c9e5b990277c1" ns2:_="" ns3:_="">
    <xsd:import namespace="d683b4b1-f43f-4114-9370-8d0bd2b1ca1b"/>
    <xsd:import namespace="410a2472-efc4-4fa9-806c-5000036cce5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683b4b1-f43f-4114-9370-8d0bd2b1ca1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94571736-1391-4e32-b42a-5bae2f1f5b37}" ma:internalName="TaxCatchAll" ma:showField="CatchAllData" ma:web="d683b4b1-f43f-4114-9370-8d0bd2b1ca1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10a2472-efc4-4fa9-806c-5000036cce5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10a2472-efc4-4fa9-806c-5000036cce56">
      <Terms xmlns="http://schemas.microsoft.com/office/infopath/2007/PartnerControls"/>
    </lcf76f155ced4ddcb4097134ff3c332f>
    <TaxCatchAll xmlns="d683b4b1-f43f-4114-9370-8d0bd2b1ca1b"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2A39BB5-A948-4FCF-9B79-7711F6F532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683b4b1-f43f-4114-9370-8d0bd2b1ca1b"/>
    <ds:schemaRef ds:uri="410a2472-efc4-4fa9-806c-5000036cce5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B3806C9-1975-490B-A9B2-4B10A6B0365E}">
  <ds:schemaRefs>
    <ds:schemaRef ds:uri="http://purl.org/dc/terms/"/>
    <ds:schemaRef ds:uri="http://schemas.microsoft.com/office/infopath/2007/PartnerControls"/>
    <ds:schemaRef ds:uri="http://purl.org/dc/elements/1.1/"/>
    <ds:schemaRef ds:uri="410a2472-efc4-4fa9-806c-5000036cce56"/>
    <ds:schemaRef ds:uri="http://purl.org/dc/dcmitype/"/>
    <ds:schemaRef ds:uri="http://www.w3.org/XML/1998/namespace"/>
    <ds:schemaRef ds:uri="http://schemas.microsoft.com/office/2006/documentManagement/types"/>
    <ds:schemaRef ds:uri="http://schemas.openxmlformats.org/package/2006/metadata/core-properties"/>
    <ds:schemaRef ds:uri="d683b4b1-f43f-4114-9370-8d0bd2b1ca1b"/>
    <ds:schemaRef ds:uri="http://schemas.microsoft.com/office/2006/metadata/properties"/>
  </ds:schemaRefs>
</ds:datastoreItem>
</file>

<file path=customXml/itemProps3.xml><?xml version="1.0" encoding="utf-8"?>
<ds:datastoreItem xmlns:ds="http://schemas.openxmlformats.org/officeDocument/2006/customXml" ds:itemID="{E7DC1364-EA05-4068-A5FC-B79B3BBA0504}">
  <ds:schemaRefs>
    <ds:schemaRef ds:uri="http://schemas.microsoft.com/sharepoint/v3/contenttype/fo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7194</TotalTime>
  <Words>459</Words>
  <Application>Microsoft Office PowerPoint</Application>
  <PresentationFormat>Widescreen</PresentationFormat>
  <Paragraphs>107</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Helvetica</vt:lpstr>
      <vt:lpstr>Times New Roman</vt:lpstr>
      <vt:lpstr>1_Office Theme</vt:lpstr>
      <vt:lpstr> Dose-response data collection preparation for the    NASA Quesst mission with the X-59</vt:lpstr>
      <vt:lpstr>NASA wants to improve aviation by decreasing travel time</vt:lpstr>
      <vt:lpstr>Aircraft shape is the key to reducing sonic boom noise levels</vt:lpstr>
      <vt:lpstr>The NASA Quesst mission consists of three phases, culminating in the collection of community response data</vt:lpstr>
      <vt:lpstr>The X-59 aircraft is being built under contract with Lockheed Martin</vt:lpstr>
      <vt:lpstr>Acoustic validation consists of in-flight and ground measurements to prove the acoustic characteristics match design targets</vt:lpstr>
      <vt:lpstr>The supersonic noise level of the X-59 will be comparable to the sound of distant thunder or car door slam down the street</vt:lpstr>
      <vt:lpstr>Community response data consist of noise dose and annoyance response</vt:lpstr>
      <vt:lpstr>NASA plans to conduct five social surveys in different geographic regions of the United States</vt:lpstr>
      <vt:lpstr>Several key potential challenges may need to be mitigated to produce a representative dose-response relationship</vt:lpstr>
      <vt:lpstr>Quesstions?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Gipson, Lillian (HQ-JA010)[Venesco &amp; SaiTech Joint Venture LLC]</dc:creator>
  <cp:lastModifiedBy>Vaughn, Aaron B. (LARC-D321)</cp:lastModifiedBy>
  <cp:revision>2</cp:revision>
  <cp:lastPrinted>2023-06-20T17:07:58Z</cp:lastPrinted>
  <dcterms:created xsi:type="dcterms:W3CDTF">2022-05-05T15:28:56Z</dcterms:created>
  <dcterms:modified xsi:type="dcterms:W3CDTF">2023-06-27T18:16:22Z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0x01010011A82A82E76B3841A9DDF37928528FAC</vt:lpwstr>
  </property>
</Properties>
</file>