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
  </p:notesMasterIdLst>
  <p:sldIdLst>
    <p:sldId id="256" r:id="rId2"/>
  </p:sldIdLst>
  <p:sldSz cx="43891200" cy="32918400"/>
  <p:notesSz cx="9309100" cy="7053263"/>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50A9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962"/>
    <p:restoredTop sz="91565"/>
  </p:normalViewPr>
  <p:slideViewPr>
    <p:cSldViewPr snapToGrid="0" snapToObjects="1">
      <p:cViewPr varScale="1">
        <p:scale>
          <a:sx n="23" d="100"/>
          <a:sy n="23" d="100"/>
        </p:scale>
        <p:origin x="2704" y="28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4033837" cy="352425"/>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9pPr>
          </a:lstStyle>
          <a:p>
            <a:endParaRPr/>
          </a:p>
        </p:txBody>
      </p:sp>
      <p:sp>
        <p:nvSpPr>
          <p:cNvPr id="4" name="Shape 4"/>
          <p:cNvSpPr txBox="1">
            <a:spLocks noGrp="1"/>
          </p:cNvSpPr>
          <p:nvPr>
            <p:ph type="dt" idx="10"/>
          </p:nvPr>
        </p:nvSpPr>
        <p:spPr>
          <a:xfrm>
            <a:off x="5273675" y="0"/>
            <a:ext cx="4033837" cy="352425"/>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None/>
              <a:defRPr sz="12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2892425" y="528637"/>
            <a:ext cx="3525837" cy="26447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a:headEnd type="none" w="med" len="med"/>
            <a:tailEnd type="none" w="med" len="med"/>
          </a:ln>
        </p:spPr>
      </p:sp>
      <p:sp>
        <p:nvSpPr>
          <p:cNvPr id="6" name="Shape 6"/>
          <p:cNvSpPr txBox="1">
            <a:spLocks noGrp="1"/>
          </p:cNvSpPr>
          <p:nvPr>
            <p:ph type="body" idx="1"/>
          </p:nvPr>
        </p:nvSpPr>
        <p:spPr>
          <a:xfrm>
            <a:off x="930275" y="3349625"/>
            <a:ext cx="7448550" cy="3174999"/>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lvl1pPr>
            <a:lvl2pPr marL="457200" marR="0" lvl="1" indent="0" algn="l" rtl="0">
              <a:spcBef>
                <a:spcPts val="0"/>
              </a:spcBef>
              <a:buNone/>
              <a:defRPr sz="1800" b="0" i="0" u="none" strike="noStrike" cap="none"/>
            </a:lvl2pPr>
            <a:lvl3pPr marL="914400" marR="0" lvl="2" indent="0" algn="l" rtl="0">
              <a:spcBef>
                <a:spcPts val="0"/>
              </a:spcBef>
              <a:buNone/>
              <a:defRPr sz="1800" b="0" i="0" u="none" strike="noStrike" cap="none"/>
            </a:lvl3pPr>
            <a:lvl4pPr marL="1371600" marR="0" lvl="3" indent="0" algn="l" rtl="0">
              <a:spcBef>
                <a:spcPts val="0"/>
              </a:spcBef>
              <a:buNone/>
              <a:defRPr sz="1800" b="0" i="0" u="none" strike="noStrike" cap="none"/>
            </a:lvl4pPr>
            <a:lvl5pPr marL="1828800" marR="0" lvl="4" indent="0" algn="l" rtl="0">
              <a:spcBef>
                <a:spcPts val="0"/>
              </a:spcBef>
              <a:buNone/>
              <a:defRPr sz="1800" b="0" i="0" u="none" strike="noStrike" cap="none"/>
            </a:lvl5pPr>
            <a:lvl6pPr marL="2286000" marR="0" lvl="5" indent="0" algn="l" rtl="0">
              <a:spcBef>
                <a:spcPts val="0"/>
              </a:spcBef>
              <a:buNone/>
              <a:defRPr sz="1800" b="0" i="0" u="none" strike="noStrike" cap="none"/>
            </a:lvl6pPr>
            <a:lvl7pPr marL="2743200" marR="0" lvl="6" indent="0" algn="l" rtl="0">
              <a:spcBef>
                <a:spcPts val="0"/>
              </a:spcBef>
              <a:buNone/>
              <a:defRPr sz="1800" b="0" i="0" u="none" strike="noStrike" cap="none"/>
            </a:lvl7pPr>
            <a:lvl8pPr marL="3200400" marR="0" lvl="7" indent="0" algn="l" rtl="0">
              <a:spcBef>
                <a:spcPts val="0"/>
              </a:spcBef>
              <a:buNone/>
              <a:defRPr sz="1800" b="0" i="0" u="none" strike="noStrike" cap="none"/>
            </a:lvl8pPr>
            <a:lvl9pPr marL="3657600" marR="0" lvl="8" indent="0" algn="l" rtl="0">
              <a:spcBef>
                <a:spcPts val="0"/>
              </a:spcBef>
              <a:buNone/>
              <a:defRPr sz="1800" b="0" i="0" u="none" strike="noStrike" cap="none"/>
            </a:lvl9pPr>
          </a:lstStyle>
          <a:p>
            <a:endParaRPr/>
          </a:p>
        </p:txBody>
      </p:sp>
      <p:sp>
        <p:nvSpPr>
          <p:cNvPr id="7" name="Shape 7"/>
          <p:cNvSpPr txBox="1">
            <a:spLocks noGrp="1"/>
          </p:cNvSpPr>
          <p:nvPr>
            <p:ph type="ftr" idx="11"/>
          </p:nvPr>
        </p:nvSpPr>
        <p:spPr>
          <a:xfrm>
            <a:off x="0" y="6699250"/>
            <a:ext cx="4033837" cy="352425"/>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rgbClr val="000000"/>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5273675" y="6699250"/>
            <a:ext cx="4033837" cy="352425"/>
          </a:xfrm>
          <a:prstGeom prst="rect">
            <a:avLst/>
          </a:prstGeom>
          <a:noFill/>
          <a:ln>
            <a:noFill/>
          </a:ln>
        </p:spPr>
        <p:txBody>
          <a:bodyPr lIns="93475" tIns="46725" rIns="93475" bIns="46725" anchor="b" anchorCtr="0">
            <a:noAutofit/>
          </a:bodyPr>
          <a:lstStyle/>
          <a:p>
            <a:pPr marL="0" marR="0" lvl="0" indent="0" algn="r" rtl="0">
              <a:lnSpc>
                <a:spcPct val="100000"/>
              </a:lnSpc>
              <a:spcBef>
                <a:spcPts val="0"/>
              </a:spcBef>
              <a:spcAft>
                <a:spcPts val="0"/>
              </a:spcAft>
              <a:buClr>
                <a:srgbClr val="000000"/>
              </a:buClr>
              <a:buSzPct val="250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lang="en-US" sz="12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181882029"/>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930275" y="3349625"/>
            <a:ext cx="7448550" cy="3174999"/>
          </a:xfrm>
          <a:prstGeom prst="rect">
            <a:avLst/>
          </a:prstGeom>
        </p:spPr>
        <p:txBody>
          <a:bodyPr lIns="91425" tIns="91425" rIns="91425" bIns="91425" anchor="t" anchorCtr="0">
            <a:noAutofit/>
          </a:bodyPr>
          <a:lstStyle/>
          <a:p>
            <a:pPr lvl="0">
              <a:spcBef>
                <a:spcPts val="0"/>
              </a:spcBef>
              <a:buNone/>
            </a:pPr>
            <a:endParaRPr/>
          </a:p>
        </p:txBody>
      </p:sp>
      <p:sp>
        <p:nvSpPr>
          <p:cNvPr id="86" name="Shape 86"/>
          <p:cNvSpPr>
            <a:spLocks noGrp="1" noRot="1" noChangeAspect="1"/>
          </p:cNvSpPr>
          <p:nvPr>
            <p:ph type="sldImg" idx="2"/>
          </p:nvPr>
        </p:nvSpPr>
        <p:spPr>
          <a:xfrm>
            <a:off x="2892425" y="528638"/>
            <a:ext cx="3525838" cy="264477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15010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5"/>
        <p:cNvGrpSpPr/>
        <p:nvPr/>
      </p:nvGrpSpPr>
      <p:grpSpPr>
        <a:xfrm>
          <a:off x="0" y="0"/>
          <a:ext cx="0" cy="0"/>
          <a:chOff x="0" y="0"/>
          <a:chExt cx="0" cy="0"/>
        </a:xfrm>
      </p:grpSpPr>
      <p:sp>
        <p:nvSpPr>
          <p:cNvPr id="16" name="Shape 16"/>
          <p:cNvSpPr txBox="1">
            <a:spLocks noGrp="1"/>
          </p:cNvSpPr>
          <p:nvPr>
            <p:ph type="title"/>
          </p:nvPr>
        </p:nvSpPr>
        <p:spPr>
          <a:xfrm>
            <a:off x="2193925" y="1320800"/>
            <a:ext cx="39503351" cy="5486399"/>
          </a:xfrm>
          <a:prstGeom prst="rect">
            <a:avLst/>
          </a:prstGeom>
          <a:noFill/>
          <a:ln>
            <a:noFill/>
          </a:ln>
        </p:spPr>
        <p:txBody>
          <a:bodyPr lIns="91425" tIns="91425" rIns="91425" bIns="91425" anchor="ctr" anchorCtr="0"/>
          <a:lstStyle>
            <a:lvl1pPr marL="0" marR="0" lvl="0" indent="0" algn="ctr" rtl="0">
              <a:spcBef>
                <a:spcPts val="0"/>
              </a:spcBef>
              <a:spcAft>
                <a:spcPts val="0"/>
              </a:spcAft>
              <a:buNone/>
              <a:defRPr sz="12300" b="0" i="0" u="none" strike="noStrike" cap="none">
                <a:solidFill>
                  <a:schemeClr val="dk2"/>
                </a:solidFill>
                <a:latin typeface="Arial"/>
                <a:ea typeface="Arial"/>
                <a:cs typeface="Arial"/>
                <a:sym typeface="Arial"/>
              </a:defRPr>
            </a:lvl1pPr>
            <a:lvl2pPr marL="0" marR="0" lvl="1" indent="0" algn="ctr" rtl="0">
              <a:spcBef>
                <a:spcPts val="0"/>
              </a:spcBef>
              <a:spcAft>
                <a:spcPts val="0"/>
              </a:spcAft>
              <a:buNone/>
              <a:defRPr sz="12300" b="0" i="0" u="none" strike="noStrike" cap="none">
                <a:solidFill>
                  <a:schemeClr val="dk2"/>
                </a:solidFill>
                <a:latin typeface="Arial"/>
                <a:ea typeface="Arial"/>
                <a:cs typeface="Arial"/>
                <a:sym typeface="Arial"/>
              </a:defRPr>
            </a:lvl2pPr>
            <a:lvl3pPr marL="0" marR="0" lvl="2" indent="0" algn="ctr" rtl="0">
              <a:spcBef>
                <a:spcPts val="0"/>
              </a:spcBef>
              <a:spcAft>
                <a:spcPts val="0"/>
              </a:spcAft>
              <a:buNone/>
              <a:defRPr sz="12300" b="0" i="0" u="none" strike="noStrike" cap="none">
                <a:solidFill>
                  <a:schemeClr val="dk2"/>
                </a:solidFill>
                <a:latin typeface="Arial"/>
                <a:ea typeface="Arial"/>
                <a:cs typeface="Arial"/>
                <a:sym typeface="Arial"/>
              </a:defRPr>
            </a:lvl3pPr>
            <a:lvl4pPr marL="0" marR="0" lvl="3" indent="0" algn="ctr" rtl="0">
              <a:spcBef>
                <a:spcPts val="0"/>
              </a:spcBef>
              <a:spcAft>
                <a:spcPts val="0"/>
              </a:spcAft>
              <a:buNone/>
              <a:defRPr sz="12300" b="0" i="0" u="none" strike="noStrike" cap="none">
                <a:solidFill>
                  <a:schemeClr val="dk2"/>
                </a:solidFill>
                <a:latin typeface="Arial"/>
                <a:ea typeface="Arial"/>
                <a:cs typeface="Arial"/>
                <a:sym typeface="Arial"/>
              </a:defRPr>
            </a:lvl4pPr>
            <a:lvl5pPr marL="0" marR="0" lvl="4" indent="0" algn="ctr" rtl="0">
              <a:spcBef>
                <a:spcPts val="0"/>
              </a:spcBef>
              <a:spcAft>
                <a:spcPts val="0"/>
              </a:spcAft>
              <a:buNone/>
              <a:defRPr sz="12300" b="0" i="0" u="none" strike="noStrike" cap="none">
                <a:solidFill>
                  <a:schemeClr val="dk2"/>
                </a:solidFill>
                <a:latin typeface="Arial"/>
                <a:ea typeface="Arial"/>
                <a:cs typeface="Arial"/>
                <a:sym typeface="Arial"/>
              </a:defRPr>
            </a:lvl5pPr>
            <a:lvl6pPr marL="457200" marR="0" lvl="5" indent="0" algn="ctr" rtl="0">
              <a:spcBef>
                <a:spcPts val="0"/>
              </a:spcBef>
              <a:spcAft>
                <a:spcPts val="0"/>
              </a:spcAft>
              <a:buNone/>
              <a:defRPr sz="12300" b="0" i="0" u="none" strike="noStrike" cap="none">
                <a:solidFill>
                  <a:schemeClr val="dk2"/>
                </a:solidFill>
                <a:latin typeface="Arial"/>
                <a:ea typeface="Arial"/>
                <a:cs typeface="Arial"/>
                <a:sym typeface="Arial"/>
              </a:defRPr>
            </a:lvl6pPr>
            <a:lvl7pPr marL="914400" marR="0" lvl="6" indent="0" algn="ctr" rtl="0">
              <a:spcBef>
                <a:spcPts val="0"/>
              </a:spcBef>
              <a:spcAft>
                <a:spcPts val="0"/>
              </a:spcAft>
              <a:buNone/>
              <a:defRPr sz="12300" b="0" i="0" u="none" strike="noStrike" cap="none">
                <a:solidFill>
                  <a:schemeClr val="dk2"/>
                </a:solidFill>
                <a:latin typeface="Arial"/>
                <a:ea typeface="Arial"/>
                <a:cs typeface="Arial"/>
                <a:sym typeface="Arial"/>
              </a:defRPr>
            </a:lvl7pPr>
            <a:lvl8pPr marL="1371600" marR="0" lvl="7" indent="0" algn="ctr" rtl="0">
              <a:spcBef>
                <a:spcPts val="0"/>
              </a:spcBef>
              <a:spcAft>
                <a:spcPts val="0"/>
              </a:spcAft>
              <a:buNone/>
              <a:defRPr sz="12300" b="0" i="0" u="none" strike="noStrike" cap="none">
                <a:solidFill>
                  <a:schemeClr val="dk2"/>
                </a:solidFill>
                <a:latin typeface="Arial"/>
                <a:ea typeface="Arial"/>
                <a:cs typeface="Arial"/>
                <a:sym typeface="Arial"/>
              </a:defRPr>
            </a:lvl8pPr>
            <a:lvl9pPr marL="1828800" marR="0" lvl="8" indent="0" algn="ctr" rtl="0">
              <a:spcBef>
                <a:spcPts val="0"/>
              </a:spcBef>
              <a:spcAft>
                <a:spcPts val="0"/>
              </a:spcAft>
              <a:buNone/>
              <a:defRPr sz="12300" b="0" i="0" u="none" strike="noStrike" cap="none">
                <a:solidFill>
                  <a:schemeClr val="dk2"/>
                </a:solidFill>
                <a:latin typeface="Arial"/>
                <a:ea typeface="Arial"/>
                <a:cs typeface="Arial"/>
                <a:sym typeface="Arial"/>
              </a:defRPr>
            </a:lvl9pPr>
          </a:lstStyle>
          <a:p>
            <a:endParaRPr/>
          </a:p>
        </p:txBody>
      </p:sp>
      <p:sp>
        <p:nvSpPr>
          <p:cNvPr id="17" name="Shape 17"/>
          <p:cNvSpPr txBox="1">
            <a:spLocks noGrp="1"/>
          </p:cNvSpPr>
          <p:nvPr>
            <p:ph type="body" idx="1"/>
          </p:nvPr>
        </p:nvSpPr>
        <p:spPr>
          <a:xfrm>
            <a:off x="2193925" y="7683500"/>
            <a:ext cx="39503351" cy="21723349"/>
          </a:xfrm>
          <a:prstGeom prst="rect">
            <a:avLst/>
          </a:prstGeom>
          <a:noFill/>
          <a:ln>
            <a:noFill/>
          </a:ln>
        </p:spPr>
        <p:txBody>
          <a:bodyPr lIns="91425" tIns="91425" rIns="91425" bIns="91425" anchor="t" anchorCtr="0"/>
          <a:lstStyle>
            <a:lvl1pPr marL="960438" marR="0" lvl="0" indent="-388938" algn="l" rtl="0">
              <a:spcBef>
                <a:spcPts val="1800"/>
              </a:spcBef>
              <a:spcAft>
                <a:spcPts val="0"/>
              </a:spcAft>
              <a:buClr>
                <a:schemeClr val="dk1"/>
              </a:buClr>
              <a:buSzPct val="100000"/>
              <a:buFont typeface="Arial"/>
              <a:buChar char="•"/>
              <a:defRPr sz="9000" b="0" i="0" u="none" strike="noStrike" cap="none">
                <a:solidFill>
                  <a:schemeClr val="dk1"/>
                </a:solidFill>
                <a:latin typeface="Arial"/>
                <a:ea typeface="Arial"/>
                <a:cs typeface="Arial"/>
                <a:sym typeface="Arial"/>
              </a:defRPr>
            </a:lvl1pPr>
            <a:lvl2pPr marL="2079625" marR="0" lvl="1" indent="-314325" algn="l" rtl="0">
              <a:spcBef>
                <a:spcPts val="1560"/>
              </a:spcBef>
              <a:spcAft>
                <a:spcPts val="0"/>
              </a:spcAft>
              <a:buClr>
                <a:schemeClr val="dk1"/>
              </a:buClr>
              <a:buSzPct val="100000"/>
              <a:buFont typeface="Arial"/>
              <a:buChar char="–"/>
              <a:defRPr sz="7800" b="0" i="0" u="none" strike="noStrike" cap="none">
                <a:solidFill>
                  <a:schemeClr val="dk1"/>
                </a:solidFill>
                <a:latin typeface="Arial"/>
                <a:ea typeface="Arial"/>
                <a:cs typeface="Arial"/>
                <a:sym typeface="Arial"/>
              </a:defRPr>
            </a:lvl2pPr>
            <a:lvl3pPr marL="3200400" marR="0" lvl="2" indent="-222250" algn="l" rtl="0">
              <a:spcBef>
                <a:spcPts val="1340"/>
              </a:spcBef>
              <a:spcAft>
                <a:spcPts val="0"/>
              </a:spcAft>
              <a:buClr>
                <a:schemeClr val="dk1"/>
              </a:buClr>
              <a:buSzPct val="100000"/>
              <a:buFont typeface="Arial"/>
              <a:buChar char="•"/>
              <a:defRPr sz="6700" b="0" i="0" u="none" strike="noStrike" cap="none">
                <a:solidFill>
                  <a:schemeClr val="dk1"/>
                </a:solidFill>
                <a:latin typeface="Arial"/>
                <a:ea typeface="Arial"/>
                <a:cs typeface="Arial"/>
                <a:sym typeface="Arial"/>
              </a:defRPr>
            </a:lvl3pPr>
            <a:lvl4pPr marL="4479925" marR="0" lvl="3" indent="-288925" algn="l" rtl="0">
              <a:spcBef>
                <a:spcPts val="1120"/>
              </a:spcBef>
              <a:spcAft>
                <a:spcPts val="0"/>
              </a:spcAft>
              <a:buClr>
                <a:schemeClr val="dk1"/>
              </a:buClr>
              <a:buSzPct val="100000"/>
              <a:buFont typeface="Arial"/>
              <a:buChar char="–"/>
              <a:defRPr sz="5600" b="0" i="0" u="none" strike="noStrike" cap="none">
                <a:solidFill>
                  <a:schemeClr val="dk1"/>
                </a:solidFill>
                <a:latin typeface="Arial"/>
                <a:ea typeface="Arial"/>
                <a:cs typeface="Arial"/>
                <a:sym typeface="Arial"/>
              </a:defRPr>
            </a:lvl4pPr>
            <a:lvl5pPr marL="5761038" marR="0" lvl="4" indent="-287337" algn="l" rtl="0">
              <a:spcBef>
                <a:spcPts val="1120"/>
              </a:spcBef>
              <a:spcAft>
                <a:spcPts val="0"/>
              </a:spcAft>
              <a:buClr>
                <a:schemeClr val="dk1"/>
              </a:buClr>
              <a:buSzPct val="100000"/>
              <a:buFont typeface="Arial"/>
              <a:buChar char="»"/>
              <a:defRPr sz="5600" b="0" i="0" u="none" strike="noStrike" cap="none">
                <a:solidFill>
                  <a:schemeClr val="dk1"/>
                </a:solidFill>
                <a:latin typeface="Arial"/>
                <a:ea typeface="Arial"/>
                <a:cs typeface="Arial"/>
                <a:sym typeface="Arial"/>
              </a:defRPr>
            </a:lvl5pPr>
            <a:lvl6pPr marL="6218238" marR="0" lvl="5" indent="-287337" algn="l" rtl="0">
              <a:spcBef>
                <a:spcPts val="1120"/>
              </a:spcBef>
              <a:spcAft>
                <a:spcPts val="0"/>
              </a:spcAft>
              <a:buClr>
                <a:schemeClr val="dk1"/>
              </a:buClr>
              <a:buSzPct val="100000"/>
              <a:buFont typeface="Arial"/>
              <a:buChar char="»"/>
              <a:defRPr sz="5600" b="0" i="0" u="none" strike="noStrike" cap="none">
                <a:solidFill>
                  <a:schemeClr val="dk1"/>
                </a:solidFill>
                <a:latin typeface="Arial"/>
                <a:ea typeface="Arial"/>
                <a:cs typeface="Arial"/>
                <a:sym typeface="Arial"/>
              </a:defRPr>
            </a:lvl6pPr>
            <a:lvl7pPr marL="6675438" marR="0" lvl="6" indent="-287338" algn="l" rtl="0">
              <a:spcBef>
                <a:spcPts val="1120"/>
              </a:spcBef>
              <a:spcAft>
                <a:spcPts val="0"/>
              </a:spcAft>
              <a:buClr>
                <a:schemeClr val="dk1"/>
              </a:buClr>
              <a:buSzPct val="100000"/>
              <a:buFont typeface="Arial"/>
              <a:buChar char="»"/>
              <a:defRPr sz="5600" b="0" i="0" u="none" strike="noStrike" cap="none">
                <a:solidFill>
                  <a:schemeClr val="dk1"/>
                </a:solidFill>
                <a:latin typeface="Arial"/>
                <a:ea typeface="Arial"/>
                <a:cs typeface="Arial"/>
                <a:sym typeface="Arial"/>
              </a:defRPr>
            </a:lvl7pPr>
            <a:lvl8pPr marL="7132638" marR="0" lvl="7" indent="-287338" algn="l" rtl="0">
              <a:spcBef>
                <a:spcPts val="1120"/>
              </a:spcBef>
              <a:spcAft>
                <a:spcPts val="0"/>
              </a:spcAft>
              <a:buClr>
                <a:schemeClr val="dk1"/>
              </a:buClr>
              <a:buSzPct val="100000"/>
              <a:buFont typeface="Arial"/>
              <a:buChar char="»"/>
              <a:defRPr sz="5600" b="0" i="0" u="none" strike="noStrike" cap="none">
                <a:solidFill>
                  <a:schemeClr val="dk1"/>
                </a:solidFill>
                <a:latin typeface="Arial"/>
                <a:ea typeface="Arial"/>
                <a:cs typeface="Arial"/>
                <a:sym typeface="Arial"/>
              </a:defRPr>
            </a:lvl8pPr>
            <a:lvl9pPr marL="7589838" marR="0" lvl="8" indent="-287338" algn="l" rtl="0">
              <a:spcBef>
                <a:spcPts val="1120"/>
              </a:spcBef>
              <a:spcAft>
                <a:spcPts val="0"/>
              </a:spcAft>
              <a:buClr>
                <a:schemeClr val="dk1"/>
              </a:buClr>
              <a:buSzPct val="100000"/>
              <a:buFont typeface="Arial"/>
              <a:buChar char="»"/>
              <a:defRPr sz="5600" b="0" i="0" u="none" strike="noStrike" cap="none">
                <a:solidFill>
                  <a:schemeClr val="dk1"/>
                </a:solidFill>
                <a:latin typeface="Arial"/>
                <a:ea typeface="Arial"/>
                <a:cs typeface="Arial"/>
                <a:sym typeface="Arial"/>
              </a:defRPr>
            </a:lvl9pPr>
          </a:lstStyle>
          <a:p>
            <a:endParaRPr/>
          </a:p>
        </p:txBody>
      </p:sp>
      <p:sp>
        <p:nvSpPr>
          <p:cNvPr id="18" name="Shape 18"/>
          <p:cNvSpPr txBox="1">
            <a:spLocks noGrp="1"/>
          </p:cNvSpPr>
          <p:nvPr>
            <p:ph type="dt" idx="10"/>
          </p:nvPr>
        </p:nvSpPr>
        <p:spPr>
          <a:xfrm>
            <a:off x="2193925" y="29978350"/>
            <a:ext cx="10242550" cy="2286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ftr" idx="11"/>
          </p:nvPr>
        </p:nvSpPr>
        <p:spPr>
          <a:xfrm>
            <a:off x="14995525" y="29978350"/>
            <a:ext cx="13900149" cy="2286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ldNum" idx="12"/>
          </p:nvPr>
        </p:nvSpPr>
        <p:spPr>
          <a:xfrm>
            <a:off x="31454725" y="29978350"/>
            <a:ext cx="10242550" cy="2286000"/>
          </a:xfrm>
          <a:prstGeom prst="rect">
            <a:avLst/>
          </a:prstGeom>
          <a:noFill/>
          <a:ln>
            <a:noFill/>
          </a:ln>
        </p:spPr>
        <p:txBody>
          <a:bodyPr lIns="256025" tIns="128000" rIns="256025" bIns="128000" anchor="t" anchorCtr="0">
            <a:noAutofit/>
          </a:bodyPr>
          <a:lstStyle/>
          <a:p>
            <a:pPr marL="0" marR="0" lvl="0" indent="0" algn="r" rtl="0">
              <a:lnSpc>
                <a:spcPct val="100000"/>
              </a:lnSpc>
              <a:spcBef>
                <a:spcPts val="0"/>
              </a:spcBef>
              <a:spcAft>
                <a:spcPts val="0"/>
              </a:spcAft>
              <a:buClr>
                <a:schemeClr val="dk1"/>
              </a:buClr>
              <a:buSzPct val="25000"/>
              <a:buFont typeface="Arial"/>
              <a:buNone/>
            </a:pPr>
            <a:fld id="{00000000-1234-1234-1234-123412341234}" type="slidenum">
              <a:rPr lang="en-US" sz="3900" b="0" i="0" u="none" strike="noStrike" cap="none">
                <a:solidFill>
                  <a:schemeClr val="dk1"/>
                </a:solidFill>
                <a:latin typeface="Arial"/>
                <a:ea typeface="Arial"/>
                <a:cs typeface="Arial"/>
                <a:sym typeface="Arial"/>
              </a:rPr>
              <a:t>‹#›</a:t>
            </a:fld>
            <a:endParaRPr lang="en-US" sz="39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rot="5400000">
            <a:off x="22716671" y="10425793"/>
            <a:ext cx="28086050" cy="9876063"/>
          </a:xfrm>
          <a:prstGeom prst="rect">
            <a:avLst/>
          </a:prstGeom>
          <a:noFill/>
          <a:ln>
            <a:noFill/>
          </a:ln>
        </p:spPr>
        <p:txBody>
          <a:bodyPr lIns="91425" tIns="91425" rIns="91425" bIns="91425" anchor="ctr" anchorCtr="0"/>
          <a:lstStyle>
            <a:lvl1pPr marL="0" marR="0" lvl="0" indent="0" algn="ctr" rtl="0">
              <a:spcBef>
                <a:spcPts val="0"/>
              </a:spcBef>
              <a:spcAft>
                <a:spcPts val="0"/>
              </a:spcAft>
              <a:buNone/>
              <a:defRPr sz="12300" b="0" i="0" u="none" strike="noStrike" cap="none">
                <a:solidFill>
                  <a:schemeClr val="dk2"/>
                </a:solidFill>
                <a:latin typeface="Arial"/>
                <a:ea typeface="Arial"/>
                <a:cs typeface="Arial"/>
                <a:sym typeface="Arial"/>
              </a:defRPr>
            </a:lvl1pPr>
            <a:lvl2pPr marL="0" marR="0" lvl="1" indent="0" algn="ctr" rtl="0">
              <a:spcBef>
                <a:spcPts val="0"/>
              </a:spcBef>
              <a:spcAft>
                <a:spcPts val="0"/>
              </a:spcAft>
              <a:buNone/>
              <a:defRPr sz="12300" b="0" i="0" u="none" strike="noStrike" cap="none">
                <a:solidFill>
                  <a:schemeClr val="dk2"/>
                </a:solidFill>
                <a:latin typeface="Arial"/>
                <a:ea typeface="Arial"/>
                <a:cs typeface="Arial"/>
                <a:sym typeface="Arial"/>
              </a:defRPr>
            </a:lvl2pPr>
            <a:lvl3pPr marL="0" marR="0" lvl="2" indent="0" algn="ctr" rtl="0">
              <a:spcBef>
                <a:spcPts val="0"/>
              </a:spcBef>
              <a:spcAft>
                <a:spcPts val="0"/>
              </a:spcAft>
              <a:buNone/>
              <a:defRPr sz="12300" b="0" i="0" u="none" strike="noStrike" cap="none">
                <a:solidFill>
                  <a:schemeClr val="dk2"/>
                </a:solidFill>
                <a:latin typeface="Arial"/>
                <a:ea typeface="Arial"/>
                <a:cs typeface="Arial"/>
                <a:sym typeface="Arial"/>
              </a:defRPr>
            </a:lvl3pPr>
            <a:lvl4pPr marL="0" marR="0" lvl="3" indent="0" algn="ctr" rtl="0">
              <a:spcBef>
                <a:spcPts val="0"/>
              </a:spcBef>
              <a:spcAft>
                <a:spcPts val="0"/>
              </a:spcAft>
              <a:buNone/>
              <a:defRPr sz="12300" b="0" i="0" u="none" strike="noStrike" cap="none">
                <a:solidFill>
                  <a:schemeClr val="dk2"/>
                </a:solidFill>
                <a:latin typeface="Arial"/>
                <a:ea typeface="Arial"/>
                <a:cs typeface="Arial"/>
                <a:sym typeface="Arial"/>
              </a:defRPr>
            </a:lvl4pPr>
            <a:lvl5pPr marL="0" marR="0" lvl="4" indent="0" algn="ctr" rtl="0">
              <a:spcBef>
                <a:spcPts val="0"/>
              </a:spcBef>
              <a:spcAft>
                <a:spcPts val="0"/>
              </a:spcAft>
              <a:buNone/>
              <a:defRPr sz="12300" b="0" i="0" u="none" strike="noStrike" cap="none">
                <a:solidFill>
                  <a:schemeClr val="dk2"/>
                </a:solidFill>
                <a:latin typeface="Arial"/>
                <a:ea typeface="Arial"/>
                <a:cs typeface="Arial"/>
                <a:sym typeface="Arial"/>
              </a:defRPr>
            </a:lvl5pPr>
            <a:lvl6pPr marL="457200" marR="0" lvl="5" indent="0" algn="ctr" rtl="0">
              <a:spcBef>
                <a:spcPts val="0"/>
              </a:spcBef>
              <a:spcAft>
                <a:spcPts val="0"/>
              </a:spcAft>
              <a:buNone/>
              <a:defRPr sz="12300" b="0" i="0" u="none" strike="noStrike" cap="none">
                <a:solidFill>
                  <a:schemeClr val="dk2"/>
                </a:solidFill>
                <a:latin typeface="Arial"/>
                <a:ea typeface="Arial"/>
                <a:cs typeface="Arial"/>
                <a:sym typeface="Arial"/>
              </a:defRPr>
            </a:lvl6pPr>
            <a:lvl7pPr marL="914400" marR="0" lvl="6" indent="0" algn="ctr" rtl="0">
              <a:spcBef>
                <a:spcPts val="0"/>
              </a:spcBef>
              <a:spcAft>
                <a:spcPts val="0"/>
              </a:spcAft>
              <a:buNone/>
              <a:defRPr sz="12300" b="0" i="0" u="none" strike="noStrike" cap="none">
                <a:solidFill>
                  <a:schemeClr val="dk2"/>
                </a:solidFill>
                <a:latin typeface="Arial"/>
                <a:ea typeface="Arial"/>
                <a:cs typeface="Arial"/>
                <a:sym typeface="Arial"/>
              </a:defRPr>
            </a:lvl7pPr>
            <a:lvl8pPr marL="1371600" marR="0" lvl="7" indent="0" algn="ctr" rtl="0">
              <a:spcBef>
                <a:spcPts val="0"/>
              </a:spcBef>
              <a:spcAft>
                <a:spcPts val="0"/>
              </a:spcAft>
              <a:buNone/>
              <a:defRPr sz="12300" b="0" i="0" u="none" strike="noStrike" cap="none">
                <a:solidFill>
                  <a:schemeClr val="dk2"/>
                </a:solidFill>
                <a:latin typeface="Arial"/>
                <a:ea typeface="Arial"/>
                <a:cs typeface="Arial"/>
                <a:sym typeface="Arial"/>
              </a:defRPr>
            </a:lvl8pPr>
            <a:lvl9pPr marL="1828800" marR="0" lvl="8" indent="0" algn="ctr" rtl="0">
              <a:spcBef>
                <a:spcPts val="0"/>
              </a:spcBef>
              <a:spcAft>
                <a:spcPts val="0"/>
              </a:spcAft>
              <a:buNone/>
              <a:defRPr sz="12300" b="0" i="0" u="none" strike="noStrike" cap="none">
                <a:solidFill>
                  <a:schemeClr val="dk2"/>
                </a:solidFill>
                <a:latin typeface="Arial"/>
                <a:ea typeface="Arial"/>
                <a:cs typeface="Arial"/>
                <a:sym typeface="Arial"/>
              </a:defRPr>
            </a:lvl9pPr>
          </a:lstStyle>
          <a:p>
            <a:endParaRPr/>
          </a:p>
        </p:txBody>
      </p:sp>
      <p:sp>
        <p:nvSpPr>
          <p:cNvPr id="23" name="Shape 23"/>
          <p:cNvSpPr txBox="1">
            <a:spLocks noGrp="1"/>
          </p:cNvSpPr>
          <p:nvPr>
            <p:ph type="body" idx="1"/>
          </p:nvPr>
        </p:nvSpPr>
        <p:spPr>
          <a:xfrm rot="5400000">
            <a:off x="2899230" y="615042"/>
            <a:ext cx="28086050" cy="29497564"/>
          </a:xfrm>
          <a:prstGeom prst="rect">
            <a:avLst/>
          </a:prstGeom>
          <a:noFill/>
          <a:ln>
            <a:noFill/>
          </a:ln>
        </p:spPr>
        <p:txBody>
          <a:bodyPr lIns="91425" tIns="91425" rIns="91425" bIns="91425" anchor="t" anchorCtr="0"/>
          <a:lstStyle>
            <a:lvl1pPr marL="960438" marR="0" lvl="0" indent="-388938" algn="l" rtl="0">
              <a:spcBef>
                <a:spcPts val="1800"/>
              </a:spcBef>
              <a:spcAft>
                <a:spcPts val="0"/>
              </a:spcAft>
              <a:buClr>
                <a:schemeClr val="dk1"/>
              </a:buClr>
              <a:buSzPct val="100000"/>
              <a:buFont typeface="Arial"/>
              <a:buChar char="•"/>
              <a:defRPr sz="9000" b="0" i="0" u="none" strike="noStrike" cap="none">
                <a:solidFill>
                  <a:schemeClr val="dk1"/>
                </a:solidFill>
                <a:latin typeface="Arial"/>
                <a:ea typeface="Arial"/>
                <a:cs typeface="Arial"/>
                <a:sym typeface="Arial"/>
              </a:defRPr>
            </a:lvl1pPr>
            <a:lvl2pPr marL="2079625" marR="0" lvl="1" indent="-314325" algn="l" rtl="0">
              <a:spcBef>
                <a:spcPts val="1560"/>
              </a:spcBef>
              <a:spcAft>
                <a:spcPts val="0"/>
              </a:spcAft>
              <a:buClr>
                <a:schemeClr val="dk1"/>
              </a:buClr>
              <a:buSzPct val="100000"/>
              <a:buFont typeface="Arial"/>
              <a:buChar char="–"/>
              <a:defRPr sz="7800" b="0" i="0" u="none" strike="noStrike" cap="none">
                <a:solidFill>
                  <a:schemeClr val="dk1"/>
                </a:solidFill>
                <a:latin typeface="Arial"/>
                <a:ea typeface="Arial"/>
                <a:cs typeface="Arial"/>
                <a:sym typeface="Arial"/>
              </a:defRPr>
            </a:lvl2pPr>
            <a:lvl3pPr marL="3200400" marR="0" lvl="2" indent="-222250" algn="l" rtl="0">
              <a:spcBef>
                <a:spcPts val="1340"/>
              </a:spcBef>
              <a:spcAft>
                <a:spcPts val="0"/>
              </a:spcAft>
              <a:buClr>
                <a:schemeClr val="dk1"/>
              </a:buClr>
              <a:buSzPct val="100000"/>
              <a:buFont typeface="Arial"/>
              <a:buChar char="•"/>
              <a:defRPr sz="6700" b="0" i="0" u="none" strike="noStrike" cap="none">
                <a:solidFill>
                  <a:schemeClr val="dk1"/>
                </a:solidFill>
                <a:latin typeface="Arial"/>
                <a:ea typeface="Arial"/>
                <a:cs typeface="Arial"/>
                <a:sym typeface="Arial"/>
              </a:defRPr>
            </a:lvl3pPr>
            <a:lvl4pPr marL="4479925" marR="0" lvl="3" indent="-288925" algn="l" rtl="0">
              <a:spcBef>
                <a:spcPts val="1120"/>
              </a:spcBef>
              <a:spcAft>
                <a:spcPts val="0"/>
              </a:spcAft>
              <a:buClr>
                <a:schemeClr val="dk1"/>
              </a:buClr>
              <a:buSzPct val="100000"/>
              <a:buFont typeface="Arial"/>
              <a:buChar char="–"/>
              <a:defRPr sz="5600" b="0" i="0" u="none" strike="noStrike" cap="none">
                <a:solidFill>
                  <a:schemeClr val="dk1"/>
                </a:solidFill>
                <a:latin typeface="Arial"/>
                <a:ea typeface="Arial"/>
                <a:cs typeface="Arial"/>
                <a:sym typeface="Arial"/>
              </a:defRPr>
            </a:lvl4pPr>
            <a:lvl5pPr marL="5761038" marR="0" lvl="4" indent="-287337" algn="l" rtl="0">
              <a:spcBef>
                <a:spcPts val="1120"/>
              </a:spcBef>
              <a:spcAft>
                <a:spcPts val="0"/>
              </a:spcAft>
              <a:buClr>
                <a:schemeClr val="dk1"/>
              </a:buClr>
              <a:buSzPct val="100000"/>
              <a:buFont typeface="Arial"/>
              <a:buChar char="»"/>
              <a:defRPr sz="5600" b="0" i="0" u="none" strike="noStrike" cap="none">
                <a:solidFill>
                  <a:schemeClr val="dk1"/>
                </a:solidFill>
                <a:latin typeface="Arial"/>
                <a:ea typeface="Arial"/>
                <a:cs typeface="Arial"/>
                <a:sym typeface="Arial"/>
              </a:defRPr>
            </a:lvl5pPr>
            <a:lvl6pPr marL="6218238" marR="0" lvl="5" indent="-287337" algn="l" rtl="0">
              <a:spcBef>
                <a:spcPts val="1120"/>
              </a:spcBef>
              <a:spcAft>
                <a:spcPts val="0"/>
              </a:spcAft>
              <a:buClr>
                <a:schemeClr val="dk1"/>
              </a:buClr>
              <a:buSzPct val="100000"/>
              <a:buFont typeface="Arial"/>
              <a:buChar char="»"/>
              <a:defRPr sz="5600" b="0" i="0" u="none" strike="noStrike" cap="none">
                <a:solidFill>
                  <a:schemeClr val="dk1"/>
                </a:solidFill>
                <a:latin typeface="Arial"/>
                <a:ea typeface="Arial"/>
                <a:cs typeface="Arial"/>
                <a:sym typeface="Arial"/>
              </a:defRPr>
            </a:lvl6pPr>
            <a:lvl7pPr marL="6675438" marR="0" lvl="6" indent="-287338" algn="l" rtl="0">
              <a:spcBef>
                <a:spcPts val="1120"/>
              </a:spcBef>
              <a:spcAft>
                <a:spcPts val="0"/>
              </a:spcAft>
              <a:buClr>
                <a:schemeClr val="dk1"/>
              </a:buClr>
              <a:buSzPct val="100000"/>
              <a:buFont typeface="Arial"/>
              <a:buChar char="»"/>
              <a:defRPr sz="5600" b="0" i="0" u="none" strike="noStrike" cap="none">
                <a:solidFill>
                  <a:schemeClr val="dk1"/>
                </a:solidFill>
                <a:latin typeface="Arial"/>
                <a:ea typeface="Arial"/>
                <a:cs typeface="Arial"/>
                <a:sym typeface="Arial"/>
              </a:defRPr>
            </a:lvl7pPr>
            <a:lvl8pPr marL="7132638" marR="0" lvl="7" indent="-287338" algn="l" rtl="0">
              <a:spcBef>
                <a:spcPts val="1120"/>
              </a:spcBef>
              <a:spcAft>
                <a:spcPts val="0"/>
              </a:spcAft>
              <a:buClr>
                <a:schemeClr val="dk1"/>
              </a:buClr>
              <a:buSzPct val="100000"/>
              <a:buFont typeface="Arial"/>
              <a:buChar char="»"/>
              <a:defRPr sz="5600" b="0" i="0" u="none" strike="noStrike" cap="none">
                <a:solidFill>
                  <a:schemeClr val="dk1"/>
                </a:solidFill>
                <a:latin typeface="Arial"/>
                <a:ea typeface="Arial"/>
                <a:cs typeface="Arial"/>
                <a:sym typeface="Arial"/>
              </a:defRPr>
            </a:lvl8pPr>
            <a:lvl9pPr marL="7589838" marR="0" lvl="8" indent="-287338" algn="l" rtl="0">
              <a:spcBef>
                <a:spcPts val="1120"/>
              </a:spcBef>
              <a:spcAft>
                <a:spcPts val="0"/>
              </a:spcAft>
              <a:buClr>
                <a:schemeClr val="dk1"/>
              </a:buClr>
              <a:buSzPct val="100000"/>
              <a:buFont typeface="Arial"/>
              <a:buChar char="»"/>
              <a:defRPr sz="5600" b="0" i="0" u="none" strike="noStrike" cap="none">
                <a:solidFill>
                  <a:schemeClr val="dk1"/>
                </a:solidFill>
                <a:latin typeface="Arial"/>
                <a:ea typeface="Arial"/>
                <a:cs typeface="Arial"/>
                <a:sym typeface="Arial"/>
              </a:defRPr>
            </a:lvl9pPr>
          </a:lstStyle>
          <a:p>
            <a:endParaRPr/>
          </a:p>
        </p:txBody>
      </p:sp>
      <p:sp>
        <p:nvSpPr>
          <p:cNvPr id="24" name="Shape 24"/>
          <p:cNvSpPr txBox="1">
            <a:spLocks noGrp="1"/>
          </p:cNvSpPr>
          <p:nvPr>
            <p:ph type="dt" idx="10"/>
          </p:nvPr>
        </p:nvSpPr>
        <p:spPr>
          <a:xfrm>
            <a:off x="2193925" y="29978350"/>
            <a:ext cx="10242550" cy="2286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ftr" idx="11"/>
          </p:nvPr>
        </p:nvSpPr>
        <p:spPr>
          <a:xfrm>
            <a:off x="14995525" y="29978350"/>
            <a:ext cx="13900149" cy="2286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9pPr>
          </a:lstStyle>
          <a:p>
            <a:endParaRPr/>
          </a:p>
        </p:txBody>
      </p:sp>
      <p:sp>
        <p:nvSpPr>
          <p:cNvPr id="26" name="Shape 26"/>
          <p:cNvSpPr txBox="1">
            <a:spLocks noGrp="1"/>
          </p:cNvSpPr>
          <p:nvPr>
            <p:ph type="sldNum" idx="12"/>
          </p:nvPr>
        </p:nvSpPr>
        <p:spPr>
          <a:xfrm>
            <a:off x="31454725" y="29978350"/>
            <a:ext cx="10242550" cy="2286000"/>
          </a:xfrm>
          <a:prstGeom prst="rect">
            <a:avLst/>
          </a:prstGeom>
          <a:noFill/>
          <a:ln>
            <a:noFill/>
          </a:ln>
        </p:spPr>
        <p:txBody>
          <a:bodyPr lIns="256025" tIns="128000" rIns="256025" bIns="128000" anchor="t" anchorCtr="0">
            <a:noAutofit/>
          </a:bodyPr>
          <a:lstStyle/>
          <a:p>
            <a:pPr marL="0" marR="0" lvl="0" indent="0" algn="r" rtl="0">
              <a:lnSpc>
                <a:spcPct val="100000"/>
              </a:lnSpc>
              <a:spcBef>
                <a:spcPts val="0"/>
              </a:spcBef>
              <a:spcAft>
                <a:spcPts val="0"/>
              </a:spcAft>
              <a:buClr>
                <a:schemeClr val="dk1"/>
              </a:buClr>
              <a:buSzPct val="25000"/>
              <a:buFont typeface="Arial"/>
              <a:buNone/>
            </a:pPr>
            <a:fld id="{00000000-1234-1234-1234-123412341234}" type="slidenum">
              <a:rPr lang="en-US" sz="3900" b="0" i="0" u="none">
                <a:solidFill>
                  <a:schemeClr val="dk1"/>
                </a:solidFill>
                <a:latin typeface="Arial"/>
                <a:ea typeface="Arial"/>
                <a:cs typeface="Arial"/>
                <a:sym typeface="Arial"/>
              </a:rPr>
              <a:t>‹#›</a:t>
            </a:fld>
            <a:endParaRPr lang="en-US" sz="3900" b="0" i="0" u="none">
              <a:solidFill>
                <a:schemeClr val="dk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2193925" y="1320800"/>
            <a:ext cx="39503351" cy="5486399"/>
          </a:xfrm>
          <a:prstGeom prst="rect">
            <a:avLst/>
          </a:prstGeom>
          <a:noFill/>
          <a:ln>
            <a:noFill/>
          </a:ln>
        </p:spPr>
        <p:txBody>
          <a:bodyPr lIns="91425" tIns="91425" rIns="91425" bIns="91425" anchor="ctr" anchorCtr="0"/>
          <a:lstStyle>
            <a:lvl1pPr marL="0" marR="0" lvl="0" indent="0" algn="ctr" rtl="0">
              <a:spcBef>
                <a:spcPts val="0"/>
              </a:spcBef>
              <a:spcAft>
                <a:spcPts val="0"/>
              </a:spcAft>
              <a:buNone/>
              <a:defRPr sz="12300" b="0" i="0" u="none" strike="noStrike" cap="none">
                <a:solidFill>
                  <a:schemeClr val="dk2"/>
                </a:solidFill>
                <a:latin typeface="Arial"/>
                <a:ea typeface="Arial"/>
                <a:cs typeface="Arial"/>
                <a:sym typeface="Arial"/>
              </a:defRPr>
            </a:lvl1pPr>
            <a:lvl2pPr marL="0" marR="0" lvl="1" indent="0" algn="ctr" rtl="0">
              <a:spcBef>
                <a:spcPts val="0"/>
              </a:spcBef>
              <a:spcAft>
                <a:spcPts val="0"/>
              </a:spcAft>
              <a:buNone/>
              <a:defRPr sz="12300" b="0" i="0" u="none" strike="noStrike" cap="none">
                <a:solidFill>
                  <a:schemeClr val="dk2"/>
                </a:solidFill>
                <a:latin typeface="Arial"/>
                <a:ea typeface="Arial"/>
                <a:cs typeface="Arial"/>
                <a:sym typeface="Arial"/>
              </a:defRPr>
            </a:lvl2pPr>
            <a:lvl3pPr marL="0" marR="0" lvl="2" indent="0" algn="ctr" rtl="0">
              <a:spcBef>
                <a:spcPts val="0"/>
              </a:spcBef>
              <a:spcAft>
                <a:spcPts val="0"/>
              </a:spcAft>
              <a:buNone/>
              <a:defRPr sz="12300" b="0" i="0" u="none" strike="noStrike" cap="none">
                <a:solidFill>
                  <a:schemeClr val="dk2"/>
                </a:solidFill>
                <a:latin typeface="Arial"/>
                <a:ea typeface="Arial"/>
                <a:cs typeface="Arial"/>
                <a:sym typeface="Arial"/>
              </a:defRPr>
            </a:lvl3pPr>
            <a:lvl4pPr marL="0" marR="0" lvl="3" indent="0" algn="ctr" rtl="0">
              <a:spcBef>
                <a:spcPts val="0"/>
              </a:spcBef>
              <a:spcAft>
                <a:spcPts val="0"/>
              </a:spcAft>
              <a:buNone/>
              <a:defRPr sz="12300" b="0" i="0" u="none" strike="noStrike" cap="none">
                <a:solidFill>
                  <a:schemeClr val="dk2"/>
                </a:solidFill>
                <a:latin typeface="Arial"/>
                <a:ea typeface="Arial"/>
                <a:cs typeface="Arial"/>
                <a:sym typeface="Arial"/>
              </a:defRPr>
            </a:lvl4pPr>
            <a:lvl5pPr marL="0" marR="0" lvl="4" indent="0" algn="ctr" rtl="0">
              <a:spcBef>
                <a:spcPts val="0"/>
              </a:spcBef>
              <a:spcAft>
                <a:spcPts val="0"/>
              </a:spcAft>
              <a:buNone/>
              <a:defRPr sz="12300" b="0" i="0" u="none" strike="noStrike" cap="none">
                <a:solidFill>
                  <a:schemeClr val="dk2"/>
                </a:solidFill>
                <a:latin typeface="Arial"/>
                <a:ea typeface="Arial"/>
                <a:cs typeface="Arial"/>
                <a:sym typeface="Arial"/>
              </a:defRPr>
            </a:lvl5pPr>
            <a:lvl6pPr marL="457200" marR="0" lvl="5" indent="0" algn="ctr" rtl="0">
              <a:spcBef>
                <a:spcPts val="0"/>
              </a:spcBef>
              <a:spcAft>
                <a:spcPts val="0"/>
              </a:spcAft>
              <a:buNone/>
              <a:defRPr sz="12300" b="0" i="0" u="none" strike="noStrike" cap="none">
                <a:solidFill>
                  <a:schemeClr val="dk2"/>
                </a:solidFill>
                <a:latin typeface="Arial"/>
                <a:ea typeface="Arial"/>
                <a:cs typeface="Arial"/>
                <a:sym typeface="Arial"/>
              </a:defRPr>
            </a:lvl6pPr>
            <a:lvl7pPr marL="914400" marR="0" lvl="6" indent="0" algn="ctr" rtl="0">
              <a:spcBef>
                <a:spcPts val="0"/>
              </a:spcBef>
              <a:spcAft>
                <a:spcPts val="0"/>
              </a:spcAft>
              <a:buNone/>
              <a:defRPr sz="12300" b="0" i="0" u="none" strike="noStrike" cap="none">
                <a:solidFill>
                  <a:schemeClr val="dk2"/>
                </a:solidFill>
                <a:latin typeface="Arial"/>
                <a:ea typeface="Arial"/>
                <a:cs typeface="Arial"/>
                <a:sym typeface="Arial"/>
              </a:defRPr>
            </a:lvl7pPr>
            <a:lvl8pPr marL="1371600" marR="0" lvl="7" indent="0" algn="ctr" rtl="0">
              <a:spcBef>
                <a:spcPts val="0"/>
              </a:spcBef>
              <a:spcAft>
                <a:spcPts val="0"/>
              </a:spcAft>
              <a:buNone/>
              <a:defRPr sz="12300" b="0" i="0" u="none" strike="noStrike" cap="none">
                <a:solidFill>
                  <a:schemeClr val="dk2"/>
                </a:solidFill>
                <a:latin typeface="Arial"/>
                <a:ea typeface="Arial"/>
                <a:cs typeface="Arial"/>
                <a:sym typeface="Arial"/>
              </a:defRPr>
            </a:lvl8pPr>
            <a:lvl9pPr marL="1828800" marR="0" lvl="8" indent="0" algn="ctr" rtl="0">
              <a:spcBef>
                <a:spcPts val="0"/>
              </a:spcBef>
              <a:spcAft>
                <a:spcPts val="0"/>
              </a:spcAft>
              <a:buNone/>
              <a:defRPr sz="12300" b="0" i="0" u="none" strike="noStrike" cap="none">
                <a:solidFill>
                  <a:schemeClr val="dk2"/>
                </a:solidFill>
                <a:latin typeface="Arial"/>
                <a:ea typeface="Arial"/>
                <a:cs typeface="Arial"/>
                <a:sym typeface="Arial"/>
              </a:defRPr>
            </a:lvl9pPr>
          </a:lstStyle>
          <a:p>
            <a:endParaRPr/>
          </a:p>
        </p:txBody>
      </p:sp>
      <p:sp>
        <p:nvSpPr>
          <p:cNvPr id="29" name="Shape 29"/>
          <p:cNvSpPr txBox="1">
            <a:spLocks noGrp="1"/>
          </p:cNvSpPr>
          <p:nvPr>
            <p:ph type="body" idx="1"/>
          </p:nvPr>
        </p:nvSpPr>
        <p:spPr>
          <a:xfrm rot="5400000">
            <a:off x="11083924" y="-1206500"/>
            <a:ext cx="21723349" cy="39503351"/>
          </a:xfrm>
          <a:prstGeom prst="rect">
            <a:avLst/>
          </a:prstGeom>
          <a:noFill/>
          <a:ln>
            <a:noFill/>
          </a:ln>
        </p:spPr>
        <p:txBody>
          <a:bodyPr lIns="91425" tIns="91425" rIns="91425" bIns="91425" anchor="t" anchorCtr="0"/>
          <a:lstStyle>
            <a:lvl1pPr marL="960438" marR="0" lvl="0" indent="-388938" algn="l" rtl="0">
              <a:spcBef>
                <a:spcPts val="1800"/>
              </a:spcBef>
              <a:spcAft>
                <a:spcPts val="0"/>
              </a:spcAft>
              <a:buClr>
                <a:schemeClr val="dk1"/>
              </a:buClr>
              <a:buSzPct val="100000"/>
              <a:buFont typeface="Arial"/>
              <a:buChar char="•"/>
              <a:defRPr sz="9000" b="0" i="0" u="none" strike="noStrike" cap="none">
                <a:solidFill>
                  <a:schemeClr val="dk1"/>
                </a:solidFill>
                <a:latin typeface="Arial"/>
                <a:ea typeface="Arial"/>
                <a:cs typeface="Arial"/>
                <a:sym typeface="Arial"/>
              </a:defRPr>
            </a:lvl1pPr>
            <a:lvl2pPr marL="2079625" marR="0" lvl="1" indent="-314325" algn="l" rtl="0">
              <a:spcBef>
                <a:spcPts val="1560"/>
              </a:spcBef>
              <a:spcAft>
                <a:spcPts val="0"/>
              </a:spcAft>
              <a:buClr>
                <a:schemeClr val="dk1"/>
              </a:buClr>
              <a:buSzPct val="100000"/>
              <a:buFont typeface="Arial"/>
              <a:buChar char="–"/>
              <a:defRPr sz="7800" b="0" i="0" u="none" strike="noStrike" cap="none">
                <a:solidFill>
                  <a:schemeClr val="dk1"/>
                </a:solidFill>
                <a:latin typeface="Arial"/>
                <a:ea typeface="Arial"/>
                <a:cs typeface="Arial"/>
                <a:sym typeface="Arial"/>
              </a:defRPr>
            </a:lvl2pPr>
            <a:lvl3pPr marL="3200400" marR="0" lvl="2" indent="-222250" algn="l" rtl="0">
              <a:spcBef>
                <a:spcPts val="1340"/>
              </a:spcBef>
              <a:spcAft>
                <a:spcPts val="0"/>
              </a:spcAft>
              <a:buClr>
                <a:schemeClr val="dk1"/>
              </a:buClr>
              <a:buSzPct val="100000"/>
              <a:buFont typeface="Arial"/>
              <a:buChar char="•"/>
              <a:defRPr sz="6700" b="0" i="0" u="none" strike="noStrike" cap="none">
                <a:solidFill>
                  <a:schemeClr val="dk1"/>
                </a:solidFill>
                <a:latin typeface="Arial"/>
                <a:ea typeface="Arial"/>
                <a:cs typeface="Arial"/>
                <a:sym typeface="Arial"/>
              </a:defRPr>
            </a:lvl3pPr>
            <a:lvl4pPr marL="4479925" marR="0" lvl="3" indent="-288925" algn="l" rtl="0">
              <a:spcBef>
                <a:spcPts val="1120"/>
              </a:spcBef>
              <a:spcAft>
                <a:spcPts val="0"/>
              </a:spcAft>
              <a:buClr>
                <a:schemeClr val="dk1"/>
              </a:buClr>
              <a:buSzPct val="100000"/>
              <a:buFont typeface="Arial"/>
              <a:buChar char="–"/>
              <a:defRPr sz="5600" b="0" i="0" u="none" strike="noStrike" cap="none">
                <a:solidFill>
                  <a:schemeClr val="dk1"/>
                </a:solidFill>
                <a:latin typeface="Arial"/>
                <a:ea typeface="Arial"/>
                <a:cs typeface="Arial"/>
                <a:sym typeface="Arial"/>
              </a:defRPr>
            </a:lvl4pPr>
            <a:lvl5pPr marL="5761038" marR="0" lvl="4" indent="-287337" algn="l" rtl="0">
              <a:spcBef>
                <a:spcPts val="1120"/>
              </a:spcBef>
              <a:spcAft>
                <a:spcPts val="0"/>
              </a:spcAft>
              <a:buClr>
                <a:schemeClr val="dk1"/>
              </a:buClr>
              <a:buSzPct val="100000"/>
              <a:buFont typeface="Arial"/>
              <a:buChar char="»"/>
              <a:defRPr sz="5600" b="0" i="0" u="none" strike="noStrike" cap="none">
                <a:solidFill>
                  <a:schemeClr val="dk1"/>
                </a:solidFill>
                <a:latin typeface="Arial"/>
                <a:ea typeface="Arial"/>
                <a:cs typeface="Arial"/>
                <a:sym typeface="Arial"/>
              </a:defRPr>
            </a:lvl5pPr>
            <a:lvl6pPr marL="6218238" marR="0" lvl="5" indent="-287337" algn="l" rtl="0">
              <a:spcBef>
                <a:spcPts val="1120"/>
              </a:spcBef>
              <a:spcAft>
                <a:spcPts val="0"/>
              </a:spcAft>
              <a:buClr>
                <a:schemeClr val="dk1"/>
              </a:buClr>
              <a:buSzPct val="100000"/>
              <a:buFont typeface="Arial"/>
              <a:buChar char="»"/>
              <a:defRPr sz="5600" b="0" i="0" u="none" strike="noStrike" cap="none">
                <a:solidFill>
                  <a:schemeClr val="dk1"/>
                </a:solidFill>
                <a:latin typeface="Arial"/>
                <a:ea typeface="Arial"/>
                <a:cs typeface="Arial"/>
                <a:sym typeface="Arial"/>
              </a:defRPr>
            </a:lvl6pPr>
            <a:lvl7pPr marL="6675438" marR="0" lvl="6" indent="-287338" algn="l" rtl="0">
              <a:spcBef>
                <a:spcPts val="1120"/>
              </a:spcBef>
              <a:spcAft>
                <a:spcPts val="0"/>
              </a:spcAft>
              <a:buClr>
                <a:schemeClr val="dk1"/>
              </a:buClr>
              <a:buSzPct val="100000"/>
              <a:buFont typeface="Arial"/>
              <a:buChar char="»"/>
              <a:defRPr sz="5600" b="0" i="0" u="none" strike="noStrike" cap="none">
                <a:solidFill>
                  <a:schemeClr val="dk1"/>
                </a:solidFill>
                <a:latin typeface="Arial"/>
                <a:ea typeface="Arial"/>
                <a:cs typeface="Arial"/>
                <a:sym typeface="Arial"/>
              </a:defRPr>
            </a:lvl7pPr>
            <a:lvl8pPr marL="7132638" marR="0" lvl="7" indent="-287338" algn="l" rtl="0">
              <a:spcBef>
                <a:spcPts val="1120"/>
              </a:spcBef>
              <a:spcAft>
                <a:spcPts val="0"/>
              </a:spcAft>
              <a:buClr>
                <a:schemeClr val="dk1"/>
              </a:buClr>
              <a:buSzPct val="100000"/>
              <a:buFont typeface="Arial"/>
              <a:buChar char="»"/>
              <a:defRPr sz="5600" b="0" i="0" u="none" strike="noStrike" cap="none">
                <a:solidFill>
                  <a:schemeClr val="dk1"/>
                </a:solidFill>
                <a:latin typeface="Arial"/>
                <a:ea typeface="Arial"/>
                <a:cs typeface="Arial"/>
                <a:sym typeface="Arial"/>
              </a:defRPr>
            </a:lvl8pPr>
            <a:lvl9pPr marL="7589838" marR="0" lvl="8" indent="-287338" algn="l" rtl="0">
              <a:spcBef>
                <a:spcPts val="1120"/>
              </a:spcBef>
              <a:spcAft>
                <a:spcPts val="0"/>
              </a:spcAft>
              <a:buClr>
                <a:schemeClr val="dk1"/>
              </a:buClr>
              <a:buSzPct val="100000"/>
              <a:buFont typeface="Arial"/>
              <a:buChar char="»"/>
              <a:defRPr sz="5600" b="0" i="0" u="none" strike="noStrike" cap="none">
                <a:solidFill>
                  <a:schemeClr val="dk1"/>
                </a:solidFill>
                <a:latin typeface="Arial"/>
                <a:ea typeface="Arial"/>
                <a:cs typeface="Arial"/>
                <a:sym typeface="Arial"/>
              </a:defRPr>
            </a:lvl9pPr>
          </a:lstStyle>
          <a:p>
            <a:endParaRPr/>
          </a:p>
        </p:txBody>
      </p:sp>
      <p:sp>
        <p:nvSpPr>
          <p:cNvPr id="30" name="Shape 30"/>
          <p:cNvSpPr txBox="1">
            <a:spLocks noGrp="1"/>
          </p:cNvSpPr>
          <p:nvPr>
            <p:ph type="dt" idx="10"/>
          </p:nvPr>
        </p:nvSpPr>
        <p:spPr>
          <a:xfrm>
            <a:off x="2193925" y="29978350"/>
            <a:ext cx="10242550" cy="2286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ftr" idx="11"/>
          </p:nvPr>
        </p:nvSpPr>
        <p:spPr>
          <a:xfrm>
            <a:off x="14995525" y="29978350"/>
            <a:ext cx="13900149" cy="2286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sldNum" idx="12"/>
          </p:nvPr>
        </p:nvSpPr>
        <p:spPr>
          <a:xfrm>
            <a:off x="31454725" y="29978350"/>
            <a:ext cx="10242550" cy="2286000"/>
          </a:xfrm>
          <a:prstGeom prst="rect">
            <a:avLst/>
          </a:prstGeom>
          <a:noFill/>
          <a:ln>
            <a:noFill/>
          </a:ln>
        </p:spPr>
        <p:txBody>
          <a:bodyPr lIns="256025" tIns="128000" rIns="256025" bIns="128000" anchor="t" anchorCtr="0">
            <a:noAutofit/>
          </a:bodyPr>
          <a:lstStyle/>
          <a:p>
            <a:pPr marL="0" marR="0" lvl="0" indent="0" algn="r" rtl="0">
              <a:lnSpc>
                <a:spcPct val="100000"/>
              </a:lnSpc>
              <a:spcBef>
                <a:spcPts val="0"/>
              </a:spcBef>
              <a:spcAft>
                <a:spcPts val="0"/>
              </a:spcAft>
              <a:buClr>
                <a:schemeClr val="dk1"/>
              </a:buClr>
              <a:buSzPct val="25000"/>
              <a:buFont typeface="Arial"/>
              <a:buNone/>
            </a:pPr>
            <a:fld id="{00000000-1234-1234-1234-123412341234}" type="slidenum">
              <a:rPr lang="en-US" sz="3900" b="0" i="0" u="none">
                <a:solidFill>
                  <a:schemeClr val="dk1"/>
                </a:solidFill>
                <a:latin typeface="Arial"/>
                <a:ea typeface="Arial"/>
                <a:cs typeface="Arial"/>
                <a:sym typeface="Arial"/>
              </a:rPr>
              <a:t>‹#›</a:t>
            </a:fld>
            <a:endParaRPr lang="en-US" sz="3900" b="0" i="0" u="none">
              <a:solidFill>
                <a:schemeClr val="dk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8602435" y="23042564"/>
            <a:ext cx="26335264" cy="2720974"/>
          </a:xfrm>
          <a:prstGeom prst="rect">
            <a:avLst/>
          </a:prstGeom>
          <a:noFill/>
          <a:ln>
            <a:noFill/>
          </a:ln>
        </p:spPr>
        <p:txBody>
          <a:bodyPr lIns="91425" tIns="91425" rIns="91425" bIns="91425" anchor="b" anchorCtr="0"/>
          <a:lstStyle>
            <a:lvl1pPr marL="0" marR="0" lvl="0" indent="0" algn="l" rtl="0">
              <a:spcBef>
                <a:spcPts val="0"/>
              </a:spcBef>
              <a:spcAft>
                <a:spcPts val="0"/>
              </a:spcAft>
              <a:buNone/>
              <a:defRPr sz="2000" b="1" i="0" u="none" strike="noStrike" cap="none">
                <a:solidFill>
                  <a:schemeClr val="dk2"/>
                </a:solidFill>
                <a:latin typeface="Arial"/>
                <a:ea typeface="Arial"/>
                <a:cs typeface="Arial"/>
                <a:sym typeface="Arial"/>
              </a:defRPr>
            </a:lvl1pPr>
            <a:lvl2pPr marL="0" marR="0" lvl="1" indent="0" algn="ctr" rtl="0">
              <a:spcBef>
                <a:spcPts val="0"/>
              </a:spcBef>
              <a:spcAft>
                <a:spcPts val="0"/>
              </a:spcAft>
              <a:buNone/>
              <a:defRPr sz="12300" b="0" i="0" u="none" strike="noStrike" cap="none">
                <a:solidFill>
                  <a:schemeClr val="dk2"/>
                </a:solidFill>
                <a:latin typeface="Arial"/>
                <a:ea typeface="Arial"/>
                <a:cs typeface="Arial"/>
                <a:sym typeface="Arial"/>
              </a:defRPr>
            </a:lvl2pPr>
            <a:lvl3pPr marL="0" marR="0" lvl="2" indent="0" algn="ctr" rtl="0">
              <a:spcBef>
                <a:spcPts val="0"/>
              </a:spcBef>
              <a:spcAft>
                <a:spcPts val="0"/>
              </a:spcAft>
              <a:buNone/>
              <a:defRPr sz="12300" b="0" i="0" u="none" strike="noStrike" cap="none">
                <a:solidFill>
                  <a:schemeClr val="dk2"/>
                </a:solidFill>
                <a:latin typeface="Arial"/>
                <a:ea typeface="Arial"/>
                <a:cs typeface="Arial"/>
                <a:sym typeface="Arial"/>
              </a:defRPr>
            </a:lvl3pPr>
            <a:lvl4pPr marL="0" marR="0" lvl="3" indent="0" algn="ctr" rtl="0">
              <a:spcBef>
                <a:spcPts val="0"/>
              </a:spcBef>
              <a:spcAft>
                <a:spcPts val="0"/>
              </a:spcAft>
              <a:buNone/>
              <a:defRPr sz="12300" b="0" i="0" u="none" strike="noStrike" cap="none">
                <a:solidFill>
                  <a:schemeClr val="dk2"/>
                </a:solidFill>
                <a:latin typeface="Arial"/>
                <a:ea typeface="Arial"/>
                <a:cs typeface="Arial"/>
                <a:sym typeface="Arial"/>
              </a:defRPr>
            </a:lvl4pPr>
            <a:lvl5pPr marL="0" marR="0" lvl="4" indent="0" algn="ctr" rtl="0">
              <a:spcBef>
                <a:spcPts val="0"/>
              </a:spcBef>
              <a:spcAft>
                <a:spcPts val="0"/>
              </a:spcAft>
              <a:buNone/>
              <a:defRPr sz="12300" b="0" i="0" u="none" strike="noStrike" cap="none">
                <a:solidFill>
                  <a:schemeClr val="dk2"/>
                </a:solidFill>
                <a:latin typeface="Arial"/>
                <a:ea typeface="Arial"/>
                <a:cs typeface="Arial"/>
                <a:sym typeface="Arial"/>
              </a:defRPr>
            </a:lvl5pPr>
            <a:lvl6pPr marL="457200" marR="0" lvl="5" indent="0" algn="ctr" rtl="0">
              <a:spcBef>
                <a:spcPts val="0"/>
              </a:spcBef>
              <a:spcAft>
                <a:spcPts val="0"/>
              </a:spcAft>
              <a:buNone/>
              <a:defRPr sz="12300" b="0" i="0" u="none" strike="noStrike" cap="none">
                <a:solidFill>
                  <a:schemeClr val="dk2"/>
                </a:solidFill>
                <a:latin typeface="Arial"/>
                <a:ea typeface="Arial"/>
                <a:cs typeface="Arial"/>
                <a:sym typeface="Arial"/>
              </a:defRPr>
            </a:lvl6pPr>
            <a:lvl7pPr marL="914400" marR="0" lvl="6" indent="0" algn="ctr" rtl="0">
              <a:spcBef>
                <a:spcPts val="0"/>
              </a:spcBef>
              <a:spcAft>
                <a:spcPts val="0"/>
              </a:spcAft>
              <a:buNone/>
              <a:defRPr sz="12300" b="0" i="0" u="none" strike="noStrike" cap="none">
                <a:solidFill>
                  <a:schemeClr val="dk2"/>
                </a:solidFill>
                <a:latin typeface="Arial"/>
                <a:ea typeface="Arial"/>
                <a:cs typeface="Arial"/>
                <a:sym typeface="Arial"/>
              </a:defRPr>
            </a:lvl7pPr>
            <a:lvl8pPr marL="1371600" marR="0" lvl="7" indent="0" algn="ctr" rtl="0">
              <a:spcBef>
                <a:spcPts val="0"/>
              </a:spcBef>
              <a:spcAft>
                <a:spcPts val="0"/>
              </a:spcAft>
              <a:buNone/>
              <a:defRPr sz="12300" b="0" i="0" u="none" strike="noStrike" cap="none">
                <a:solidFill>
                  <a:schemeClr val="dk2"/>
                </a:solidFill>
                <a:latin typeface="Arial"/>
                <a:ea typeface="Arial"/>
                <a:cs typeface="Arial"/>
                <a:sym typeface="Arial"/>
              </a:defRPr>
            </a:lvl8pPr>
            <a:lvl9pPr marL="1828800" marR="0" lvl="8" indent="0" algn="ctr" rtl="0">
              <a:spcBef>
                <a:spcPts val="0"/>
              </a:spcBef>
              <a:spcAft>
                <a:spcPts val="0"/>
              </a:spcAft>
              <a:buNone/>
              <a:defRPr sz="12300" b="0" i="0" u="none" strike="noStrike" cap="none">
                <a:solidFill>
                  <a:schemeClr val="dk2"/>
                </a:solidFill>
                <a:latin typeface="Arial"/>
                <a:ea typeface="Arial"/>
                <a:cs typeface="Arial"/>
                <a:sym typeface="Arial"/>
              </a:defRPr>
            </a:lvl9pPr>
          </a:lstStyle>
          <a:p>
            <a:endParaRPr/>
          </a:p>
        </p:txBody>
      </p:sp>
      <p:sp>
        <p:nvSpPr>
          <p:cNvPr id="35" name="Shape 35"/>
          <p:cNvSpPr>
            <a:spLocks noGrp="1"/>
          </p:cNvSpPr>
          <p:nvPr>
            <p:ph type="pic" idx="2"/>
          </p:nvPr>
        </p:nvSpPr>
        <p:spPr>
          <a:xfrm>
            <a:off x="8602435" y="2941639"/>
            <a:ext cx="26335264" cy="19750086"/>
          </a:xfrm>
          <a:prstGeom prst="rect">
            <a:avLst/>
          </a:prstGeom>
          <a:noFill/>
          <a:ln>
            <a:noFill/>
          </a:ln>
        </p:spPr>
        <p:txBody>
          <a:bodyPr lIns="91425" tIns="91425" rIns="91425" bIns="91425" anchor="t" anchorCtr="0"/>
          <a:lstStyle>
            <a:lvl1pPr marL="0" marR="0" lvl="0" indent="0" algn="l" rtl="0">
              <a:spcBef>
                <a:spcPts val="640"/>
              </a:spcBef>
              <a:spcAft>
                <a:spcPts val="0"/>
              </a:spcAft>
              <a:buClr>
                <a:schemeClr val="dk1"/>
              </a:buClr>
              <a:buFont typeface="Arial"/>
              <a:buNone/>
              <a:defRPr sz="3200" b="0" i="0" u="none" strike="noStrike" cap="none">
                <a:solidFill>
                  <a:schemeClr val="dk1"/>
                </a:solidFill>
                <a:latin typeface="Arial"/>
                <a:ea typeface="Arial"/>
                <a:cs typeface="Arial"/>
                <a:sym typeface="Arial"/>
              </a:defRPr>
            </a:lvl1pPr>
            <a:lvl2pPr marL="457200" marR="0" lvl="1" indent="0" algn="l" rtl="0">
              <a:spcBef>
                <a:spcPts val="560"/>
              </a:spcBef>
              <a:spcAft>
                <a:spcPts val="0"/>
              </a:spcAft>
              <a:buClr>
                <a:schemeClr val="dk1"/>
              </a:buClr>
              <a:buFont typeface="Arial"/>
              <a:buNone/>
              <a:defRPr sz="2800" b="0" i="0" u="none" strike="noStrike" cap="none">
                <a:solidFill>
                  <a:schemeClr val="dk1"/>
                </a:solidFill>
                <a:latin typeface="Arial"/>
                <a:ea typeface="Arial"/>
                <a:cs typeface="Arial"/>
                <a:sym typeface="Arial"/>
              </a:defRPr>
            </a:lvl2pPr>
            <a:lvl3pPr marL="914400" marR="0" lvl="2" indent="0" algn="l" rtl="0">
              <a:spcBef>
                <a:spcPts val="480"/>
              </a:spcBef>
              <a:spcAft>
                <a:spcPts val="0"/>
              </a:spcAft>
              <a:buClr>
                <a:schemeClr val="dk1"/>
              </a:buClr>
              <a:buFont typeface="Arial"/>
              <a:buNone/>
              <a:defRPr sz="2400" b="0" i="0" u="none" strike="noStrike" cap="none">
                <a:solidFill>
                  <a:schemeClr val="dk1"/>
                </a:solidFill>
                <a:latin typeface="Arial"/>
                <a:ea typeface="Arial"/>
                <a:cs typeface="Arial"/>
                <a:sym typeface="Arial"/>
              </a:defRPr>
            </a:lvl3pPr>
            <a:lvl4pPr marL="1371600" marR="0" lvl="3" indent="0" algn="l" rtl="0">
              <a:spcBef>
                <a:spcPts val="400"/>
              </a:spcBef>
              <a:spcAft>
                <a:spcPts val="0"/>
              </a:spcAft>
              <a:buClr>
                <a:schemeClr val="dk1"/>
              </a:buClr>
              <a:buFont typeface="Arial"/>
              <a:buNone/>
              <a:defRPr sz="2000" b="0" i="0" u="none" strike="noStrike" cap="none">
                <a:solidFill>
                  <a:schemeClr val="dk1"/>
                </a:solidFill>
                <a:latin typeface="Arial"/>
                <a:ea typeface="Arial"/>
                <a:cs typeface="Arial"/>
                <a:sym typeface="Arial"/>
              </a:defRPr>
            </a:lvl4pPr>
            <a:lvl5pPr marL="1828800" marR="0" lvl="4" indent="0" algn="l" rtl="0">
              <a:spcBef>
                <a:spcPts val="400"/>
              </a:spcBef>
              <a:spcAft>
                <a:spcPts val="0"/>
              </a:spcAft>
              <a:buClr>
                <a:schemeClr val="dk1"/>
              </a:buClr>
              <a:buFont typeface="Arial"/>
              <a:buNone/>
              <a:defRPr sz="2000" b="0" i="0" u="none" strike="noStrike" cap="none">
                <a:solidFill>
                  <a:schemeClr val="dk1"/>
                </a:solidFill>
                <a:latin typeface="Arial"/>
                <a:ea typeface="Arial"/>
                <a:cs typeface="Arial"/>
                <a:sym typeface="Arial"/>
              </a:defRPr>
            </a:lvl5pPr>
            <a:lvl6pPr marL="2286000" marR="0" lvl="5" indent="0" algn="l" rtl="0">
              <a:spcBef>
                <a:spcPts val="400"/>
              </a:spcBef>
              <a:spcAft>
                <a:spcPts val="0"/>
              </a:spcAft>
              <a:buClr>
                <a:schemeClr val="dk1"/>
              </a:buClr>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Font typeface="Arial"/>
              <a:buNone/>
              <a:defRPr sz="2000" b="0" i="0" u="none" strike="noStrike" cap="none">
                <a:solidFill>
                  <a:schemeClr val="dk1"/>
                </a:solidFill>
                <a:latin typeface="Arial"/>
                <a:ea typeface="Arial"/>
                <a:cs typeface="Arial"/>
                <a:sym typeface="Arial"/>
              </a:defRPr>
            </a:lvl9pPr>
          </a:lstStyle>
          <a:p>
            <a:endParaRPr/>
          </a:p>
        </p:txBody>
      </p:sp>
      <p:sp>
        <p:nvSpPr>
          <p:cNvPr id="36" name="Shape 36"/>
          <p:cNvSpPr txBox="1">
            <a:spLocks noGrp="1"/>
          </p:cNvSpPr>
          <p:nvPr>
            <p:ph type="body" idx="1"/>
          </p:nvPr>
        </p:nvSpPr>
        <p:spPr>
          <a:xfrm>
            <a:off x="8602435" y="25763539"/>
            <a:ext cx="26335264" cy="3862387"/>
          </a:xfrm>
          <a:prstGeom prst="rect">
            <a:avLst/>
          </a:prstGeom>
          <a:noFill/>
          <a:ln>
            <a:noFill/>
          </a:ln>
        </p:spPr>
        <p:txBody>
          <a:bodyPr lIns="91425" tIns="91425" rIns="91425" bIns="91425" anchor="t" anchorCtr="0"/>
          <a:lstStyle>
            <a:lvl1pPr marL="0" marR="0" lvl="0" indent="0" algn="l" rtl="0">
              <a:spcBef>
                <a:spcPts val="280"/>
              </a:spcBef>
              <a:spcAft>
                <a:spcPts val="0"/>
              </a:spcAft>
              <a:buClr>
                <a:schemeClr val="dk1"/>
              </a:buClr>
              <a:buFont typeface="Arial"/>
              <a:buNone/>
              <a:defRPr sz="1400" b="0" i="0" u="none" strike="noStrike" cap="none">
                <a:solidFill>
                  <a:schemeClr val="dk1"/>
                </a:solidFill>
                <a:latin typeface="Arial"/>
                <a:ea typeface="Arial"/>
                <a:cs typeface="Arial"/>
                <a:sym typeface="Arial"/>
              </a:defRPr>
            </a:lvl1pPr>
            <a:lvl2pPr marL="457200" marR="0" lvl="1" indent="0" algn="l" rtl="0">
              <a:spcBef>
                <a:spcPts val="240"/>
              </a:spcBef>
              <a:spcAft>
                <a:spcPts val="0"/>
              </a:spcAft>
              <a:buClr>
                <a:schemeClr val="dk1"/>
              </a:buClr>
              <a:buFont typeface="Arial"/>
              <a:buNone/>
              <a:defRPr sz="1200" b="0" i="0" u="none" strike="noStrike" cap="none">
                <a:solidFill>
                  <a:schemeClr val="dk1"/>
                </a:solidFill>
                <a:latin typeface="Arial"/>
                <a:ea typeface="Arial"/>
                <a:cs typeface="Arial"/>
                <a:sym typeface="Arial"/>
              </a:defRPr>
            </a:lvl2pPr>
            <a:lvl3pPr marL="914400" marR="0" lvl="2" indent="0" algn="l" rtl="0">
              <a:spcBef>
                <a:spcPts val="200"/>
              </a:spcBef>
              <a:spcAft>
                <a:spcPts val="0"/>
              </a:spcAft>
              <a:buClr>
                <a:schemeClr val="dk1"/>
              </a:buClr>
              <a:buFont typeface="Arial"/>
              <a:buNone/>
              <a:defRPr sz="1000" b="0" i="0" u="none" strike="noStrike" cap="none">
                <a:solidFill>
                  <a:schemeClr val="dk1"/>
                </a:solidFill>
                <a:latin typeface="Arial"/>
                <a:ea typeface="Arial"/>
                <a:cs typeface="Arial"/>
                <a:sym typeface="Arial"/>
              </a:defRPr>
            </a:lvl3pPr>
            <a:lvl4pPr marL="1371600" marR="0" lvl="3" indent="0" algn="l" rtl="0">
              <a:spcBef>
                <a:spcPts val="180"/>
              </a:spcBef>
              <a:spcAft>
                <a:spcPts val="0"/>
              </a:spcAft>
              <a:buClr>
                <a:schemeClr val="dk1"/>
              </a:buClr>
              <a:buFont typeface="Arial"/>
              <a:buNone/>
              <a:defRPr sz="900" b="0" i="0" u="none" strike="noStrike" cap="none">
                <a:solidFill>
                  <a:schemeClr val="dk1"/>
                </a:solidFill>
                <a:latin typeface="Arial"/>
                <a:ea typeface="Arial"/>
                <a:cs typeface="Arial"/>
                <a:sym typeface="Arial"/>
              </a:defRPr>
            </a:lvl4pPr>
            <a:lvl5pPr marL="1828800" marR="0" lvl="4" indent="0" algn="l" rtl="0">
              <a:spcBef>
                <a:spcPts val="180"/>
              </a:spcBef>
              <a:spcAft>
                <a:spcPts val="0"/>
              </a:spcAft>
              <a:buClr>
                <a:schemeClr val="dk1"/>
              </a:buClr>
              <a:buFont typeface="Arial"/>
              <a:buNone/>
              <a:defRPr sz="900" b="0" i="0" u="none" strike="noStrike" cap="none">
                <a:solidFill>
                  <a:schemeClr val="dk1"/>
                </a:solidFill>
                <a:latin typeface="Arial"/>
                <a:ea typeface="Arial"/>
                <a:cs typeface="Arial"/>
                <a:sym typeface="Arial"/>
              </a:defRPr>
            </a:lvl5pPr>
            <a:lvl6pPr marL="2286000" marR="0" lvl="5" indent="0" algn="l" rtl="0">
              <a:spcBef>
                <a:spcPts val="180"/>
              </a:spcBef>
              <a:spcAft>
                <a:spcPts val="0"/>
              </a:spcAft>
              <a:buClr>
                <a:schemeClr val="dk1"/>
              </a:buClr>
              <a:buFont typeface="Arial"/>
              <a:buNone/>
              <a:defRPr sz="900" b="0" i="0" u="none" strike="noStrike" cap="none">
                <a:solidFill>
                  <a:schemeClr val="dk1"/>
                </a:solidFill>
                <a:latin typeface="Arial"/>
                <a:ea typeface="Arial"/>
                <a:cs typeface="Arial"/>
                <a:sym typeface="Arial"/>
              </a:defRPr>
            </a:lvl6pPr>
            <a:lvl7pPr marL="2743200" marR="0" lvl="6" indent="0" algn="l" rtl="0">
              <a:spcBef>
                <a:spcPts val="180"/>
              </a:spcBef>
              <a:spcAft>
                <a:spcPts val="0"/>
              </a:spcAft>
              <a:buClr>
                <a:schemeClr val="dk1"/>
              </a:buClr>
              <a:buFont typeface="Arial"/>
              <a:buNone/>
              <a:defRPr sz="900" b="0" i="0" u="none" strike="noStrike" cap="none">
                <a:solidFill>
                  <a:schemeClr val="dk1"/>
                </a:solidFill>
                <a:latin typeface="Arial"/>
                <a:ea typeface="Arial"/>
                <a:cs typeface="Arial"/>
                <a:sym typeface="Arial"/>
              </a:defRPr>
            </a:lvl7pPr>
            <a:lvl8pPr marL="3200400" marR="0" lvl="7" indent="0" algn="l" rtl="0">
              <a:spcBef>
                <a:spcPts val="180"/>
              </a:spcBef>
              <a:spcAft>
                <a:spcPts val="0"/>
              </a:spcAft>
              <a:buClr>
                <a:schemeClr val="dk1"/>
              </a:buClr>
              <a:buFont typeface="Arial"/>
              <a:buNone/>
              <a:defRPr sz="900" b="0" i="0" u="none" strike="noStrike" cap="none">
                <a:solidFill>
                  <a:schemeClr val="dk1"/>
                </a:solidFill>
                <a:latin typeface="Arial"/>
                <a:ea typeface="Arial"/>
                <a:cs typeface="Arial"/>
                <a:sym typeface="Arial"/>
              </a:defRPr>
            </a:lvl8pPr>
            <a:lvl9pPr marL="3657600" marR="0" lvl="8" indent="0" algn="l" rtl="0">
              <a:spcBef>
                <a:spcPts val="180"/>
              </a:spcBef>
              <a:spcAft>
                <a:spcPts val="0"/>
              </a:spcAft>
              <a:buClr>
                <a:schemeClr val="dk1"/>
              </a:buClr>
              <a:buFont typeface="Arial"/>
              <a:buNone/>
              <a:defRPr sz="900" b="0" i="0" u="none" strike="noStrike" cap="none">
                <a:solidFill>
                  <a:schemeClr val="dk1"/>
                </a:solidFill>
                <a:latin typeface="Arial"/>
                <a:ea typeface="Arial"/>
                <a:cs typeface="Arial"/>
                <a:sym typeface="Arial"/>
              </a:defRPr>
            </a:lvl9pPr>
          </a:lstStyle>
          <a:p>
            <a:endParaRPr/>
          </a:p>
        </p:txBody>
      </p:sp>
      <p:sp>
        <p:nvSpPr>
          <p:cNvPr id="37" name="Shape 37"/>
          <p:cNvSpPr txBox="1">
            <a:spLocks noGrp="1"/>
          </p:cNvSpPr>
          <p:nvPr>
            <p:ph type="dt" idx="10"/>
          </p:nvPr>
        </p:nvSpPr>
        <p:spPr>
          <a:xfrm>
            <a:off x="2193925" y="29978350"/>
            <a:ext cx="10242550" cy="2286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ftr" idx="11"/>
          </p:nvPr>
        </p:nvSpPr>
        <p:spPr>
          <a:xfrm>
            <a:off x="14995525" y="29978350"/>
            <a:ext cx="13900149" cy="2286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9pPr>
          </a:lstStyle>
          <a:p>
            <a:endParaRPr/>
          </a:p>
        </p:txBody>
      </p:sp>
      <p:sp>
        <p:nvSpPr>
          <p:cNvPr id="39" name="Shape 39"/>
          <p:cNvSpPr txBox="1">
            <a:spLocks noGrp="1"/>
          </p:cNvSpPr>
          <p:nvPr>
            <p:ph type="sldNum" idx="12"/>
          </p:nvPr>
        </p:nvSpPr>
        <p:spPr>
          <a:xfrm>
            <a:off x="31454725" y="29978350"/>
            <a:ext cx="10242550" cy="2286000"/>
          </a:xfrm>
          <a:prstGeom prst="rect">
            <a:avLst/>
          </a:prstGeom>
          <a:noFill/>
          <a:ln>
            <a:noFill/>
          </a:ln>
        </p:spPr>
        <p:txBody>
          <a:bodyPr lIns="256025" tIns="128000" rIns="256025" bIns="128000" anchor="t" anchorCtr="0">
            <a:noAutofit/>
          </a:bodyPr>
          <a:lstStyle/>
          <a:p>
            <a:pPr marL="0" marR="0" lvl="0" indent="0" algn="r" rtl="0">
              <a:lnSpc>
                <a:spcPct val="100000"/>
              </a:lnSpc>
              <a:spcBef>
                <a:spcPts val="0"/>
              </a:spcBef>
              <a:spcAft>
                <a:spcPts val="0"/>
              </a:spcAft>
              <a:buClr>
                <a:schemeClr val="dk1"/>
              </a:buClr>
              <a:buSzPct val="25000"/>
              <a:buFont typeface="Arial"/>
              <a:buNone/>
            </a:pPr>
            <a:fld id="{00000000-1234-1234-1234-123412341234}" type="slidenum">
              <a:rPr lang="en-US" sz="3900" b="0" i="0" u="none">
                <a:solidFill>
                  <a:schemeClr val="dk1"/>
                </a:solidFill>
                <a:latin typeface="Arial"/>
                <a:ea typeface="Arial"/>
                <a:cs typeface="Arial"/>
                <a:sym typeface="Arial"/>
              </a:rPr>
              <a:t>‹#›</a:t>
            </a:fld>
            <a:endParaRPr lang="en-US" sz="3900" b="0" i="0" u="none">
              <a:solidFill>
                <a:schemeClr val="dk1"/>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2194833" y="1311275"/>
            <a:ext cx="14439900" cy="5576887"/>
          </a:xfrm>
          <a:prstGeom prst="rect">
            <a:avLst/>
          </a:prstGeom>
          <a:noFill/>
          <a:ln>
            <a:noFill/>
          </a:ln>
        </p:spPr>
        <p:txBody>
          <a:bodyPr lIns="91425" tIns="91425" rIns="91425" bIns="91425" anchor="b" anchorCtr="0"/>
          <a:lstStyle>
            <a:lvl1pPr marL="0" marR="0" lvl="0" indent="0" algn="l" rtl="0">
              <a:spcBef>
                <a:spcPts val="0"/>
              </a:spcBef>
              <a:spcAft>
                <a:spcPts val="0"/>
              </a:spcAft>
              <a:buNone/>
              <a:defRPr sz="2000" b="1" i="0" u="none" strike="noStrike" cap="none">
                <a:solidFill>
                  <a:schemeClr val="dk2"/>
                </a:solidFill>
                <a:latin typeface="Arial"/>
                <a:ea typeface="Arial"/>
                <a:cs typeface="Arial"/>
                <a:sym typeface="Arial"/>
              </a:defRPr>
            </a:lvl1pPr>
            <a:lvl2pPr marL="0" marR="0" lvl="1" indent="0" algn="ctr" rtl="0">
              <a:spcBef>
                <a:spcPts val="0"/>
              </a:spcBef>
              <a:spcAft>
                <a:spcPts val="0"/>
              </a:spcAft>
              <a:buNone/>
              <a:defRPr sz="12300" b="0" i="0" u="none" strike="noStrike" cap="none">
                <a:solidFill>
                  <a:schemeClr val="dk2"/>
                </a:solidFill>
                <a:latin typeface="Arial"/>
                <a:ea typeface="Arial"/>
                <a:cs typeface="Arial"/>
                <a:sym typeface="Arial"/>
              </a:defRPr>
            </a:lvl2pPr>
            <a:lvl3pPr marL="0" marR="0" lvl="2" indent="0" algn="ctr" rtl="0">
              <a:spcBef>
                <a:spcPts val="0"/>
              </a:spcBef>
              <a:spcAft>
                <a:spcPts val="0"/>
              </a:spcAft>
              <a:buNone/>
              <a:defRPr sz="12300" b="0" i="0" u="none" strike="noStrike" cap="none">
                <a:solidFill>
                  <a:schemeClr val="dk2"/>
                </a:solidFill>
                <a:latin typeface="Arial"/>
                <a:ea typeface="Arial"/>
                <a:cs typeface="Arial"/>
                <a:sym typeface="Arial"/>
              </a:defRPr>
            </a:lvl3pPr>
            <a:lvl4pPr marL="0" marR="0" lvl="3" indent="0" algn="ctr" rtl="0">
              <a:spcBef>
                <a:spcPts val="0"/>
              </a:spcBef>
              <a:spcAft>
                <a:spcPts val="0"/>
              </a:spcAft>
              <a:buNone/>
              <a:defRPr sz="12300" b="0" i="0" u="none" strike="noStrike" cap="none">
                <a:solidFill>
                  <a:schemeClr val="dk2"/>
                </a:solidFill>
                <a:latin typeface="Arial"/>
                <a:ea typeface="Arial"/>
                <a:cs typeface="Arial"/>
                <a:sym typeface="Arial"/>
              </a:defRPr>
            </a:lvl4pPr>
            <a:lvl5pPr marL="0" marR="0" lvl="4" indent="0" algn="ctr" rtl="0">
              <a:spcBef>
                <a:spcPts val="0"/>
              </a:spcBef>
              <a:spcAft>
                <a:spcPts val="0"/>
              </a:spcAft>
              <a:buNone/>
              <a:defRPr sz="12300" b="0" i="0" u="none" strike="noStrike" cap="none">
                <a:solidFill>
                  <a:schemeClr val="dk2"/>
                </a:solidFill>
                <a:latin typeface="Arial"/>
                <a:ea typeface="Arial"/>
                <a:cs typeface="Arial"/>
                <a:sym typeface="Arial"/>
              </a:defRPr>
            </a:lvl5pPr>
            <a:lvl6pPr marL="457200" marR="0" lvl="5" indent="0" algn="ctr" rtl="0">
              <a:spcBef>
                <a:spcPts val="0"/>
              </a:spcBef>
              <a:spcAft>
                <a:spcPts val="0"/>
              </a:spcAft>
              <a:buNone/>
              <a:defRPr sz="12300" b="0" i="0" u="none" strike="noStrike" cap="none">
                <a:solidFill>
                  <a:schemeClr val="dk2"/>
                </a:solidFill>
                <a:latin typeface="Arial"/>
                <a:ea typeface="Arial"/>
                <a:cs typeface="Arial"/>
                <a:sym typeface="Arial"/>
              </a:defRPr>
            </a:lvl6pPr>
            <a:lvl7pPr marL="914400" marR="0" lvl="6" indent="0" algn="ctr" rtl="0">
              <a:spcBef>
                <a:spcPts val="0"/>
              </a:spcBef>
              <a:spcAft>
                <a:spcPts val="0"/>
              </a:spcAft>
              <a:buNone/>
              <a:defRPr sz="12300" b="0" i="0" u="none" strike="noStrike" cap="none">
                <a:solidFill>
                  <a:schemeClr val="dk2"/>
                </a:solidFill>
                <a:latin typeface="Arial"/>
                <a:ea typeface="Arial"/>
                <a:cs typeface="Arial"/>
                <a:sym typeface="Arial"/>
              </a:defRPr>
            </a:lvl7pPr>
            <a:lvl8pPr marL="1371600" marR="0" lvl="7" indent="0" algn="ctr" rtl="0">
              <a:spcBef>
                <a:spcPts val="0"/>
              </a:spcBef>
              <a:spcAft>
                <a:spcPts val="0"/>
              </a:spcAft>
              <a:buNone/>
              <a:defRPr sz="12300" b="0" i="0" u="none" strike="noStrike" cap="none">
                <a:solidFill>
                  <a:schemeClr val="dk2"/>
                </a:solidFill>
                <a:latin typeface="Arial"/>
                <a:ea typeface="Arial"/>
                <a:cs typeface="Arial"/>
                <a:sym typeface="Arial"/>
              </a:defRPr>
            </a:lvl8pPr>
            <a:lvl9pPr marL="1828800" marR="0" lvl="8" indent="0" algn="ctr" rtl="0">
              <a:spcBef>
                <a:spcPts val="0"/>
              </a:spcBef>
              <a:spcAft>
                <a:spcPts val="0"/>
              </a:spcAft>
              <a:buNone/>
              <a:defRPr sz="12300" b="0" i="0" u="none" strike="noStrike" cap="none">
                <a:solidFill>
                  <a:schemeClr val="dk2"/>
                </a:solidFill>
                <a:latin typeface="Arial"/>
                <a:ea typeface="Arial"/>
                <a:cs typeface="Arial"/>
                <a:sym typeface="Arial"/>
              </a:defRPr>
            </a:lvl9pPr>
          </a:lstStyle>
          <a:p>
            <a:endParaRPr/>
          </a:p>
        </p:txBody>
      </p:sp>
      <p:sp>
        <p:nvSpPr>
          <p:cNvPr id="42" name="Shape 42"/>
          <p:cNvSpPr txBox="1">
            <a:spLocks noGrp="1"/>
          </p:cNvSpPr>
          <p:nvPr>
            <p:ph type="body" idx="1"/>
          </p:nvPr>
        </p:nvSpPr>
        <p:spPr>
          <a:xfrm>
            <a:off x="17159968" y="1311275"/>
            <a:ext cx="24536398" cy="28093989"/>
          </a:xfrm>
          <a:prstGeom prst="rect">
            <a:avLst/>
          </a:prstGeom>
          <a:noFill/>
          <a:ln>
            <a:noFill/>
          </a:ln>
        </p:spPr>
        <p:txBody>
          <a:bodyPr lIns="91425" tIns="91425" rIns="91425" bIns="91425" anchor="t" anchorCtr="0"/>
          <a:lstStyle>
            <a:lvl1pPr marL="960438" marR="0" lvl="0" indent="-757238" algn="l" rtl="0">
              <a:spcBef>
                <a:spcPts val="640"/>
              </a:spcBef>
              <a:spcAft>
                <a:spcPts val="0"/>
              </a:spcAft>
              <a:buClr>
                <a:schemeClr val="dk1"/>
              </a:buClr>
              <a:buSzPct val="100000"/>
              <a:buFont typeface="Arial"/>
              <a:buChar char="•"/>
              <a:defRPr sz="3200" b="0" i="0" u="none" strike="noStrike" cap="none">
                <a:solidFill>
                  <a:schemeClr val="dk1"/>
                </a:solidFill>
                <a:latin typeface="Arial"/>
                <a:ea typeface="Arial"/>
                <a:cs typeface="Arial"/>
                <a:sym typeface="Arial"/>
              </a:defRPr>
            </a:lvl1pPr>
            <a:lvl2pPr marL="2079625" marR="0" lvl="1" indent="-631825" algn="l" rtl="0">
              <a:spcBef>
                <a:spcPts val="560"/>
              </a:spcBef>
              <a:spcAft>
                <a:spcPts val="0"/>
              </a:spcAft>
              <a:buClr>
                <a:schemeClr val="dk1"/>
              </a:buClr>
              <a:buSzPct val="100000"/>
              <a:buFont typeface="Arial"/>
              <a:buChar char="–"/>
              <a:defRPr sz="2800" b="0" i="0" u="none" strike="noStrike" cap="none">
                <a:solidFill>
                  <a:schemeClr val="dk1"/>
                </a:solidFill>
                <a:latin typeface="Arial"/>
                <a:ea typeface="Arial"/>
                <a:cs typeface="Arial"/>
                <a:sym typeface="Arial"/>
              </a:defRPr>
            </a:lvl2pPr>
            <a:lvl3pPr marL="3200400" marR="0" lvl="2" indent="-495300" algn="l" rtl="0">
              <a:spcBef>
                <a:spcPts val="480"/>
              </a:spcBef>
              <a:spcAft>
                <a:spcPts val="0"/>
              </a:spcAft>
              <a:buClr>
                <a:schemeClr val="dk1"/>
              </a:buClr>
              <a:buSzPct val="100000"/>
              <a:buFont typeface="Arial"/>
              <a:buChar char="•"/>
              <a:defRPr sz="2400" b="0" i="0" u="none" strike="noStrike" cap="none">
                <a:solidFill>
                  <a:schemeClr val="dk1"/>
                </a:solidFill>
                <a:latin typeface="Arial"/>
                <a:ea typeface="Arial"/>
                <a:cs typeface="Arial"/>
                <a:sym typeface="Arial"/>
              </a:defRPr>
            </a:lvl3pPr>
            <a:lvl4pPr marL="4479925" marR="0" lvl="3" indent="-517525" algn="l" rtl="0">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4pPr>
            <a:lvl5pPr marL="5761038" marR="0" lvl="4" indent="-515937" algn="l" rtl="0">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5pPr>
            <a:lvl6pPr marL="6218238" marR="0" lvl="5" indent="-515937" algn="l" rtl="0">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6675438" marR="0" lvl="6" indent="-515938" algn="l" rtl="0">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7132638" marR="0" lvl="7" indent="-515938" algn="l" rtl="0">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7589838" marR="0" lvl="8" indent="-515938" algn="l" rtl="0">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3" name="Shape 43"/>
          <p:cNvSpPr txBox="1">
            <a:spLocks noGrp="1"/>
          </p:cNvSpPr>
          <p:nvPr>
            <p:ph type="body" idx="2"/>
          </p:nvPr>
        </p:nvSpPr>
        <p:spPr>
          <a:xfrm>
            <a:off x="2194833" y="6888163"/>
            <a:ext cx="14439900" cy="22517100"/>
          </a:xfrm>
          <a:prstGeom prst="rect">
            <a:avLst/>
          </a:prstGeom>
          <a:noFill/>
          <a:ln>
            <a:noFill/>
          </a:ln>
        </p:spPr>
        <p:txBody>
          <a:bodyPr lIns="91425" tIns="91425" rIns="91425" bIns="91425" anchor="t" anchorCtr="0"/>
          <a:lstStyle>
            <a:lvl1pPr marL="0" marR="0" lvl="0" indent="0" algn="l" rtl="0">
              <a:spcBef>
                <a:spcPts val="280"/>
              </a:spcBef>
              <a:spcAft>
                <a:spcPts val="0"/>
              </a:spcAft>
              <a:buClr>
                <a:schemeClr val="dk1"/>
              </a:buClr>
              <a:buFont typeface="Arial"/>
              <a:buNone/>
              <a:defRPr sz="1400" b="0" i="0" u="none" strike="noStrike" cap="none">
                <a:solidFill>
                  <a:schemeClr val="dk1"/>
                </a:solidFill>
                <a:latin typeface="Arial"/>
                <a:ea typeface="Arial"/>
                <a:cs typeface="Arial"/>
                <a:sym typeface="Arial"/>
              </a:defRPr>
            </a:lvl1pPr>
            <a:lvl2pPr marL="457200" marR="0" lvl="1" indent="0" algn="l" rtl="0">
              <a:spcBef>
                <a:spcPts val="240"/>
              </a:spcBef>
              <a:spcAft>
                <a:spcPts val="0"/>
              </a:spcAft>
              <a:buClr>
                <a:schemeClr val="dk1"/>
              </a:buClr>
              <a:buFont typeface="Arial"/>
              <a:buNone/>
              <a:defRPr sz="1200" b="0" i="0" u="none" strike="noStrike" cap="none">
                <a:solidFill>
                  <a:schemeClr val="dk1"/>
                </a:solidFill>
                <a:latin typeface="Arial"/>
                <a:ea typeface="Arial"/>
                <a:cs typeface="Arial"/>
                <a:sym typeface="Arial"/>
              </a:defRPr>
            </a:lvl2pPr>
            <a:lvl3pPr marL="914400" marR="0" lvl="2" indent="0" algn="l" rtl="0">
              <a:spcBef>
                <a:spcPts val="200"/>
              </a:spcBef>
              <a:spcAft>
                <a:spcPts val="0"/>
              </a:spcAft>
              <a:buClr>
                <a:schemeClr val="dk1"/>
              </a:buClr>
              <a:buFont typeface="Arial"/>
              <a:buNone/>
              <a:defRPr sz="1000" b="0" i="0" u="none" strike="noStrike" cap="none">
                <a:solidFill>
                  <a:schemeClr val="dk1"/>
                </a:solidFill>
                <a:latin typeface="Arial"/>
                <a:ea typeface="Arial"/>
                <a:cs typeface="Arial"/>
                <a:sym typeface="Arial"/>
              </a:defRPr>
            </a:lvl3pPr>
            <a:lvl4pPr marL="1371600" marR="0" lvl="3" indent="0" algn="l" rtl="0">
              <a:spcBef>
                <a:spcPts val="180"/>
              </a:spcBef>
              <a:spcAft>
                <a:spcPts val="0"/>
              </a:spcAft>
              <a:buClr>
                <a:schemeClr val="dk1"/>
              </a:buClr>
              <a:buFont typeface="Arial"/>
              <a:buNone/>
              <a:defRPr sz="900" b="0" i="0" u="none" strike="noStrike" cap="none">
                <a:solidFill>
                  <a:schemeClr val="dk1"/>
                </a:solidFill>
                <a:latin typeface="Arial"/>
                <a:ea typeface="Arial"/>
                <a:cs typeface="Arial"/>
                <a:sym typeface="Arial"/>
              </a:defRPr>
            </a:lvl4pPr>
            <a:lvl5pPr marL="1828800" marR="0" lvl="4" indent="0" algn="l" rtl="0">
              <a:spcBef>
                <a:spcPts val="180"/>
              </a:spcBef>
              <a:spcAft>
                <a:spcPts val="0"/>
              </a:spcAft>
              <a:buClr>
                <a:schemeClr val="dk1"/>
              </a:buClr>
              <a:buFont typeface="Arial"/>
              <a:buNone/>
              <a:defRPr sz="900" b="0" i="0" u="none" strike="noStrike" cap="none">
                <a:solidFill>
                  <a:schemeClr val="dk1"/>
                </a:solidFill>
                <a:latin typeface="Arial"/>
                <a:ea typeface="Arial"/>
                <a:cs typeface="Arial"/>
                <a:sym typeface="Arial"/>
              </a:defRPr>
            </a:lvl5pPr>
            <a:lvl6pPr marL="2286000" marR="0" lvl="5" indent="0" algn="l" rtl="0">
              <a:spcBef>
                <a:spcPts val="180"/>
              </a:spcBef>
              <a:spcAft>
                <a:spcPts val="0"/>
              </a:spcAft>
              <a:buClr>
                <a:schemeClr val="dk1"/>
              </a:buClr>
              <a:buFont typeface="Arial"/>
              <a:buNone/>
              <a:defRPr sz="900" b="0" i="0" u="none" strike="noStrike" cap="none">
                <a:solidFill>
                  <a:schemeClr val="dk1"/>
                </a:solidFill>
                <a:latin typeface="Arial"/>
                <a:ea typeface="Arial"/>
                <a:cs typeface="Arial"/>
                <a:sym typeface="Arial"/>
              </a:defRPr>
            </a:lvl6pPr>
            <a:lvl7pPr marL="2743200" marR="0" lvl="6" indent="0" algn="l" rtl="0">
              <a:spcBef>
                <a:spcPts val="180"/>
              </a:spcBef>
              <a:spcAft>
                <a:spcPts val="0"/>
              </a:spcAft>
              <a:buClr>
                <a:schemeClr val="dk1"/>
              </a:buClr>
              <a:buFont typeface="Arial"/>
              <a:buNone/>
              <a:defRPr sz="900" b="0" i="0" u="none" strike="noStrike" cap="none">
                <a:solidFill>
                  <a:schemeClr val="dk1"/>
                </a:solidFill>
                <a:latin typeface="Arial"/>
                <a:ea typeface="Arial"/>
                <a:cs typeface="Arial"/>
                <a:sym typeface="Arial"/>
              </a:defRPr>
            </a:lvl7pPr>
            <a:lvl8pPr marL="3200400" marR="0" lvl="7" indent="0" algn="l" rtl="0">
              <a:spcBef>
                <a:spcPts val="180"/>
              </a:spcBef>
              <a:spcAft>
                <a:spcPts val="0"/>
              </a:spcAft>
              <a:buClr>
                <a:schemeClr val="dk1"/>
              </a:buClr>
              <a:buFont typeface="Arial"/>
              <a:buNone/>
              <a:defRPr sz="900" b="0" i="0" u="none" strike="noStrike" cap="none">
                <a:solidFill>
                  <a:schemeClr val="dk1"/>
                </a:solidFill>
                <a:latin typeface="Arial"/>
                <a:ea typeface="Arial"/>
                <a:cs typeface="Arial"/>
                <a:sym typeface="Arial"/>
              </a:defRPr>
            </a:lvl8pPr>
            <a:lvl9pPr marL="3657600" marR="0" lvl="8" indent="0" algn="l" rtl="0">
              <a:spcBef>
                <a:spcPts val="180"/>
              </a:spcBef>
              <a:spcAft>
                <a:spcPts val="0"/>
              </a:spcAft>
              <a:buClr>
                <a:schemeClr val="dk1"/>
              </a:buClr>
              <a:buFont typeface="Arial"/>
              <a:buNone/>
              <a:defRPr sz="900" b="0" i="0" u="none" strike="noStrike" cap="none">
                <a:solidFill>
                  <a:schemeClr val="dk1"/>
                </a:solidFill>
                <a:latin typeface="Arial"/>
                <a:ea typeface="Arial"/>
                <a:cs typeface="Arial"/>
                <a:sym typeface="Arial"/>
              </a:defRPr>
            </a:lvl9pPr>
          </a:lstStyle>
          <a:p>
            <a:endParaRPr/>
          </a:p>
        </p:txBody>
      </p:sp>
      <p:sp>
        <p:nvSpPr>
          <p:cNvPr id="44" name="Shape 44"/>
          <p:cNvSpPr txBox="1">
            <a:spLocks noGrp="1"/>
          </p:cNvSpPr>
          <p:nvPr>
            <p:ph type="dt" idx="10"/>
          </p:nvPr>
        </p:nvSpPr>
        <p:spPr>
          <a:xfrm>
            <a:off x="2193925" y="29978350"/>
            <a:ext cx="10242550" cy="2286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9pPr>
          </a:lstStyle>
          <a:p>
            <a:endParaRPr/>
          </a:p>
        </p:txBody>
      </p:sp>
      <p:sp>
        <p:nvSpPr>
          <p:cNvPr id="45" name="Shape 45"/>
          <p:cNvSpPr txBox="1">
            <a:spLocks noGrp="1"/>
          </p:cNvSpPr>
          <p:nvPr>
            <p:ph type="ftr" idx="11"/>
          </p:nvPr>
        </p:nvSpPr>
        <p:spPr>
          <a:xfrm>
            <a:off x="14995525" y="29978350"/>
            <a:ext cx="13900149" cy="2286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9pPr>
          </a:lstStyle>
          <a:p>
            <a:endParaRPr/>
          </a:p>
        </p:txBody>
      </p:sp>
      <p:sp>
        <p:nvSpPr>
          <p:cNvPr id="46" name="Shape 46"/>
          <p:cNvSpPr txBox="1">
            <a:spLocks noGrp="1"/>
          </p:cNvSpPr>
          <p:nvPr>
            <p:ph type="sldNum" idx="12"/>
          </p:nvPr>
        </p:nvSpPr>
        <p:spPr>
          <a:xfrm>
            <a:off x="31454725" y="29978350"/>
            <a:ext cx="10242550" cy="2286000"/>
          </a:xfrm>
          <a:prstGeom prst="rect">
            <a:avLst/>
          </a:prstGeom>
          <a:noFill/>
          <a:ln>
            <a:noFill/>
          </a:ln>
        </p:spPr>
        <p:txBody>
          <a:bodyPr lIns="256025" tIns="128000" rIns="256025" bIns="128000" anchor="t" anchorCtr="0">
            <a:noAutofit/>
          </a:bodyPr>
          <a:lstStyle/>
          <a:p>
            <a:pPr marL="0" marR="0" lvl="0" indent="0" algn="r" rtl="0">
              <a:lnSpc>
                <a:spcPct val="100000"/>
              </a:lnSpc>
              <a:spcBef>
                <a:spcPts val="0"/>
              </a:spcBef>
              <a:spcAft>
                <a:spcPts val="0"/>
              </a:spcAft>
              <a:buClr>
                <a:schemeClr val="dk1"/>
              </a:buClr>
              <a:buSzPct val="25000"/>
              <a:buFont typeface="Arial"/>
              <a:buNone/>
            </a:pPr>
            <a:fld id="{00000000-1234-1234-1234-123412341234}" type="slidenum">
              <a:rPr lang="en-US" sz="3900" b="0" i="0" u="none">
                <a:solidFill>
                  <a:schemeClr val="dk1"/>
                </a:solidFill>
                <a:latin typeface="Arial"/>
                <a:ea typeface="Arial"/>
                <a:cs typeface="Arial"/>
                <a:sym typeface="Arial"/>
              </a:rPr>
              <a:t>‹#›</a:t>
            </a:fld>
            <a:endParaRPr lang="en-US" sz="3900" b="0" i="0" u="none">
              <a:solidFill>
                <a:schemeClr val="dk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7"/>
        <p:cNvGrpSpPr/>
        <p:nvPr/>
      </p:nvGrpSpPr>
      <p:grpSpPr>
        <a:xfrm>
          <a:off x="0" y="0"/>
          <a:ext cx="0" cy="0"/>
          <a:chOff x="0" y="0"/>
          <a:chExt cx="0" cy="0"/>
        </a:xfrm>
      </p:grpSpPr>
      <p:sp>
        <p:nvSpPr>
          <p:cNvPr id="48" name="Shape 48"/>
          <p:cNvSpPr txBox="1">
            <a:spLocks noGrp="1"/>
          </p:cNvSpPr>
          <p:nvPr>
            <p:ph type="dt" idx="10"/>
          </p:nvPr>
        </p:nvSpPr>
        <p:spPr>
          <a:xfrm>
            <a:off x="2193925" y="29978350"/>
            <a:ext cx="10242550" cy="2286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9pPr>
          </a:lstStyle>
          <a:p>
            <a:endParaRPr/>
          </a:p>
        </p:txBody>
      </p:sp>
      <p:sp>
        <p:nvSpPr>
          <p:cNvPr id="49" name="Shape 49"/>
          <p:cNvSpPr txBox="1">
            <a:spLocks noGrp="1"/>
          </p:cNvSpPr>
          <p:nvPr>
            <p:ph type="ftr" idx="11"/>
          </p:nvPr>
        </p:nvSpPr>
        <p:spPr>
          <a:xfrm>
            <a:off x="14995525" y="29978350"/>
            <a:ext cx="13900149" cy="2286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9pPr>
          </a:lstStyle>
          <a:p>
            <a:endParaRPr/>
          </a:p>
        </p:txBody>
      </p:sp>
      <p:sp>
        <p:nvSpPr>
          <p:cNvPr id="50" name="Shape 50"/>
          <p:cNvSpPr txBox="1">
            <a:spLocks noGrp="1"/>
          </p:cNvSpPr>
          <p:nvPr>
            <p:ph type="sldNum" idx="12"/>
          </p:nvPr>
        </p:nvSpPr>
        <p:spPr>
          <a:xfrm>
            <a:off x="31454725" y="29978350"/>
            <a:ext cx="10242550" cy="2286000"/>
          </a:xfrm>
          <a:prstGeom prst="rect">
            <a:avLst/>
          </a:prstGeom>
          <a:noFill/>
          <a:ln>
            <a:noFill/>
          </a:ln>
        </p:spPr>
        <p:txBody>
          <a:bodyPr lIns="256025" tIns="128000" rIns="256025" bIns="128000" anchor="t" anchorCtr="0">
            <a:noAutofit/>
          </a:bodyPr>
          <a:lstStyle/>
          <a:p>
            <a:pPr marL="0" marR="0" lvl="0" indent="0" algn="r" rtl="0">
              <a:lnSpc>
                <a:spcPct val="100000"/>
              </a:lnSpc>
              <a:spcBef>
                <a:spcPts val="0"/>
              </a:spcBef>
              <a:spcAft>
                <a:spcPts val="0"/>
              </a:spcAft>
              <a:buClr>
                <a:schemeClr val="dk1"/>
              </a:buClr>
              <a:buSzPct val="25000"/>
              <a:buFont typeface="Arial"/>
              <a:buNone/>
            </a:pPr>
            <a:fld id="{00000000-1234-1234-1234-123412341234}" type="slidenum">
              <a:rPr lang="en-US" sz="3900" b="0" i="0" u="none">
                <a:solidFill>
                  <a:schemeClr val="dk1"/>
                </a:solidFill>
                <a:latin typeface="Arial"/>
                <a:ea typeface="Arial"/>
                <a:cs typeface="Arial"/>
                <a:sym typeface="Arial"/>
              </a:rPr>
              <a:t>‹#›</a:t>
            </a:fld>
            <a:endParaRPr lang="en-US" sz="3900" b="0" i="0" u="none">
              <a:solidFill>
                <a:schemeClr val="dk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1"/>
        <p:cNvGrpSpPr/>
        <p:nvPr/>
      </p:nvGrpSpPr>
      <p:grpSpPr>
        <a:xfrm>
          <a:off x="0" y="0"/>
          <a:ext cx="0" cy="0"/>
          <a:chOff x="0" y="0"/>
          <a:chExt cx="0" cy="0"/>
        </a:xfrm>
      </p:grpSpPr>
      <p:sp>
        <p:nvSpPr>
          <p:cNvPr id="52" name="Shape 52"/>
          <p:cNvSpPr txBox="1">
            <a:spLocks noGrp="1"/>
          </p:cNvSpPr>
          <p:nvPr>
            <p:ph type="title"/>
          </p:nvPr>
        </p:nvSpPr>
        <p:spPr>
          <a:xfrm>
            <a:off x="2193925" y="1320800"/>
            <a:ext cx="39503351" cy="5486399"/>
          </a:xfrm>
          <a:prstGeom prst="rect">
            <a:avLst/>
          </a:prstGeom>
          <a:noFill/>
          <a:ln>
            <a:noFill/>
          </a:ln>
        </p:spPr>
        <p:txBody>
          <a:bodyPr lIns="91425" tIns="91425" rIns="91425" bIns="91425" anchor="ctr" anchorCtr="0"/>
          <a:lstStyle>
            <a:lvl1pPr marL="0" marR="0" lvl="0" indent="0" algn="ctr" rtl="0">
              <a:spcBef>
                <a:spcPts val="0"/>
              </a:spcBef>
              <a:spcAft>
                <a:spcPts val="0"/>
              </a:spcAft>
              <a:buNone/>
              <a:defRPr sz="12300" b="0" i="0" u="none" strike="noStrike" cap="none">
                <a:solidFill>
                  <a:schemeClr val="dk2"/>
                </a:solidFill>
                <a:latin typeface="Arial"/>
                <a:ea typeface="Arial"/>
                <a:cs typeface="Arial"/>
                <a:sym typeface="Arial"/>
              </a:defRPr>
            </a:lvl1pPr>
            <a:lvl2pPr marL="0" marR="0" lvl="1" indent="0" algn="ctr" rtl="0">
              <a:spcBef>
                <a:spcPts val="0"/>
              </a:spcBef>
              <a:spcAft>
                <a:spcPts val="0"/>
              </a:spcAft>
              <a:buNone/>
              <a:defRPr sz="12300" b="0" i="0" u="none" strike="noStrike" cap="none">
                <a:solidFill>
                  <a:schemeClr val="dk2"/>
                </a:solidFill>
                <a:latin typeface="Arial"/>
                <a:ea typeface="Arial"/>
                <a:cs typeface="Arial"/>
                <a:sym typeface="Arial"/>
              </a:defRPr>
            </a:lvl2pPr>
            <a:lvl3pPr marL="0" marR="0" lvl="2" indent="0" algn="ctr" rtl="0">
              <a:spcBef>
                <a:spcPts val="0"/>
              </a:spcBef>
              <a:spcAft>
                <a:spcPts val="0"/>
              </a:spcAft>
              <a:buNone/>
              <a:defRPr sz="12300" b="0" i="0" u="none" strike="noStrike" cap="none">
                <a:solidFill>
                  <a:schemeClr val="dk2"/>
                </a:solidFill>
                <a:latin typeface="Arial"/>
                <a:ea typeface="Arial"/>
                <a:cs typeface="Arial"/>
                <a:sym typeface="Arial"/>
              </a:defRPr>
            </a:lvl3pPr>
            <a:lvl4pPr marL="0" marR="0" lvl="3" indent="0" algn="ctr" rtl="0">
              <a:spcBef>
                <a:spcPts val="0"/>
              </a:spcBef>
              <a:spcAft>
                <a:spcPts val="0"/>
              </a:spcAft>
              <a:buNone/>
              <a:defRPr sz="12300" b="0" i="0" u="none" strike="noStrike" cap="none">
                <a:solidFill>
                  <a:schemeClr val="dk2"/>
                </a:solidFill>
                <a:latin typeface="Arial"/>
                <a:ea typeface="Arial"/>
                <a:cs typeface="Arial"/>
                <a:sym typeface="Arial"/>
              </a:defRPr>
            </a:lvl4pPr>
            <a:lvl5pPr marL="0" marR="0" lvl="4" indent="0" algn="ctr" rtl="0">
              <a:spcBef>
                <a:spcPts val="0"/>
              </a:spcBef>
              <a:spcAft>
                <a:spcPts val="0"/>
              </a:spcAft>
              <a:buNone/>
              <a:defRPr sz="12300" b="0" i="0" u="none" strike="noStrike" cap="none">
                <a:solidFill>
                  <a:schemeClr val="dk2"/>
                </a:solidFill>
                <a:latin typeface="Arial"/>
                <a:ea typeface="Arial"/>
                <a:cs typeface="Arial"/>
                <a:sym typeface="Arial"/>
              </a:defRPr>
            </a:lvl5pPr>
            <a:lvl6pPr marL="457200" marR="0" lvl="5" indent="0" algn="ctr" rtl="0">
              <a:spcBef>
                <a:spcPts val="0"/>
              </a:spcBef>
              <a:spcAft>
                <a:spcPts val="0"/>
              </a:spcAft>
              <a:buNone/>
              <a:defRPr sz="12300" b="0" i="0" u="none" strike="noStrike" cap="none">
                <a:solidFill>
                  <a:schemeClr val="dk2"/>
                </a:solidFill>
                <a:latin typeface="Arial"/>
                <a:ea typeface="Arial"/>
                <a:cs typeface="Arial"/>
                <a:sym typeface="Arial"/>
              </a:defRPr>
            </a:lvl6pPr>
            <a:lvl7pPr marL="914400" marR="0" lvl="6" indent="0" algn="ctr" rtl="0">
              <a:spcBef>
                <a:spcPts val="0"/>
              </a:spcBef>
              <a:spcAft>
                <a:spcPts val="0"/>
              </a:spcAft>
              <a:buNone/>
              <a:defRPr sz="12300" b="0" i="0" u="none" strike="noStrike" cap="none">
                <a:solidFill>
                  <a:schemeClr val="dk2"/>
                </a:solidFill>
                <a:latin typeface="Arial"/>
                <a:ea typeface="Arial"/>
                <a:cs typeface="Arial"/>
                <a:sym typeface="Arial"/>
              </a:defRPr>
            </a:lvl7pPr>
            <a:lvl8pPr marL="1371600" marR="0" lvl="7" indent="0" algn="ctr" rtl="0">
              <a:spcBef>
                <a:spcPts val="0"/>
              </a:spcBef>
              <a:spcAft>
                <a:spcPts val="0"/>
              </a:spcAft>
              <a:buNone/>
              <a:defRPr sz="12300" b="0" i="0" u="none" strike="noStrike" cap="none">
                <a:solidFill>
                  <a:schemeClr val="dk2"/>
                </a:solidFill>
                <a:latin typeface="Arial"/>
                <a:ea typeface="Arial"/>
                <a:cs typeface="Arial"/>
                <a:sym typeface="Arial"/>
              </a:defRPr>
            </a:lvl8pPr>
            <a:lvl9pPr marL="1828800" marR="0" lvl="8" indent="0" algn="ctr" rtl="0">
              <a:spcBef>
                <a:spcPts val="0"/>
              </a:spcBef>
              <a:spcAft>
                <a:spcPts val="0"/>
              </a:spcAft>
              <a:buNone/>
              <a:defRPr sz="12300" b="0" i="0" u="none" strike="noStrike" cap="none">
                <a:solidFill>
                  <a:schemeClr val="dk2"/>
                </a:solidFill>
                <a:latin typeface="Arial"/>
                <a:ea typeface="Arial"/>
                <a:cs typeface="Arial"/>
                <a:sym typeface="Arial"/>
              </a:defRPr>
            </a:lvl9pPr>
          </a:lstStyle>
          <a:p>
            <a:endParaRPr/>
          </a:p>
        </p:txBody>
      </p:sp>
      <p:sp>
        <p:nvSpPr>
          <p:cNvPr id="53" name="Shape 53"/>
          <p:cNvSpPr txBox="1">
            <a:spLocks noGrp="1"/>
          </p:cNvSpPr>
          <p:nvPr>
            <p:ph type="dt" idx="10"/>
          </p:nvPr>
        </p:nvSpPr>
        <p:spPr>
          <a:xfrm>
            <a:off x="2193925" y="29978350"/>
            <a:ext cx="10242550" cy="2286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9pPr>
          </a:lstStyle>
          <a:p>
            <a:endParaRPr/>
          </a:p>
        </p:txBody>
      </p:sp>
      <p:sp>
        <p:nvSpPr>
          <p:cNvPr id="54" name="Shape 54"/>
          <p:cNvSpPr txBox="1">
            <a:spLocks noGrp="1"/>
          </p:cNvSpPr>
          <p:nvPr>
            <p:ph type="ftr" idx="11"/>
          </p:nvPr>
        </p:nvSpPr>
        <p:spPr>
          <a:xfrm>
            <a:off x="14995525" y="29978350"/>
            <a:ext cx="13900149" cy="2286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9pPr>
          </a:lstStyle>
          <a:p>
            <a:endParaRPr/>
          </a:p>
        </p:txBody>
      </p:sp>
      <p:sp>
        <p:nvSpPr>
          <p:cNvPr id="55" name="Shape 55"/>
          <p:cNvSpPr txBox="1">
            <a:spLocks noGrp="1"/>
          </p:cNvSpPr>
          <p:nvPr>
            <p:ph type="sldNum" idx="12"/>
          </p:nvPr>
        </p:nvSpPr>
        <p:spPr>
          <a:xfrm>
            <a:off x="31454725" y="29978350"/>
            <a:ext cx="10242550" cy="2286000"/>
          </a:xfrm>
          <a:prstGeom prst="rect">
            <a:avLst/>
          </a:prstGeom>
          <a:noFill/>
          <a:ln>
            <a:noFill/>
          </a:ln>
        </p:spPr>
        <p:txBody>
          <a:bodyPr lIns="256025" tIns="128000" rIns="256025" bIns="128000" anchor="t" anchorCtr="0">
            <a:noAutofit/>
          </a:bodyPr>
          <a:lstStyle/>
          <a:p>
            <a:pPr marL="0" marR="0" lvl="0" indent="0" algn="r" rtl="0">
              <a:lnSpc>
                <a:spcPct val="100000"/>
              </a:lnSpc>
              <a:spcBef>
                <a:spcPts val="0"/>
              </a:spcBef>
              <a:spcAft>
                <a:spcPts val="0"/>
              </a:spcAft>
              <a:buClr>
                <a:schemeClr val="dk1"/>
              </a:buClr>
              <a:buSzPct val="25000"/>
              <a:buFont typeface="Arial"/>
              <a:buNone/>
            </a:pPr>
            <a:fld id="{00000000-1234-1234-1234-123412341234}" type="slidenum">
              <a:rPr lang="en-US" sz="3900" b="0" i="0" u="none">
                <a:solidFill>
                  <a:schemeClr val="dk1"/>
                </a:solidFill>
                <a:latin typeface="Arial"/>
                <a:ea typeface="Arial"/>
                <a:cs typeface="Arial"/>
                <a:sym typeface="Arial"/>
              </a:rPr>
              <a:t>‹#›</a:t>
            </a:fld>
            <a:endParaRPr lang="en-US" sz="3900" b="0" i="0" u="none">
              <a:solidFill>
                <a:schemeClr val="dk1"/>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56"/>
        <p:cNvGrpSpPr/>
        <p:nvPr/>
      </p:nvGrpSpPr>
      <p:grpSpPr>
        <a:xfrm>
          <a:off x="0" y="0"/>
          <a:ext cx="0" cy="0"/>
          <a:chOff x="0" y="0"/>
          <a:chExt cx="0" cy="0"/>
        </a:xfrm>
      </p:grpSpPr>
      <p:sp>
        <p:nvSpPr>
          <p:cNvPr id="57" name="Shape 57"/>
          <p:cNvSpPr txBox="1">
            <a:spLocks noGrp="1"/>
          </p:cNvSpPr>
          <p:nvPr>
            <p:ph type="title"/>
          </p:nvPr>
        </p:nvSpPr>
        <p:spPr>
          <a:xfrm>
            <a:off x="2194833" y="1317625"/>
            <a:ext cx="39501537" cy="5486399"/>
          </a:xfrm>
          <a:prstGeom prst="rect">
            <a:avLst/>
          </a:prstGeom>
          <a:noFill/>
          <a:ln>
            <a:noFill/>
          </a:ln>
        </p:spPr>
        <p:txBody>
          <a:bodyPr lIns="91425" tIns="91425" rIns="91425" bIns="91425" anchor="ctr" anchorCtr="0"/>
          <a:lstStyle>
            <a:lvl1pPr marL="0" marR="0" lvl="0" indent="0" algn="ctr" rtl="0">
              <a:spcBef>
                <a:spcPts val="0"/>
              </a:spcBef>
              <a:spcAft>
                <a:spcPts val="0"/>
              </a:spcAft>
              <a:buNone/>
              <a:defRPr sz="12300" b="0" i="0" u="none" strike="noStrike" cap="none">
                <a:solidFill>
                  <a:schemeClr val="dk2"/>
                </a:solidFill>
                <a:latin typeface="Arial"/>
                <a:ea typeface="Arial"/>
                <a:cs typeface="Arial"/>
                <a:sym typeface="Arial"/>
              </a:defRPr>
            </a:lvl1pPr>
            <a:lvl2pPr marL="0" marR="0" lvl="1" indent="0" algn="ctr" rtl="0">
              <a:spcBef>
                <a:spcPts val="0"/>
              </a:spcBef>
              <a:spcAft>
                <a:spcPts val="0"/>
              </a:spcAft>
              <a:buNone/>
              <a:defRPr sz="12300" b="0" i="0" u="none" strike="noStrike" cap="none">
                <a:solidFill>
                  <a:schemeClr val="dk2"/>
                </a:solidFill>
                <a:latin typeface="Arial"/>
                <a:ea typeface="Arial"/>
                <a:cs typeface="Arial"/>
                <a:sym typeface="Arial"/>
              </a:defRPr>
            </a:lvl2pPr>
            <a:lvl3pPr marL="0" marR="0" lvl="2" indent="0" algn="ctr" rtl="0">
              <a:spcBef>
                <a:spcPts val="0"/>
              </a:spcBef>
              <a:spcAft>
                <a:spcPts val="0"/>
              </a:spcAft>
              <a:buNone/>
              <a:defRPr sz="12300" b="0" i="0" u="none" strike="noStrike" cap="none">
                <a:solidFill>
                  <a:schemeClr val="dk2"/>
                </a:solidFill>
                <a:latin typeface="Arial"/>
                <a:ea typeface="Arial"/>
                <a:cs typeface="Arial"/>
                <a:sym typeface="Arial"/>
              </a:defRPr>
            </a:lvl3pPr>
            <a:lvl4pPr marL="0" marR="0" lvl="3" indent="0" algn="ctr" rtl="0">
              <a:spcBef>
                <a:spcPts val="0"/>
              </a:spcBef>
              <a:spcAft>
                <a:spcPts val="0"/>
              </a:spcAft>
              <a:buNone/>
              <a:defRPr sz="12300" b="0" i="0" u="none" strike="noStrike" cap="none">
                <a:solidFill>
                  <a:schemeClr val="dk2"/>
                </a:solidFill>
                <a:latin typeface="Arial"/>
                <a:ea typeface="Arial"/>
                <a:cs typeface="Arial"/>
                <a:sym typeface="Arial"/>
              </a:defRPr>
            </a:lvl4pPr>
            <a:lvl5pPr marL="0" marR="0" lvl="4" indent="0" algn="ctr" rtl="0">
              <a:spcBef>
                <a:spcPts val="0"/>
              </a:spcBef>
              <a:spcAft>
                <a:spcPts val="0"/>
              </a:spcAft>
              <a:buNone/>
              <a:defRPr sz="12300" b="0" i="0" u="none" strike="noStrike" cap="none">
                <a:solidFill>
                  <a:schemeClr val="dk2"/>
                </a:solidFill>
                <a:latin typeface="Arial"/>
                <a:ea typeface="Arial"/>
                <a:cs typeface="Arial"/>
                <a:sym typeface="Arial"/>
              </a:defRPr>
            </a:lvl5pPr>
            <a:lvl6pPr marL="457200" marR="0" lvl="5" indent="0" algn="ctr" rtl="0">
              <a:spcBef>
                <a:spcPts val="0"/>
              </a:spcBef>
              <a:spcAft>
                <a:spcPts val="0"/>
              </a:spcAft>
              <a:buNone/>
              <a:defRPr sz="12300" b="0" i="0" u="none" strike="noStrike" cap="none">
                <a:solidFill>
                  <a:schemeClr val="dk2"/>
                </a:solidFill>
                <a:latin typeface="Arial"/>
                <a:ea typeface="Arial"/>
                <a:cs typeface="Arial"/>
                <a:sym typeface="Arial"/>
              </a:defRPr>
            </a:lvl6pPr>
            <a:lvl7pPr marL="914400" marR="0" lvl="6" indent="0" algn="ctr" rtl="0">
              <a:spcBef>
                <a:spcPts val="0"/>
              </a:spcBef>
              <a:spcAft>
                <a:spcPts val="0"/>
              </a:spcAft>
              <a:buNone/>
              <a:defRPr sz="12300" b="0" i="0" u="none" strike="noStrike" cap="none">
                <a:solidFill>
                  <a:schemeClr val="dk2"/>
                </a:solidFill>
                <a:latin typeface="Arial"/>
                <a:ea typeface="Arial"/>
                <a:cs typeface="Arial"/>
                <a:sym typeface="Arial"/>
              </a:defRPr>
            </a:lvl7pPr>
            <a:lvl8pPr marL="1371600" marR="0" lvl="7" indent="0" algn="ctr" rtl="0">
              <a:spcBef>
                <a:spcPts val="0"/>
              </a:spcBef>
              <a:spcAft>
                <a:spcPts val="0"/>
              </a:spcAft>
              <a:buNone/>
              <a:defRPr sz="12300" b="0" i="0" u="none" strike="noStrike" cap="none">
                <a:solidFill>
                  <a:schemeClr val="dk2"/>
                </a:solidFill>
                <a:latin typeface="Arial"/>
                <a:ea typeface="Arial"/>
                <a:cs typeface="Arial"/>
                <a:sym typeface="Arial"/>
              </a:defRPr>
            </a:lvl8pPr>
            <a:lvl9pPr marL="1828800" marR="0" lvl="8" indent="0" algn="ctr" rtl="0">
              <a:spcBef>
                <a:spcPts val="0"/>
              </a:spcBef>
              <a:spcAft>
                <a:spcPts val="0"/>
              </a:spcAft>
              <a:buNone/>
              <a:defRPr sz="12300" b="0" i="0" u="none" strike="noStrike" cap="none">
                <a:solidFill>
                  <a:schemeClr val="dk2"/>
                </a:solidFill>
                <a:latin typeface="Arial"/>
                <a:ea typeface="Arial"/>
                <a:cs typeface="Arial"/>
                <a:sym typeface="Arial"/>
              </a:defRPr>
            </a:lvl9pPr>
          </a:lstStyle>
          <a:p>
            <a:endParaRPr/>
          </a:p>
        </p:txBody>
      </p:sp>
      <p:sp>
        <p:nvSpPr>
          <p:cNvPr id="58" name="Shape 58"/>
          <p:cNvSpPr txBox="1">
            <a:spLocks noGrp="1"/>
          </p:cNvSpPr>
          <p:nvPr>
            <p:ph type="body" idx="1"/>
          </p:nvPr>
        </p:nvSpPr>
        <p:spPr>
          <a:xfrm>
            <a:off x="2194833" y="7369175"/>
            <a:ext cx="19392900" cy="3070224"/>
          </a:xfrm>
          <a:prstGeom prst="rect">
            <a:avLst/>
          </a:prstGeom>
          <a:noFill/>
          <a:ln>
            <a:noFill/>
          </a:ln>
        </p:spPr>
        <p:txBody>
          <a:bodyPr lIns="91425" tIns="91425" rIns="91425" bIns="91425" anchor="b" anchorCtr="0"/>
          <a:lstStyle>
            <a:lvl1pPr marL="0" marR="0" lvl="0" indent="0" algn="l" rtl="0">
              <a:spcBef>
                <a:spcPts val="480"/>
              </a:spcBef>
              <a:spcAft>
                <a:spcPts val="0"/>
              </a:spcAft>
              <a:buClr>
                <a:schemeClr val="dk1"/>
              </a:buClr>
              <a:buFont typeface="Arial"/>
              <a:buNone/>
              <a:defRPr sz="2400" b="1" i="0" u="none" strike="noStrike" cap="none">
                <a:solidFill>
                  <a:schemeClr val="dk1"/>
                </a:solidFill>
                <a:latin typeface="Arial"/>
                <a:ea typeface="Arial"/>
                <a:cs typeface="Arial"/>
                <a:sym typeface="Arial"/>
              </a:defRPr>
            </a:lvl1pPr>
            <a:lvl2pPr marL="457200" marR="0" lvl="1" indent="0" algn="l" rtl="0">
              <a:spcBef>
                <a:spcPts val="400"/>
              </a:spcBef>
              <a:spcAft>
                <a:spcPts val="0"/>
              </a:spcAft>
              <a:buClr>
                <a:schemeClr val="dk1"/>
              </a:buClr>
              <a:buFont typeface="Arial"/>
              <a:buNone/>
              <a:defRPr sz="2000" b="1" i="0" u="none" strike="noStrike" cap="none">
                <a:solidFill>
                  <a:schemeClr val="dk1"/>
                </a:solidFill>
                <a:latin typeface="Arial"/>
                <a:ea typeface="Arial"/>
                <a:cs typeface="Arial"/>
                <a:sym typeface="Arial"/>
              </a:defRPr>
            </a:lvl2pPr>
            <a:lvl3pPr marL="914400" marR="0" lvl="2" indent="0" algn="l" rtl="0">
              <a:spcBef>
                <a:spcPts val="360"/>
              </a:spcBef>
              <a:spcAft>
                <a:spcPts val="0"/>
              </a:spcAft>
              <a:buClr>
                <a:schemeClr val="dk1"/>
              </a:buClr>
              <a:buFont typeface="Arial"/>
              <a:buNone/>
              <a:defRPr sz="1800" b="1" i="0" u="none" strike="noStrike" cap="none">
                <a:solidFill>
                  <a:schemeClr val="dk1"/>
                </a:solidFill>
                <a:latin typeface="Arial"/>
                <a:ea typeface="Arial"/>
                <a:cs typeface="Arial"/>
                <a:sym typeface="Arial"/>
              </a:defRPr>
            </a:lvl3pPr>
            <a:lvl4pPr marL="1371600" marR="0" lvl="3" indent="0" algn="l" rtl="0">
              <a:spcBef>
                <a:spcPts val="320"/>
              </a:spcBef>
              <a:spcAft>
                <a:spcPts val="0"/>
              </a:spcAft>
              <a:buClr>
                <a:schemeClr val="dk1"/>
              </a:buClr>
              <a:buFont typeface="Arial"/>
              <a:buNone/>
              <a:defRPr sz="1600" b="1" i="0" u="none" strike="noStrike" cap="none">
                <a:solidFill>
                  <a:schemeClr val="dk1"/>
                </a:solidFill>
                <a:latin typeface="Arial"/>
                <a:ea typeface="Arial"/>
                <a:cs typeface="Arial"/>
                <a:sym typeface="Arial"/>
              </a:defRPr>
            </a:lvl4pPr>
            <a:lvl5pPr marL="1828800" marR="0" lvl="4" indent="0" algn="l" rtl="0">
              <a:spcBef>
                <a:spcPts val="320"/>
              </a:spcBef>
              <a:spcAft>
                <a:spcPts val="0"/>
              </a:spcAft>
              <a:buClr>
                <a:schemeClr val="dk1"/>
              </a:buClr>
              <a:buFont typeface="Arial"/>
              <a:buNone/>
              <a:defRPr sz="1600" b="1" i="0" u="none" strike="noStrike" cap="none">
                <a:solidFill>
                  <a:schemeClr val="dk1"/>
                </a:solidFill>
                <a:latin typeface="Arial"/>
                <a:ea typeface="Arial"/>
                <a:cs typeface="Arial"/>
                <a:sym typeface="Arial"/>
              </a:defRPr>
            </a:lvl5pPr>
            <a:lvl6pPr marL="2286000" marR="0" lvl="5" indent="0" algn="l" rtl="0">
              <a:spcBef>
                <a:spcPts val="320"/>
              </a:spcBef>
              <a:spcAft>
                <a:spcPts val="0"/>
              </a:spcAft>
              <a:buClr>
                <a:schemeClr val="dk1"/>
              </a:buClr>
              <a:buFont typeface="Arial"/>
              <a:buNone/>
              <a:defRPr sz="1600" b="1" i="0" u="none" strike="noStrike" cap="none">
                <a:solidFill>
                  <a:schemeClr val="dk1"/>
                </a:solidFill>
                <a:latin typeface="Arial"/>
                <a:ea typeface="Arial"/>
                <a:cs typeface="Arial"/>
                <a:sym typeface="Arial"/>
              </a:defRPr>
            </a:lvl6pPr>
            <a:lvl7pPr marL="2743200" marR="0" lvl="6" indent="0" algn="l" rtl="0">
              <a:spcBef>
                <a:spcPts val="320"/>
              </a:spcBef>
              <a:spcAft>
                <a:spcPts val="0"/>
              </a:spcAft>
              <a:buClr>
                <a:schemeClr val="dk1"/>
              </a:buClr>
              <a:buFont typeface="Arial"/>
              <a:buNone/>
              <a:defRPr sz="1600" b="1" i="0" u="none" strike="noStrike" cap="none">
                <a:solidFill>
                  <a:schemeClr val="dk1"/>
                </a:solidFill>
                <a:latin typeface="Arial"/>
                <a:ea typeface="Arial"/>
                <a:cs typeface="Arial"/>
                <a:sym typeface="Arial"/>
              </a:defRPr>
            </a:lvl7pPr>
            <a:lvl8pPr marL="3200400" marR="0" lvl="7" indent="0" algn="l" rtl="0">
              <a:spcBef>
                <a:spcPts val="320"/>
              </a:spcBef>
              <a:spcAft>
                <a:spcPts val="0"/>
              </a:spcAft>
              <a:buClr>
                <a:schemeClr val="dk1"/>
              </a:buClr>
              <a:buFont typeface="Arial"/>
              <a:buNone/>
              <a:defRPr sz="1600" b="1" i="0" u="none" strike="noStrike" cap="none">
                <a:solidFill>
                  <a:schemeClr val="dk1"/>
                </a:solidFill>
                <a:latin typeface="Arial"/>
                <a:ea typeface="Arial"/>
                <a:cs typeface="Arial"/>
                <a:sym typeface="Arial"/>
              </a:defRPr>
            </a:lvl8pPr>
            <a:lvl9pPr marL="3657600" marR="0" lvl="8" indent="0" algn="l" rtl="0">
              <a:spcBef>
                <a:spcPts val="320"/>
              </a:spcBef>
              <a:spcAft>
                <a:spcPts val="0"/>
              </a:spcAft>
              <a:buClr>
                <a:schemeClr val="dk1"/>
              </a:buClr>
              <a:buFont typeface="Arial"/>
              <a:buNone/>
              <a:defRPr sz="1600" b="1" i="0" u="none" strike="noStrike" cap="none">
                <a:solidFill>
                  <a:schemeClr val="dk1"/>
                </a:solidFill>
                <a:latin typeface="Arial"/>
                <a:ea typeface="Arial"/>
                <a:cs typeface="Arial"/>
                <a:sym typeface="Arial"/>
              </a:defRPr>
            </a:lvl9pPr>
          </a:lstStyle>
          <a:p>
            <a:endParaRPr/>
          </a:p>
        </p:txBody>
      </p:sp>
      <p:sp>
        <p:nvSpPr>
          <p:cNvPr id="59" name="Shape 59"/>
          <p:cNvSpPr txBox="1">
            <a:spLocks noGrp="1"/>
          </p:cNvSpPr>
          <p:nvPr>
            <p:ph type="body" idx="2"/>
          </p:nvPr>
        </p:nvSpPr>
        <p:spPr>
          <a:xfrm>
            <a:off x="2194833" y="10439400"/>
            <a:ext cx="19392900" cy="18965862"/>
          </a:xfrm>
          <a:prstGeom prst="rect">
            <a:avLst/>
          </a:prstGeom>
          <a:noFill/>
          <a:ln>
            <a:noFill/>
          </a:ln>
        </p:spPr>
        <p:txBody>
          <a:bodyPr lIns="91425" tIns="91425" rIns="91425" bIns="91425" anchor="t" anchorCtr="0"/>
          <a:lstStyle>
            <a:lvl1pPr marL="960438" marR="0" lvl="0" indent="-808038" algn="l" rtl="0">
              <a:spcBef>
                <a:spcPts val="480"/>
              </a:spcBef>
              <a:spcAft>
                <a:spcPts val="0"/>
              </a:spcAft>
              <a:buClr>
                <a:schemeClr val="dk1"/>
              </a:buClr>
              <a:buSzPct val="100000"/>
              <a:buFont typeface="Arial"/>
              <a:buChar char="•"/>
              <a:defRPr sz="2400" b="0" i="0" u="none" strike="noStrike" cap="none">
                <a:solidFill>
                  <a:schemeClr val="dk1"/>
                </a:solidFill>
                <a:latin typeface="Arial"/>
                <a:ea typeface="Arial"/>
                <a:cs typeface="Arial"/>
                <a:sym typeface="Arial"/>
              </a:defRPr>
            </a:lvl1pPr>
            <a:lvl2pPr marL="2079625" marR="0" lvl="1" indent="-682625" algn="l" rtl="0">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2pPr>
            <a:lvl3pPr marL="3200400" marR="0" lvl="2" indent="-533400" algn="l" rtl="0">
              <a:spcBef>
                <a:spcPts val="360"/>
              </a:spcBef>
              <a:spcAft>
                <a:spcPts val="0"/>
              </a:spcAft>
              <a:buClr>
                <a:schemeClr val="dk1"/>
              </a:buClr>
              <a:buSzPct val="100000"/>
              <a:buFont typeface="Arial"/>
              <a:buChar char="•"/>
              <a:defRPr sz="1800" b="0" i="0" u="none" strike="noStrike" cap="none">
                <a:solidFill>
                  <a:schemeClr val="dk1"/>
                </a:solidFill>
                <a:latin typeface="Arial"/>
                <a:ea typeface="Arial"/>
                <a:cs typeface="Arial"/>
                <a:sym typeface="Arial"/>
              </a:defRPr>
            </a:lvl3pPr>
            <a:lvl4pPr marL="4479925" marR="0" lvl="3" indent="-542925" algn="l" rtl="0">
              <a:spcBef>
                <a:spcPts val="320"/>
              </a:spcBef>
              <a:spcAft>
                <a:spcPts val="0"/>
              </a:spcAft>
              <a:buClr>
                <a:schemeClr val="dk1"/>
              </a:buClr>
              <a:buSzPct val="100000"/>
              <a:buFont typeface="Arial"/>
              <a:buChar char="–"/>
              <a:defRPr sz="1600" b="0" i="0" u="none" strike="noStrike" cap="none">
                <a:solidFill>
                  <a:schemeClr val="dk1"/>
                </a:solidFill>
                <a:latin typeface="Arial"/>
                <a:ea typeface="Arial"/>
                <a:cs typeface="Arial"/>
                <a:sym typeface="Arial"/>
              </a:defRPr>
            </a:lvl4pPr>
            <a:lvl5pPr marL="5761038" marR="0" lvl="4" indent="-541337" algn="l" rtl="0">
              <a:spcBef>
                <a:spcPts val="320"/>
              </a:spcBef>
              <a:spcAft>
                <a:spcPts val="0"/>
              </a:spcAft>
              <a:buClr>
                <a:schemeClr val="dk1"/>
              </a:buClr>
              <a:buSzPct val="100000"/>
              <a:buFont typeface="Arial"/>
              <a:buChar char="»"/>
              <a:defRPr sz="1600" b="0" i="0" u="none" strike="noStrike" cap="none">
                <a:solidFill>
                  <a:schemeClr val="dk1"/>
                </a:solidFill>
                <a:latin typeface="Arial"/>
                <a:ea typeface="Arial"/>
                <a:cs typeface="Arial"/>
                <a:sym typeface="Arial"/>
              </a:defRPr>
            </a:lvl5pPr>
            <a:lvl6pPr marL="6218238" marR="0" lvl="5" indent="-541337" algn="l" rtl="0">
              <a:spcBef>
                <a:spcPts val="320"/>
              </a:spcBef>
              <a:spcAft>
                <a:spcPts val="0"/>
              </a:spcAft>
              <a:buClr>
                <a:schemeClr val="dk1"/>
              </a:buClr>
              <a:buSzPct val="100000"/>
              <a:buFont typeface="Arial"/>
              <a:buChar char="»"/>
              <a:defRPr sz="1600" b="0" i="0" u="none" strike="noStrike" cap="none">
                <a:solidFill>
                  <a:schemeClr val="dk1"/>
                </a:solidFill>
                <a:latin typeface="Arial"/>
                <a:ea typeface="Arial"/>
                <a:cs typeface="Arial"/>
                <a:sym typeface="Arial"/>
              </a:defRPr>
            </a:lvl6pPr>
            <a:lvl7pPr marL="6675438" marR="0" lvl="6" indent="-541338" algn="l" rtl="0">
              <a:spcBef>
                <a:spcPts val="320"/>
              </a:spcBef>
              <a:spcAft>
                <a:spcPts val="0"/>
              </a:spcAft>
              <a:buClr>
                <a:schemeClr val="dk1"/>
              </a:buClr>
              <a:buSzPct val="100000"/>
              <a:buFont typeface="Arial"/>
              <a:buChar char="»"/>
              <a:defRPr sz="1600" b="0" i="0" u="none" strike="noStrike" cap="none">
                <a:solidFill>
                  <a:schemeClr val="dk1"/>
                </a:solidFill>
                <a:latin typeface="Arial"/>
                <a:ea typeface="Arial"/>
                <a:cs typeface="Arial"/>
                <a:sym typeface="Arial"/>
              </a:defRPr>
            </a:lvl7pPr>
            <a:lvl8pPr marL="7132638" marR="0" lvl="7" indent="-541338" algn="l" rtl="0">
              <a:spcBef>
                <a:spcPts val="320"/>
              </a:spcBef>
              <a:spcAft>
                <a:spcPts val="0"/>
              </a:spcAft>
              <a:buClr>
                <a:schemeClr val="dk1"/>
              </a:buClr>
              <a:buSzPct val="100000"/>
              <a:buFont typeface="Arial"/>
              <a:buChar char="»"/>
              <a:defRPr sz="1600" b="0" i="0" u="none" strike="noStrike" cap="none">
                <a:solidFill>
                  <a:schemeClr val="dk1"/>
                </a:solidFill>
                <a:latin typeface="Arial"/>
                <a:ea typeface="Arial"/>
                <a:cs typeface="Arial"/>
                <a:sym typeface="Arial"/>
              </a:defRPr>
            </a:lvl8pPr>
            <a:lvl9pPr marL="7589838" marR="0" lvl="8" indent="-541338" algn="l" rtl="0">
              <a:spcBef>
                <a:spcPts val="320"/>
              </a:spcBef>
              <a:spcAft>
                <a:spcPts val="0"/>
              </a:spcAft>
              <a:buClr>
                <a:schemeClr val="dk1"/>
              </a:buClr>
              <a:buSzPct val="1000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60" name="Shape 60"/>
          <p:cNvSpPr txBox="1">
            <a:spLocks noGrp="1"/>
          </p:cNvSpPr>
          <p:nvPr>
            <p:ph type="body" idx="3"/>
          </p:nvPr>
        </p:nvSpPr>
        <p:spPr>
          <a:xfrm>
            <a:off x="22296664" y="7369175"/>
            <a:ext cx="19399703" cy="3070224"/>
          </a:xfrm>
          <a:prstGeom prst="rect">
            <a:avLst/>
          </a:prstGeom>
          <a:noFill/>
          <a:ln>
            <a:noFill/>
          </a:ln>
        </p:spPr>
        <p:txBody>
          <a:bodyPr lIns="91425" tIns="91425" rIns="91425" bIns="91425" anchor="b" anchorCtr="0"/>
          <a:lstStyle>
            <a:lvl1pPr marL="0" marR="0" lvl="0" indent="0" algn="l" rtl="0">
              <a:spcBef>
                <a:spcPts val="480"/>
              </a:spcBef>
              <a:spcAft>
                <a:spcPts val="0"/>
              </a:spcAft>
              <a:buClr>
                <a:schemeClr val="dk1"/>
              </a:buClr>
              <a:buFont typeface="Arial"/>
              <a:buNone/>
              <a:defRPr sz="2400" b="1" i="0" u="none" strike="noStrike" cap="none">
                <a:solidFill>
                  <a:schemeClr val="dk1"/>
                </a:solidFill>
                <a:latin typeface="Arial"/>
                <a:ea typeface="Arial"/>
                <a:cs typeface="Arial"/>
                <a:sym typeface="Arial"/>
              </a:defRPr>
            </a:lvl1pPr>
            <a:lvl2pPr marL="457200" marR="0" lvl="1" indent="0" algn="l" rtl="0">
              <a:spcBef>
                <a:spcPts val="400"/>
              </a:spcBef>
              <a:spcAft>
                <a:spcPts val="0"/>
              </a:spcAft>
              <a:buClr>
                <a:schemeClr val="dk1"/>
              </a:buClr>
              <a:buFont typeface="Arial"/>
              <a:buNone/>
              <a:defRPr sz="2000" b="1" i="0" u="none" strike="noStrike" cap="none">
                <a:solidFill>
                  <a:schemeClr val="dk1"/>
                </a:solidFill>
                <a:latin typeface="Arial"/>
                <a:ea typeface="Arial"/>
                <a:cs typeface="Arial"/>
                <a:sym typeface="Arial"/>
              </a:defRPr>
            </a:lvl2pPr>
            <a:lvl3pPr marL="914400" marR="0" lvl="2" indent="0" algn="l" rtl="0">
              <a:spcBef>
                <a:spcPts val="360"/>
              </a:spcBef>
              <a:spcAft>
                <a:spcPts val="0"/>
              </a:spcAft>
              <a:buClr>
                <a:schemeClr val="dk1"/>
              </a:buClr>
              <a:buFont typeface="Arial"/>
              <a:buNone/>
              <a:defRPr sz="1800" b="1" i="0" u="none" strike="noStrike" cap="none">
                <a:solidFill>
                  <a:schemeClr val="dk1"/>
                </a:solidFill>
                <a:latin typeface="Arial"/>
                <a:ea typeface="Arial"/>
                <a:cs typeface="Arial"/>
                <a:sym typeface="Arial"/>
              </a:defRPr>
            </a:lvl3pPr>
            <a:lvl4pPr marL="1371600" marR="0" lvl="3" indent="0" algn="l" rtl="0">
              <a:spcBef>
                <a:spcPts val="320"/>
              </a:spcBef>
              <a:spcAft>
                <a:spcPts val="0"/>
              </a:spcAft>
              <a:buClr>
                <a:schemeClr val="dk1"/>
              </a:buClr>
              <a:buFont typeface="Arial"/>
              <a:buNone/>
              <a:defRPr sz="1600" b="1" i="0" u="none" strike="noStrike" cap="none">
                <a:solidFill>
                  <a:schemeClr val="dk1"/>
                </a:solidFill>
                <a:latin typeface="Arial"/>
                <a:ea typeface="Arial"/>
                <a:cs typeface="Arial"/>
                <a:sym typeface="Arial"/>
              </a:defRPr>
            </a:lvl4pPr>
            <a:lvl5pPr marL="1828800" marR="0" lvl="4" indent="0" algn="l" rtl="0">
              <a:spcBef>
                <a:spcPts val="320"/>
              </a:spcBef>
              <a:spcAft>
                <a:spcPts val="0"/>
              </a:spcAft>
              <a:buClr>
                <a:schemeClr val="dk1"/>
              </a:buClr>
              <a:buFont typeface="Arial"/>
              <a:buNone/>
              <a:defRPr sz="1600" b="1" i="0" u="none" strike="noStrike" cap="none">
                <a:solidFill>
                  <a:schemeClr val="dk1"/>
                </a:solidFill>
                <a:latin typeface="Arial"/>
                <a:ea typeface="Arial"/>
                <a:cs typeface="Arial"/>
                <a:sym typeface="Arial"/>
              </a:defRPr>
            </a:lvl5pPr>
            <a:lvl6pPr marL="2286000" marR="0" lvl="5" indent="0" algn="l" rtl="0">
              <a:spcBef>
                <a:spcPts val="320"/>
              </a:spcBef>
              <a:spcAft>
                <a:spcPts val="0"/>
              </a:spcAft>
              <a:buClr>
                <a:schemeClr val="dk1"/>
              </a:buClr>
              <a:buFont typeface="Arial"/>
              <a:buNone/>
              <a:defRPr sz="1600" b="1" i="0" u="none" strike="noStrike" cap="none">
                <a:solidFill>
                  <a:schemeClr val="dk1"/>
                </a:solidFill>
                <a:latin typeface="Arial"/>
                <a:ea typeface="Arial"/>
                <a:cs typeface="Arial"/>
                <a:sym typeface="Arial"/>
              </a:defRPr>
            </a:lvl6pPr>
            <a:lvl7pPr marL="2743200" marR="0" lvl="6" indent="0" algn="l" rtl="0">
              <a:spcBef>
                <a:spcPts val="320"/>
              </a:spcBef>
              <a:spcAft>
                <a:spcPts val="0"/>
              </a:spcAft>
              <a:buClr>
                <a:schemeClr val="dk1"/>
              </a:buClr>
              <a:buFont typeface="Arial"/>
              <a:buNone/>
              <a:defRPr sz="1600" b="1" i="0" u="none" strike="noStrike" cap="none">
                <a:solidFill>
                  <a:schemeClr val="dk1"/>
                </a:solidFill>
                <a:latin typeface="Arial"/>
                <a:ea typeface="Arial"/>
                <a:cs typeface="Arial"/>
                <a:sym typeface="Arial"/>
              </a:defRPr>
            </a:lvl7pPr>
            <a:lvl8pPr marL="3200400" marR="0" lvl="7" indent="0" algn="l" rtl="0">
              <a:spcBef>
                <a:spcPts val="320"/>
              </a:spcBef>
              <a:spcAft>
                <a:spcPts val="0"/>
              </a:spcAft>
              <a:buClr>
                <a:schemeClr val="dk1"/>
              </a:buClr>
              <a:buFont typeface="Arial"/>
              <a:buNone/>
              <a:defRPr sz="1600" b="1" i="0" u="none" strike="noStrike" cap="none">
                <a:solidFill>
                  <a:schemeClr val="dk1"/>
                </a:solidFill>
                <a:latin typeface="Arial"/>
                <a:ea typeface="Arial"/>
                <a:cs typeface="Arial"/>
                <a:sym typeface="Arial"/>
              </a:defRPr>
            </a:lvl8pPr>
            <a:lvl9pPr marL="3657600" marR="0" lvl="8" indent="0" algn="l" rtl="0">
              <a:spcBef>
                <a:spcPts val="320"/>
              </a:spcBef>
              <a:spcAft>
                <a:spcPts val="0"/>
              </a:spcAft>
              <a:buClr>
                <a:schemeClr val="dk1"/>
              </a:buClr>
              <a:buFont typeface="Arial"/>
              <a:buNone/>
              <a:defRPr sz="1600" b="1" i="0" u="none" strike="noStrike" cap="none">
                <a:solidFill>
                  <a:schemeClr val="dk1"/>
                </a:solidFill>
                <a:latin typeface="Arial"/>
                <a:ea typeface="Arial"/>
                <a:cs typeface="Arial"/>
                <a:sym typeface="Arial"/>
              </a:defRPr>
            </a:lvl9pPr>
          </a:lstStyle>
          <a:p>
            <a:endParaRPr/>
          </a:p>
        </p:txBody>
      </p:sp>
      <p:sp>
        <p:nvSpPr>
          <p:cNvPr id="61" name="Shape 61"/>
          <p:cNvSpPr txBox="1">
            <a:spLocks noGrp="1"/>
          </p:cNvSpPr>
          <p:nvPr>
            <p:ph type="body" idx="4"/>
          </p:nvPr>
        </p:nvSpPr>
        <p:spPr>
          <a:xfrm>
            <a:off x="22296664" y="10439400"/>
            <a:ext cx="19399703" cy="18965862"/>
          </a:xfrm>
          <a:prstGeom prst="rect">
            <a:avLst/>
          </a:prstGeom>
          <a:noFill/>
          <a:ln>
            <a:noFill/>
          </a:ln>
        </p:spPr>
        <p:txBody>
          <a:bodyPr lIns="91425" tIns="91425" rIns="91425" bIns="91425" anchor="t" anchorCtr="0"/>
          <a:lstStyle>
            <a:lvl1pPr marL="960438" marR="0" lvl="0" indent="-808038" algn="l" rtl="0">
              <a:spcBef>
                <a:spcPts val="480"/>
              </a:spcBef>
              <a:spcAft>
                <a:spcPts val="0"/>
              </a:spcAft>
              <a:buClr>
                <a:schemeClr val="dk1"/>
              </a:buClr>
              <a:buSzPct val="100000"/>
              <a:buFont typeface="Arial"/>
              <a:buChar char="•"/>
              <a:defRPr sz="2400" b="0" i="0" u="none" strike="noStrike" cap="none">
                <a:solidFill>
                  <a:schemeClr val="dk1"/>
                </a:solidFill>
                <a:latin typeface="Arial"/>
                <a:ea typeface="Arial"/>
                <a:cs typeface="Arial"/>
                <a:sym typeface="Arial"/>
              </a:defRPr>
            </a:lvl1pPr>
            <a:lvl2pPr marL="2079625" marR="0" lvl="1" indent="-682625" algn="l" rtl="0">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2pPr>
            <a:lvl3pPr marL="3200400" marR="0" lvl="2" indent="-533400" algn="l" rtl="0">
              <a:spcBef>
                <a:spcPts val="360"/>
              </a:spcBef>
              <a:spcAft>
                <a:spcPts val="0"/>
              </a:spcAft>
              <a:buClr>
                <a:schemeClr val="dk1"/>
              </a:buClr>
              <a:buSzPct val="100000"/>
              <a:buFont typeface="Arial"/>
              <a:buChar char="•"/>
              <a:defRPr sz="1800" b="0" i="0" u="none" strike="noStrike" cap="none">
                <a:solidFill>
                  <a:schemeClr val="dk1"/>
                </a:solidFill>
                <a:latin typeface="Arial"/>
                <a:ea typeface="Arial"/>
                <a:cs typeface="Arial"/>
                <a:sym typeface="Arial"/>
              </a:defRPr>
            </a:lvl3pPr>
            <a:lvl4pPr marL="4479925" marR="0" lvl="3" indent="-542925" algn="l" rtl="0">
              <a:spcBef>
                <a:spcPts val="320"/>
              </a:spcBef>
              <a:spcAft>
                <a:spcPts val="0"/>
              </a:spcAft>
              <a:buClr>
                <a:schemeClr val="dk1"/>
              </a:buClr>
              <a:buSzPct val="100000"/>
              <a:buFont typeface="Arial"/>
              <a:buChar char="–"/>
              <a:defRPr sz="1600" b="0" i="0" u="none" strike="noStrike" cap="none">
                <a:solidFill>
                  <a:schemeClr val="dk1"/>
                </a:solidFill>
                <a:latin typeface="Arial"/>
                <a:ea typeface="Arial"/>
                <a:cs typeface="Arial"/>
                <a:sym typeface="Arial"/>
              </a:defRPr>
            </a:lvl4pPr>
            <a:lvl5pPr marL="5761038" marR="0" lvl="4" indent="-541337" algn="l" rtl="0">
              <a:spcBef>
                <a:spcPts val="320"/>
              </a:spcBef>
              <a:spcAft>
                <a:spcPts val="0"/>
              </a:spcAft>
              <a:buClr>
                <a:schemeClr val="dk1"/>
              </a:buClr>
              <a:buSzPct val="100000"/>
              <a:buFont typeface="Arial"/>
              <a:buChar char="»"/>
              <a:defRPr sz="1600" b="0" i="0" u="none" strike="noStrike" cap="none">
                <a:solidFill>
                  <a:schemeClr val="dk1"/>
                </a:solidFill>
                <a:latin typeface="Arial"/>
                <a:ea typeface="Arial"/>
                <a:cs typeface="Arial"/>
                <a:sym typeface="Arial"/>
              </a:defRPr>
            </a:lvl5pPr>
            <a:lvl6pPr marL="6218238" marR="0" lvl="5" indent="-541337" algn="l" rtl="0">
              <a:spcBef>
                <a:spcPts val="320"/>
              </a:spcBef>
              <a:spcAft>
                <a:spcPts val="0"/>
              </a:spcAft>
              <a:buClr>
                <a:schemeClr val="dk1"/>
              </a:buClr>
              <a:buSzPct val="100000"/>
              <a:buFont typeface="Arial"/>
              <a:buChar char="»"/>
              <a:defRPr sz="1600" b="0" i="0" u="none" strike="noStrike" cap="none">
                <a:solidFill>
                  <a:schemeClr val="dk1"/>
                </a:solidFill>
                <a:latin typeface="Arial"/>
                <a:ea typeface="Arial"/>
                <a:cs typeface="Arial"/>
                <a:sym typeface="Arial"/>
              </a:defRPr>
            </a:lvl6pPr>
            <a:lvl7pPr marL="6675438" marR="0" lvl="6" indent="-541338" algn="l" rtl="0">
              <a:spcBef>
                <a:spcPts val="320"/>
              </a:spcBef>
              <a:spcAft>
                <a:spcPts val="0"/>
              </a:spcAft>
              <a:buClr>
                <a:schemeClr val="dk1"/>
              </a:buClr>
              <a:buSzPct val="100000"/>
              <a:buFont typeface="Arial"/>
              <a:buChar char="»"/>
              <a:defRPr sz="1600" b="0" i="0" u="none" strike="noStrike" cap="none">
                <a:solidFill>
                  <a:schemeClr val="dk1"/>
                </a:solidFill>
                <a:latin typeface="Arial"/>
                <a:ea typeface="Arial"/>
                <a:cs typeface="Arial"/>
                <a:sym typeface="Arial"/>
              </a:defRPr>
            </a:lvl7pPr>
            <a:lvl8pPr marL="7132638" marR="0" lvl="7" indent="-541338" algn="l" rtl="0">
              <a:spcBef>
                <a:spcPts val="320"/>
              </a:spcBef>
              <a:spcAft>
                <a:spcPts val="0"/>
              </a:spcAft>
              <a:buClr>
                <a:schemeClr val="dk1"/>
              </a:buClr>
              <a:buSzPct val="100000"/>
              <a:buFont typeface="Arial"/>
              <a:buChar char="»"/>
              <a:defRPr sz="1600" b="0" i="0" u="none" strike="noStrike" cap="none">
                <a:solidFill>
                  <a:schemeClr val="dk1"/>
                </a:solidFill>
                <a:latin typeface="Arial"/>
                <a:ea typeface="Arial"/>
                <a:cs typeface="Arial"/>
                <a:sym typeface="Arial"/>
              </a:defRPr>
            </a:lvl8pPr>
            <a:lvl9pPr marL="7589838" marR="0" lvl="8" indent="-541338" algn="l" rtl="0">
              <a:spcBef>
                <a:spcPts val="320"/>
              </a:spcBef>
              <a:spcAft>
                <a:spcPts val="0"/>
              </a:spcAft>
              <a:buClr>
                <a:schemeClr val="dk1"/>
              </a:buClr>
              <a:buSzPct val="1000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62" name="Shape 62"/>
          <p:cNvSpPr txBox="1">
            <a:spLocks noGrp="1"/>
          </p:cNvSpPr>
          <p:nvPr>
            <p:ph type="dt" idx="10"/>
          </p:nvPr>
        </p:nvSpPr>
        <p:spPr>
          <a:xfrm>
            <a:off x="2193925" y="29978350"/>
            <a:ext cx="10242550" cy="2286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9pPr>
          </a:lstStyle>
          <a:p>
            <a:endParaRPr/>
          </a:p>
        </p:txBody>
      </p:sp>
      <p:sp>
        <p:nvSpPr>
          <p:cNvPr id="63" name="Shape 63"/>
          <p:cNvSpPr txBox="1">
            <a:spLocks noGrp="1"/>
          </p:cNvSpPr>
          <p:nvPr>
            <p:ph type="ftr" idx="11"/>
          </p:nvPr>
        </p:nvSpPr>
        <p:spPr>
          <a:xfrm>
            <a:off x="14995525" y="29978350"/>
            <a:ext cx="13900149" cy="2286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9pPr>
          </a:lstStyle>
          <a:p>
            <a:endParaRPr/>
          </a:p>
        </p:txBody>
      </p:sp>
      <p:sp>
        <p:nvSpPr>
          <p:cNvPr id="64" name="Shape 64"/>
          <p:cNvSpPr txBox="1">
            <a:spLocks noGrp="1"/>
          </p:cNvSpPr>
          <p:nvPr>
            <p:ph type="sldNum" idx="12"/>
          </p:nvPr>
        </p:nvSpPr>
        <p:spPr>
          <a:xfrm>
            <a:off x="31454725" y="29978350"/>
            <a:ext cx="10242550" cy="2286000"/>
          </a:xfrm>
          <a:prstGeom prst="rect">
            <a:avLst/>
          </a:prstGeom>
          <a:noFill/>
          <a:ln>
            <a:noFill/>
          </a:ln>
        </p:spPr>
        <p:txBody>
          <a:bodyPr lIns="256025" tIns="128000" rIns="256025" bIns="128000" anchor="t" anchorCtr="0">
            <a:noAutofit/>
          </a:bodyPr>
          <a:lstStyle/>
          <a:p>
            <a:pPr marL="0" marR="0" lvl="0" indent="0" algn="r" rtl="0">
              <a:lnSpc>
                <a:spcPct val="100000"/>
              </a:lnSpc>
              <a:spcBef>
                <a:spcPts val="0"/>
              </a:spcBef>
              <a:spcAft>
                <a:spcPts val="0"/>
              </a:spcAft>
              <a:buClr>
                <a:schemeClr val="dk1"/>
              </a:buClr>
              <a:buSzPct val="25000"/>
              <a:buFont typeface="Arial"/>
              <a:buNone/>
            </a:pPr>
            <a:fld id="{00000000-1234-1234-1234-123412341234}" type="slidenum">
              <a:rPr lang="en-US" sz="3900" b="0" i="0" u="none">
                <a:solidFill>
                  <a:schemeClr val="dk1"/>
                </a:solidFill>
                <a:latin typeface="Arial"/>
                <a:ea typeface="Arial"/>
                <a:cs typeface="Arial"/>
                <a:sym typeface="Arial"/>
              </a:rPr>
              <a:t>‹#›</a:t>
            </a:fld>
            <a:endParaRPr lang="en-US" sz="3900" b="0" i="0" u="none">
              <a:solidFill>
                <a:schemeClr val="dk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2193925" y="1320800"/>
            <a:ext cx="39503351" cy="5486399"/>
          </a:xfrm>
          <a:prstGeom prst="rect">
            <a:avLst/>
          </a:prstGeom>
          <a:noFill/>
          <a:ln>
            <a:noFill/>
          </a:ln>
        </p:spPr>
        <p:txBody>
          <a:bodyPr lIns="91425" tIns="91425" rIns="91425" bIns="91425" anchor="ctr" anchorCtr="0"/>
          <a:lstStyle>
            <a:lvl1pPr marL="0" marR="0" lvl="0" indent="0" algn="ctr" rtl="0">
              <a:spcBef>
                <a:spcPts val="0"/>
              </a:spcBef>
              <a:spcAft>
                <a:spcPts val="0"/>
              </a:spcAft>
              <a:buNone/>
              <a:defRPr sz="12300" b="0" i="0" u="none" strike="noStrike" cap="none">
                <a:solidFill>
                  <a:schemeClr val="dk2"/>
                </a:solidFill>
                <a:latin typeface="Arial"/>
                <a:ea typeface="Arial"/>
                <a:cs typeface="Arial"/>
                <a:sym typeface="Arial"/>
              </a:defRPr>
            </a:lvl1pPr>
            <a:lvl2pPr marL="0" marR="0" lvl="1" indent="0" algn="ctr" rtl="0">
              <a:spcBef>
                <a:spcPts val="0"/>
              </a:spcBef>
              <a:spcAft>
                <a:spcPts val="0"/>
              </a:spcAft>
              <a:buNone/>
              <a:defRPr sz="12300" b="0" i="0" u="none" strike="noStrike" cap="none">
                <a:solidFill>
                  <a:schemeClr val="dk2"/>
                </a:solidFill>
                <a:latin typeface="Arial"/>
                <a:ea typeface="Arial"/>
                <a:cs typeface="Arial"/>
                <a:sym typeface="Arial"/>
              </a:defRPr>
            </a:lvl2pPr>
            <a:lvl3pPr marL="0" marR="0" lvl="2" indent="0" algn="ctr" rtl="0">
              <a:spcBef>
                <a:spcPts val="0"/>
              </a:spcBef>
              <a:spcAft>
                <a:spcPts val="0"/>
              </a:spcAft>
              <a:buNone/>
              <a:defRPr sz="12300" b="0" i="0" u="none" strike="noStrike" cap="none">
                <a:solidFill>
                  <a:schemeClr val="dk2"/>
                </a:solidFill>
                <a:latin typeface="Arial"/>
                <a:ea typeface="Arial"/>
                <a:cs typeface="Arial"/>
                <a:sym typeface="Arial"/>
              </a:defRPr>
            </a:lvl3pPr>
            <a:lvl4pPr marL="0" marR="0" lvl="3" indent="0" algn="ctr" rtl="0">
              <a:spcBef>
                <a:spcPts val="0"/>
              </a:spcBef>
              <a:spcAft>
                <a:spcPts val="0"/>
              </a:spcAft>
              <a:buNone/>
              <a:defRPr sz="12300" b="0" i="0" u="none" strike="noStrike" cap="none">
                <a:solidFill>
                  <a:schemeClr val="dk2"/>
                </a:solidFill>
                <a:latin typeface="Arial"/>
                <a:ea typeface="Arial"/>
                <a:cs typeface="Arial"/>
                <a:sym typeface="Arial"/>
              </a:defRPr>
            </a:lvl4pPr>
            <a:lvl5pPr marL="0" marR="0" lvl="4" indent="0" algn="ctr" rtl="0">
              <a:spcBef>
                <a:spcPts val="0"/>
              </a:spcBef>
              <a:spcAft>
                <a:spcPts val="0"/>
              </a:spcAft>
              <a:buNone/>
              <a:defRPr sz="12300" b="0" i="0" u="none" strike="noStrike" cap="none">
                <a:solidFill>
                  <a:schemeClr val="dk2"/>
                </a:solidFill>
                <a:latin typeface="Arial"/>
                <a:ea typeface="Arial"/>
                <a:cs typeface="Arial"/>
                <a:sym typeface="Arial"/>
              </a:defRPr>
            </a:lvl5pPr>
            <a:lvl6pPr marL="457200" marR="0" lvl="5" indent="0" algn="ctr" rtl="0">
              <a:spcBef>
                <a:spcPts val="0"/>
              </a:spcBef>
              <a:spcAft>
                <a:spcPts val="0"/>
              </a:spcAft>
              <a:buNone/>
              <a:defRPr sz="12300" b="0" i="0" u="none" strike="noStrike" cap="none">
                <a:solidFill>
                  <a:schemeClr val="dk2"/>
                </a:solidFill>
                <a:latin typeface="Arial"/>
                <a:ea typeface="Arial"/>
                <a:cs typeface="Arial"/>
                <a:sym typeface="Arial"/>
              </a:defRPr>
            </a:lvl6pPr>
            <a:lvl7pPr marL="914400" marR="0" lvl="6" indent="0" algn="ctr" rtl="0">
              <a:spcBef>
                <a:spcPts val="0"/>
              </a:spcBef>
              <a:spcAft>
                <a:spcPts val="0"/>
              </a:spcAft>
              <a:buNone/>
              <a:defRPr sz="12300" b="0" i="0" u="none" strike="noStrike" cap="none">
                <a:solidFill>
                  <a:schemeClr val="dk2"/>
                </a:solidFill>
                <a:latin typeface="Arial"/>
                <a:ea typeface="Arial"/>
                <a:cs typeface="Arial"/>
                <a:sym typeface="Arial"/>
              </a:defRPr>
            </a:lvl7pPr>
            <a:lvl8pPr marL="1371600" marR="0" lvl="7" indent="0" algn="ctr" rtl="0">
              <a:spcBef>
                <a:spcPts val="0"/>
              </a:spcBef>
              <a:spcAft>
                <a:spcPts val="0"/>
              </a:spcAft>
              <a:buNone/>
              <a:defRPr sz="12300" b="0" i="0" u="none" strike="noStrike" cap="none">
                <a:solidFill>
                  <a:schemeClr val="dk2"/>
                </a:solidFill>
                <a:latin typeface="Arial"/>
                <a:ea typeface="Arial"/>
                <a:cs typeface="Arial"/>
                <a:sym typeface="Arial"/>
              </a:defRPr>
            </a:lvl8pPr>
            <a:lvl9pPr marL="1828800" marR="0" lvl="8" indent="0" algn="ctr" rtl="0">
              <a:spcBef>
                <a:spcPts val="0"/>
              </a:spcBef>
              <a:spcAft>
                <a:spcPts val="0"/>
              </a:spcAft>
              <a:buNone/>
              <a:defRPr sz="12300" b="0" i="0" u="none" strike="noStrike" cap="none">
                <a:solidFill>
                  <a:schemeClr val="dk2"/>
                </a:solidFill>
                <a:latin typeface="Arial"/>
                <a:ea typeface="Arial"/>
                <a:cs typeface="Arial"/>
                <a:sym typeface="Arial"/>
              </a:defRPr>
            </a:lvl9pPr>
          </a:lstStyle>
          <a:p>
            <a:endParaRPr/>
          </a:p>
        </p:txBody>
      </p:sp>
      <p:sp>
        <p:nvSpPr>
          <p:cNvPr id="67" name="Shape 67"/>
          <p:cNvSpPr txBox="1">
            <a:spLocks noGrp="1"/>
          </p:cNvSpPr>
          <p:nvPr>
            <p:ph type="body" idx="1"/>
          </p:nvPr>
        </p:nvSpPr>
        <p:spPr>
          <a:xfrm>
            <a:off x="2193472" y="7683500"/>
            <a:ext cx="19686813" cy="21723349"/>
          </a:xfrm>
          <a:prstGeom prst="rect">
            <a:avLst/>
          </a:prstGeom>
          <a:noFill/>
          <a:ln>
            <a:noFill/>
          </a:ln>
        </p:spPr>
        <p:txBody>
          <a:bodyPr lIns="91425" tIns="91425" rIns="91425" bIns="91425" anchor="t" anchorCtr="0"/>
          <a:lstStyle>
            <a:lvl1pPr marL="960438" marR="0" lvl="0" indent="-782638" algn="l" rtl="0">
              <a:spcBef>
                <a:spcPts val="560"/>
              </a:spcBef>
              <a:spcAft>
                <a:spcPts val="0"/>
              </a:spcAft>
              <a:buClr>
                <a:schemeClr val="dk1"/>
              </a:buClr>
              <a:buSzPct val="100000"/>
              <a:buFont typeface="Arial"/>
              <a:buChar char="•"/>
              <a:defRPr sz="2800" b="0" i="0" u="none" strike="noStrike" cap="none">
                <a:solidFill>
                  <a:schemeClr val="dk1"/>
                </a:solidFill>
                <a:latin typeface="Arial"/>
                <a:ea typeface="Arial"/>
                <a:cs typeface="Arial"/>
                <a:sym typeface="Arial"/>
              </a:defRPr>
            </a:lvl1pPr>
            <a:lvl2pPr marL="2079625" marR="0" lvl="1" indent="-657225" algn="l" rtl="0">
              <a:spcBef>
                <a:spcPts val="480"/>
              </a:spcBef>
              <a:spcAft>
                <a:spcPts val="0"/>
              </a:spcAft>
              <a:buClr>
                <a:schemeClr val="dk1"/>
              </a:buClr>
              <a:buSzPct val="100000"/>
              <a:buFont typeface="Arial"/>
              <a:buChar char="–"/>
              <a:defRPr sz="2400" b="0" i="0" u="none" strike="noStrike" cap="none">
                <a:solidFill>
                  <a:schemeClr val="dk1"/>
                </a:solidFill>
                <a:latin typeface="Arial"/>
                <a:ea typeface="Arial"/>
                <a:cs typeface="Arial"/>
                <a:sym typeface="Arial"/>
              </a:defRPr>
            </a:lvl2pPr>
            <a:lvl3pPr marL="3200400" marR="0" lvl="2" indent="-520700" algn="l" rtl="0">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3pPr>
            <a:lvl4pPr marL="4479925" marR="0" lvl="3" indent="-530225" algn="l" rtl="0">
              <a:spcBef>
                <a:spcPts val="360"/>
              </a:spcBef>
              <a:spcAft>
                <a:spcPts val="0"/>
              </a:spcAft>
              <a:buClr>
                <a:schemeClr val="dk1"/>
              </a:buClr>
              <a:buSzPct val="100000"/>
              <a:buFont typeface="Arial"/>
              <a:buChar char="–"/>
              <a:defRPr sz="1800" b="0" i="0" u="none" strike="noStrike" cap="none">
                <a:solidFill>
                  <a:schemeClr val="dk1"/>
                </a:solidFill>
                <a:latin typeface="Arial"/>
                <a:ea typeface="Arial"/>
                <a:cs typeface="Arial"/>
                <a:sym typeface="Arial"/>
              </a:defRPr>
            </a:lvl4pPr>
            <a:lvl5pPr marL="5761038" marR="0" lvl="4" indent="-528637" algn="l" rtl="0">
              <a:spcBef>
                <a:spcPts val="360"/>
              </a:spcBef>
              <a:spcAft>
                <a:spcPts val="0"/>
              </a:spcAft>
              <a:buClr>
                <a:schemeClr val="dk1"/>
              </a:buClr>
              <a:buSzPct val="100000"/>
              <a:buFont typeface="Arial"/>
              <a:buChar char="»"/>
              <a:defRPr sz="1800" b="0" i="0" u="none" strike="noStrike" cap="none">
                <a:solidFill>
                  <a:schemeClr val="dk1"/>
                </a:solidFill>
                <a:latin typeface="Arial"/>
                <a:ea typeface="Arial"/>
                <a:cs typeface="Arial"/>
                <a:sym typeface="Arial"/>
              </a:defRPr>
            </a:lvl5pPr>
            <a:lvl6pPr marL="6218238" marR="0" lvl="5" indent="-528637" algn="l" rtl="0">
              <a:spcBef>
                <a:spcPts val="360"/>
              </a:spcBef>
              <a:spcAft>
                <a:spcPts val="0"/>
              </a:spcAft>
              <a:buClr>
                <a:schemeClr val="dk1"/>
              </a:buClr>
              <a:buSzPct val="100000"/>
              <a:buFont typeface="Arial"/>
              <a:buChar char="»"/>
              <a:defRPr sz="1800" b="0" i="0" u="none" strike="noStrike" cap="none">
                <a:solidFill>
                  <a:schemeClr val="dk1"/>
                </a:solidFill>
                <a:latin typeface="Arial"/>
                <a:ea typeface="Arial"/>
                <a:cs typeface="Arial"/>
                <a:sym typeface="Arial"/>
              </a:defRPr>
            </a:lvl6pPr>
            <a:lvl7pPr marL="6675438" marR="0" lvl="6" indent="-528638" algn="l" rtl="0">
              <a:spcBef>
                <a:spcPts val="360"/>
              </a:spcBef>
              <a:spcAft>
                <a:spcPts val="0"/>
              </a:spcAft>
              <a:buClr>
                <a:schemeClr val="dk1"/>
              </a:buClr>
              <a:buSzPct val="100000"/>
              <a:buFont typeface="Arial"/>
              <a:buChar char="»"/>
              <a:defRPr sz="1800" b="0" i="0" u="none" strike="noStrike" cap="none">
                <a:solidFill>
                  <a:schemeClr val="dk1"/>
                </a:solidFill>
                <a:latin typeface="Arial"/>
                <a:ea typeface="Arial"/>
                <a:cs typeface="Arial"/>
                <a:sym typeface="Arial"/>
              </a:defRPr>
            </a:lvl7pPr>
            <a:lvl8pPr marL="7132638" marR="0" lvl="7" indent="-528638" algn="l" rtl="0">
              <a:spcBef>
                <a:spcPts val="360"/>
              </a:spcBef>
              <a:spcAft>
                <a:spcPts val="0"/>
              </a:spcAft>
              <a:buClr>
                <a:schemeClr val="dk1"/>
              </a:buClr>
              <a:buSzPct val="100000"/>
              <a:buFont typeface="Arial"/>
              <a:buChar char="»"/>
              <a:defRPr sz="1800" b="0" i="0" u="none" strike="noStrike" cap="none">
                <a:solidFill>
                  <a:schemeClr val="dk1"/>
                </a:solidFill>
                <a:latin typeface="Arial"/>
                <a:ea typeface="Arial"/>
                <a:cs typeface="Arial"/>
                <a:sym typeface="Arial"/>
              </a:defRPr>
            </a:lvl8pPr>
            <a:lvl9pPr marL="7589838" marR="0" lvl="8" indent="-528638" algn="l" rtl="0">
              <a:spcBef>
                <a:spcPts val="360"/>
              </a:spcBef>
              <a:spcAft>
                <a:spcPts val="0"/>
              </a:spcAft>
              <a:buClr>
                <a:schemeClr val="dk1"/>
              </a:buClr>
              <a:buSzPct val="1000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68" name="Shape 68"/>
          <p:cNvSpPr txBox="1">
            <a:spLocks noGrp="1"/>
          </p:cNvSpPr>
          <p:nvPr>
            <p:ph type="body" idx="2"/>
          </p:nvPr>
        </p:nvSpPr>
        <p:spPr>
          <a:xfrm>
            <a:off x="22010914" y="7683500"/>
            <a:ext cx="19686813" cy="21723349"/>
          </a:xfrm>
          <a:prstGeom prst="rect">
            <a:avLst/>
          </a:prstGeom>
          <a:noFill/>
          <a:ln>
            <a:noFill/>
          </a:ln>
        </p:spPr>
        <p:txBody>
          <a:bodyPr lIns="91425" tIns="91425" rIns="91425" bIns="91425" anchor="t" anchorCtr="0"/>
          <a:lstStyle>
            <a:lvl1pPr marL="960438" marR="0" lvl="0" indent="-782638" algn="l" rtl="0">
              <a:spcBef>
                <a:spcPts val="560"/>
              </a:spcBef>
              <a:spcAft>
                <a:spcPts val="0"/>
              </a:spcAft>
              <a:buClr>
                <a:schemeClr val="dk1"/>
              </a:buClr>
              <a:buSzPct val="100000"/>
              <a:buFont typeface="Arial"/>
              <a:buChar char="•"/>
              <a:defRPr sz="2800" b="0" i="0" u="none" strike="noStrike" cap="none">
                <a:solidFill>
                  <a:schemeClr val="dk1"/>
                </a:solidFill>
                <a:latin typeface="Arial"/>
                <a:ea typeface="Arial"/>
                <a:cs typeface="Arial"/>
                <a:sym typeface="Arial"/>
              </a:defRPr>
            </a:lvl1pPr>
            <a:lvl2pPr marL="2079625" marR="0" lvl="1" indent="-657225" algn="l" rtl="0">
              <a:spcBef>
                <a:spcPts val="480"/>
              </a:spcBef>
              <a:spcAft>
                <a:spcPts val="0"/>
              </a:spcAft>
              <a:buClr>
                <a:schemeClr val="dk1"/>
              </a:buClr>
              <a:buSzPct val="100000"/>
              <a:buFont typeface="Arial"/>
              <a:buChar char="–"/>
              <a:defRPr sz="2400" b="0" i="0" u="none" strike="noStrike" cap="none">
                <a:solidFill>
                  <a:schemeClr val="dk1"/>
                </a:solidFill>
                <a:latin typeface="Arial"/>
                <a:ea typeface="Arial"/>
                <a:cs typeface="Arial"/>
                <a:sym typeface="Arial"/>
              </a:defRPr>
            </a:lvl2pPr>
            <a:lvl3pPr marL="3200400" marR="0" lvl="2" indent="-520700" algn="l" rtl="0">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3pPr>
            <a:lvl4pPr marL="4479925" marR="0" lvl="3" indent="-530225" algn="l" rtl="0">
              <a:spcBef>
                <a:spcPts val="360"/>
              </a:spcBef>
              <a:spcAft>
                <a:spcPts val="0"/>
              </a:spcAft>
              <a:buClr>
                <a:schemeClr val="dk1"/>
              </a:buClr>
              <a:buSzPct val="100000"/>
              <a:buFont typeface="Arial"/>
              <a:buChar char="–"/>
              <a:defRPr sz="1800" b="0" i="0" u="none" strike="noStrike" cap="none">
                <a:solidFill>
                  <a:schemeClr val="dk1"/>
                </a:solidFill>
                <a:latin typeface="Arial"/>
                <a:ea typeface="Arial"/>
                <a:cs typeface="Arial"/>
                <a:sym typeface="Arial"/>
              </a:defRPr>
            </a:lvl4pPr>
            <a:lvl5pPr marL="5761038" marR="0" lvl="4" indent="-528637" algn="l" rtl="0">
              <a:spcBef>
                <a:spcPts val="360"/>
              </a:spcBef>
              <a:spcAft>
                <a:spcPts val="0"/>
              </a:spcAft>
              <a:buClr>
                <a:schemeClr val="dk1"/>
              </a:buClr>
              <a:buSzPct val="100000"/>
              <a:buFont typeface="Arial"/>
              <a:buChar char="»"/>
              <a:defRPr sz="1800" b="0" i="0" u="none" strike="noStrike" cap="none">
                <a:solidFill>
                  <a:schemeClr val="dk1"/>
                </a:solidFill>
                <a:latin typeface="Arial"/>
                <a:ea typeface="Arial"/>
                <a:cs typeface="Arial"/>
                <a:sym typeface="Arial"/>
              </a:defRPr>
            </a:lvl5pPr>
            <a:lvl6pPr marL="6218238" marR="0" lvl="5" indent="-528637" algn="l" rtl="0">
              <a:spcBef>
                <a:spcPts val="360"/>
              </a:spcBef>
              <a:spcAft>
                <a:spcPts val="0"/>
              </a:spcAft>
              <a:buClr>
                <a:schemeClr val="dk1"/>
              </a:buClr>
              <a:buSzPct val="100000"/>
              <a:buFont typeface="Arial"/>
              <a:buChar char="»"/>
              <a:defRPr sz="1800" b="0" i="0" u="none" strike="noStrike" cap="none">
                <a:solidFill>
                  <a:schemeClr val="dk1"/>
                </a:solidFill>
                <a:latin typeface="Arial"/>
                <a:ea typeface="Arial"/>
                <a:cs typeface="Arial"/>
                <a:sym typeface="Arial"/>
              </a:defRPr>
            </a:lvl6pPr>
            <a:lvl7pPr marL="6675438" marR="0" lvl="6" indent="-528638" algn="l" rtl="0">
              <a:spcBef>
                <a:spcPts val="360"/>
              </a:spcBef>
              <a:spcAft>
                <a:spcPts val="0"/>
              </a:spcAft>
              <a:buClr>
                <a:schemeClr val="dk1"/>
              </a:buClr>
              <a:buSzPct val="100000"/>
              <a:buFont typeface="Arial"/>
              <a:buChar char="»"/>
              <a:defRPr sz="1800" b="0" i="0" u="none" strike="noStrike" cap="none">
                <a:solidFill>
                  <a:schemeClr val="dk1"/>
                </a:solidFill>
                <a:latin typeface="Arial"/>
                <a:ea typeface="Arial"/>
                <a:cs typeface="Arial"/>
                <a:sym typeface="Arial"/>
              </a:defRPr>
            </a:lvl7pPr>
            <a:lvl8pPr marL="7132638" marR="0" lvl="7" indent="-528638" algn="l" rtl="0">
              <a:spcBef>
                <a:spcPts val="360"/>
              </a:spcBef>
              <a:spcAft>
                <a:spcPts val="0"/>
              </a:spcAft>
              <a:buClr>
                <a:schemeClr val="dk1"/>
              </a:buClr>
              <a:buSzPct val="100000"/>
              <a:buFont typeface="Arial"/>
              <a:buChar char="»"/>
              <a:defRPr sz="1800" b="0" i="0" u="none" strike="noStrike" cap="none">
                <a:solidFill>
                  <a:schemeClr val="dk1"/>
                </a:solidFill>
                <a:latin typeface="Arial"/>
                <a:ea typeface="Arial"/>
                <a:cs typeface="Arial"/>
                <a:sym typeface="Arial"/>
              </a:defRPr>
            </a:lvl8pPr>
            <a:lvl9pPr marL="7589838" marR="0" lvl="8" indent="-528638" algn="l" rtl="0">
              <a:spcBef>
                <a:spcPts val="360"/>
              </a:spcBef>
              <a:spcAft>
                <a:spcPts val="0"/>
              </a:spcAft>
              <a:buClr>
                <a:schemeClr val="dk1"/>
              </a:buClr>
              <a:buSzPct val="1000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69" name="Shape 69"/>
          <p:cNvSpPr txBox="1">
            <a:spLocks noGrp="1"/>
          </p:cNvSpPr>
          <p:nvPr>
            <p:ph type="dt" idx="10"/>
          </p:nvPr>
        </p:nvSpPr>
        <p:spPr>
          <a:xfrm>
            <a:off x="2193925" y="29978350"/>
            <a:ext cx="10242550" cy="2286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9pPr>
          </a:lstStyle>
          <a:p>
            <a:endParaRPr/>
          </a:p>
        </p:txBody>
      </p:sp>
      <p:sp>
        <p:nvSpPr>
          <p:cNvPr id="70" name="Shape 70"/>
          <p:cNvSpPr txBox="1">
            <a:spLocks noGrp="1"/>
          </p:cNvSpPr>
          <p:nvPr>
            <p:ph type="ftr" idx="11"/>
          </p:nvPr>
        </p:nvSpPr>
        <p:spPr>
          <a:xfrm>
            <a:off x="14995525" y="29978350"/>
            <a:ext cx="13900149" cy="2286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sldNum" idx="12"/>
          </p:nvPr>
        </p:nvSpPr>
        <p:spPr>
          <a:xfrm>
            <a:off x="31454725" y="29978350"/>
            <a:ext cx="10242550" cy="2286000"/>
          </a:xfrm>
          <a:prstGeom prst="rect">
            <a:avLst/>
          </a:prstGeom>
          <a:noFill/>
          <a:ln>
            <a:noFill/>
          </a:ln>
        </p:spPr>
        <p:txBody>
          <a:bodyPr lIns="256025" tIns="128000" rIns="256025" bIns="128000" anchor="t" anchorCtr="0">
            <a:noAutofit/>
          </a:bodyPr>
          <a:lstStyle/>
          <a:p>
            <a:pPr marL="0" marR="0" lvl="0" indent="0" algn="r" rtl="0">
              <a:lnSpc>
                <a:spcPct val="100000"/>
              </a:lnSpc>
              <a:spcBef>
                <a:spcPts val="0"/>
              </a:spcBef>
              <a:spcAft>
                <a:spcPts val="0"/>
              </a:spcAft>
              <a:buClr>
                <a:schemeClr val="dk1"/>
              </a:buClr>
              <a:buSzPct val="25000"/>
              <a:buFont typeface="Arial"/>
              <a:buNone/>
            </a:pPr>
            <a:fld id="{00000000-1234-1234-1234-123412341234}" type="slidenum">
              <a:rPr lang="en-US" sz="3900" b="0" i="0" u="none">
                <a:solidFill>
                  <a:schemeClr val="dk1"/>
                </a:solidFill>
                <a:latin typeface="Arial"/>
                <a:ea typeface="Arial"/>
                <a:cs typeface="Arial"/>
                <a:sym typeface="Arial"/>
              </a:rPr>
              <a:t>‹#›</a:t>
            </a:fld>
            <a:endParaRPr lang="en-US" sz="3900" b="0" i="0" u="none">
              <a:solidFill>
                <a:schemeClr val="dk1"/>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3467101" y="21153439"/>
            <a:ext cx="37308065" cy="6537325"/>
          </a:xfrm>
          <a:prstGeom prst="rect">
            <a:avLst/>
          </a:prstGeom>
          <a:noFill/>
          <a:ln>
            <a:noFill/>
          </a:ln>
        </p:spPr>
        <p:txBody>
          <a:bodyPr lIns="91425" tIns="91425" rIns="91425" bIns="91425" anchor="t" anchorCtr="0"/>
          <a:lstStyle>
            <a:lvl1pPr marL="0" marR="0" lvl="0" indent="0" algn="l" rtl="0">
              <a:spcBef>
                <a:spcPts val="0"/>
              </a:spcBef>
              <a:spcAft>
                <a:spcPts val="0"/>
              </a:spcAft>
              <a:buNone/>
              <a:defRPr sz="4000" b="1" i="0" u="none" strike="noStrike" cap="none">
                <a:solidFill>
                  <a:schemeClr val="dk2"/>
                </a:solidFill>
                <a:latin typeface="Arial"/>
                <a:ea typeface="Arial"/>
                <a:cs typeface="Arial"/>
                <a:sym typeface="Arial"/>
              </a:defRPr>
            </a:lvl1pPr>
            <a:lvl2pPr marL="0" marR="0" lvl="1" indent="0" algn="ctr" rtl="0">
              <a:spcBef>
                <a:spcPts val="0"/>
              </a:spcBef>
              <a:spcAft>
                <a:spcPts val="0"/>
              </a:spcAft>
              <a:buNone/>
              <a:defRPr sz="12300" b="0" i="0" u="none" strike="noStrike" cap="none">
                <a:solidFill>
                  <a:schemeClr val="dk2"/>
                </a:solidFill>
                <a:latin typeface="Arial"/>
                <a:ea typeface="Arial"/>
                <a:cs typeface="Arial"/>
                <a:sym typeface="Arial"/>
              </a:defRPr>
            </a:lvl2pPr>
            <a:lvl3pPr marL="0" marR="0" lvl="2" indent="0" algn="ctr" rtl="0">
              <a:spcBef>
                <a:spcPts val="0"/>
              </a:spcBef>
              <a:spcAft>
                <a:spcPts val="0"/>
              </a:spcAft>
              <a:buNone/>
              <a:defRPr sz="12300" b="0" i="0" u="none" strike="noStrike" cap="none">
                <a:solidFill>
                  <a:schemeClr val="dk2"/>
                </a:solidFill>
                <a:latin typeface="Arial"/>
                <a:ea typeface="Arial"/>
                <a:cs typeface="Arial"/>
                <a:sym typeface="Arial"/>
              </a:defRPr>
            </a:lvl3pPr>
            <a:lvl4pPr marL="0" marR="0" lvl="3" indent="0" algn="ctr" rtl="0">
              <a:spcBef>
                <a:spcPts val="0"/>
              </a:spcBef>
              <a:spcAft>
                <a:spcPts val="0"/>
              </a:spcAft>
              <a:buNone/>
              <a:defRPr sz="12300" b="0" i="0" u="none" strike="noStrike" cap="none">
                <a:solidFill>
                  <a:schemeClr val="dk2"/>
                </a:solidFill>
                <a:latin typeface="Arial"/>
                <a:ea typeface="Arial"/>
                <a:cs typeface="Arial"/>
                <a:sym typeface="Arial"/>
              </a:defRPr>
            </a:lvl4pPr>
            <a:lvl5pPr marL="0" marR="0" lvl="4" indent="0" algn="ctr" rtl="0">
              <a:spcBef>
                <a:spcPts val="0"/>
              </a:spcBef>
              <a:spcAft>
                <a:spcPts val="0"/>
              </a:spcAft>
              <a:buNone/>
              <a:defRPr sz="12300" b="0" i="0" u="none" strike="noStrike" cap="none">
                <a:solidFill>
                  <a:schemeClr val="dk2"/>
                </a:solidFill>
                <a:latin typeface="Arial"/>
                <a:ea typeface="Arial"/>
                <a:cs typeface="Arial"/>
                <a:sym typeface="Arial"/>
              </a:defRPr>
            </a:lvl5pPr>
            <a:lvl6pPr marL="457200" marR="0" lvl="5" indent="0" algn="ctr" rtl="0">
              <a:spcBef>
                <a:spcPts val="0"/>
              </a:spcBef>
              <a:spcAft>
                <a:spcPts val="0"/>
              </a:spcAft>
              <a:buNone/>
              <a:defRPr sz="12300" b="0" i="0" u="none" strike="noStrike" cap="none">
                <a:solidFill>
                  <a:schemeClr val="dk2"/>
                </a:solidFill>
                <a:latin typeface="Arial"/>
                <a:ea typeface="Arial"/>
                <a:cs typeface="Arial"/>
                <a:sym typeface="Arial"/>
              </a:defRPr>
            </a:lvl6pPr>
            <a:lvl7pPr marL="914400" marR="0" lvl="6" indent="0" algn="ctr" rtl="0">
              <a:spcBef>
                <a:spcPts val="0"/>
              </a:spcBef>
              <a:spcAft>
                <a:spcPts val="0"/>
              </a:spcAft>
              <a:buNone/>
              <a:defRPr sz="12300" b="0" i="0" u="none" strike="noStrike" cap="none">
                <a:solidFill>
                  <a:schemeClr val="dk2"/>
                </a:solidFill>
                <a:latin typeface="Arial"/>
                <a:ea typeface="Arial"/>
                <a:cs typeface="Arial"/>
                <a:sym typeface="Arial"/>
              </a:defRPr>
            </a:lvl7pPr>
            <a:lvl8pPr marL="1371600" marR="0" lvl="7" indent="0" algn="ctr" rtl="0">
              <a:spcBef>
                <a:spcPts val="0"/>
              </a:spcBef>
              <a:spcAft>
                <a:spcPts val="0"/>
              </a:spcAft>
              <a:buNone/>
              <a:defRPr sz="12300" b="0" i="0" u="none" strike="noStrike" cap="none">
                <a:solidFill>
                  <a:schemeClr val="dk2"/>
                </a:solidFill>
                <a:latin typeface="Arial"/>
                <a:ea typeface="Arial"/>
                <a:cs typeface="Arial"/>
                <a:sym typeface="Arial"/>
              </a:defRPr>
            </a:lvl8pPr>
            <a:lvl9pPr marL="1828800" marR="0" lvl="8" indent="0" algn="ctr" rtl="0">
              <a:spcBef>
                <a:spcPts val="0"/>
              </a:spcBef>
              <a:spcAft>
                <a:spcPts val="0"/>
              </a:spcAft>
              <a:buNone/>
              <a:defRPr sz="12300" b="0" i="0" u="none" strike="noStrike" cap="none">
                <a:solidFill>
                  <a:schemeClr val="dk2"/>
                </a:solidFill>
                <a:latin typeface="Arial"/>
                <a:ea typeface="Arial"/>
                <a:cs typeface="Arial"/>
                <a:sym typeface="Arial"/>
              </a:defRPr>
            </a:lvl9pPr>
          </a:lstStyle>
          <a:p>
            <a:endParaRPr/>
          </a:p>
        </p:txBody>
      </p:sp>
      <p:sp>
        <p:nvSpPr>
          <p:cNvPr id="74" name="Shape 74"/>
          <p:cNvSpPr txBox="1">
            <a:spLocks noGrp="1"/>
          </p:cNvSpPr>
          <p:nvPr>
            <p:ph type="body" idx="1"/>
          </p:nvPr>
        </p:nvSpPr>
        <p:spPr>
          <a:xfrm>
            <a:off x="3467101" y="13952537"/>
            <a:ext cx="37308065" cy="7200900"/>
          </a:xfrm>
          <a:prstGeom prst="rect">
            <a:avLst/>
          </a:prstGeom>
          <a:noFill/>
          <a:ln>
            <a:noFill/>
          </a:ln>
        </p:spPr>
        <p:txBody>
          <a:bodyPr lIns="91425" tIns="91425" rIns="91425" bIns="91425" anchor="b" anchorCtr="0"/>
          <a:lstStyle>
            <a:lvl1pPr marL="0" marR="0" lvl="0" indent="0" algn="l" rtl="0">
              <a:spcBef>
                <a:spcPts val="400"/>
              </a:spcBef>
              <a:spcAft>
                <a:spcPts val="0"/>
              </a:spcAft>
              <a:buClr>
                <a:schemeClr val="dk1"/>
              </a:buClr>
              <a:buFont typeface="Arial"/>
              <a:buNone/>
              <a:defRPr sz="2000" b="0" i="0" u="none" strike="noStrike" cap="none">
                <a:solidFill>
                  <a:schemeClr val="dk1"/>
                </a:solidFill>
                <a:latin typeface="Arial"/>
                <a:ea typeface="Arial"/>
                <a:cs typeface="Arial"/>
                <a:sym typeface="Arial"/>
              </a:defRPr>
            </a:lvl1pPr>
            <a:lvl2pPr marL="457200" marR="0" lvl="1" indent="0" algn="l" rtl="0">
              <a:spcBef>
                <a:spcPts val="360"/>
              </a:spcBef>
              <a:spcAft>
                <a:spcPts val="0"/>
              </a:spcAft>
              <a:buClr>
                <a:schemeClr val="dk1"/>
              </a:buClr>
              <a:buFont typeface="Arial"/>
              <a:buNone/>
              <a:defRPr sz="1800" b="0" i="0" u="none" strike="noStrike" cap="none">
                <a:solidFill>
                  <a:schemeClr val="dk1"/>
                </a:solidFill>
                <a:latin typeface="Arial"/>
                <a:ea typeface="Arial"/>
                <a:cs typeface="Arial"/>
                <a:sym typeface="Arial"/>
              </a:defRPr>
            </a:lvl2pPr>
            <a:lvl3pPr marL="914400" marR="0" lvl="2" indent="0" algn="l" rtl="0">
              <a:spcBef>
                <a:spcPts val="320"/>
              </a:spcBef>
              <a:spcAft>
                <a:spcPts val="0"/>
              </a:spcAft>
              <a:buClr>
                <a:schemeClr val="dk1"/>
              </a:buClr>
              <a:buFont typeface="Arial"/>
              <a:buNone/>
              <a:defRPr sz="1600" b="0" i="0" u="none" strike="noStrike" cap="none">
                <a:solidFill>
                  <a:schemeClr val="dk1"/>
                </a:solidFill>
                <a:latin typeface="Arial"/>
                <a:ea typeface="Arial"/>
                <a:cs typeface="Arial"/>
                <a:sym typeface="Arial"/>
              </a:defRPr>
            </a:lvl3pPr>
            <a:lvl4pPr marL="1371600" marR="0" lvl="3" indent="0" algn="l" rtl="0">
              <a:spcBef>
                <a:spcPts val="280"/>
              </a:spcBef>
              <a:spcAft>
                <a:spcPts val="0"/>
              </a:spcAft>
              <a:buClr>
                <a:schemeClr val="dk1"/>
              </a:buClr>
              <a:buFont typeface="Arial"/>
              <a:buNone/>
              <a:defRPr sz="1400" b="0" i="0" u="none" strike="noStrike" cap="none">
                <a:solidFill>
                  <a:schemeClr val="dk1"/>
                </a:solidFill>
                <a:latin typeface="Arial"/>
                <a:ea typeface="Arial"/>
                <a:cs typeface="Arial"/>
                <a:sym typeface="Arial"/>
              </a:defRPr>
            </a:lvl4pPr>
            <a:lvl5pPr marL="1828800" marR="0" lvl="4" indent="0" algn="l" rtl="0">
              <a:spcBef>
                <a:spcPts val="280"/>
              </a:spcBef>
              <a:spcAft>
                <a:spcPts val="0"/>
              </a:spcAft>
              <a:buClr>
                <a:schemeClr val="dk1"/>
              </a:buClr>
              <a:buFont typeface="Arial"/>
              <a:buNone/>
              <a:defRPr sz="1400" b="0" i="0" u="none" strike="noStrike" cap="none">
                <a:solidFill>
                  <a:schemeClr val="dk1"/>
                </a:solidFill>
                <a:latin typeface="Arial"/>
                <a:ea typeface="Arial"/>
                <a:cs typeface="Arial"/>
                <a:sym typeface="Arial"/>
              </a:defRPr>
            </a:lvl5pPr>
            <a:lvl6pPr marL="2286000" marR="0" lvl="5" indent="0" algn="l" rtl="0">
              <a:spcBef>
                <a:spcPts val="280"/>
              </a:spcBef>
              <a:spcAft>
                <a:spcPts val="0"/>
              </a:spcAft>
              <a:buClr>
                <a:schemeClr val="dk1"/>
              </a:buClr>
              <a:buFont typeface="Arial"/>
              <a:buNone/>
              <a:defRPr sz="1400" b="0" i="0" u="none" strike="noStrike" cap="none">
                <a:solidFill>
                  <a:schemeClr val="dk1"/>
                </a:solidFill>
                <a:latin typeface="Arial"/>
                <a:ea typeface="Arial"/>
                <a:cs typeface="Arial"/>
                <a:sym typeface="Arial"/>
              </a:defRPr>
            </a:lvl6pPr>
            <a:lvl7pPr marL="2743200" marR="0" lvl="6" indent="0" algn="l" rtl="0">
              <a:spcBef>
                <a:spcPts val="280"/>
              </a:spcBef>
              <a:spcAft>
                <a:spcPts val="0"/>
              </a:spcAft>
              <a:buClr>
                <a:schemeClr val="dk1"/>
              </a:buClr>
              <a:buFont typeface="Arial"/>
              <a:buNone/>
              <a:defRPr sz="1400" b="0" i="0" u="none" strike="noStrike" cap="none">
                <a:solidFill>
                  <a:schemeClr val="dk1"/>
                </a:solidFill>
                <a:latin typeface="Arial"/>
                <a:ea typeface="Arial"/>
                <a:cs typeface="Arial"/>
                <a:sym typeface="Arial"/>
              </a:defRPr>
            </a:lvl7pPr>
            <a:lvl8pPr marL="3200400" marR="0" lvl="7" indent="0" algn="l" rtl="0">
              <a:spcBef>
                <a:spcPts val="280"/>
              </a:spcBef>
              <a:spcAft>
                <a:spcPts val="0"/>
              </a:spcAft>
              <a:buClr>
                <a:schemeClr val="dk1"/>
              </a:buClr>
              <a:buFont typeface="Arial"/>
              <a:buNone/>
              <a:defRPr sz="1400" b="0" i="0" u="none" strike="noStrike" cap="none">
                <a:solidFill>
                  <a:schemeClr val="dk1"/>
                </a:solidFill>
                <a:latin typeface="Arial"/>
                <a:ea typeface="Arial"/>
                <a:cs typeface="Arial"/>
                <a:sym typeface="Arial"/>
              </a:defRPr>
            </a:lvl8pPr>
            <a:lvl9pPr marL="3657600" marR="0" lvl="8" indent="0" algn="l" rtl="0">
              <a:spcBef>
                <a:spcPts val="280"/>
              </a:spcBef>
              <a:spcAft>
                <a:spcPts val="0"/>
              </a:spcAft>
              <a:buClr>
                <a:schemeClr val="dk1"/>
              </a:buClr>
              <a:buFont typeface="Arial"/>
              <a:buNone/>
              <a:defRPr sz="1400" b="0" i="0" u="none" strike="noStrike" cap="none">
                <a:solidFill>
                  <a:schemeClr val="dk1"/>
                </a:solidFill>
                <a:latin typeface="Arial"/>
                <a:ea typeface="Arial"/>
                <a:cs typeface="Arial"/>
                <a:sym typeface="Arial"/>
              </a:defRPr>
            </a:lvl9pPr>
          </a:lstStyle>
          <a:p>
            <a:endParaRPr/>
          </a:p>
        </p:txBody>
      </p:sp>
      <p:sp>
        <p:nvSpPr>
          <p:cNvPr id="75" name="Shape 75"/>
          <p:cNvSpPr txBox="1">
            <a:spLocks noGrp="1"/>
          </p:cNvSpPr>
          <p:nvPr>
            <p:ph type="dt" idx="10"/>
          </p:nvPr>
        </p:nvSpPr>
        <p:spPr>
          <a:xfrm>
            <a:off x="2193925" y="29978350"/>
            <a:ext cx="10242550" cy="2286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9pPr>
          </a:lstStyle>
          <a:p>
            <a:endParaRPr/>
          </a:p>
        </p:txBody>
      </p:sp>
      <p:sp>
        <p:nvSpPr>
          <p:cNvPr id="76" name="Shape 76"/>
          <p:cNvSpPr txBox="1">
            <a:spLocks noGrp="1"/>
          </p:cNvSpPr>
          <p:nvPr>
            <p:ph type="ftr" idx="11"/>
          </p:nvPr>
        </p:nvSpPr>
        <p:spPr>
          <a:xfrm>
            <a:off x="14995525" y="29978350"/>
            <a:ext cx="13900149" cy="2286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31454725" y="29978350"/>
            <a:ext cx="10242550" cy="2286000"/>
          </a:xfrm>
          <a:prstGeom prst="rect">
            <a:avLst/>
          </a:prstGeom>
          <a:noFill/>
          <a:ln>
            <a:noFill/>
          </a:ln>
        </p:spPr>
        <p:txBody>
          <a:bodyPr lIns="256025" tIns="128000" rIns="256025" bIns="128000" anchor="t" anchorCtr="0">
            <a:noAutofit/>
          </a:bodyPr>
          <a:lstStyle/>
          <a:p>
            <a:pPr marL="0" marR="0" lvl="0" indent="0" algn="r" rtl="0">
              <a:lnSpc>
                <a:spcPct val="100000"/>
              </a:lnSpc>
              <a:spcBef>
                <a:spcPts val="0"/>
              </a:spcBef>
              <a:spcAft>
                <a:spcPts val="0"/>
              </a:spcAft>
              <a:buClr>
                <a:schemeClr val="dk1"/>
              </a:buClr>
              <a:buSzPct val="25000"/>
              <a:buFont typeface="Arial"/>
              <a:buNone/>
            </a:pPr>
            <a:fld id="{00000000-1234-1234-1234-123412341234}" type="slidenum">
              <a:rPr lang="en-US" sz="3900" b="0" i="0" u="none">
                <a:solidFill>
                  <a:schemeClr val="dk1"/>
                </a:solidFill>
                <a:latin typeface="Arial"/>
                <a:ea typeface="Arial"/>
                <a:cs typeface="Arial"/>
                <a:sym typeface="Arial"/>
              </a:rPr>
              <a:t>‹#›</a:t>
            </a:fld>
            <a:endParaRPr lang="en-US" sz="3900" b="0" i="0" u="none">
              <a:solidFill>
                <a:schemeClr val="dk1"/>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78"/>
        <p:cNvGrpSpPr/>
        <p:nvPr/>
      </p:nvGrpSpPr>
      <p:grpSpPr>
        <a:xfrm>
          <a:off x="0" y="0"/>
          <a:ext cx="0" cy="0"/>
          <a:chOff x="0" y="0"/>
          <a:chExt cx="0" cy="0"/>
        </a:xfrm>
      </p:grpSpPr>
      <p:sp>
        <p:nvSpPr>
          <p:cNvPr id="79" name="Shape 79"/>
          <p:cNvSpPr txBox="1">
            <a:spLocks noGrp="1"/>
          </p:cNvSpPr>
          <p:nvPr>
            <p:ph type="ctrTitle"/>
          </p:nvPr>
        </p:nvSpPr>
        <p:spPr>
          <a:xfrm>
            <a:off x="3291569" y="10226675"/>
            <a:ext cx="37308065" cy="7054849"/>
          </a:xfrm>
          <a:prstGeom prst="rect">
            <a:avLst/>
          </a:prstGeom>
          <a:noFill/>
          <a:ln>
            <a:noFill/>
          </a:ln>
        </p:spPr>
        <p:txBody>
          <a:bodyPr lIns="91425" tIns="91425" rIns="91425" bIns="91425" anchor="ctr" anchorCtr="0"/>
          <a:lstStyle>
            <a:lvl1pPr marL="0" marR="0" lvl="0" indent="0" algn="ctr" rtl="0">
              <a:spcBef>
                <a:spcPts val="0"/>
              </a:spcBef>
              <a:spcAft>
                <a:spcPts val="0"/>
              </a:spcAft>
              <a:buNone/>
              <a:defRPr sz="12300" b="0" i="0" u="none" strike="noStrike" cap="none">
                <a:solidFill>
                  <a:schemeClr val="dk2"/>
                </a:solidFill>
                <a:latin typeface="Arial"/>
                <a:ea typeface="Arial"/>
                <a:cs typeface="Arial"/>
                <a:sym typeface="Arial"/>
              </a:defRPr>
            </a:lvl1pPr>
            <a:lvl2pPr marL="0" marR="0" lvl="1" indent="0" algn="ctr" rtl="0">
              <a:spcBef>
                <a:spcPts val="0"/>
              </a:spcBef>
              <a:spcAft>
                <a:spcPts val="0"/>
              </a:spcAft>
              <a:buNone/>
              <a:defRPr sz="12300" b="0" i="0" u="none" strike="noStrike" cap="none">
                <a:solidFill>
                  <a:schemeClr val="dk2"/>
                </a:solidFill>
                <a:latin typeface="Arial"/>
                <a:ea typeface="Arial"/>
                <a:cs typeface="Arial"/>
                <a:sym typeface="Arial"/>
              </a:defRPr>
            </a:lvl2pPr>
            <a:lvl3pPr marL="0" marR="0" lvl="2" indent="0" algn="ctr" rtl="0">
              <a:spcBef>
                <a:spcPts val="0"/>
              </a:spcBef>
              <a:spcAft>
                <a:spcPts val="0"/>
              </a:spcAft>
              <a:buNone/>
              <a:defRPr sz="12300" b="0" i="0" u="none" strike="noStrike" cap="none">
                <a:solidFill>
                  <a:schemeClr val="dk2"/>
                </a:solidFill>
                <a:latin typeface="Arial"/>
                <a:ea typeface="Arial"/>
                <a:cs typeface="Arial"/>
                <a:sym typeface="Arial"/>
              </a:defRPr>
            </a:lvl3pPr>
            <a:lvl4pPr marL="0" marR="0" lvl="3" indent="0" algn="ctr" rtl="0">
              <a:spcBef>
                <a:spcPts val="0"/>
              </a:spcBef>
              <a:spcAft>
                <a:spcPts val="0"/>
              </a:spcAft>
              <a:buNone/>
              <a:defRPr sz="12300" b="0" i="0" u="none" strike="noStrike" cap="none">
                <a:solidFill>
                  <a:schemeClr val="dk2"/>
                </a:solidFill>
                <a:latin typeface="Arial"/>
                <a:ea typeface="Arial"/>
                <a:cs typeface="Arial"/>
                <a:sym typeface="Arial"/>
              </a:defRPr>
            </a:lvl4pPr>
            <a:lvl5pPr marL="0" marR="0" lvl="4" indent="0" algn="ctr" rtl="0">
              <a:spcBef>
                <a:spcPts val="0"/>
              </a:spcBef>
              <a:spcAft>
                <a:spcPts val="0"/>
              </a:spcAft>
              <a:buNone/>
              <a:defRPr sz="12300" b="0" i="0" u="none" strike="noStrike" cap="none">
                <a:solidFill>
                  <a:schemeClr val="dk2"/>
                </a:solidFill>
                <a:latin typeface="Arial"/>
                <a:ea typeface="Arial"/>
                <a:cs typeface="Arial"/>
                <a:sym typeface="Arial"/>
              </a:defRPr>
            </a:lvl5pPr>
            <a:lvl6pPr marL="457200" marR="0" lvl="5" indent="0" algn="ctr" rtl="0">
              <a:spcBef>
                <a:spcPts val="0"/>
              </a:spcBef>
              <a:spcAft>
                <a:spcPts val="0"/>
              </a:spcAft>
              <a:buNone/>
              <a:defRPr sz="12300" b="0" i="0" u="none" strike="noStrike" cap="none">
                <a:solidFill>
                  <a:schemeClr val="dk2"/>
                </a:solidFill>
                <a:latin typeface="Arial"/>
                <a:ea typeface="Arial"/>
                <a:cs typeface="Arial"/>
                <a:sym typeface="Arial"/>
              </a:defRPr>
            </a:lvl6pPr>
            <a:lvl7pPr marL="914400" marR="0" lvl="6" indent="0" algn="ctr" rtl="0">
              <a:spcBef>
                <a:spcPts val="0"/>
              </a:spcBef>
              <a:spcAft>
                <a:spcPts val="0"/>
              </a:spcAft>
              <a:buNone/>
              <a:defRPr sz="12300" b="0" i="0" u="none" strike="noStrike" cap="none">
                <a:solidFill>
                  <a:schemeClr val="dk2"/>
                </a:solidFill>
                <a:latin typeface="Arial"/>
                <a:ea typeface="Arial"/>
                <a:cs typeface="Arial"/>
                <a:sym typeface="Arial"/>
              </a:defRPr>
            </a:lvl7pPr>
            <a:lvl8pPr marL="1371600" marR="0" lvl="7" indent="0" algn="ctr" rtl="0">
              <a:spcBef>
                <a:spcPts val="0"/>
              </a:spcBef>
              <a:spcAft>
                <a:spcPts val="0"/>
              </a:spcAft>
              <a:buNone/>
              <a:defRPr sz="12300" b="0" i="0" u="none" strike="noStrike" cap="none">
                <a:solidFill>
                  <a:schemeClr val="dk2"/>
                </a:solidFill>
                <a:latin typeface="Arial"/>
                <a:ea typeface="Arial"/>
                <a:cs typeface="Arial"/>
                <a:sym typeface="Arial"/>
              </a:defRPr>
            </a:lvl8pPr>
            <a:lvl9pPr marL="1828800" marR="0" lvl="8" indent="0" algn="ctr" rtl="0">
              <a:spcBef>
                <a:spcPts val="0"/>
              </a:spcBef>
              <a:spcAft>
                <a:spcPts val="0"/>
              </a:spcAft>
              <a:buNone/>
              <a:defRPr sz="12300" b="0" i="0" u="none" strike="noStrike" cap="none">
                <a:solidFill>
                  <a:schemeClr val="dk2"/>
                </a:solidFill>
                <a:latin typeface="Arial"/>
                <a:ea typeface="Arial"/>
                <a:cs typeface="Arial"/>
                <a:sym typeface="Arial"/>
              </a:defRPr>
            </a:lvl9pPr>
          </a:lstStyle>
          <a:p>
            <a:endParaRPr/>
          </a:p>
        </p:txBody>
      </p:sp>
      <p:sp>
        <p:nvSpPr>
          <p:cNvPr id="80" name="Shape 80"/>
          <p:cNvSpPr txBox="1">
            <a:spLocks noGrp="1"/>
          </p:cNvSpPr>
          <p:nvPr>
            <p:ph type="subTitle" idx="1"/>
          </p:nvPr>
        </p:nvSpPr>
        <p:spPr>
          <a:xfrm>
            <a:off x="6583135" y="18653125"/>
            <a:ext cx="30724928" cy="8413749"/>
          </a:xfrm>
          <a:prstGeom prst="rect">
            <a:avLst/>
          </a:prstGeom>
          <a:noFill/>
          <a:ln>
            <a:noFill/>
          </a:ln>
        </p:spPr>
        <p:txBody>
          <a:bodyPr lIns="91425" tIns="91425" rIns="91425" bIns="91425" anchor="t" anchorCtr="0"/>
          <a:lstStyle>
            <a:lvl1pPr marL="0" marR="0" lvl="0" indent="0" algn="ctr" rtl="0">
              <a:spcBef>
                <a:spcPts val="1800"/>
              </a:spcBef>
              <a:spcAft>
                <a:spcPts val="0"/>
              </a:spcAft>
              <a:buClr>
                <a:schemeClr val="dk1"/>
              </a:buClr>
              <a:buFont typeface="Arial"/>
              <a:buNone/>
              <a:defRPr sz="9000" b="0" i="0" u="none" strike="noStrike" cap="none">
                <a:solidFill>
                  <a:schemeClr val="dk1"/>
                </a:solidFill>
                <a:latin typeface="Arial"/>
                <a:ea typeface="Arial"/>
                <a:cs typeface="Arial"/>
                <a:sym typeface="Arial"/>
              </a:defRPr>
            </a:lvl1pPr>
            <a:lvl2pPr marL="457200" marR="0" lvl="1" indent="0" algn="ctr" rtl="0">
              <a:spcBef>
                <a:spcPts val="1560"/>
              </a:spcBef>
              <a:spcAft>
                <a:spcPts val="0"/>
              </a:spcAft>
              <a:buClr>
                <a:schemeClr val="dk1"/>
              </a:buClr>
              <a:buFont typeface="Arial"/>
              <a:buNone/>
              <a:defRPr sz="7800" b="0" i="0" u="none" strike="noStrike" cap="none">
                <a:solidFill>
                  <a:schemeClr val="dk1"/>
                </a:solidFill>
                <a:latin typeface="Arial"/>
                <a:ea typeface="Arial"/>
                <a:cs typeface="Arial"/>
                <a:sym typeface="Arial"/>
              </a:defRPr>
            </a:lvl2pPr>
            <a:lvl3pPr marL="914400" marR="0" lvl="2" indent="0" algn="ctr" rtl="0">
              <a:spcBef>
                <a:spcPts val="1340"/>
              </a:spcBef>
              <a:spcAft>
                <a:spcPts val="0"/>
              </a:spcAft>
              <a:buClr>
                <a:schemeClr val="dk1"/>
              </a:buClr>
              <a:buFont typeface="Arial"/>
              <a:buNone/>
              <a:defRPr sz="6700" b="0" i="0" u="none" strike="noStrike" cap="none">
                <a:solidFill>
                  <a:schemeClr val="dk1"/>
                </a:solidFill>
                <a:latin typeface="Arial"/>
                <a:ea typeface="Arial"/>
                <a:cs typeface="Arial"/>
                <a:sym typeface="Arial"/>
              </a:defRPr>
            </a:lvl3pPr>
            <a:lvl4pPr marL="1371600" marR="0" lvl="3" indent="0" algn="ctr" rtl="0">
              <a:spcBef>
                <a:spcPts val="1120"/>
              </a:spcBef>
              <a:spcAft>
                <a:spcPts val="0"/>
              </a:spcAft>
              <a:buClr>
                <a:schemeClr val="dk1"/>
              </a:buClr>
              <a:buFont typeface="Arial"/>
              <a:buNone/>
              <a:defRPr sz="5600" b="0" i="0" u="none" strike="noStrike" cap="none">
                <a:solidFill>
                  <a:schemeClr val="dk1"/>
                </a:solidFill>
                <a:latin typeface="Arial"/>
                <a:ea typeface="Arial"/>
                <a:cs typeface="Arial"/>
                <a:sym typeface="Arial"/>
              </a:defRPr>
            </a:lvl4pPr>
            <a:lvl5pPr marL="1828800" marR="0" lvl="4" indent="0" algn="ctr" rtl="0">
              <a:spcBef>
                <a:spcPts val="1120"/>
              </a:spcBef>
              <a:spcAft>
                <a:spcPts val="0"/>
              </a:spcAft>
              <a:buClr>
                <a:schemeClr val="dk1"/>
              </a:buClr>
              <a:buFont typeface="Arial"/>
              <a:buNone/>
              <a:defRPr sz="5600" b="0" i="0" u="none" strike="noStrike" cap="none">
                <a:solidFill>
                  <a:schemeClr val="dk1"/>
                </a:solidFill>
                <a:latin typeface="Arial"/>
                <a:ea typeface="Arial"/>
                <a:cs typeface="Arial"/>
                <a:sym typeface="Arial"/>
              </a:defRPr>
            </a:lvl5pPr>
            <a:lvl6pPr marL="2286000" marR="0" lvl="5" indent="0" algn="ctr" rtl="0">
              <a:spcBef>
                <a:spcPts val="1120"/>
              </a:spcBef>
              <a:spcAft>
                <a:spcPts val="0"/>
              </a:spcAft>
              <a:buClr>
                <a:schemeClr val="dk1"/>
              </a:buClr>
              <a:buFont typeface="Arial"/>
              <a:buNone/>
              <a:defRPr sz="5600" b="0" i="0" u="none" strike="noStrike" cap="none">
                <a:solidFill>
                  <a:schemeClr val="dk1"/>
                </a:solidFill>
                <a:latin typeface="Arial"/>
                <a:ea typeface="Arial"/>
                <a:cs typeface="Arial"/>
                <a:sym typeface="Arial"/>
              </a:defRPr>
            </a:lvl6pPr>
            <a:lvl7pPr marL="2743200" marR="0" lvl="6" indent="0" algn="ctr" rtl="0">
              <a:spcBef>
                <a:spcPts val="1120"/>
              </a:spcBef>
              <a:spcAft>
                <a:spcPts val="0"/>
              </a:spcAft>
              <a:buClr>
                <a:schemeClr val="dk1"/>
              </a:buClr>
              <a:buFont typeface="Arial"/>
              <a:buNone/>
              <a:defRPr sz="5600" b="0" i="0" u="none" strike="noStrike" cap="none">
                <a:solidFill>
                  <a:schemeClr val="dk1"/>
                </a:solidFill>
                <a:latin typeface="Arial"/>
                <a:ea typeface="Arial"/>
                <a:cs typeface="Arial"/>
                <a:sym typeface="Arial"/>
              </a:defRPr>
            </a:lvl7pPr>
            <a:lvl8pPr marL="3200400" marR="0" lvl="7" indent="0" algn="ctr" rtl="0">
              <a:spcBef>
                <a:spcPts val="1120"/>
              </a:spcBef>
              <a:spcAft>
                <a:spcPts val="0"/>
              </a:spcAft>
              <a:buClr>
                <a:schemeClr val="dk1"/>
              </a:buClr>
              <a:buFont typeface="Arial"/>
              <a:buNone/>
              <a:defRPr sz="5600" b="0" i="0" u="none" strike="noStrike" cap="none">
                <a:solidFill>
                  <a:schemeClr val="dk1"/>
                </a:solidFill>
                <a:latin typeface="Arial"/>
                <a:ea typeface="Arial"/>
                <a:cs typeface="Arial"/>
                <a:sym typeface="Arial"/>
              </a:defRPr>
            </a:lvl8pPr>
            <a:lvl9pPr marL="3657600" marR="0" lvl="8" indent="0" algn="ctr" rtl="0">
              <a:spcBef>
                <a:spcPts val="1120"/>
              </a:spcBef>
              <a:spcAft>
                <a:spcPts val="0"/>
              </a:spcAft>
              <a:buClr>
                <a:schemeClr val="dk1"/>
              </a:buClr>
              <a:buFont typeface="Arial"/>
              <a:buNone/>
              <a:defRPr sz="5600" b="0" i="0" u="none" strike="noStrike" cap="none">
                <a:solidFill>
                  <a:schemeClr val="dk1"/>
                </a:solidFill>
                <a:latin typeface="Arial"/>
                <a:ea typeface="Arial"/>
                <a:cs typeface="Arial"/>
                <a:sym typeface="Arial"/>
              </a:defRPr>
            </a:lvl9pPr>
          </a:lstStyle>
          <a:p>
            <a:endParaRPr/>
          </a:p>
        </p:txBody>
      </p:sp>
      <p:sp>
        <p:nvSpPr>
          <p:cNvPr id="81" name="Shape 81"/>
          <p:cNvSpPr txBox="1">
            <a:spLocks noGrp="1"/>
          </p:cNvSpPr>
          <p:nvPr>
            <p:ph type="dt" idx="10"/>
          </p:nvPr>
        </p:nvSpPr>
        <p:spPr>
          <a:xfrm>
            <a:off x="2193925" y="29978350"/>
            <a:ext cx="10242550" cy="2286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ftr" idx="11"/>
          </p:nvPr>
        </p:nvSpPr>
        <p:spPr>
          <a:xfrm>
            <a:off x="14995525" y="29978350"/>
            <a:ext cx="13900149" cy="2286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9pPr>
          </a:lstStyle>
          <a:p>
            <a:endParaRPr/>
          </a:p>
        </p:txBody>
      </p:sp>
      <p:sp>
        <p:nvSpPr>
          <p:cNvPr id="83" name="Shape 83"/>
          <p:cNvSpPr txBox="1">
            <a:spLocks noGrp="1"/>
          </p:cNvSpPr>
          <p:nvPr>
            <p:ph type="sldNum" idx="12"/>
          </p:nvPr>
        </p:nvSpPr>
        <p:spPr>
          <a:xfrm>
            <a:off x="31454725" y="29978350"/>
            <a:ext cx="10242550" cy="2286000"/>
          </a:xfrm>
          <a:prstGeom prst="rect">
            <a:avLst/>
          </a:prstGeom>
          <a:noFill/>
          <a:ln>
            <a:noFill/>
          </a:ln>
        </p:spPr>
        <p:txBody>
          <a:bodyPr lIns="256025" tIns="128000" rIns="256025" bIns="128000" anchor="t" anchorCtr="0">
            <a:noAutofit/>
          </a:bodyPr>
          <a:lstStyle/>
          <a:p>
            <a:pPr marL="0" marR="0" lvl="0" indent="0" algn="r" rtl="0">
              <a:lnSpc>
                <a:spcPct val="100000"/>
              </a:lnSpc>
              <a:spcBef>
                <a:spcPts val="0"/>
              </a:spcBef>
              <a:spcAft>
                <a:spcPts val="0"/>
              </a:spcAft>
              <a:buClr>
                <a:schemeClr val="dk1"/>
              </a:buClr>
              <a:buSzPct val="25000"/>
              <a:buFont typeface="Arial"/>
              <a:buNone/>
            </a:pPr>
            <a:fld id="{00000000-1234-1234-1234-123412341234}" type="slidenum">
              <a:rPr lang="en-US" sz="3900" b="0" i="0" u="none">
                <a:solidFill>
                  <a:schemeClr val="dk1"/>
                </a:solidFill>
                <a:latin typeface="Arial"/>
                <a:ea typeface="Arial"/>
                <a:cs typeface="Arial"/>
                <a:sym typeface="Arial"/>
              </a:rPr>
              <a:t>‹#›</a:t>
            </a:fld>
            <a:endParaRPr lang="en-US" sz="3900" b="0" i="0" u="none">
              <a:solidFill>
                <a:schemeClr val="dk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ADADA"/>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2193925" y="1320800"/>
            <a:ext cx="39503351" cy="5486399"/>
          </a:xfrm>
          <a:prstGeom prst="rect">
            <a:avLst/>
          </a:prstGeom>
          <a:noFill/>
          <a:ln>
            <a:noFill/>
          </a:ln>
        </p:spPr>
        <p:txBody>
          <a:bodyPr lIns="91425" tIns="91425" rIns="91425" bIns="91425" anchor="ctr" anchorCtr="0"/>
          <a:lstStyle>
            <a:lvl1pPr marL="0" marR="0" lvl="0" indent="0" algn="ctr" rtl="0">
              <a:spcBef>
                <a:spcPts val="0"/>
              </a:spcBef>
              <a:spcAft>
                <a:spcPts val="0"/>
              </a:spcAft>
              <a:buNone/>
              <a:defRPr sz="12300" b="0" i="0" u="none" strike="noStrike" cap="none">
                <a:solidFill>
                  <a:schemeClr val="dk2"/>
                </a:solidFill>
                <a:latin typeface="Arial"/>
                <a:ea typeface="Arial"/>
                <a:cs typeface="Arial"/>
                <a:sym typeface="Arial"/>
              </a:defRPr>
            </a:lvl1pPr>
            <a:lvl2pPr marL="0" marR="0" lvl="1" indent="0" algn="ctr" rtl="0">
              <a:spcBef>
                <a:spcPts val="0"/>
              </a:spcBef>
              <a:spcAft>
                <a:spcPts val="0"/>
              </a:spcAft>
              <a:buNone/>
              <a:defRPr sz="12300" b="0" i="0" u="none" strike="noStrike" cap="none">
                <a:solidFill>
                  <a:schemeClr val="dk2"/>
                </a:solidFill>
                <a:latin typeface="Arial"/>
                <a:ea typeface="Arial"/>
                <a:cs typeface="Arial"/>
                <a:sym typeface="Arial"/>
              </a:defRPr>
            </a:lvl2pPr>
            <a:lvl3pPr marL="0" marR="0" lvl="2" indent="0" algn="ctr" rtl="0">
              <a:spcBef>
                <a:spcPts val="0"/>
              </a:spcBef>
              <a:spcAft>
                <a:spcPts val="0"/>
              </a:spcAft>
              <a:buNone/>
              <a:defRPr sz="12300" b="0" i="0" u="none" strike="noStrike" cap="none">
                <a:solidFill>
                  <a:schemeClr val="dk2"/>
                </a:solidFill>
                <a:latin typeface="Arial"/>
                <a:ea typeface="Arial"/>
                <a:cs typeface="Arial"/>
                <a:sym typeface="Arial"/>
              </a:defRPr>
            </a:lvl3pPr>
            <a:lvl4pPr marL="0" marR="0" lvl="3" indent="0" algn="ctr" rtl="0">
              <a:spcBef>
                <a:spcPts val="0"/>
              </a:spcBef>
              <a:spcAft>
                <a:spcPts val="0"/>
              </a:spcAft>
              <a:buNone/>
              <a:defRPr sz="12300" b="0" i="0" u="none" strike="noStrike" cap="none">
                <a:solidFill>
                  <a:schemeClr val="dk2"/>
                </a:solidFill>
                <a:latin typeface="Arial"/>
                <a:ea typeface="Arial"/>
                <a:cs typeface="Arial"/>
                <a:sym typeface="Arial"/>
              </a:defRPr>
            </a:lvl4pPr>
            <a:lvl5pPr marL="0" marR="0" lvl="4" indent="0" algn="ctr" rtl="0">
              <a:spcBef>
                <a:spcPts val="0"/>
              </a:spcBef>
              <a:spcAft>
                <a:spcPts val="0"/>
              </a:spcAft>
              <a:buNone/>
              <a:defRPr sz="12300" b="0" i="0" u="none" strike="noStrike" cap="none">
                <a:solidFill>
                  <a:schemeClr val="dk2"/>
                </a:solidFill>
                <a:latin typeface="Arial"/>
                <a:ea typeface="Arial"/>
                <a:cs typeface="Arial"/>
                <a:sym typeface="Arial"/>
              </a:defRPr>
            </a:lvl5pPr>
            <a:lvl6pPr marL="457200" marR="0" lvl="5" indent="0" algn="ctr" rtl="0">
              <a:spcBef>
                <a:spcPts val="0"/>
              </a:spcBef>
              <a:spcAft>
                <a:spcPts val="0"/>
              </a:spcAft>
              <a:buNone/>
              <a:defRPr sz="12300" b="0" i="0" u="none" strike="noStrike" cap="none">
                <a:solidFill>
                  <a:schemeClr val="dk2"/>
                </a:solidFill>
                <a:latin typeface="Arial"/>
                <a:ea typeface="Arial"/>
                <a:cs typeface="Arial"/>
                <a:sym typeface="Arial"/>
              </a:defRPr>
            </a:lvl6pPr>
            <a:lvl7pPr marL="914400" marR="0" lvl="6" indent="0" algn="ctr" rtl="0">
              <a:spcBef>
                <a:spcPts val="0"/>
              </a:spcBef>
              <a:spcAft>
                <a:spcPts val="0"/>
              </a:spcAft>
              <a:buNone/>
              <a:defRPr sz="12300" b="0" i="0" u="none" strike="noStrike" cap="none">
                <a:solidFill>
                  <a:schemeClr val="dk2"/>
                </a:solidFill>
                <a:latin typeface="Arial"/>
                <a:ea typeface="Arial"/>
                <a:cs typeface="Arial"/>
                <a:sym typeface="Arial"/>
              </a:defRPr>
            </a:lvl7pPr>
            <a:lvl8pPr marL="1371600" marR="0" lvl="7" indent="0" algn="ctr" rtl="0">
              <a:spcBef>
                <a:spcPts val="0"/>
              </a:spcBef>
              <a:spcAft>
                <a:spcPts val="0"/>
              </a:spcAft>
              <a:buNone/>
              <a:defRPr sz="12300" b="0" i="0" u="none" strike="noStrike" cap="none">
                <a:solidFill>
                  <a:schemeClr val="dk2"/>
                </a:solidFill>
                <a:latin typeface="Arial"/>
                <a:ea typeface="Arial"/>
                <a:cs typeface="Arial"/>
                <a:sym typeface="Arial"/>
              </a:defRPr>
            </a:lvl8pPr>
            <a:lvl9pPr marL="1828800" marR="0" lvl="8" indent="0" algn="ctr" rtl="0">
              <a:spcBef>
                <a:spcPts val="0"/>
              </a:spcBef>
              <a:spcAft>
                <a:spcPts val="0"/>
              </a:spcAft>
              <a:buNone/>
              <a:defRPr sz="12300" b="0" i="0" u="none" strike="noStrike" cap="none">
                <a:solidFill>
                  <a:schemeClr val="dk2"/>
                </a:solidFill>
                <a:latin typeface="Arial"/>
                <a:ea typeface="Arial"/>
                <a:cs typeface="Arial"/>
                <a:sym typeface="Arial"/>
              </a:defRPr>
            </a:lvl9pPr>
          </a:lstStyle>
          <a:p>
            <a:endParaRPr/>
          </a:p>
        </p:txBody>
      </p:sp>
      <p:sp>
        <p:nvSpPr>
          <p:cNvPr id="11" name="Shape 11"/>
          <p:cNvSpPr txBox="1">
            <a:spLocks noGrp="1"/>
          </p:cNvSpPr>
          <p:nvPr>
            <p:ph type="body" idx="1"/>
          </p:nvPr>
        </p:nvSpPr>
        <p:spPr>
          <a:xfrm>
            <a:off x="2193925" y="7683500"/>
            <a:ext cx="39503351" cy="21723349"/>
          </a:xfrm>
          <a:prstGeom prst="rect">
            <a:avLst/>
          </a:prstGeom>
          <a:noFill/>
          <a:ln>
            <a:noFill/>
          </a:ln>
        </p:spPr>
        <p:txBody>
          <a:bodyPr lIns="91425" tIns="91425" rIns="91425" bIns="91425" anchor="t" anchorCtr="0"/>
          <a:lstStyle>
            <a:lvl1pPr marL="960438" marR="0" lvl="0" indent="-388938" algn="l" rtl="0">
              <a:spcBef>
                <a:spcPts val="1800"/>
              </a:spcBef>
              <a:spcAft>
                <a:spcPts val="0"/>
              </a:spcAft>
              <a:buClr>
                <a:schemeClr val="dk1"/>
              </a:buClr>
              <a:buSzPct val="100000"/>
              <a:buFont typeface="Arial"/>
              <a:buChar char="•"/>
              <a:defRPr sz="9000" b="0" i="0" u="none" strike="noStrike" cap="none">
                <a:solidFill>
                  <a:schemeClr val="dk1"/>
                </a:solidFill>
                <a:latin typeface="Arial"/>
                <a:ea typeface="Arial"/>
                <a:cs typeface="Arial"/>
                <a:sym typeface="Arial"/>
              </a:defRPr>
            </a:lvl1pPr>
            <a:lvl2pPr marL="2079625" marR="0" lvl="1" indent="-314325" algn="l" rtl="0">
              <a:spcBef>
                <a:spcPts val="1560"/>
              </a:spcBef>
              <a:spcAft>
                <a:spcPts val="0"/>
              </a:spcAft>
              <a:buClr>
                <a:schemeClr val="dk1"/>
              </a:buClr>
              <a:buSzPct val="100000"/>
              <a:buFont typeface="Arial"/>
              <a:buChar char="–"/>
              <a:defRPr sz="7800" b="0" i="0" u="none" strike="noStrike" cap="none">
                <a:solidFill>
                  <a:schemeClr val="dk1"/>
                </a:solidFill>
                <a:latin typeface="Arial"/>
                <a:ea typeface="Arial"/>
                <a:cs typeface="Arial"/>
                <a:sym typeface="Arial"/>
              </a:defRPr>
            </a:lvl2pPr>
            <a:lvl3pPr marL="3200400" marR="0" lvl="2" indent="-222250" algn="l" rtl="0">
              <a:spcBef>
                <a:spcPts val="1340"/>
              </a:spcBef>
              <a:spcAft>
                <a:spcPts val="0"/>
              </a:spcAft>
              <a:buClr>
                <a:schemeClr val="dk1"/>
              </a:buClr>
              <a:buSzPct val="100000"/>
              <a:buFont typeface="Arial"/>
              <a:buChar char="•"/>
              <a:defRPr sz="6700" b="0" i="0" u="none" strike="noStrike" cap="none">
                <a:solidFill>
                  <a:schemeClr val="dk1"/>
                </a:solidFill>
                <a:latin typeface="Arial"/>
                <a:ea typeface="Arial"/>
                <a:cs typeface="Arial"/>
                <a:sym typeface="Arial"/>
              </a:defRPr>
            </a:lvl3pPr>
            <a:lvl4pPr marL="4479925" marR="0" lvl="3" indent="-288925" algn="l" rtl="0">
              <a:spcBef>
                <a:spcPts val="1120"/>
              </a:spcBef>
              <a:spcAft>
                <a:spcPts val="0"/>
              </a:spcAft>
              <a:buClr>
                <a:schemeClr val="dk1"/>
              </a:buClr>
              <a:buSzPct val="100000"/>
              <a:buFont typeface="Arial"/>
              <a:buChar char="–"/>
              <a:defRPr sz="5600" b="0" i="0" u="none" strike="noStrike" cap="none">
                <a:solidFill>
                  <a:schemeClr val="dk1"/>
                </a:solidFill>
                <a:latin typeface="Arial"/>
                <a:ea typeface="Arial"/>
                <a:cs typeface="Arial"/>
                <a:sym typeface="Arial"/>
              </a:defRPr>
            </a:lvl4pPr>
            <a:lvl5pPr marL="5761038" marR="0" lvl="4" indent="-287337" algn="l" rtl="0">
              <a:spcBef>
                <a:spcPts val="1120"/>
              </a:spcBef>
              <a:spcAft>
                <a:spcPts val="0"/>
              </a:spcAft>
              <a:buClr>
                <a:schemeClr val="dk1"/>
              </a:buClr>
              <a:buSzPct val="100000"/>
              <a:buFont typeface="Arial"/>
              <a:buChar char="»"/>
              <a:defRPr sz="5600" b="0" i="0" u="none" strike="noStrike" cap="none">
                <a:solidFill>
                  <a:schemeClr val="dk1"/>
                </a:solidFill>
                <a:latin typeface="Arial"/>
                <a:ea typeface="Arial"/>
                <a:cs typeface="Arial"/>
                <a:sym typeface="Arial"/>
              </a:defRPr>
            </a:lvl5pPr>
            <a:lvl6pPr marL="6218238" marR="0" lvl="5" indent="-287337" algn="l" rtl="0">
              <a:spcBef>
                <a:spcPts val="1120"/>
              </a:spcBef>
              <a:spcAft>
                <a:spcPts val="0"/>
              </a:spcAft>
              <a:buClr>
                <a:schemeClr val="dk1"/>
              </a:buClr>
              <a:buSzPct val="100000"/>
              <a:buFont typeface="Arial"/>
              <a:buChar char="»"/>
              <a:defRPr sz="5600" b="0" i="0" u="none" strike="noStrike" cap="none">
                <a:solidFill>
                  <a:schemeClr val="dk1"/>
                </a:solidFill>
                <a:latin typeface="Arial"/>
                <a:ea typeface="Arial"/>
                <a:cs typeface="Arial"/>
                <a:sym typeface="Arial"/>
              </a:defRPr>
            </a:lvl6pPr>
            <a:lvl7pPr marL="6675438" marR="0" lvl="6" indent="-287338" algn="l" rtl="0">
              <a:spcBef>
                <a:spcPts val="1120"/>
              </a:spcBef>
              <a:spcAft>
                <a:spcPts val="0"/>
              </a:spcAft>
              <a:buClr>
                <a:schemeClr val="dk1"/>
              </a:buClr>
              <a:buSzPct val="100000"/>
              <a:buFont typeface="Arial"/>
              <a:buChar char="»"/>
              <a:defRPr sz="5600" b="0" i="0" u="none" strike="noStrike" cap="none">
                <a:solidFill>
                  <a:schemeClr val="dk1"/>
                </a:solidFill>
                <a:latin typeface="Arial"/>
                <a:ea typeface="Arial"/>
                <a:cs typeface="Arial"/>
                <a:sym typeface="Arial"/>
              </a:defRPr>
            </a:lvl7pPr>
            <a:lvl8pPr marL="7132638" marR="0" lvl="7" indent="-287338" algn="l" rtl="0">
              <a:spcBef>
                <a:spcPts val="1120"/>
              </a:spcBef>
              <a:spcAft>
                <a:spcPts val="0"/>
              </a:spcAft>
              <a:buClr>
                <a:schemeClr val="dk1"/>
              </a:buClr>
              <a:buSzPct val="100000"/>
              <a:buFont typeface="Arial"/>
              <a:buChar char="»"/>
              <a:defRPr sz="5600" b="0" i="0" u="none" strike="noStrike" cap="none">
                <a:solidFill>
                  <a:schemeClr val="dk1"/>
                </a:solidFill>
                <a:latin typeface="Arial"/>
                <a:ea typeface="Arial"/>
                <a:cs typeface="Arial"/>
                <a:sym typeface="Arial"/>
              </a:defRPr>
            </a:lvl8pPr>
            <a:lvl9pPr marL="7589838" marR="0" lvl="8" indent="-287338" algn="l" rtl="0">
              <a:spcBef>
                <a:spcPts val="1120"/>
              </a:spcBef>
              <a:spcAft>
                <a:spcPts val="0"/>
              </a:spcAft>
              <a:buClr>
                <a:schemeClr val="dk1"/>
              </a:buClr>
              <a:buSzPct val="100000"/>
              <a:buFont typeface="Arial"/>
              <a:buChar char="»"/>
              <a:defRPr sz="5600" b="0" i="0" u="none" strike="noStrike" cap="none">
                <a:solidFill>
                  <a:schemeClr val="dk1"/>
                </a:solidFill>
                <a:latin typeface="Arial"/>
                <a:ea typeface="Arial"/>
                <a:cs typeface="Arial"/>
                <a:sym typeface="Arial"/>
              </a:defRPr>
            </a:lvl9pPr>
          </a:lstStyle>
          <a:p>
            <a:endParaRPr/>
          </a:p>
        </p:txBody>
      </p:sp>
      <p:sp>
        <p:nvSpPr>
          <p:cNvPr id="12" name="Shape 12"/>
          <p:cNvSpPr txBox="1">
            <a:spLocks noGrp="1"/>
          </p:cNvSpPr>
          <p:nvPr>
            <p:ph type="dt" idx="10"/>
          </p:nvPr>
        </p:nvSpPr>
        <p:spPr>
          <a:xfrm>
            <a:off x="2193925" y="29978350"/>
            <a:ext cx="10242550" cy="2286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14995525" y="29978350"/>
            <a:ext cx="13900149" cy="22860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None/>
              <a:defRPr sz="24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31454725" y="29978350"/>
            <a:ext cx="10242550" cy="2286000"/>
          </a:xfrm>
          <a:prstGeom prst="rect">
            <a:avLst/>
          </a:prstGeom>
          <a:noFill/>
          <a:ln>
            <a:noFill/>
          </a:ln>
        </p:spPr>
        <p:txBody>
          <a:bodyPr lIns="256025" tIns="128000" rIns="256025" bIns="128000" anchor="t" anchorCtr="0">
            <a:noAutofit/>
          </a:bodyPr>
          <a:lstStyle/>
          <a:p>
            <a:pPr marL="0" marR="0" lvl="0" indent="0" algn="r" rtl="0">
              <a:lnSpc>
                <a:spcPct val="100000"/>
              </a:lnSpc>
              <a:spcBef>
                <a:spcPts val="0"/>
              </a:spcBef>
              <a:spcAft>
                <a:spcPts val="0"/>
              </a:spcAft>
              <a:buClr>
                <a:schemeClr val="dk1"/>
              </a:buClr>
              <a:buSzPct val="25000"/>
              <a:buFont typeface="Arial"/>
              <a:buNone/>
            </a:pPr>
            <a:fld id="{00000000-1234-1234-1234-123412341234}" type="slidenum">
              <a:rPr lang="en-US" sz="3900" b="0" i="0" u="none" strike="noStrike" cap="none">
                <a:solidFill>
                  <a:schemeClr val="dk1"/>
                </a:solidFill>
                <a:latin typeface="Arial"/>
                <a:ea typeface="Arial"/>
                <a:cs typeface="Arial"/>
                <a:sym typeface="Arial"/>
              </a:rPr>
              <a:t>‹#›</a:t>
            </a:fld>
            <a:endParaRPr lang="en-US" sz="39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jpe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83994">
            <a:alpha val="39607"/>
          </a:srgbClr>
        </a:solidFill>
        <a:effectLst/>
      </p:bgPr>
    </p:bg>
    <p:spTree>
      <p:nvGrpSpPr>
        <p:cNvPr id="1" name="Shape 87"/>
        <p:cNvGrpSpPr/>
        <p:nvPr/>
      </p:nvGrpSpPr>
      <p:grpSpPr>
        <a:xfrm>
          <a:off x="0" y="0"/>
          <a:ext cx="0" cy="0"/>
          <a:chOff x="0" y="0"/>
          <a:chExt cx="0" cy="0"/>
        </a:xfrm>
      </p:grpSpPr>
      <p:grpSp>
        <p:nvGrpSpPr>
          <p:cNvPr id="88" name="Shape 88"/>
          <p:cNvGrpSpPr/>
          <p:nvPr/>
        </p:nvGrpSpPr>
        <p:grpSpPr>
          <a:xfrm>
            <a:off x="11986932" y="10589437"/>
            <a:ext cx="20988058" cy="21972666"/>
            <a:chOff x="99" y="0"/>
            <a:chExt cx="2078556245" cy="2147483647"/>
          </a:xfrm>
        </p:grpSpPr>
        <p:grpSp>
          <p:nvGrpSpPr>
            <p:cNvPr id="89" name="Shape 89"/>
            <p:cNvGrpSpPr/>
            <p:nvPr/>
          </p:nvGrpSpPr>
          <p:grpSpPr>
            <a:xfrm>
              <a:off x="406280824" y="961843443"/>
              <a:ext cx="1365567189" cy="77847576"/>
              <a:chOff x="0" y="0"/>
              <a:chExt cx="2147483647" cy="2147483647"/>
            </a:xfrm>
          </p:grpSpPr>
          <p:sp>
            <p:nvSpPr>
              <p:cNvPr id="90" name="Shape 90"/>
              <p:cNvSpPr txBox="1"/>
              <p:nvPr/>
            </p:nvSpPr>
            <p:spPr>
              <a:xfrm>
                <a:off x="0" y="0"/>
                <a:ext cx="877370851" cy="2147483647"/>
              </a:xfrm>
              <a:prstGeom prst="rect">
                <a:avLst/>
              </a:prstGeom>
              <a:noFill/>
              <a:ln w="9525" cap="flat" cmpd="sng">
                <a:solidFill>
                  <a:srgbClr val="000000"/>
                </a:solidFill>
                <a:prstDash val="solid"/>
                <a:miter/>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a:latin typeface="Arial"/>
                  <a:ea typeface="Arial"/>
                  <a:cs typeface="Arial"/>
                  <a:sym typeface="Arial"/>
                </a:endParaRPr>
              </a:p>
            </p:txBody>
          </p:sp>
          <p:sp>
            <p:nvSpPr>
              <p:cNvPr id="91" name="Shape 91"/>
              <p:cNvSpPr txBox="1"/>
              <p:nvPr/>
            </p:nvSpPr>
            <p:spPr>
              <a:xfrm>
                <a:off x="930436110" y="0"/>
                <a:ext cx="1217047536" cy="2147483647"/>
              </a:xfrm>
              <a:prstGeom prst="rect">
                <a:avLst/>
              </a:prstGeom>
              <a:noFill/>
              <a:ln w="9525" cap="flat" cmpd="sng">
                <a:solidFill>
                  <a:srgbClr val="000000"/>
                </a:solidFill>
                <a:prstDash val="solid"/>
                <a:miter/>
                <a:headEnd type="none" w="med" len="med"/>
                <a:tailEnd type="none" w="med" len="med"/>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a:latin typeface="Arial"/>
                  <a:ea typeface="Arial"/>
                  <a:cs typeface="Arial"/>
                  <a:sym typeface="Arial"/>
                </a:endParaRPr>
              </a:p>
            </p:txBody>
          </p:sp>
        </p:grpSp>
        <p:sp>
          <p:nvSpPr>
            <p:cNvPr id="92" name="Shape 92"/>
            <p:cNvSpPr txBox="1"/>
            <p:nvPr/>
          </p:nvSpPr>
          <p:spPr>
            <a:xfrm>
              <a:off x="99" y="0"/>
              <a:ext cx="2078556245" cy="2147483647"/>
            </a:xfrm>
            <a:prstGeom prst="rect">
              <a:avLst/>
            </a:prstGeom>
            <a:solidFill>
              <a:srgbClr val="FFFFFF"/>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2400" b="0" i="0" u="none">
                <a:latin typeface="Arial"/>
                <a:ea typeface="Arial"/>
                <a:cs typeface="Arial"/>
                <a:sym typeface="Arial"/>
              </a:endParaRPr>
            </a:p>
          </p:txBody>
        </p:sp>
      </p:grpSp>
      <p:sp>
        <p:nvSpPr>
          <p:cNvPr id="93" name="Shape 93"/>
          <p:cNvSpPr txBox="1"/>
          <p:nvPr/>
        </p:nvSpPr>
        <p:spPr>
          <a:xfrm>
            <a:off x="571612" y="18118390"/>
            <a:ext cx="11201399" cy="11013458"/>
          </a:xfrm>
          <a:prstGeom prst="rect">
            <a:avLst/>
          </a:prstGeom>
          <a:solidFill>
            <a:schemeClr val="lt1"/>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dirty="0">
              <a:solidFill>
                <a:schemeClr val="dk1"/>
              </a:solidFill>
              <a:latin typeface="Arial"/>
              <a:ea typeface="Arial"/>
              <a:cs typeface="Arial"/>
              <a:sym typeface="Arial"/>
            </a:endParaRPr>
          </a:p>
        </p:txBody>
      </p:sp>
      <p:sp>
        <p:nvSpPr>
          <p:cNvPr id="99" name="Shape 99"/>
          <p:cNvSpPr txBox="1"/>
          <p:nvPr/>
        </p:nvSpPr>
        <p:spPr>
          <a:xfrm>
            <a:off x="2514600" y="29131848"/>
            <a:ext cx="8077199" cy="40004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2000" b="0" i="0" u="none">
                <a:solidFill>
                  <a:schemeClr val="dk1"/>
                </a:solidFill>
                <a:latin typeface="Times New Roman"/>
                <a:ea typeface="Times New Roman"/>
                <a:cs typeface="Times New Roman"/>
                <a:sym typeface="Times New Roman"/>
              </a:rPr>
              <a:t>.</a:t>
            </a:r>
          </a:p>
        </p:txBody>
      </p:sp>
      <p:sp>
        <p:nvSpPr>
          <p:cNvPr id="100" name="Shape 100"/>
          <p:cNvSpPr txBox="1"/>
          <p:nvPr/>
        </p:nvSpPr>
        <p:spPr>
          <a:xfrm>
            <a:off x="11979900" y="10591800"/>
            <a:ext cx="21027238" cy="1143000"/>
          </a:xfrm>
          <a:prstGeom prst="rect">
            <a:avLst/>
          </a:prstGeom>
          <a:solidFill>
            <a:srgbClr val="283994"/>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01" name="Shape 101"/>
          <p:cNvSpPr txBox="1"/>
          <p:nvPr/>
        </p:nvSpPr>
        <p:spPr>
          <a:xfrm>
            <a:off x="12166884" y="10831454"/>
            <a:ext cx="21259800" cy="7698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FFCC00"/>
              </a:buClr>
              <a:buSzPct val="25000"/>
              <a:buFont typeface="Arial"/>
              <a:buNone/>
            </a:pPr>
            <a:r>
              <a:rPr lang="en-US" sz="4400" b="1" i="0" u="none" dirty="0">
                <a:solidFill>
                  <a:srgbClr val="FFCC00"/>
                </a:solidFill>
                <a:latin typeface="Arial"/>
                <a:ea typeface="Arial"/>
                <a:cs typeface="Arial"/>
                <a:sym typeface="Arial"/>
              </a:rPr>
              <a:t>Current State</a:t>
            </a:r>
            <a:endParaRPr lang="en-US" sz="4400" b="1" i="0" u="sng" dirty="0">
              <a:solidFill>
                <a:srgbClr val="FFCC00"/>
              </a:solidFill>
              <a:latin typeface="Arial"/>
              <a:ea typeface="Arial"/>
              <a:cs typeface="Arial"/>
              <a:sym typeface="Arial"/>
            </a:endParaRPr>
          </a:p>
        </p:txBody>
      </p:sp>
      <p:sp>
        <p:nvSpPr>
          <p:cNvPr id="103" name="Shape 103"/>
          <p:cNvSpPr txBox="1"/>
          <p:nvPr/>
        </p:nvSpPr>
        <p:spPr>
          <a:xfrm>
            <a:off x="27432000" y="12039600"/>
            <a:ext cx="4495800" cy="46196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2400" b="0" i="0" u="none">
                <a:solidFill>
                  <a:schemeClr val="dk1"/>
                </a:solidFill>
                <a:latin typeface="Times New Roman"/>
                <a:ea typeface="Times New Roman"/>
                <a:cs typeface="Times New Roman"/>
                <a:sym typeface="Times New Roman"/>
              </a:rPr>
              <a:t> </a:t>
            </a:r>
          </a:p>
        </p:txBody>
      </p:sp>
      <p:sp>
        <p:nvSpPr>
          <p:cNvPr id="105" name="Shape 105"/>
          <p:cNvSpPr txBox="1"/>
          <p:nvPr/>
        </p:nvSpPr>
        <p:spPr>
          <a:xfrm>
            <a:off x="609600" y="16722971"/>
            <a:ext cx="11201400" cy="1368889"/>
          </a:xfrm>
          <a:prstGeom prst="rect">
            <a:avLst/>
          </a:prstGeom>
          <a:solidFill>
            <a:srgbClr val="283994"/>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06" name="Shape 106"/>
          <p:cNvSpPr txBox="1"/>
          <p:nvPr/>
        </p:nvSpPr>
        <p:spPr>
          <a:xfrm>
            <a:off x="2771126" y="16995320"/>
            <a:ext cx="7022123" cy="136888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CC00"/>
              </a:buClr>
              <a:buSzPct val="25000"/>
              <a:buFont typeface="Arial"/>
              <a:buNone/>
            </a:pPr>
            <a:r>
              <a:rPr lang="en-US" sz="4400" b="1" i="0" u="none" dirty="0">
                <a:solidFill>
                  <a:srgbClr val="FFCC00"/>
                </a:solidFill>
                <a:latin typeface="Arial"/>
                <a:ea typeface="Arial"/>
                <a:cs typeface="Arial"/>
                <a:sym typeface="Arial"/>
              </a:rPr>
              <a:t>Data Inputs: Precipitation</a:t>
            </a:r>
          </a:p>
        </p:txBody>
      </p:sp>
      <p:sp>
        <p:nvSpPr>
          <p:cNvPr id="107" name="Shape 107"/>
          <p:cNvSpPr txBox="1"/>
          <p:nvPr/>
        </p:nvSpPr>
        <p:spPr>
          <a:xfrm>
            <a:off x="610145" y="10706334"/>
            <a:ext cx="11201399" cy="5867614"/>
          </a:xfrm>
          <a:prstGeom prst="rect">
            <a:avLst/>
          </a:prstGeom>
          <a:solidFill>
            <a:schemeClr val="lt1"/>
          </a:solid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400" b="0" i="0" u="none" dirty="0">
                <a:solidFill>
                  <a:schemeClr val="dk1"/>
                </a:solidFill>
                <a:latin typeface="Arial"/>
                <a:ea typeface="Arial"/>
                <a:cs typeface="Arial"/>
                <a:sym typeface="Arial"/>
              </a:rPr>
              <a:t> </a:t>
            </a:r>
          </a:p>
        </p:txBody>
      </p:sp>
      <p:sp>
        <p:nvSpPr>
          <p:cNvPr id="108" name="Shape 108"/>
          <p:cNvSpPr txBox="1"/>
          <p:nvPr/>
        </p:nvSpPr>
        <p:spPr>
          <a:xfrm>
            <a:off x="609600" y="17673637"/>
            <a:ext cx="1447800" cy="46196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13" name="Shape 113"/>
          <p:cNvSpPr txBox="1"/>
          <p:nvPr/>
        </p:nvSpPr>
        <p:spPr>
          <a:xfrm>
            <a:off x="609600" y="10591800"/>
            <a:ext cx="11201399" cy="1143000"/>
          </a:xfrm>
          <a:prstGeom prst="rect">
            <a:avLst/>
          </a:prstGeom>
          <a:solidFill>
            <a:srgbClr val="283994"/>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14" name="Shape 114"/>
          <p:cNvSpPr txBox="1"/>
          <p:nvPr/>
        </p:nvSpPr>
        <p:spPr>
          <a:xfrm>
            <a:off x="609600" y="10439400"/>
            <a:ext cx="11201399" cy="11430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Font typeface="Arial"/>
              <a:buNone/>
            </a:pPr>
            <a:endParaRPr sz="2400" b="1" i="0" u="none" dirty="0">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FFCC00"/>
              </a:buClr>
              <a:buSzPct val="25000"/>
              <a:buFont typeface="Arial"/>
              <a:buNone/>
            </a:pPr>
            <a:r>
              <a:rPr lang="en-US" sz="4400" b="1" i="0" u="none" dirty="0">
                <a:solidFill>
                  <a:srgbClr val="FFCC00"/>
                </a:solidFill>
                <a:latin typeface="Arial"/>
                <a:ea typeface="Arial"/>
                <a:cs typeface="Arial"/>
                <a:sym typeface="Arial"/>
              </a:rPr>
              <a:t>Introduction</a:t>
            </a:r>
          </a:p>
        </p:txBody>
      </p:sp>
      <p:sp>
        <p:nvSpPr>
          <p:cNvPr id="115" name="Shape 115"/>
          <p:cNvSpPr txBox="1"/>
          <p:nvPr/>
        </p:nvSpPr>
        <p:spPr>
          <a:xfrm>
            <a:off x="609600" y="6934200"/>
            <a:ext cx="42519598" cy="3200399"/>
          </a:xfrm>
          <a:prstGeom prst="rect">
            <a:avLst/>
          </a:prstGeom>
          <a:solidFill>
            <a:srgbClr val="FFFFFF"/>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16" name="Shape 116"/>
          <p:cNvSpPr txBox="1"/>
          <p:nvPr/>
        </p:nvSpPr>
        <p:spPr>
          <a:xfrm>
            <a:off x="34671000" y="8077200"/>
            <a:ext cx="261936" cy="46196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2400" b="0" i="0" u="none">
                <a:solidFill>
                  <a:schemeClr val="dk1"/>
                </a:solidFill>
                <a:latin typeface="Times New Roman"/>
                <a:ea typeface="Times New Roman"/>
                <a:cs typeface="Times New Roman"/>
                <a:sym typeface="Times New Roman"/>
              </a:rPr>
              <a:t> </a:t>
            </a:r>
          </a:p>
        </p:txBody>
      </p:sp>
      <p:sp>
        <p:nvSpPr>
          <p:cNvPr id="117" name="Shape 117"/>
          <p:cNvSpPr txBox="1"/>
          <p:nvPr/>
        </p:nvSpPr>
        <p:spPr>
          <a:xfrm>
            <a:off x="1524000" y="6934200"/>
            <a:ext cx="40233598" cy="708024"/>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00000"/>
              </a:buClr>
              <a:buSzPct val="25000"/>
              <a:buFont typeface="Arial"/>
              <a:buNone/>
            </a:pPr>
            <a:r>
              <a:rPr lang="en-US" sz="4000" b="1" i="0" u="none">
                <a:solidFill>
                  <a:srgbClr val="000000"/>
                </a:solidFill>
                <a:latin typeface="Arial"/>
                <a:ea typeface="Arial"/>
                <a:cs typeface="Arial"/>
                <a:sym typeface="Arial"/>
              </a:rPr>
              <a:t>ABSTRACT</a:t>
            </a:r>
          </a:p>
        </p:txBody>
      </p:sp>
      <p:sp>
        <p:nvSpPr>
          <p:cNvPr id="118" name="Shape 118"/>
          <p:cNvSpPr txBox="1"/>
          <p:nvPr/>
        </p:nvSpPr>
        <p:spPr>
          <a:xfrm>
            <a:off x="762000" y="7653512"/>
            <a:ext cx="42367200" cy="2062200"/>
          </a:xfrm>
          <a:prstGeom prst="rect">
            <a:avLst/>
          </a:prstGeom>
          <a:noFill/>
          <a:ln>
            <a:noFill/>
          </a:ln>
        </p:spPr>
        <p:txBody>
          <a:bodyPr lIns="91425" tIns="45700" rIns="91425" bIns="45700" anchor="t" anchorCtr="0">
            <a:noAutofit/>
          </a:bodyPr>
          <a:lstStyle/>
          <a:p>
            <a:pPr marL="0" marR="0" lvl="0" indent="0" algn="just" rtl="0">
              <a:lnSpc>
                <a:spcPct val="100000"/>
              </a:lnSpc>
              <a:spcBef>
                <a:spcPts val="0"/>
              </a:spcBef>
              <a:spcAft>
                <a:spcPts val="0"/>
              </a:spcAft>
              <a:buClr>
                <a:srgbClr val="000000"/>
              </a:buClr>
              <a:buSzPct val="25000"/>
              <a:buFont typeface="Arial"/>
              <a:buNone/>
            </a:pPr>
            <a:r>
              <a:rPr lang="en-US" sz="3200" dirty="0"/>
              <a:t> River flooding can have a detrimental impact on a community by causing loss of life, loss or damage to property, and damage to infrastructure. Having the capability to forecast flooding events can prevent the loss of life and mitigate damage to property. A programmatic, data-driven approach using deep learning to forecast a stream’s gauge height every 6 hours has been developed by NASA’s Short-term Prediction Research and Transition Center (</a:t>
            </a:r>
            <a:r>
              <a:rPr lang="en-US" sz="3200" dirty="0" err="1"/>
              <a:t>SPoRT</a:t>
            </a:r>
            <a:r>
              <a:rPr lang="en-US" sz="3200" dirty="0"/>
              <a:t>) and is currently in operation. Based on our end user engagement and feedback, this medium-term product has been successfully adopted by several National Weather Service (NWS) Forecast Offices and River Forecast Centers (RFC). </a:t>
            </a:r>
            <a:r>
              <a:rPr lang="en-US" sz="3200" dirty="0" err="1"/>
              <a:t>SPoRT</a:t>
            </a:r>
            <a:r>
              <a:rPr lang="en-US" sz="3200" dirty="0"/>
              <a:t> is currently researching and developing a short-term hourly deep learning model which will be useful in forecasting flash flood events.. </a:t>
            </a:r>
          </a:p>
        </p:txBody>
      </p:sp>
      <p:sp>
        <p:nvSpPr>
          <p:cNvPr id="119" name="Shape 119"/>
          <p:cNvSpPr txBox="1"/>
          <p:nvPr/>
        </p:nvSpPr>
        <p:spPr>
          <a:xfrm>
            <a:off x="609587" y="6479362"/>
            <a:ext cx="42519600" cy="1143000"/>
          </a:xfrm>
          <a:prstGeom prst="rect">
            <a:avLst/>
          </a:prstGeom>
          <a:solidFill>
            <a:srgbClr val="283994"/>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20" name="Shape 120"/>
          <p:cNvSpPr txBox="1"/>
          <p:nvPr/>
        </p:nvSpPr>
        <p:spPr>
          <a:xfrm>
            <a:off x="-57148" y="-71615"/>
            <a:ext cx="43948348" cy="6324600"/>
          </a:xfrm>
          <a:prstGeom prst="rect">
            <a:avLst/>
          </a:prstGeom>
          <a:solidFill>
            <a:srgbClr val="283994"/>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23" name="Shape 123"/>
          <p:cNvSpPr txBox="1"/>
          <p:nvPr/>
        </p:nvSpPr>
        <p:spPr>
          <a:xfrm>
            <a:off x="6111000" y="848427"/>
            <a:ext cx="32004000" cy="1301811"/>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FFFFFF"/>
              </a:buClr>
              <a:buSzPct val="25000"/>
              <a:buFont typeface="Arial"/>
              <a:buNone/>
            </a:pPr>
            <a:r>
              <a:rPr lang="en-US" sz="6600" b="1" i="0" u="none" dirty="0">
                <a:solidFill>
                  <a:srgbClr val="FFFFFF"/>
                </a:solidFill>
                <a:latin typeface="Arial"/>
                <a:ea typeface="Arial"/>
                <a:cs typeface="Arial"/>
                <a:sym typeface="Arial"/>
              </a:rPr>
              <a:t>Hourly Stream Heights – A Short-term Deep Learning Prediction Model</a:t>
            </a:r>
          </a:p>
          <a:p>
            <a:pPr marL="0" marR="0" lvl="0" indent="0" algn="ctr" rtl="0">
              <a:lnSpc>
                <a:spcPct val="100000"/>
              </a:lnSpc>
              <a:spcBef>
                <a:spcPts val="0"/>
              </a:spcBef>
              <a:spcAft>
                <a:spcPts val="0"/>
              </a:spcAft>
              <a:buClr>
                <a:srgbClr val="FFFFFF"/>
              </a:buClr>
              <a:buSzPct val="25000"/>
              <a:buFont typeface="Arial"/>
              <a:buNone/>
            </a:pPr>
            <a:endParaRPr lang="en-US" sz="6600" b="1" i="0" u="none" dirty="0">
              <a:solidFill>
                <a:srgbClr val="FFFFFF"/>
              </a:solidFill>
              <a:latin typeface="Arial"/>
              <a:ea typeface="Arial"/>
              <a:cs typeface="Arial"/>
              <a:sym typeface="Arial"/>
            </a:endParaRPr>
          </a:p>
        </p:txBody>
      </p:sp>
      <p:sp>
        <p:nvSpPr>
          <p:cNvPr id="124" name="Shape 124"/>
          <p:cNvSpPr txBox="1"/>
          <p:nvPr/>
        </p:nvSpPr>
        <p:spPr>
          <a:xfrm>
            <a:off x="7609937" y="2091409"/>
            <a:ext cx="28518900" cy="9540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FFFFFF"/>
              </a:buClr>
              <a:buSzPct val="25000"/>
              <a:buFont typeface="Arial"/>
              <a:buNone/>
            </a:pPr>
            <a:r>
              <a:rPr lang="en-US" sz="5000" i="0" dirty="0">
                <a:solidFill>
                  <a:srgbClr val="FFFFFF"/>
                </a:solidFill>
                <a:latin typeface="Arial"/>
                <a:ea typeface="Arial"/>
                <a:cs typeface="Arial"/>
                <a:sym typeface="Arial"/>
              </a:rPr>
              <a:t>Michael Antia</a:t>
            </a:r>
            <a:r>
              <a:rPr lang="en-US" sz="5000" i="0" baseline="30000" dirty="0">
                <a:solidFill>
                  <a:srgbClr val="FFFFFF"/>
                </a:solidFill>
                <a:latin typeface="Arial"/>
                <a:ea typeface="Arial"/>
                <a:cs typeface="Arial"/>
                <a:sym typeface="Arial"/>
              </a:rPr>
              <a:t>1</a:t>
            </a:r>
            <a:r>
              <a:rPr lang="en-US" sz="5000" i="0" dirty="0">
                <a:solidFill>
                  <a:srgbClr val="FFFFFF"/>
                </a:solidFill>
                <a:latin typeface="Arial"/>
                <a:ea typeface="Arial"/>
                <a:cs typeface="Arial"/>
                <a:sym typeface="Arial"/>
              </a:rPr>
              <a:t>, Andrew T. White</a:t>
            </a:r>
            <a:r>
              <a:rPr lang="en-US" sz="5000" i="0" baseline="30000" dirty="0">
                <a:solidFill>
                  <a:srgbClr val="FFFFFF"/>
                </a:solidFill>
                <a:latin typeface="Arial"/>
                <a:ea typeface="Arial"/>
                <a:cs typeface="Arial"/>
                <a:sym typeface="Arial"/>
              </a:rPr>
              <a:t>2</a:t>
            </a:r>
            <a:r>
              <a:rPr lang="en-US" sz="5000" i="0" dirty="0">
                <a:solidFill>
                  <a:srgbClr val="FFFFFF"/>
                </a:solidFill>
                <a:latin typeface="Arial"/>
                <a:ea typeface="Arial"/>
                <a:cs typeface="Arial"/>
                <a:sym typeface="Arial"/>
              </a:rPr>
              <a:t>, Roger Allen</a:t>
            </a:r>
            <a:r>
              <a:rPr lang="en-US" sz="5000" i="0" baseline="30000" dirty="0">
                <a:solidFill>
                  <a:srgbClr val="FFFFFF"/>
                </a:solidFill>
                <a:latin typeface="Arial"/>
                <a:ea typeface="Arial"/>
                <a:cs typeface="Arial"/>
                <a:sym typeface="Arial"/>
              </a:rPr>
              <a:t>1</a:t>
            </a:r>
            <a:r>
              <a:rPr lang="en-US" sz="5000" i="0" dirty="0">
                <a:solidFill>
                  <a:srgbClr val="FFFFFF"/>
                </a:solidFill>
                <a:latin typeface="Arial"/>
                <a:ea typeface="Arial"/>
                <a:cs typeface="Arial"/>
                <a:sym typeface="Arial"/>
              </a:rPr>
              <a:t>, Christopher R. Hain</a:t>
            </a:r>
            <a:r>
              <a:rPr lang="en-US" sz="5000" i="0" baseline="30000" dirty="0">
                <a:solidFill>
                  <a:srgbClr val="FFFFFF"/>
                </a:solidFill>
                <a:latin typeface="Arial"/>
                <a:ea typeface="Arial"/>
                <a:cs typeface="Arial"/>
                <a:sym typeface="Arial"/>
              </a:rPr>
              <a:t>3</a:t>
            </a:r>
            <a:r>
              <a:rPr lang="en-US" sz="5000" i="0" dirty="0">
                <a:solidFill>
                  <a:srgbClr val="FFFFFF"/>
                </a:solidFill>
                <a:latin typeface="Arial"/>
                <a:ea typeface="Arial"/>
                <a:cs typeface="Arial"/>
                <a:sym typeface="Arial"/>
              </a:rPr>
              <a:t>, Kristopher D. White</a:t>
            </a:r>
            <a:r>
              <a:rPr lang="en-US" sz="5000" i="0" baseline="30000" dirty="0">
                <a:solidFill>
                  <a:srgbClr val="FFFFFF"/>
                </a:solidFill>
                <a:latin typeface="Arial"/>
                <a:ea typeface="Arial"/>
                <a:cs typeface="Arial"/>
                <a:sym typeface="Arial"/>
              </a:rPr>
              <a:t>4</a:t>
            </a:r>
          </a:p>
          <a:p>
            <a:pPr marL="0" marR="0" lvl="0" indent="0" algn="ctr" rtl="0">
              <a:lnSpc>
                <a:spcPct val="100000"/>
              </a:lnSpc>
              <a:spcBef>
                <a:spcPts val="0"/>
              </a:spcBef>
              <a:spcAft>
                <a:spcPts val="0"/>
              </a:spcAft>
              <a:buClr>
                <a:srgbClr val="FFFFFF"/>
              </a:buClr>
              <a:buSzPct val="25000"/>
              <a:buFont typeface="Arial"/>
              <a:buNone/>
            </a:pPr>
            <a:endParaRPr lang="en-US" sz="5000" b="1" i="0" dirty="0">
              <a:solidFill>
                <a:srgbClr val="FFFFFF"/>
              </a:solidFill>
              <a:latin typeface="Arial"/>
              <a:ea typeface="Arial"/>
              <a:cs typeface="Arial"/>
              <a:sym typeface="Arial"/>
            </a:endParaRPr>
          </a:p>
        </p:txBody>
      </p:sp>
      <p:sp>
        <p:nvSpPr>
          <p:cNvPr id="125" name="Shape 125"/>
          <p:cNvSpPr txBox="1"/>
          <p:nvPr/>
        </p:nvSpPr>
        <p:spPr>
          <a:xfrm>
            <a:off x="631518" y="29380971"/>
            <a:ext cx="11026204" cy="3337774"/>
          </a:xfrm>
          <a:prstGeom prst="rect">
            <a:avLst/>
          </a:prstGeom>
          <a:solidFill>
            <a:srgbClr val="FFFFFF"/>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26" name="Shape 126"/>
          <p:cNvSpPr txBox="1"/>
          <p:nvPr/>
        </p:nvSpPr>
        <p:spPr>
          <a:xfrm>
            <a:off x="812601" y="30510733"/>
            <a:ext cx="10475716" cy="1800300"/>
          </a:xfrm>
          <a:prstGeom prst="rect">
            <a:avLst/>
          </a:prstGeom>
          <a:noFill/>
          <a:ln>
            <a:noFill/>
          </a:ln>
        </p:spPr>
        <p:txBody>
          <a:bodyPr lIns="91425" tIns="45700" rIns="91425" bIns="45700" anchor="t" anchorCtr="0">
            <a:noAutofit/>
          </a:bodyPr>
          <a:lstStyle/>
          <a:p>
            <a:pPr marL="0" marR="0" lvl="0" indent="0" algn="just" rtl="0">
              <a:lnSpc>
                <a:spcPct val="100000"/>
              </a:lnSpc>
              <a:spcBef>
                <a:spcPts val="0"/>
              </a:spcBef>
              <a:spcAft>
                <a:spcPts val="0"/>
              </a:spcAft>
              <a:buClr>
                <a:srgbClr val="000000"/>
              </a:buClr>
              <a:buSzPct val="25000"/>
              <a:buFont typeface="Arial"/>
              <a:buNone/>
            </a:pPr>
            <a:r>
              <a:rPr lang="en-US" sz="2700" dirty="0"/>
              <a:t>We would like to thank NASA </a:t>
            </a:r>
            <a:r>
              <a:rPr lang="en-US" sz="2700" dirty="0" err="1"/>
              <a:t>SPoRT</a:t>
            </a:r>
            <a:r>
              <a:rPr lang="en-US" sz="2700" dirty="0"/>
              <a:t>, JACOBS, UAH, NWS and all the contributors on this project for making this work possible. We would like to also thank the NASA Center for Climate Simulation (NCCS) for granting us access to computing resources such as GPUs.</a:t>
            </a:r>
          </a:p>
        </p:txBody>
      </p:sp>
      <p:sp>
        <p:nvSpPr>
          <p:cNvPr id="127" name="Shape 127"/>
          <p:cNvSpPr txBox="1"/>
          <p:nvPr/>
        </p:nvSpPr>
        <p:spPr>
          <a:xfrm>
            <a:off x="631518" y="29343246"/>
            <a:ext cx="11033236" cy="1143000"/>
          </a:xfrm>
          <a:prstGeom prst="rect">
            <a:avLst/>
          </a:prstGeom>
          <a:solidFill>
            <a:srgbClr val="283994"/>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28" name="Shape 128"/>
          <p:cNvSpPr txBox="1"/>
          <p:nvPr/>
        </p:nvSpPr>
        <p:spPr>
          <a:xfrm>
            <a:off x="805314" y="29556384"/>
            <a:ext cx="10484051" cy="7698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FFCC00"/>
              </a:buClr>
              <a:buSzPct val="25000"/>
              <a:buFont typeface="Arial"/>
              <a:buNone/>
            </a:pPr>
            <a:r>
              <a:rPr lang="en-US" sz="4400" b="1" i="0" u="none" dirty="0">
                <a:solidFill>
                  <a:srgbClr val="FFCC00"/>
                </a:solidFill>
                <a:latin typeface="Arial"/>
                <a:ea typeface="Arial"/>
                <a:cs typeface="Arial"/>
                <a:sym typeface="Arial"/>
              </a:rPr>
              <a:t>ACKNOWLEDGEMENTS</a:t>
            </a:r>
          </a:p>
        </p:txBody>
      </p:sp>
      <p:sp>
        <p:nvSpPr>
          <p:cNvPr id="129" name="Shape 129"/>
          <p:cNvSpPr txBox="1"/>
          <p:nvPr/>
        </p:nvSpPr>
        <p:spPr>
          <a:xfrm>
            <a:off x="33266936" y="28099500"/>
            <a:ext cx="10076303" cy="4311251"/>
          </a:xfrm>
          <a:prstGeom prst="rect">
            <a:avLst/>
          </a:prstGeom>
          <a:solidFill>
            <a:srgbClr val="FFFFFF"/>
          </a:solid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31" name="Shape 131"/>
          <p:cNvSpPr txBox="1"/>
          <p:nvPr/>
        </p:nvSpPr>
        <p:spPr>
          <a:xfrm>
            <a:off x="33230360" y="27308190"/>
            <a:ext cx="10112879" cy="1143000"/>
          </a:xfrm>
          <a:prstGeom prst="rect">
            <a:avLst/>
          </a:prstGeom>
          <a:solidFill>
            <a:srgbClr val="283994"/>
          </a:solidFill>
          <a:ln>
            <a:noFill/>
          </a:ln>
        </p:spPr>
        <p:txBody>
          <a:bodyPr lIns="91425" tIns="45700" rIns="91425" bIns="45700" anchor="t" anchorCtr="0">
            <a:noAutofit/>
          </a:bodyPr>
          <a:lstStyle/>
          <a:p>
            <a:pPr marL="0" marR="0" lvl="0" indent="0" algn="ctr" rtl="0">
              <a:lnSpc>
                <a:spcPct val="100000"/>
              </a:lnSpc>
              <a:spcBef>
                <a:spcPts val="0"/>
              </a:spcBef>
              <a:spcAft>
                <a:spcPts val="0"/>
              </a:spcAft>
              <a:buNone/>
            </a:pPr>
            <a:endParaRPr sz="4400" b="1">
              <a:solidFill>
                <a:srgbClr val="FFD966"/>
              </a:solidFill>
            </a:endParaRPr>
          </a:p>
          <a:p>
            <a:pPr marL="0" marR="0" lvl="0" indent="0" algn="l" rtl="0">
              <a:lnSpc>
                <a:spcPct val="100000"/>
              </a:lnSpc>
              <a:spcBef>
                <a:spcPts val="0"/>
              </a:spcBef>
              <a:spcAft>
                <a:spcPts val="0"/>
              </a:spcAft>
              <a:buNone/>
            </a:pPr>
            <a:endParaRPr sz="4400" b="1">
              <a:solidFill>
                <a:srgbClr val="FFD966"/>
              </a:solidFill>
            </a:endParaRPr>
          </a:p>
        </p:txBody>
      </p:sp>
      <p:sp>
        <p:nvSpPr>
          <p:cNvPr id="132" name="Shape 132"/>
          <p:cNvSpPr txBox="1"/>
          <p:nvPr/>
        </p:nvSpPr>
        <p:spPr>
          <a:xfrm>
            <a:off x="33266338" y="16474287"/>
            <a:ext cx="9807299" cy="7698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FFCC00"/>
              </a:buClr>
              <a:buSzPct val="25000"/>
              <a:buFont typeface="Arial"/>
              <a:buNone/>
            </a:pPr>
            <a:r>
              <a:rPr lang="en-US" sz="4400" b="1" i="0" u="none">
                <a:solidFill>
                  <a:srgbClr val="FFCC00"/>
                </a:solidFill>
                <a:latin typeface="Arial"/>
                <a:ea typeface="Arial"/>
                <a:cs typeface="Arial"/>
                <a:sym typeface="Arial"/>
              </a:rPr>
              <a:t>CONCLUSIONS</a:t>
            </a:r>
            <a:r>
              <a:rPr lang="en-US" sz="4400" b="1" i="0" u="sng">
                <a:solidFill>
                  <a:srgbClr val="FFCC00"/>
                </a:solidFill>
                <a:latin typeface="Arial"/>
                <a:ea typeface="Arial"/>
                <a:cs typeface="Arial"/>
                <a:sym typeface="Arial"/>
              </a:rPr>
              <a:t>  </a:t>
            </a:r>
          </a:p>
        </p:txBody>
      </p:sp>
      <p:sp>
        <p:nvSpPr>
          <p:cNvPr id="133" name="Shape 133"/>
          <p:cNvSpPr txBox="1"/>
          <p:nvPr/>
        </p:nvSpPr>
        <p:spPr>
          <a:xfrm>
            <a:off x="0" y="0"/>
            <a:ext cx="43891199" cy="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34" name="Shape 134"/>
          <p:cNvSpPr txBox="1"/>
          <p:nvPr/>
        </p:nvSpPr>
        <p:spPr>
          <a:xfrm rot="10800000" flipH="1">
            <a:off x="33230360" y="10690273"/>
            <a:ext cx="9898840" cy="7303852"/>
          </a:xfrm>
          <a:prstGeom prst="rect">
            <a:avLst/>
          </a:prstGeom>
          <a:solidFill>
            <a:srgbClr val="FFFFFF"/>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36" name="Shape 136"/>
          <p:cNvSpPr txBox="1"/>
          <p:nvPr/>
        </p:nvSpPr>
        <p:spPr>
          <a:xfrm>
            <a:off x="33241254" y="10591800"/>
            <a:ext cx="9881596" cy="1143000"/>
          </a:xfrm>
          <a:prstGeom prst="rect">
            <a:avLst/>
          </a:prstGeom>
          <a:solidFill>
            <a:srgbClr val="283994"/>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37" name="Shape 137"/>
          <p:cNvSpPr txBox="1"/>
          <p:nvPr/>
        </p:nvSpPr>
        <p:spPr>
          <a:xfrm>
            <a:off x="33882635" y="10764038"/>
            <a:ext cx="8899293" cy="789737"/>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FFCC00"/>
              </a:buClr>
              <a:buSzPct val="25000"/>
              <a:buFont typeface="Arial"/>
              <a:buNone/>
            </a:pPr>
            <a:r>
              <a:rPr lang="en-US" sz="4400" b="1" dirty="0">
                <a:solidFill>
                  <a:srgbClr val="FFCC00"/>
                </a:solidFill>
              </a:rPr>
              <a:t>Data Inputs: Gauge Height</a:t>
            </a:r>
          </a:p>
        </p:txBody>
      </p:sp>
      <p:sp>
        <p:nvSpPr>
          <p:cNvPr id="138" name="Shape 138"/>
          <p:cNvSpPr txBox="1"/>
          <p:nvPr/>
        </p:nvSpPr>
        <p:spPr>
          <a:xfrm>
            <a:off x="11793847" y="3290635"/>
            <a:ext cx="21181142" cy="1498837"/>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FFCC00"/>
              </a:buClr>
              <a:buSzPct val="25000"/>
              <a:buFont typeface="Arial"/>
              <a:buNone/>
            </a:pPr>
            <a:r>
              <a:rPr lang="en-US" sz="3800" b="1" u="none" dirty="0">
                <a:solidFill>
                  <a:srgbClr val="FFCC00"/>
                </a:solidFill>
                <a:latin typeface="Arial"/>
                <a:ea typeface="Arial"/>
                <a:cs typeface="Arial"/>
                <a:sym typeface="Arial"/>
              </a:rPr>
              <a:t>1 - JACOBS / NASA </a:t>
            </a:r>
            <a:r>
              <a:rPr lang="en-US" sz="3800" b="1" u="none" dirty="0" err="1">
                <a:solidFill>
                  <a:srgbClr val="FFCC00"/>
                </a:solidFill>
                <a:latin typeface="Arial"/>
                <a:ea typeface="Arial"/>
                <a:cs typeface="Arial"/>
                <a:sym typeface="Arial"/>
              </a:rPr>
              <a:t>SPoRT</a:t>
            </a:r>
            <a:r>
              <a:rPr lang="en-US" sz="3800" b="1" u="none" dirty="0">
                <a:solidFill>
                  <a:srgbClr val="FFCC00"/>
                </a:solidFill>
                <a:latin typeface="Arial"/>
                <a:ea typeface="Arial"/>
                <a:cs typeface="Arial"/>
                <a:sym typeface="Arial"/>
              </a:rPr>
              <a:t>, Huntsville, AL</a:t>
            </a:r>
          </a:p>
          <a:p>
            <a:pPr marL="0" marR="0" lvl="0" indent="0" algn="ctr" rtl="0">
              <a:lnSpc>
                <a:spcPct val="100000"/>
              </a:lnSpc>
              <a:spcBef>
                <a:spcPts val="0"/>
              </a:spcBef>
              <a:spcAft>
                <a:spcPts val="0"/>
              </a:spcAft>
              <a:buClr>
                <a:srgbClr val="FFCC00"/>
              </a:buClr>
              <a:buSzPct val="25000"/>
              <a:buFont typeface="Arial"/>
              <a:buNone/>
            </a:pPr>
            <a:r>
              <a:rPr lang="en-US" sz="3800" b="1" u="none" dirty="0">
                <a:solidFill>
                  <a:srgbClr val="FFCC00"/>
                </a:solidFill>
                <a:latin typeface="Arial"/>
                <a:ea typeface="Arial"/>
                <a:cs typeface="Arial"/>
                <a:sym typeface="Arial"/>
              </a:rPr>
              <a:t>2 - University of Alabama in Huntsville/NASA </a:t>
            </a:r>
            <a:r>
              <a:rPr lang="en-US" sz="3800" b="1" u="none" dirty="0" err="1">
                <a:solidFill>
                  <a:srgbClr val="FFCC00"/>
                </a:solidFill>
                <a:latin typeface="Arial"/>
                <a:ea typeface="Arial"/>
                <a:cs typeface="Arial"/>
                <a:sym typeface="Arial"/>
              </a:rPr>
              <a:t>SPoRT</a:t>
            </a:r>
            <a:r>
              <a:rPr lang="en-US" sz="3800" b="1" u="none" dirty="0">
                <a:solidFill>
                  <a:srgbClr val="FFCC00"/>
                </a:solidFill>
                <a:latin typeface="Arial"/>
                <a:ea typeface="Arial"/>
                <a:cs typeface="Arial"/>
                <a:sym typeface="Arial"/>
              </a:rPr>
              <a:t>, Huntsville, AL</a:t>
            </a:r>
          </a:p>
          <a:p>
            <a:pPr marL="0" marR="0" lvl="0" indent="0" algn="ctr" rtl="0">
              <a:lnSpc>
                <a:spcPct val="100000"/>
              </a:lnSpc>
              <a:spcBef>
                <a:spcPts val="0"/>
              </a:spcBef>
              <a:spcAft>
                <a:spcPts val="0"/>
              </a:spcAft>
              <a:buClr>
                <a:srgbClr val="FFCC00"/>
              </a:buClr>
              <a:buSzPct val="25000"/>
              <a:buFont typeface="Arial"/>
              <a:buNone/>
            </a:pPr>
            <a:r>
              <a:rPr lang="en-US" sz="3800" b="1" u="none" dirty="0">
                <a:solidFill>
                  <a:srgbClr val="FFCC00"/>
                </a:solidFill>
                <a:latin typeface="Arial"/>
                <a:ea typeface="Arial"/>
                <a:cs typeface="Arial"/>
                <a:sym typeface="Arial"/>
              </a:rPr>
              <a:t>3 - NASA Marshall Space Flight Center, Huntsville, AL</a:t>
            </a:r>
          </a:p>
          <a:p>
            <a:pPr marL="0" marR="0" lvl="0" indent="0" algn="ctr" rtl="0">
              <a:lnSpc>
                <a:spcPct val="100000"/>
              </a:lnSpc>
              <a:spcBef>
                <a:spcPts val="0"/>
              </a:spcBef>
              <a:spcAft>
                <a:spcPts val="0"/>
              </a:spcAft>
              <a:buClr>
                <a:srgbClr val="FFCC00"/>
              </a:buClr>
              <a:buSzPct val="25000"/>
              <a:buFont typeface="Arial"/>
              <a:buNone/>
            </a:pPr>
            <a:r>
              <a:rPr lang="en-US" sz="3800" b="1" u="none" dirty="0">
                <a:solidFill>
                  <a:srgbClr val="FFCC00"/>
                </a:solidFill>
                <a:latin typeface="Arial"/>
                <a:ea typeface="Arial"/>
                <a:cs typeface="Arial"/>
                <a:sym typeface="Arial"/>
              </a:rPr>
              <a:t>4 - National Weather Service Huntsville/NASA </a:t>
            </a:r>
            <a:r>
              <a:rPr lang="en-US" sz="3800" b="1" u="none" dirty="0" err="1">
                <a:solidFill>
                  <a:srgbClr val="FFCC00"/>
                </a:solidFill>
                <a:latin typeface="Arial"/>
                <a:ea typeface="Arial"/>
                <a:cs typeface="Arial"/>
                <a:sym typeface="Arial"/>
              </a:rPr>
              <a:t>SPoRT</a:t>
            </a:r>
            <a:r>
              <a:rPr lang="en-US" sz="3800" b="1" u="none" dirty="0">
                <a:solidFill>
                  <a:srgbClr val="FFCC00"/>
                </a:solidFill>
                <a:latin typeface="Arial"/>
                <a:ea typeface="Arial"/>
                <a:cs typeface="Arial"/>
                <a:sym typeface="Arial"/>
              </a:rPr>
              <a:t>, Huntsville, AL</a:t>
            </a:r>
          </a:p>
          <a:p>
            <a:pPr marL="0" marR="0" lvl="0" indent="0" algn="ctr" rtl="0">
              <a:lnSpc>
                <a:spcPct val="100000"/>
              </a:lnSpc>
              <a:spcBef>
                <a:spcPts val="0"/>
              </a:spcBef>
              <a:spcAft>
                <a:spcPts val="0"/>
              </a:spcAft>
              <a:buClr>
                <a:srgbClr val="FFCC00"/>
              </a:buClr>
              <a:buSzPct val="25000"/>
              <a:buFont typeface="Arial"/>
              <a:buNone/>
            </a:pPr>
            <a:endParaRPr lang="en-US" sz="3800" b="1" u="none" dirty="0">
              <a:solidFill>
                <a:srgbClr val="FFCC00"/>
              </a:solidFill>
              <a:latin typeface="Arial"/>
              <a:ea typeface="Arial"/>
              <a:cs typeface="Arial"/>
              <a:sym typeface="Arial"/>
            </a:endParaRPr>
          </a:p>
          <a:p>
            <a:pPr marL="0" marR="0" lvl="0" indent="0" algn="ctr" rtl="0">
              <a:lnSpc>
                <a:spcPct val="100000"/>
              </a:lnSpc>
              <a:spcBef>
                <a:spcPts val="0"/>
              </a:spcBef>
              <a:spcAft>
                <a:spcPts val="0"/>
              </a:spcAft>
              <a:buClr>
                <a:srgbClr val="FFCC00"/>
              </a:buClr>
              <a:buSzPct val="25000"/>
              <a:buFont typeface="Arial"/>
              <a:buNone/>
            </a:pPr>
            <a:endParaRPr lang="en-US" sz="3800" b="1" u="none" dirty="0">
              <a:solidFill>
                <a:srgbClr val="FFCC00"/>
              </a:solidFill>
              <a:latin typeface="Arial"/>
              <a:ea typeface="Arial"/>
              <a:cs typeface="Arial"/>
              <a:sym typeface="Arial"/>
            </a:endParaRPr>
          </a:p>
        </p:txBody>
      </p:sp>
      <p:sp>
        <p:nvSpPr>
          <p:cNvPr id="140" name="Shape 140"/>
          <p:cNvSpPr txBox="1"/>
          <p:nvPr/>
        </p:nvSpPr>
        <p:spPr>
          <a:xfrm>
            <a:off x="12192000" y="5181600"/>
            <a:ext cx="19597686" cy="769937"/>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CC00"/>
              </a:buClr>
              <a:buFont typeface="Arial"/>
              <a:buNone/>
            </a:pPr>
            <a:endParaRPr/>
          </a:p>
        </p:txBody>
      </p:sp>
      <p:sp>
        <p:nvSpPr>
          <p:cNvPr id="141" name="Shape 141"/>
          <p:cNvSpPr txBox="1"/>
          <p:nvPr/>
        </p:nvSpPr>
        <p:spPr>
          <a:xfrm>
            <a:off x="11601450" y="6629350"/>
            <a:ext cx="21259800" cy="7698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FFCC00"/>
              </a:buClr>
              <a:buSzPct val="25000"/>
              <a:buFont typeface="Arial"/>
              <a:buNone/>
            </a:pPr>
            <a:r>
              <a:rPr lang="en-US" sz="4400" b="1" i="0" u="none">
                <a:solidFill>
                  <a:srgbClr val="FFCC00"/>
                </a:solidFill>
                <a:latin typeface="Arial"/>
                <a:ea typeface="Arial"/>
                <a:cs typeface="Arial"/>
                <a:sym typeface="Arial"/>
              </a:rPr>
              <a:t>ABSTRACT</a:t>
            </a:r>
          </a:p>
        </p:txBody>
      </p:sp>
      <p:sp>
        <p:nvSpPr>
          <p:cNvPr id="142" name="Shape 142"/>
          <p:cNvSpPr txBox="1"/>
          <p:nvPr/>
        </p:nvSpPr>
        <p:spPr>
          <a:xfrm>
            <a:off x="34056022" y="11422737"/>
            <a:ext cx="8520678" cy="7080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a:p>
        </p:txBody>
      </p:sp>
      <p:sp>
        <p:nvSpPr>
          <p:cNvPr id="143" name="Shape 143"/>
          <p:cNvSpPr txBox="1"/>
          <p:nvPr/>
        </p:nvSpPr>
        <p:spPr>
          <a:xfrm>
            <a:off x="34367061" y="27500601"/>
            <a:ext cx="3331009" cy="10161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a:p>
        </p:txBody>
      </p:sp>
      <p:sp>
        <p:nvSpPr>
          <p:cNvPr id="144" name="Shape 144"/>
          <p:cNvSpPr txBox="1"/>
          <p:nvPr/>
        </p:nvSpPr>
        <p:spPr>
          <a:xfrm>
            <a:off x="39013912" y="26839424"/>
            <a:ext cx="4247037" cy="10161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a:p>
        </p:txBody>
      </p:sp>
      <p:sp>
        <p:nvSpPr>
          <p:cNvPr id="147" name="Shape 147"/>
          <p:cNvSpPr txBox="1"/>
          <p:nvPr/>
        </p:nvSpPr>
        <p:spPr>
          <a:xfrm>
            <a:off x="11954784" y="27353066"/>
            <a:ext cx="21052354" cy="1143000"/>
          </a:xfrm>
          <a:prstGeom prst="rect">
            <a:avLst/>
          </a:prstGeom>
          <a:solidFill>
            <a:srgbClr val="283994"/>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48" name="Shape 148"/>
          <p:cNvSpPr txBox="1"/>
          <p:nvPr/>
        </p:nvSpPr>
        <p:spPr>
          <a:xfrm>
            <a:off x="12024600" y="27578688"/>
            <a:ext cx="21259800" cy="7698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FFCC00"/>
              </a:buClr>
              <a:buSzPct val="25000"/>
              <a:buFont typeface="Arial"/>
              <a:buNone/>
            </a:pPr>
            <a:r>
              <a:rPr lang="en-US" sz="4400" b="1" dirty="0">
                <a:solidFill>
                  <a:srgbClr val="FFCC00"/>
                </a:solidFill>
              </a:rPr>
              <a:t>CHALLENGES &amp; FUTURE WORK</a:t>
            </a:r>
          </a:p>
        </p:txBody>
      </p:sp>
      <p:sp>
        <p:nvSpPr>
          <p:cNvPr id="150" name="Shape 150"/>
          <p:cNvSpPr txBox="1"/>
          <p:nvPr/>
        </p:nvSpPr>
        <p:spPr>
          <a:xfrm>
            <a:off x="152400" y="152400"/>
            <a:ext cx="3000000" cy="3000000"/>
          </a:xfrm>
          <a:prstGeom prst="rect">
            <a:avLst/>
          </a:prstGeom>
          <a:noFill/>
          <a:ln>
            <a:noFill/>
          </a:ln>
        </p:spPr>
        <p:txBody>
          <a:bodyPr lIns="91425" tIns="91425" rIns="91425" bIns="91425" anchor="ctr" anchorCtr="0">
            <a:noAutofit/>
          </a:bodyPr>
          <a:lstStyle/>
          <a:p>
            <a:pPr lvl="0" rtl="0">
              <a:spcBef>
                <a:spcPts val="0"/>
              </a:spcBef>
              <a:buNone/>
            </a:pPr>
            <a:r>
              <a:rPr lang="en-US"/>
              <a:t>		 	 	 		</a:t>
            </a:r>
          </a:p>
          <a:p>
            <a:pPr lvl="0" rtl="0">
              <a:spcBef>
                <a:spcPts val="0"/>
              </a:spcBef>
              <a:buNone/>
            </a:pPr>
            <a:r>
              <a:rPr lang="en-US"/>
              <a:t>			 		</a:t>
            </a:r>
          </a:p>
        </p:txBody>
      </p:sp>
      <p:sp>
        <p:nvSpPr>
          <p:cNvPr id="151" name="Shape 151"/>
          <p:cNvSpPr txBox="1"/>
          <p:nvPr/>
        </p:nvSpPr>
        <p:spPr>
          <a:xfrm>
            <a:off x="304800" y="304800"/>
            <a:ext cx="3000000" cy="3000000"/>
          </a:xfrm>
          <a:prstGeom prst="rect">
            <a:avLst/>
          </a:prstGeom>
          <a:noFill/>
          <a:ln>
            <a:noFill/>
          </a:ln>
        </p:spPr>
        <p:txBody>
          <a:bodyPr lIns="91425" tIns="91425" rIns="91425" bIns="91425" anchor="ctr" anchorCtr="0">
            <a:noAutofit/>
          </a:bodyPr>
          <a:lstStyle/>
          <a:p>
            <a:pPr lvl="0" rtl="0">
              <a:spcBef>
                <a:spcPts val="0"/>
              </a:spcBef>
              <a:buNone/>
            </a:pPr>
            <a:r>
              <a:rPr lang="en-US"/>
              <a:t>		 	 	 		</a:t>
            </a:r>
          </a:p>
          <a:p>
            <a:pPr lvl="0" rtl="0">
              <a:spcBef>
                <a:spcPts val="0"/>
              </a:spcBef>
              <a:buNone/>
            </a:pPr>
            <a:r>
              <a:rPr lang="en-US"/>
              <a:t>			 		</a:t>
            </a:r>
          </a:p>
        </p:txBody>
      </p:sp>
      <p:sp>
        <p:nvSpPr>
          <p:cNvPr id="152" name="Shape 152"/>
          <p:cNvSpPr txBox="1"/>
          <p:nvPr/>
        </p:nvSpPr>
        <p:spPr>
          <a:xfrm>
            <a:off x="457200" y="457200"/>
            <a:ext cx="3000000" cy="3000000"/>
          </a:xfrm>
          <a:prstGeom prst="rect">
            <a:avLst/>
          </a:prstGeom>
          <a:noFill/>
          <a:ln>
            <a:noFill/>
          </a:ln>
        </p:spPr>
        <p:txBody>
          <a:bodyPr lIns="91425" tIns="91425" rIns="91425" bIns="91425" anchor="ctr" anchorCtr="0">
            <a:noAutofit/>
          </a:bodyPr>
          <a:lstStyle/>
          <a:p>
            <a:pPr lvl="0" rtl="0">
              <a:spcBef>
                <a:spcPts val="0"/>
              </a:spcBef>
              <a:buNone/>
            </a:pPr>
            <a:r>
              <a:rPr lang="en-US"/>
              <a:t>		 	 	 		</a:t>
            </a:r>
          </a:p>
          <a:p>
            <a:pPr lvl="0" rtl="0">
              <a:spcBef>
                <a:spcPts val="0"/>
              </a:spcBef>
              <a:buNone/>
            </a:pPr>
            <a:r>
              <a:rPr lang="en-US"/>
              <a:t>			 		</a:t>
            </a:r>
          </a:p>
        </p:txBody>
      </p:sp>
      <p:sp>
        <p:nvSpPr>
          <p:cNvPr id="155" name="Shape 155"/>
          <p:cNvSpPr txBox="1"/>
          <p:nvPr/>
        </p:nvSpPr>
        <p:spPr>
          <a:xfrm>
            <a:off x="33448021" y="27431121"/>
            <a:ext cx="9582164" cy="787500"/>
          </a:xfrm>
          <a:prstGeom prst="rect">
            <a:avLst/>
          </a:prstGeom>
          <a:solidFill>
            <a:srgbClr val="283994"/>
          </a:solidFill>
          <a:ln>
            <a:noFill/>
          </a:ln>
        </p:spPr>
        <p:txBody>
          <a:bodyPr lIns="91425" tIns="91425" rIns="91425" bIns="91425" anchor="t" anchorCtr="0">
            <a:noAutofit/>
          </a:bodyPr>
          <a:lstStyle/>
          <a:p>
            <a:pPr lvl="0" algn="ctr">
              <a:spcBef>
                <a:spcPts val="0"/>
              </a:spcBef>
              <a:buNone/>
            </a:pPr>
            <a:r>
              <a:rPr lang="en-US" sz="4000" b="1" dirty="0">
                <a:solidFill>
                  <a:srgbClr val="FFCC00"/>
                </a:solidFill>
              </a:rPr>
              <a:t>REFERENCES</a:t>
            </a:r>
          </a:p>
        </p:txBody>
      </p:sp>
      <p:sp>
        <p:nvSpPr>
          <p:cNvPr id="156" name="Shape 156"/>
          <p:cNvSpPr txBox="1"/>
          <p:nvPr/>
        </p:nvSpPr>
        <p:spPr>
          <a:xfrm>
            <a:off x="33364590" y="28458841"/>
            <a:ext cx="9954997" cy="4133132"/>
          </a:xfrm>
          <a:prstGeom prst="rect">
            <a:avLst/>
          </a:prstGeom>
          <a:solidFill>
            <a:srgbClr val="FFFFFF"/>
          </a:solidFill>
          <a:ln>
            <a:noFill/>
          </a:ln>
        </p:spPr>
        <p:txBody>
          <a:bodyPr lIns="91425" tIns="91425" rIns="91425" bIns="91425" anchor="t" anchorCtr="0">
            <a:noAutofit/>
          </a:bodyPr>
          <a:lstStyle/>
          <a:p>
            <a:pPr rtl="0"/>
            <a:r>
              <a:rPr lang="en-US" sz="2500" dirty="0">
                <a:effectLst/>
              </a:rPr>
              <a:t>White A. T., K. D. White, C. R. Hain, J. L. Case and K. K. </a:t>
            </a:r>
            <a:r>
              <a:rPr lang="en-US" sz="2500" dirty="0" err="1">
                <a:effectLst/>
              </a:rPr>
              <a:t>Fuell</a:t>
            </a:r>
            <a:r>
              <a:rPr lang="en-US" sz="2500" dirty="0">
                <a:effectLst/>
              </a:rPr>
              <a:t>, 2023: Medium-Range River Flood Forecasts Using a Long Short-Term Memory Network. 37th Conference on Hydrology, Amer. Meteor. Soc., 3B.5.</a:t>
            </a:r>
          </a:p>
          <a:p>
            <a:pPr rtl="0"/>
            <a:endParaRPr lang="en-US" sz="2500" dirty="0">
              <a:effectLst/>
            </a:endParaRPr>
          </a:p>
          <a:p>
            <a:pPr rtl="0"/>
            <a:r>
              <a:rPr lang="en-US" sz="2500" dirty="0">
                <a:effectLst/>
              </a:rPr>
              <a:t>White K. D., A. T. White, C. R. Hain, and J. L. Case, 2023: Using Artificial Intelligence to Produce River Gauge Height Forecasts: Evaluation, Development, and Transition in the NWS Operational Environment. 37th Conference on Hydrology, Amer. Meteor. Soc., Poster 18.</a:t>
            </a:r>
          </a:p>
          <a:p>
            <a:pPr marL="171450" indent="-171450">
              <a:buFont typeface="Arial" panose="020B0604020202020204" pitchFamily="34" charset="0"/>
              <a:buChar char="•"/>
            </a:pPr>
            <a:endParaRPr lang="en-US" sz="1600" dirty="0"/>
          </a:p>
          <a:p>
            <a:pPr marL="171450" indent="-171450">
              <a:buFont typeface="Arial" panose="020B0604020202020204" pitchFamily="34" charset="0"/>
              <a:buChar char="•"/>
            </a:pPr>
            <a:endParaRPr lang="en-US" sz="1600" dirty="0"/>
          </a:p>
          <a:p>
            <a:endParaRPr lang="en-US" dirty="0"/>
          </a:p>
          <a:p>
            <a:endParaRPr lang="en-US" sz="2700" dirty="0"/>
          </a:p>
          <a:p>
            <a:pPr lvl="0">
              <a:spcBef>
                <a:spcPts val="0"/>
              </a:spcBef>
              <a:buNone/>
            </a:pPr>
            <a:endParaRPr sz="2700" dirty="0"/>
          </a:p>
          <a:p>
            <a:pPr lvl="0">
              <a:spcBef>
                <a:spcPts val="0"/>
              </a:spcBef>
              <a:buNone/>
            </a:pPr>
            <a:endParaRPr dirty="0"/>
          </a:p>
        </p:txBody>
      </p:sp>
      <p:sp>
        <p:nvSpPr>
          <p:cNvPr id="170" name="Shape 102">
            <a:extLst>
              <a:ext uri="{FF2B5EF4-FFF2-40B4-BE49-F238E27FC236}">
                <a16:creationId xmlns:a16="http://schemas.microsoft.com/office/drawing/2014/main" id="{38A8768E-26FD-694A-9175-5017A1F12AB4}"/>
              </a:ext>
            </a:extLst>
          </p:cNvPr>
          <p:cNvSpPr txBox="1"/>
          <p:nvPr/>
        </p:nvSpPr>
        <p:spPr>
          <a:xfrm>
            <a:off x="832242" y="11886149"/>
            <a:ext cx="10899892" cy="4340737"/>
          </a:xfrm>
          <a:prstGeom prst="rect">
            <a:avLst/>
          </a:prstGeom>
          <a:noFill/>
          <a:ln>
            <a:noFill/>
          </a:ln>
        </p:spPr>
        <p:txBody>
          <a:bodyPr lIns="91425" tIns="45700" rIns="91425" bIns="45700" anchor="t" anchorCtr="0">
            <a:noAutofit/>
          </a:bodyPr>
          <a:lstStyle/>
          <a:p>
            <a:pPr marL="0" marR="0" lvl="0" indent="0" algn="just" rtl="0">
              <a:lnSpc>
                <a:spcPct val="100000"/>
              </a:lnSpc>
              <a:spcBef>
                <a:spcPts val="0"/>
              </a:spcBef>
              <a:spcAft>
                <a:spcPts val="0"/>
              </a:spcAft>
              <a:buClr>
                <a:srgbClr val="000000"/>
              </a:buClr>
              <a:buSzPct val="25000"/>
              <a:buFont typeface="Arial"/>
              <a:buNone/>
            </a:pPr>
            <a:r>
              <a:rPr lang="en-US" sz="2800" b="0" i="0" u="none" dirty="0">
                <a:solidFill>
                  <a:srgbClr val="000000"/>
                </a:solidFill>
                <a:latin typeface="Arial"/>
                <a:ea typeface="Arial"/>
                <a:cs typeface="Arial"/>
                <a:sym typeface="Arial"/>
              </a:rPr>
              <a:t>Our short-term model will use current precipitation, soil moisture, and observed stream height data, as well as past hours of data, as inputs to the model, and then predict the stream height for the following hour. The following dataset will be used to create the following inputs: Land Information System (</a:t>
            </a:r>
            <a:r>
              <a:rPr lang="en-US" sz="2800" b="0" i="0" u="none" dirty="0" err="1">
                <a:solidFill>
                  <a:srgbClr val="000000"/>
                </a:solidFill>
                <a:latin typeface="Arial"/>
                <a:ea typeface="Arial"/>
                <a:cs typeface="Arial"/>
                <a:sym typeface="Arial"/>
              </a:rPr>
              <a:t>SPoRT</a:t>
            </a:r>
            <a:r>
              <a:rPr lang="en-US" sz="2800" b="0" i="0" u="none" dirty="0">
                <a:solidFill>
                  <a:srgbClr val="000000"/>
                </a:solidFill>
                <a:latin typeface="Arial"/>
                <a:ea typeface="Arial"/>
                <a:cs typeface="Arial"/>
                <a:sym typeface="Arial"/>
              </a:rPr>
              <a:t>-LIS) for relative soil moisture, Multi-Radar Multi-Sensor quantitative precipitation estimate (MRMS QPE) for precipitation, and U.S. Geological Survey's (USGS) Stream Gage Height data. Two potential model architectures will be developed and evaluated: 1) a LSTM based model, 2) a LSTM network coupled with a </a:t>
            </a:r>
            <a:r>
              <a:rPr lang="en-US" sz="2800" b="0" i="0" u="none" dirty="0" err="1">
                <a:solidFill>
                  <a:srgbClr val="000000"/>
                </a:solidFill>
                <a:latin typeface="Arial"/>
                <a:ea typeface="Arial"/>
                <a:cs typeface="Arial"/>
                <a:sym typeface="Arial"/>
              </a:rPr>
              <a:t>ConvLSTM</a:t>
            </a:r>
            <a:r>
              <a:rPr lang="en-US" sz="2800" b="0" i="0" u="none" dirty="0">
                <a:solidFill>
                  <a:srgbClr val="000000"/>
                </a:solidFill>
                <a:latin typeface="Arial"/>
                <a:ea typeface="Arial"/>
                <a:cs typeface="Arial"/>
                <a:sym typeface="Arial"/>
              </a:rPr>
              <a:t> network.</a:t>
            </a:r>
          </a:p>
        </p:txBody>
      </p:sp>
      <p:sp>
        <p:nvSpPr>
          <p:cNvPr id="182" name="Text Box 79">
            <a:extLst>
              <a:ext uri="{FF2B5EF4-FFF2-40B4-BE49-F238E27FC236}">
                <a16:creationId xmlns:a16="http://schemas.microsoft.com/office/drawing/2014/main" id="{8A4C004F-6C0D-0442-8E00-F6398FCFFFE0}"/>
              </a:ext>
            </a:extLst>
          </p:cNvPr>
          <p:cNvSpPr txBox="1">
            <a:spLocks noChangeArrowheads="1"/>
          </p:cNvSpPr>
          <p:nvPr/>
        </p:nvSpPr>
        <p:spPr bwMode="auto">
          <a:xfrm>
            <a:off x="22362014" y="16528956"/>
            <a:ext cx="184150" cy="366713"/>
          </a:xfrm>
          <a:prstGeom prst="rect">
            <a:avLst/>
          </a:prstGeom>
          <a:noFill/>
          <a:ln>
            <a:noFill/>
          </a:ln>
          <a:effectLst/>
          <a:extLst>
            <a:ext uri="{909E8E84-426E-40dd-AFC4-6F175D3DCCD1}">
              <a14:hiddenFill xmlns:a14="http://schemas.microsoft.com/office/drawing/2010/main" xmlns="" xmlns:lc="http://schemas.openxmlformats.org/drawingml/2006/lockedCanvas">
                <a:solidFill>
                  <a:schemeClr val="accent1"/>
                </a:solidFill>
              </a14:hiddenFill>
            </a:ext>
            <a:ext uri="{91240B29-F687-4f45-9708-019B960494DF}">
              <a14:hiddenLine xmlns:a14="http://schemas.microsoft.com/office/drawing/2010/main" xmlns="" xmlns:lc="http://schemas.openxmlformats.org/drawingml/2006/lockedCanvas" w="9525">
                <a:solidFill>
                  <a:schemeClr val="tx1"/>
                </a:solidFill>
                <a:miter lim="800000"/>
                <a:headEnd/>
                <a:tailEnd/>
              </a14:hiddenLine>
            </a:ext>
            <a:ext uri="{AF507438-7753-43e0-B8FC-AC1667EBCBE1}">
              <a14:hiddenEffects xmlns:a14="http://schemas.microsoft.com/office/drawing/2010/main" xmlns="" xmlns:lc="http://schemas.openxmlformats.org/drawingml/2006/lockedCanvas">
                <a:effectLst>
                  <a:outerShdw blurRad="63500" dist="38099" dir="2700000" algn="ctr" rotWithShape="0">
                    <a:schemeClr val="bg2">
                      <a:alpha val="74998"/>
                    </a:schemeClr>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defRPr/>
            </a:pPr>
            <a:endParaRPr lang="en-US" u="sng">
              <a:solidFill>
                <a:prstClr val="black"/>
              </a:solidFill>
              <a:latin typeface="Comic Sans MS" charset="0"/>
              <a:ea typeface="ＭＳ Ｐゴシック" charset="0"/>
            </a:endParaRPr>
          </a:p>
        </p:txBody>
      </p:sp>
      <p:sp>
        <p:nvSpPr>
          <p:cNvPr id="264" name="Shape 102">
            <a:extLst>
              <a:ext uri="{FF2B5EF4-FFF2-40B4-BE49-F238E27FC236}">
                <a16:creationId xmlns:a16="http://schemas.microsoft.com/office/drawing/2014/main" id="{5AFC2059-E512-F249-8071-38A996EA9929}"/>
              </a:ext>
            </a:extLst>
          </p:cNvPr>
          <p:cNvSpPr txBox="1"/>
          <p:nvPr/>
        </p:nvSpPr>
        <p:spPr>
          <a:xfrm>
            <a:off x="12278871" y="28664703"/>
            <a:ext cx="10515600" cy="3822191"/>
          </a:xfrm>
          <a:prstGeom prst="rect">
            <a:avLst/>
          </a:prstGeom>
          <a:noFill/>
          <a:ln>
            <a:noFill/>
          </a:ln>
        </p:spPr>
        <p:txBody>
          <a:bodyPr lIns="91425" tIns="45700" rIns="91425" bIns="45700" anchor="t" anchorCtr="0">
            <a:noAutofit/>
          </a:bodyPr>
          <a:lstStyle/>
          <a:p>
            <a:pPr marL="457200" indent="-457200">
              <a:buFont typeface="Arial" panose="020B0604020202020204" pitchFamily="34" charset="0"/>
              <a:buChar char="•"/>
            </a:pPr>
            <a:r>
              <a:rPr lang="en-US" sz="3000" dirty="0"/>
              <a:t>Biased data: there are more cases when there is no flooding than when there is flooding. There is a concern that this can bias the predictions.</a:t>
            </a:r>
          </a:p>
          <a:p>
            <a:pPr marL="457200" indent="-457200">
              <a:buFont typeface="Arial" panose="020B0604020202020204" pitchFamily="34" charset="0"/>
              <a:buChar char="•"/>
            </a:pPr>
            <a:r>
              <a:rPr lang="en-US" sz="3000" b="0" i="0" u="none" dirty="0">
                <a:solidFill>
                  <a:srgbClr val="000000"/>
                </a:solidFill>
                <a:latin typeface="Arial"/>
                <a:ea typeface="Arial"/>
                <a:cs typeface="Arial"/>
                <a:sym typeface="Arial"/>
              </a:rPr>
              <a:t>No global model for all basin</a:t>
            </a:r>
            <a:r>
              <a:rPr lang="en-US" sz="3000" dirty="0"/>
              <a:t>s, each basin has its own model.</a:t>
            </a:r>
          </a:p>
          <a:p>
            <a:pPr marL="457200" indent="-457200">
              <a:buFont typeface="Arial" panose="020B0604020202020204" pitchFamily="34" charset="0"/>
              <a:buChar char="•"/>
            </a:pPr>
            <a:r>
              <a:rPr lang="en-US" sz="3000" b="0" i="0" u="none" dirty="0">
                <a:solidFill>
                  <a:srgbClr val="000000"/>
                </a:solidFill>
                <a:latin typeface="Arial"/>
                <a:ea typeface="Arial"/>
                <a:cs typeface="Arial"/>
                <a:sym typeface="Arial"/>
              </a:rPr>
              <a:t>Consider exploring reduction of feature input space.</a:t>
            </a:r>
          </a:p>
          <a:p>
            <a:pPr marL="457200" indent="-457200">
              <a:buFont typeface="Arial" panose="020B0604020202020204" pitchFamily="34" charset="0"/>
              <a:buChar char="•"/>
            </a:pPr>
            <a:endParaRPr lang="en-US" sz="3100" b="0" i="0" u="none" dirty="0">
              <a:solidFill>
                <a:srgbClr val="000000"/>
              </a:solidFill>
              <a:latin typeface="Arial"/>
              <a:ea typeface="Arial"/>
              <a:cs typeface="Arial"/>
              <a:sym typeface="Arial"/>
            </a:endParaRPr>
          </a:p>
          <a:p>
            <a:pPr marL="457200" indent="-457200">
              <a:buFont typeface="Arial" panose="020B0604020202020204" pitchFamily="34" charset="0"/>
              <a:buChar char="•"/>
            </a:pPr>
            <a:endParaRPr lang="en-US" sz="3100" b="0" i="0" u="none" dirty="0">
              <a:solidFill>
                <a:srgbClr val="000000"/>
              </a:solidFill>
              <a:latin typeface="Arial"/>
              <a:ea typeface="Arial"/>
              <a:cs typeface="Arial"/>
              <a:sym typeface="Arial"/>
            </a:endParaRPr>
          </a:p>
        </p:txBody>
      </p:sp>
      <p:sp>
        <p:nvSpPr>
          <p:cNvPr id="265" name="Shape 102">
            <a:extLst>
              <a:ext uri="{FF2B5EF4-FFF2-40B4-BE49-F238E27FC236}">
                <a16:creationId xmlns:a16="http://schemas.microsoft.com/office/drawing/2014/main" id="{EC2D657F-AFCB-4A4B-9B1D-05ACE2F6CA0D}"/>
              </a:ext>
            </a:extLst>
          </p:cNvPr>
          <p:cNvSpPr txBox="1"/>
          <p:nvPr/>
        </p:nvSpPr>
        <p:spPr>
          <a:xfrm>
            <a:off x="23049842" y="28629841"/>
            <a:ext cx="10515600" cy="3823646"/>
          </a:xfrm>
          <a:prstGeom prst="rect">
            <a:avLst/>
          </a:prstGeom>
          <a:noFill/>
          <a:ln>
            <a:noFill/>
          </a:ln>
        </p:spPr>
        <p:txBody>
          <a:bodyPr lIns="91425" tIns="45700" rIns="91425" bIns="45700" anchor="t" anchorCtr="0">
            <a:noAutofit/>
          </a:bodyPr>
          <a:lstStyle/>
          <a:p>
            <a:pPr marL="457200" indent="-457200">
              <a:buFont typeface="Arial" panose="020B0604020202020204" pitchFamily="34" charset="0"/>
              <a:buChar char="•"/>
            </a:pPr>
            <a:r>
              <a:rPr lang="en-US" sz="3000" dirty="0"/>
              <a:t>Build model and train it.</a:t>
            </a:r>
          </a:p>
          <a:p>
            <a:pPr marL="457200" indent="-457200">
              <a:buFont typeface="Arial" panose="020B0604020202020204" pitchFamily="34" charset="0"/>
              <a:buChar char="•"/>
            </a:pPr>
            <a:r>
              <a:rPr lang="en-US" sz="3000" dirty="0"/>
              <a:t>Optimize Hyper-parameters.</a:t>
            </a:r>
          </a:p>
          <a:p>
            <a:pPr marL="457200" indent="-457200">
              <a:buFont typeface="Arial" panose="020B0604020202020204" pitchFamily="34" charset="0"/>
              <a:buChar char="•"/>
            </a:pPr>
            <a:r>
              <a:rPr lang="en-US" sz="3000" dirty="0"/>
              <a:t>Evaluate model.</a:t>
            </a:r>
          </a:p>
          <a:p>
            <a:pPr marL="457200" indent="-457200">
              <a:buFont typeface="Arial" panose="020B0604020202020204" pitchFamily="34" charset="0"/>
              <a:buChar char="•"/>
            </a:pPr>
            <a:r>
              <a:rPr lang="en-US" sz="3000" dirty="0"/>
              <a:t>Consider and implement alternative deep learning architectures.</a:t>
            </a:r>
          </a:p>
          <a:p>
            <a:pPr marL="457200" indent="-457200">
              <a:buFont typeface="Arial" panose="020B0604020202020204" pitchFamily="34" charset="0"/>
              <a:buChar char="•"/>
            </a:pPr>
            <a:r>
              <a:rPr lang="en-US" sz="3000" dirty="0"/>
              <a:t>Explore PINNs and </a:t>
            </a:r>
            <a:r>
              <a:rPr lang="en-US" sz="3000" dirty="0" err="1"/>
              <a:t>ViT</a:t>
            </a:r>
            <a:r>
              <a:rPr lang="en-US" sz="3000" dirty="0"/>
              <a:t> (for spatial context awareness)</a:t>
            </a:r>
          </a:p>
          <a:p>
            <a:pPr marL="457200" indent="-457200">
              <a:buFont typeface="Arial" panose="020B0604020202020204" pitchFamily="34" charset="0"/>
              <a:buChar char="•"/>
            </a:pPr>
            <a:r>
              <a:rPr lang="en-US" sz="3000" dirty="0"/>
              <a:t>Deploy model to production.</a:t>
            </a:r>
          </a:p>
          <a:p>
            <a:pPr marL="0" marR="0" lvl="0" indent="0" rtl="0">
              <a:lnSpc>
                <a:spcPct val="100000"/>
              </a:lnSpc>
              <a:spcBef>
                <a:spcPts val="0"/>
              </a:spcBef>
              <a:spcAft>
                <a:spcPts val="0"/>
              </a:spcAft>
              <a:buClr>
                <a:srgbClr val="000000"/>
              </a:buClr>
              <a:buSzPct val="25000"/>
              <a:buFont typeface="Arial"/>
              <a:buNone/>
            </a:pPr>
            <a:endParaRPr lang="en-US" sz="2600" b="0" i="0" u="none" dirty="0">
              <a:solidFill>
                <a:srgbClr val="000000"/>
              </a:solidFill>
              <a:latin typeface="Arial"/>
              <a:ea typeface="Arial"/>
              <a:cs typeface="Arial"/>
              <a:sym typeface="Arial"/>
            </a:endParaRPr>
          </a:p>
        </p:txBody>
      </p:sp>
      <p:pic>
        <p:nvPicPr>
          <p:cNvPr id="2" name="Picture 2">
            <a:extLst>
              <a:ext uri="{FF2B5EF4-FFF2-40B4-BE49-F238E27FC236}">
                <a16:creationId xmlns:a16="http://schemas.microsoft.com/office/drawing/2014/main" id="{DDFCEC2E-5713-6F39-92EB-D2AD4F7302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242" y="793017"/>
            <a:ext cx="5354637" cy="168707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blue and black logo&#10;&#10;Description automatically generated with medium confidence">
            <a:extLst>
              <a:ext uri="{FF2B5EF4-FFF2-40B4-BE49-F238E27FC236}">
                <a16:creationId xmlns:a16="http://schemas.microsoft.com/office/drawing/2014/main" id="{E34EF325-FE32-C3C6-5DF5-F0E5833AD8CA}"/>
              </a:ext>
            </a:extLst>
          </p:cNvPr>
          <p:cNvPicPr>
            <a:picLocks noChangeAspect="1"/>
          </p:cNvPicPr>
          <p:nvPr/>
        </p:nvPicPr>
        <p:blipFill>
          <a:blip r:embed="rId4"/>
          <a:stretch>
            <a:fillRect/>
          </a:stretch>
        </p:blipFill>
        <p:spPr>
          <a:xfrm>
            <a:off x="48079" y="2536074"/>
            <a:ext cx="6513441" cy="3456208"/>
          </a:xfrm>
          <a:prstGeom prst="rect">
            <a:avLst/>
          </a:prstGeom>
        </p:spPr>
      </p:pic>
      <p:pic>
        <p:nvPicPr>
          <p:cNvPr id="5" name="Picture 4">
            <a:extLst>
              <a:ext uri="{FF2B5EF4-FFF2-40B4-BE49-F238E27FC236}">
                <a16:creationId xmlns:a16="http://schemas.microsoft.com/office/drawing/2014/main" id="{8072A132-5D2B-0DD3-7569-FA7F3A21648B}"/>
              </a:ext>
            </a:extLst>
          </p:cNvPr>
          <p:cNvPicPr>
            <a:picLocks noChangeAspect="1"/>
          </p:cNvPicPr>
          <p:nvPr/>
        </p:nvPicPr>
        <p:blipFill>
          <a:blip r:embed="rId5"/>
          <a:stretch>
            <a:fillRect/>
          </a:stretch>
        </p:blipFill>
        <p:spPr>
          <a:xfrm>
            <a:off x="37363807" y="3761647"/>
            <a:ext cx="6126821" cy="1250894"/>
          </a:xfrm>
          <a:prstGeom prst="rect">
            <a:avLst/>
          </a:prstGeom>
        </p:spPr>
      </p:pic>
      <p:pic>
        <p:nvPicPr>
          <p:cNvPr id="6" name="Picture 4">
            <a:extLst>
              <a:ext uri="{FF2B5EF4-FFF2-40B4-BE49-F238E27FC236}">
                <a16:creationId xmlns:a16="http://schemas.microsoft.com/office/drawing/2014/main" id="{BB38DC6E-7DB4-9F80-5A26-B7FF77A4703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287591" y="402682"/>
            <a:ext cx="3392890" cy="270281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picture containing text, screenshot, line, plot&#10;&#10;Description automatically generated">
            <a:extLst>
              <a:ext uri="{FF2B5EF4-FFF2-40B4-BE49-F238E27FC236}">
                <a16:creationId xmlns:a16="http://schemas.microsoft.com/office/drawing/2014/main" id="{CB8E1600-C640-E81C-FA08-132F4EF0A998}"/>
              </a:ext>
            </a:extLst>
          </p:cNvPr>
          <p:cNvPicPr>
            <a:picLocks noChangeAspect="1"/>
          </p:cNvPicPr>
          <p:nvPr/>
        </p:nvPicPr>
        <p:blipFill>
          <a:blip r:embed="rId7"/>
          <a:stretch>
            <a:fillRect/>
          </a:stretch>
        </p:blipFill>
        <p:spPr>
          <a:xfrm>
            <a:off x="33441006" y="11844307"/>
            <a:ext cx="9340921" cy="4504630"/>
          </a:xfrm>
          <a:prstGeom prst="rect">
            <a:avLst/>
          </a:prstGeom>
        </p:spPr>
      </p:pic>
      <p:sp>
        <p:nvSpPr>
          <p:cNvPr id="11" name="Shape 102">
            <a:extLst>
              <a:ext uri="{FF2B5EF4-FFF2-40B4-BE49-F238E27FC236}">
                <a16:creationId xmlns:a16="http://schemas.microsoft.com/office/drawing/2014/main" id="{4ED4DB5B-E47E-CF00-9064-7A8A69BC15E2}"/>
              </a:ext>
            </a:extLst>
          </p:cNvPr>
          <p:cNvSpPr txBox="1"/>
          <p:nvPr/>
        </p:nvSpPr>
        <p:spPr>
          <a:xfrm>
            <a:off x="33364589" y="16416543"/>
            <a:ext cx="9665595" cy="1621994"/>
          </a:xfrm>
          <a:prstGeom prst="rect">
            <a:avLst/>
          </a:prstGeom>
          <a:noFill/>
          <a:ln>
            <a:noFill/>
          </a:ln>
        </p:spPr>
        <p:txBody>
          <a:bodyPr lIns="91425" tIns="45700" rIns="91425" bIns="45700" anchor="t" anchorCtr="0">
            <a:noAutofit/>
          </a:bodyPr>
          <a:lstStyle/>
          <a:p>
            <a:r>
              <a:rPr lang="en-US" sz="2800" dirty="0"/>
              <a:t>Gauge Height for Paint Rock River. The y-axis contains the gauge height in feet, the x-axis contains the timestamp when the measurement was taken.</a:t>
            </a:r>
          </a:p>
        </p:txBody>
      </p:sp>
      <p:pic>
        <p:nvPicPr>
          <p:cNvPr id="15" name="Picture 14" descr="A picture containing map, text, atlas, diagram&#10;&#10;Description automatically generated">
            <a:extLst>
              <a:ext uri="{FF2B5EF4-FFF2-40B4-BE49-F238E27FC236}">
                <a16:creationId xmlns:a16="http://schemas.microsoft.com/office/drawing/2014/main" id="{1652DAAF-95A0-9EC4-34C9-9759733D5AC9}"/>
              </a:ext>
            </a:extLst>
          </p:cNvPr>
          <p:cNvPicPr>
            <a:picLocks noChangeAspect="1"/>
          </p:cNvPicPr>
          <p:nvPr/>
        </p:nvPicPr>
        <p:blipFill>
          <a:blip r:embed="rId8"/>
          <a:stretch>
            <a:fillRect/>
          </a:stretch>
        </p:blipFill>
        <p:spPr>
          <a:xfrm>
            <a:off x="1162242" y="18320697"/>
            <a:ext cx="10126075" cy="8879526"/>
          </a:xfrm>
          <a:prstGeom prst="rect">
            <a:avLst/>
          </a:prstGeom>
          <a:ln>
            <a:solidFill>
              <a:srgbClr val="002060"/>
            </a:solidFill>
          </a:ln>
        </p:spPr>
      </p:pic>
      <p:sp>
        <p:nvSpPr>
          <p:cNvPr id="17" name="Shape 93">
            <a:extLst>
              <a:ext uri="{FF2B5EF4-FFF2-40B4-BE49-F238E27FC236}">
                <a16:creationId xmlns:a16="http://schemas.microsoft.com/office/drawing/2014/main" id="{E762E7A3-14BE-59F0-8291-1BF7E8EA760A}"/>
              </a:ext>
            </a:extLst>
          </p:cNvPr>
          <p:cNvSpPr txBox="1"/>
          <p:nvPr/>
        </p:nvSpPr>
        <p:spPr>
          <a:xfrm>
            <a:off x="33239665" y="19409114"/>
            <a:ext cx="10197130" cy="7740654"/>
          </a:xfrm>
          <a:prstGeom prst="rect">
            <a:avLst/>
          </a:prstGeom>
          <a:solidFill>
            <a:schemeClr val="lt1"/>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dirty="0">
              <a:solidFill>
                <a:schemeClr val="dk1"/>
              </a:solidFill>
              <a:latin typeface="Arial"/>
              <a:ea typeface="Arial"/>
              <a:cs typeface="Arial"/>
              <a:sym typeface="Arial"/>
            </a:endParaRPr>
          </a:p>
        </p:txBody>
      </p:sp>
      <p:sp>
        <p:nvSpPr>
          <p:cNvPr id="19" name="Shape 99">
            <a:extLst>
              <a:ext uri="{FF2B5EF4-FFF2-40B4-BE49-F238E27FC236}">
                <a16:creationId xmlns:a16="http://schemas.microsoft.com/office/drawing/2014/main" id="{26ACEA62-042D-2D55-B6AA-D498D5372D62}"/>
              </a:ext>
            </a:extLst>
          </p:cNvPr>
          <p:cNvSpPr txBox="1"/>
          <p:nvPr/>
        </p:nvSpPr>
        <p:spPr>
          <a:xfrm>
            <a:off x="35092483" y="30544184"/>
            <a:ext cx="7745719" cy="25667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2000" b="0" i="0" u="none">
                <a:solidFill>
                  <a:schemeClr val="dk1"/>
                </a:solidFill>
                <a:latin typeface="Times New Roman"/>
                <a:ea typeface="Times New Roman"/>
                <a:cs typeface="Times New Roman"/>
                <a:sym typeface="Times New Roman"/>
              </a:rPr>
              <a:t>.</a:t>
            </a:r>
          </a:p>
        </p:txBody>
      </p:sp>
      <p:sp>
        <p:nvSpPr>
          <p:cNvPr id="20" name="Shape 105">
            <a:extLst>
              <a:ext uri="{FF2B5EF4-FFF2-40B4-BE49-F238E27FC236}">
                <a16:creationId xmlns:a16="http://schemas.microsoft.com/office/drawing/2014/main" id="{F9DB18ED-684D-BA83-F54A-58186E49B5F8}"/>
              </a:ext>
            </a:extLst>
          </p:cNvPr>
          <p:cNvSpPr txBox="1"/>
          <p:nvPr/>
        </p:nvSpPr>
        <p:spPr>
          <a:xfrm>
            <a:off x="33187483" y="18205646"/>
            <a:ext cx="10155756" cy="1136262"/>
          </a:xfrm>
          <a:prstGeom prst="rect">
            <a:avLst/>
          </a:prstGeom>
          <a:solidFill>
            <a:srgbClr val="283994"/>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21" name="Shape 106">
            <a:extLst>
              <a:ext uri="{FF2B5EF4-FFF2-40B4-BE49-F238E27FC236}">
                <a16:creationId xmlns:a16="http://schemas.microsoft.com/office/drawing/2014/main" id="{630A0681-C5C9-CBA9-8A25-EA8991FA8453}"/>
              </a:ext>
            </a:extLst>
          </p:cNvPr>
          <p:cNvSpPr txBox="1"/>
          <p:nvPr/>
        </p:nvSpPr>
        <p:spPr>
          <a:xfrm>
            <a:off x="34801968" y="18372388"/>
            <a:ext cx="7681175" cy="87830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FFCC00"/>
              </a:buClr>
              <a:buSzPct val="25000"/>
              <a:buFont typeface="Arial"/>
              <a:buNone/>
            </a:pPr>
            <a:r>
              <a:rPr lang="en-US" sz="4400" b="1" i="0" u="none" dirty="0">
                <a:solidFill>
                  <a:srgbClr val="FFCC00"/>
                </a:solidFill>
                <a:latin typeface="Arial"/>
                <a:ea typeface="Arial"/>
                <a:cs typeface="Arial"/>
                <a:sym typeface="Arial"/>
              </a:rPr>
              <a:t>Data Inputs: Soil Moisture</a:t>
            </a:r>
          </a:p>
        </p:txBody>
      </p:sp>
      <p:sp>
        <p:nvSpPr>
          <p:cNvPr id="22" name="Shape 108">
            <a:extLst>
              <a:ext uri="{FF2B5EF4-FFF2-40B4-BE49-F238E27FC236}">
                <a16:creationId xmlns:a16="http://schemas.microsoft.com/office/drawing/2014/main" id="{99B2882B-120B-E4D3-989C-031DFBC4271C}"/>
              </a:ext>
            </a:extLst>
          </p:cNvPr>
          <p:cNvSpPr txBox="1"/>
          <p:nvPr/>
        </p:nvSpPr>
        <p:spPr>
          <a:xfrm>
            <a:off x="33187483" y="19085974"/>
            <a:ext cx="1388384" cy="29640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24" name="Shape 102">
            <a:extLst>
              <a:ext uri="{FF2B5EF4-FFF2-40B4-BE49-F238E27FC236}">
                <a16:creationId xmlns:a16="http://schemas.microsoft.com/office/drawing/2014/main" id="{415C42DE-8B09-1448-7DE6-3ACB74D0D358}"/>
              </a:ext>
            </a:extLst>
          </p:cNvPr>
          <p:cNvSpPr txBox="1"/>
          <p:nvPr/>
        </p:nvSpPr>
        <p:spPr>
          <a:xfrm>
            <a:off x="762001" y="27330531"/>
            <a:ext cx="10835332" cy="1621994"/>
          </a:xfrm>
          <a:prstGeom prst="rect">
            <a:avLst/>
          </a:prstGeom>
          <a:noFill/>
          <a:ln>
            <a:noFill/>
          </a:ln>
        </p:spPr>
        <p:txBody>
          <a:bodyPr lIns="91425" tIns="45700" rIns="91425" bIns="45700" anchor="t" anchorCtr="0">
            <a:noAutofit/>
          </a:bodyPr>
          <a:lstStyle/>
          <a:p>
            <a:r>
              <a:rPr lang="en-US" sz="2800" dirty="0"/>
              <a:t>Re-grided MRMS Precipitation data for Paint Rock River (Huntsville Area). Data has been re-gridded from 1km to 3km. Reds and oranges are indicative of higher precipitation; blues are indicative of lower precipitation. Data timestamp is from March 02, 2023 storm.  </a:t>
            </a:r>
          </a:p>
        </p:txBody>
      </p:sp>
      <p:pic>
        <p:nvPicPr>
          <p:cNvPr id="28" name="Picture 27" descr="A picture containing text, map, atlas&#10;&#10;Description automatically generated">
            <a:extLst>
              <a:ext uri="{FF2B5EF4-FFF2-40B4-BE49-F238E27FC236}">
                <a16:creationId xmlns:a16="http://schemas.microsoft.com/office/drawing/2014/main" id="{D86F6536-32CB-3266-E756-9E5D282FB396}"/>
              </a:ext>
            </a:extLst>
          </p:cNvPr>
          <p:cNvPicPr>
            <a:picLocks noChangeAspect="1"/>
          </p:cNvPicPr>
          <p:nvPr/>
        </p:nvPicPr>
        <p:blipFill>
          <a:blip r:embed="rId9"/>
          <a:stretch>
            <a:fillRect/>
          </a:stretch>
        </p:blipFill>
        <p:spPr>
          <a:xfrm>
            <a:off x="33496836" y="19691787"/>
            <a:ext cx="6074220" cy="5120154"/>
          </a:xfrm>
          <a:prstGeom prst="rect">
            <a:avLst/>
          </a:prstGeom>
          <a:ln>
            <a:solidFill>
              <a:srgbClr val="002060"/>
            </a:solidFill>
          </a:ln>
        </p:spPr>
      </p:pic>
      <p:sp>
        <p:nvSpPr>
          <p:cNvPr id="29" name="Shape 102">
            <a:extLst>
              <a:ext uri="{FF2B5EF4-FFF2-40B4-BE49-F238E27FC236}">
                <a16:creationId xmlns:a16="http://schemas.microsoft.com/office/drawing/2014/main" id="{8F20B8E0-7C6F-D52E-2006-E9FABF1A502B}"/>
              </a:ext>
            </a:extLst>
          </p:cNvPr>
          <p:cNvSpPr txBox="1"/>
          <p:nvPr/>
        </p:nvSpPr>
        <p:spPr>
          <a:xfrm>
            <a:off x="39828226" y="19624580"/>
            <a:ext cx="3647125" cy="5120154"/>
          </a:xfrm>
          <a:prstGeom prst="rect">
            <a:avLst/>
          </a:prstGeom>
          <a:noFill/>
          <a:ln>
            <a:noFill/>
          </a:ln>
        </p:spPr>
        <p:txBody>
          <a:bodyPr lIns="91425" tIns="45700" rIns="91425" bIns="45700" anchor="t" anchorCtr="0">
            <a:noAutofit/>
          </a:bodyPr>
          <a:lstStyle/>
          <a:p>
            <a:r>
              <a:rPr lang="en-US" sz="2800" dirty="0"/>
              <a:t>Relative soil moisture for the Little Wekiva River area near Altamonte Springs, FL. Blue data points correspond to low relative soil moisture, orange areas correspond to high soil moisture.</a:t>
            </a:r>
          </a:p>
        </p:txBody>
      </p:sp>
      <p:sp>
        <p:nvSpPr>
          <p:cNvPr id="31" name="Shape 102">
            <a:extLst>
              <a:ext uri="{FF2B5EF4-FFF2-40B4-BE49-F238E27FC236}">
                <a16:creationId xmlns:a16="http://schemas.microsoft.com/office/drawing/2014/main" id="{8933488D-2026-16E2-A52A-E4EB5339A944}"/>
              </a:ext>
            </a:extLst>
          </p:cNvPr>
          <p:cNvSpPr txBox="1"/>
          <p:nvPr/>
        </p:nvSpPr>
        <p:spPr>
          <a:xfrm>
            <a:off x="33408042" y="25222009"/>
            <a:ext cx="9665595" cy="1621994"/>
          </a:xfrm>
          <a:prstGeom prst="rect">
            <a:avLst/>
          </a:prstGeom>
          <a:noFill/>
          <a:ln>
            <a:noFill/>
          </a:ln>
        </p:spPr>
        <p:txBody>
          <a:bodyPr lIns="91425" tIns="45700" rIns="91425" bIns="45700" anchor="t" anchorCtr="0">
            <a:noAutofit/>
          </a:bodyPr>
          <a:lstStyle/>
          <a:p>
            <a:r>
              <a:rPr lang="en-US" sz="2800" dirty="0"/>
              <a:t>Soil moisture levels used as inputs reflect data for the following depths: 0 – 10cm, 10 – 40 cm, 40 – 100cm, and 100 – 200 cm. Image depicted is for the 100 – 200cm level.</a:t>
            </a:r>
          </a:p>
        </p:txBody>
      </p:sp>
      <p:pic>
        <p:nvPicPr>
          <p:cNvPr id="33" name="Picture 32" descr="A picture containing text, plot, line, diagram&#10;&#10;Description automatically generated">
            <a:extLst>
              <a:ext uri="{FF2B5EF4-FFF2-40B4-BE49-F238E27FC236}">
                <a16:creationId xmlns:a16="http://schemas.microsoft.com/office/drawing/2014/main" id="{790A406A-C535-9F41-1335-3D8D3BBBE425}"/>
              </a:ext>
            </a:extLst>
          </p:cNvPr>
          <p:cNvPicPr>
            <a:picLocks noChangeAspect="1"/>
          </p:cNvPicPr>
          <p:nvPr/>
        </p:nvPicPr>
        <p:blipFill>
          <a:blip r:embed="rId10"/>
          <a:stretch>
            <a:fillRect/>
          </a:stretch>
        </p:blipFill>
        <p:spPr>
          <a:xfrm>
            <a:off x="20362985" y="12049666"/>
            <a:ext cx="11564815" cy="7372941"/>
          </a:xfrm>
          <a:prstGeom prst="rect">
            <a:avLst/>
          </a:prstGeom>
        </p:spPr>
      </p:pic>
      <p:sp>
        <p:nvSpPr>
          <p:cNvPr id="34" name="Shape 102">
            <a:extLst>
              <a:ext uri="{FF2B5EF4-FFF2-40B4-BE49-F238E27FC236}">
                <a16:creationId xmlns:a16="http://schemas.microsoft.com/office/drawing/2014/main" id="{50C86EA5-6F29-6E6A-B657-587E1EEBD4C6}"/>
              </a:ext>
            </a:extLst>
          </p:cNvPr>
          <p:cNvSpPr txBox="1"/>
          <p:nvPr/>
        </p:nvSpPr>
        <p:spPr>
          <a:xfrm>
            <a:off x="12054312" y="11892272"/>
            <a:ext cx="8308673" cy="7278209"/>
          </a:xfrm>
          <a:prstGeom prst="rect">
            <a:avLst/>
          </a:prstGeom>
          <a:noFill/>
          <a:ln>
            <a:noFill/>
          </a:ln>
        </p:spPr>
        <p:txBody>
          <a:bodyPr lIns="91425" tIns="45700" rIns="91425" bIns="45700" anchor="t" anchorCtr="0">
            <a:noAutofit/>
          </a:bodyPr>
          <a:lstStyle/>
          <a:p>
            <a:r>
              <a:rPr lang="en-US" sz="2800" dirty="0"/>
              <a:t>Currently the Short-term Prediction Research and Transition Center (</a:t>
            </a:r>
            <a:r>
              <a:rPr lang="en-US" sz="2800" dirty="0" err="1"/>
              <a:t>SPoRT</a:t>
            </a:r>
            <a:r>
              <a:rPr lang="en-US" sz="2800" dirty="0"/>
              <a:t>) has a model that makes stream height predictions on a medium-term outlook, that is, it makes a prediction for the t + 6 hour given t – 30 through t – 0  hours of data. Model had been in production until a recent outage and has been well received by end users. The colored bands are used for guidance for decision makers so they can be informed as to the severity of the potential flooding. All 3 lines are predictions from our deep learning model. Each one uses a different precipitation forcing (blue- Global Forecast System precipitation, red - Weather Prediction Center precipitation, cyan - National Blend of Models precipitation. </a:t>
            </a:r>
          </a:p>
          <a:p>
            <a:endParaRPr lang="en-US" sz="2800" dirty="0"/>
          </a:p>
          <a:p>
            <a:r>
              <a:rPr lang="en-US" sz="2800" dirty="0"/>
              <a:t>Graphic shown is for the Big Nance Creek at Courtland, AL.</a:t>
            </a:r>
          </a:p>
        </p:txBody>
      </p:sp>
      <p:sp>
        <p:nvSpPr>
          <p:cNvPr id="36" name="Shape 100">
            <a:extLst>
              <a:ext uri="{FF2B5EF4-FFF2-40B4-BE49-F238E27FC236}">
                <a16:creationId xmlns:a16="http://schemas.microsoft.com/office/drawing/2014/main" id="{207BF151-40AC-72CB-2570-E29B2B891778}"/>
              </a:ext>
            </a:extLst>
          </p:cNvPr>
          <p:cNvSpPr txBox="1"/>
          <p:nvPr/>
        </p:nvSpPr>
        <p:spPr>
          <a:xfrm>
            <a:off x="11986932" y="19640977"/>
            <a:ext cx="21027238" cy="1143000"/>
          </a:xfrm>
          <a:prstGeom prst="rect">
            <a:avLst/>
          </a:prstGeom>
          <a:solidFill>
            <a:srgbClr val="283994"/>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7" name="Shape 101">
            <a:extLst>
              <a:ext uri="{FF2B5EF4-FFF2-40B4-BE49-F238E27FC236}">
                <a16:creationId xmlns:a16="http://schemas.microsoft.com/office/drawing/2014/main" id="{FD1E35C7-DC46-1A78-5CFE-C34B86060426}"/>
              </a:ext>
            </a:extLst>
          </p:cNvPr>
          <p:cNvSpPr txBox="1"/>
          <p:nvPr/>
        </p:nvSpPr>
        <p:spPr>
          <a:xfrm>
            <a:off x="12177778" y="19812086"/>
            <a:ext cx="21259800" cy="7698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FFCC00"/>
              </a:buClr>
              <a:buSzPct val="25000"/>
              <a:buFont typeface="Arial"/>
              <a:buNone/>
            </a:pPr>
            <a:r>
              <a:rPr lang="en-US" sz="4400" b="1" i="0" u="none" dirty="0">
                <a:solidFill>
                  <a:srgbClr val="FFCC00"/>
                </a:solidFill>
                <a:latin typeface="Arial"/>
                <a:ea typeface="Arial"/>
                <a:cs typeface="Arial"/>
                <a:sym typeface="Arial"/>
              </a:rPr>
              <a:t>Hypothesis</a:t>
            </a:r>
            <a:r>
              <a:rPr lang="en-US" sz="4400" b="1" i="0" u="sng" dirty="0">
                <a:solidFill>
                  <a:srgbClr val="FFCC00"/>
                </a:solidFill>
                <a:latin typeface="Arial"/>
                <a:ea typeface="Arial"/>
                <a:cs typeface="Arial"/>
                <a:sym typeface="Arial"/>
              </a:rPr>
              <a:t>  </a:t>
            </a:r>
          </a:p>
        </p:txBody>
      </p:sp>
      <p:pic>
        <p:nvPicPr>
          <p:cNvPr id="39" name="Picture 38" descr="A picture containing text, map&#10;&#10;Description automatically generated">
            <a:extLst>
              <a:ext uri="{FF2B5EF4-FFF2-40B4-BE49-F238E27FC236}">
                <a16:creationId xmlns:a16="http://schemas.microsoft.com/office/drawing/2014/main" id="{67EB7EE8-67CC-25A7-FC53-5EEBED45370A}"/>
              </a:ext>
            </a:extLst>
          </p:cNvPr>
          <p:cNvPicPr>
            <a:picLocks noChangeAspect="1"/>
          </p:cNvPicPr>
          <p:nvPr/>
        </p:nvPicPr>
        <p:blipFill>
          <a:blip r:embed="rId11"/>
          <a:stretch>
            <a:fillRect/>
          </a:stretch>
        </p:blipFill>
        <p:spPr>
          <a:xfrm>
            <a:off x="12504786" y="21054096"/>
            <a:ext cx="1760847" cy="2890942"/>
          </a:xfrm>
          <a:prstGeom prst="rect">
            <a:avLst/>
          </a:prstGeom>
          <a:ln>
            <a:solidFill>
              <a:srgbClr val="002060"/>
            </a:solidFill>
          </a:ln>
        </p:spPr>
      </p:pic>
      <p:pic>
        <p:nvPicPr>
          <p:cNvPr id="41" name="Picture 40" descr="A picture containing text, screenshot, colorfulness, pattern&#10;&#10;Description automatically generated">
            <a:extLst>
              <a:ext uri="{FF2B5EF4-FFF2-40B4-BE49-F238E27FC236}">
                <a16:creationId xmlns:a16="http://schemas.microsoft.com/office/drawing/2014/main" id="{82199F4B-BBEF-9D8D-FF26-61807D676CA6}"/>
              </a:ext>
            </a:extLst>
          </p:cNvPr>
          <p:cNvPicPr>
            <a:picLocks noChangeAspect="1"/>
          </p:cNvPicPr>
          <p:nvPr/>
        </p:nvPicPr>
        <p:blipFill>
          <a:blip r:embed="rId12"/>
          <a:stretch>
            <a:fillRect/>
          </a:stretch>
        </p:blipFill>
        <p:spPr>
          <a:xfrm>
            <a:off x="16994888" y="21052064"/>
            <a:ext cx="1763980" cy="2889504"/>
          </a:xfrm>
          <a:prstGeom prst="rect">
            <a:avLst/>
          </a:prstGeom>
          <a:ln>
            <a:solidFill>
              <a:srgbClr val="002060"/>
            </a:solidFill>
          </a:ln>
        </p:spPr>
      </p:pic>
      <p:pic>
        <p:nvPicPr>
          <p:cNvPr id="43" name="Picture 42" descr="A picture containing line, plot, diagram, font&#10;&#10;Description automatically generated">
            <a:extLst>
              <a:ext uri="{FF2B5EF4-FFF2-40B4-BE49-F238E27FC236}">
                <a16:creationId xmlns:a16="http://schemas.microsoft.com/office/drawing/2014/main" id="{ACDC2B2B-C57B-475E-8518-157A3A1DA116}"/>
              </a:ext>
            </a:extLst>
          </p:cNvPr>
          <p:cNvPicPr>
            <a:picLocks noChangeAspect="1"/>
          </p:cNvPicPr>
          <p:nvPr/>
        </p:nvPicPr>
        <p:blipFill>
          <a:blip r:embed="rId13"/>
          <a:stretch>
            <a:fillRect/>
          </a:stretch>
        </p:blipFill>
        <p:spPr>
          <a:xfrm>
            <a:off x="12372449" y="24833549"/>
            <a:ext cx="7322320" cy="1838632"/>
          </a:xfrm>
          <a:prstGeom prst="rect">
            <a:avLst/>
          </a:prstGeom>
          <a:ln>
            <a:solidFill>
              <a:srgbClr val="002060"/>
            </a:solidFill>
          </a:ln>
        </p:spPr>
      </p:pic>
      <p:pic>
        <p:nvPicPr>
          <p:cNvPr id="45" name="Picture 44" descr="A picture containing line, diagram, plot, screenshot&#10;&#10;Description automatically generated">
            <a:extLst>
              <a:ext uri="{FF2B5EF4-FFF2-40B4-BE49-F238E27FC236}">
                <a16:creationId xmlns:a16="http://schemas.microsoft.com/office/drawing/2014/main" id="{D5912FD4-8748-2747-ABC7-D2B517E190E4}"/>
              </a:ext>
            </a:extLst>
          </p:cNvPr>
          <p:cNvPicPr>
            <a:picLocks noChangeAspect="1"/>
          </p:cNvPicPr>
          <p:nvPr/>
        </p:nvPicPr>
        <p:blipFill>
          <a:blip r:embed="rId14"/>
          <a:stretch>
            <a:fillRect/>
          </a:stretch>
        </p:blipFill>
        <p:spPr>
          <a:xfrm>
            <a:off x="27832337" y="20991898"/>
            <a:ext cx="4749800" cy="2616200"/>
          </a:xfrm>
          <a:prstGeom prst="rect">
            <a:avLst/>
          </a:prstGeom>
          <a:ln>
            <a:solidFill>
              <a:srgbClr val="002060"/>
            </a:solidFill>
          </a:ln>
        </p:spPr>
      </p:pic>
      <p:sp>
        <p:nvSpPr>
          <p:cNvPr id="46" name="Shape 102">
            <a:extLst>
              <a:ext uri="{FF2B5EF4-FFF2-40B4-BE49-F238E27FC236}">
                <a16:creationId xmlns:a16="http://schemas.microsoft.com/office/drawing/2014/main" id="{5628D8C7-38DA-BC68-132C-7F16E3815E98}"/>
              </a:ext>
            </a:extLst>
          </p:cNvPr>
          <p:cNvSpPr txBox="1"/>
          <p:nvPr/>
        </p:nvSpPr>
        <p:spPr>
          <a:xfrm>
            <a:off x="14373816" y="21421674"/>
            <a:ext cx="1697032" cy="1621994"/>
          </a:xfrm>
          <a:prstGeom prst="rect">
            <a:avLst/>
          </a:prstGeom>
          <a:noFill/>
          <a:ln>
            <a:noFill/>
          </a:ln>
        </p:spPr>
        <p:txBody>
          <a:bodyPr lIns="91425" tIns="45700" rIns="91425" bIns="45700" anchor="t" anchorCtr="0">
            <a:noAutofit/>
          </a:bodyPr>
          <a:lstStyle/>
          <a:p>
            <a:r>
              <a:rPr lang="en-US" sz="2800" dirty="0"/>
              <a:t>Relative Soil Moisture – for all levels.</a:t>
            </a:r>
          </a:p>
        </p:txBody>
      </p:sp>
      <p:sp>
        <p:nvSpPr>
          <p:cNvPr id="47" name="Shape 102">
            <a:extLst>
              <a:ext uri="{FF2B5EF4-FFF2-40B4-BE49-F238E27FC236}">
                <a16:creationId xmlns:a16="http://schemas.microsoft.com/office/drawing/2014/main" id="{A4D92113-C27B-BEAC-412A-CA3363025D34}"/>
              </a:ext>
            </a:extLst>
          </p:cNvPr>
          <p:cNvSpPr txBox="1"/>
          <p:nvPr/>
        </p:nvSpPr>
        <p:spPr>
          <a:xfrm>
            <a:off x="18834392" y="21399694"/>
            <a:ext cx="2257238" cy="1621994"/>
          </a:xfrm>
          <a:prstGeom prst="rect">
            <a:avLst/>
          </a:prstGeom>
          <a:noFill/>
          <a:ln>
            <a:noFill/>
          </a:ln>
        </p:spPr>
        <p:txBody>
          <a:bodyPr lIns="91425" tIns="45700" rIns="91425" bIns="45700" anchor="t" anchorCtr="0">
            <a:noAutofit/>
          </a:bodyPr>
          <a:lstStyle/>
          <a:p>
            <a:r>
              <a:rPr lang="en-US" sz="2800" dirty="0"/>
              <a:t>Precipitation data.</a:t>
            </a:r>
          </a:p>
        </p:txBody>
      </p:sp>
      <p:sp>
        <p:nvSpPr>
          <p:cNvPr id="48" name="Shape 102">
            <a:extLst>
              <a:ext uri="{FF2B5EF4-FFF2-40B4-BE49-F238E27FC236}">
                <a16:creationId xmlns:a16="http://schemas.microsoft.com/office/drawing/2014/main" id="{2078C6CE-0109-DF93-58F6-B7C4990E6DEE}"/>
              </a:ext>
            </a:extLst>
          </p:cNvPr>
          <p:cNvSpPr txBox="1"/>
          <p:nvPr/>
        </p:nvSpPr>
        <p:spPr>
          <a:xfrm>
            <a:off x="13165479" y="26752162"/>
            <a:ext cx="5795950" cy="594467"/>
          </a:xfrm>
          <a:prstGeom prst="rect">
            <a:avLst/>
          </a:prstGeom>
          <a:noFill/>
          <a:ln>
            <a:noFill/>
          </a:ln>
        </p:spPr>
        <p:txBody>
          <a:bodyPr lIns="91425" tIns="45700" rIns="91425" bIns="45700" anchor="t" anchorCtr="0">
            <a:noAutofit/>
          </a:bodyPr>
          <a:lstStyle/>
          <a:p>
            <a:r>
              <a:rPr lang="en-US" sz="2800" dirty="0"/>
              <a:t>Past Gauge Height measurements.</a:t>
            </a:r>
          </a:p>
        </p:txBody>
      </p:sp>
      <p:sp>
        <p:nvSpPr>
          <p:cNvPr id="49" name="Shape 102">
            <a:extLst>
              <a:ext uri="{FF2B5EF4-FFF2-40B4-BE49-F238E27FC236}">
                <a16:creationId xmlns:a16="http://schemas.microsoft.com/office/drawing/2014/main" id="{F9EBC4B9-7E3D-5B2B-4F7D-06D0F95F83A4}"/>
              </a:ext>
            </a:extLst>
          </p:cNvPr>
          <p:cNvSpPr txBox="1"/>
          <p:nvPr/>
        </p:nvSpPr>
        <p:spPr>
          <a:xfrm>
            <a:off x="28002050" y="23695749"/>
            <a:ext cx="4859200" cy="921868"/>
          </a:xfrm>
          <a:prstGeom prst="rect">
            <a:avLst/>
          </a:prstGeom>
          <a:noFill/>
          <a:ln>
            <a:noFill/>
          </a:ln>
        </p:spPr>
        <p:txBody>
          <a:bodyPr lIns="91425" tIns="45700" rIns="91425" bIns="45700" anchor="t" anchorCtr="0">
            <a:noAutofit/>
          </a:bodyPr>
          <a:lstStyle/>
          <a:p>
            <a:r>
              <a:rPr lang="en-US" sz="2800" dirty="0"/>
              <a:t>Predict Gauge Height for the next hour.</a:t>
            </a:r>
          </a:p>
        </p:txBody>
      </p:sp>
      <p:cxnSp>
        <p:nvCxnSpPr>
          <p:cNvPr id="57" name="Straight Connector 56">
            <a:extLst>
              <a:ext uri="{FF2B5EF4-FFF2-40B4-BE49-F238E27FC236}">
                <a16:creationId xmlns:a16="http://schemas.microsoft.com/office/drawing/2014/main" id="{F6034B08-BC03-0D81-7B97-90C4BE761C06}"/>
              </a:ext>
            </a:extLst>
          </p:cNvPr>
          <p:cNvCxnSpPr/>
          <p:nvPr/>
        </p:nvCxnSpPr>
        <p:spPr>
          <a:xfrm>
            <a:off x="13341018" y="24369823"/>
            <a:ext cx="7190406" cy="0"/>
          </a:xfrm>
          <a:prstGeom prst="line">
            <a:avLst/>
          </a:prstGeom>
          <a:ln w="571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116EB162-8358-07C7-2C30-1F1D9B610594}"/>
              </a:ext>
            </a:extLst>
          </p:cNvPr>
          <p:cNvCxnSpPr>
            <a:cxnSpLocks/>
          </p:cNvCxnSpPr>
          <p:nvPr/>
        </p:nvCxnSpPr>
        <p:spPr>
          <a:xfrm flipH="1">
            <a:off x="13339365" y="23945038"/>
            <a:ext cx="3315" cy="424785"/>
          </a:xfrm>
          <a:prstGeom prst="line">
            <a:avLst/>
          </a:prstGeom>
          <a:ln w="571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24D04E1E-AE61-3606-C61E-0E56D071D8EC}"/>
              </a:ext>
            </a:extLst>
          </p:cNvPr>
          <p:cNvCxnSpPr>
            <a:cxnSpLocks/>
          </p:cNvCxnSpPr>
          <p:nvPr/>
        </p:nvCxnSpPr>
        <p:spPr>
          <a:xfrm flipH="1">
            <a:off x="17887302" y="23937018"/>
            <a:ext cx="3315" cy="424785"/>
          </a:xfrm>
          <a:prstGeom prst="line">
            <a:avLst/>
          </a:prstGeom>
          <a:ln w="571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F30CE37D-078B-9D82-3F17-897D8B6FDF8B}"/>
              </a:ext>
            </a:extLst>
          </p:cNvPr>
          <p:cNvCxnSpPr>
            <a:cxnSpLocks/>
          </p:cNvCxnSpPr>
          <p:nvPr/>
        </p:nvCxnSpPr>
        <p:spPr>
          <a:xfrm flipH="1">
            <a:off x="16033609" y="24361802"/>
            <a:ext cx="3315" cy="457200"/>
          </a:xfrm>
          <a:prstGeom prst="line">
            <a:avLst/>
          </a:prstGeom>
          <a:ln w="571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63" name="Elbow Connector 62">
            <a:extLst>
              <a:ext uri="{FF2B5EF4-FFF2-40B4-BE49-F238E27FC236}">
                <a16:creationId xmlns:a16="http://schemas.microsoft.com/office/drawing/2014/main" id="{E463E924-DB8C-13D5-418A-511383A52CAB}"/>
              </a:ext>
            </a:extLst>
          </p:cNvPr>
          <p:cNvCxnSpPr>
            <a:cxnSpLocks/>
          </p:cNvCxnSpPr>
          <p:nvPr/>
        </p:nvCxnSpPr>
        <p:spPr>
          <a:xfrm rot="5400000" flipH="1" flipV="1">
            <a:off x="20003466" y="22912933"/>
            <a:ext cx="1976826" cy="920912"/>
          </a:xfrm>
          <a:prstGeom prst="bentConnector2">
            <a:avLst/>
          </a:prstGeom>
          <a:ln w="57150">
            <a:solidFill>
              <a:srgbClr val="000000"/>
            </a:solidFill>
            <a:tailEnd type="triangle"/>
          </a:ln>
        </p:spPr>
        <p:style>
          <a:lnRef idx="1">
            <a:schemeClr val="accent1"/>
          </a:lnRef>
          <a:fillRef idx="0">
            <a:schemeClr val="accent1"/>
          </a:fillRef>
          <a:effectRef idx="0">
            <a:schemeClr val="accent1"/>
          </a:effectRef>
          <a:fontRef idx="minor">
            <a:schemeClr val="tx1"/>
          </a:fontRef>
        </p:style>
      </p:cxnSp>
      <p:pic>
        <p:nvPicPr>
          <p:cNvPr id="66" name="Picture 65" descr="A blue rectangular sign with yellow text&#10;&#10;Description automatically generated with medium confidence">
            <a:extLst>
              <a:ext uri="{FF2B5EF4-FFF2-40B4-BE49-F238E27FC236}">
                <a16:creationId xmlns:a16="http://schemas.microsoft.com/office/drawing/2014/main" id="{9F6EA3A9-11CF-7640-617B-779F899A77A1}"/>
              </a:ext>
            </a:extLst>
          </p:cNvPr>
          <p:cNvPicPr>
            <a:picLocks noChangeAspect="1"/>
          </p:cNvPicPr>
          <p:nvPr/>
        </p:nvPicPr>
        <p:blipFill>
          <a:blip r:embed="rId15"/>
          <a:stretch>
            <a:fillRect/>
          </a:stretch>
        </p:blipFill>
        <p:spPr>
          <a:xfrm>
            <a:off x="21484483" y="21254155"/>
            <a:ext cx="5359400" cy="2260600"/>
          </a:xfrm>
          <a:prstGeom prst="rect">
            <a:avLst/>
          </a:prstGeom>
        </p:spPr>
      </p:pic>
      <p:cxnSp>
        <p:nvCxnSpPr>
          <p:cNvPr id="68" name="Straight Arrow Connector 67">
            <a:extLst>
              <a:ext uri="{FF2B5EF4-FFF2-40B4-BE49-F238E27FC236}">
                <a16:creationId xmlns:a16="http://schemas.microsoft.com/office/drawing/2014/main" id="{FE2992CB-868D-5621-9DF3-94B3E4D87DA1}"/>
              </a:ext>
            </a:extLst>
          </p:cNvPr>
          <p:cNvCxnSpPr>
            <a:stCxn id="66" idx="3"/>
          </p:cNvCxnSpPr>
          <p:nvPr/>
        </p:nvCxnSpPr>
        <p:spPr>
          <a:xfrm>
            <a:off x="26843883" y="22384455"/>
            <a:ext cx="875537" cy="0"/>
          </a:xfrm>
          <a:prstGeom prst="straightConnector1">
            <a:avLst/>
          </a:prstGeom>
          <a:ln w="57150">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69" name="Shape 102">
            <a:extLst>
              <a:ext uri="{FF2B5EF4-FFF2-40B4-BE49-F238E27FC236}">
                <a16:creationId xmlns:a16="http://schemas.microsoft.com/office/drawing/2014/main" id="{DDDFE967-1F14-C7EC-129A-07276C7DFC96}"/>
              </a:ext>
            </a:extLst>
          </p:cNvPr>
          <p:cNvSpPr txBox="1"/>
          <p:nvPr/>
        </p:nvSpPr>
        <p:spPr>
          <a:xfrm>
            <a:off x="21888452" y="24962499"/>
            <a:ext cx="10518217" cy="1684576"/>
          </a:xfrm>
          <a:prstGeom prst="rect">
            <a:avLst/>
          </a:prstGeom>
          <a:noFill/>
          <a:ln>
            <a:noFill/>
          </a:ln>
        </p:spPr>
        <p:txBody>
          <a:bodyPr lIns="91425" tIns="45700" rIns="91425" bIns="45700" anchor="t" anchorCtr="0">
            <a:noAutofit/>
          </a:bodyPr>
          <a:lstStyle/>
          <a:p>
            <a:r>
              <a:rPr lang="en-US" sz="2800" dirty="0"/>
              <a:t>Hypothesis: By using hourly data we should be able to make hourly forecasts. By using spatial point-based precipitation and soil moisture measurements (as opposed to basin averages), the deep learning model should make more fined tune predictions based on distance of passing storm relative to stream.  </a:t>
            </a:r>
          </a:p>
        </p:txBody>
      </p:sp>
    </p:spTree>
  </p:cSld>
  <p:clrMapOvr>
    <a:masterClrMapping/>
  </p:clrMapOvr>
</p:sld>
</file>

<file path=ppt/theme/theme1.xml><?xml version="1.0" encoding="utf-8"?>
<a:theme xmlns:a="http://schemas.openxmlformats.org/drawingml/2006/main" name="Default Design">
  <a:themeElements>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561</TotalTime>
  <Words>1039</Words>
  <Application>Microsoft Macintosh PowerPoint</Application>
  <PresentationFormat>Custom</PresentationFormat>
  <Paragraphs>61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Comic Sans MS</vt:lpstr>
      <vt:lpstr>Times New Roman</vt:lpstr>
      <vt:lpstr>Default Design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Hain, Christopher R. (MSFC-ST11)</cp:lastModifiedBy>
  <cp:revision>65</cp:revision>
  <cp:lastPrinted>2018-04-23T02:28:14Z</cp:lastPrinted>
  <dcterms:modified xsi:type="dcterms:W3CDTF">2023-06-16T17:06:25Z</dcterms:modified>
</cp:coreProperties>
</file>