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58" r:id="rId4"/>
    <p:sldId id="260" r:id="rId5"/>
    <p:sldId id="262" r:id="rId6"/>
    <p:sldId id="261" r:id="rId7"/>
    <p:sldId id="263" r:id="rId8"/>
    <p:sldId id="264" r:id="rId9"/>
    <p:sldId id="265" r:id="rId10"/>
    <p:sldId id="271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ller, Carlton S. (JSC-EV511)" userId="63d1be45-cc23-4de8-bba6-4bc3563a5865" providerId="ADAL" clId="{98FB351D-3B21-4933-9436-3F6B3D86B26D}"/>
    <pc:docChg chg="delSld modSld">
      <pc:chgData name="Faller, Carlton S. (JSC-EV511)" userId="63d1be45-cc23-4de8-bba6-4bc3563a5865" providerId="ADAL" clId="{98FB351D-3B21-4933-9436-3F6B3D86B26D}" dt="2023-06-27T19:12:50.321" v="224" actId="6549"/>
      <pc:docMkLst>
        <pc:docMk/>
      </pc:docMkLst>
      <pc:sldChg chg="del">
        <pc:chgData name="Faller, Carlton S. (JSC-EV511)" userId="63d1be45-cc23-4de8-bba6-4bc3563a5865" providerId="ADAL" clId="{98FB351D-3B21-4933-9436-3F6B3D86B26D}" dt="2023-06-27T19:10:26.070" v="55" actId="2696"/>
        <pc:sldMkLst>
          <pc:docMk/>
          <pc:sldMk cId="1409015733" sldId="257"/>
        </pc:sldMkLst>
      </pc:sldChg>
      <pc:sldChg chg="modSp mod">
        <pc:chgData name="Faller, Carlton S. (JSC-EV511)" userId="63d1be45-cc23-4de8-bba6-4bc3563a5865" providerId="ADAL" clId="{98FB351D-3B21-4933-9436-3F6B3D86B26D}" dt="2023-06-27T19:10:04.974" v="54" actId="20577"/>
        <pc:sldMkLst>
          <pc:docMk/>
          <pc:sldMk cId="984550935" sldId="259"/>
        </pc:sldMkLst>
        <pc:spChg chg="mod">
          <ac:chgData name="Faller, Carlton S. (JSC-EV511)" userId="63d1be45-cc23-4de8-bba6-4bc3563a5865" providerId="ADAL" clId="{98FB351D-3B21-4933-9436-3F6B3D86B26D}" dt="2023-06-27T19:10:04.974" v="54" actId="20577"/>
          <ac:spMkLst>
            <pc:docMk/>
            <pc:sldMk cId="984550935" sldId="259"/>
            <ac:spMk id="3" creationId="{0F86A31A-46B6-4A51-A31B-A324B6F953C7}"/>
          </ac:spMkLst>
        </pc:spChg>
      </pc:sldChg>
      <pc:sldChg chg="modSp mod">
        <pc:chgData name="Faller, Carlton S. (JSC-EV511)" userId="63d1be45-cc23-4de8-bba6-4bc3563a5865" providerId="ADAL" clId="{98FB351D-3B21-4933-9436-3F6B3D86B26D}" dt="2023-06-27T19:10:42.228" v="57" actId="122"/>
        <pc:sldMkLst>
          <pc:docMk/>
          <pc:sldMk cId="2168839738" sldId="260"/>
        </pc:sldMkLst>
        <pc:graphicFrameChg chg="modGraphic">
          <ac:chgData name="Faller, Carlton S. (JSC-EV511)" userId="63d1be45-cc23-4de8-bba6-4bc3563a5865" providerId="ADAL" clId="{98FB351D-3B21-4933-9436-3F6B3D86B26D}" dt="2023-06-27T19:10:42.228" v="57" actId="122"/>
          <ac:graphicFrameMkLst>
            <pc:docMk/>
            <pc:sldMk cId="2168839738" sldId="260"/>
            <ac:graphicFrameMk id="8" creationId="{080CD837-BF92-4DB6-BE8A-39CC06A456D5}"/>
          </ac:graphicFrameMkLst>
        </pc:graphicFrameChg>
      </pc:sldChg>
      <pc:sldChg chg="modSp mod">
        <pc:chgData name="Faller, Carlton S. (JSC-EV511)" userId="63d1be45-cc23-4de8-bba6-4bc3563a5865" providerId="ADAL" clId="{98FB351D-3B21-4933-9436-3F6B3D86B26D}" dt="2023-06-27T19:11:55.299" v="222" actId="20577"/>
        <pc:sldMkLst>
          <pc:docMk/>
          <pc:sldMk cId="502672107" sldId="262"/>
        </pc:sldMkLst>
        <pc:spChg chg="mod">
          <ac:chgData name="Faller, Carlton S. (JSC-EV511)" userId="63d1be45-cc23-4de8-bba6-4bc3563a5865" providerId="ADAL" clId="{98FB351D-3B21-4933-9436-3F6B3D86B26D}" dt="2023-06-27T19:11:55.299" v="222" actId="20577"/>
          <ac:spMkLst>
            <pc:docMk/>
            <pc:sldMk cId="502672107" sldId="262"/>
            <ac:spMk id="3" creationId="{F16C9A79-01B8-45C1-B765-0ACB745AC9E5}"/>
          </ac:spMkLst>
        </pc:spChg>
      </pc:sldChg>
      <pc:sldChg chg="modSp mod">
        <pc:chgData name="Faller, Carlton S. (JSC-EV511)" userId="63d1be45-cc23-4de8-bba6-4bc3563a5865" providerId="ADAL" clId="{98FB351D-3B21-4933-9436-3F6B3D86B26D}" dt="2023-06-27T19:12:50.321" v="224" actId="6549"/>
        <pc:sldMkLst>
          <pc:docMk/>
          <pc:sldMk cId="2141526642" sldId="267"/>
        </pc:sldMkLst>
        <pc:spChg chg="mod">
          <ac:chgData name="Faller, Carlton S. (JSC-EV511)" userId="63d1be45-cc23-4de8-bba6-4bc3563a5865" providerId="ADAL" clId="{98FB351D-3B21-4933-9436-3F6B3D86B26D}" dt="2023-06-27T19:12:50.321" v="224" actId="6549"/>
          <ac:spMkLst>
            <pc:docMk/>
            <pc:sldMk cId="2141526642" sldId="267"/>
            <ac:spMk id="3" creationId="{A78A3079-48C9-416C-82A0-F5A03DE2A927}"/>
          </ac:spMkLst>
        </pc:spChg>
      </pc:sldChg>
    </pc:docChg>
  </pc:docChgLst>
  <pc:docChgLst>
    <pc:chgData name="Faller, Carlton S. (JSC-EV511)" userId="63d1be45-cc23-4de8-bba6-4bc3563a5865" providerId="ADAL" clId="{DE330FA8-8E00-40A0-A90E-C3B677FDC04F}"/>
    <pc:docChg chg="undo redo custSel addSld modSld sldOrd modMainMaster">
      <pc:chgData name="Faller, Carlton S. (JSC-EV511)" userId="63d1be45-cc23-4de8-bba6-4bc3563a5865" providerId="ADAL" clId="{DE330FA8-8E00-40A0-A90E-C3B677FDC04F}" dt="2023-06-15T12:28:28.261" v="7581" actId="20577"/>
      <pc:docMkLst>
        <pc:docMk/>
      </pc:docMkLst>
      <pc:sldChg chg="modSp mod">
        <pc:chgData name="Faller, Carlton S. (JSC-EV511)" userId="63d1be45-cc23-4de8-bba6-4bc3563a5865" providerId="ADAL" clId="{DE330FA8-8E00-40A0-A90E-C3B677FDC04F}" dt="2023-06-15T12:28:28.261" v="7581" actId="20577"/>
        <pc:sldMkLst>
          <pc:docMk/>
          <pc:sldMk cId="3513275295" sldId="256"/>
        </pc:sldMkLst>
        <pc:spChg chg="mod">
          <ac:chgData name="Faller, Carlton S. (JSC-EV511)" userId="63d1be45-cc23-4de8-bba6-4bc3563a5865" providerId="ADAL" clId="{DE330FA8-8E00-40A0-A90E-C3B677FDC04F}" dt="2023-06-15T12:28:28.261" v="7581" actId="20577"/>
          <ac:spMkLst>
            <pc:docMk/>
            <pc:sldMk cId="3513275295" sldId="256"/>
            <ac:spMk id="3" creationId="{A00F5BE0-5E25-4812-A894-C0F010455E4C}"/>
          </ac:spMkLst>
        </pc:spChg>
      </pc:sldChg>
      <pc:sldChg chg="modSp mod">
        <pc:chgData name="Faller, Carlton S. (JSC-EV511)" userId="63d1be45-cc23-4de8-bba6-4bc3563a5865" providerId="ADAL" clId="{DE330FA8-8E00-40A0-A90E-C3B677FDC04F}" dt="2023-06-14T17:36:00.939" v="140" actId="20577"/>
        <pc:sldMkLst>
          <pc:docMk/>
          <pc:sldMk cId="1409015733" sldId="257"/>
        </pc:sldMkLst>
        <pc:spChg chg="mod">
          <ac:chgData name="Faller, Carlton S. (JSC-EV511)" userId="63d1be45-cc23-4de8-bba6-4bc3563a5865" providerId="ADAL" clId="{DE330FA8-8E00-40A0-A90E-C3B677FDC04F}" dt="2023-06-14T17:36:00.939" v="140" actId="20577"/>
          <ac:spMkLst>
            <pc:docMk/>
            <pc:sldMk cId="1409015733" sldId="257"/>
            <ac:spMk id="3" creationId="{B6A97DB8-DB99-4288-9543-9E6F16018947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5T06:26:27.988" v="5346" actId="20577"/>
        <pc:sldMkLst>
          <pc:docMk/>
          <pc:sldMk cId="63032485" sldId="258"/>
        </pc:sldMkLst>
        <pc:spChg chg="mod">
          <ac:chgData name="Faller, Carlton S. (JSC-EV511)" userId="63d1be45-cc23-4de8-bba6-4bc3563a5865" providerId="ADAL" clId="{DE330FA8-8E00-40A0-A90E-C3B677FDC04F}" dt="2023-06-13T19:21:24.571" v="17" actId="20577"/>
          <ac:spMkLst>
            <pc:docMk/>
            <pc:sldMk cId="63032485" sldId="258"/>
            <ac:spMk id="2" creationId="{4E0372D8-5D25-4B9E-84B8-7C0F8F50EEC9}"/>
          </ac:spMkLst>
        </pc:spChg>
        <pc:spChg chg="mod">
          <ac:chgData name="Faller, Carlton S. (JSC-EV511)" userId="63d1be45-cc23-4de8-bba6-4bc3563a5865" providerId="ADAL" clId="{DE330FA8-8E00-40A0-A90E-C3B677FDC04F}" dt="2023-06-15T06:26:27.988" v="5346" actId="20577"/>
          <ac:spMkLst>
            <pc:docMk/>
            <pc:sldMk cId="63032485" sldId="258"/>
            <ac:spMk id="3" creationId="{1DAA0581-F94D-4A24-A7D5-5246C74BC5AD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4T17:43:24.448" v="626" actId="20577"/>
        <pc:sldMkLst>
          <pc:docMk/>
          <pc:sldMk cId="984550935" sldId="259"/>
        </pc:sldMkLst>
        <pc:spChg chg="mod">
          <ac:chgData name="Faller, Carlton S. (JSC-EV511)" userId="63d1be45-cc23-4de8-bba6-4bc3563a5865" providerId="ADAL" clId="{DE330FA8-8E00-40A0-A90E-C3B677FDC04F}" dt="2023-06-14T17:35:53.948" v="134" actId="313"/>
          <ac:spMkLst>
            <pc:docMk/>
            <pc:sldMk cId="984550935" sldId="259"/>
            <ac:spMk id="2" creationId="{A5C981D7-16B3-415C-BC5C-B8EAC161C1AA}"/>
          </ac:spMkLst>
        </pc:spChg>
        <pc:spChg chg="mod">
          <ac:chgData name="Faller, Carlton S. (JSC-EV511)" userId="63d1be45-cc23-4de8-bba6-4bc3563a5865" providerId="ADAL" clId="{DE330FA8-8E00-40A0-A90E-C3B677FDC04F}" dt="2023-06-14T17:43:24.448" v="626" actId="20577"/>
          <ac:spMkLst>
            <pc:docMk/>
            <pc:sldMk cId="984550935" sldId="259"/>
            <ac:spMk id="3" creationId="{0F86A31A-46B6-4A51-A31B-A324B6F953C7}"/>
          </ac:spMkLst>
        </pc:spChg>
      </pc:sldChg>
      <pc:sldChg chg="addSp delSp modSp new mod">
        <pc:chgData name="Faller, Carlton S. (JSC-EV511)" userId="63d1be45-cc23-4de8-bba6-4bc3563a5865" providerId="ADAL" clId="{DE330FA8-8E00-40A0-A90E-C3B677FDC04F}" dt="2023-06-15T12:03:22.790" v="6273" actId="20577"/>
        <pc:sldMkLst>
          <pc:docMk/>
          <pc:sldMk cId="2168839738" sldId="260"/>
        </pc:sldMkLst>
        <pc:spChg chg="mod">
          <ac:chgData name="Faller, Carlton S. (JSC-EV511)" userId="63d1be45-cc23-4de8-bba6-4bc3563a5865" providerId="ADAL" clId="{DE330FA8-8E00-40A0-A90E-C3B677FDC04F}" dt="2023-06-15T04:41:02.092" v="1162" actId="6549"/>
          <ac:spMkLst>
            <pc:docMk/>
            <pc:sldMk cId="2168839738" sldId="260"/>
            <ac:spMk id="2" creationId="{73001783-A60C-43F5-80FE-04D72B321222}"/>
          </ac:spMkLst>
        </pc:spChg>
        <pc:spChg chg="add del mod">
          <ac:chgData name="Faller, Carlton S. (JSC-EV511)" userId="63d1be45-cc23-4de8-bba6-4bc3563a5865" providerId="ADAL" clId="{DE330FA8-8E00-40A0-A90E-C3B677FDC04F}" dt="2023-06-15T12:03:22.790" v="6273" actId="20577"/>
          <ac:spMkLst>
            <pc:docMk/>
            <pc:sldMk cId="2168839738" sldId="260"/>
            <ac:spMk id="3" creationId="{17A229B1-43BC-45CD-B641-B6C0BE6FC4D2}"/>
          </ac:spMkLst>
        </pc:spChg>
        <pc:graphicFrameChg chg="add del mod">
          <ac:chgData name="Faller, Carlton S. (JSC-EV511)" userId="63d1be45-cc23-4de8-bba6-4bc3563a5865" providerId="ADAL" clId="{DE330FA8-8E00-40A0-A90E-C3B677FDC04F}" dt="2023-06-14T19:21:31.468" v="1034"/>
          <ac:graphicFrameMkLst>
            <pc:docMk/>
            <pc:sldMk cId="2168839738" sldId="260"/>
            <ac:graphicFrameMk id="7" creationId="{A7D32F2F-5B01-409E-B7E5-FA10E5E6146C}"/>
          </ac:graphicFrameMkLst>
        </pc:graphicFrameChg>
        <pc:graphicFrameChg chg="add mod modGraphic">
          <ac:chgData name="Faller, Carlton S. (JSC-EV511)" userId="63d1be45-cc23-4de8-bba6-4bc3563a5865" providerId="ADAL" clId="{DE330FA8-8E00-40A0-A90E-C3B677FDC04F}" dt="2023-06-15T04:51:26.181" v="1220" actId="1076"/>
          <ac:graphicFrameMkLst>
            <pc:docMk/>
            <pc:sldMk cId="2168839738" sldId="260"/>
            <ac:graphicFrameMk id="8" creationId="{080CD837-BF92-4DB6-BE8A-39CC06A456D5}"/>
          </ac:graphicFrameMkLst>
        </pc:graphicFrameChg>
      </pc:sldChg>
      <pc:sldChg chg="modSp new mod">
        <pc:chgData name="Faller, Carlton S. (JSC-EV511)" userId="63d1be45-cc23-4de8-bba6-4bc3563a5865" providerId="ADAL" clId="{DE330FA8-8E00-40A0-A90E-C3B677FDC04F}" dt="2023-06-15T05:56:28.332" v="3263" actId="20577"/>
        <pc:sldMkLst>
          <pc:docMk/>
          <pc:sldMk cId="655328236" sldId="261"/>
        </pc:sldMkLst>
        <pc:spChg chg="mod">
          <ac:chgData name="Faller, Carlton S. (JSC-EV511)" userId="63d1be45-cc23-4de8-bba6-4bc3563a5865" providerId="ADAL" clId="{DE330FA8-8E00-40A0-A90E-C3B677FDC04F}" dt="2023-06-15T05:55:18.196" v="3245" actId="20577"/>
          <ac:spMkLst>
            <pc:docMk/>
            <pc:sldMk cId="655328236" sldId="261"/>
            <ac:spMk id="2" creationId="{38617E5D-2D72-4F4B-AF64-F7F2663755F7}"/>
          </ac:spMkLst>
        </pc:spChg>
        <pc:spChg chg="mod">
          <ac:chgData name="Faller, Carlton S. (JSC-EV511)" userId="63d1be45-cc23-4de8-bba6-4bc3563a5865" providerId="ADAL" clId="{DE330FA8-8E00-40A0-A90E-C3B677FDC04F}" dt="2023-06-15T05:56:28.332" v="3263" actId="20577"/>
          <ac:spMkLst>
            <pc:docMk/>
            <pc:sldMk cId="655328236" sldId="261"/>
            <ac:spMk id="3" creationId="{C8988648-D99B-45A1-BEDC-EE1C51460BC5}"/>
          </ac:spMkLst>
        </pc:spChg>
      </pc:sldChg>
      <pc:sldChg chg="modSp new mod ord">
        <pc:chgData name="Faller, Carlton S. (JSC-EV511)" userId="63d1be45-cc23-4de8-bba6-4bc3563a5865" providerId="ADAL" clId="{DE330FA8-8E00-40A0-A90E-C3B677FDC04F}" dt="2023-06-15T11:58:49.316" v="6000"/>
        <pc:sldMkLst>
          <pc:docMk/>
          <pc:sldMk cId="502672107" sldId="262"/>
        </pc:sldMkLst>
        <pc:spChg chg="mod">
          <ac:chgData name="Faller, Carlton S. (JSC-EV511)" userId="63d1be45-cc23-4de8-bba6-4bc3563a5865" providerId="ADAL" clId="{DE330FA8-8E00-40A0-A90E-C3B677FDC04F}" dt="2023-06-15T06:26:51.961" v="5381" actId="20577"/>
          <ac:spMkLst>
            <pc:docMk/>
            <pc:sldMk cId="502672107" sldId="262"/>
            <ac:spMk id="2" creationId="{A0217B02-8FCB-4F8A-9652-EDE4356066AE}"/>
          </ac:spMkLst>
        </pc:spChg>
        <pc:spChg chg="mod">
          <ac:chgData name="Faller, Carlton S. (JSC-EV511)" userId="63d1be45-cc23-4de8-bba6-4bc3563a5865" providerId="ADAL" clId="{DE330FA8-8E00-40A0-A90E-C3B677FDC04F}" dt="2023-06-15T11:58:33.423" v="5998" actId="20577"/>
          <ac:spMkLst>
            <pc:docMk/>
            <pc:sldMk cId="502672107" sldId="262"/>
            <ac:spMk id="3" creationId="{F16C9A79-01B8-45C1-B765-0ACB745AC9E5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5T06:21:24.447" v="4961" actId="20577"/>
        <pc:sldMkLst>
          <pc:docMk/>
          <pc:sldMk cId="3416264902" sldId="263"/>
        </pc:sldMkLst>
        <pc:spChg chg="mod">
          <ac:chgData name="Faller, Carlton S. (JSC-EV511)" userId="63d1be45-cc23-4de8-bba6-4bc3563a5865" providerId="ADAL" clId="{DE330FA8-8E00-40A0-A90E-C3B677FDC04F}" dt="2023-06-15T05:55:04.276" v="3230" actId="6549"/>
          <ac:spMkLst>
            <pc:docMk/>
            <pc:sldMk cId="3416264902" sldId="263"/>
            <ac:spMk id="2" creationId="{8A97BB11-1524-4B47-BB8D-D6A1305212B6}"/>
          </ac:spMkLst>
        </pc:spChg>
        <pc:spChg chg="mod">
          <ac:chgData name="Faller, Carlton S. (JSC-EV511)" userId="63d1be45-cc23-4de8-bba6-4bc3563a5865" providerId="ADAL" clId="{DE330FA8-8E00-40A0-A90E-C3B677FDC04F}" dt="2023-06-15T06:21:24.447" v="4961" actId="20577"/>
          <ac:spMkLst>
            <pc:docMk/>
            <pc:sldMk cId="3416264902" sldId="263"/>
            <ac:spMk id="3" creationId="{21D9291C-0D31-4966-B634-EB3D97FEC281}"/>
          </ac:spMkLst>
        </pc:spChg>
      </pc:sldChg>
      <pc:sldChg chg="addSp modSp new mod">
        <pc:chgData name="Faller, Carlton S. (JSC-EV511)" userId="63d1be45-cc23-4de8-bba6-4bc3563a5865" providerId="ADAL" clId="{DE330FA8-8E00-40A0-A90E-C3B677FDC04F}" dt="2023-06-15T06:22:20.030" v="5017" actId="1035"/>
        <pc:sldMkLst>
          <pc:docMk/>
          <pc:sldMk cId="900831043" sldId="264"/>
        </pc:sldMkLst>
        <pc:spChg chg="mod">
          <ac:chgData name="Faller, Carlton S. (JSC-EV511)" userId="63d1be45-cc23-4de8-bba6-4bc3563a5865" providerId="ADAL" clId="{DE330FA8-8E00-40A0-A90E-C3B677FDC04F}" dt="2023-06-15T05:28:33.271" v="2263" actId="1076"/>
          <ac:spMkLst>
            <pc:docMk/>
            <pc:sldMk cId="900831043" sldId="264"/>
            <ac:spMk id="2" creationId="{B85D3881-6D47-4A6E-9D4D-3AB6A1B31350}"/>
          </ac:spMkLst>
        </pc:spChg>
        <pc:spChg chg="mod">
          <ac:chgData name="Faller, Carlton S. (JSC-EV511)" userId="63d1be45-cc23-4de8-bba6-4bc3563a5865" providerId="ADAL" clId="{DE330FA8-8E00-40A0-A90E-C3B677FDC04F}" dt="2023-06-15T05:37:08.909" v="2551" actId="20577"/>
          <ac:spMkLst>
            <pc:docMk/>
            <pc:sldMk cId="900831043" sldId="264"/>
            <ac:spMk id="3" creationId="{F742914B-3490-4907-94BD-16752F2AED94}"/>
          </ac:spMkLst>
        </pc:spChg>
        <pc:spChg chg="add mod">
          <ac:chgData name="Faller, Carlton S. (JSC-EV511)" userId="63d1be45-cc23-4de8-bba6-4bc3563a5865" providerId="ADAL" clId="{DE330FA8-8E00-40A0-A90E-C3B677FDC04F}" dt="2023-06-15T06:17:24.280" v="4539" actId="1036"/>
          <ac:spMkLst>
            <pc:docMk/>
            <pc:sldMk cId="900831043" sldId="264"/>
            <ac:spMk id="9" creationId="{6A1ABAC9-159D-4304-9227-01D59E808796}"/>
          </ac:spMkLst>
        </pc:spChg>
        <pc:spChg chg="add mod">
          <ac:chgData name="Faller, Carlton S. (JSC-EV511)" userId="63d1be45-cc23-4de8-bba6-4bc3563a5865" providerId="ADAL" clId="{DE330FA8-8E00-40A0-A90E-C3B677FDC04F}" dt="2023-06-15T06:18:15.066" v="4832" actId="1035"/>
          <ac:spMkLst>
            <pc:docMk/>
            <pc:sldMk cId="900831043" sldId="264"/>
            <ac:spMk id="10" creationId="{20A8B32F-3B89-437C-8618-69D782EEC62E}"/>
          </ac:spMkLst>
        </pc:spChg>
        <pc:spChg chg="add mod">
          <ac:chgData name="Faller, Carlton S. (JSC-EV511)" userId="63d1be45-cc23-4de8-bba6-4bc3563a5865" providerId="ADAL" clId="{DE330FA8-8E00-40A0-A90E-C3B677FDC04F}" dt="2023-06-15T06:17:57.405" v="4757" actId="1037"/>
          <ac:spMkLst>
            <pc:docMk/>
            <pc:sldMk cId="900831043" sldId="264"/>
            <ac:spMk id="11" creationId="{08616BF9-40AD-42EC-BF42-D19D44B8EA6E}"/>
          </ac:spMkLst>
        </pc:spChg>
        <pc:spChg chg="add mod">
          <ac:chgData name="Faller, Carlton S. (JSC-EV511)" userId="63d1be45-cc23-4de8-bba6-4bc3563a5865" providerId="ADAL" clId="{DE330FA8-8E00-40A0-A90E-C3B677FDC04F}" dt="2023-06-15T06:17:39.841" v="4645" actId="1036"/>
          <ac:spMkLst>
            <pc:docMk/>
            <pc:sldMk cId="900831043" sldId="264"/>
            <ac:spMk id="12" creationId="{5DC0DCB8-4688-4073-8E92-69F3E3C29233}"/>
          </ac:spMkLst>
        </pc:spChg>
        <pc:spChg chg="add mod">
          <ac:chgData name="Faller, Carlton S. (JSC-EV511)" userId="63d1be45-cc23-4de8-bba6-4bc3563a5865" providerId="ADAL" clId="{DE330FA8-8E00-40A0-A90E-C3B677FDC04F}" dt="2023-06-15T06:22:20.030" v="5017" actId="1035"/>
          <ac:spMkLst>
            <pc:docMk/>
            <pc:sldMk cId="900831043" sldId="264"/>
            <ac:spMk id="13" creationId="{FE270134-529A-4BAE-9AC0-AEE5FB308EF6}"/>
          </ac:spMkLst>
        </pc:spChg>
        <pc:picChg chg="add mod">
          <ac:chgData name="Faller, Carlton S. (JSC-EV511)" userId="63d1be45-cc23-4de8-bba6-4bc3563a5865" providerId="ADAL" clId="{DE330FA8-8E00-40A0-A90E-C3B677FDC04F}" dt="2023-06-15T06:18:05.130" v="4775" actId="1038"/>
          <ac:picMkLst>
            <pc:docMk/>
            <pc:sldMk cId="900831043" sldId="264"/>
            <ac:picMk id="8" creationId="{4D6A5BC6-68EA-493E-84CC-F3BE94124964}"/>
          </ac:picMkLst>
        </pc:picChg>
      </pc:sldChg>
      <pc:sldChg chg="addSp modSp new mod">
        <pc:chgData name="Faller, Carlton S. (JSC-EV511)" userId="63d1be45-cc23-4de8-bba6-4bc3563a5865" providerId="ADAL" clId="{DE330FA8-8E00-40A0-A90E-C3B677FDC04F}" dt="2023-06-15T05:57:37.960" v="3307" actId="20577"/>
        <pc:sldMkLst>
          <pc:docMk/>
          <pc:sldMk cId="2218323920" sldId="265"/>
        </pc:sldMkLst>
        <pc:spChg chg="mod">
          <ac:chgData name="Faller, Carlton S. (JSC-EV511)" userId="63d1be45-cc23-4de8-bba6-4bc3563a5865" providerId="ADAL" clId="{DE330FA8-8E00-40A0-A90E-C3B677FDC04F}" dt="2023-06-15T05:54:34.901" v="3194" actId="20577"/>
          <ac:spMkLst>
            <pc:docMk/>
            <pc:sldMk cId="2218323920" sldId="265"/>
            <ac:spMk id="2" creationId="{59DF36E7-EC8F-4B98-A1E2-6638A83CEE33}"/>
          </ac:spMkLst>
        </pc:spChg>
        <pc:spChg chg="mod">
          <ac:chgData name="Faller, Carlton S. (JSC-EV511)" userId="63d1be45-cc23-4de8-bba6-4bc3563a5865" providerId="ADAL" clId="{DE330FA8-8E00-40A0-A90E-C3B677FDC04F}" dt="2023-06-15T05:57:37.960" v="3307" actId="20577"/>
          <ac:spMkLst>
            <pc:docMk/>
            <pc:sldMk cId="2218323920" sldId="265"/>
            <ac:spMk id="3" creationId="{211617DE-3728-4A34-B0FA-0DDD24144108}"/>
          </ac:spMkLst>
        </pc:spChg>
        <pc:picChg chg="add mod">
          <ac:chgData name="Faller, Carlton S. (JSC-EV511)" userId="63d1be45-cc23-4de8-bba6-4bc3563a5865" providerId="ADAL" clId="{DE330FA8-8E00-40A0-A90E-C3B677FDC04F}" dt="2023-06-15T05:50:30.572" v="3006" actId="14100"/>
          <ac:picMkLst>
            <pc:docMk/>
            <pc:sldMk cId="2218323920" sldId="265"/>
            <ac:picMk id="8" creationId="{E7FDE718-91FB-40FE-9C0C-1284EC353260}"/>
          </ac:picMkLst>
        </pc:picChg>
      </pc:sldChg>
      <pc:sldChg chg="modSp new mod">
        <pc:chgData name="Faller, Carlton S. (JSC-EV511)" userId="63d1be45-cc23-4de8-bba6-4bc3563a5865" providerId="ADAL" clId="{DE330FA8-8E00-40A0-A90E-C3B677FDC04F}" dt="2023-06-15T12:00:50.370" v="6107" actId="15"/>
        <pc:sldMkLst>
          <pc:docMk/>
          <pc:sldMk cId="509796810" sldId="266"/>
        </pc:sldMkLst>
        <pc:spChg chg="mod">
          <ac:chgData name="Faller, Carlton S. (JSC-EV511)" userId="63d1be45-cc23-4de8-bba6-4bc3563a5865" providerId="ADAL" clId="{DE330FA8-8E00-40A0-A90E-C3B677FDC04F}" dt="2023-06-15T06:23:28.354" v="5084" actId="20577"/>
          <ac:spMkLst>
            <pc:docMk/>
            <pc:sldMk cId="509796810" sldId="266"/>
            <ac:spMk id="2" creationId="{9D8903D7-90CC-44EA-9CFD-F328E9FBB9EC}"/>
          </ac:spMkLst>
        </pc:spChg>
        <pc:spChg chg="mod">
          <ac:chgData name="Faller, Carlton S. (JSC-EV511)" userId="63d1be45-cc23-4de8-bba6-4bc3563a5865" providerId="ADAL" clId="{DE330FA8-8E00-40A0-A90E-C3B677FDC04F}" dt="2023-06-15T12:00:50.370" v="6107" actId="15"/>
          <ac:spMkLst>
            <pc:docMk/>
            <pc:sldMk cId="509796810" sldId="266"/>
            <ac:spMk id="3" creationId="{4DDCE070-686D-4D5D-BBAC-055CA8626C51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5T12:14:13.965" v="7118" actId="20577"/>
        <pc:sldMkLst>
          <pc:docMk/>
          <pc:sldMk cId="2141526642" sldId="267"/>
        </pc:sldMkLst>
        <pc:spChg chg="mod">
          <ac:chgData name="Faller, Carlton S. (JSC-EV511)" userId="63d1be45-cc23-4de8-bba6-4bc3563a5865" providerId="ADAL" clId="{DE330FA8-8E00-40A0-A90E-C3B677FDC04F}" dt="2023-06-15T06:00:09.984" v="3466" actId="20577"/>
          <ac:spMkLst>
            <pc:docMk/>
            <pc:sldMk cId="2141526642" sldId="267"/>
            <ac:spMk id="2" creationId="{E02483E1-57D9-4728-81C9-1D6EB00BD94E}"/>
          </ac:spMkLst>
        </pc:spChg>
        <pc:spChg chg="mod">
          <ac:chgData name="Faller, Carlton S. (JSC-EV511)" userId="63d1be45-cc23-4de8-bba6-4bc3563a5865" providerId="ADAL" clId="{DE330FA8-8E00-40A0-A90E-C3B677FDC04F}" dt="2023-06-15T12:14:13.965" v="7118" actId="20577"/>
          <ac:spMkLst>
            <pc:docMk/>
            <pc:sldMk cId="2141526642" sldId="267"/>
            <ac:spMk id="3" creationId="{A78A3079-48C9-416C-82A0-F5A03DE2A927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5T06:28:50.137" v="5482" actId="20577"/>
        <pc:sldMkLst>
          <pc:docMk/>
          <pc:sldMk cId="2499378361" sldId="268"/>
        </pc:sldMkLst>
        <pc:spChg chg="mod">
          <ac:chgData name="Faller, Carlton S. (JSC-EV511)" userId="63d1be45-cc23-4de8-bba6-4bc3563a5865" providerId="ADAL" clId="{DE330FA8-8E00-40A0-A90E-C3B677FDC04F}" dt="2023-06-15T06:11:38.405" v="4159" actId="20577"/>
          <ac:spMkLst>
            <pc:docMk/>
            <pc:sldMk cId="2499378361" sldId="268"/>
            <ac:spMk id="2" creationId="{3F1D71CD-4B05-4207-97FF-97F9A212D924}"/>
          </ac:spMkLst>
        </pc:spChg>
        <pc:spChg chg="mod">
          <ac:chgData name="Faller, Carlton S. (JSC-EV511)" userId="63d1be45-cc23-4de8-bba6-4bc3563a5865" providerId="ADAL" clId="{DE330FA8-8E00-40A0-A90E-C3B677FDC04F}" dt="2023-06-15T06:28:50.137" v="5482" actId="20577"/>
          <ac:spMkLst>
            <pc:docMk/>
            <pc:sldMk cId="2499378361" sldId="268"/>
            <ac:spMk id="3" creationId="{866736CF-1A14-40F3-AF49-120C3F58D5AB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5T06:32:10.442" v="5786" actId="20577"/>
        <pc:sldMkLst>
          <pc:docMk/>
          <pc:sldMk cId="98909137" sldId="269"/>
        </pc:sldMkLst>
        <pc:spChg chg="mod">
          <ac:chgData name="Faller, Carlton S. (JSC-EV511)" userId="63d1be45-cc23-4de8-bba6-4bc3563a5865" providerId="ADAL" clId="{DE330FA8-8E00-40A0-A90E-C3B677FDC04F}" dt="2023-06-15T06:13:37.774" v="4294" actId="20577"/>
          <ac:spMkLst>
            <pc:docMk/>
            <pc:sldMk cId="98909137" sldId="269"/>
            <ac:spMk id="2" creationId="{832377C8-4B03-4E67-B998-DE766E954EA3}"/>
          </ac:spMkLst>
        </pc:spChg>
        <pc:spChg chg="mod">
          <ac:chgData name="Faller, Carlton S. (JSC-EV511)" userId="63d1be45-cc23-4de8-bba6-4bc3563a5865" providerId="ADAL" clId="{DE330FA8-8E00-40A0-A90E-C3B677FDC04F}" dt="2023-06-15T06:32:10.442" v="5786" actId="20577"/>
          <ac:spMkLst>
            <pc:docMk/>
            <pc:sldMk cId="98909137" sldId="269"/>
            <ac:spMk id="3" creationId="{3606397F-5CE9-4768-B78C-03F8C3D14E56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5T12:27:53.460" v="7551" actId="20577"/>
        <pc:sldMkLst>
          <pc:docMk/>
          <pc:sldMk cId="464123140" sldId="270"/>
        </pc:sldMkLst>
        <pc:spChg chg="mod">
          <ac:chgData name="Faller, Carlton S. (JSC-EV511)" userId="63d1be45-cc23-4de8-bba6-4bc3563a5865" providerId="ADAL" clId="{DE330FA8-8E00-40A0-A90E-C3B677FDC04F}" dt="2023-06-15T12:18:24.577" v="7204" actId="6549"/>
          <ac:spMkLst>
            <pc:docMk/>
            <pc:sldMk cId="464123140" sldId="270"/>
            <ac:spMk id="2" creationId="{3F60E065-C9A9-43BC-9D6C-AAE589E1A771}"/>
          </ac:spMkLst>
        </pc:spChg>
        <pc:spChg chg="mod">
          <ac:chgData name="Faller, Carlton S. (JSC-EV511)" userId="63d1be45-cc23-4de8-bba6-4bc3563a5865" providerId="ADAL" clId="{DE330FA8-8E00-40A0-A90E-C3B677FDC04F}" dt="2023-06-15T12:27:53.460" v="7551" actId="20577"/>
          <ac:spMkLst>
            <pc:docMk/>
            <pc:sldMk cId="464123140" sldId="270"/>
            <ac:spMk id="3" creationId="{2B157DCB-CA6E-4894-B277-A5AA0FE34DC0}"/>
          </ac:spMkLst>
        </pc:spChg>
      </pc:sldChg>
      <pc:sldChg chg="modSp new mod">
        <pc:chgData name="Faller, Carlton S. (JSC-EV511)" userId="63d1be45-cc23-4de8-bba6-4bc3563a5865" providerId="ADAL" clId="{DE330FA8-8E00-40A0-A90E-C3B677FDC04F}" dt="2023-06-15T12:09:43.257" v="6756" actId="20577"/>
        <pc:sldMkLst>
          <pc:docMk/>
          <pc:sldMk cId="3397755551" sldId="271"/>
        </pc:sldMkLst>
        <pc:spChg chg="mod">
          <ac:chgData name="Faller, Carlton S. (JSC-EV511)" userId="63d1be45-cc23-4de8-bba6-4bc3563a5865" providerId="ADAL" clId="{DE330FA8-8E00-40A0-A90E-C3B677FDC04F}" dt="2023-06-15T12:05:48.763" v="6300" actId="20577"/>
          <ac:spMkLst>
            <pc:docMk/>
            <pc:sldMk cId="3397755551" sldId="271"/>
            <ac:spMk id="2" creationId="{5E88CA19-31B6-4C44-90D8-D9026585243D}"/>
          </ac:spMkLst>
        </pc:spChg>
        <pc:spChg chg="mod">
          <ac:chgData name="Faller, Carlton S. (JSC-EV511)" userId="63d1be45-cc23-4de8-bba6-4bc3563a5865" providerId="ADAL" clId="{DE330FA8-8E00-40A0-A90E-C3B677FDC04F}" dt="2023-06-15T12:09:43.257" v="6756" actId="20577"/>
          <ac:spMkLst>
            <pc:docMk/>
            <pc:sldMk cId="3397755551" sldId="271"/>
            <ac:spMk id="3" creationId="{4C087974-96FA-4200-B518-D02A48270BEA}"/>
          </ac:spMkLst>
        </pc:spChg>
      </pc:sldChg>
      <pc:sldMasterChg chg="modSldLayout">
        <pc:chgData name="Faller, Carlton S. (JSC-EV511)" userId="63d1be45-cc23-4de8-bba6-4bc3563a5865" providerId="ADAL" clId="{DE330FA8-8E00-40A0-A90E-C3B677FDC04F}" dt="2023-06-14T17:34:52.648" v="54" actId="478"/>
        <pc:sldMasterMkLst>
          <pc:docMk/>
          <pc:sldMasterMk cId="1114364833" sldId="2147483648"/>
        </pc:sldMasterMkLst>
        <pc:sldLayoutChg chg="delSp mod">
          <pc:chgData name="Faller, Carlton S. (JSC-EV511)" userId="63d1be45-cc23-4de8-bba6-4bc3563a5865" providerId="ADAL" clId="{DE330FA8-8E00-40A0-A90E-C3B677FDC04F}" dt="2023-06-14T17:34:46.443" v="53" actId="478"/>
          <pc:sldLayoutMkLst>
            <pc:docMk/>
            <pc:sldMasterMk cId="1114364833" sldId="2147483648"/>
            <pc:sldLayoutMk cId="2193512546" sldId="2147483649"/>
          </pc:sldLayoutMkLst>
          <pc:spChg chg="del">
            <ac:chgData name="Faller, Carlton S. (JSC-EV511)" userId="63d1be45-cc23-4de8-bba6-4bc3563a5865" providerId="ADAL" clId="{DE330FA8-8E00-40A0-A90E-C3B677FDC04F}" dt="2023-06-14T17:34:46.443" v="53" actId="478"/>
            <ac:spMkLst>
              <pc:docMk/>
              <pc:sldMasterMk cId="1114364833" sldId="2147483648"/>
              <pc:sldLayoutMk cId="2193512546" sldId="2147483649"/>
              <ac:spMk id="9" creationId="{0299915C-3478-414C-9DBC-F4018FEC5D50}"/>
            </ac:spMkLst>
          </pc:spChg>
        </pc:sldLayoutChg>
        <pc:sldLayoutChg chg="delSp mod">
          <pc:chgData name="Faller, Carlton S. (JSC-EV511)" userId="63d1be45-cc23-4de8-bba6-4bc3563a5865" providerId="ADAL" clId="{DE330FA8-8E00-40A0-A90E-C3B677FDC04F}" dt="2023-06-14T17:34:52.648" v="54" actId="478"/>
          <pc:sldLayoutMkLst>
            <pc:docMk/>
            <pc:sldMasterMk cId="1114364833" sldId="2147483648"/>
            <pc:sldLayoutMk cId="647218231" sldId="2147483650"/>
          </pc:sldLayoutMkLst>
          <pc:spChg chg="del">
            <ac:chgData name="Faller, Carlton S. (JSC-EV511)" userId="63d1be45-cc23-4de8-bba6-4bc3563a5865" providerId="ADAL" clId="{DE330FA8-8E00-40A0-A90E-C3B677FDC04F}" dt="2023-06-14T17:34:52.648" v="54" actId="478"/>
            <ac:spMkLst>
              <pc:docMk/>
              <pc:sldMasterMk cId="1114364833" sldId="2147483648"/>
              <pc:sldLayoutMk cId="647218231" sldId="2147483650"/>
              <ac:spMk id="8" creationId="{DC6475C5-9865-40F9-9DB5-7616B79AEEBF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ABB5F-0AD5-4FE7-98D6-1930716AD3BD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C032E-9900-4A59-BC95-312E278B23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11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78430-0D81-44A5-9812-9602E6F51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CB5AF-D2FA-4A91-8B9D-C7B429EA6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FC738-53EE-489F-8FFA-0DA7AC21B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1B0A2-ED2A-48CF-B15F-AC5EBE269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11BD9-BDE5-4D90-9BA8-56FB850A5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C9FE673-3428-4266-95C2-382A7B7E3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975" y="0"/>
            <a:ext cx="24860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12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9FCF-C02E-486E-BF50-A59BC1044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8BFD6-705D-43CB-9DDE-4272263E4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C5D82-B544-45CA-BA50-B67884E8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EF89B-5C22-4D1C-AB70-BAB86A03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C7864-5952-4D24-A647-AB00D243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19F7D12-5468-45C9-8170-3CB14595BA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975" y="0"/>
            <a:ext cx="24860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1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01535-6AC4-446B-8D5C-C5B1968C9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ED265-D03F-4682-B6CA-DD1D66A25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DD7CE-7B88-4767-8E94-AB1A6B983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E7B70-1722-4581-A090-631898707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574ED-EE8E-4BE3-AB67-24D9E0C5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7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543CF-F53A-451B-A10A-A897C616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16DEE-ACDB-4010-90AB-10681F2BA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B2FD0-3767-42D0-B7F4-6A57735DF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F0494-0161-4C2A-BCBB-E58F0A9AF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D746FC-467B-468F-ACC8-DBB417A26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B3E6C-612A-441C-BC06-14B47E6DE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9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FD769-0213-4193-B276-B63FD283F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AC811A-16CD-4A12-876A-13F563FA2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EEA8B-3452-40D2-AF16-6E216AAFD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43059-CD0A-4B6C-B7F3-E49697DFB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1F9BCF-13FC-41BD-8B41-9F319D3385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2F2112-361C-4DAC-8F2E-8EDE1FC4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AA3780-0A3B-4162-AEAD-9788FE64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A8F5E5-0BBE-432E-A12A-7EC7321C1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CB11-2059-41DF-94BC-04225896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3A4AD-C972-4FD2-B9A1-15DD7331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3DF14-7633-4683-9570-54773D0C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34EF4E-206A-4E6D-84BC-BE7489764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81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C0533B-2E05-4E3B-9327-7B12F8BDE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9E95B4-99FB-42C5-8121-96775C448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9BD25-963F-4202-B217-8CAC3E2E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2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648B0-40F7-4355-9150-95AF78037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F3227-76B5-4F87-9C6F-4DCAE2908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5A6AA-87B2-4D5E-95F0-275621B4B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2D347-32E3-4E7F-A6D7-2EBA131A6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0700B0-56D0-4601-870E-65D88E367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82017-137D-45D8-AAC8-57A9EAA6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0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121CB-6D30-43CB-A9EA-48F02184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1EC9E4-7BB2-479E-A784-A74AE1D4AB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E9799-5F4A-4E9E-83B8-113938C6E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04CC4-D8E6-44E6-BA64-62DBD998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BCF15-FE71-45E0-8012-F6628C01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541965-5B9A-460F-837C-3BAB75A76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3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00B94-DE20-4523-93B9-D6424BBD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09F2F-4BD7-4174-B8E9-4FAFA5131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6B9C7-A46A-452A-BDA4-5DA1737D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79C54-225A-4E50-B38A-0B7DF44EC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1AA96-A491-4DA3-8BD9-70FDCC633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1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92F86D-E4D9-4693-9E41-80C7BF13A4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699D-45F3-44B6-87B0-CB7BBCFDA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087F7-8381-4F9A-A101-74D03B0FF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2F63-923D-4130-8DD4-801DBB77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BEF2A-0BB3-4ED2-8314-4077307C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48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DF75F0-215D-4C31-9056-76FEE2FB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71E73-B122-4390-9359-2D64B0C52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32DBA-0157-4E56-BFAA-873A2C16F6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00624-C118-4194-B39B-EFE2B13A2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1B23E-05EE-4E35-88AE-1179BF5FCA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2A354-B08E-4D3F-B803-320D33114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6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arlton.s.faller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iag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ecouncil.com/Documents/AEC_Q100_CDC_Rev_H.do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ecouncil.com/" TargetMode="External"/><Relationship Id="rId2" Type="http://schemas.openxmlformats.org/officeDocument/2006/relationships/hyperlink" Target="https://www.aiag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atfglobaloversigh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D100-2DD3-453E-8844-B32FAFAB90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PPAP</a:t>
            </a:r>
            <a:br>
              <a:rPr lang="en-US" dirty="0"/>
            </a:br>
            <a:r>
              <a:rPr lang="en-US" dirty="0"/>
              <a:t>Tutorial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F5BE0-5E25-4812-A894-C0F010455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Carlton Faller, NASA JSC</a:t>
            </a:r>
          </a:p>
          <a:p>
            <a:r>
              <a:rPr lang="en-US" dirty="0">
                <a:hlinkClick r:id="rId2"/>
              </a:rPr>
              <a:t>c</a:t>
            </a:r>
            <a:r>
              <a:rPr lang="en-US">
                <a:hlinkClick r:id="rId2"/>
              </a:rPr>
              <a:t>arlton</a:t>
            </a:r>
            <a:r>
              <a:rPr lang="en-US" dirty="0" err="1">
                <a:hlinkClick r:id="rId2"/>
              </a:rPr>
              <a:t>.s.</a:t>
            </a:r>
            <a:r>
              <a:rPr lang="en-US" err="1">
                <a:hlinkClick r:id="rId2"/>
              </a:rPr>
              <a:t>faller</a:t>
            </a:r>
            <a:r>
              <a:rPr lang="en-US">
                <a:hlinkClick r:id="rId2"/>
              </a:rPr>
              <a:t>@nasa.gov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2CB7A-D42A-4FDF-95E5-60F3864E2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FAD3A-72A0-4777-AE65-DF247460C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04C93-BF93-44E1-B9C3-3DD3C6D4E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75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81D7-16B3-415C-BC5C-B8EAC161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this “tutorial”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6A31A-46B6-4A51-A31B-A324B6F95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not a tutorial</a:t>
            </a:r>
          </a:p>
          <a:p>
            <a:r>
              <a:rPr lang="en-US" dirty="0"/>
              <a:t>The subject material is not sufficiently consistent</a:t>
            </a:r>
          </a:p>
          <a:p>
            <a:r>
              <a:rPr lang="en-US" dirty="0"/>
              <a:t>“Automotive” depends on who you are and who your supplier is.</a:t>
            </a:r>
          </a:p>
          <a:p>
            <a:r>
              <a:rPr lang="en-US" dirty="0"/>
              <a:t>What’s included in a PPAP depends on who you are and who your supplier is.</a:t>
            </a:r>
          </a:p>
          <a:p>
            <a:r>
              <a:rPr lang="en-US" dirty="0"/>
              <a:t>The rules for “automotive” and “PPAP” are defined by the interested parties.</a:t>
            </a:r>
          </a:p>
          <a:p>
            <a:r>
              <a:rPr lang="en-US" dirty="0"/>
              <a:t>Ask questions as they come to you.</a:t>
            </a:r>
          </a:p>
          <a:p>
            <a:pPr lvl="1"/>
            <a:r>
              <a:rPr lang="en-US" dirty="0"/>
              <a:t>Don’t bother going to a microphone.  I’ll repeat the question for the audience.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3FCAE-6FD6-49BA-902D-495DC5BFD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92677-3234-44C7-B49C-8D079526E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2B443-D2E8-45B2-9DB0-F842DD28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5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372D8-5D25-4B9E-84B8-7C0F8F50E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PPAP?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A0581-F94D-4A24-A7D5-5246C74BC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Production Part Approval Process</a:t>
            </a:r>
          </a:p>
          <a:p>
            <a:r>
              <a:rPr lang="en-US" dirty="0"/>
              <a:t>Defined by the AIAG (Automotive Industry Action Group) </a:t>
            </a:r>
            <a:r>
              <a:rPr lang="en-US" dirty="0">
                <a:hlinkClick r:id="rId2"/>
              </a:rPr>
              <a:t>aiag.org</a:t>
            </a:r>
            <a:r>
              <a:rPr lang="en-US" dirty="0"/>
              <a:t> along with APQP</a:t>
            </a:r>
          </a:p>
          <a:p>
            <a:r>
              <a:rPr lang="en-US" dirty="0"/>
              <a:t>PPAP is not EEE-specific.  PPAP also applies to nuts, bolts, windshield wipers, tires, brake pads, plastic clips, and mud flaps.</a:t>
            </a:r>
          </a:p>
          <a:p>
            <a:r>
              <a:rPr lang="en-US" dirty="0"/>
              <a:t>As such, some of the elements of a PPAP don’t make sense for EEE parts</a:t>
            </a:r>
          </a:p>
          <a:p>
            <a:r>
              <a:rPr lang="en-US" dirty="0"/>
              <a:t>PPAP is not the end-all magic document that retires all risk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ED149-394D-405A-8990-D250CE1D9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C9F18-B186-442D-B114-1819485B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D2362-EA78-489A-9BF7-DF6AB2158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2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01783-A60C-43F5-80FE-04D72B321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 Elements make up a PPAP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229B1-43BC-45CD-B641-B6C0BE6FC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825625"/>
            <a:ext cx="11176000" cy="4351338"/>
          </a:xfrm>
        </p:spPr>
        <p:txBody>
          <a:bodyPr/>
          <a:lstStyle/>
          <a:p>
            <a:r>
              <a:rPr lang="en-US" dirty="0"/>
              <a:t>PPAP elements and whether they are included in Level 2 and Level 3 PPAP</a:t>
            </a:r>
          </a:p>
          <a:p>
            <a:r>
              <a:rPr lang="en-US" dirty="0"/>
              <a:t>Level 1 is Part Submission Warrant only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01C26-DF57-4201-BF4A-0C7539EAD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1045A-4BD1-4834-AE9F-195493AEE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C854A-8267-4427-AEF1-B53C5A8B4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80CD837-BF92-4DB6-BE8A-39CC06A45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900112"/>
              </p:ext>
            </p:extLst>
          </p:nvPr>
        </p:nvGraphicFramePr>
        <p:xfrm>
          <a:off x="182880" y="2854706"/>
          <a:ext cx="11826240" cy="345719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9218">
                  <a:extLst>
                    <a:ext uri="{9D8B030D-6E8A-4147-A177-3AD203B41FA5}">
                      <a16:colId xmlns:a16="http://schemas.microsoft.com/office/drawing/2014/main" val="1148134796"/>
                    </a:ext>
                  </a:extLst>
                </a:gridCol>
                <a:gridCol w="4946702">
                  <a:extLst>
                    <a:ext uri="{9D8B030D-6E8A-4147-A177-3AD203B41FA5}">
                      <a16:colId xmlns:a16="http://schemas.microsoft.com/office/drawing/2014/main" val="3684968926"/>
                    </a:ext>
                  </a:extLst>
                </a:gridCol>
                <a:gridCol w="286158">
                  <a:extLst>
                    <a:ext uri="{9D8B030D-6E8A-4147-A177-3AD203B41FA5}">
                      <a16:colId xmlns:a16="http://schemas.microsoft.com/office/drawing/2014/main" val="2290260786"/>
                    </a:ext>
                  </a:extLst>
                </a:gridCol>
                <a:gridCol w="577442">
                  <a:extLst>
                    <a:ext uri="{9D8B030D-6E8A-4147-A177-3AD203B41FA5}">
                      <a16:colId xmlns:a16="http://schemas.microsoft.com/office/drawing/2014/main" val="4118674430"/>
                    </a:ext>
                  </a:extLst>
                </a:gridCol>
                <a:gridCol w="5506720">
                  <a:extLst>
                    <a:ext uri="{9D8B030D-6E8A-4147-A177-3AD203B41FA5}">
                      <a16:colId xmlns:a16="http://schemas.microsoft.com/office/drawing/2014/main" val="3492824975"/>
                    </a:ext>
                  </a:extLst>
                </a:gridCol>
              </a:tblGrid>
              <a:tr h="2336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Design Record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Records of Material / Performance Test Results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594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Authorized Engineering Change documents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Initial Process Studies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9437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Customer Engineering Approval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Qualified Laboratory Documentation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7315527"/>
                  </a:ext>
                </a:extLst>
              </a:tr>
              <a:tr h="1374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Design Failure Mode and Effects Analysis (Design FMEA)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Appearance Approval Report (AAR)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630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Process Flow Diagram(s)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Sample Production Parts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2468259"/>
                  </a:ext>
                </a:extLst>
              </a:tr>
              <a:tr h="3289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Process Failure Mode and Effects Analysis (Process FMEA)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Master Sample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7904203"/>
                  </a:ext>
                </a:extLst>
              </a:tr>
              <a:tr h="411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Control Plan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Checking Aids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4678804"/>
                  </a:ext>
                </a:extLst>
              </a:tr>
              <a:tr h="1751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Measurement System Analysis Studies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Customer-Specific Requirements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9125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Dimensional Results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Part Submission Warrant (PSW)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1278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839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17B02-8FCB-4F8A-9652-EDE43560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a manufacturer give me a PPAP?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C9A79-01B8-45C1-B765-0ACB745AC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Depends on your relationship with the manufacturer</a:t>
            </a:r>
          </a:p>
          <a:p>
            <a:r>
              <a:rPr lang="en-US" dirty="0"/>
              <a:t>Some will provide what appears to be pre-canned PPAPs </a:t>
            </a:r>
          </a:p>
          <a:p>
            <a:r>
              <a:rPr lang="en-US" dirty="0"/>
              <a:t>Some will provide a Level 2 PPAP without resistance</a:t>
            </a:r>
          </a:p>
          <a:p>
            <a:r>
              <a:rPr lang="en-US" dirty="0"/>
              <a:t>Some will provide a Level 3 PPAP.  This requires nontrivial effort by the manufacturer.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8BA7B-754C-4DF6-92C7-6DD8C55C0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36EB3-1811-4879-A57A-860B1D814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D1D94-48DB-4DD5-8F7D-7C8252C3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72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7E5D-2D72-4F4B-AF64-F7F266375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PPAP Elements</a:t>
            </a:r>
            <a:br>
              <a:rPr lang="en-US" dirty="0"/>
            </a:br>
            <a:r>
              <a:rPr lang="en-US" dirty="0"/>
              <a:t>Just the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88648-D99B-45A1-BEDC-EE1C51460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 Design Record</a:t>
            </a:r>
          </a:p>
          <a:p>
            <a:pPr lvl="1"/>
            <a:r>
              <a:rPr lang="en-US" dirty="0"/>
              <a:t>Datasheet – Big deal</a:t>
            </a:r>
          </a:p>
          <a:p>
            <a:pPr lvl="1"/>
            <a:r>
              <a:rPr lang="en-US" dirty="0"/>
              <a:t>CDCQ – Certificate of Design Construction and Qualification</a:t>
            </a:r>
          </a:p>
          <a:p>
            <a:pPr lvl="2"/>
            <a:r>
              <a:rPr lang="en-US" dirty="0"/>
              <a:t>BIG DEAL!!!  Specified by AEC-Q100,101,200</a:t>
            </a:r>
          </a:p>
          <a:p>
            <a:pPr lvl="2"/>
            <a:r>
              <a:rPr lang="en-US" dirty="0">
                <a:hlinkClick r:id="rId2"/>
              </a:rPr>
              <a:t>http://www.aecouncil.com/Documents/AEC_Q100_CDC_Rev_H.doc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2.  Authorized Engineering Change documents</a:t>
            </a:r>
          </a:p>
          <a:p>
            <a:pPr lvl="1"/>
            <a:r>
              <a:rPr lang="en-US" dirty="0"/>
              <a:t>Any PCNs that aren’t captured by the current datasheet</a:t>
            </a:r>
          </a:p>
          <a:p>
            <a:pPr marL="0" indent="0">
              <a:buNone/>
            </a:pPr>
            <a:r>
              <a:rPr lang="en-US" dirty="0"/>
              <a:t>3.  Customer Engineering Approval</a:t>
            </a:r>
          </a:p>
          <a:p>
            <a:pPr lvl="1"/>
            <a:r>
              <a:rPr lang="en-US" dirty="0"/>
              <a:t>If applicable.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679C7-9B65-494D-9159-D2492C08F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D4861-DAAB-4AC6-98F4-6DB4D0CD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7DF04-DC50-4207-A9CF-800B0A9E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28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7BB11-1524-4B47-BB8D-D6A13052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PPAP Elements – </a:t>
            </a:r>
            <a:r>
              <a:rPr lang="en-US" dirty="0" err="1"/>
              <a:t>cont</a:t>
            </a:r>
            <a:br>
              <a:rPr lang="en-US" dirty="0"/>
            </a:br>
            <a:r>
              <a:rPr lang="en-US" dirty="0"/>
              <a:t>The page turners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9291C-0D31-4966-B634-EB3D97FEC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effectLst/>
              </a:rPr>
              <a:t>4.  Design Failure Mode and Effects Analysis (Design FMEA)</a:t>
            </a:r>
          </a:p>
          <a:p>
            <a:pPr lvl="1"/>
            <a:r>
              <a:rPr lang="en-US" dirty="0"/>
              <a:t>Mature parts typically don’t have this</a:t>
            </a:r>
          </a:p>
          <a:p>
            <a:pPr lvl="1"/>
            <a:r>
              <a:rPr lang="en-US" dirty="0">
                <a:effectLst/>
              </a:rPr>
              <a:t>Many parts leave this out as proprietary (available for review on site)</a:t>
            </a:r>
          </a:p>
          <a:p>
            <a:pPr marL="0" indent="0">
              <a:buNone/>
            </a:pPr>
            <a:r>
              <a:rPr lang="en-US" sz="2800" dirty="0">
                <a:effectLst/>
              </a:rPr>
              <a:t>5.  Process Flow Diagram(s)</a:t>
            </a:r>
          </a:p>
          <a:p>
            <a:pPr lvl="1"/>
            <a:r>
              <a:rPr lang="en-US" dirty="0">
                <a:effectLst/>
              </a:rPr>
              <a:t>Are resistors </a:t>
            </a:r>
            <a:r>
              <a:rPr lang="en-US" dirty="0" err="1">
                <a:effectLst/>
              </a:rPr>
              <a:t>singulated</a:t>
            </a:r>
            <a:r>
              <a:rPr lang="en-US" dirty="0">
                <a:effectLst/>
              </a:rPr>
              <a:t> first or terminations applied?</a:t>
            </a:r>
          </a:p>
          <a:p>
            <a:pPr lvl="1"/>
            <a:r>
              <a:rPr lang="en-US" dirty="0"/>
              <a:t>How many times is resistance value checked?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sz="2800" dirty="0">
                <a:effectLst/>
              </a:rPr>
              <a:t>6.  Process Failure Mode and Effects Analysis (Process FMEA)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seen 400 pages, with ~5 rows/page for FAB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 Priority Number (RPN)  = How well is this failure mode controlled?</a:t>
            </a:r>
          </a:p>
          <a:p>
            <a:pPr lvl="2"/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calculated by multiplying Severity (S), Occurrence (O) and Probability (P)</a:t>
            </a:r>
          </a:p>
          <a:p>
            <a:pPr marL="0" indent="0">
              <a:buNone/>
            </a:pPr>
            <a:r>
              <a:rPr lang="en-US" sz="2800" dirty="0">
                <a:effectLst/>
              </a:rPr>
              <a:t>7.  Control Plan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process steps with methods, measurements, machines,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used to monitor or control the process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54EF5-744A-49EF-BA09-7704D979F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3C220-6618-410B-9307-EF7818F2C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AB43E-6444-4C57-9D3A-940640A7B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6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3881-6D47-4A6E-9D4D-3AB6A1B31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488315"/>
          </a:xfrm>
        </p:spPr>
        <p:txBody>
          <a:bodyPr>
            <a:normAutofit fontScale="90000"/>
          </a:bodyPr>
          <a:lstStyle/>
          <a:p>
            <a:r>
              <a:rPr lang="en-US" dirty="0"/>
              <a:t>PFMEA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2914B-3490-4907-94BD-16752F2AE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1604"/>
            <a:ext cx="10515600" cy="4351338"/>
          </a:xfrm>
        </p:spPr>
        <p:txBody>
          <a:bodyPr/>
          <a:lstStyle/>
          <a:p>
            <a:r>
              <a:rPr lang="en-US" dirty="0"/>
              <a:t>This FAB PFMEA goes on for 630 pages</a:t>
            </a:r>
          </a:p>
          <a:p>
            <a:r>
              <a:rPr lang="en-US" dirty="0"/>
              <a:t>Has 190 rows for Aluminum deposition</a:t>
            </a:r>
          </a:p>
          <a:p>
            <a:r>
              <a:rPr lang="en-US" sz="1800" dirty="0"/>
              <a:t>Potential Failure Modes include:  Thick metal, thin metal, no metal, wrong metal, non-uniform metal, low reflectance, high reflectance, non-uniform reflectance, mobile ion contamination, particle contamination, wafer breakage, wafer lost in chamber…..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05302-1798-41DE-8FD0-3C12E2592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1112A-0395-4325-ACDA-655CCF661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95DB4-D34A-4079-A1CE-CDB4D23C5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6A5BC6-68EA-493E-84CC-F3BE94124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" y="3031656"/>
            <a:ext cx="10831652" cy="382634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A1ABAC9-159D-4304-9227-01D59E808796}"/>
              </a:ext>
            </a:extLst>
          </p:cNvPr>
          <p:cNvSpPr/>
          <p:nvPr/>
        </p:nvSpPr>
        <p:spPr>
          <a:xfrm>
            <a:off x="5455920" y="4084320"/>
            <a:ext cx="487680" cy="4775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0A8B32F-3B89-437C-8618-69D782EEC62E}"/>
              </a:ext>
            </a:extLst>
          </p:cNvPr>
          <p:cNvSpPr/>
          <p:nvPr/>
        </p:nvSpPr>
        <p:spPr>
          <a:xfrm>
            <a:off x="7630160" y="4084320"/>
            <a:ext cx="487680" cy="4775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8616BF9-40AD-42EC-BF42-D19D44B8EA6E}"/>
              </a:ext>
            </a:extLst>
          </p:cNvPr>
          <p:cNvSpPr/>
          <p:nvPr/>
        </p:nvSpPr>
        <p:spPr>
          <a:xfrm>
            <a:off x="10281920" y="4043680"/>
            <a:ext cx="487680" cy="4775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DC0DCB8-4688-4073-8E92-69F3E3C29233}"/>
              </a:ext>
            </a:extLst>
          </p:cNvPr>
          <p:cNvSpPr/>
          <p:nvPr/>
        </p:nvSpPr>
        <p:spPr>
          <a:xfrm>
            <a:off x="10718800" y="4053840"/>
            <a:ext cx="487680" cy="4775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270134-529A-4BAE-9AC0-AEE5FB308EF6}"/>
              </a:ext>
            </a:extLst>
          </p:cNvPr>
          <p:cNvSpPr txBox="1"/>
          <p:nvPr/>
        </p:nvSpPr>
        <p:spPr>
          <a:xfrm>
            <a:off x="8514080" y="2296461"/>
            <a:ext cx="3333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SEV x OCC x DET = RPN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RPN&gt;100?  TAKE ACTION</a:t>
            </a:r>
          </a:p>
        </p:txBody>
      </p:sp>
    </p:spTree>
    <p:extLst>
      <p:ext uri="{BB962C8B-B14F-4D97-AF65-F5344CB8AC3E}">
        <p14:creationId xmlns:p14="http://schemas.microsoft.com/office/powerpoint/2010/main" val="900831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F36E7-EC8F-4B98-A1E2-6638A83C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PPAP elements - </a:t>
            </a:r>
            <a:r>
              <a:rPr lang="en-US" dirty="0" err="1"/>
              <a:t>cont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17DE-3728-4A34-B0FA-0DDD2414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>
                <a:effectLst/>
              </a:rPr>
              <a:t>8.  Measurement System Analysis Studies</a:t>
            </a:r>
          </a:p>
          <a:p>
            <a:pPr lvl="1"/>
            <a:r>
              <a:rPr lang="en-US" dirty="0"/>
              <a:t>Are my instruments capable of distinguishing between good and bad units?</a:t>
            </a:r>
          </a:p>
          <a:p>
            <a:pPr lvl="2"/>
            <a:r>
              <a:rPr lang="en-US" dirty="0">
                <a:effectLst/>
              </a:rPr>
              <a:t>determine the total observed variability due to the instrument</a:t>
            </a:r>
          </a:p>
          <a:p>
            <a:pPr lvl="2"/>
            <a:r>
              <a:rPr lang="en-US" dirty="0">
                <a:effectLst/>
              </a:rPr>
              <a:t>isolate the components of variability in the system</a:t>
            </a:r>
          </a:p>
          <a:p>
            <a:pPr lvl="2"/>
            <a:r>
              <a:rPr lang="en-US" dirty="0">
                <a:effectLst/>
              </a:rPr>
              <a:t>assess if the instrument is suitable or capable for the intended application.</a:t>
            </a:r>
          </a:p>
          <a:p>
            <a:pPr marL="0" indent="0">
              <a:buNone/>
            </a:pPr>
            <a:r>
              <a:rPr lang="en-US" sz="2800" dirty="0">
                <a:effectLst/>
              </a:rPr>
              <a:t>9.  Dimensional Results</a:t>
            </a:r>
          </a:p>
          <a:p>
            <a:pPr lvl="1"/>
            <a:r>
              <a:rPr lang="en-US" dirty="0"/>
              <a:t>Dimensional measurement of representative parts</a:t>
            </a: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sz="2800" dirty="0">
                <a:effectLst/>
              </a:rPr>
              <a:t>10.  Records of Material / Performance Test Results</a:t>
            </a:r>
          </a:p>
          <a:p>
            <a:pPr lvl="1"/>
            <a:r>
              <a:rPr lang="en-US" dirty="0"/>
              <a:t>Qualification results</a:t>
            </a:r>
          </a:p>
          <a:p>
            <a:pPr lvl="1"/>
            <a:r>
              <a:rPr lang="en-US" dirty="0">
                <a:effectLst/>
              </a:rPr>
              <a:t>Often significantly QBS</a:t>
            </a:r>
          </a:p>
          <a:p>
            <a:pPr marL="0" indent="0">
              <a:buNone/>
            </a:pPr>
            <a:r>
              <a:rPr lang="en-US" sz="2800" dirty="0">
                <a:effectLst/>
              </a:rPr>
              <a:t>11.  Initial Process Studies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Cpk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Ppk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critical processes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Std Dev is my mean from my nearest</a:t>
            </a:r>
            <a:b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 limit?  Divide by 3.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Cpk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=1.67 means we’re 5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nearest limit</a:t>
            </a:r>
          </a:p>
          <a:p>
            <a:pPr lvl="2"/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defect / million</a:t>
            </a: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D7ABE-435E-4B71-A733-B80D1BAA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CCF2E-ADF0-4387-80F5-9D7A483B6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ED7D7-D00D-4964-9068-C55E68FB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FDE718-91FB-40FE-9C0C-1284EC353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103" y="3379299"/>
            <a:ext cx="4466897" cy="315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23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8CA19-31B6-4C44-90D8-D90265852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Significant Production Run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87974-96FA-4200-B518-D02A48270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data for items 9, 10, 11 must be must be taken from a “Significant Production Run.”</a:t>
            </a:r>
          </a:p>
          <a:p>
            <a:r>
              <a:rPr lang="en-US" dirty="0"/>
              <a:t>The PPAP manual states that the run must be at the production site, using the production tooling, at the production rate, using the production process, materials, and operators.</a:t>
            </a:r>
          </a:p>
          <a:p>
            <a:r>
              <a:rPr lang="en-US" dirty="0"/>
              <a:t>The production run must be at least 300 parts …. unless otherwise specified by the customer representative.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22753-B62D-4D27-9E54-2CBBD1252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2F5A1-9727-490E-9C80-F75E9D0E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6F541-7C67-4CAA-A0D6-BA3E2912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55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03D7-90CC-44EA-9CFD-F328E9FBB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PPAP Elements – </a:t>
            </a:r>
            <a:r>
              <a:rPr lang="en-US" dirty="0" err="1"/>
              <a:t>cont</a:t>
            </a:r>
            <a:br>
              <a:rPr lang="en-US" dirty="0"/>
            </a:br>
            <a:r>
              <a:rPr lang="en-US" dirty="0"/>
              <a:t>The boring or non-existent 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CE070-686D-4D5D-BBAC-055CA8626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12"/>
            </a:pPr>
            <a:r>
              <a:rPr lang="en-US" dirty="0"/>
              <a:t>Qualified Laboratory Documentation</a:t>
            </a:r>
          </a:p>
          <a:p>
            <a:pPr lvl="1"/>
            <a:r>
              <a:rPr lang="en-US" dirty="0"/>
              <a:t>Important, but boring</a:t>
            </a:r>
          </a:p>
          <a:p>
            <a:r>
              <a:rPr lang="en-US" dirty="0"/>
              <a:t>The rest are usually not applicable for catalog EEE parts</a:t>
            </a:r>
          </a:p>
          <a:p>
            <a:pPr marL="457200" lvl="1" indent="0">
              <a:buNone/>
            </a:pPr>
            <a:r>
              <a:rPr lang="en-US" dirty="0"/>
              <a:t>13.  Appearance Approval Report (AAR)</a:t>
            </a:r>
          </a:p>
          <a:p>
            <a:pPr marL="457200" lvl="1" indent="0">
              <a:buNone/>
            </a:pPr>
            <a:r>
              <a:rPr lang="en-US" dirty="0"/>
              <a:t>14.  Sample Production Parts</a:t>
            </a:r>
          </a:p>
          <a:p>
            <a:pPr marL="457200" lvl="1" indent="0">
              <a:buNone/>
            </a:pPr>
            <a:r>
              <a:rPr lang="en-US" dirty="0"/>
              <a:t>15.  Master Sample</a:t>
            </a:r>
          </a:p>
          <a:p>
            <a:pPr marL="457200" lvl="1" indent="0">
              <a:buNone/>
            </a:pPr>
            <a:r>
              <a:rPr lang="en-US" dirty="0"/>
              <a:t>16.  Checking Aids</a:t>
            </a:r>
          </a:p>
          <a:p>
            <a:pPr marL="457200" lvl="1" indent="0">
              <a:buNone/>
            </a:pPr>
            <a:r>
              <a:rPr lang="en-US" dirty="0"/>
              <a:t>17.  Customer-specific Requirements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CAAE7-7E6D-4DD0-B618-F654AE17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0D0DB-64C5-424A-BF45-DB29459EC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9572F-6790-4CC2-B598-9E68C52A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96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483E1-57D9-4728-81C9-1D6EB00BD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PPAP Elements - </a:t>
            </a:r>
            <a:r>
              <a:rPr lang="en-US" dirty="0" err="1"/>
              <a:t>cont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A3079-48C9-416C-82A0-F5A03DE2A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18.  Part Submission Warrant (PSW)</a:t>
            </a:r>
          </a:p>
          <a:p>
            <a:pPr lvl="1"/>
            <a:r>
              <a:rPr lang="en-US" dirty="0"/>
              <a:t>This is the form, signed by the part manufacturer, that attests that all requirements have been met.</a:t>
            </a:r>
          </a:p>
          <a:p>
            <a:pPr lvl="1"/>
            <a:r>
              <a:rPr lang="en-US" dirty="0"/>
              <a:t>Of key interest is that the manufacturer states that the parts that were used to create the PPAP were produced at normal production rate (no special runs)</a:t>
            </a:r>
          </a:p>
          <a:p>
            <a:pPr lvl="1"/>
            <a:r>
              <a:rPr lang="en-US" dirty="0"/>
              <a:t>It also includes the Engineering revision and change information</a:t>
            </a:r>
          </a:p>
          <a:p>
            <a:pPr lvl="1"/>
            <a:r>
              <a:rPr lang="en-US" dirty="0"/>
              <a:t>It must be signed by the manufacturer representative responsible for the parts/process.</a:t>
            </a:r>
          </a:p>
          <a:p>
            <a:pPr lvl="1"/>
            <a:r>
              <a:rPr lang="en-US" dirty="0"/>
              <a:t>It includes a statement that production parts are made using the same process as those represented in the PPAP</a:t>
            </a:r>
          </a:p>
          <a:p>
            <a:pPr lvl="1"/>
            <a:r>
              <a:rPr lang="en-US" dirty="0"/>
              <a:t>Optionally, it allows for signing by the customer. 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6F2B7-A876-488B-8F96-7F4B20AE5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9257C-2852-45E5-8B77-4C65C6DE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21A05-51FA-48C7-992E-47C7331C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6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D71CD-4B05-4207-97FF-97F9A212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the PPAP 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736CF-1A14-40F3-AF49-120C3F58D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a piece of paper</a:t>
            </a:r>
          </a:p>
          <a:p>
            <a:r>
              <a:rPr lang="en-US" dirty="0"/>
              <a:t>It’s a peek into SOME of the key mechanisms used by the part maker </a:t>
            </a:r>
          </a:p>
          <a:p>
            <a:r>
              <a:rPr lang="en-US" dirty="0"/>
              <a:t>It MIGHT be an agreement between the customer and the manufacturer</a:t>
            </a:r>
          </a:p>
          <a:p>
            <a:r>
              <a:rPr lang="en-US" dirty="0"/>
              <a:t>It MIGHT require customer notification if the manufacturer changes anything.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36C30-9738-4A26-A108-C95BB3CD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9BE3D-A6DB-49A3-8A36-EA8FBB926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CB61D-A059-4F9E-9D47-F19F0A37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78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77C8-4B03-4E67-B998-DE766E95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PPAP isn’t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6397F-5CE9-4768-B78C-03F8C3D14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It’s not a replacement for an audit</a:t>
            </a:r>
          </a:p>
          <a:p>
            <a:r>
              <a:rPr lang="en-US" dirty="0"/>
              <a:t>It usually doesn’t describe the part maker’s practices for ongoing reliability monitoring</a:t>
            </a:r>
          </a:p>
          <a:p>
            <a:r>
              <a:rPr lang="en-US" dirty="0"/>
              <a:t>It usually doesn’t describe details about defective part elimination or anomalous lot detection</a:t>
            </a:r>
          </a:p>
          <a:p>
            <a:r>
              <a:rPr lang="en-US" dirty="0"/>
              <a:t>Usually doesn’t describe dominant wear-out mechanisms or acceleration factors</a:t>
            </a:r>
          </a:p>
          <a:p>
            <a:r>
              <a:rPr lang="en-US" dirty="0"/>
              <a:t>Doesn’t talk about process qualification</a:t>
            </a:r>
          </a:p>
          <a:p>
            <a:r>
              <a:rPr lang="en-US" dirty="0"/>
              <a:t>Doesn’t describe how wafer probe is performed</a:t>
            </a:r>
          </a:p>
          <a:p>
            <a:r>
              <a:rPr lang="en-US" dirty="0"/>
              <a:t>What about good die in a bad neighborhood?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3CEBC-A390-4658-8DCA-BE304BF93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D871F-B309-4F64-97F3-FB2BBF8C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5537E-6BB0-47CA-A96A-360C36FBD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9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0E065-C9A9-43BC-9D6C-AAE589E1A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PPAP and other Automotive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57DCB-CA6E-4894-B277-A5AA0FE34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PPAP Manual and many other automotive resources (not EEE) are available at </a:t>
            </a:r>
            <a:r>
              <a:rPr lang="en-US" dirty="0">
                <a:hlinkClick r:id="rId2"/>
              </a:rPr>
              <a:t>www.aiag.org</a:t>
            </a:r>
            <a:r>
              <a:rPr lang="en-US" dirty="0"/>
              <a:t> </a:t>
            </a:r>
          </a:p>
          <a:p>
            <a:r>
              <a:rPr lang="en-US" dirty="0"/>
              <a:t>Automotive Electronics Council </a:t>
            </a:r>
            <a:r>
              <a:rPr lang="en-US" dirty="0">
                <a:hlinkClick r:id="rId3"/>
              </a:rPr>
              <a:t>www.aecouncil.com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Lots of documents/best practices</a:t>
            </a:r>
          </a:p>
          <a:p>
            <a:r>
              <a:rPr lang="en-US" dirty="0"/>
              <a:t>IATF 16949:2016 </a:t>
            </a:r>
            <a:r>
              <a:rPr lang="en-US" dirty="0">
                <a:hlinkClick r:id="rId4"/>
              </a:rPr>
              <a:t>www.iatfglobaloversight.org</a:t>
            </a:r>
            <a:endParaRPr lang="en-US" dirty="0"/>
          </a:p>
          <a:p>
            <a:pPr lvl="1"/>
            <a:r>
              <a:rPr lang="en-US" dirty="0"/>
              <a:t>Supplement to ISO9001 for automotive</a:t>
            </a:r>
          </a:p>
          <a:p>
            <a:r>
              <a:rPr lang="en-US" dirty="0"/>
              <a:t>JEDEC</a:t>
            </a:r>
          </a:p>
          <a:p>
            <a:pPr lvl="1"/>
            <a:r>
              <a:rPr lang="en-US" dirty="0"/>
              <a:t>AEC specs call out many JEDEC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13C3B-3EDF-4A24-A166-E32E724B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6/15/2023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14C6B-F81E-4526-B48F-40548FD9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PPAP Tutorial ETW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2885B-B1B5-411F-A55F-222F2AC1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2A354-B08E-4D3F-B803-320D331144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23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1260</Words>
  <Application>Microsoft Office PowerPoint</Application>
  <PresentationFormat>Widescreen</PresentationFormat>
  <Paragraphs>196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PPAP Tutorial</vt:lpstr>
      <vt:lpstr>About this “tutorial”</vt:lpstr>
      <vt:lpstr>What’s a PPAP?</vt:lpstr>
      <vt:lpstr>18 Elements make up a PPAP</vt:lpstr>
      <vt:lpstr>Will a manufacturer give me a PPAP?</vt:lpstr>
      <vt:lpstr>PPAP Elements Just the facts</vt:lpstr>
      <vt:lpstr>PPAP Elements – cont The page turners</vt:lpstr>
      <vt:lpstr>PFMEA example</vt:lpstr>
      <vt:lpstr>PPAP elements - cont</vt:lpstr>
      <vt:lpstr>Significant Production Run</vt:lpstr>
      <vt:lpstr>PPAP Elements – cont The boring or non-existent ones</vt:lpstr>
      <vt:lpstr>PPAP Elements - cont</vt:lpstr>
      <vt:lpstr>What the PPAP is</vt:lpstr>
      <vt:lpstr>What a PPAP isn’t</vt:lpstr>
      <vt:lpstr>PPAP and other Automotive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PPAP Tutorial</dc:title>
  <dc:creator>Faller, Carlton S. (JSC-EV511)</dc:creator>
  <cp:lastModifiedBy>Faller, Carlton S. (JSC-EV511)</cp:lastModifiedBy>
  <cp:revision>2</cp:revision>
  <dcterms:created xsi:type="dcterms:W3CDTF">2023-06-13T18:32:43Z</dcterms:created>
  <dcterms:modified xsi:type="dcterms:W3CDTF">2023-06-27T19:12:59Z</dcterms:modified>
</cp:coreProperties>
</file>