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sldIdLst>
    <p:sldId id="270" r:id="rId5"/>
    <p:sldId id="381" r:id="rId6"/>
    <p:sldId id="430" r:id="rId7"/>
    <p:sldId id="431" r:id="rId8"/>
    <p:sldId id="382" r:id="rId9"/>
    <p:sldId id="413" r:id="rId10"/>
    <p:sldId id="415" r:id="rId11"/>
    <p:sldId id="416" r:id="rId12"/>
    <p:sldId id="383" r:id="rId13"/>
    <p:sldId id="433" r:id="rId14"/>
    <p:sldId id="434" r:id="rId15"/>
    <p:sldId id="385" r:id="rId16"/>
    <p:sldId id="435" r:id="rId17"/>
    <p:sldId id="436" r:id="rId18"/>
    <p:sldId id="418" r:id="rId19"/>
    <p:sldId id="387" r:id="rId20"/>
    <p:sldId id="426" r:id="rId21"/>
    <p:sldId id="432" r:id="rId22"/>
    <p:sldId id="425" r:id="rId23"/>
    <p:sldId id="439" r:id="rId24"/>
    <p:sldId id="43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D412FE-F42D-4423-AA07-A3610AECE253}" v="1" dt="2023-06-30T19:43:09.421"/>
    <p1510:client id="{D8A8DCD2-A724-489D-91E1-2FECC61132A2}" v="16" dt="2023-06-30T20:51:41.4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87"/>
    <p:restoredTop sz="93184" autoAdjust="0"/>
  </p:normalViewPr>
  <p:slideViewPr>
    <p:cSldViewPr snapToGrid="0">
      <p:cViewPr varScale="1">
        <p:scale>
          <a:sx n="102" d="100"/>
          <a:sy n="102" d="100"/>
        </p:scale>
        <p:origin x="4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649C0-5054-0E42-A499-F46B7C1BFD0E}"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D5AEA-0826-6243-AAFA-D2ADBF7FEACA}" type="slidenum">
              <a:rPr lang="en-US" smtClean="0"/>
              <a:t>‹#›</a:t>
            </a:fld>
            <a:endParaRPr lang="en-US"/>
          </a:p>
        </p:txBody>
      </p:sp>
    </p:spTree>
    <p:extLst>
      <p:ext uri="{BB962C8B-B14F-4D97-AF65-F5344CB8AC3E}">
        <p14:creationId xmlns:p14="http://schemas.microsoft.com/office/powerpoint/2010/main" val="2962395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dirty="0"/>
              <a:t>Limit it to 10-12 slides</a:t>
            </a:r>
            <a:endParaRPr kumimoji="1" lang="ja-JP"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E0B0E-7423-4679-BEC3-E07D28DC8F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7149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state that the levels and degrees of automation may vary across vehicles. Furthermore, it can fluctuate over time. </a:t>
            </a:r>
          </a:p>
        </p:txBody>
      </p:sp>
      <p:sp>
        <p:nvSpPr>
          <p:cNvPr id="4" name="Slide Number Placeholder 3"/>
          <p:cNvSpPr>
            <a:spLocks noGrp="1"/>
          </p:cNvSpPr>
          <p:nvPr>
            <p:ph type="sldNum" sz="quarter" idx="5"/>
          </p:nvPr>
        </p:nvSpPr>
        <p:spPr/>
        <p:txBody>
          <a:bodyPr/>
          <a:lstStyle/>
          <a:p>
            <a:fld id="{B9BD5AEA-0826-6243-AAFA-D2ADBF7FEACA}" type="slidenum">
              <a:rPr lang="en-US" smtClean="0"/>
              <a:t>14</a:t>
            </a:fld>
            <a:endParaRPr lang="en-US"/>
          </a:p>
        </p:txBody>
      </p:sp>
    </p:spTree>
    <p:extLst>
      <p:ext uri="{BB962C8B-B14F-4D97-AF65-F5344CB8AC3E}">
        <p14:creationId xmlns:p14="http://schemas.microsoft.com/office/powerpoint/2010/main" val="365861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this figure and emphasize that situation assessment phase is integrated in the proposed model. </a:t>
            </a:r>
          </a:p>
        </p:txBody>
      </p:sp>
      <p:sp>
        <p:nvSpPr>
          <p:cNvPr id="4" name="Slide Number Placeholder 3"/>
          <p:cNvSpPr>
            <a:spLocks noGrp="1"/>
          </p:cNvSpPr>
          <p:nvPr>
            <p:ph type="sldNum" sz="quarter" idx="5"/>
          </p:nvPr>
        </p:nvSpPr>
        <p:spPr/>
        <p:txBody>
          <a:bodyPr/>
          <a:lstStyle/>
          <a:p>
            <a:fld id="{B9BD5AEA-0826-6243-AAFA-D2ADBF7FEACA}" type="slidenum">
              <a:rPr lang="en-US" smtClean="0"/>
              <a:t>15</a:t>
            </a:fld>
            <a:endParaRPr lang="en-US"/>
          </a:p>
        </p:txBody>
      </p:sp>
    </p:spTree>
    <p:extLst>
      <p:ext uri="{BB962C8B-B14F-4D97-AF65-F5344CB8AC3E}">
        <p14:creationId xmlns:p14="http://schemas.microsoft.com/office/powerpoint/2010/main" val="352449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Situation assessment could possibly influence monitoring capacity limit such that they will expand their monitoring capacity by anticipating patterns of air vehicles to track. Consequently, they can effectively allocate resources to vehicles with less certainty. Alternatively, they can chunk individual vehicles as one group of vehicles, counting as one object, which expands their monitoring capacity. </a:t>
            </a:r>
          </a:p>
          <a:p>
            <a:endParaRPr lang="en-US" dirty="0"/>
          </a:p>
          <a:p>
            <a:endParaRPr lang="en-US" dirty="0"/>
          </a:p>
        </p:txBody>
      </p:sp>
      <p:sp>
        <p:nvSpPr>
          <p:cNvPr id="4" name="Slide Number Placeholder 3"/>
          <p:cNvSpPr>
            <a:spLocks noGrp="1"/>
          </p:cNvSpPr>
          <p:nvPr>
            <p:ph type="sldNum" sz="quarter" idx="5"/>
          </p:nvPr>
        </p:nvSpPr>
        <p:spPr/>
        <p:txBody>
          <a:bodyPr/>
          <a:lstStyle/>
          <a:p>
            <a:fld id="{B9BD5AEA-0826-6243-AAFA-D2ADBF7FEACA}" type="slidenum">
              <a:rPr lang="en-US" smtClean="0"/>
              <a:t>16</a:t>
            </a:fld>
            <a:endParaRPr lang="en-US"/>
          </a:p>
        </p:txBody>
      </p:sp>
    </p:spTree>
    <p:extLst>
      <p:ext uri="{BB962C8B-B14F-4D97-AF65-F5344CB8AC3E}">
        <p14:creationId xmlns:p14="http://schemas.microsoft.com/office/powerpoint/2010/main" val="3614248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this figure again and state that we added trust aspect into this proposed model. </a:t>
            </a:r>
          </a:p>
        </p:txBody>
      </p:sp>
      <p:sp>
        <p:nvSpPr>
          <p:cNvPr id="4" name="Slide Number Placeholder 3"/>
          <p:cNvSpPr>
            <a:spLocks noGrp="1"/>
          </p:cNvSpPr>
          <p:nvPr>
            <p:ph type="sldNum" sz="quarter" idx="5"/>
          </p:nvPr>
        </p:nvSpPr>
        <p:spPr/>
        <p:txBody>
          <a:bodyPr/>
          <a:lstStyle/>
          <a:p>
            <a:fld id="{B9BD5AEA-0826-6243-AAFA-D2ADBF7FEACA}" type="slidenum">
              <a:rPr lang="en-US" smtClean="0"/>
              <a:t>17</a:t>
            </a:fld>
            <a:endParaRPr lang="en-US"/>
          </a:p>
        </p:txBody>
      </p:sp>
    </p:spTree>
    <p:extLst>
      <p:ext uri="{BB962C8B-B14F-4D97-AF65-F5344CB8AC3E}">
        <p14:creationId xmlns:p14="http://schemas.microsoft.com/office/powerpoint/2010/main" val="3976100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D5AEA-0826-6243-AAFA-D2ADBF7FEACA}" type="slidenum">
              <a:rPr lang="en-US" smtClean="0"/>
              <a:t>18</a:t>
            </a:fld>
            <a:endParaRPr lang="en-US"/>
          </a:p>
        </p:txBody>
      </p:sp>
    </p:spTree>
    <p:extLst>
      <p:ext uri="{BB962C8B-B14F-4D97-AF65-F5344CB8AC3E}">
        <p14:creationId xmlns:p14="http://schemas.microsoft.com/office/powerpoint/2010/main" val="2048401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D5AEA-0826-6243-AAFA-D2ADBF7FEACA}" type="slidenum">
              <a:rPr lang="en-US" smtClean="0"/>
              <a:t>19</a:t>
            </a:fld>
            <a:endParaRPr lang="en-US"/>
          </a:p>
        </p:txBody>
      </p:sp>
    </p:spTree>
    <p:extLst>
      <p:ext uri="{BB962C8B-B14F-4D97-AF65-F5344CB8AC3E}">
        <p14:creationId xmlns:p14="http://schemas.microsoft.com/office/powerpoint/2010/main" val="3880371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D5AEA-0826-6243-AAFA-D2ADBF7FEACA}" type="slidenum">
              <a:rPr lang="en-US" smtClean="0"/>
              <a:t>20</a:t>
            </a:fld>
            <a:endParaRPr lang="en-US"/>
          </a:p>
        </p:txBody>
      </p:sp>
    </p:spTree>
    <p:extLst>
      <p:ext uri="{BB962C8B-B14F-4D97-AF65-F5344CB8AC3E}">
        <p14:creationId xmlns:p14="http://schemas.microsoft.com/office/powerpoint/2010/main" val="799427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D5AEA-0826-6243-AAFA-D2ADBF7FEACA}" type="slidenum">
              <a:rPr lang="en-US" smtClean="0"/>
              <a:t>21</a:t>
            </a:fld>
            <a:endParaRPr lang="en-US"/>
          </a:p>
        </p:txBody>
      </p:sp>
    </p:spTree>
    <p:extLst>
      <p:ext uri="{BB962C8B-B14F-4D97-AF65-F5344CB8AC3E}">
        <p14:creationId xmlns:p14="http://schemas.microsoft.com/office/powerpoint/2010/main" val="2457911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8E4E0B0E-7423-4679-BEC3-E07D28DC8F3D}" type="slidenum">
              <a:rPr lang="en-US" smtClean="0"/>
              <a:t>2</a:t>
            </a:fld>
            <a:endParaRPr lang="en-US"/>
          </a:p>
        </p:txBody>
      </p:sp>
    </p:spTree>
    <p:extLst>
      <p:ext uri="{BB962C8B-B14F-4D97-AF65-F5344CB8AC3E}">
        <p14:creationId xmlns:p14="http://schemas.microsoft.com/office/powerpoint/2010/main" val="2426499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D5AEA-0826-6243-AAFA-D2ADBF7FEACA}" type="slidenum">
              <a:rPr lang="en-US" smtClean="0"/>
              <a:t>5</a:t>
            </a:fld>
            <a:endParaRPr lang="en-US"/>
          </a:p>
        </p:txBody>
      </p:sp>
    </p:spTree>
    <p:extLst>
      <p:ext uri="{BB962C8B-B14F-4D97-AF65-F5344CB8AC3E}">
        <p14:creationId xmlns:p14="http://schemas.microsoft.com/office/powerpoint/2010/main" val="1233176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D5AEA-0826-6243-AAFA-D2ADBF7FEACA}" type="slidenum">
              <a:rPr lang="en-US" smtClean="0"/>
              <a:t>6</a:t>
            </a:fld>
            <a:endParaRPr lang="en-US"/>
          </a:p>
        </p:txBody>
      </p:sp>
    </p:spTree>
    <p:extLst>
      <p:ext uri="{BB962C8B-B14F-4D97-AF65-F5344CB8AC3E}">
        <p14:creationId xmlns:p14="http://schemas.microsoft.com/office/powerpoint/2010/main" val="4249282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D5AEA-0826-6243-AAFA-D2ADBF7FEACA}" type="slidenum">
              <a:rPr lang="en-US" smtClean="0"/>
              <a:t>9</a:t>
            </a:fld>
            <a:endParaRPr lang="en-US"/>
          </a:p>
        </p:txBody>
      </p:sp>
    </p:spTree>
    <p:extLst>
      <p:ext uri="{BB962C8B-B14F-4D97-AF65-F5344CB8AC3E}">
        <p14:creationId xmlns:p14="http://schemas.microsoft.com/office/powerpoint/2010/main" val="34805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point is that our proposed model will primarily integrate trust aspect from human-automation interaction literature. </a:t>
            </a:r>
          </a:p>
        </p:txBody>
      </p:sp>
      <p:sp>
        <p:nvSpPr>
          <p:cNvPr id="4" name="Slide Number Placeholder 3"/>
          <p:cNvSpPr>
            <a:spLocks noGrp="1"/>
          </p:cNvSpPr>
          <p:nvPr>
            <p:ph type="sldNum" sz="quarter" idx="5"/>
          </p:nvPr>
        </p:nvSpPr>
        <p:spPr/>
        <p:txBody>
          <a:bodyPr/>
          <a:lstStyle/>
          <a:p>
            <a:fld id="{B9BD5AEA-0826-6243-AAFA-D2ADBF7FEACA}" type="slidenum">
              <a:rPr lang="en-US" smtClean="0"/>
              <a:t>10</a:t>
            </a:fld>
            <a:endParaRPr lang="en-US"/>
          </a:p>
        </p:txBody>
      </p:sp>
    </p:spTree>
    <p:extLst>
      <p:ext uri="{BB962C8B-B14F-4D97-AF65-F5344CB8AC3E}">
        <p14:creationId xmlns:p14="http://schemas.microsoft.com/office/powerpoint/2010/main" val="2084891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this figure again and state that our proposed model by adapting Yamani and </a:t>
            </a:r>
            <a:r>
              <a:rPr lang="en-US" dirty="0" err="1"/>
              <a:t>Horrey’s</a:t>
            </a:r>
            <a:r>
              <a:rPr lang="en-US" dirty="0"/>
              <a:t> (2018) model.</a:t>
            </a:r>
          </a:p>
        </p:txBody>
      </p:sp>
      <p:sp>
        <p:nvSpPr>
          <p:cNvPr id="4" name="Slide Number Placeholder 3"/>
          <p:cNvSpPr>
            <a:spLocks noGrp="1"/>
          </p:cNvSpPr>
          <p:nvPr>
            <p:ph type="sldNum" sz="quarter" idx="5"/>
          </p:nvPr>
        </p:nvSpPr>
        <p:spPr/>
        <p:txBody>
          <a:bodyPr/>
          <a:lstStyle/>
          <a:p>
            <a:fld id="{B9BD5AEA-0826-6243-AAFA-D2ADBF7FEACA}" type="slidenum">
              <a:rPr lang="en-US" smtClean="0"/>
              <a:t>11</a:t>
            </a:fld>
            <a:endParaRPr lang="en-US"/>
          </a:p>
        </p:txBody>
      </p:sp>
    </p:spTree>
    <p:extLst>
      <p:ext uri="{BB962C8B-B14F-4D97-AF65-F5344CB8AC3E}">
        <p14:creationId xmlns:p14="http://schemas.microsoft.com/office/powerpoint/2010/main" val="905512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D5AEA-0826-6243-AAFA-D2ADBF7FEACA}" type="slidenum">
              <a:rPr lang="en-US" smtClean="0"/>
              <a:t>12</a:t>
            </a:fld>
            <a:endParaRPr lang="en-US"/>
          </a:p>
        </p:txBody>
      </p:sp>
    </p:spTree>
    <p:extLst>
      <p:ext uri="{BB962C8B-B14F-4D97-AF65-F5344CB8AC3E}">
        <p14:creationId xmlns:p14="http://schemas.microsoft.com/office/powerpoint/2010/main" val="3914595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this figure. State that an obvious difference between previous model and this model is the number of vehicles that human operators are tracking/monitoring. </a:t>
            </a:r>
          </a:p>
        </p:txBody>
      </p:sp>
      <p:sp>
        <p:nvSpPr>
          <p:cNvPr id="4" name="Slide Number Placeholder 3"/>
          <p:cNvSpPr>
            <a:spLocks noGrp="1"/>
          </p:cNvSpPr>
          <p:nvPr>
            <p:ph type="sldNum" sz="quarter" idx="5"/>
          </p:nvPr>
        </p:nvSpPr>
        <p:spPr/>
        <p:txBody>
          <a:bodyPr/>
          <a:lstStyle/>
          <a:p>
            <a:fld id="{B9BD5AEA-0826-6243-AAFA-D2ADBF7FEACA}" type="slidenum">
              <a:rPr lang="en-US" smtClean="0"/>
              <a:t>13</a:t>
            </a:fld>
            <a:endParaRPr lang="en-US"/>
          </a:p>
        </p:txBody>
      </p:sp>
    </p:spTree>
    <p:extLst>
      <p:ext uri="{BB962C8B-B14F-4D97-AF65-F5344CB8AC3E}">
        <p14:creationId xmlns:p14="http://schemas.microsoft.com/office/powerpoint/2010/main" val="150091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A">
    <p:spTree>
      <p:nvGrpSpPr>
        <p:cNvPr id="1" name=""/>
        <p:cNvGrpSpPr/>
        <p:nvPr/>
      </p:nvGrpSpPr>
      <p:grpSpPr>
        <a:xfrm>
          <a:off x="0" y="0"/>
          <a:ext cx="0" cy="0"/>
          <a:chOff x="0" y="0"/>
          <a:chExt cx="0" cy="0"/>
        </a:xfrm>
      </p:grpSpPr>
      <p:sp>
        <p:nvSpPr>
          <p:cNvPr id="27" name="Rectangle 11"/>
          <p:cNvSpPr/>
          <p:nvPr userDrawn="1"/>
        </p:nvSpPr>
        <p:spPr>
          <a:xfrm>
            <a:off x="8775700" y="12700"/>
            <a:ext cx="2476500" cy="6858000"/>
          </a:xfrm>
          <a:custGeom>
            <a:avLst/>
            <a:gdLst>
              <a:gd name="connsiteX0" fmla="*/ 0 w 2476500"/>
              <a:gd name="connsiteY0" fmla="*/ 0 h 6858000"/>
              <a:gd name="connsiteX1" fmla="*/ 2476500 w 2476500"/>
              <a:gd name="connsiteY1" fmla="*/ 0 h 6858000"/>
              <a:gd name="connsiteX2" fmla="*/ 2476500 w 2476500"/>
              <a:gd name="connsiteY2" fmla="*/ 6858000 h 6858000"/>
              <a:gd name="connsiteX3" fmla="*/ 0 w 2476500"/>
              <a:gd name="connsiteY3" fmla="*/ 6858000 h 6858000"/>
              <a:gd name="connsiteX4" fmla="*/ 0 w 2476500"/>
              <a:gd name="connsiteY4" fmla="*/ 0 h 6858000"/>
              <a:gd name="connsiteX0" fmla="*/ 0 w 2476500"/>
              <a:gd name="connsiteY0" fmla="*/ 0 h 6858000"/>
              <a:gd name="connsiteX1" fmla="*/ 2476500 w 2476500"/>
              <a:gd name="connsiteY1" fmla="*/ 6858000 h 6858000"/>
              <a:gd name="connsiteX2" fmla="*/ 0 w 2476500"/>
              <a:gd name="connsiteY2" fmla="*/ 6858000 h 6858000"/>
              <a:gd name="connsiteX3" fmla="*/ 0 w 2476500"/>
              <a:gd name="connsiteY3" fmla="*/ 0 h 6858000"/>
            </a:gdLst>
            <a:ahLst/>
            <a:cxnLst>
              <a:cxn ang="0">
                <a:pos x="connsiteX0" y="connsiteY0"/>
              </a:cxn>
              <a:cxn ang="0">
                <a:pos x="connsiteX1" y="connsiteY1"/>
              </a:cxn>
              <a:cxn ang="0">
                <a:pos x="connsiteX2" y="connsiteY2"/>
              </a:cxn>
              <a:cxn ang="0">
                <a:pos x="connsiteX3" y="connsiteY3"/>
              </a:cxn>
            </a:cxnLst>
            <a:rect l="l" t="t" r="r" b="b"/>
            <a:pathLst>
              <a:path w="2476500" h="6858000">
                <a:moveTo>
                  <a:pt x="0" y="0"/>
                </a:moveTo>
                <a:lnTo>
                  <a:pt x="2476500" y="6858000"/>
                </a:lnTo>
                <a:lnTo>
                  <a:pt x="0" y="6858000"/>
                </a:ln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4"/>
          <p:cNvSpPr/>
          <p:nvPr userDrawn="1"/>
        </p:nvSpPr>
        <p:spPr>
          <a:xfrm rot="10800000" flipV="1">
            <a:off x="4054364" y="-3766"/>
            <a:ext cx="8137635" cy="6870233"/>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52412"/>
              <a:gd name="connsiteX1" fmla="*/ 11030763 w 11030763"/>
              <a:gd name="connsiteY1" fmla="*/ 2996 h 6652412"/>
              <a:gd name="connsiteX2" fmla="*/ 11030763 w 11030763"/>
              <a:gd name="connsiteY2" fmla="*/ 6636033 h 6652412"/>
              <a:gd name="connsiteX3" fmla="*/ 3212636 w 11030763"/>
              <a:gd name="connsiteY3" fmla="*/ 6652412 h 6652412"/>
              <a:gd name="connsiteX4" fmla="*/ 0 w 11030763"/>
              <a:gd name="connsiteY4" fmla="*/ 0 h 6652412"/>
              <a:gd name="connsiteX0" fmla="*/ 0 w 11046873"/>
              <a:gd name="connsiteY0" fmla="*/ 0 h 6652412"/>
              <a:gd name="connsiteX1" fmla="*/ 11030763 w 11046873"/>
              <a:gd name="connsiteY1" fmla="*/ 2996 h 6652412"/>
              <a:gd name="connsiteX2" fmla="*/ 11046873 w 11046873"/>
              <a:gd name="connsiteY2" fmla="*/ 6652412 h 6652412"/>
              <a:gd name="connsiteX3" fmla="*/ 3212636 w 11046873"/>
              <a:gd name="connsiteY3" fmla="*/ 6652412 h 6652412"/>
              <a:gd name="connsiteX4" fmla="*/ 0 w 11046873"/>
              <a:gd name="connsiteY4" fmla="*/ 0 h 6652412"/>
              <a:gd name="connsiteX0" fmla="*/ 0 w 11046873"/>
              <a:gd name="connsiteY0" fmla="*/ 0 h 6652412"/>
              <a:gd name="connsiteX1" fmla="*/ 11038819 w 11046873"/>
              <a:gd name="connsiteY1" fmla="*/ 11209 h 6652412"/>
              <a:gd name="connsiteX2" fmla="*/ 11046873 w 11046873"/>
              <a:gd name="connsiteY2" fmla="*/ 6652412 h 6652412"/>
              <a:gd name="connsiteX3" fmla="*/ 3212636 w 11046873"/>
              <a:gd name="connsiteY3" fmla="*/ 6652412 h 6652412"/>
              <a:gd name="connsiteX4" fmla="*/ 0 w 11046873"/>
              <a:gd name="connsiteY4" fmla="*/ 0 h 6652412"/>
              <a:gd name="connsiteX0" fmla="*/ 0 w 11046873"/>
              <a:gd name="connsiteY0" fmla="*/ 5217 h 6657629"/>
              <a:gd name="connsiteX1" fmla="*/ 11038819 w 11046873"/>
              <a:gd name="connsiteY1" fmla="*/ 0 h 6657629"/>
              <a:gd name="connsiteX2" fmla="*/ 11046873 w 11046873"/>
              <a:gd name="connsiteY2" fmla="*/ 6657629 h 6657629"/>
              <a:gd name="connsiteX3" fmla="*/ 3212636 w 11046873"/>
              <a:gd name="connsiteY3" fmla="*/ 6657629 h 6657629"/>
              <a:gd name="connsiteX4" fmla="*/ 0 w 11046873"/>
              <a:gd name="connsiteY4" fmla="*/ 5217 h 6657629"/>
              <a:gd name="connsiteX0" fmla="*/ 0 w 11047648"/>
              <a:gd name="connsiteY0" fmla="*/ 0 h 6652412"/>
              <a:gd name="connsiteX1" fmla="*/ 11046873 w 11047648"/>
              <a:gd name="connsiteY1" fmla="*/ 2995 h 6652412"/>
              <a:gd name="connsiteX2" fmla="*/ 11046873 w 11047648"/>
              <a:gd name="connsiteY2" fmla="*/ 6652412 h 6652412"/>
              <a:gd name="connsiteX3" fmla="*/ 3212636 w 11047648"/>
              <a:gd name="connsiteY3" fmla="*/ 6652412 h 6652412"/>
              <a:gd name="connsiteX4" fmla="*/ 0 w 11047648"/>
              <a:gd name="connsiteY4" fmla="*/ 0 h 665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7648" h="6652412">
                <a:moveTo>
                  <a:pt x="0" y="0"/>
                </a:moveTo>
                <a:lnTo>
                  <a:pt x="11046873" y="2995"/>
                </a:lnTo>
                <a:cubicBezTo>
                  <a:pt x="11049558" y="2216729"/>
                  <a:pt x="11044188" y="4438678"/>
                  <a:pt x="11046873" y="6652412"/>
                </a:cubicBezTo>
                <a:lnTo>
                  <a:pt x="3212636" y="6652412"/>
                </a:lnTo>
                <a:lnTo>
                  <a:pt x="0" y="0"/>
                </a:lnTo>
                <a:close/>
              </a:path>
            </a:pathLst>
          </a:cu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itle 1"/>
          <p:cNvSpPr>
            <a:spLocks noGrp="1"/>
          </p:cNvSpPr>
          <p:nvPr>
            <p:ph type="title" hasCustomPrompt="1"/>
          </p:nvPr>
        </p:nvSpPr>
        <p:spPr>
          <a:xfrm>
            <a:off x="4589989" y="1615384"/>
            <a:ext cx="6116133" cy="1593483"/>
          </a:xfrm>
        </p:spPr>
        <p:txBody>
          <a:bodyPr>
            <a:noAutofit/>
          </a:bodyPr>
          <a:lstStyle>
            <a:lvl1pPr>
              <a:defRPr sz="4800" b="1">
                <a:solidFill>
                  <a:schemeClr val="bg1"/>
                </a:solidFill>
              </a:defRPr>
            </a:lvl1pPr>
          </a:lstStyle>
          <a:p>
            <a:r>
              <a:rPr lang="en-US" dirty="0"/>
              <a:t>Click To Edit Master Title Style</a:t>
            </a:r>
          </a:p>
        </p:txBody>
      </p:sp>
      <p:sp>
        <p:nvSpPr>
          <p:cNvPr id="23" name="Text Placeholder 6"/>
          <p:cNvSpPr>
            <a:spLocks noGrp="1"/>
          </p:cNvSpPr>
          <p:nvPr>
            <p:ph type="body" sz="quarter" idx="13"/>
          </p:nvPr>
        </p:nvSpPr>
        <p:spPr>
          <a:xfrm>
            <a:off x="4589989" y="4450841"/>
            <a:ext cx="5458837" cy="935421"/>
          </a:xfrm>
        </p:spPr>
        <p:txBody>
          <a:bodyPr>
            <a:normAutofit/>
          </a:bodyPr>
          <a:lstStyle>
            <a:lvl1pPr algn="l">
              <a:defRPr sz="2200">
                <a:solidFill>
                  <a:schemeClr val="bg1"/>
                </a:solidFill>
              </a:defRPr>
            </a:lvl1pPr>
          </a:lstStyle>
          <a:p>
            <a:pPr lvl="0"/>
            <a:r>
              <a:rPr lang="en-US"/>
              <a:t>Click to edit Master text styles</a:t>
            </a:r>
          </a:p>
        </p:txBody>
      </p:sp>
      <p:pic>
        <p:nvPicPr>
          <p:cNvPr id="24" name="Picture 23" descr="ODU_sig_REV-01.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89989" y="471245"/>
            <a:ext cx="1825083" cy="767281"/>
          </a:xfrm>
          <a:prstGeom prst="rect">
            <a:avLst/>
          </a:prstGeom>
        </p:spPr>
      </p:pic>
      <p:sp>
        <p:nvSpPr>
          <p:cNvPr id="25" name="Text Placeholder 6"/>
          <p:cNvSpPr>
            <a:spLocks noGrp="1"/>
          </p:cNvSpPr>
          <p:nvPr>
            <p:ph type="body" sz="quarter" idx="14"/>
          </p:nvPr>
        </p:nvSpPr>
        <p:spPr>
          <a:xfrm>
            <a:off x="4589988" y="5472335"/>
            <a:ext cx="4300215" cy="430926"/>
          </a:xfrm>
        </p:spPr>
        <p:txBody>
          <a:bodyPr>
            <a:normAutofit/>
          </a:bodyPr>
          <a:lstStyle>
            <a:lvl1pPr algn="l">
              <a:defRPr sz="1600">
                <a:solidFill>
                  <a:schemeClr val="bg1"/>
                </a:solidFill>
              </a:defRPr>
            </a:lvl1pPr>
          </a:lstStyle>
          <a:p>
            <a:pPr lvl="0"/>
            <a:r>
              <a:rPr lang="en-US"/>
              <a:t>Click to edit Master text styles</a:t>
            </a:r>
          </a:p>
        </p:txBody>
      </p:sp>
      <p:sp>
        <p:nvSpPr>
          <p:cNvPr id="26" name="Picture Placeholder 11"/>
          <p:cNvSpPr>
            <a:spLocks noGrp="1"/>
          </p:cNvSpPr>
          <p:nvPr>
            <p:ph type="pic" sz="quarter" idx="12"/>
          </p:nvPr>
        </p:nvSpPr>
        <p:spPr>
          <a:xfrm>
            <a:off x="0" y="0"/>
            <a:ext cx="4059935" cy="6858000"/>
          </a:xfrm>
        </p:spPr>
        <p:txBody>
          <a:bodyPr/>
          <a:lstStyle/>
          <a:p>
            <a:r>
              <a:rPr lang="en-US"/>
              <a:t>Drag picture to placeholder or click icon to add</a:t>
            </a:r>
          </a:p>
        </p:txBody>
      </p:sp>
    </p:spTree>
    <p:extLst>
      <p:ext uri="{BB962C8B-B14F-4D97-AF65-F5344CB8AC3E}">
        <p14:creationId xmlns:p14="http://schemas.microsoft.com/office/powerpoint/2010/main" val="3121698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 Photos, Content - Purple">
    <p:spTree>
      <p:nvGrpSpPr>
        <p:cNvPr id="1" name=""/>
        <p:cNvGrpSpPr/>
        <p:nvPr/>
      </p:nvGrpSpPr>
      <p:grpSpPr>
        <a:xfrm>
          <a:off x="0" y="0"/>
          <a:ext cx="0" cy="0"/>
          <a:chOff x="0" y="0"/>
          <a:chExt cx="0" cy="0"/>
        </a:xfrm>
      </p:grpSpPr>
      <p:sp>
        <p:nvSpPr>
          <p:cNvPr id="10" name="Right Triangle 9"/>
          <p:cNvSpPr/>
          <p:nvPr userDrawn="1"/>
        </p:nvSpPr>
        <p:spPr>
          <a:xfrm>
            <a:off x="5639262" y="4838699"/>
            <a:ext cx="2019301" cy="2019301"/>
          </a:xfrm>
          <a:prstGeom prst="rtTriangl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6085384" y="762000"/>
            <a:ext cx="5664070" cy="1295400"/>
          </a:xfrm>
        </p:spPr>
        <p:txBody>
          <a:bodyPr anchor="ctr"/>
          <a:lstStyle>
            <a:lvl1pPr>
              <a:defRPr sz="320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D4F7D0B0-7E7B-4879-A888-F5F2D3156A72}" type="slidenum">
              <a:rPr lang="en-US" smtClean="0"/>
              <a:t>‹#›</a:t>
            </a:fld>
            <a:endParaRPr lang="en-US"/>
          </a:p>
        </p:txBody>
      </p:sp>
      <p:sp>
        <p:nvSpPr>
          <p:cNvPr id="9" name="Content Placeholder 8"/>
          <p:cNvSpPr>
            <a:spLocks noGrp="1"/>
          </p:cNvSpPr>
          <p:nvPr>
            <p:ph sz="quarter" idx="13"/>
          </p:nvPr>
        </p:nvSpPr>
        <p:spPr>
          <a:xfrm>
            <a:off x="6085840" y="2233246"/>
            <a:ext cx="5663248" cy="3948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4"/>
          </p:nvPr>
        </p:nvSpPr>
        <p:spPr>
          <a:xfrm>
            <a:off x="0" y="1"/>
            <a:ext cx="5635625" cy="3330286"/>
          </a:xfrm>
        </p:spPr>
        <p:txBody>
          <a:bodyPr/>
          <a:lstStyle/>
          <a:p>
            <a:r>
              <a:rPr lang="en-US"/>
              <a:t>Drag picture to placeholder or click icon to add</a:t>
            </a:r>
            <a:endParaRPr lang="en-US" dirty="0"/>
          </a:p>
        </p:txBody>
      </p:sp>
      <p:sp>
        <p:nvSpPr>
          <p:cNvPr id="12" name="Picture Placeholder 10"/>
          <p:cNvSpPr>
            <a:spLocks noGrp="1"/>
          </p:cNvSpPr>
          <p:nvPr>
            <p:ph type="pic" sz="quarter" idx="15"/>
          </p:nvPr>
        </p:nvSpPr>
        <p:spPr>
          <a:xfrm>
            <a:off x="-1" y="3393323"/>
            <a:ext cx="5635625" cy="3464677"/>
          </a:xfrm>
        </p:spPr>
        <p:txBody>
          <a:bodyPr/>
          <a:lstStyle/>
          <a:p>
            <a:r>
              <a:rPr lang="en-US"/>
              <a:t>Drag picture to placeholder or click icon to add</a:t>
            </a:r>
          </a:p>
        </p:txBody>
      </p:sp>
    </p:spTree>
    <p:extLst>
      <p:ext uri="{BB962C8B-B14F-4D97-AF65-F5344CB8AC3E}">
        <p14:creationId xmlns:p14="http://schemas.microsoft.com/office/powerpoint/2010/main" val="266996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2 Photos, Content - Purple">
    <p:spTree>
      <p:nvGrpSpPr>
        <p:cNvPr id="1" name=""/>
        <p:cNvGrpSpPr/>
        <p:nvPr/>
      </p:nvGrpSpPr>
      <p:grpSpPr>
        <a:xfrm>
          <a:off x="0" y="0"/>
          <a:ext cx="0" cy="0"/>
          <a:chOff x="0" y="0"/>
          <a:chExt cx="0" cy="0"/>
        </a:xfrm>
      </p:grpSpPr>
      <p:sp>
        <p:nvSpPr>
          <p:cNvPr id="10" name="Right Triangle 9"/>
          <p:cNvSpPr/>
          <p:nvPr userDrawn="1"/>
        </p:nvSpPr>
        <p:spPr>
          <a:xfrm>
            <a:off x="5639262" y="4838699"/>
            <a:ext cx="2019301" cy="2019301"/>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6085384" y="762000"/>
            <a:ext cx="5664070" cy="1295400"/>
          </a:xfrm>
        </p:spPr>
        <p:txBody>
          <a:bodyPr anchor="ctr"/>
          <a:lstStyle>
            <a:lvl1pPr>
              <a:defRPr sz="320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D4F7D0B0-7E7B-4879-A888-F5F2D3156A72}" type="slidenum">
              <a:rPr lang="en-US" smtClean="0"/>
              <a:t>‹#›</a:t>
            </a:fld>
            <a:endParaRPr lang="en-US"/>
          </a:p>
        </p:txBody>
      </p:sp>
      <p:sp>
        <p:nvSpPr>
          <p:cNvPr id="9" name="Content Placeholder 8"/>
          <p:cNvSpPr>
            <a:spLocks noGrp="1"/>
          </p:cNvSpPr>
          <p:nvPr>
            <p:ph sz="quarter" idx="13"/>
          </p:nvPr>
        </p:nvSpPr>
        <p:spPr>
          <a:xfrm>
            <a:off x="6085840" y="2233246"/>
            <a:ext cx="5663248" cy="3948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4"/>
          </p:nvPr>
        </p:nvSpPr>
        <p:spPr>
          <a:xfrm>
            <a:off x="0" y="1"/>
            <a:ext cx="5635625" cy="3330286"/>
          </a:xfrm>
        </p:spPr>
        <p:txBody>
          <a:bodyPr/>
          <a:lstStyle/>
          <a:p>
            <a:r>
              <a:rPr lang="en-US"/>
              <a:t>Drag picture to placeholder or click icon to add</a:t>
            </a:r>
            <a:endParaRPr lang="en-US" dirty="0"/>
          </a:p>
        </p:txBody>
      </p:sp>
      <p:sp>
        <p:nvSpPr>
          <p:cNvPr id="12" name="Picture Placeholder 10"/>
          <p:cNvSpPr>
            <a:spLocks noGrp="1"/>
          </p:cNvSpPr>
          <p:nvPr>
            <p:ph type="pic" sz="quarter" idx="15"/>
          </p:nvPr>
        </p:nvSpPr>
        <p:spPr>
          <a:xfrm>
            <a:off x="-1" y="3393323"/>
            <a:ext cx="5635625" cy="3464677"/>
          </a:xfrm>
        </p:spPr>
        <p:txBody>
          <a:bodyPr/>
          <a:lstStyle/>
          <a:p>
            <a:r>
              <a:rPr lang="en-US"/>
              <a:t>Drag picture to placeholder or click icon to add</a:t>
            </a:r>
          </a:p>
        </p:txBody>
      </p:sp>
    </p:spTree>
    <p:extLst>
      <p:ext uri="{BB962C8B-B14F-4D97-AF65-F5344CB8AC3E}">
        <p14:creationId xmlns:p14="http://schemas.microsoft.com/office/powerpoint/2010/main" val="2191267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Blu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F7D0B0-7E7B-4879-A888-F5F2D3156A72}" type="slidenum">
              <a:rPr lang="en-US" smtClean="0"/>
              <a:t>‹#›</a:t>
            </a:fld>
            <a:endParaRPr lang="en-US"/>
          </a:p>
        </p:txBody>
      </p:sp>
      <p:sp>
        <p:nvSpPr>
          <p:cNvPr id="10" name="Content Placeholder 9"/>
          <p:cNvSpPr>
            <a:spLocks noGrp="1"/>
          </p:cNvSpPr>
          <p:nvPr>
            <p:ph sz="quarter" idx="14"/>
          </p:nvPr>
        </p:nvSpPr>
        <p:spPr>
          <a:xfrm>
            <a:off x="1706880" y="1470467"/>
            <a:ext cx="10046459" cy="47344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ght Triangle 10"/>
          <p:cNvSpPr/>
          <p:nvPr userDrawn="1"/>
        </p:nvSpPr>
        <p:spPr>
          <a:xfrm>
            <a:off x="0" y="1554040"/>
            <a:ext cx="991514" cy="5309555"/>
          </a:xfrm>
          <a:prstGeom prst="r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4"/>
          <p:cNvSpPr/>
          <p:nvPr userDrawn="1"/>
        </p:nvSpPr>
        <p:spPr>
          <a:xfrm flipH="1">
            <a:off x="0" y="-5972"/>
            <a:ext cx="1671090" cy="6869567"/>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04643"/>
              <a:gd name="connsiteY0" fmla="*/ 0 h 6644225"/>
              <a:gd name="connsiteX1" fmla="*/ 12204643 w 12204643"/>
              <a:gd name="connsiteY1" fmla="*/ 5774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5774"/>
                </a:lnTo>
                <a:lnTo>
                  <a:pt x="12204643" y="6644223"/>
                </a:lnTo>
                <a:lnTo>
                  <a:pt x="11159981" y="6644225"/>
                </a:lnTo>
                <a:lnTo>
                  <a:pt x="0" y="0"/>
                </a:lnTo>
                <a:close/>
              </a:path>
            </a:pathLst>
          </a:cu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718937" y="365126"/>
            <a:ext cx="10030518" cy="971306"/>
          </a:xfrm>
        </p:spPr>
        <p:txBody>
          <a:bodyPr/>
          <a:lstStyle/>
          <a:p>
            <a:r>
              <a:rPr lang="en-US"/>
              <a:t>Click to edit Master title style</a:t>
            </a:r>
            <a:endParaRPr lang="en-US" dirty="0"/>
          </a:p>
        </p:txBody>
      </p:sp>
    </p:spTree>
    <p:extLst>
      <p:ext uri="{BB962C8B-B14F-4D97-AF65-F5344CB8AC3E}">
        <p14:creationId xmlns:p14="http://schemas.microsoft.com/office/powerpoint/2010/main" val="4243727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Light Blu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F7D0B0-7E7B-4879-A888-F5F2D3156A72}" type="slidenum">
              <a:rPr lang="en-US" smtClean="0"/>
              <a:t>‹#›</a:t>
            </a:fld>
            <a:endParaRPr lang="en-US"/>
          </a:p>
        </p:txBody>
      </p:sp>
      <p:sp>
        <p:nvSpPr>
          <p:cNvPr id="10" name="Content Placeholder 9"/>
          <p:cNvSpPr>
            <a:spLocks noGrp="1"/>
          </p:cNvSpPr>
          <p:nvPr>
            <p:ph sz="quarter" idx="14"/>
          </p:nvPr>
        </p:nvSpPr>
        <p:spPr>
          <a:xfrm>
            <a:off x="1706880" y="1470467"/>
            <a:ext cx="10046459" cy="47344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ght Triangle 10"/>
          <p:cNvSpPr/>
          <p:nvPr userDrawn="1"/>
        </p:nvSpPr>
        <p:spPr>
          <a:xfrm>
            <a:off x="0" y="1554040"/>
            <a:ext cx="991514" cy="5309555"/>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4"/>
          <p:cNvSpPr/>
          <p:nvPr userDrawn="1"/>
        </p:nvSpPr>
        <p:spPr>
          <a:xfrm flipH="1">
            <a:off x="0" y="-5972"/>
            <a:ext cx="1671090" cy="6869567"/>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04643"/>
              <a:gd name="connsiteY0" fmla="*/ 0 h 6644225"/>
              <a:gd name="connsiteX1" fmla="*/ 12204643 w 12204643"/>
              <a:gd name="connsiteY1" fmla="*/ 5774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5774"/>
                </a:lnTo>
                <a:lnTo>
                  <a:pt x="12204643" y="6644223"/>
                </a:lnTo>
                <a:lnTo>
                  <a:pt x="11159981" y="6644225"/>
                </a:ln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718937" y="365126"/>
            <a:ext cx="10030518" cy="971306"/>
          </a:xfrm>
        </p:spPr>
        <p:txBody>
          <a:bodyPr/>
          <a:lstStyle/>
          <a:p>
            <a:r>
              <a:rPr lang="en-US"/>
              <a:t>Click to edit Master title style</a:t>
            </a:r>
            <a:endParaRPr lang="en-US" dirty="0"/>
          </a:p>
        </p:txBody>
      </p:sp>
    </p:spTree>
    <p:extLst>
      <p:ext uri="{BB962C8B-B14F-4D97-AF65-F5344CB8AC3E}">
        <p14:creationId xmlns:p14="http://schemas.microsoft.com/office/powerpoint/2010/main" val="1416516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Aqu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F7D0B0-7E7B-4879-A888-F5F2D3156A72}" type="slidenum">
              <a:rPr lang="en-US" smtClean="0"/>
              <a:t>‹#›</a:t>
            </a:fld>
            <a:endParaRPr lang="en-US"/>
          </a:p>
        </p:txBody>
      </p:sp>
      <p:sp>
        <p:nvSpPr>
          <p:cNvPr id="10" name="Content Placeholder 9"/>
          <p:cNvSpPr>
            <a:spLocks noGrp="1"/>
          </p:cNvSpPr>
          <p:nvPr>
            <p:ph sz="quarter" idx="14"/>
          </p:nvPr>
        </p:nvSpPr>
        <p:spPr>
          <a:xfrm>
            <a:off x="1706880" y="1470467"/>
            <a:ext cx="10046459" cy="47344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ght Triangle 10"/>
          <p:cNvSpPr/>
          <p:nvPr userDrawn="1"/>
        </p:nvSpPr>
        <p:spPr>
          <a:xfrm>
            <a:off x="0" y="1554040"/>
            <a:ext cx="991514" cy="5309555"/>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4"/>
          <p:cNvSpPr/>
          <p:nvPr userDrawn="1"/>
        </p:nvSpPr>
        <p:spPr>
          <a:xfrm flipH="1">
            <a:off x="0" y="-11567"/>
            <a:ext cx="1671090" cy="6869567"/>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04643"/>
              <a:gd name="connsiteY0" fmla="*/ 0 h 6644225"/>
              <a:gd name="connsiteX1" fmla="*/ 12204643 w 12204643"/>
              <a:gd name="connsiteY1" fmla="*/ 5774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5774"/>
                </a:lnTo>
                <a:lnTo>
                  <a:pt x="12204643" y="6644223"/>
                </a:lnTo>
                <a:lnTo>
                  <a:pt x="11159981" y="6644225"/>
                </a:lnTo>
                <a:lnTo>
                  <a:pt x="0" y="0"/>
                </a:lnTo>
                <a:close/>
              </a:path>
            </a:pathLst>
          </a:cu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718937" y="365126"/>
            <a:ext cx="10030518" cy="971306"/>
          </a:xfrm>
        </p:spPr>
        <p:txBody>
          <a:bodyPr/>
          <a:lstStyle/>
          <a:p>
            <a:r>
              <a:rPr lang="en-US"/>
              <a:t>Click to edit Master title style</a:t>
            </a:r>
            <a:endParaRPr lang="en-US" dirty="0"/>
          </a:p>
        </p:txBody>
      </p:sp>
    </p:spTree>
    <p:extLst>
      <p:ext uri="{BB962C8B-B14F-4D97-AF65-F5344CB8AC3E}">
        <p14:creationId xmlns:p14="http://schemas.microsoft.com/office/powerpoint/2010/main" val="2142704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Gree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F7D0B0-7E7B-4879-A888-F5F2D3156A72}" type="slidenum">
              <a:rPr lang="en-US" smtClean="0"/>
              <a:t>‹#›</a:t>
            </a:fld>
            <a:endParaRPr lang="en-US"/>
          </a:p>
        </p:txBody>
      </p:sp>
      <p:sp>
        <p:nvSpPr>
          <p:cNvPr id="10" name="Content Placeholder 9"/>
          <p:cNvSpPr>
            <a:spLocks noGrp="1"/>
          </p:cNvSpPr>
          <p:nvPr>
            <p:ph sz="quarter" idx="14"/>
          </p:nvPr>
        </p:nvSpPr>
        <p:spPr>
          <a:xfrm>
            <a:off x="1706880" y="1470467"/>
            <a:ext cx="10046459" cy="47344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ght Triangle 10"/>
          <p:cNvSpPr/>
          <p:nvPr userDrawn="1"/>
        </p:nvSpPr>
        <p:spPr>
          <a:xfrm>
            <a:off x="0" y="1554040"/>
            <a:ext cx="991514" cy="5309555"/>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4"/>
          <p:cNvSpPr/>
          <p:nvPr userDrawn="1"/>
        </p:nvSpPr>
        <p:spPr>
          <a:xfrm flipH="1">
            <a:off x="0" y="-5972"/>
            <a:ext cx="1671090" cy="6869567"/>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04643"/>
              <a:gd name="connsiteY0" fmla="*/ 0 h 6644225"/>
              <a:gd name="connsiteX1" fmla="*/ 12204643 w 12204643"/>
              <a:gd name="connsiteY1" fmla="*/ 5774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5774"/>
                </a:lnTo>
                <a:lnTo>
                  <a:pt x="12204643" y="6644223"/>
                </a:lnTo>
                <a:lnTo>
                  <a:pt x="11159981" y="6644225"/>
                </a:lnTo>
                <a:lnTo>
                  <a:pt x="0" y="0"/>
                </a:lnTo>
                <a:close/>
              </a:path>
            </a:pathLst>
          </a:cu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718937" y="365126"/>
            <a:ext cx="10030518" cy="971306"/>
          </a:xfrm>
        </p:spPr>
        <p:txBody>
          <a:bodyPr/>
          <a:lstStyle/>
          <a:p>
            <a:r>
              <a:rPr lang="en-US"/>
              <a:t>Click to edit Master title style</a:t>
            </a:r>
            <a:endParaRPr lang="en-US" dirty="0"/>
          </a:p>
        </p:txBody>
      </p:sp>
    </p:spTree>
    <p:extLst>
      <p:ext uri="{BB962C8B-B14F-4D97-AF65-F5344CB8AC3E}">
        <p14:creationId xmlns:p14="http://schemas.microsoft.com/office/powerpoint/2010/main" val="1018085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Oran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F7D0B0-7E7B-4879-A888-F5F2D3156A72}" type="slidenum">
              <a:rPr lang="en-US" smtClean="0"/>
              <a:t>‹#›</a:t>
            </a:fld>
            <a:endParaRPr lang="en-US"/>
          </a:p>
        </p:txBody>
      </p:sp>
      <p:sp>
        <p:nvSpPr>
          <p:cNvPr id="10" name="Content Placeholder 9"/>
          <p:cNvSpPr>
            <a:spLocks noGrp="1"/>
          </p:cNvSpPr>
          <p:nvPr>
            <p:ph sz="quarter" idx="14"/>
          </p:nvPr>
        </p:nvSpPr>
        <p:spPr>
          <a:xfrm>
            <a:off x="1706880" y="1470467"/>
            <a:ext cx="10046459" cy="47344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ght Triangle 10"/>
          <p:cNvSpPr/>
          <p:nvPr userDrawn="1"/>
        </p:nvSpPr>
        <p:spPr>
          <a:xfrm>
            <a:off x="0" y="1554040"/>
            <a:ext cx="991514" cy="5309555"/>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4"/>
          <p:cNvSpPr/>
          <p:nvPr userDrawn="1"/>
        </p:nvSpPr>
        <p:spPr>
          <a:xfrm flipH="1">
            <a:off x="0" y="-5972"/>
            <a:ext cx="1671090" cy="6869567"/>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04643"/>
              <a:gd name="connsiteY0" fmla="*/ 0 h 6644225"/>
              <a:gd name="connsiteX1" fmla="*/ 12204643 w 12204643"/>
              <a:gd name="connsiteY1" fmla="*/ 5774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5774"/>
                </a:lnTo>
                <a:lnTo>
                  <a:pt x="12204643" y="6644223"/>
                </a:lnTo>
                <a:lnTo>
                  <a:pt x="11159981" y="6644225"/>
                </a:lnTo>
                <a:lnTo>
                  <a:pt x="0" y="0"/>
                </a:lnTo>
                <a:close/>
              </a:path>
            </a:pathLst>
          </a:cu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718937" y="365126"/>
            <a:ext cx="10030518" cy="971306"/>
          </a:xfrm>
        </p:spPr>
        <p:txBody>
          <a:bodyPr/>
          <a:lstStyle/>
          <a:p>
            <a:r>
              <a:rPr lang="en-US"/>
              <a:t>Click to edit Master title style</a:t>
            </a:r>
            <a:endParaRPr lang="en-US" dirty="0"/>
          </a:p>
        </p:txBody>
      </p:sp>
    </p:spTree>
    <p:extLst>
      <p:ext uri="{BB962C8B-B14F-4D97-AF65-F5344CB8AC3E}">
        <p14:creationId xmlns:p14="http://schemas.microsoft.com/office/powerpoint/2010/main" val="4168358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Purp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F7D0B0-7E7B-4879-A888-F5F2D3156A72}" type="slidenum">
              <a:rPr lang="en-US" smtClean="0"/>
              <a:t>‹#›</a:t>
            </a:fld>
            <a:endParaRPr lang="en-US"/>
          </a:p>
        </p:txBody>
      </p:sp>
      <p:sp>
        <p:nvSpPr>
          <p:cNvPr id="10" name="Content Placeholder 9"/>
          <p:cNvSpPr>
            <a:spLocks noGrp="1"/>
          </p:cNvSpPr>
          <p:nvPr>
            <p:ph sz="quarter" idx="14"/>
          </p:nvPr>
        </p:nvSpPr>
        <p:spPr>
          <a:xfrm>
            <a:off x="1706880" y="1470467"/>
            <a:ext cx="10046459" cy="47344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ght Triangle 10"/>
          <p:cNvSpPr/>
          <p:nvPr userDrawn="1"/>
        </p:nvSpPr>
        <p:spPr>
          <a:xfrm>
            <a:off x="0" y="1554040"/>
            <a:ext cx="991514" cy="5309555"/>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4"/>
          <p:cNvSpPr/>
          <p:nvPr userDrawn="1"/>
        </p:nvSpPr>
        <p:spPr>
          <a:xfrm flipH="1">
            <a:off x="0" y="-5972"/>
            <a:ext cx="1671090" cy="6869567"/>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04643"/>
              <a:gd name="connsiteY0" fmla="*/ 0 h 6644225"/>
              <a:gd name="connsiteX1" fmla="*/ 12204643 w 12204643"/>
              <a:gd name="connsiteY1" fmla="*/ 5774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5774"/>
                </a:lnTo>
                <a:lnTo>
                  <a:pt x="12204643" y="6644223"/>
                </a:lnTo>
                <a:lnTo>
                  <a:pt x="11159981" y="6644225"/>
                </a:lnTo>
                <a:lnTo>
                  <a:pt x="0" y="0"/>
                </a:lnTo>
                <a:close/>
              </a:path>
            </a:pathLst>
          </a:custGeom>
          <a:solidFill>
            <a:srgbClr val="9264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718937" y="365126"/>
            <a:ext cx="10030518" cy="971306"/>
          </a:xfrm>
        </p:spPr>
        <p:txBody>
          <a:bodyPr/>
          <a:lstStyle/>
          <a:p>
            <a:r>
              <a:rPr lang="en-US"/>
              <a:t>Click to edit Master title style</a:t>
            </a:r>
            <a:endParaRPr lang="en-US" dirty="0"/>
          </a:p>
        </p:txBody>
      </p:sp>
    </p:spTree>
    <p:extLst>
      <p:ext uri="{BB962C8B-B14F-4D97-AF65-F5344CB8AC3E}">
        <p14:creationId xmlns:p14="http://schemas.microsoft.com/office/powerpoint/2010/main" val="823157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 Blue">
    <p:spTree>
      <p:nvGrpSpPr>
        <p:cNvPr id="1" name=""/>
        <p:cNvGrpSpPr/>
        <p:nvPr/>
      </p:nvGrpSpPr>
      <p:grpSpPr>
        <a:xfrm>
          <a:off x="0" y="0"/>
          <a:ext cx="0" cy="0"/>
          <a:chOff x="0" y="0"/>
          <a:chExt cx="0" cy="0"/>
        </a:xfrm>
      </p:grpSpPr>
      <p:sp>
        <p:nvSpPr>
          <p:cNvPr id="19" name="Right Triangle 18"/>
          <p:cNvSpPr/>
          <p:nvPr userDrawn="1"/>
        </p:nvSpPr>
        <p:spPr>
          <a:xfrm flipH="1">
            <a:off x="8779932" y="12701"/>
            <a:ext cx="3412065" cy="6858000"/>
          </a:xfrm>
          <a:prstGeom prst="rtTriangle">
            <a:avLst/>
          </a:prstGeom>
          <a:solidFill>
            <a:srgbClr val="57C1E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4"/>
          <p:cNvSpPr/>
          <p:nvPr userDrawn="1"/>
        </p:nvSpPr>
        <p:spPr>
          <a:xfrm>
            <a:off x="1909231" y="-8466"/>
            <a:ext cx="10299095" cy="6878711"/>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11186"/>
                </a:lnTo>
                <a:lnTo>
                  <a:pt x="12204643" y="6644223"/>
                </a:lnTo>
                <a:lnTo>
                  <a:pt x="11159981" y="6644225"/>
                </a:lnTo>
                <a:lnTo>
                  <a:pt x="0" y="0"/>
                </a:lnTo>
                <a:close/>
              </a:path>
            </a:pathLst>
          </a:custGeom>
          <a:solidFill>
            <a:srgbClr val="0436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userDrawn="1">
            <p:ph type="body" idx="1" hasCustomPrompt="1"/>
          </p:nvPr>
        </p:nvSpPr>
        <p:spPr>
          <a:xfrm>
            <a:off x="557560" y="5393267"/>
            <a:ext cx="6960840" cy="986268"/>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None/>
              <a:tabLst/>
              <a:defRPr sz="2000">
                <a:solidFill>
                  <a:srgbClr val="7F7F7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794458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 Light Blue">
    <p:spTree>
      <p:nvGrpSpPr>
        <p:cNvPr id="1" name=""/>
        <p:cNvGrpSpPr/>
        <p:nvPr/>
      </p:nvGrpSpPr>
      <p:grpSpPr>
        <a:xfrm>
          <a:off x="0" y="0"/>
          <a:ext cx="0" cy="0"/>
          <a:chOff x="0" y="0"/>
          <a:chExt cx="0" cy="0"/>
        </a:xfrm>
      </p:grpSpPr>
      <p:sp>
        <p:nvSpPr>
          <p:cNvPr id="19" name="Right Triangle 18"/>
          <p:cNvSpPr/>
          <p:nvPr userDrawn="1"/>
        </p:nvSpPr>
        <p:spPr>
          <a:xfrm flipH="1">
            <a:off x="8779932" y="12701"/>
            <a:ext cx="3412065" cy="685800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4"/>
          <p:cNvSpPr/>
          <p:nvPr userDrawn="1"/>
        </p:nvSpPr>
        <p:spPr>
          <a:xfrm>
            <a:off x="1909231" y="-8466"/>
            <a:ext cx="10299095" cy="6878711"/>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11186"/>
                </a:lnTo>
                <a:lnTo>
                  <a:pt x="12204643" y="6644223"/>
                </a:lnTo>
                <a:lnTo>
                  <a:pt x="11159981" y="6644225"/>
                </a:ln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userDrawn="1">
            <p:ph type="body" idx="1" hasCustomPrompt="1"/>
          </p:nvPr>
        </p:nvSpPr>
        <p:spPr>
          <a:xfrm>
            <a:off x="557560" y="5393267"/>
            <a:ext cx="6960840" cy="986268"/>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None/>
              <a:tabLst/>
              <a:defRPr sz="2000">
                <a:solidFill>
                  <a:srgbClr val="7F7F7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274994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r="26039"/>
          <a:stretch/>
        </p:blipFill>
        <p:spPr>
          <a:xfrm>
            <a:off x="4456204" y="-29166"/>
            <a:ext cx="7735796" cy="6915954"/>
          </a:xfrm>
          <a:prstGeom prst="rect">
            <a:avLst/>
          </a:prstGeom>
        </p:spPr>
      </p:pic>
      <p:sp>
        <p:nvSpPr>
          <p:cNvPr id="27" name="Rectangle 11"/>
          <p:cNvSpPr/>
          <p:nvPr userDrawn="1"/>
        </p:nvSpPr>
        <p:spPr>
          <a:xfrm>
            <a:off x="4734036" y="25400"/>
            <a:ext cx="2476500" cy="6858000"/>
          </a:xfrm>
          <a:custGeom>
            <a:avLst/>
            <a:gdLst>
              <a:gd name="connsiteX0" fmla="*/ 0 w 2476500"/>
              <a:gd name="connsiteY0" fmla="*/ 0 h 6858000"/>
              <a:gd name="connsiteX1" fmla="*/ 2476500 w 2476500"/>
              <a:gd name="connsiteY1" fmla="*/ 0 h 6858000"/>
              <a:gd name="connsiteX2" fmla="*/ 2476500 w 2476500"/>
              <a:gd name="connsiteY2" fmla="*/ 6858000 h 6858000"/>
              <a:gd name="connsiteX3" fmla="*/ 0 w 2476500"/>
              <a:gd name="connsiteY3" fmla="*/ 6858000 h 6858000"/>
              <a:gd name="connsiteX4" fmla="*/ 0 w 2476500"/>
              <a:gd name="connsiteY4" fmla="*/ 0 h 6858000"/>
              <a:gd name="connsiteX0" fmla="*/ 0 w 2476500"/>
              <a:gd name="connsiteY0" fmla="*/ 0 h 6858000"/>
              <a:gd name="connsiteX1" fmla="*/ 2476500 w 2476500"/>
              <a:gd name="connsiteY1" fmla="*/ 6858000 h 6858000"/>
              <a:gd name="connsiteX2" fmla="*/ 0 w 2476500"/>
              <a:gd name="connsiteY2" fmla="*/ 6858000 h 6858000"/>
              <a:gd name="connsiteX3" fmla="*/ 0 w 2476500"/>
              <a:gd name="connsiteY3" fmla="*/ 0 h 6858000"/>
            </a:gdLst>
            <a:ahLst/>
            <a:cxnLst>
              <a:cxn ang="0">
                <a:pos x="connsiteX0" y="connsiteY0"/>
              </a:cxn>
              <a:cxn ang="0">
                <a:pos x="connsiteX1" y="connsiteY1"/>
              </a:cxn>
              <a:cxn ang="0">
                <a:pos x="connsiteX2" y="connsiteY2"/>
              </a:cxn>
              <a:cxn ang="0">
                <a:pos x="connsiteX3" y="connsiteY3"/>
              </a:cxn>
            </a:cxnLst>
            <a:rect l="l" t="t" r="r" b="b"/>
            <a:pathLst>
              <a:path w="2476500" h="6858000">
                <a:moveTo>
                  <a:pt x="0" y="0"/>
                </a:moveTo>
                <a:lnTo>
                  <a:pt x="2476500" y="6858000"/>
                </a:lnTo>
                <a:lnTo>
                  <a:pt x="0" y="6858000"/>
                </a:ln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4"/>
          <p:cNvSpPr/>
          <p:nvPr userDrawn="1"/>
        </p:nvSpPr>
        <p:spPr>
          <a:xfrm rot="10800000" flipV="1">
            <a:off x="0" y="-27642"/>
            <a:ext cx="8137635" cy="6906809"/>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52412"/>
              <a:gd name="connsiteX1" fmla="*/ 11030763 w 11030763"/>
              <a:gd name="connsiteY1" fmla="*/ 2996 h 6652412"/>
              <a:gd name="connsiteX2" fmla="*/ 11030763 w 11030763"/>
              <a:gd name="connsiteY2" fmla="*/ 6636033 h 6652412"/>
              <a:gd name="connsiteX3" fmla="*/ 3212636 w 11030763"/>
              <a:gd name="connsiteY3" fmla="*/ 6652412 h 6652412"/>
              <a:gd name="connsiteX4" fmla="*/ 0 w 11030763"/>
              <a:gd name="connsiteY4" fmla="*/ 0 h 6652412"/>
              <a:gd name="connsiteX0" fmla="*/ 0 w 11046873"/>
              <a:gd name="connsiteY0" fmla="*/ 0 h 6652412"/>
              <a:gd name="connsiteX1" fmla="*/ 11030763 w 11046873"/>
              <a:gd name="connsiteY1" fmla="*/ 2996 h 6652412"/>
              <a:gd name="connsiteX2" fmla="*/ 11046873 w 11046873"/>
              <a:gd name="connsiteY2" fmla="*/ 6652412 h 6652412"/>
              <a:gd name="connsiteX3" fmla="*/ 3212636 w 11046873"/>
              <a:gd name="connsiteY3" fmla="*/ 6652412 h 6652412"/>
              <a:gd name="connsiteX4" fmla="*/ 0 w 11046873"/>
              <a:gd name="connsiteY4" fmla="*/ 0 h 6652412"/>
              <a:gd name="connsiteX0" fmla="*/ 0 w 11046873"/>
              <a:gd name="connsiteY0" fmla="*/ 0 h 6652412"/>
              <a:gd name="connsiteX1" fmla="*/ 11038819 w 11046873"/>
              <a:gd name="connsiteY1" fmla="*/ 11209 h 6652412"/>
              <a:gd name="connsiteX2" fmla="*/ 11046873 w 11046873"/>
              <a:gd name="connsiteY2" fmla="*/ 6652412 h 6652412"/>
              <a:gd name="connsiteX3" fmla="*/ 3212636 w 11046873"/>
              <a:gd name="connsiteY3" fmla="*/ 6652412 h 6652412"/>
              <a:gd name="connsiteX4" fmla="*/ 0 w 11046873"/>
              <a:gd name="connsiteY4" fmla="*/ 0 h 6652412"/>
              <a:gd name="connsiteX0" fmla="*/ 0 w 11046873"/>
              <a:gd name="connsiteY0" fmla="*/ 5217 h 6657629"/>
              <a:gd name="connsiteX1" fmla="*/ 11038819 w 11046873"/>
              <a:gd name="connsiteY1" fmla="*/ 0 h 6657629"/>
              <a:gd name="connsiteX2" fmla="*/ 11046873 w 11046873"/>
              <a:gd name="connsiteY2" fmla="*/ 6657629 h 6657629"/>
              <a:gd name="connsiteX3" fmla="*/ 3212636 w 11046873"/>
              <a:gd name="connsiteY3" fmla="*/ 6657629 h 6657629"/>
              <a:gd name="connsiteX4" fmla="*/ 0 w 11046873"/>
              <a:gd name="connsiteY4" fmla="*/ 5217 h 6657629"/>
              <a:gd name="connsiteX0" fmla="*/ 0 w 11047648"/>
              <a:gd name="connsiteY0" fmla="*/ 0 h 6652412"/>
              <a:gd name="connsiteX1" fmla="*/ 11046873 w 11047648"/>
              <a:gd name="connsiteY1" fmla="*/ 2995 h 6652412"/>
              <a:gd name="connsiteX2" fmla="*/ 11046873 w 11047648"/>
              <a:gd name="connsiteY2" fmla="*/ 6652412 h 6652412"/>
              <a:gd name="connsiteX3" fmla="*/ 3212636 w 11047648"/>
              <a:gd name="connsiteY3" fmla="*/ 6652412 h 6652412"/>
              <a:gd name="connsiteX4" fmla="*/ 0 w 11047648"/>
              <a:gd name="connsiteY4" fmla="*/ 0 h 665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7648" h="6652412">
                <a:moveTo>
                  <a:pt x="0" y="0"/>
                </a:moveTo>
                <a:lnTo>
                  <a:pt x="11046873" y="2995"/>
                </a:lnTo>
                <a:cubicBezTo>
                  <a:pt x="11049558" y="2216729"/>
                  <a:pt x="11044188" y="4438678"/>
                  <a:pt x="11046873" y="6652412"/>
                </a:cubicBezTo>
                <a:lnTo>
                  <a:pt x="3212636" y="6652412"/>
                </a:lnTo>
                <a:lnTo>
                  <a:pt x="0" y="0"/>
                </a:lnTo>
                <a:close/>
              </a:path>
            </a:pathLst>
          </a:cu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itle 1"/>
          <p:cNvSpPr>
            <a:spLocks noGrp="1"/>
          </p:cNvSpPr>
          <p:nvPr>
            <p:ph type="title" hasCustomPrompt="1"/>
          </p:nvPr>
        </p:nvSpPr>
        <p:spPr>
          <a:xfrm>
            <a:off x="535625" y="1602684"/>
            <a:ext cx="6116133" cy="1593483"/>
          </a:xfrm>
        </p:spPr>
        <p:txBody>
          <a:bodyPr>
            <a:noAutofit/>
          </a:bodyPr>
          <a:lstStyle>
            <a:lvl1pPr>
              <a:defRPr sz="4800" b="1">
                <a:solidFill>
                  <a:schemeClr val="bg1"/>
                </a:solidFill>
              </a:defRPr>
            </a:lvl1pPr>
          </a:lstStyle>
          <a:p>
            <a:r>
              <a:rPr lang="en-US" dirty="0"/>
              <a:t>Click To Edit Master Title Style</a:t>
            </a:r>
          </a:p>
        </p:txBody>
      </p:sp>
      <p:sp>
        <p:nvSpPr>
          <p:cNvPr id="23" name="Text Placeholder 6"/>
          <p:cNvSpPr>
            <a:spLocks noGrp="1"/>
          </p:cNvSpPr>
          <p:nvPr>
            <p:ph type="body" sz="quarter" idx="13"/>
          </p:nvPr>
        </p:nvSpPr>
        <p:spPr>
          <a:xfrm>
            <a:off x="535625" y="4438141"/>
            <a:ext cx="5458837" cy="935421"/>
          </a:xfrm>
        </p:spPr>
        <p:txBody>
          <a:bodyPr>
            <a:normAutofit/>
          </a:bodyPr>
          <a:lstStyle>
            <a:lvl1pPr algn="l">
              <a:defRPr sz="2200">
                <a:solidFill>
                  <a:schemeClr val="bg1"/>
                </a:solidFill>
              </a:defRPr>
            </a:lvl1pPr>
          </a:lstStyle>
          <a:p>
            <a:pPr lvl="0"/>
            <a:r>
              <a:rPr lang="en-US"/>
              <a:t>Click to edit Master text styles</a:t>
            </a:r>
          </a:p>
        </p:txBody>
      </p:sp>
      <p:pic>
        <p:nvPicPr>
          <p:cNvPr id="24" name="Picture 23" descr="ODU_sig_REV-01.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5625" y="458545"/>
            <a:ext cx="1825083" cy="767281"/>
          </a:xfrm>
          <a:prstGeom prst="rect">
            <a:avLst/>
          </a:prstGeom>
        </p:spPr>
      </p:pic>
      <p:sp>
        <p:nvSpPr>
          <p:cNvPr id="25" name="Text Placeholder 6"/>
          <p:cNvSpPr>
            <a:spLocks noGrp="1"/>
          </p:cNvSpPr>
          <p:nvPr>
            <p:ph type="body" sz="quarter" idx="14"/>
          </p:nvPr>
        </p:nvSpPr>
        <p:spPr>
          <a:xfrm>
            <a:off x="535624" y="5459635"/>
            <a:ext cx="4300215" cy="430926"/>
          </a:xfrm>
        </p:spPr>
        <p:txBody>
          <a:bodyPr>
            <a:normAutofit/>
          </a:bodyPr>
          <a:lstStyle>
            <a:lvl1pPr algn="l">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47954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 - Aqua">
    <p:spTree>
      <p:nvGrpSpPr>
        <p:cNvPr id="1" name=""/>
        <p:cNvGrpSpPr/>
        <p:nvPr/>
      </p:nvGrpSpPr>
      <p:grpSpPr>
        <a:xfrm>
          <a:off x="0" y="0"/>
          <a:ext cx="0" cy="0"/>
          <a:chOff x="0" y="0"/>
          <a:chExt cx="0" cy="0"/>
        </a:xfrm>
      </p:grpSpPr>
      <p:sp>
        <p:nvSpPr>
          <p:cNvPr id="19" name="Right Triangle 18"/>
          <p:cNvSpPr/>
          <p:nvPr userDrawn="1"/>
        </p:nvSpPr>
        <p:spPr>
          <a:xfrm flipH="1">
            <a:off x="8779932" y="12701"/>
            <a:ext cx="3412065" cy="685800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4"/>
          <p:cNvSpPr/>
          <p:nvPr userDrawn="1"/>
        </p:nvSpPr>
        <p:spPr>
          <a:xfrm>
            <a:off x="1909231" y="-8466"/>
            <a:ext cx="10299095" cy="6878711"/>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11186"/>
                </a:lnTo>
                <a:lnTo>
                  <a:pt x="12204643" y="6644223"/>
                </a:lnTo>
                <a:lnTo>
                  <a:pt x="11159981" y="6644225"/>
                </a:lnTo>
                <a:lnTo>
                  <a:pt x="0" y="0"/>
                </a:lnTo>
                <a:close/>
              </a:path>
            </a:pathLst>
          </a:cu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userDrawn="1">
            <p:ph type="body" idx="1" hasCustomPrompt="1"/>
          </p:nvPr>
        </p:nvSpPr>
        <p:spPr>
          <a:xfrm>
            <a:off x="557560" y="5393267"/>
            <a:ext cx="6960840" cy="986268"/>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None/>
              <a:tabLst/>
              <a:defRPr sz="2000">
                <a:solidFill>
                  <a:srgbClr val="7F7F7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4275729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 Green">
    <p:spTree>
      <p:nvGrpSpPr>
        <p:cNvPr id="1" name=""/>
        <p:cNvGrpSpPr/>
        <p:nvPr/>
      </p:nvGrpSpPr>
      <p:grpSpPr>
        <a:xfrm>
          <a:off x="0" y="0"/>
          <a:ext cx="0" cy="0"/>
          <a:chOff x="0" y="0"/>
          <a:chExt cx="0" cy="0"/>
        </a:xfrm>
      </p:grpSpPr>
      <p:sp>
        <p:nvSpPr>
          <p:cNvPr id="19" name="Right Triangle 18"/>
          <p:cNvSpPr/>
          <p:nvPr userDrawn="1"/>
        </p:nvSpPr>
        <p:spPr>
          <a:xfrm flipH="1">
            <a:off x="8779932" y="12701"/>
            <a:ext cx="3412065" cy="685800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4"/>
          <p:cNvSpPr/>
          <p:nvPr userDrawn="1"/>
        </p:nvSpPr>
        <p:spPr>
          <a:xfrm>
            <a:off x="1909231" y="-8466"/>
            <a:ext cx="10299095" cy="6878711"/>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11186"/>
                </a:lnTo>
                <a:lnTo>
                  <a:pt x="12204643" y="6644223"/>
                </a:lnTo>
                <a:lnTo>
                  <a:pt x="11159981" y="6644225"/>
                </a:lnTo>
                <a:lnTo>
                  <a:pt x="0" y="0"/>
                </a:lnTo>
                <a:close/>
              </a:path>
            </a:pathLst>
          </a:cu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userDrawn="1">
            <p:ph type="body" idx="1" hasCustomPrompt="1"/>
          </p:nvPr>
        </p:nvSpPr>
        <p:spPr>
          <a:xfrm>
            <a:off x="557560" y="5393267"/>
            <a:ext cx="6960840" cy="986268"/>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None/>
              <a:tabLst/>
              <a:defRPr sz="2000">
                <a:solidFill>
                  <a:srgbClr val="7F7F7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374441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 Orange">
    <p:spTree>
      <p:nvGrpSpPr>
        <p:cNvPr id="1" name=""/>
        <p:cNvGrpSpPr/>
        <p:nvPr/>
      </p:nvGrpSpPr>
      <p:grpSpPr>
        <a:xfrm>
          <a:off x="0" y="0"/>
          <a:ext cx="0" cy="0"/>
          <a:chOff x="0" y="0"/>
          <a:chExt cx="0" cy="0"/>
        </a:xfrm>
      </p:grpSpPr>
      <p:sp>
        <p:nvSpPr>
          <p:cNvPr id="19" name="Right Triangle 18"/>
          <p:cNvSpPr/>
          <p:nvPr userDrawn="1"/>
        </p:nvSpPr>
        <p:spPr>
          <a:xfrm flipH="1">
            <a:off x="8779932" y="12701"/>
            <a:ext cx="3412065" cy="685800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4"/>
          <p:cNvSpPr/>
          <p:nvPr userDrawn="1"/>
        </p:nvSpPr>
        <p:spPr>
          <a:xfrm>
            <a:off x="1909231" y="-8466"/>
            <a:ext cx="10299095" cy="6878711"/>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11186"/>
                </a:lnTo>
                <a:lnTo>
                  <a:pt x="12204643" y="6644223"/>
                </a:lnTo>
                <a:lnTo>
                  <a:pt x="11159981" y="6644225"/>
                </a:lnTo>
                <a:lnTo>
                  <a:pt x="0" y="0"/>
                </a:lnTo>
                <a:close/>
              </a:path>
            </a:pathLst>
          </a:cu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userDrawn="1">
            <p:ph type="body" idx="1" hasCustomPrompt="1"/>
          </p:nvPr>
        </p:nvSpPr>
        <p:spPr>
          <a:xfrm>
            <a:off x="557560" y="5393267"/>
            <a:ext cx="6960840" cy="986268"/>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None/>
              <a:tabLst/>
              <a:defRPr sz="2000">
                <a:solidFill>
                  <a:srgbClr val="7F7F7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2311212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Divider - Purple">
    <p:spTree>
      <p:nvGrpSpPr>
        <p:cNvPr id="1" name=""/>
        <p:cNvGrpSpPr/>
        <p:nvPr/>
      </p:nvGrpSpPr>
      <p:grpSpPr>
        <a:xfrm>
          <a:off x="0" y="0"/>
          <a:ext cx="0" cy="0"/>
          <a:chOff x="0" y="0"/>
          <a:chExt cx="0" cy="0"/>
        </a:xfrm>
      </p:grpSpPr>
      <p:sp>
        <p:nvSpPr>
          <p:cNvPr id="19" name="Right Triangle 18"/>
          <p:cNvSpPr/>
          <p:nvPr userDrawn="1"/>
        </p:nvSpPr>
        <p:spPr>
          <a:xfrm flipH="1">
            <a:off x="8779932" y="12701"/>
            <a:ext cx="3412065" cy="685800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4"/>
          <p:cNvSpPr/>
          <p:nvPr userDrawn="1"/>
        </p:nvSpPr>
        <p:spPr>
          <a:xfrm>
            <a:off x="1909231" y="-8466"/>
            <a:ext cx="10299095" cy="6878711"/>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11186"/>
                </a:lnTo>
                <a:lnTo>
                  <a:pt x="12204643" y="6644223"/>
                </a:lnTo>
                <a:lnTo>
                  <a:pt x="11159981" y="6644225"/>
                </a:lnTo>
                <a:lnTo>
                  <a:pt x="0" y="0"/>
                </a:lnTo>
                <a:close/>
              </a:path>
            </a:pathLst>
          </a:cu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userDrawn="1">
            <p:ph type="body" idx="1" hasCustomPrompt="1"/>
          </p:nvPr>
        </p:nvSpPr>
        <p:spPr>
          <a:xfrm>
            <a:off x="557560" y="5393267"/>
            <a:ext cx="6960840" cy="986268"/>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None/>
              <a:tabLst/>
              <a:defRPr sz="2000">
                <a:solidFill>
                  <a:srgbClr val="7F7F7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2351936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Photo - Blue">
    <p:spTree>
      <p:nvGrpSpPr>
        <p:cNvPr id="1" name=""/>
        <p:cNvGrpSpPr/>
        <p:nvPr/>
      </p:nvGrpSpPr>
      <p:grpSpPr>
        <a:xfrm>
          <a:off x="0" y="0"/>
          <a:ext cx="0" cy="0"/>
          <a:chOff x="0" y="0"/>
          <a:chExt cx="0" cy="0"/>
        </a:xfrm>
      </p:grpSpPr>
      <p:sp>
        <p:nvSpPr>
          <p:cNvPr id="4" name="Right Triangle 3"/>
          <p:cNvSpPr/>
          <p:nvPr userDrawn="1"/>
        </p:nvSpPr>
        <p:spPr>
          <a:xfrm flipH="1">
            <a:off x="10270066" y="10161"/>
            <a:ext cx="1921930" cy="6858000"/>
          </a:xfrm>
          <a:prstGeom prst="r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8094133" y="-17221"/>
            <a:ext cx="4121813" cy="6878322"/>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65108"/>
              <a:gd name="connsiteY0" fmla="*/ 8468 h 6652693"/>
              <a:gd name="connsiteX1" fmla="*/ 12265108 w 12265108"/>
              <a:gd name="connsiteY1" fmla="*/ 0 h 6652693"/>
              <a:gd name="connsiteX2" fmla="*/ 12204643 w 12265108"/>
              <a:gd name="connsiteY2" fmla="*/ 6652691 h 6652693"/>
              <a:gd name="connsiteX3" fmla="*/ 11159981 w 12265108"/>
              <a:gd name="connsiteY3" fmla="*/ 6652693 h 6652693"/>
              <a:gd name="connsiteX4" fmla="*/ 0 w 12265108"/>
              <a:gd name="connsiteY4" fmla="*/ 8468 h 665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108" h="6652693">
                <a:moveTo>
                  <a:pt x="0" y="8468"/>
                </a:moveTo>
                <a:lnTo>
                  <a:pt x="12265108" y="0"/>
                </a:lnTo>
                <a:lnTo>
                  <a:pt x="12204643" y="6652691"/>
                </a:lnTo>
                <a:lnTo>
                  <a:pt x="11159981" y="6652693"/>
                </a:lnTo>
                <a:lnTo>
                  <a:pt x="0" y="8468"/>
                </a:lnTo>
                <a:close/>
              </a:path>
            </a:pathLst>
          </a:cu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a:t>Click To Edit Master Title Style</a:t>
            </a:r>
          </a:p>
        </p:txBody>
      </p:sp>
      <p:sp>
        <p:nvSpPr>
          <p:cNvPr id="7" name="Text Placeholder 2"/>
          <p:cNvSpPr>
            <a:spLocks noGrp="1"/>
          </p:cNvSpPr>
          <p:nvPr>
            <p:ph type="body" idx="1"/>
          </p:nvPr>
        </p:nvSpPr>
        <p:spPr>
          <a:xfrm>
            <a:off x="557560" y="5393267"/>
            <a:ext cx="6960840" cy="986268"/>
          </a:xfrm>
        </p:spPr>
        <p:txBody>
          <a:bodyPr>
            <a:normAutofit/>
          </a:bodyPr>
          <a:lstStyle>
            <a:lvl1pPr marL="0" indent="0">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Picture Placeholder 9"/>
          <p:cNvSpPr>
            <a:spLocks noGrp="1"/>
          </p:cNvSpPr>
          <p:nvPr>
            <p:ph type="pic" sz="quarter" idx="10"/>
          </p:nvPr>
        </p:nvSpPr>
        <p:spPr>
          <a:xfrm>
            <a:off x="550863" y="355600"/>
            <a:ext cx="6959600" cy="3268663"/>
          </a:xfrm>
        </p:spPr>
        <p:txBody>
          <a:bodyPr/>
          <a:lstStyle/>
          <a:p>
            <a:r>
              <a:rPr lang="en-US"/>
              <a:t>Drag picture to placeholder or click icon to add</a:t>
            </a:r>
          </a:p>
        </p:txBody>
      </p:sp>
      <p:pic>
        <p:nvPicPr>
          <p:cNvPr id="9" name="Picture 8"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2993709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Photo - Light Blue">
    <p:spTree>
      <p:nvGrpSpPr>
        <p:cNvPr id="1" name=""/>
        <p:cNvGrpSpPr/>
        <p:nvPr/>
      </p:nvGrpSpPr>
      <p:grpSpPr>
        <a:xfrm>
          <a:off x="0" y="0"/>
          <a:ext cx="0" cy="0"/>
          <a:chOff x="0" y="0"/>
          <a:chExt cx="0" cy="0"/>
        </a:xfrm>
      </p:grpSpPr>
      <p:sp>
        <p:nvSpPr>
          <p:cNvPr id="4" name="Right Triangle 3"/>
          <p:cNvSpPr/>
          <p:nvPr userDrawn="1"/>
        </p:nvSpPr>
        <p:spPr>
          <a:xfrm flipH="1">
            <a:off x="10270066" y="10161"/>
            <a:ext cx="1921930" cy="685800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8094133" y="-17221"/>
            <a:ext cx="4121813" cy="6878322"/>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65108"/>
              <a:gd name="connsiteY0" fmla="*/ 8468 h 6652693"/>
              <a:gd name="connsiteX1" fmla="*/ 12265108 w 12265108"/>
              <a:gd name="connsiteY1" fmla="*/ 0 h 6652693"/>
              <a:gd name="connsiteX2" fmla="*/ 12204643 w 12265108"/>
              <a:gd name="connsiteY2" fmla="*/ 6652691 h 6652693"/>
              <a:gd name="connsiteX3" fmla="*/ 11159981 w 12265108"/>
              <a:gd name="connsiteY3" fmla="*/ 6652693 h 6652693"/>
              <a:gd name="connsiteX4" fmla="*/ 0 w 12265108"/>
              <a:gd name="connsiteY4" fmla="*/ 8468 h 665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108" h="6652693">
                <a:moveTo>
                  <a:pt x="0" y="8468"/>
                </a:moveTo>
                <a:lnTo>
                  <a:pt x="12265108" y="0"/>
                </a:lnTo>
                <a:lnTo>
                  <a:pt x="12204643" y="6652691"/>
                </a:lnTo>
                <a:lnTo>
                  <a:pt x="11159981" y="6652693"/>
                </a:lnTo>
                <a:lnTo>
                  <a:pt x="0" y="8468"/>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a:t>Click To Edit Master Title Style</a:t>
            </a:r>
          </a:p>
        </p:txBody>
      </p:sp>
      <p:sp>
        <p:nvSpPr>
          <p:cNvPr id="7" name="Text Placeholder 2"/>
          <p:cNvSpPr>
            <a:spLocks noGrp="1"/>
          </p:cNvSpPr>
          <p:nvPr>
            <p:ph type="body" idx="1"/>
          </p:nvPr>
        </p:nvSpPr>
        <p:spPr>
          <a:xfrm>
            <a:off x="557560" y="5393267"/>
            <a:ext cx="6960840" cy="986268"/>
          </a:xfrm>
        </p:spPr>
        <p:txBody>
          <a:bodyPr>
            <a:normAutofit/>
          </a:bodyPr>
          <a:lstStyle>
            <a:lvl1pPr marL="0" indent="0">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Picture Placeholder 9"/>
          <p:cNvSpPr>
            <a:spLocks noGrp="1"/>
          </p:cNvSpPr>
          <p:nvPr>
            <p:ph type="pic" sz="quarter" idx="10"/>
          </p:nvPr>
        </p:nvSpPr>
        <p:spPr>
          <a:xfrm>
            <a:off x="550863" y="355600"/>
            <a:ext cx="6959600" cy="3268663"/>
          </a:xfrm>
        </p:spPr>
        <p:txBody>
          <a:bodyPr/>
          <a:lstStyle/>
          <a:p>
            <a:r>
              <a:rPr lang="en-US"/>
              <a:t>Drag picture to placeholder or click icon to add</a:t>
            </a:r>
          </a:p>
        </p:txBody>
      </p:sp>
      <p:pic>
        <p:nvPicPr>
          <p:cNvPr id="9" name="Picture 8"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2924798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Divider, Photo - Aqua">
    <p:spTree>
      <p:nvGrpSpPr>
        <p:cNvPr id="1" name=""/>
        <p:cNvGrpSpPr/>
        <p:nvPr/>
      </p:nvGrpSpPr>
      <p:grpSpPr>
        <a:xfrm>
          <a:off x="0" y="0"/>
          <a:ext cx="0" cy="0"/>
          <a:chOff x="0" y="0"/>
          <a:chExt cx="0" cy="0"/>
        </a:xfrm>
      </p:grpSpPr>
      <p:sp>
        <p:nvSpPr>
          <p:cNvPr id="4" name="Right Triangle 3"/>
          <p:cNvSpPr/>
          <p:nvPr userDrawn="1"/>
        </p:nvSpPr>
        <p:spPr>
          <a:xfrm flipH="1">
            <a:off x="10270066" y="10161"/>
            <a:ext cx="1921930" cy="685800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8094133" y="-17221"/>
            <a:ext cx="4121813" cy="6878322"/>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65108"/>
              <a:gd name="connsiteY0" fmla="*/ 8468 h 6652693"/>
              <a:gd name="connsiteX1" fmla="*/ 12265108 w 12265108"/>
              <a:gd name="connsiteY1" fmla="*/ 0 h 6652693"/>
              <a:gd name="connsiteX2" fmla="*/ 12204643 w 12265108"/>
              <a:gd name="connsiteY2" fmla="*/ 6652691 h 6652693"/>
              <a:gd name="connsiteX3" fmla="*/ 11159981 w 12265108"/>
              <a:gd name="connsiteY3" fmla="*/ 6652693 h 6652693"/>
              <a:gd name="connsiteX4" fmla="*/ 0 w 12265108"/>
              <a:gd name="connsiteY4" fmla="*/ 8468 h 665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108" h="6652693">
                <a:moveTo>
                  <a:pt x="0" y="8468"/>
                </a:moveTo>
                <a:lnTo>
                  <a:pt x="12265108" y="0"/>
                </a:lnTo>
                <a:lnTo>
                  <a:pt x="12204643" y="6652691"/>
                </a:lnTo>
                <a:lnTo>
                  <a:pt x="11159981" y="6652693"/>
                </a:lnTo>
                <a:lnTo>
                  <a:pt x="0" y="8468"/>
                </a:lnTo>
                <a:close/>
              </a:path>
            </a:pathLst>
          </a:cu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a:t>Click To Edit Master Title Style</a:t>
            </a:r>
          </a:p>
        </p:txBody>
      </p:sp>
      <p:sp>
        <p:nvSpPr>
          <p:cNvPr id="7" name="Text Placeholder 2"/>
          <p:cNvSpPr>
            <a:spLocks noGrp="1"/>
          </p:cNvSpPr>
          <p:nvPr>
            <p:ph type="body" idx="1"/>
          </p:nvPr>
        </p:nvSpPr>
        <p:spPr>
          <a:xfrm>
            <a:off x="557560" y="5393267"/>
            <a:ext cx="6960840" cy="986268"/>
          </a:xfrm>
        </p:spPr>
        <p:txBody>
          <a:bodyPr>
            <a:normAutofit/>
          </a:bodyPr>
          <a:lstStyle>
            <a:lvl1pPr marL="0" indent="0">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Picture Placeholder 9"/>
          <p:cNvSpPr>
            <a:spLocks noGrp="1"/>
          </p:cNvSpPr>
          <p:nvPr>
            <p:ph type="pic" sz="quarter" idx="10"/>
          </p:nvPr>
        </p:nvSpPr>
        <p:spPr>
          <a:xfrm>
            <a:off x="550863" y="355600"/>
            <a:ext cx="6959600" cy="3268663"/>
          </a:xfrm>
        </p:spPr>
        <p:txBody>
          <a:bodyPr/>
          <a:lstStyle/>
          <a:p>
            <a:r>
              <a:rPr lang="en-US"/>
              <a:t>Drag picture to placeholder or click icon to add</a:t>
            </a:r>
          </a:p>
        </p:txBody>
      </p:sp>
      <p:pic>
        <p:nvPicPr>
          <p:cNvPr id="9" name="Picture 8"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2059280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 Photo - Green">
    <p:spTree>
      <p:nvGrpSpPr>
        <p:cNvPr id="1" name=""/>
        <p:cNvGrpSpPr/>
        <p:nvPr/>
      </p:nvGrpSpPr>
      <p:grpSpPr>
        <a:xfrm>
          <a:off x="0" y="0"/>
          <a:ext cx="0" cy="0"/>
          <a:chOff x="0" y="0"/>
          <a:chExt cx="0" cy="0"/>
        </a:xfrm>
      </p:grpSpPr>
      <p:sp>
        <p:nvSpPr>
          <p:cNvPr id="4" name="Right Triangle 3"/>
          <p:cNvSpPr/>
          <p:nvPr userDrawn="1"/>
        </p:nvSpPr>
        <p:spPr>
          <a:xfrm flipH="1">
            <a:off x="10270066" y="10161"/>
            <a:ext cx="1921930" cy="685800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8094133" y="-17221"/>
            <a:ext cx="4121813" cy="6878322"/>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65108"/>
              <a:gd name="connsiteY0" fmla="*/ 8468 h 6652693"/>
              <a:gd name="connsiteX1" fmla="*/ 12265108 w 12265108"/>
              <a:gd name="connsiteY1" fmla="*/ 0 h 6652693"/>
              <a:gd name="connsiteX2" fmla="*/ 12204643 w 12265108"/>
              <a:gd name="connsiteY2" fmla="*/ 6652691 h 6652693"/>
              <a:gd name="connsiteX3" fmla="*/ 11159981 w 12265108"/>
              <a:gd name="connsiteY3" fmla="*/ 6652693 h 6652693"/>
              <a:gd name="connsiteX4" fmla="*/ 0 w 12265108"/>
              <a:gd name="connsiteY4" fmla="*/ 8468 h 665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108" h="6652693">
                <a:moveTo>
                  <a:pt x="0" y="8468"/>
                </a:moveTo>
                <a:lnTo>
                  <a:pt x="12265108" y="0"/>
                </a:lnTo>
                <a:lnTo>
                  <a:pt x="12204643" y="6652691"/>
                </a:lnTo>
                <a:lnTo>
                  <a:pt x="11159981" y="6652693"/>
                </a:lnTo>
                <a:lnTo>
                  <a:pt x="0" y="8468"/>
                </a:lnTo>
                <a:close/>
              </a:path>
            </a:pathLst>
          </a:cu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a:t>Click To Edit Master Title Style</a:t>
            </a:r>
          </a:p>
        </p:txBody>
      </p:sp>
      <p:sp>
        <p:nvSpPr>
          <p:cNvPr id="7" name="Text Placeholder 2"/>
          <p:cNvSpPr>
            <a:spLocks noGrp="1"/>
          </p:cNvSpPr>
          <p:nvPr>
            <p:ph type="body" idx="1"/>
          </p:nvPr>
        </p:nvSpPr>
        <p:spPr>
          <a:xfrm>
            <a:off x="557560" y="5393267"/>
            <a:ext cx="6960840" cy="986268"/>
          </a:xfrm>
        </p:spPr>
        <p:txBody>
          <a:bodyPr>
            <a:normAutofit/>
          </a:bodyPr>
          <a:lstStyle>
            <a:lvl1pPr marL="0" indent="0">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Picture Placeholder 9"/>
          <p:cNvSpPr>
            <a:spLocks noGrp="1"/>
          </p:cNvSpPr>
          <p:nvPr>
            <p:ph type="pic" sz="quarter" idx="10"/>
          </p:nvPr>
        </p:nvSpPr>
        <p:spPr>
          <a:xfrm>
            <a:off x="550863" y="355600"/>
            <a:ext cx="6959600" cy="3268663"/>
          </a:xfrm>
        </p:spPr>
        <p:txBody>
          <a:bodyPr/>
          <a:lstStyle/>
          <a:p>
            <a:r>
              <a:rPr lang="en-US"/>
              <a:t>Drag picture to placeholder or click icon to add</a:t>
            </a:r>
          </a:p>
        </p:txBody>
      </p:sp>
      <p:pic>
        <p:nvPicPr>
          <p:cNvPr id="9" name="Picture 8"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3974482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Divider, Photo - Orange">
    <p:spTree>
      <p:nvGrpSpPr>
        <p:cNvPr id="1" name=""/>
        <p:cNvGrpSpPr/>
        <p:nvPr/>
      </p:nvGrpSpPr>
      <p:grpSpPr>
        <a:xfrm>
          <a:off x="0" y="0"/>
          <a:ext cx="0" cy="0"/>
          <a:chOff x="0" y="0"/>
          <a:chExt cx="0" cy="0"/>
        </a:xfrm>
      </p:grpSpPr>
      <p:sp>
        <p:nvSpPr>
          <p:cNvPr id="4" name="Right Triangle 3"/>
          <p:cNvSpPr/>
          <p:nvPr userDrawn="1"/>
        </p:nvSpPr>
        <p:spPr>
          <a:xfrm flipH="1">
            <a:off x="10270066" y="10161"/>
            <a:ext cx="1921930" cy="685800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8094133" y="-17221"/>
            <a:ext cx="4121813" cy="6878322"/>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65108"/>
              <a:gd name="connsiteY0" fmla="*/ 8468 h 6652693"/>
              <a:gd name="connsiteX1" fmla="*/ 12265108 w 12265108"/>
              <a:gd name="connsiteY1" fmla="*/ 0 h 6652693"/>
              <a:gd name="connsiteX2" fmla="*/ 12204643 w 12265108"/>
              <a:gd name="connsiteY2" fmla="*/ 6652691 h 6652693"/>
              <a:gd name="connsiteX3" fmla="*/ 11159981 w 12265108"/>
              <a:gd name="connsiteY3" fmla="*/ 6652693 h 6652693"/>
              <a:gd name="connsiteX4" fmla="*/ 0 w 12265108"/>
              <a:gd name="connsiteY4" fmla="*/ 8468 h 665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108" h="6652693">
                <a:moveTo>
                  <a:pt x="0" y="8468"/>
                </a:moveTo>
                <a:lnTo>
                  <a:pt x="12265108" y="0"/>
                </a:lnTo>
                <a:lnTo>
                  <a:pt x="12204643" y="6652691"/>
                </a:lnTo>
                <a:lnTo>
                  <a:pt x="11159981" y="6652693"/>
                </a:lnTo>
                <a:lnTo>
                  <a:pt x="0" y="8468"/>
                </a:lnTo>
                <a:close/>
              </a:path>
            </a:pathLst>
          </a:cu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a:t>Click To Edit Master Title Style</a:t>
            </a:r>
          </a:p>
        </p:txBody>
      </p:sp>
      <p:sp>
        <p:nvSpPr>
          <p:cNvPr id="7" name="Text Placeholder 2"/>
          <p:cNvSpPr>
            <a:spLocks noGrp="1"/>
          </p:cNvSpPr>
          <p:nvPr>
            <p:ph type="body" idx="1"/>
          </p:nvPr>
        </p:nvSpPr>
        <p:spPr>
          <a:xfrm>
            <a:off x="557560" y="5393267"/>
            <a:ext cx="6960840" cy="986268"/>
          </a:xfrm>
        </p:spPr>
        <p:txBody>
          <a:bodyPr>
            <a:normAutofit/>
          </a:bodyPr>
          <a:lstStyle>
            <a:lvl1pPr marL="0" indent="0">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Picture Placeholder 9"/>
          <p:cNvSpPr>
            <a:spLocks noGrp="1"/>
          </p:cNvSpPr>
          <p:nvPr>
            <p:ph type="pic" sz="quarter" idx="10"/>
          </p:nvPr>
        </p:nvSpPr>
        <p:spPr>
          <a:xfrm>
            <a:off x="550863" y="355600"/>
            <a:ext cx="6959600" cy="3268663"/>
          </a:xfrm>
        </p:spPr>
        <p:txBody>
          <a:bodyPr/>
          <a:lstStyle/>
          <a:p>
            <a:r>
              <a:rPr lang="en-US"/>
              <a:t>Drag picture to placeholder or click icon to add</a:t>
            </a:r>
          </a:p>
        </p:txBody>
      </p:sp>
      <p:pic>
        <p:nvPicPr>
          <p:cNvPr id="9" name="Picture 8"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1202229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Divider, Photo - Purple">
    <p:spTree>
      <p:nvGrpSpPr>
        <p:cNvPr id="1" name=""/>
        <p:cNvGrpSpPr/>
        <p:nvPr/>
      </p:nvGrpSpPr>
      <p:grpSpPr>
        <a:xfrm>
          <a:off x="0" y="0"/>
          <a:ext cx="0" cy="0"/>
          <a:chOff x="0" y="0"/>
          <a:chExt cx="0" cy="0"/>
        </a:xfrm>
      </p:grpSpPr>
      <p:sp>
        <p:nvSpPr>
          <p:cNvPr id="4" name="Right Triangle 3"/>
          <p:cNvSpPr/>
          <p:nvPr userDrawn="1"/>
        </p:nvSpPr>
        <p:spPr>
          <a:xfrm flipH="1">
            <a:off x="10270066" y="10161"/>
            <a:ext cx="1921930" cy="685800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8094133" y="-17221"/>
            <a:ext cx="4121813" cy="6878322"/>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65108"/>
              <a:gd name="connsiteY0" fmla="*/ 8468 h 6652693"/>
              <a:gd name="connsiteX1" fmla="*/ 12265108 w 12265108"/>
              <a:gd name="connsiteY1" fmla="*/ 0 h 6652693"/>
              <a:gd name="connsiteX2" fmla="*/ 12204643 w 12265108"/>
              <a:gd name="connsiteY2" fmla="*/ 6652691 h 6652693"/>
              <a:gd name="connsiteX3" fmla="*/ 11159981 w 12265108"/>
              <a:gd name="connsiteY3" fmla="*/ 6652693 h 6652693"/>
              <a:gd name="connsiteX4" fmla="*/ 0 w 12265108"/>
              <a:gd name="connsiteY4" fmla="*/ 8468 h 665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108" h="6652693">
                <a:moveTo>
                  <a:pt x="0" y="8468"/>
                </a:moveTo>
                <a:lnTo>
                  <a:pt x="12265108" y="0"/>
                </a:lnTo>
                <a:lnTo>
                  <a:pt x="12204643" y="6652691"/>
                </a:lnTo>
                <a:lnTo>
                  <a:pt x="11159981" y="6652693"/>
                </a:lnTo>
                <a:lnTo>
                  <a:pt x="0" y="8468"/>
                </a:lnTo>
                <a:close/>
              </a:path>
            </a:pathLst>
          </a:cu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a:t>Click To Edit Master Title Style</a:t>
            </a:r>
          </a:p>
        </p:txBody>
      </p:sp>
      <p:sp>
        <p:nvSpPr>
          <p:cNvPr id="7" name="Text Placeholder 2"/>
          <p:cNvSpPr>
            <a:spLocks noGrp="1"/>
          </p:cNvSpPr>
          <p:nvPr>
            <p:ph type="body" idx="1"/>
          </p:nvPr>
        </p:nvSpPr>
        <p:spPr>
          <a:xfrm>
            <a:off x="557560" y="5393267"/>
            <a:ext cx="6960840" cy="986268"/>
          </a:xfrm>
        </p:spPr>
        <p:txBody>
          <a:bodyPr>
            <a:normAutofit/>
          </a:bodyPr>
          <a:lstStyle>
            <a:lvl1pPr marL="0" indent="0">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Picture Placeholder 9"/>
          <p:cNvSpPr>
            <a:spLocks noGrp="1"/>
          </p:cNvSpPr>
          <p:nvPr>
            <p:ph type="pic" sz="quarter" idx="10"/>
          </p:nvPr>
        </p:nvSpPr>
        <p:spPr>
          <a:xfrm>
            <a:off x="550863" y="355600"/>
            <a:ext cx="6959600" cy="3268663"/>
          </a:xfrm>
        </p:spPr>
        <p:txBody>
          <a:bodyPr/>
          <a:lstStyle/>
          <a:p>
            <a:r>
              <a:rPr lang="en-US"/>
              <a:t>Drag picture to placeholder or click icon to add</a:t>
            </a:r>
          </a:p>
        </p:txBody>
      </p:sp>
      <p:pic>
        <p:nvPicPr>
          <p:cNvPr id="9" name="Picture 8"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269693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C">
    <p:spTree>
      <p:nvGrpSpPr>
        <p:cNvPr id="1" name=""/>
        <p:cNvGrpSpPr/>
        <p:nvPr/>
      </p:nvGrpSpPr>
      <p:grpSpPr>
        <a:xfrm>
          <a:off x="0" y="0"/>
          <a:ext cx="0" cy="0"/>
          <a:chOff x="0" y="0"/>
          <a:chExt cx="0" cy="0"/>
        </a:xfrm>
      </p:grpSpPr>
      <p:sp>
        <p:nvSpPr>
          <p:cNvPr id="10" name="Rectangle 11"/>
          <p:cNvSpPr/>
          <p:nvPr userDrawn="1"/>
        </p:nvSpPr>
        <p:spPr>
          <a:xfrm>
            <a:off x="7747000" y="12700"/>
            <a:ext cx="2476500" cy="6858000"/>
          </a:xfrm>
          <a:custGeom>
            <a:avLst/>
            <a:gdLst>
              <a:gd name="connsiteX0" fmla="*/ 0 w 2476500"/>
              <a:gd name="connsiteY0" fmla="*/ 0 h 6858000"/>
              <a:gd name="connsiteX1" fmla="*/ 2476500 w 2476500"/>
              <a:gd name="connsiteY1" fmla="*/ 0 h 6858000"/>
              <a:gd name="connsiteX2" fmla="*/ 2476500 w 2476500"/>
              <a:gd name="connsiteY2" fmla="*/ 6858000 h 6858000"/>
              <a:gd name="connsiteX3" fmla="*/ 0 w 2476500"/>
              <a:gd name="connsiteY3" fmla="*/ 6858000 h 6858000"/>
              <a:gd name="connsiteX4" fmla="*/ 0 w 2476500"/>
              <a:gd name="connsiteY4" fmla="*/ 0 h 6858000"/>
              <a:gd name="connsiteX0" fmla="*/ 0 w 2476500"/>
              <a:gd name="connsiteY0" fmla="*/ 0 h 6858000"/>
              <a:gd name="connsiteX1" fmla="*/ 2476500 w 2476500"/>
              <a:gd name="connsiteY1" fmla="*/ 6858000 h 6858000"/>
              <a:gd name="connsiteX2" fmla="*/ 0 w 2476500"/>
              <a:gd name="connsiteY2" fmla="*/ 6858000 h 6858000"/>
              <a:gd name="connsiteX3" fmla="*/ 0 w 2476500"/>
              <a:gd name="connsiteY3" fmla="*/ 0 h 6858000"/>
            </a:gdLst>
            <a:ahLst/>
            <a:cxnLst>
              <a:cxn ang="0">
                <a:pos x="connsiteX0" y="connsiteY0"/>
              </a:cxn>
              <a:cxn ang="0">
                <a:pos x="connsiteX1" y="connsiteY1"/>
              </a:cxn>
              <a:cxn ang="0">
                <a:pos x="connsiteX2" y="connsiteY2"/>
              </a:cxn>
              <a:cxn ang="0">
                <a:pos x="connsiteX3" y="connsiteY3"/>
              </a:cxn>
            </a:cxnLst>
            <a:rect l="l" t="t" r="r" b="b"/>
            <a:pathLst>
              <a:path w="2476500" h="6858000">
                <a:moveTo>
                  <a:pt x="0" y="0"/>
                </a:moveTo>
                <a:lnTo>
                  <a:pt x="2476500" y="6858000"/>
                </a:lnTo>
                <a:lnTo>
                  <a:pt x="0" y="6858000"/>
                </a:ln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rot="10800000" flipV="1">
            <a:off x="-815" y="-3766"/>
            <a:ext cx="11612244" cy="6870233"/>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52412"/>
              <a:gd name="connsiteX1" fmla="*/ 11030763 w 11030763"/>
              <a:gd name="connsiteY1" fmla="*/ 2996 h 6652412"/>
              <a:gd name="connsiteX2" fmla="*/ 11030763 w 11030763"/>
              <a:gd name="connsiteY2" fmla="*/ 6636033 h 6652412"/>
              <a:gd name="connsiteX3" fmla="*/ 3212636 w 11030763"/>
              <a:gd name="connsiteY3" fmla="*/ 6652412 h 6652412"/>
              <a:gd name="connsiteX4" fmla="*/ 0 w 11030763"/>
              <a:gd name="connsiteY4" fmla="*/ 0 h 6652412"/>
              <a:gd name="connsiteX0" fmla="*/ 0 w 11046873"/>
              <a:gd name="connsiteY0" fmla="*/ 0 h 6652412"/>
              <a:gd name="connsiteX1" fmla="*/ 11030763 w 11046873"/>
              <a:gd name="connsiteY1" fmla="*/ 2996 h 6652412"/>
              <a:gd name="connsiteX2" fmla="*/ 11046873 w 11046873"/>
              <a:gd name="connsiteY2" fmla="*/ 6652412 h 6652412"/>
              <a:gd name="connsiteX3" fmla="*/ 3212636 w 11046873"/>
              <a:gd name="connsiteY3" fmla="*/ 6652412 h 6652412"/>
              <a:gd name="connsiteX4" fmla="*/ 0 w 11046873"/>
              <a:gd name="connsiteY4" fmla="*/ 0 h 6652412"/>
              <a:gd name="connsiteX0" fmla="*/ 0 w 11046873"/>
              <a:gd name="connsiteY0" fmla="*/ 0 h 6652412"/>
              <a:gd name="connsiteX1" fmla="*/ 11038819 w 11046873"/>
              <a:gd name="connsiteY1" fmla="*/ 11209 h 6652412"/>
              <a:gd name="connsiteX2" fmla="*/ 11046873 w 11046873"/>
              <a:gd name="connsiteY2" fmla="*/ 6652412 h 6652412"/>
              <a:gd name="connsiteX3" fmla="*/ 3212636 w 11046873"/>
              <a:gd name="connsiteY3" fmla="*/ 6652412 h 6652412"/>
              <a:gd name="connsiteX4" fmla="*/ 0 w 11046873"/>
              <a:gd name="connsiteY4" fmla="*/ 0 h 6652412"/>
              <a:gd name="connsiteX0" fmla="*/ 0 w 11046873"/>
              <a:gd name="connsiteY0" fmla="*/ 5217 h 6657629"/>
              <a:gd name="connsiteX1" fmla="*/ 11038819 w 11046873"/>
              <a:gd name="connsiteY1" fmla="*/ 0 h 6657629"/>
              <a:gd name="connsiteX2" fmla="*/ 11046873 w 11046873"/>
              <a:gd name="connsiteY2" fmla="*/ 6657629 h 6657629"/>
              <a:gd name="connsiteX3" fmla="*/ 3212636 w 11046873"/>
              <a:gd name="connsiteY3" fmla="*/ 6657629 h 6657629"/>
              <a:gd name="connsiteX4" fmla="*/ 0 w 11046873"/>
              <a:gd name="connsiteY4" fmla="*/ 5217 h 6657629"/>
              <a:gd name="connsiteX0" fmla="*/ 0 w 11047648"/>
              <a:gd name="connsiteY0" fmla="*/ 0 h 6652412"/>
              <a:gd name="connsiteX1" fmla="*/ 11046873 w 11047648"/>
              <a:gd name="connsiteY1" fmla="*/ 2995 h 6652412"/>
              <a:gd name="connsiteX2" fmla="*/ 11046873 w 11047648"/>
              <a:gd name="connsiteY2" fmla="*/ 6652412 h 6652412"/>
              <a:gd name="connsiteX3" fmla="*/ 3212636 w 11047648"/>
              <a:gd name="connsiteY3" fmla="*/ 6652412 h 6652412"/>
              <a:gd name="connsiteX4" fmla="*/ 0 w 11047648"/>
              <a:gd name="connsiteY4" fmla="*/ 0 h 665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7648" h="6652412">
                <a:moveTo>
                  <a:pt x="0" y="0"/>
                </a:moveTo>
                <a:lnTo>
                  <a:pt x="11046873" y="2995"/>
                </a:lnTo>
                <a:cubicBezTo>
                  <a:pt x="11049558" y="2216729"/>
                  <a:pt x="11044188" y="4438678"/>
                  <a:pt x="11046873" y="6652412"/>
                </a:cubicBezTo>
                <a:lnTo>
                  <a:pt x="3212636" y="6652412"/>
                </a:lnTo>
                <a:lnTo>
                  <a:pt x="0" y="0"/>
                </a:lnTo>
                <a:close/>
              </a:path>
            </a:pathLst>
          </a:cu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hasCustomPrompt="1"/>
          </p:nvPr>
        </p:nvSpPr>
        <p:spPr>
          <a:xfrm>
            <a:off x="757621" y="1615384"/>
            <a:ext cx="7006312" cy="1593483"/>
          </a:xfrm>
        </p:spPr>
        <p:txBody>
          <a:bodyPr>
            <a:noAutofit/>
          </a:bodyPr>
          <a:lstStyle>
            <a:lvl1pPr>
              <a:defRPr sz="4800" b="1">
                <a:solidFill>
                  <a:schemeClr val="bg1"/>
                </a:solidFill>
              </a:defRPr>
            </a:lvl1pPr>
          </a:lstStyle>
          <a:p>
            <a:r>
              <a:rPr lang="en-US" dirty="0"/>
              <a:t>Click To Edit Master Title Style</a:t>
            </a:r>
          </a:p>
        </p:txBody>
      </p:sp>
      <p:sp>
        <p:nvSpPr>
          <p:cNvPr id="7" name="Text Placeholder 6"/>
          <p:cNvSpPr>
            <a:spLocks noGrp="1"/>
          </p:cNvSpPr>
          <p:nvPr>
            <p:ph type="body" sz="quarter" idx="13"/>
          </p:nvPr>
        </p:nvSpPr>
        <p:spPr>
          <a:xfrm>
            <a:off x="757621" y="4450841"/>
            <a:ext cx="6938579" cy="935421"/>
          </a:xfrm>
        </p:spPr>
        <p:txBody>
          <a:bodyPr>
            <a:normAutofit/>
          </a:bodyPr>
          <a:lstStyle>
            <a:lvl1pPr algn="l">
              <a:defRPr sz="2200">
                <a:solidFill>
                  <a:schemeClr val="bg1"/>
                </a:solidFill>
              </a:defRPr>
            </a:lvl1pPr>
          </a:lstStyle>
          <a:p>
            <a:pPr lvl="0"/>
            <a:r>
              <a:rPr lang="en-US"/>
              <a:t>Click to edit Master text styles</a:t>
            </a:r>
          </a:p>
        </p:txBody>
      </p:sp>
      <p:pic>
        <p:nvPicPr>
          <p:cNvPr id="8" name="Picture 7" descr="ODU_sig_REV-01.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621" y="471245"/>
            <a:ext cx="1825083" cy="767281"/>
          </a:xfrm>
          <a:prstGeom prst="rect">
            <a:avLst/>
          </a:prstGeom>
        </p:spPr>
      </p:pic>
      <p:sp>
        <p:nvSpPr>
          <p:cNvPr id="9" name="Text Placeholder 6"/>
          <p:cNvSpPr>
            <a:spLocks noGrp="1"/>
          </p:cNvSpPr>
          <p:nvPr>
            <p:ph type="body" sz="quarter" idx="14"/>
          </p:nvPr>
        </p:nvSpPr>
        <p:spPr>
          <a:xfrm>
            <a:off x="757620" y="5472335"/>
            <a:ext cx="6938577" cy="430926"/>
          </a:xfrm>
        </p:spPr>
        <p:txBody>
          <a:bodyPr>
            <a:normAutofit/>
          </a:bodyPr>
          <a:lstStyle>
            <a:lvl1pPr algn="l">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76965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arge Photo and Content - Light Blue">
    <p:spTree>
      <p:nvGrpSpPr>
        <p:cNvPr id="1" name=""/>
        <p:cNvGrpSpPr/>
        <p:nvPr/>
      </p:nvGrpSpPr>
      <p:grpSpPr>
        <a:xfrm>
          <a:off x="0" y="0"/>
          <a:ext cx="0" cy="0"/>
          <a:chOff x="0" y="0"/>
          <a:chExt cx="0" cy="0"/>
        </a:xfrm>
      </p:grpSpPr>
      <p:sp>
        <p:nvSpPr>
          <p:cNvPr id="4" name="Picture Placeholder 11"/>
          <p:cNvSpPr>
            <a:spLocks noGrp="1"/>
          </p:cNvSpPr>
          <p:nvPr>
            <p:ph type="pic" sz="quarter" idx="12"/>
          </p:nvPr>
        </p:nvSpPr>
        <p:spPr>
          <a:xfrm>
            <a:off x="436880" y="1544320"/>
            <a:ext cx="6370320" cy="4643120"/>
          </a:xfrm>
        </p:spPr>
        <p:txBody>
          <a:bodyPr/>
          <a:lstStyle/>
          <a:p>
            <a:r>
              <a:rPr lang="en-US"/>
              <a:t>Drag picture to placeholder or click icon to add</a:t>
            </a:r>
            <a:endParaRPr lang="en-US" dirty="0"/>
          </a:p>
        </p:txBody>
      </p:sp>
      <p:sp>
        <p:nvSpPr>
          <p:cNvPr id="5" name="Right Triangle 4"/>
          <p:cNvSpPr/>
          <p:nvPr userDrawn="1"/>
        </p:nvSpPr>
        <p:spPr>
          <a:xfrm flipH="1">
            <a:off x="10576560" y="487680"/>
            <a:ext cx="1615440" cy="638048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4"/>
          <p:cNvSpPr/>
          <p:nvPr userDrawn="1"/>
        </p:nvSpPr>
        <p:spPr>
          <a:xfrm>
            <a:off x="9387840" y="-10160"/>
            <a:ext cx="2814320" cy="6898643"/>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65108"/>
              <a:gd name="connsiteY0" fmla="*/ 8468 h 6652693"/>
              <a:gd name="connsiteX1" fmla="*/ 12265108 w 12265108"/>
              <a:gd name="connsiteY1" fmla="*/ 0 h 6652693"/>
              <a:gd name="connsiteX2" fmla="*/ 12204643 w 12265108"/>
              <a:gd name="connsiteY2" fmla="*/ 6652691 h 6652693"/>
              <a:gd name="connsiteX3" fmla="*/ 11159981 w 12265108"/>
              <a:gd name="connsiteY3" fmla="*/ 6652693 h 6652693"/>
              <a:gd name="connsiteX4" fmla="*/ 0 w 12265108"/>
              <a:gd name="connsiteY4" fmla="*/ 8468 h 6652693"/>
              <a:gd name="connsiteX0" fmla="*/ 0 w 12295341"/>
              <a:gd name="connsiteY0" fmla="*/ 8468 h 6672345"/>
              <a:gd name="connsiteX1" fmla="*/ 12265108 w 12295341"/>
              <a:gd name="connsiteY1" fmla="*/ 0 h 6672345"/>
              <a:gd name="connsiteX2" fmla="*/ 12295341 w 12295341"/>
              <a:gd name="connsiteY2" fmla="*/ 6672345 h 6672345"/>
              <a:gd name="connsiteX3" fmla="*/ 11159981 w 12295341"/>
              <a:gd name="connsiteY3" fmla="*/ 6652693 h 6672345"/>
              <a:gd name="connsiteX4" fmla="*/ 0 w 12295341"/>
              <a:gd name="connsiteY4" fmla="*/ 8468 h 6672345"/>
              <a:gd name="connsiteX0" fmla="*/ 0 w 12295341"/>
              <a:gd name="connsiteY0" fmla="*/ 8468 h 6662518"/>
              <a:gd name="connsiteX1" fmla="*/ 12265108 w 12295341"/>
              <a:gd name="connsiteY1" fmla="*/ 0 h 6662518"/>
              <a:gd name="connsiteX2" fmla="*/ 12295341 w 12295341"/>
              <a:gd name="connsiteY2" fmla="*/ 6662518 h 6662518"/>
              <a:gd name="connsiteX3" fmla="*/ 11159981 w 12295341"/>
              <a:gd name="connsiteY3" fmla="*/ 6652693 h 6662518"/>
              <a:gd name="connsiteX4" fmla="*/ 0 w 12295341"/>
              <a:gd name="connsiteY4" fmla="*/ 8468 h 6662518"/>
              <a:gd name="connsiteX0" fmla="*/ 0 w 12295341"/>
              <a:gd name="connsiteY0" fmla="*/ 8468 h 6662518"/>
              <a:gd name="connsiteX1" fmla="*/ 12265108 w 12295341"/>
              <a:gd name="connsiteY1" fmla="*/ 0 h 6662518"/>
              <a:gd name="connsiteX2" fmla="*/ 12295341 w 12295341"/>
              <a:gd name="connsiteY2" fmla="*/ 6662518 h 6662518"/>
              <a:gd name="connsiteX3" fmla="*/ 11129749 w 12295341"/>
              <a:gd name="connsiteY3" fmla="*/ 6652693 h 6662518"/>
              <a:gd name="connsiteX4" fmla="*/ 0 w 12295341"/>
              <a:gd name="connsiteY4" fmla="*/ 8468 h 6662518"/>
              <a:gd name="connsiteX0" fmla="*/ 0 w 12295341"/>
              <a:gd name="connsiteY0" fmla="*/ 8468 h 6672347"/>
              <a:gd name="connsiteX1" fmla="*/ 12265108 w 12295341"/>
              <a:gd name="connsiteY1" fmla="*/ 0 h 6672347"/>
              <a:gd name="connsiteX2" fmla="*/ 12295341 w 12295341"/>
              <a:gd name="connsiteY2" fmla="*/ 6662518 h 6672347"/>
              <a:gd name="connsiteX3" fmla="*/ 11129749 w 12295341"/>
              <a:gd name="connsiteY3" fmla="*/ 6672347 h 6672347"/>
              <a:gd name="connsiteX4" fmla="*/ 0 w 12295341"/>
              <a:gd name="connsiteY4" fmla="*/ 8468 h 6672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5341" h="6672347">
                <a:moveTo>
                  <a:pt x="0" y="8468"/>
                </a:moveTo>
                <a:lnTo>
                  <a:pt x="12265108" y="0"/>
                </a:lnTo>
                <a:lnTo>
                  <a:pt x="12295341" y="6662518"/>
                </a:lnTo>
                <a:lnTo>
                  <a:pt x="11129749" y="6672347"/>
                </a:lnTo>
                <a:lnTo>
                  <a:pt x="0" y="8468"/>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3"/>
          </p:nvPr>
        </p:nvSpPr>
        <p:spPr>
          <a:xfrm>
            <a:off x="6990080" y="3444240"/>
            <a:ext cx="2834958" cy="2743200"/>
          </a:xfrm>
        </p:spPr>
        <p:txBody>
          <a:bodyPr>
            <a:normAutofit/>
          </a:bodyPr>
          <a:lstStyle>
            <a:lvl1pPr>
              <a:defRPr sz="1600"/>
            </a:lvl1pPr>
          </a:lstStyle>
          <a:p>
            <a:pPr lvl="0"/>
            <a:r>
              <a:rPr lang="en-US"/>
              <a:t>Click to edit Master text styles</a:t>
            </a:r>
          </a:p>
        </p:txBody>
      </p:sp>
      <p:sp>
        <p:nvSpPr>
          <p:cNvPr id="13" name="Text Placeholder 21"/>
          <p:cNvSpPr>
            <a:spLocks noGrp="1"/>
          </p:cNvSpPr>
          <p:nvPr>
            <p:ph type="body" sz="quarter" idx="16"/>
          </p:nvPr>
        </p:nvSpPr>
        <p:spPr>
          <a:xfrm>
            <a:off x="6990080" y="1554480"/>
            <a:ext cx="2834640" cy="1737360"/>
          </a:xfrm>
        </p:spPr>
        <p:txBody>
          <a:bodyPr anchor="b">
            <a:normAutofit/>
          </a:bodyPr>
          <a:lstStyle>
            <a:lvl1pPr marL="0" indent="0">
              <a:buFont typeface="Arial" panose="020B0604020202020204" pitchFamily="34" charset="0"/>
              <a:buNone/>
              <a:defRPr sz="2400" b="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D4F7D0B0-7E7B-4879-A888-F5F2D3156A72}" type="slidenum">
              <a:rPr lang="en-US" smtClean="0"/>
              <a:pPr/>
              <a:t>‹#›</a:t>
            </a:fld>
            <a:endParaRPr lang="en-US" dirty="0"/>
          </a:p>
        </p:txBody>
      </p:sp>
      <p:pic>
        <p:nvPicPr>
          <p:cNvPr id="14" name="Picture 13"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1750328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Large Photo and Content - Light Blue">
    <p:spTree>
      <p:nvGrpSpPr>
        <p:cNvPr id="1" name=""/>
        <p:cNvGrpSpPr/>
        <p:nvPr/>
      </p:nvGrpSpPr>
      <p:grpSpPr>
        <a:xfrm>
          <a:off x="0" y="0"/>
          <a:ext cx="0" cy="0"/>
          <a:chOff x="0" y="0"/>
          <a:chExt cx="0" cy="0"/>
        </a:xfrm>
      </p:grpSpPr>
      <p:sp>
        <p:nvSpPr>
          <p:cNvPr id="4" name="Picture Placeholder 11"/>
          <p:cNvSpPr>
            <a:spLocks noGrp="1"/>
          </p:cNvSpPr>
          <p:nvPr>
            <p:ph type="pic" sz="quarter" idx="12"/>
          </p:nvPr>
        </p:nvSpPr>
        <p:spPr>
          <a:xfrm>
            <a:off x="436880" y="1544320"/>
            <a:ext cx="6370320" cy="4643120"/>
          </a:xfrm>
        </p:spPr>
        <p:txBody>
          <a:bodyPr/>
          <a:lstStyle/>
          <a:p>
            <a:r>
              <a:rPr lang="en-US"/>
              <a:t>Drag picture to placeholder or click icon to add</a:t>
            </a:r>
            <a:endParaRPr lang="en-US" dirty="0"/>
          </a:p>
        </p:txBody>
      </p:sp>
      <p:sp>
        <p:nvSpPr>
          <p:cNvPr id="5" name="Right Triangle 4"/>
          <p:cNvSpPr/>
          <p:nvPr userDrawn="1"/>
        </p:nvSpPr>
        <p:spPr>
          <a:xfrm flipH="1">
            <a:off x="10576560" y="487680"/>
            <a:ext cx="1615440" cy="6380480"/>
          </a:xfrm>
          <a:prstGeom prst="r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4"/>
          <p:cNvSpPr/>
          <p:nvPr userDrawn="1"/>
        </p:nvSpPr>
        <p:spPr>
          <a:xfrm>
            <a:off x="9387840" y="-10160"/>
            <a:ext cx="2814320" cy="6898643"/>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65108"/>
              <a:gd name="connsiteY0" fmla="*/ 8468 h 6652693"/>
              <a:gd name="connsiteX1" fmla="*/ 12265108 w 12265108"/>
              <a:gd name="connsiteY1" fmla="*/ 0 h 6652693"/>
              <a:gd name="connsiteX2" fmla="*/ 12204643 w 12265108"/>
              <a:gd name="connsiteY2" fmla="*/ 6652691 h 6652693"/>
              <a:gd name="connsiteX3" fmla="*/ 11159981 w 12265108"/>
              <a:gd name="connsiteY3" fmla="*/ 6652693 h 6652693"/>
              <a:gd name="connsiteX4" fmla="*/ 0 w 12265108"/>
              <a:gd name="connsiteY4" fmla="*/ 8468 h 6652693"/>
              <a:gd name="connsiteX0" fmla="*/ 0 w 12295341"/>
              <a:gd name="connsiteY0" fmla="*/ 8468 h 6672345"/>
              <a:gd name="connsiteX1" fmla="*/ 12265108 w 12295341"/>
              <a:gd name="connsiteY1" fmla="*/ 0 h 6672345"/>
              <a:gd name="connsiteX2" fmla="*/ 12295341 w 12295341"/>
              <a:gd name="connsiteY2" fmla="*/ 6672345 h 6672345"/>
              <a:gd name="connsiteX3" fmla="*/ 11159981 w 12295341"/>
              <a:gd name="connsiteY3" fmla="*/ 6652693 h 6672345"/>
              <a:gd name="connsiteX4" fmla="*/ 0 w 12295341"/>
              <a:gd name="connsiteY4" fmla="*/ 8468 h 6672345"/>
              <a:gd name="connsiteX0" fmla="*/ 0 w 12295341"/>
              <a:gd name="connsiteY0" fmla="*/ 8468 h 6662518"/>
              <a:gd name="connsiteX1" fmla="*/ 12265108 w 12295341"/>
              <a:gd name="connsiteY1" fmla="*/ 0 h 6662518"/>
              <a:gd name="connsiteX2" fmla="*/ 12295341 w 12295341"/>
              <a:gd name="connsiteY2" fmla="*/ 6662518 h 6662518"/>
              <a:gd name="connsiteX3" fmla="*/ 11159981 w 12295341"/>
              <a:gd name="connsiteY3" fmla="*/ 6652693 h 6662518"/>
              <a:gd name="connsiteX4" fmla="*/ 0 w 12295341"/>
              <a:gd name="connsiteY4" fmla="*/ 8468 h 6662518"/>
              <a:gd name="connsiteX0" fmla="*/ 0 w 12295341"/>
              <a:gd name="connsiteY0" fmla="*/ 8468 h 6662518"/>
              <a:gd name="connsiteX1" fmla="*/ 12265108 w 12295341"/>
              <a:gd name="connsiteY1" fmla="*/ 0 h 6662518"/>
              <a:gd name="connsiteX2" fmla="*/ 12295341 w 12295341"/>
              <a:gd name="connsiteY2" fmla="*/ 6662518 h 6662518"/>
              <a:gd name="connsiteX3" fmla="*/ 11129749 w 12295341"/>
              <a:gd name="connsiteY3" fmla="*/ 6652693 h 6662518"/>
              <a:gd name="connsiteX4" fmla="*/ 0 w 12295341"/>
              <a:gd name="connsiteY4" fmla="*/ 8468 h 6662518"/>
              <a:gd name="connsiteX0" fmla="*/ 0 w 12295341"/>
              <a:gd name="connsiteY0" fmla="*/ 8468 h 6672347"/>
              <a:gd name="connsiteX1" fmla="*/ 12265108 w 12295341"/>
              <a:gd name="connsiteY1" fmla="*/ 0 h 6672347"/>
              <a:gd name="connsiteX2" fmla="*/ 12295341 w 12295341"/>
              <a:gd name="connsiteY2" fmla="*/ 6662518 h 6672347"/>
              <a:gd name="connsiteX3" fmla="*/ 11129749 w 12295341"/>
              <a:gd name="connsiteY3" fmla="*/ 6672347 h 6672347"/>
              <a:gd name="connsiteX4" fmla="*/ 0 w 12295341"/>
              <a:gd name="connsiteY4" fmla="*/ 8468 h 6672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5341" h="6672347">
                <a:moveTo>
                  <a:pt x="0" y="8468"/>
                </a:moveTo>
                <a:lnTo>
                  <a:pt x="12265108" y="0"/>
                </a:lnTo>
                <a:lnTo>
                  <a:pt x="12295341" y="6662518"/>
                </a:lnTo>
                <a:lnTo>
                  <a:pt x="11129749" y="6672347"/>
                </a:lnTo>
                <a:lnTo>
                  <a:pt x="0" y="8468"/>
                </a:lnTo>
                <a:close/>
              </a:path>
            </a:pathLst>
          </a:cu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3"/>
          </p:nvPr>
        </p:nvSpPr>
        <p:spPr>
          <a:xfrm>
            <a:off x="6990080" y="3444240"/>
            <a:ext cx="2834958" cy="2743200"/>
          </a:xfrm>
        </p:spPr>
        <p:txBody>
          <a:bodyPr>
            <a:normAutofit/>
          </a:bodyPr>
          <a:lstStyle>
            <a:lvl1pPr>
              <a:defRPr sz="1600"/>
            </a:lvl1pPr>
          </a:lstStyle>
          <a:p>
            <a:pPr lvl="0"/>
            <a:r>
              <a:rPr lang="en-US"/>
              <a:t>Click to edit Master text styles</a:t>
            </a:r>
          </a:p>
        </p:txBody>
      </p:sp>
      <p:sp>
        <p:nvSpPr>
          <p:cNvPr id="13" name="Text Placeholder 21"/>
          <p:cNvSpPr>
            <a:spLocks noGrp="1"/>
          </p:cNvSpPr>
          <p:nvPr>
            <p:ph type="body" sz="quarter" idx="16"/>
          </p:nvPr>
        </p:nvSpPr>
        <p:spPr>
          <a:xfrm>
            <a:off x="6990080" y="1554480"/>
            <a:ext cx="2834640" cy="1737360"/>
          </a:xfrm>
        </p:spPr>
        <p:txBody>
          <a:bodyPr anchor="b">
            <a:normAutofit/>
          </a:bodyPr>
          <a:lstStyle>
            <a:lvl1pPr marL="0" indent="0">
              <a:buFont typeface="Arial" panose="020B0604020202020204" pitchFamily="34" charset="0"/>
              <a:buNone/>
              <a:defRPr sz="2400" b="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D4F7D0B0-7E7B-4879-A888-F5F2D3156A72}" type="slidenum">
              <a:rPr lang="en-US" smtClean="0"/>
              <a:pPr/>
              <a:t>‹#›</a:t>
            </a:fld>
            <a:endParaRPr lang="en-US" dirty="0"/>
          </a:p>
        </p:txBody>
      </p:sp>
      <p:pic>
        <p:nvPicPr>
          <p:cNvPr id="14" name="Picture 13"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3082316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arge Photo and Content - Aqua">
    <p:spTree>
      <p:nvGrpSpPr>
        <p:cNvPr id="1" name=""/>
        <p:cNvGrpSpPr/>
        <p:nvPr/>
      </p:nvGrpSpPr>
      <p:grpSpPr>
        <a:xfrm>
          <a:off x="0" y="0"/>
          <a:ext cx="0" cy="0"/>
          <a:chOff x="0" y="0"/>
          <a:chExt cx="0" cy="0"/>
        </a:xfrm>
      </p:grpSpPr>
      <p:sp>
        <p:nvSpPr>
          <p:cNvPr id="4" name="Picture Placeholder 11"/>
          <p:cNvSpPr>
            <a:spLocks noGrp="1"/>
          </p:cNvSpPr>
          <p:nvPr>
            <p:ph type="pic" sz="quarter" idx="12"/>
          </p:nvPr>
        </p:nvSpPr>
        <p:spPr>
          <a:xfrm>
            <a:off x="436880" y="1544320"/>
            <a:ext cx="6370320" cy="4643120"/>
          </a:xfrm>
        </p:spPr>
        <p:txBody>
          <a:bodyPr/>
          <a:lstStyle/>
          <a:p>
            <a:r>
              <a:rPr lang="en-US"/>
              <a:t>Drag picture to placeholder or click icon to add</a:t>
            </a:r>
            <a:endParaRPr lang="en-US" dirty="0"/>
          </a:p>
        </p:txBody>
      </p:sp>
      <p:sp>
        <p:nvSpPr>
          <p:cNvPr id="5" name="Right Triangle 4"/>
          <p:cNvSpPr/>
          <p:nvPr userDrawn="1"/>
        </p:nvSpPr>
        <p:spPr>
          <a:xfrm flipH="1">
            <a:off x="10576560" y="487680"/>
            <a:ext cx="1615440" cy="638048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4"/>
          <p:cNvSpPr/>
          <p:nvPr userDrawn="1"/>
        </p:nvSpPr>
        <p:spPr>
          <a:xfrm>
            <a:off x="9387840" y="-10160"/>
            <a:ext cx="2814320" cy="6898643"/>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65108"/>
              <a:gd name="connsiteY0" fmla="*/ 8468 h 6652693"/>
              <a:gd name="connsiteX1" fmla="*/ 12265108 w 12265108"/>
              <a:gd name="connsiteY1" fmla="*/ 0 h 6652693"/>
              <a:gd name="connsiteX2" fmla="*/ 12204643 w 12265108"/>
              <a:gd name="connsiteY2" fmla="*/ 6652691 h 6652693"/>
              <a:gd name="connsiteX3" fmla="*/ 11159981 w 12265108"/>
              <a:gd name="connsiteY3" fmla="*/ 6652693 h 6652693"/>
              <a:gd name="connsiteX4" fmla="*/ 0 w 12265108"/>
              <a:gd name="connsiteY4" fmla="*/ 8468 h 6652693"/>
              <a:gd name="connsiteX0" fmla="*/ 0 w 12295341"/>
              <a:gd name="connsiteY0" fmla="*/ 8468 h 6672345"/>
              <a:gd name="connsiteX1" fmla="*/ 12265108 w 12295341"/>
              <a:gd name="connsiteY1" fmla="*/ 0 h 6672345"/>
              <a:gd name="connsiteX2" fmla="*/ 12295341 w 12295341"/>
              <a:gd name="connsiteY2" fmla="*/ 6672345 h 6672345"/>
              <a:gd name="connsiteX3" fmla="*/ 11159981 w 12295341"/>
              <a:gd name="connsiteY3" fmla="*/ 6652693 h 6672345"/>
              <a:gd name="connsiteX4" fmla="*/ 0 w 12295341"/>
              <a:gd name="connsiteY4" fmla="*/ 8468 h 6672345"/>
              <a:gd name="connsiteX0" fmla="*/ 0 w 12295341"/>
              <a:gd name="connsiteY0" fmla="*/ 8468 h 6662518"/>
              <a:gd name="connsiteX1" fmla="*/ 12265108 w 12295341"/>
              <a:gd name="connsiteY1" fmla="*/ 0 h 6662518"/>
              <a:gd name="connsiteX2" fmla="*/ 12295341 w 12295341"/>
              <a:gd name="connsiteY2" fmla="*/ 6662518 h 6662518"/>
              <a:gd name="connsiteX3" fmla="*/ 11159981 w 12295341"/>
              <a:gd name="connsiteY3" fmla="*/ 6652693 h 6662518"/>
              <a:gd name="connsiteX4" fmla="*/ 0 w 12295341"/>
              <a:gd name="connsiteY4" fmla="*/ 8468 h 6662518"/>
              <a:gd name="connsiteX0" fmla="*/ 0 w 12295341"/>
              <a:gd name="connsiteY0" fmla="*/ 8468 h 6662518"/>
              <a:gd name="connsiteX1" fmla="*/ 12265108 w 12295341"/>
              <a:gd name="connsiteY1" fmla="*/ 0 h 6662518"/>
              <a:gd name="connsiteX2" fmla="*/ 12295341 w 12295341"/>
              <a:gd name="connsiteY2" fmla="*/ 6662518 h 6662518"/>
              <a:gd name="connsiteX3" fmla="*/ 11129749 w 12295341"/>
              <a:gd name="connsiteY3" fmla="*/ 6652693 h 6662518"/>
              <a:gd name="connsiteX4" fmla="*/ 0 w 12295341"/>
              <a:gd name="connsiteY4" fmla="*/ 8468 h 6662518"/>
              <a:gd name="connsiteX0" fmla="*/ 0 w 12295341"/>
              <a:gd name="connsiteY0" fmla="*/ 8468 h 6672347"/>
              <a:gd name="connsiteX1" fmla="*/ 12265108 w 12295341"/>
              <a:gd name="connsiteY1" fmla="*/ 0 h 6672347"/>
              <a:gd name="connsiteX2" fmla="*/ 12295341 w 12295341"/>
              <a:gd name="connsiteY2" fmla="*/ 6662518 h 6672347"/>
              <a:gd name="connsiteX3" fmla="*/ 11129749 w 12295341"/>
              <a:gd name="connsiteY3" fmla="*/ 6672347 h 6672347"/>
              <a:gd name="connsiteX4" fmla="*/ 0 w 12295341"/>
              <a:gd name="connsiteY4" fmla="*/ 8468 h 6672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5341" h="6672347">
                <a:moveTo>
                  <a:pt x="0" y="8468"/>
                </a:moveTo>
                <a:lnTo>
                  <a:pt x="12265108" y="0"/>
                </a:lnTo>
                <a:lnTo>
                  <a:pt x="12295341" y="6662518"/>
                </a:lnTo>
                <a:lnTo>
                  <a:pt x="11129749" y="6672347"/>
                </a:lnTo>
                <a:lnTo>
                  <a:pt x="0" y="8468"/>
                </a:lnTo>
                <a:close/>
              </a:path>
            </a:pathLst>
          </a:cu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3"/>
          </p:nvPr>
        </p:nvSpPr>
        <p:spPr>
          <a:xfrm>
            <a:off x="6990080" y="3444240"/>
            <a:ext cx="2834958" cy="2743200"/>
          </a:xfrm>
        </p:spPr>
        <p:txBody>
          <a:bodyPr>
            <a:normAutofit/>
          </a:bodyPr>
          <a:lstStyle>
            <a:lvl1pPr>
              <a:defRPr sz="1600"/>
            </a:lvl1pPr>
          </a:lstStyle>
          <a:p>
            <a:pPr lvl="0"/>
            <a:r>
              <a:rPr lang="en-US"/>
              <a:t>Click to edit Master text styles</a:t>
            </a:r>
          </a:p>
        </p:txBody>
      </p:sp>
      <p:sp>
        <p:nvSpPr>
          <p:cNvPr id="13" name="Text Placeholder 21"/>
          <p:cNvSpPr>
            <a:spLocks noGrp="1"/>
          </p:cNvSpPr>
          <p:nvPr>
            <p:ph type="body" sz="quarter" idx="16"/>
          </p:nvPr>
        </p:nvSpPr>
        <p:spPr>
          <a:xfrm>
            <a:off x="6990080" y="1554480"/>
            <a:ext cx="2834640" cy="1737360"/>
          </a:xfrm>
        </p:spPr>
        <p:txBody>
          <a:bodyPr anchor="b">
            <a:normAutofit/>
          </a:bodyPr>
          <a:lstStyle>
            <a:lvl1pPr marL="0" indent="0">
              <a:buFont typeface="Arial" panose="020B0604020202020204" pitchFamily="34" charset="0"/>
              <a:buNone/>
              <a:defRPr sz="2400" b="0">
                <a:solidFill>
                  <a:schemeClr val="accent2"/>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D4F7D0B0-7E7B-4879-A888-F5F2D3156A72}" type="slidenum">
              <a:rPr lang="en-US" smtClean="0"/>
              <a:pPr/>
              <a:t>‹#›</a:t>
            </a:fld>
            <a:endParaRPr lang="en-US" dirty="0"/>
          </a:p>
        </p:txBody>
      </p:sp>
      <p:pic>
        <p:nvPicPr>
          <p:cNvPr id="14" name="Picture 13"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2153106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arge Photo and Content - Green">
    <p:spTree>
      <p:nvGrpSpPr>
        <p:cNvPr id="1" name=""/>
        <p:cNvGrpSpPr/>
        <p:nvPr/>
      </p:nvGrpSpPr>
      <p:grpSpPr>
        <a:xfrm>
          <a:off x="0" y="0"/>
          <a:ext cx="0" cy="0"/>
          <a:chOff x="0" y="0"/>
          <a:chExt cx="0" cy="0"/>
        </a:xfrm>
      </p:grpSpPr>
      <p:sp>
        <p:nvSpPr>
          <p:cNvPr id="4" name="Picture Placeholder 11"/>
          <p:cNvSpPr>
            <a:spLocks noGrp="1"/>
          </p:cNvSpPr>
          <p:nvPr>
            <p:ph type="pic" sz="quarter" idx="12"/>
          </p:nvPr>
        </p:nvSpPr>
        <p:spPr>
          <a:xfrm>
            <a:off x="436880" y="1544320"/>
            <a:ext cx="6370320" cy="4643120"/>
          </a:xfrm>
        </p:spPr>
        <p:txBody>
          <a:bodyPr/>
          <a:lstStyle/>
          <a:p>
            <a:r>
              <a:rPr lang="en-US"/>
              <a:t>Drag picture to placeholder or click icon to add</a:t>
            </a:r>
            <a:endParaRPr lang="en-US" dirty="0"/>
          </a:p>
        </p:txBody>
      </p:sp>
      <p:sp>
        <p:nvSpPr>
          <p:cNvPr id="5" name="Right Triangle 4"/>
          <p:cNvSpPr/>
          <p:nvPr userDrawn="1"/>
        </p:nvSpPr>
        <p:spPr>
          <a:xfrm flipH="1">
            <a:off x="10576560" y="487680"/>
            <a:ext cx="1615440" cy="638048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4"/>
          <p:cNvSpPr/>
          <p:nvPr userDrawn="1"/>
        </p:nvSpPr>
        <p:spPr>
          <a:xfrm>
            <a:off x="9387840" y="-10160"/>
            <a:ext cx="2814320" cy="6898643"/>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65108"/>
              <a:gd name="connsiteY0" fmla="*/ 8468 h 6652693"/>
              <a:gd name="connsiteX1" fmla="*/ 12265108 w 12265108"/>
              <a:gd name="connsiteY1" fmla="*/ 0 h 6652693"/>
              <a:gd name="connsiteX2" fmla="*/ 12204643 w 12265108"/>
              <a:gd name="connsiteY2" fmla="*/ 6652691 h 6652693"/>
              <a:gd name="connsiteX3" fmla="*/ 11159981 w 12265108"/>
              <a:gd name="connsiteY3" fmla="*/ 6652693 h 6652693"/>
              <a:gd name="connsiteX4" fmla="*/ 0 w 12265108"/>
              <a:gd name="connsiteY4" fmla="*/ 8468 h 6652693"/>
              <a:gd name="connsiteX0" fmla="*/ 0 w 12295341"/>
              <a:gd name="connsiteY0" fmla="*/ 8468 h 6672345"/>
              <a:gd name="connsiteX1" fmla="*/ 12265108 w 12295341"/>
              <a:gd name="connsiteY1" fmla="*/ 0 h 6672345"/>
              <a:gd name="connsiteX2" fmla="*/ 12295341 w 12295341"/>
              <a:gd name="connsiteY2" fmla="*/ 6672345 h 6672345"/>
              <a:gd name="connsiteX3" fmla="*/ 11159981 w 12295341"/>
              <a:gd name="connsiteY3" fmla="*/ 6652693 h 6672345"/>
              <a:gd name="connsiteX4" fmla="*/ 0 w 12295341"/>
              <a:gd name="connsiteY4" fmla="*/ 8468 h 6672345"/>
              <a:gd name="connsiteX0" fmla="*/ 0 w 12295341"/>
              <a:gd name="connsiteY0" fmla="*/ 8468 h 6662518"/>
              <a:gd name="connsiteX1" fmla="*/ 12265108 w 12295341"/>
              <a:gd name="connsiteY1" fmla="*/ 0 h 6662518"/>
              <a:gd name="connsiteX2" fmla="*/ 12295341 w 12295341"/>
              <a:gd name="connsiteY2" fmla="*/ 6662518 h 6662518"/>
              <a:gd name="connsiteX3" fmla="*/ 11159981 w 12295341"/>
              <a:gd name="connsiteY3" fmla="*/ 6652693 h 6662518"/>
              <a:gd name="connsiteX4" fmla="*/ 0 w 12295341"/>
              <a:gd name="connsiteY4" fmla="*/ 8468 h 6662518"/>
              <a:gd name="connsiteX0" fmla="*/ 0 w 12295341"/>
              <a:gd name="connsiteY0" fmla="*/ 8468 h 6662518"/>
              <a:gd name="connsiteX1" fmla="*/ 12265108 w 12295341"/>
              <a:gd name="connsiteY1" fmla="*/ 0 h 6662518"/>
              <a:gd name="connsiteX2" fmla="*/ 12295341 w 12295341"/>
              <a:gd name="connsiteY2" fmla="*/ 6662518 h 6662518"/>
              <a:gd name="connsiteX3" fmla="*/ 11129749 w 12295341"/>
              <a:gd name="connsiteY3" fmla="*/ 6652693 h 6662518"/>
              <a:gd name="connsiteX4" fmla="*/ 0 w 12295341"/>
              <a:gd name="connsiteY4" fmla="*/ 8468 h 6662518"/>
              <a:gd name="connsiteX0" fmla="*/ 0 w 12295341"/>
              <a:gd name="connsiteY0" fmla="*/ 8468 h 6672347"/>
              <a:gd name="connsiteX1" fmla="*/ 12265108 w 12295341"/>
              <a:gd name="connsiteY1" fmla="*/ 0 h 6672347"/>
              <a:gd name="connsiteX2" fmla="*/ 12295341 w 12295341"/>
              <a:gd name="connsiteY2" fmla="*/ 6662518 h 6672347"/>
              <a:gd name="connsiteX3" fmla="*/ 11129749 w 12295341"/>
              <a:gd name="connsiteY3" fmla="*/ 6672347 h 6672347"/>
              <a:gd name="connsiteX4" fmla="*/ 0 w 12295341"/>
              <a:gd name="connsiteY4" fmla="*/ 8468 h 6672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5341" h="6672347">
                <a:moveTo>
                  <a:pt x="0" y="8468"/>
                </a:moveTo>
                <a:lnTo>
                  <a:pt x="12265108" y="0"/>
                </a:lnTo>
                <a:lnTo>
                  <a:pt x="12295341" y="6662518"/>
                </a:lnTo>
                <a:lnTo>
                  <a:pt x="11129749" y="6672347"/>
                </a:lnTo>
                <a:lnTo>
                  <a:pt x="0" y="8468"/>
                </a:lnTo>
                <a:close/>
              </a:path>
            </a:pathLst>
          </a:cu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3"/>
          </p:nvPr>
        </p:nvSpPr>
        <p:spPr>
          <a:xfrm>
            <a:off x="6990080" y="3444240"/>
            <a:ext cx="2834958" cy="2743200"/>
          </a:xfrm>
        </p:spPr>
        <p:txBody>
          <a:bodyPr>
            <a:normAutofit/>
          </a:bodyPr>
          <a:lstStyle>
            <a:lvl1pPr>
              <a:defRPr sz="1600"/>
            </a:lvl1pPr>
          </a:lstStyle>
          <a:p>
            <a:pPr lvl="0"/>
            <a:r>
              <a:rPr lang="en-US"/>
              <a:t>Click to edit Master text styles</a:t>
            </a:r>
          </a:p>
        </p:txBody>
      </p:sp>
      <p:sp>
        <p:nvSpPr>
          <p:cNvPr id="13" name="Text Placeholder 21"/>
          <p:cNvSpPr>
            <a:spLocks noGrp="1"/>
          </p:cNvSpPr>
          <p:nvPr>
            <p:ph type="body" sz="quarter" idx="16"/>
          </p:nvPr>
        </p:nvSpPr>
        <p:spPr>
          <a:xfrm>
            <a:off x="6990080" y="1554480"/>
            <a:ext cx="2834640" cy="1737360"/>
          </a:xfrm>
        </p:spPr>
        <p:txBody>
          <a:bodyPr anchor="b">
            <a:normAutofit/>
          </a:bodyPr>
          <a:lstStyle>
            <a:lvl1pPr marL="0" indent="0">
              <a:buFont typeface="Arial" panose="020B0604020202020204" pitchFamily="34" charset="0"/>
              <a:buNone/>
              <a:defRPr sz="2400" b="0">
                <a:solidFill>
                  <a:schemeClr val="tx2"/>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D4F7D0B0-7E7B-4879-A888-F5F2D3156A72}" type="slidenum">
              <a:rPr lang="en-US" smtClean="0"/>
              <a:pPr/>
              <a:t>‹#›</a:t>
            </a:fld>
            <a:endParaRPr lang="en-US" dirty="0"/>
          </a:p>
        </p:txBody>
      </p:sp>
      <p:pic>
        <p:nvPicPr>
          <p:cNvPr id="14" name="Picture 13"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4085094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arge Photo and Content - Orange">
    <p:spTree>
      <p:nvGrpSpPr>
        <p:cNvPr id="1" name=""/>
        <p:cNvGrpSpPr/>
        <p:nvPr/>
      </p:nvGrpSpPr>
      <p:grpSpPr>
        <a:xfrm>
          <a:off x="0" y="0"/>
          <a:ext cx="0" cy="0"/>
          <a:chOff x="0" y="0"/>
          <a:chExt cx="0" cy="0"/>
        </a:xfrm>
      </p:grpSpPr>
      <p:sp>
        <p:nvSpPr>
          <p:cNvPr id="4" name="Picture Placeholder 11"/>
          <p:cNvSpPr>
            <a:spLocks noGrp="1"/>
          </p:cNvSpPr>
          <p:nvPr>
            <p:ph type="pic" sz="quarter" idx="12"/>
          </p:nvPr>
        </p:nvSpPr>
        <p:spPr>
          <a:xfrm>
            <a:off x="436880" y="1544320"/>
            <a:ext cx="6370320" cy="4643120"/>
          </a:xfrm>
        </p:spPr>
        <p:txBody>
          <a:bodyPr/>
          <a:lstStyle/>
          <a:p>
            <a:r>
              <a:rPr lang="en-US"/>
              <a:t>Drag picture to placeholder or click icon to add</a:t>
            </a:r>
            <a:endParaRPr lang="en-US" dirty="0"/>
          </a:p>
        </p:txBody>
      </p:sp>
      <p:sp>
        <p:nvSpPr>
          <p:cNvPr id="5" name="Right Triangle 4"/>
          <p:cNvSpPr/>
          <p:nvPr userDrawn="1"/>
        </p:nvSpPr>
        <p:spPr>
          <a:xfrm flipH="1">
            <a:off x="10576560" y="487680"/>
            <a:ext cx="1615440" cy="638048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4"/>
          <p:cNvSpPr/>
          <p:nvPr userDrawn="1"/>
        </p:nvSpPr>
        <p:spPr>
          <a:xfrm>
            <a:off x="9387840" y="-10160"/>
            <a:ext cx="2814320" cy="6898643"/>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65108"/>
              <a:gd name="connsiteY0" fmla="*/ 8468 h 6652693"/>
              <a:gd name="connsiteX1" fmla="*/ 12265108 w 12265108"/>
              <a:gd name="connsiteY1" fmla="*/ 0 h 6652693"/>
              <a:gd name="connsiteX2" fmla="*/ 12204643 w 12265108"/>
              <a:gd name="connsiteY2" fmla="*/ 6652691 h 6652693"/>
              <a:gd name="connsiteX3" fmla="*/ 11159981 w 12265108"/>
              <a:gd name="connsiteY3" fmla="*/ 6652693 h 6652693"/>
              <a:gd name="connsiteX4" fmla="*/ 0 w 12265108"/>
              <a:gd name="connsiteY4" fmla="*/ 8468 h 6652693"/>
              <a:gd name="connsiteX0" fmla="*/ 0 w 12295341"/>
              <a:gd name="connsiteY0" fmla="*/ 8468 h 6672345"/>
              <a:gd name="connsiteX1" fmla="*/ 12265108 w 12295341"/>
              <a:gd name="connsiteY1" fmla="*/ 0 h 6672345"/>
              <a:gd name="connsiteX2" fmla="*/ 12295341 w 12295341"/>
              <a:gd name="connsiteY2" fmla="*/ 6672345 h 6672345"/>
              <a:gd name="connsiteX3" fmla="*/ 11159981 w 12295341"/>
              <a:gd name="connsiteY3" fmla="*/ 6652693 h 6672345"/>
              <a:gd name="connsiteX4" fmla="*/ 0 w 12295341"/>
              <a:gd name="connsiteY4" fmla="*/ 8468 h 6672345"/>
              <a:gd name="connsiteX0" fmla="*/ 0 w 12295341"/>
              <a:gd name="connsiteY0" fmla="*/ 8468 h 6662518"/>
              <a:gd name="connsiteX1" fmla="*/ 12265108 w 12295341"/>
              <a:gd name="connsiteY1" fmla="*/ 0 h 6662518"/>
              <a:gd name="connsiteX2" fmla="*/ 12295341 w 12295341"/>
              <a:gd name="connsiteY2" fmla="*/ 6662518 h 6662518"/>
              <a:gd name="connsiteX3" fmla="*/ 11159981 w 12295341"/>
              <a:gd name="connsiteY3" fmla="*/ 6652693 h 6662518"/>
              <a:gd name="connsiteX4" fmla="*/ 0 w 12295341"/>
              <a:gd name="connsiteY4" fmla="*/ 8468 h 6662518"/>
              <a:gd name="connsiteX0" fmla="*/ 0 w 12295341"/>
              <a:gd name="connsiteY0" fmla="*/ 8468 h 6662518"/>
              <a:gd name="connsiteX1" fmla="*/ 12265108 w 12295341"/>
              <a:gd name="connsiteY1" fmla="*/ 0 h 6662518"/>
              <a:gd name="connsiteX2" fmla="*/ 12295341 w 12295341"/>
              <a:gd name="connsiteY2" fmla="*/ 6662518 h 6662518"/>
              <a:gd name="connsiteX3" fmla="*/ 11129749 w 12295341"/>
              <a:gd name="connsiteY3" fmla="*/ 6652693 h 6662518"/>
              <a:gd name="connsiteX4" fmla="*/ 0 w 12295341"/>
              <a:gd name="connsiteY4" fmla="*/ 8468 h 6662518"/>
              <a:gd name="connsiteX0" fmla="*/ 0 w 12295341"/>
              <a:gd name="connsiteY0" fmla="*/ 8468 h 6672347"/>
              <a:gd name="connsiteX1" fmla="*/ 12265108 w 12295341"/>
              <a:gd name="connsiteY1" fmla="*/ 0 h 6672347"/>
              <a:gd name="connsiteX2" fmla="*/ 12295341 w 12295341"/>
              <a:gd name="connsiteY2" fmla="*/ 6662518 h 6672347"/>
              <a:gd name="connsiteX3" fmla="*/ 11129749 w 12295341"/>
              <a:gd name="connsiteY3" fmla="*/ 6672347 h 6672347"/>
              <a:gd name="connsiteX4" fmla="*/ 0 w 12295341"/>
              <a:gd name="connsiteY4" fmla="*/ 8468 h 6672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5341" h="6672347">
                <a:moveTo>
                  <a:pt x="0" y="8468"/>
                </a:moveTo>
                <a:lnTo>
                  <a:pt x="12265108" y="0"/>
                </a:lnTo>
                <a:lnTo>
                  <a:pt x="12295341" y="6662518"/>
                </a:lnTo>
                <a:lnTo>
                  <a:pt x="11129749" y="6672347"/>
                </a:lnTo>
                <a:lnTo>
                  <a:pt x="0" y="8468"/>
                </a:lnTo>
                <a:close/>
              </a:path>
            </a:pathLst>
          </a:cu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3"/>
          </p:nvPr>
        </p:nvSpPr>
        <p:spPr>
          <a:xfrm>
            <a:off x="6990080" y="3444240"/>
            <a:ext cx="2834958" cy="2743200"/>
          </a:xfrm>
        </p:spPr>
        <p:txBody>
          <a:bodyPr>
            <a:normAutofit/>
          </a:bodyPr>
          <a:lstStyle>
            <a:lvl1pPr>
              <a:defRPr sz="1600"/>
            </a:lvl1pPr>
          </a:lstStyle>
          <a:p>
            <a:pPr lvl="0"/>
            <a:r>
              <a:rPr lang="en-US"/>
              <a:t>Click to edit Master text styles</a:t>
            </a:r>
          </a:p>
        </p:txBody>
      </p:sp>
      <p:sp>
        <p:nvSpPr>
          <p:cNvPr id="13" name="Text Placeholder 21"/>
          <p:cNvSpPr>
            <a:spLocks noGrp="1"/>
          </p:cNvSpPr>
          <p:nvPr>
            <p:ph type="body" sz="quarter" idx="16"/>
          </p:nvPr>
        </p:nvSpPr>
        <p:spPr>
          <a:xfrm>
            <a:off x="6990080" y="1554480"/>
            <a:ext cx="2834640" cy="1737360"/>
          </a:xfrm>
        </p:spPr>
        <p:txBody>
          <a:bodyPr anchor="b">
            <a:normAutofit/>
          </a:bodyPr>
          <a:lstStyle>
            <a:lvl1pPr marL="0" indent="0">
              <a:buFont typeface="Arial" panose="020B0604020202020204" pitchFamily="34" charset="0"/>
              <a:buNone/>
              <a:defRPr sz="2400" b="0">
                <a:solidFill>
                  <a:schemeClr val="accent4"/>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D4F7D0B0-7E7B-4879-A888-F5F2D3156A72}" type="slidenum">
              <a:rPr lang="en-US" smtClean="0"/>
              <a:pPr/>
              <a:t>‹#›</a:t>
            </a:fld>
            <a:endParaRPr lang="en-US" dirty="0"/>
          </a:p>
        </p:txBody>
      </p:sp>
      <p:pic>
        <p:nvPicPr>
          <p:cNvPr id="14" name="Picture 13"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14495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arge Photo and Content - Purple">
    <p:spTree>
      <p:nvGrpSpPr>
        <p:cNvPr id="1" name=""/>
        <p:cNvGrpSpPr/>
        <p:nvPr/>
      </p:nvGrpSpPr>
      <p:grpSpPr>
        <a:xfrm>
          <a:off x="0" y="0"/>
          <a:ext cx="0" cy="0"/>
          <a:chOff x="0" y="0"/>
          <a:chExt cx="0" cy="0"/>
        </a:xfrm>
      </p:grpSpPr>
      <p:sp>
        <p:nvSpPr>
          <p:cNvPr id="4" name="Picture Placeholder 11"/>
          <p:cNvSpPr>
            <a:spLocks noGrp="1"/>
          </p:cNvSpPr>
          <p:nvPr>
            <p:ph type="pic" sz="quarter" idx="12"/>
          </p:nvPr>
        </p:nvSpPr>
        <p:spPr>
          <a:xfrm>
            <a:off x="436880" y="1544320"/>
            <a:ext cx="6370320" cy="4643120"/>
          </a:xfrm>
        </p:spPr>
        <p:txBody>
          <a:bodyPr/>
          <a:lstStyle/>
          <a:p>
            <a:r>
              <a:rPr lang="en-US"/>
              <a:t>Drag picture to placeholder or click icon to add</a:t>
            </a:r>
            <a:endParaRPr lang="en-US" dirty="0"/>
          </a:p>
        </p:txBody>
      </p:sp>
      <p:sp>
        <p:nvSpPr>
          <p:cNvPr id="5" name="Right Triangle 4"/>
          <p:cNvSpPr/>
          <p:nvPr userDrawn="1"/>
        </p:nvSpPr>
        <p:spPr>
          <a:xfrm flipH="1">
            <a:off x="10576560" y="487680"/>
            <a:ext cx="1615440" cy="6380480"/>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4"/>
          <p:cNvSpPr/>
          <p:nvPr userDrawn="1"/>
        </p:nvSpPr>
        <p:spPr>
          <a:xfrm>
            <a:off x="9387840" y="-10160"/>
            <a:ext cx="2814320" cy="6898643"/>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 name="connsiteX0" fmla="*/ 0 w 12265108"/>
              <a:gd name="connsiteY0" fmla="*/ 8468 h 6652693"/>
              <a:gd name="connsiteX1" fmla="*/ 12265108 w 12265108"/>
              <a:gd name="connsiteY1" fmla="*/ 0 h 6652693"/>
              <a:gd name="connsiteX2" fmla="*/ 12204643 w 12265108"/>
              <a:gd name="connsiteY2" fmla="*/ 6652691 h 6652693"/>
              <a:gd name="connsiteX3" fmla="*/ 11159981 w 12265108"/>
              <a:gd name="connsiteY3" fmla="*/ 6652693 h 6652693"/>
              <a:gd name="connsiteX4" fmla="*/ 0 w 12265108"/>
              <a:gd name="connsiteY4" fmla="*/ 8468 h 6652693"/>
              <a:gd name="connsiteX0" fmla="*/ 0 w 12295341"/>
              <a:gd name="connsiteY0" fmla="*/ 8468 h 6672345"/>
              <a:gd name="connsiteX1" fmla="*/ 12265108 w 12295341"/>
              <a:gd name="connsiteY1" fmla="*/ 0 h 6672345"/>
              <a:gd name="connsiteX2" fmla="*/ 12295341 w 12295341"/>
              <a:gd name="connsiteY2" fmla="*/ 6672345 h 6672345"/>
              <a:gd name="connsiteX3" fmla="*/ 11159981 w 12295341"/>
              <a:gd name="connsiteY3" fmla="*/ 6652693 h 6672345"/>
              <a:gd name="connsiteX4" fmla="*/ 0 w 12295341"/>
              <a:gd name="connsiteY4" fmla="*/ 8468 h 6672345"/>
              <a:gd name="connsiteX0" fmla="*/ 0 w 12295341"/>
              <a:gd name="connsiteY0" fmla="*/ 8468 h 6662518"/>
              <a:gd name="connsiteX1" fmla="*/ 12265108 w 12295341"/>
              <a:gd name="connsiteY1" fmla="*/ 0 h 6662518"/>
              <a:gd name="connsiteX2" fmla="*/ 12295341 w 12295341"/>
              <a:gd name="connsiteY2" fmla="*/ 6662518 h 6662518"/>
              <a:gd name="connsiteX3" fmla="*/ 11159981 w 12295341"/>
              <a:gd name="connsiteY3" fmla="*/ 6652693 h 6662518"/>
              <a:gd name="connsiteX4" fmla="*/ 0 w 12295341"/>
              <a:gd name="connsiteY4" fmla="*/ 8468 h 6662518"/>
              <a:gd name="connsiteX0" fmla="*/ 0 w 12295341"/>
              <a:gd name="connsiteY0" fmla="*/ 8468 h 6662518"/>
              <a:gd name="connsiteX1" fmla="*/ 12265108 w 12295341"/>
              <a:gd name="connsiteY1" fmla="*/ 0 h 6662518"/>
              <a:gd name="connsiteX2" fmla="*/ 12295341 w 12295341"/>
              <a:gd name="connsiteY2" fmla="*/ 6662518 h 6662518"/>
              <a:gd name="connsiteX3" fmla="*/ 11129749 w 12295341"/>
              <a:gd name="connsiteY3" fmla="*/ 6652693 h 6662518"/>
              <a:gd name="connsiteX4" fmla="*/ 0 w 12295341"/>
              <a:gd name="connsiteY4" fmla="*/ 8468 h 6662518"/>
              <a:gd name="connsiteX0" fmla="*/ 0 w 12295341"/>
              <a:gd name="connsiteY0" fmla="*/ 8468 h 6672347"/>
              <a:gd name="connsiteX1" fmla="*/ 12265108 w 12295341"/>
              <a:gd name="connsiteY1" fmla="*/ 0 h 6672347"/>
              <a:gd name="connsiteX2" fmla="*/ 12295341 w 12295341"/>
              <a:gd name="connsiteY2" fmla="*/ 6662518 h 6672347"/>
              <a:gd name="connsiteX3" fmla="*/ 11129749 w 12295341"/>
              <a:gd name="connsiteY3" fmla="*/ 6672347 h 6672347"/>
              <a:gd name="connsiteX4" fmla="*/ 0 w 12295341"/>
              <a:gd name="connsiteY4" fmla="*/ 8468 h 6672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5341" h="6672347">
                <a:moveTo>
                  <a:pt x="0" y="8468"/>
                </a:moveTo>
                <a:lnTo>
                  <a:pt x="12265108" y="0"/>
                </a:lnTo>
                <a:lnTo>
                  <a:pt x="12295341" y="6662518"/>
                </a:lnTo>
                <a:lnTo>
                  <a:pt x="11129749" y="6672347"/>
                </a:lnTo>
                <a:lnTo>
                  <a:pt x="0" y="8468"/>
                </a:lnTo>
                <a:close/>
              </a:path>
            </a:pathLst>
          </a:cu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3"/>
          </p:nvPr>
        </p:nvSpPr>
        <p:spPr>
          <a:xfrm>
            <a:off x="6990080" y="3444240"/>
            <a:ext cx="2834958" cy="2743200"/>
          </a:xfrm>
        </p:spPr>
        <p:txBody>
          <a:bodyPr>
            <a:normAutofit/>
          </a:bodyPr>
          <a:lstStyle>
            <a:lvl1pPr>
              <a:defRPr sz="1600"/>
            </a:lvl1pPr>
          </a:lstStyle>
          <a:p>
            <a:pPr lvl="0"/>
            <a:r>
              <a:rPr lang="en-US"/>
              <a:t>Click to edit Master text styles</a:t>
            </a:r>
          </a:p>
        </p:txBody>
      </p:sp>
      <p:sp>
        <p:nvSpPr>
          <p:cNvPr id="13" name="Text Placeholder 21"/>
          <p:cNvSpPr>
            <a:spLocks noGrp="1"/>
          </p:cNvSpPr>
          <p:nvPr>
            <p:ph type="body" sz="quarter" idx="16"/>
          </p:nvPr>
        </p:nvSpPr>
        <p:spPr>
          <a:xfrm>
            <a:off x="6990080" y="1554480"/>
            <a:ext cx="2834640" cy="1737360"/>
          </a:xfrm>
        </p:spPr>
        <p:txBody>
          <a:bodyPr anchor="b">
            <a:normAutofit/>
          </a:bodyPr>
          <a:lstStyle>
            <a:lvl1pPr marL="0" indent="0">
              <a:buFont typeface="Arial" panose="020B0604020202020204" pitchFamily="34" charset="0"/>
              <a:buNone/>
              <a:defRPr sz="2400" b="0">
                <a:solidFill>
                  <a:schemeClr val="accent5"/>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D4F7D0B0-7E7B-4879-A888-F5F2D3156A72}" type="slidenum">
              <a:rPr lang="en-US" smtClean="0"/>
              <a:pPr/>
              <a:t>‹#›</a:t>
            </a:fld>
            <a:endParaRPr lang="en-US" dirty="0"/>
          </a:p>
        </p:txBody>
      </p:sp>
      <p:pic>
        <p:nvPicPr>
          <p:cNvPr id="14" name="Picture 13"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20054015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 - Light Blue">
    <p:spTree>
      <p:nvGrpSpPr>
        <p:cNvPr id="1" name=""/>
        <p:cNvGrpSpPr/>
        <p:nvPr/>
      </p:nvGrpSpPr>
      <p:grpSpPr>
        <a:xfrm>
          <a:off x="0" y="0"/>
          <a:ext cx="0" cy="0"/>
          <a:chOff x="0" y="0"/>
          <a:chExt cx="0" cy="0"/>
        </a:xfrm>
      </p:grpSpPr>
      <p:sp>
        <p:nvSpPr>
          <p:cNvPr id="11" name="Right Triangle 10"/>
          <p:cNvSpPr/>
          <p:nvPr userDrawn="1"/>
        </p:nvSpPr>
        <p:spPr>
          <a:xfrm rot="10800000" flipH="1" flipV="1">
            <a:off x="4460240" y="2580640"/>
            <a:ext cx="2854956" cy="4297680"/>
          </a:xfrm>
          <a:prstGeom prst="r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flipV="1">
            <a:off x="-8789" y="-20320"/>
            <a:ext cx="7794716" cy="689864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 name="connsiteX4" fmla="*/ 0 w 4025356"/>
              <a:gd name="connsiteY4" fmla="*/ 0 h 6858000"/>
              <a:gd name="connsiteX0" fmla="*/ 0 w 9633676"/>
              <a:gd name="connsiteY0" fmla="*/ 0 h 6888480"/>
              <a:gd name="connsiteX1" fmla="*/ 4025356 w 9633676"/>
              <a:gd name="connsiteY1" fmla="*/ 0 h 6888480"/>
              <a:gd name="connsiteX2" fmla="*/ 9633676 w 9633676"/>
              <a:gd name="connsiteY2" fmla="*/ 6888480 h 6888480"/>
              <a:gd name="connsiteX3" fmla="*/ 0 w 9633676"/>
              <a:gd name="connsiteY3" fmla="*/ 6858000 h 6888480"/>
              <a:gd name="connsiteX4" fmla="*/ 0 w 9633676"/>
              <a:gd name="connsiteY4" fmla="*/ 0 h 6888480"/>
              <a:gd name="connsiteX0" fmla="*/ 0 w 9633676"/>
              <a:gd name="connsiteY0" fmla="*/ 0 h 6888480"/>
              <a:gd name="connsiteX1" fmla="*/ 4025356 w 9633676"/>
              <a:gd name="connsiteY1" fmla="*/ 0 h 6888480"/>
              <a:gd name="connsiteX2" fmla="*/ 9633676 w 9633676"/>
              <a:gd name="connsiteY2" fmla="*/ 6888480 h 6888480"/>
              <a:gd name="connsiteX3" fmla="*/ 10160 w 9633676"/>
              <a:gd name="connsiteY3" fmla="*/ 6888480 h 6888480"/>
              <a:gd name="connsiteX4" fmla="*/ 0 w 9633676"/>
              <a:gd name="connsiteY4" fmla="*/ 0 h 6888480"/>
              <a:gd name="connsiteX0" fmla="*/ 0 w 7774396"/>
              <a:gd name="connsiteY0" fmla="*/ 0 h 6888480"/>
              <a:gd name="connsiteX1" fmla="*/ 4025356 w 7774396"/>
              <a:gd name="connsiteY1" fmla="*/ 0 h 6888480"/>
              <a:gd name="connsiteX2" fmla="*/ 7774396 w 7774396"/>
              <a:gd name="connsiteY2" fmla="*/ 6807200 h 6888480"/>
              <a:gd name="connsiteX3" fmla="*/ 10160 w 7774396"/>
              <a:gd name="connsiteY3" fmla="*/ 6888480 h 6888480"/>
              <a:gd name="connsiteX4" fmla="*/ 0 w 7774396"/>
              <a:gd name="connsiteY4" fmla="*/ 0 h 6888480"/>
              <a:gd name="connsiteX0" fmla="*/ 0 w 7794716"/>
              <a:gd name="connsiteY0" fmla="*/ 0 h 6898640"/>
              <a:gd name="connsiteX1" fmla="*/ 4025356 w 7794716"/>
              <a:gd name="connsiteY1" fmla="*/ 0 h 6898640"/>
              <a:gd name="connsiteX2" fmla="*/ 7794716 w 7794716"/>
              <a:gd name="connsiteY2" fmla="*/ 6898640 h 6898640"/>
              <a:gd name="connsiteX3" fmla="*/ 10160 w 7794716"/>
              <a:gd name="connsiteY3" fmla="*/ 6888480 h 6898640"/>
              <a:gd name="connsiteX4" fmla="*/ 0 w 7794716"/>
              <a:gd name="connsiteY4" fmla="*/ 0 h 6898640"/>
              <a:gd name="connsiteX0" fmla="*/ 0 w 7794716"/>
              <a:gd name="connsiteY0" fmla="*/ 0 h 6898640"/>
              <a:gd name="connsiteX1" fmla="*/ 4929596 w 7794716"/>
              <a:gd name="connsiteY1" fmla="*/ 0 h 6898640"/>
              <a:gd name="connsiteX2" fmla="*/ 7794716 w 7794716"/>
              <a:gd name="connsiteY2" fmla="*/ 6898640 h 6898640"/>
              <a:gd name="connsiteX3" fmla="*/ 10160 w 7794716"/>
              <a:gd name="connsiteY3" fmla="*/ 6888480 h 6898640"/>
              <a:gd name="connsiteX4" fmla="*/ 0 w 7794716"/>
              <a:gd name="connsiteY4" fmla="*/ 0 h 6898640"/>
              <a:gd name="connsiteX0" fmla="*/ 0 w 7794716"/>
              <a:gd name="connsiteY0" fmla="*/ 0 h 6898640"/>
              <a:gd name="connsiteX1" fmla="*/ 5640796 w 7794716"/>
              <a:gd name="connsiteY1" fmla="*/ 30480 h 6898640"/>
              <a:gd name="connsiteX2" fmla="*/ 7794716 w 7794716"/>
              <a:gd name="connsiteY2" fmla="*/ 6898640 h 6898640"/>
              <a:gd name="connsiteX3" fmla="*/ 10160 w 7794716"/>
              <a:gd name="connsiteY3" fmla="*/ 6888480 h 6898640"/>
              <a:gd name="connsiteX4" fmla="*/ 0 w 7794716"/>
              <a:gd name="connsiteY4" fmla="*/ 0 h 689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4716" h="6898640">
                <a:moveTo>
                  <a:pt x="0" y="0"/>
                </a:moveTo>
                <a:lnTo>
                  <a:pt x="5640796" y="30480"/>
                </a:lnTo>
                <a:lnTo>
                  <a:pt x="7794716" y="6898640"/>
                </a:lnTo>
                <a:lnTo>
                  <a:pt x="10160" y="6888480"/>
                </a:lnTo>
                <a:cubicBezTo>
                  <a:pt x="6773" y="4592320"/>
                  <a:pt x="3387" y="2296160"/>
                  <a:pt x="0" y="0"/>
                </a:cubicBez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1"/>
          </p:nvPr>
        </p:nvSpPr>
        <p:spPr/>
        <p:txBody>
          <a:bodyPr/>
          <a:lstStyle/>
          <a:p>
            <a:fld id="{D4F7D0B0-7E7B-4879-A888-F5F2D3156A72}" type="slidenum">
              <a:rPr lang="en-US" smtClean="0"/>
              <a:pPr/>
              <a:t>‹#›</a:t>
            </a:fld>
            <a:endParaRPr lang="en-US" dirty="0"/>
          </a:p>
        </p:txBody>
      </p:sp>
      <p:sp>
        <p:nvSpPr>
          <p:cNvPr id="13" name="Content Placeholder 17"/>
          <p:cNvSpPr>
            <a:spLocks noGrp="1"/>
          </p:cNvSpPr>
          <p:nvPr>
            <p:ph sz="quarter" idx="15"/>
          </p:nvPr>
        </p:nvSpPr>
        <p:spPr>
          <a:xfrm>
            <a:off x="7569200" y="1778000"/>
            <a:ext cx="4175760" cy="4429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1"/>
          <p:cNvSpPr>
            <a:spLocks noGrp="1"/>
          </p:cNvSpPr>
          <p:nvPr>
            <p:ph type="body" sz="quarter" idx="16"/>
          </p:nvPr>
        </p:nvSpPr>
        <p:spPr>
          <a:xfrm>
            <a:off x="7569200" y="485726"/>
            <a:ext cx="4175760" cy="1170354"/>
          </a:xfrm>
        </p:spPr>
        <p:txBody>
          <a:bodyPr anchor="b">
            <a:normAutofit/>
          </a:bodyPr>
          <a:lstStyle>
            <a:lvl1pPr marL="0" indent="0">
              <a:buFont typeface="Arial" panose="020B0604020202020204" pitchFamily="34" charset="0"/>
              <a:buNone/>
              <a:defRPr sz="2400" b="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8" name="Text Placeholder 7"/>
          <p:cNvSpPr>
            <a:spLocks noGrp="1"/>
          </p:cNvSpPr>
          <p:nvPr>
            <p:ph type="body" sz="quarter" idx="17"/>
          </p:nvPr>
        </p:nvSpPr>
        <p:spPr>
          <a:xfrm>
            <a:off x="427039" y="1778000"/>
            <a:ext cx="5272722" cy="44291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439615" y="365126"/>
            <a:ext cx="6702865" cy="1199514"/>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7675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 - Aqua">
    <p:spTree>
      <p:nvGrpSpPr>
        <p:cNvPr id="1" name=""/>
        <p:cNvGrpSpPr/>
        <p:nvPr/>
      </p:nvGrpSpPr>
      <p:grpSpPr>
        <a:xfrm>
          <a:off x="0" y="0"/>
          <a:ext cx="0" cy="0"/>
          <a:chOff x="0" y="0"/>
          <a:chExt cx="0" cy="0"/>
        </a:xfrm>
      </p:grpSpPr>
      <p:sp>
        <p:nvSpPr>
          <p:cNvPr id="11" name="Right Triangle 10"/>
          <p:cNvSpPr/>
          <p:nvPr userDrawn="1"/>
        </p:nvSpPr>
        <p:spPr>
          <a:xfrm rot="10800000" flipH="1" flipV="1">
            <a:off x="4460240" y="2580640"/>
            <a:ext cx="2854956" cy="4297680"/>
          </a:xfrm>
          <a:prstGeom prst="rtTriangl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flipV="1">
            <a:off x="-8789" y="-20320"/>
            <a:ext cx="7794716" cy="689864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 name="connsiteX4" fmla="*/ 0 w 4025356"/>
              <a:gd name="connsiteY4" fmla="*/ 0 h 6858000"/>
              <a:gd name="connsiteX0" fmla="*/ 0 w 9633676"/>
              <a:gd name="connsiteY0" fmla="*/ 0 h 6888480"/>
              <a:gd name="connsiteX1" fmla="*/ 4025356 w 9633676"/>
              <a:gd name="connsiteY1" fmla="*/ 0 h 6888480"/>
              <a:gd name="connsiteX2" fmla="*/ 9633676 w 9633676"/>
              <a:gd name="connsiteY2" fmla="*/ 6888480 h 6888480"/>
              <a:gd name="connsiteX3" fmla="*/ 0 w 9633676"/>
              <a:gd name="connsiteY3" fmla="*/ 6858000 h 6888480"/>
              <a:gd name="connsiteX4" fmla="*/ 0 w 9633676"/>
              <a:gd name="connsiteY4" fmla="*/ 0 h 6888480"/>
              <a:gd name="connsiteX0" fmla="*/ 0 w 9633676"/>
              <a:gd name="connsiteY0" fmla="*/ 0 h 6888480"/>
              <a:gd name="connsiteX1" fmla="*/ 4025356 w 9633676"/>
              <a:gd name="connsiteY1" fmla="*/ 0 h 6888480"/>
              <a:gd name="connsiteX2" fmla="*/ 9633676 w 9633676"/>
              <a:gd name="connsiteY2" fmla="*/ 6888480 h 6888480"/>
              <a:gd name="connsiteX3" fmla="*/ 10160 w 9633676"/>
              <a:gd name="connsiteY3" fmla="*/ 6888480 h 6888480"/>
              <a:gd name="connsiteX4" fmla="*/ 0 w 9633676"/>
              <a:gd name="connsiteY4" fmla="*/ 0 h 6888480"/>
              <a:gd name="connsiteX0" fmla="*/ 0 w 7774396"/>
              <a:gd name="connsiteY0" fmla="*/ 0 h 6888480"/>
              <a:gd name="connsiteX1" fmla="*/ 4025356 w 7774396"/>
              <a:gd name="connsiteY1" fmla="*/ 0 h 6888480"/>
              <a:gd name="connsiteX2" fmla="*/ 7774396 w 7774396"/>
              <a:gd name="connsiteY2" fmla="*/ 6807200 h 6888480"/>
              <a:gd name="connsiteX3" fmla="*/ 10160 w 7774396"/>
              <a:gd name="connsiteY3" fmla="*/ 6888480 h 6888480"/>
              <a:gd name="connsiteX4" fmla="*/ 0 w 7774396"/>
              <a:gd name="connsiteY4" fmla="*/ 0 h 6888480"/>
              <a:gd name="connsiteX0" fmla="*/ 0 w 7794716"/>
              <a:gd name="connsiteY0" fmla="*/ 0 h 6898640"/>
              <a:gd name="connsiteX1" fmla="*/ 4025356 w 7794716"/>
              <a:gd name="connsiteY1" fmla="*/ 0 h 6898640"/>
              <a:gd name="connsiteX2" fmla="*/ 7794716 w 7794716"/>
              <a:gd name="connsiteY2" fmla="*/ 6898640 h 6898640"/>
              <a:gd name="connsiteX3" fmla="*/ 10160 w 7794716"/>
              <a:gd name="connsiteY3" fmla="*/ 6888480 h 6898640"/>
              <a:gd name="connsiteX4" fmla="*/ 0 w 7794716"/>
              <a:gd name="connsiteY4" fmla="*/ 0 h 6898640"/>
              <a:gd name="connsiteX0" fmla="*/ 0 w 7794716"/>
              <a:gd name="connsiteY0" fmla="*/ 0 h 6898640"/>
              <a:gd name="connsiteX1" fmla="*/ 4929596 w 7794716"/>
              <a:gd name="connsiteY1" fmla="*/ 0 h 6898640"/>
              <a:gd name="connsiteX2" fmla="*/ 7794716 w 7794716"/>
              <a:gd name="connsiteY2" fmla="*/ 6898640 h 6898640"/>
              <a:gd name="connsiteX3" fmla="*/ 10160 w 7794716"/>
              <a:gd name="connsiteY3" fmla="*/ 6888480 h 6898640"/>
              <a:gd name="connsiteX4" fmla="*/ 0 w 7794716"/>
              <a:gd name="connsiteY4" fmla="*/ 0 h 6898640"/>
              <a:gd name="connsiteX0" fmla="*/ 0 w 7794716"/>
              <a:gd name="connsiteY0" fmla="*/ 0 h 6898640"/>
              <a:gd name="connsiteX1" fmla="*/ 5640796 w 7794716"/>
              <a:gd name="connsiteY1" fmla="*/ 30480 h 6898640"/>
              <a:gd name="connsiteX2" fmla="*/ 7794716 w 7794716"/>
              <a:gd name="connsiteY2" fmla="*/ 6898640 h 6898640"/>
              <a:gd name="connsiteX3" fmla="*/ 10160 w 7794716"/>
              <a:gd name="connsiteY3" fmla="*/ 6888480 h 6898640"/>
              <a:gd name="connsiteX4" fmla="*/ 0 w 7794716"/>
              <a:gd name="connsiteY4" fmla="*/ 0 h 689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4716" h="6898640">
                <a:moveTo>
                  <a:pt x="0" y="0"/>
                </a:moveTo>
                <a:lnTo>
                  <a:pt x="5640796" y="30480"/>
                </a:lnTo>
                <a:lnTo>
                  <a:pt x="7794716" y="6898640"/>
                </a:lnTo>
                <a:lnTo>
                  <a:pt x="10160" y="6888480"/>
                </a:lnTo>
                <a:cubicBezTo>
                  <a:pt x="6773" y="4592320"/>
                  <a:pt x="3387" y="2296160"/>
                  <a:pt x="0" y="0"/>
                </a:cubicBez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1"/>
          </p:nvPr>
        </p:nvSpPr>
        <p:spPr/>
        <p:txBody>
          <a:bodyPr/>
          <a:lstStyle/>
          <a:p>
            <a:fld id="{D4F7D0B0-7E7B-4879-A888-F5F2D3156A72}" type="slidenum">
              <a:rPr lang="en-US" smtClean="0"/>
              <a:pPr/>
              <a:t>‹#›</a:t>
            </a:fld>
            <a:endParaRPr lang="en-US" dirty="0"/>
          </a:p>
        </p:txBody>
      </p:sp>
      <p:sp>
        <p:nvSpPr>
          <p:cNvPr id="13" name="Content Placeholder 17"/>
          <p:cNvSpPr>
            <a:spLocks noGrp="1"/>
          </p:cNvSpPr>
          <p:nvPr>
            <p:ph sz="quarter" idx="15"/>
          </p:nvPr>
        </p:nvSpPr>
        <p:spPr>
          <a:xfrm>
            <a:off x="7569200" y="1778000"/>
            <a:ext cx="4175760" cy="4429759"/>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1"/>
          <p:cNvSpPr>
            <a:spLocks noGrp="1"/>
          </p:cNvSpPr>
          <p:nvPr>
            <p:ph type="body" sz="quarter" idx="16"/>
          </p:nvPr>
        </p:nvSpPr>
        <p:spPr>
          <a:xfrm>
            <a:off x="7569200" y="485726"/>
            <a:ext cx="4175760" cy="1170354"/>
          </a:xfrm>
        </p:spPr>
        <p:txBody>
          <a:bodyPr anchor="b">
            <a:normAutofit/>
          </a:bodyPr>
          <a:lstStyle>
            <a:lvl1pPr marL="0" indent="0">
              <a:buFont typeface="Arial" panose="020B0604020202020204" pitchFamily="34" charset="0"/>
              <a:buNone/>
              <a:defRPr sz="2400" b="0">
                <a:solidFill>
                  <a:schemeClr val="accent2"/>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8" name="Text Placeholder 7"/>
          <p:cNvSpPr>
            <a:spLocks noGrp="1"/>
          </p:cNvSpPr>
          <p:nvPr>
            <p:ph type="body" sz="quarter" idx="17"/>
          </p:nvPr>
        </p:nvSpPr>
        <p:spPr>
          <a:xfrm>
            <a:off x="427039" y="1778000"/>
            <a:ext cx="5272722" cy="4429125"/>
          </a:xfrm>
        </p:spPr>
        <p:txBody>
          <a:bodyPr/>
          <a:lstStyle>
            <a:lvl1pPr>
              <a:defRPr>
                <a:solidFill>
                  <a:srgbClr val="FFFFFF"/>
                </a:solidFill>
              </a:defRPr>
            </a:lvl1pPr>
            <a:lvl2pPr>
              <a:defRPr>
                <a:solidFill>
                  <a:srgbClr val="FFFFFF"/>
                </a:solidFill>
              </a:defRPr>
            </a:lvl2pPr>
            <a:lvl3pPr>
              <a:defRPr sz="1600">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439615" y="365126"/>
            <a:ext cx="6702865" cy="1199514"/>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93624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 Green">
    <p:spTree>
      <p:nvGrpSpPr>
        <p:cNvPr id="1" name=""/>
        <p:cNvGrpSpPr/>
        <p:nvPr/>
      </p:nvGrpSpPr>
      <p:grpSpPr>
        <a:xfrm>
          <a:off x="0" y="0"/>
          <a:ext cx="0" cy="0"/>
          <a:chOff x="0" y="0"/>
          <a:chExt cx="0" cy="0"/>
        </a:xfrm>
      </p:grpSpPr>
      <p:sp>
        <p:nvSpPr>
          <p:cNvPr id="11" name="Right Triangle 10"/>
          <p:cNvSpPr/>
          <p:nvPr userDrawn="1"/>
        </p:nvSpPr>
        <p:spPr>
          <a:xfrm rot="10800000" flipH="1" flipV="1">
            <a:off x="4460240" y="2580640"/>
            <a:ext cx="2854956" cy="4297680"/>
          </a:xfrm>
          <a:prstGeom prst="rtTriangl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flipV="1">
            <a:off x="-8789" y="-20320"/>
            <a:ext cx="7794716" cy="689864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 name="connsiteX4" fmla="*/ 0 w 4025356"/>
              <a:gd name="connsiteY4" fmla="*/ 0 h 6858000"/>
              <a:gd name="connsiteX0" fmla="*/ 0 w 9633676"/>
              <a:gd name="connsiteY0" fmla="*/ 0 h 6888480"/>
              <a:gd name="connsiteX1" fmla="*/ 4025356 w 9633676"/>
              <a:gd name="connsiteY1" fmla="*/ 0 h 6888480"/>
              <a:gd name="connsiteX2" fmla="*/ 9633676 w 9633676"/>
              <a:gd name="connsiteY2" fmla="*/ 6888480 h 6888480"/>
              <a:gd name="connsiteX3" fmla="*/ 0 w 9633676"/>
              <a:gd name="connsiteY3" fmla="*/ 6858000 h 6888480"/>
              <a:gd name="connsiteX4" fmla="*/ 0 w 9633676"/>
              <a:gd name="connsiteY4" fmla="*/ 0 h 6888480"/>
              <a:gd name="connsiteX0" fmla="*/ 0 w 9633676"/>
              <a:gd name="connsiteY0" fmla="*/ 0 h 6888480"/>
              <a:gd name="connsiteX1" fmla="*/ 4025356 w 9633676"/>
              <a:gd name="connsiteY1" fmla="*/ 0 h 6888480"/>
              <a:gd name="connsiteX2" fmla="*/ 9633676 w 9633676"/>
              <a:gd name="connsiteY2" fmla="*/ 6888480 h 6888480"/>
              <a:gd name="connsiteX3" fmla="*/ 10160 w 9633676"/>
              <a:gd name="connsiteY3" fmla="*/ 6888480 h 6888480"/>
              <a:gd name="connsiteX4" fmla="*/ 0 w 9633676"/>
              <a:gd name="connsiteY4" fmla="*/ 0 h 6888480"/>
              <a:gd name="connsiteX0" fmla="*/ 0 w 7774396"/>
              <a:gd name="connsiteY0" fmla="*/ 0 h 6888480"/>
              <a:gd name="connsiteX1" fmla="*/ 4025356 w 7774396"/>
              <a:gd name="connsiteY1" fmla="*/ 0 h 6888480"/>
              <a:gd name="connsiteX2" fmla="*/ 7774396 w 7774396"/>
              <a:gd name="connsiteY2" fmla="*/ 6807200 h 6888480"/>
              <a:gd name="connsiteX3" fmla="*/ 10160 w 7774396"/>
              <a:gd name="connsiteY3" fmla="*/ 6888480 h 6888480"/>
              <a:gd name="connsiteX4" fmla="*/ 0 w 7774396"/>
              <a:gd name="connsiteY4" fmla="*/ 0 h 6888480"/>
              <a:gd name="connsiteX0" fmla="*/ 0 w 7794716"/>
              <a:gd name="connsiteY0" fmla="*/ 0 h 6898640"/>
              <a:gd name="connsiteX1" fmla="*/ 4025356 w 7794716"/>
              <a:gd name="connsiteY1" fmla="*/ 0 h 6898640"/>
              <a:gd name="connsiteX2" fmla="*/ 7794716 w 7794716"/>
              <a:gd name="connsiteY2" fmla="*/ 6898640 h 6898640"/>
              <a:gd name="connsiteX3" fmla="*/ 10160 w 7794716"/>
              <a:gd name="connsiteY3" fmla="*/ 6888480 h 6898640"/>
              <a:gd name="connsiteX4" fmla="*/ 0 w 7794716"/>
              <a:gd name="connsiteY4" fmla="*/ 0 h 6898640"/>
              <a:gd name="connsiteX0" fmla="*/ 0 w 7794716"/>
              <a:gd name="connsiteY0" fmla="*/ 0 h 6898640"/>
              <a:gd name="connsiteX1" fmla="*/ 4929596 w 7794716"/>
              <a:gd name="connsiteY1" fmla="*/ 0 h 6898640"/>
              <a:gd name="connsiteX2" fmla="*/ 7794716 w 7794716"/>
              <a:gd name="connsiteY2" fmla="*/ 6898640 h 6898640"/>
              <a:gd name="connsiteX3" fmla="*/ 10160 w 7794716"/>
              <a:gd name="connsiteY3" fmla="*/ 6888480 h 6898640"/>
              <a:gd name="connsiteX4" fmla="*/ 0 w 7794716"/>
              <a:gd name="connsiteY4" fmla="*/ 0 h 6898640"/>
              <a:gd name="connsiteX0" fmla="*/ 0 w 7794716"/>
              <a:gd name="connsiteY0" fmla="*/ 0 h 6898640"/>
              <a:gd name="connsiteX1" fmla="*/ 5640796 w 7794716"/>
              <a:gd name="connsiteY1" fmla="*/ 30480 h 6898640"/>
              <a:gd name="connsiteX2" fmla="*/ 7794716 w 7794716"/>
              <a:gd name="connsiteY2" fmla="*/ 6898640 h 6898640"/>
              <a:gd name="connsiteX3" fmla="*/ 10160 w 7794716"/>
              <a:gd name="connsiteY3" fmla="*/ 6888480 h 6898640"/>
              <a:gd name="connsiteX4" fmla="*/ 0 w 7794716"/>
              <a:gd name="connsiteY4" fmla="*/ 0 h 689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4716" h="6898640">
                <a:moveTo>
                  <a:pt x="0" y="0"/>
                </a:moveTo>
                <a:lnTo>
                  <a:pt x="5640796" y="30480"/>
                </a:lnTo>
                <a:lnTo>
                  <a:pt x="7794716" y="6898640"/>
                </a:lnTo>
                <a:lnTo>
                  <a:pt x="10160" y="6888480"/>
                </a:lnTo>
                <a:cubicBezTo>
                  <a:pt x="6773" y="4592320"/>
                  <a:pt x="3387" y="2296160"/>
                  <a:pt x="0" y="0"/>
                </a:cubicBez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1"/>
          </p:nvPr>
        </p:nvSpPr>
        <p:spPr/>
        <p:txBody>
          <a:bodyPr/>
          <a:lstStyle/>
          <a:p>
            <a:fld id="{D4F7D0B0-7E7B-4879-A888-F5F2D3156A72}" type="slidenum">
              <a:rPr lang="en-US" smtClean="0"/>
              <a:pPr/>
              <a:t>‹#›</a:t>
            </a:fld>
            <a:endParaRPr lang="en-US" dirty="0"/>
          </a:p>
        </p:txBody>
      </p:sp>
      <p:sp>
        <p:nvSpPr>
          <p:cNvPr id="13" name="Content Placeholder 17"/>
          <p:cNvSpPr>
            <a:spLocks noGrp="1"/>
          </p:cNvSpPr>
          <p:nvPr>
            <p:ph sz="quarter" idx="15"/>
          </p:nvPr>
        </p:nvSpPr>
        <p:spPr>
          <a:xfrm>
            <a:off x="7569200" y="1778000"/>
            <a:ext cx="4175760" cy="4429759"/>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1"/>
          <p:cNvSpPr>
            <a:spLocks noGrp="1"/>
          </p:cNvSpPr>
          <p:nvPr>
            <p:ph type="body" sz="quarter" idx="16"/>
          </p:nvPr>
        </p:nvSpPr>
        <p:spPr>
          <a:xfrm>
            <a:off x="7569200" y="485726"/>
            <a:ext cx="4175760" cy="1170354"/>
          </a:xfrm>
        </p:spPr>
        <p:txBody>
          <a:bodyPr anchor="b">
            <a:normAutofit/>
          </a:bodyPr>
          <a:lstStyle>
            <a:lvl1pPr marL="0" indent="0">
              <a:buFont typeface="Arial" panose="020B0604020202020204" pitchFamily="34" charset="0"/>
              <a:buNone/>
              <a:defRPr sz="2400" b="0">
                <a:solidFill>
                  <a:srgbClr val="043657"/>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8" name="Text Placeholder 7"/>
          <p:cNvSpPr>
            <a:spLocks noGrp="1"/>
          </p:cNvSpPr>
          <p:nvPr>
            <p:ph type="body" sz="quarter" idx="17"/>
          </p:nvPr>
        </p:nvSpPr>
        <p:spPr>
          <a:xfrm>
            <a:off x="427039" y="1778000"/>
            <a:ext cx="5272722" cy="44291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439615" y="365126"/>
            <a:ext cx="6702865" cy="1199514"/>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8233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 - Orange">
    <p:spTree>
      <p:nvGrpSpPr>
        <p:cNvPr id="1" name=""/>
        <p:cNvGrpSpPr/>
        <p:nvPr/>
      </p:nvGrpSpPr>
      <p:grpSpPr>
        <a:xfrm>
          <a:off x="0" y="0"/>
          <a:ext cx="0" cy="0"/>
          <a:chOff x="0" y="0"/>
          <a:chExt cx="0" cy="0"/>
        </a:xfrm>
      </p:grpSpPr>
      <p:sp>
        <p:nvSpPr>
          <p:cNvPr id="11" name="Right Triangle 10"/>
          <p:cNvSpPr/>
          <p:nvPr userDrawn="1"/>
        </p:nvSpPr>
        <p:spPr>
          <a:xfrm rot="10800000" flipH="1" flipV="1">
            <a:off x="4460240" y="2580640"/>
            <a:ext cx="2854956" cy="4297680"/>
          </a:xfrm>
          <a:prstGeom prst="rtTriangl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flipV="1">
            <a:off x="-8789" y="-20320"/>
            <a:ext cx="7794716" cy="689864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 name="connsiteX4" fmla="*/ 0 w 4025356"/>
              <a:gd name="connsiteY4" fmla="*/ 0 h 6858000"/>
              <a:gd name="connsiteX0" fmla="*/ 0 w 9633676"/>
              <a:gd name="connsiteY0" fmla="*/ 0 h 6888480"/>
              <a:gd name="connsiteX1" fmla="*/ 4025356 w 9633676"/>
              <a:gd name="connsiteY1" fmla="*/ 0 h 6888480"/>
              <a:gd name="connsiteX2" fmla="*/ 9633676 w 9633676"/>
              <a:gd name="connsiteY2" fmla="*/ 6888480 h 6888480"/>
              <a:gd name="connsiteX3" fmla="*/ 0 w 9633676"/>
              <a:gd name="connsiteY3" fmla="*/ 6858000 h 6888480"/>
              <a:gd name="connsiteX4" fmla="*/ 0 w 9633676"/>
              <a:gd name="connsiteY4" fmla="*/ 0 h 6888480"/>
              <a:gd name="connsiteX0" fmla="*/ 0 w 9633676"/>
              <a:gd name="connsiteY0" fmla="*/ 0 h 6888480"/>
              <a:gd name="connsiteX1" fmla="*/ 4025356 w 9633676"/>
              <a:gd name="connsiteY1" fmla="*/ 0 h 6888480"/>
              <a:gd name="connsiteX2" fmla="*/ 9633676 w 9633676"/>
              <a:gd name="connsiteY2" fmla="*/ 6888480 h 6888480"/>
              <a:gd name="connsiteX3" fmla="*/ 10160 w 9633676"/>
              <a:gd name="connsiteY3" fmla="*/ 6888480 h 6888480"/>
              <a:gd name="connsiteX4" fmla="*/ 0 w 9633676"/>
              <a:gd name="connsiteY4" fmla="*/ 0 h 6888480"/>
              <a:gd name="connsiteX0" fmla="*/ 0 w 7774396"/>
              <a:gd name="connsiteY0" fmla="*/ 0 h 6888480"/>
              <a:gd name="connsiteX1" fmla="*/ 4025356 w 7774396"/>
              <a:gd name="connsiteY1" fmla="*/ 0 h 6888480"/>
              <a:gd name="connsiteX2" fmla="*/ 7774396 w 7774396"/>
              <a:gd name="connsiteY2" fmla="*/ 6807200 h 6888480"/>
              <a:gd name="connsiteX3" fmla="*/ 10160 w 7774396"/>
              <a:gd name="connsiteY3" fmla="*/ 6888480 h 6888480"/>
              <a:gd name="connsiteX4" fmla="*/ 0 w 7774396"/>
              <a:gd name="connsiteY4" fmla="*/ 0 h 6888480"/>
              <a:gd name="connsiteX0" fmla="*/ 0 w 7794716"/>
              <a:gd name="connsiteY0" fmla="*/ 0 h 6898640"/>
              <a:gd name="connsiteX1" fmla="*/ 4025356 w 7794716"/>
              <a:gd name="connsiteY1" fmla="*/ 0 h 6898640"/>
              <a:gd name="connsiteX2" fmla="*/ 7794716 w 7794716"/>
              <a:gd name="connsiteY2" fmla="*/ 6898640 h 6898640"/>
              <a:gd name="connsiteX3" fmla="*/ 10160 w 7794716"/>
              <a:gd name="connsiteY3" fmla="*/ 6888480 h 6898640"/>
              <a:gd name="connsiteX4" fmla="*/ 0 w 7794716"/>
              <a:gd name="connsiteY4" fmla="*/ 0 h 6898640"/>
              <a:gd name="connsiteX0" fmla="*/ 0 w 7794716"/>
              <a:gd name="connsiteY0" fmla="*/ 0 h 6898640"/>
              <a:gd name="connsiteX1" fmla="*/ 4929596 w 7794716"/>
              <a:gd name="connsiteY1" fmla="*/ 0 h 6898640"/>
              <a:gd name="connsiteX2" fmla="*/ 7794716 w 7794716"/>
              <a:gd name="connsiteY2" fmla="*/ 6898640 h 6898640"/>
              <a:gd name="connsiteX3" fmla="*/ 10160 w 7794716"/>
              <a:gd name="connsiteY3" fmla="*/ 6888480 h 6898640"/>
              <a:gd name="connsiteX4" fmla="*/ 0 w 7794716"/>
              <a:gd name="connsiteY4" fmla="*/ 0 h 6898640"/>
              <a:gd name="connsiteX0" fmla="*/ 0 w 7794716"/>
              <a:gd name="connsiteY0" fmla="*/ 0 h 6898640"/>
              <a:gd name="connsiteX1" fmla="*/ 5640796 w 7794716"/>
              <a:gd name="connsiteY1" fmla="*/ 30480 h 6898640"/>
              <a:gd name="connsiteX2" fmla="*/ 7794716 w 7794716"/>
              <a:gd name="connsiteY2" fmla="*/ 6898640 h 6898640"/>
              <a:gd name="connsiteX3" fmla="*/ 10160 w 7794716"/>
              <a:gd name="connsiteY3" fmla="*/ 6888480 h 6898640"/>
              <a:gd name="connsiteX4" fmla="*/ 0 w 7794716"/>
              <a:gd name="connsiteY4" fmla="*/ 0 h 689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4716" h="6898640">
                <a:moveTo>
                  <a:pt x="0" y="0"/>
                </a:moveTo>
                <a:lnTo>
                  <a:pt x="5640796" y="30480"/>
                </a:lnTo>
                <a:lnTo>
                  <a:pt x="7794716" y="6898640"/>
                </a:lnTo>
                <a:lnTo>
                  <a:pt x="10160" y="6888480"/>
                </a:lnTo>
                <a:cubicBezTo>
                  <a:pt x="6773" y="4592320"/>
                  <a:pt x="3387" y="2296160"/>
                  <a:pt x="0" y="0"/>
                </a:cubicBez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1"/>
          </p:nvPr>
        </p:nvSpPr>
        <p:spPr/>
        <p:txBody>
          <a:bodyPr/>
          <a:lstStyle/>
          <a:p>
            <a:fld id="{D4F7D0B0-7E7B-4879-A888-F5F2D3156A72}" type="slidenum">
              <a:rPr lang="en-US" smtClean="0"/>
              <a:pPr/>
              <a:t>‹#›</a:t>
            </a:fld>
            <a:endParaRPr lang="en-US" dirty="0"/>
          </a:p>
        </p:txBody>
      </p:sp>
      <p:sp>
        <p:nvSpPr>
          <p:cNvPr id="13" name="Content Placeholder 17"/>
          <p:cNvSpPr>
            <a:spLocks noGrp="1"/>
          </p:cNvSpPr>
          <p:nvPr>
            <p:ph sz="quarter" idx="15"/>
          </p:nvPr>
        </p:nvSpPr>
        <p:spPr>
          <a:xfrm>
            <a:off x="7569200" y="1778000"/>
            <a:ext cx="4175760" cy="442975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1"/>
          <p:cNvSpPr>
            <a:spLocks noGrp="1"/>
          </p:cNvSpPr>
          <p:nvPr>
            <p:ph type="body" sz="quarter" idx="16"/>
          </p:nvPr>
        </p:nvSpPr>
        <p:spPr>
          <a:xfrm>
            <a:off x="7569200" y="485726"/>
            <a:ext cx="4175760" cy="1170354"/>
          </a:xfrm>
        </p:spPr>
        <p:txBody>
          <a:bodyPr anchor="b">
            <a:normAutofit/>
          </a:bodyPr>
          <a:lstStyle>
            <a:lvl1pPr marL="0" indent="0">
              <a:buFont typeface="Arial" panose="020B0604020202020204" pitchFamily="34" charset="0"/>
              <a:buNone/>
              <a:defRPr sz="2400" b="0">
                <a:solidFill>
                  <a:srgbClr val="FCB24C"/>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8" name="Text Placeholder 7"/>
          <p:cNvSpPr>
            <a:spLocks noGrp="1"/>
          </p:cNvSpPr>
          <p:nvPr>
            <p:ph type="body" sz="quarter" idx="17"/>
          </p:nvPr>
        </p:nvSpPr>
        <p:spPr>
          <a:xfrm>
            <a:off x="427039" y="1778000"/>
            <a:ext cx="5272722" cy="44291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439615" y="365126"/>
            <a:ext cx="6702865" cy="1199514"/>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0864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D4F7D0B0-7E7B-4879-A888-F5F2D3156A72}" type="slidenum">
              <a:rPr lang="en-US" smtClean="0"/>
              <a:t>‹#›</a:t>
            </a:fld>
            <a:endParaRPr lang="en-US"/>
          </a:p>
        </p:txBody>
      </p:sp>
      <p:sp>
        <p:nvSpPr>
          <p:cNvPr id="5" name="Text Placeholder 4"/>
          <p:cNvSpPr>
            <a:spLocks noGrp="1"/>
          </p:cNvSpPr>
          <p:nvPr>
            <p:ph type="body" sz="quarter" idx="13"/>
          </p:nvPr>
        </p:nvSpPr>
        <p:spPr>
          <a:xfrm>
            <a:off x="433388" y="1468658"/>
            <a:ext cx="11315472" cy="4773137"/>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51635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lumn - Purple">
    <p:spTree>
      <p:nvGrpSpPr>
        <p:cNvPr id="1" name=""/>
        <p:cNvGrpSpPr/>
        <p:nvPr/>
      </p:nvGrpSpPr>
      <p:grpSpPr>
        <a:xfrm>
          <a:off x="0" y="0"/>
          <a:ext cx="0" cy="0"/>
          <a:chOff x="0" y="0"/>
          <a:chExt cx="0" cy="0"/>
        </a:xfrm>
      </p:grpSpPr>
      <p:sp>
        <p:nvSpPr>
          <p:cNvPr id="11" name="Right Triangle 10"/>
          <p:cNvSpPr/>
          <p:nvPr userDrawn="1"/>
        </p:nvSpPr>
        <p:spPr>
          <a:xfrm rot="10800000" flipH="1" flipV="1">
            <a:off x="4460240" y="2580640"/>
            <a:ext cx="2854956" cy="4297680"/>
          </a:xfrm>
          <a:prstGeom prst="rtTriangl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flipV="1">
            <a:off x="-8789" y="-20320"/>
            <a:ext cx="7794716" cy="689864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 name="connsiteX4" fmla="*/ 0 w 4025356"/>
              <a:gd name="connsiteY4" fmla="*/ 0 h 6858000"/>
              <a:gd name="connsiteX0" fmla="*/ 0 w 9633676"/>
              <a:gd name="connsiteY0" fmla="*/ 0 h 6888480"/>
              <a:gd name="connsiteX1" fmla="*/ 4025356 w 9633676"/>
              <a:gd name="connsiteY1" fmla="*/ 0 h 6888480"/>
              <a:gd name="connsiteX2" fmla="*/ 9633676 w 9633676"/>
              <a:gd name="connsiteY2" fmla="*/ 6888480 h 6888480"/>
              <a:gd name="connsiteX3" fmla="*/ 0 w 9633676"/>
              <a:gd name="connsiteY3" fmla="*/ 6858000 h 6888480"/>
              <a:gd name="connsiteX4" fmla="*/ 0 w 9633676"/>
              <a:gd name="connsiteY4" fmla="*/ 0 h 6888480"/>
              <a:gd name="connsiteX0" fmla="*/ 0 w 9633676"/>
              <a:gd name="connsiteY0" fmla="*/ 0 h 6888480"/>
              <a:gd name="connsiteX1" fmla="*/ 4025356 w 9633676"/>
              <a:gd name="connsiteY1" fmla="*/ 0 h 6888480"/>
              <a:gd name="connsiteX2" fmla="*/ 9633676 w 9633676"/>
              <a:gd name="connsiteY2" fmla="*/ 6888480 h 6888480"/>
              <a:gd name="connsiteX3" fmla="*/ 10160 w 9633676"/>
              <a:gd name="connsiteY3" fmla="*/ 6888480 h 6888480"/>
              <a:gd name="connsiteX4" fmla="*/ 0 w 9633676"/>
              <a:gd name="connsiteY4" fmla="*/ 0 h 6888480"/>
              <a:gd name="connsiteX0" fmla="*/ 0 w 7774396"/>
              <a:gd name="connsiteY0" fmla="*/ 0 h 6888480"/>
              <a:gd name="connsiteX1" fmla="*/ 4025356 w 7774396"/>
              <a:gd name="connsiteY1" fmla="*/ 0 h 6888480"/>
              <a:gd name="connsiteX2" fmla="*/ 7774396 w 7774396"/>
              <a:gd name="connsiteY2" fmla="*/ 6807200 h 6888480"/>
              <a:gd name="connsiteX3" fmla="*/ 10160 w 7774396"/>
              <a:gd name="connsiteY3" fmla="*/ 6888480 h 6888480"/>
              <a:gd name="connsiteX4" fmla="*/ 0 w 7774396"/>
              <a:gd name="connsiteY4" fmla="*/ 0 h 6888480"/>
              <a:gd name="connsiteX0" fmla="*/ 0 w 7794716"/>
              <a:gd name="connsiteY0" fmla="*/ 0 h 6898640"/>
              <a:gd name="connsiteX1" fmla="*/ 4025356 w 7794716"/>
              <a:gd name="connsiteY1" fmla="*/ 0 h 6898640"/>
              <a:gd name="connsiteX2" fmla="*/ 7794716 w 7794716"/>
              <a:gd name="connsiteY2" fmla="*/ 6898640 h 6898640"/>
              <a:gd name="connsiteX3" fmla="*/ 10160 w 7794716"/>
              <a:gd name="connsiteY3" fmla="*/ 6888480 h 6898640"/>
              <a:gd name="connsiteX4" fmla="*/ 0 w 7794716"/>
              <a:gd name="connsiteY4" fmla="*/ 0 h 6898640"/>
              <a:gd name="connsiteX0" fmla="*/ 0 w 7794716"/>
              <a:gd name="connsiteY0" fmla="*/ 0 h 6898640"/>
              <a:gd name="connsiteX1" fmla="*/ 4929596 w 7794716"/>
              <a:gd name="connsiteY1" fmla="*/ 0 h 6898640"/>
              <a:gd name="connsiteX2" fmla="*/ 7794716 w 7794716"/>
              <a:gd name="connsiteY2" fmla="*/ 6898640 h 6898640"/>
              <a:gd name="connsiteX3" fmla="*/ 10160 w 7794716"/>
              <a:gd name="connsiteY3" fmla="*/ 6888480 h 6898640"/>
              <a:gd name="connsiteX4" fmla="*/ 0 w 7794716"/>
              <a:gd name="connsiteY4" fmla="*/ 0 h 6898640"/>
              <a:gd name="connsiteX0" fmla="*/ 0 w 7794716"/>
              <a:gd name="connsiteY0" fmla="*/ 0 h 6898640"/>
              <a:gd name="connsiteX1" fmla="*/ 5640796 w 7794716"/>
              <a:gd name="connsiteY1" fmla="*/ 30480 h 6898640"/>
              <a:gd name="connsiteX2" fmla="*/ 7794716 w 7794716"/>
              <a:gd name="connsiteY2" fmla="*/ 6898640 h 6898640"/>
              <a:gd name="connsiteX3" fmla="*/ 10160 w 7794716"/>
              <a:gd name="connsiteY3" fmla="*/ 6888480 h 6898640"/>
              <a:gd name="connsiteX4" fmla="*/ 0 w 7794716"/>
              <a:gd name="connsiteY4" fmla="*/ 0 h 689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4716" h="6898640">
                <a:moveTo>
                  <a:pt x="0" y="0"/>
                </a:moveTo>
                <a:lnTo>
                  <a:pt x="5640796" y="30480"/>
                </a:lnTo>
                <a:lnTo>
                  <a:pt x="7794716" y="6898640"/>
                </a:lnTo>
                <a:lnTo>
                  <a:pt x="10160" y="6888480"/>
                </a:lnTo>
                <a:cubicBezTo>
                  <a:pt x="6773" y="4592320"/>
                  <a:pt x="3387" y="2296160"/>
                  <a:pt x="0" y="0"/>
                </a:cubicBez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1"/>
          </p:nvPr>
        </p:nvSpPr>
        <p:spPr/>
        <p:txBody>
          <a:bodyPr/>
          <a:lstStyle/>
          <a:p>
            <a:fld id="{D4F7D0B0-7E7B-4879-A888-F5F2D3156A72}" type="slidenum">
              <a:rPr lang="en-US" smtClean="0"/>
              <a:pPr/>
              <a:t>‹#›</a:t>
            </a:fld>
            <a:endParaRPr lang="en-US" dirty="0"/>
          </a:p>
        </p:txBody>
      </p:sp>
      <p:sp>
        <p:nvSpPr>
          <p:cNvPr id="13" name="Content Placeholder 17"/>
          <p:cNvSpPr>
            <a:spLocks noGrp="1"/>
          </p:cNvSpPr>
          <p:nvPr>
            <p:ph sz="quarter" idx="15"/>
          </p:nvPr>
        </p:nvSpPr>
        <p:spPr>
          <a:xfrm>
            <a:off x="7569200" y="1778000"/>
            <a:ext cx="4175760" cy="4429759"/>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1"/>
          <p:cNvSpPr>
            <a:spLocks noGrp="1"/>
          </p:cNvSpPr>
          <p:nvPr>
            <p:ph type="body" sz="quarter" idx="16"/>
          </p:nvPr>
        </p:nvSpPr>
        <p:spPr>
          <a:xfrm>
            <a:off x="7569200" y="485726"/>
            <a:ext cx="4175760" cy="1170354"/>
          </a:xfrm>
        </p:spPr>
        <p:txBody>
          <a:bodyPr anchor="b">
            <a:normAutofit/>
          </a:bodyPr>
          <a:lstStyle>
            <a:lvl1pPr marL="0" indent="0">
              <a:buFont typeface="Arial" panose="020B0604020202020204" pitchFamily="34" charset="0"/>
              <a:buNone/>
              <a:defRPr sz="2400" b="0">
                <a:solidFill>
                  <a:schemeClr val="accent5"/>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8" name="Text Placeholder 7"/>
          <p:cNvSpPr>
            <a:spLocks noGrp="1"/>
          </p:cNvSpPr>
          <p:nvPr>
            <p:ph type="body" sz="quarter" idx="17"/>
          </p:nvPr>
        </p:nvSpPr>
        <p:spPr>
          <a:xfrm>
            <a:off x="427039" y="1778000"/>
            <a:ext cx="5272722" cy="4429125"/>
          </a:xfrm>
        </p:spPr>
        <p:txBody>
          <a:bodyPr/>
          <a:lstStyle>
            <a:lvl1pPr>
              <a:defRPr>
                <a:solidFill>
                  <a:srgbClr val="FFFFFF"/>
                </a:solidFill>
              </a:defRPr>
            </a:lvl1pPr>
            <a:lvl2pPr>
              <a:defRPr>
                <a:solidFill>
                  <a:srgbClr val="FFFFFF"/>
                </a:solidFill>
              </a:defRPr>
            </a:lvl2pPr>
            <a:lvl3pPr>
              <a:defRPr sz="1600">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439615" y="365126"/>
            <a:ext cx="6702865" cy="1199514"/>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975316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4F7D0B0-7E7B-4879-A888-F5F2D3156A72}" type="slidenum">
              <a:rPr lang="en-US" smtClean="0"/>
              <a:t>‹#›</a:t>
            </a:fld>
            <a:endParaRPr lang="en-US"/>
          </a:p>
        </p:txBody>
      </p:sp>
    </p:spTree>
    <p:extLst>
      <p:ext uri="{BB962C8B-B14F-4D97-AF65-F5344CB8AC3E}">
        <p14:creationId xmlns:p14="http://schemas.microsoft.com/office/powerpoint/2010/main" val="3742076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4"/>
          <p:cNvSpPr/>
          <p:nvPr userDrawn="1"/>
        </p:nvSpPr>
        <p:spPr>
          <a:xfrm rot="10800000" flipV="1">
            <a:off x="-816" y="-3766"/>
            <a:ext cx="17717315" cy="6870233"/>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52412"/>
              <a:gd name="connsiteX1" fmla="*/ 11030763 w 11030763"/>
              <a:gd name="connsiteY1" fmla="*/ 2996 h 6652412"/>
              <a:gd name="connsiteX2" fmla="*/ 11030763 w 11030763"/>
              <a:gd name="connsiteY2" fmla="*/ 6636033 h 6652412"/>
              <a:gd name="connsiteX3" fmla="*/ 3212636 w 11030763"/>
              <a:gd name="connsiteY3" fmla="*/ 6652412 h 6652412"/>
              <a:gd name="connsiteX4" fmla="*/ 0 w 11030763"/>
              <a:gd name="connsiteY4" fmla="*/ 0 h 6652412"/>
              <a:gd name="connsiteX0" fmla="*/ 0 w 11046873"/>
              <a:gd name="connsiteY0" fmla="*/ 0 h 6652412"/>
              <a:gd name="connsiteX1" fmla="*/ 11030763 w 11046873"/>
              <a:gd name="connsiteY1" fmla="*/ 2996 h 6652412"/>
              <a:gd name="connsiteX2" fmla="*/ 11046873 w 11046873"/>
              <a:gd name="connsiteY2" fmla="*/ 6652412 h 6652412"/>
              <a:gd name="connsiteX3" fmla="*/ 3212636 w 11046873"/>
              <a:gd name="connsiteY3" fmla="*/ 6652412 h 6652412"/>
              <a:gd name="connsiteX4" fmla="*/ 0 w 11046873"/>
              <a:gd name="connsiteY4" fmla="*/ 0 h 6652412"/>
              <a:gd name="connsiteX0" fmla="*/ 0 w 11046873"/>
              <a:gd name="connsiteY0" fmla="*/ 0 h 6652412"/>
              <a:gd name="connsiteX1" fmla="*/ 11038819 w 11046873"/>
              <a:gd name="connsiteY1" fmla="*/ 11209 h 6652412"/>
              <a:gd name="connsiteX2" fmla="*/ 11046873 w 11046873"/>
              <a:gd name="connsiteY2" fmla="*/ 6652412 h 6652412"/>
              <a:gd name="connsiteX3" fmla="*/ 3212636 w 11046873"/>
              <a:gd name="connsiteY3" fmla="*/ 6652412 h 6652412"/>
              <a:gd name="connsiteX4" fmla="*/ 0 w 11046873"/>
              <a:gd name="connsiteY4" fmla="*/ 0 h 6652412"/>
              <a:gd name="connsiteX0" fmla="*/ 0 w 11046873"/>
              <a:gd name="connsiteY0" fmla="*/ 5217 h 6657629"/>
              <a:gd name="connsiteX1" fmla="*/ 11038819 w 11046873"/>
              <a:gd name="connsiteY1" fmla="*/ 0 h 6657629"/>
              <a:gd name="connsiteX2" fmla="*/ 11046873 w 11046873"/>
              <a:gd name="connsiteY2" fmla="*/ 6657629 h 6657629"/>
              <a:gd name="connsiteX3" fmla="*/ 3212636 w 11046873"/>
              <a:gd name="connsiteY3" fmla="*/ 6657629 h 6657629"/>
              <a:gd name="connsiteX4" fmla="*/ 0 w 11046873"/>
              <a:gd name="connsiteY4" fmla="*/ 5217 h 6657629"/>
              <a:gd name="connsiteX0" fmla="*/ 0 w 11047648"/>
              <a:gd name="connsiteY0" fmla="*/ 0 h 6652412"/>
              <a:gd name="connsiteX1" fmla="*/ 11046873 w 11047648"/>
              <a:gd name="connsiteY1" fmla="*/ 2995 h 6652412"/>
              <a:gd name="connsiteX2" fmla="*/ 11046873 w 11047648"/>
              <a:gd name="connsiteY2" fmla="*/ 6652412 h 6652412"/>
              <a:gd name="connsiteX3" fmla="*/ 3212636 w 11047648"/>
              <a:gd name="connsiteY3" fmla="*/ 6652412 h 6652412"/>
              <a:gd name="connsiteX4" fmla="*/ 0 w 11047648"/>
              <a:gd name="connsiteY4" fmla="*/ 0 h 665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7648" h="6652412">
                <a:moveTo>
                  <a:pt x="0" y="0"/>
                </a:moveTo>
                <a:lnTo>
                  <a:pt x="11046873" y="2995"/>
                </a:lnTo>
                <a:cubicBezTo>
                  <a:pt x="11049558" y="2216729"/>
                  <a:pt x="11044188" y="4438678"/>
                  <a:pt x="11046873" y="6652412"/>
                </a:cubicBezTo>
                <a:lnTo>
                  <a:pt x="3212636" y="6652412"/>
                </a:lnTo>
                <a:lnTo>
                  <a:pt x="0" y="0"/>
                </a:lnTo>
                <a:close/>
              </a:path>
            </a:pathLst>
          </a:cu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D4F7D0B0-7E7B-4879-A888-F5F2D3156A72}" type="slidenum">
              <a:rPr lang="en-US" smtClean="0"/>
              <a:pPr/>
              <a:t>‹#›</a:t>
            </a:fld>
            <a:endParaRPr lang="en-US" dirty="0"/>
          </a:p>
        </p:txBody>
      </p:sp>
      <p:sp>
        <p:nvSpPr>
          <p:cNvPr id="5" name="Text Placeholder 4"/>
          <p:cNvSpPr>
            <a:spLocks noGrp="1"/>
          </p:cNvSpPr>
          <p:nvPr>
            <p:ph type="body" sz="quarter" idx="13"/>
          </p:nvPr>
        </p:nvSpPr>
        <p:spPr>
          <a:xfrm>
            <a:off x="433388" y="1468658"/>
            <a:ext cx="11315472" cy="47731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4046566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Photos, Content - Light Blue">
    <p:spTree>
      <p:nvGrpSpPr>
        <p:cNvPr id="1" name=""/>
        <p:cNvGrpSpPr/>
        <p:nvPr/>
      </p:nvGrpSpPr>
      <p:grpSpPr>
        <a:xfrm>
          <a:off x="0" y="0"/>
          <a:ext cx="0" cy="0"/>
          <a:chOff x="0" y="0"/>
          <a:chExt cx="0" cy="0"/>
        </a:xfrm>
      </p:grpSpPr>
      <p:sp>
        <p:nvSpPr>
          <p:cNvPr id="10" name="Right Triangle 9"/>
          <p:cNvSpPr/>
          <p:nvPr userDrawn="1"/>
        </p:nvSpPr>
        <p:spPr>
          <a:xfrm>
            <a:off x="5639262" y="4838699"/>
            <a:ext cx="2019301" cy="2019301"/>
          </a:xfrm>
          <a:prstGeom prst="r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6085384" y="762000"/>
            <a:ext cx="5664070" cy="1295400"/>
          </a:xfrm>
        </p:spPr>
        <p:txBody>
          <a:bodyPr anchor="ctr"/>
          <a:lstStyle>
            <a:lvl1pPr>
              <a:defRPr sz="320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D4F7D0B0-7E7B-4879-A888-F5F2D3156A72}" type="slidenum">
              <a:rPr lang="en-US" smtClean="0"/>
              <a:t>‹#›</a:t>
            </a:fld>
            <a:endParaRPr lang="en-US"/>
          </a:p>
        </p:txBody>
      </p:sp>
      <p:sp>
        <p:nvSpPr>
          <p:cNvPr id="9" name="Content Placeholder 8"/>
          <p:cNvSpPr>
            <a:spLocks noGrp="1"/>
          </p:cNvSpPr>
          <p:nvPr>
            <p:ph sz="quarter" idx="13"/>
          </p:nvPr>
        </p:nvSpPr>
        <p:spPr>
          <a:xfrm>
            <a:off x="6085840" y="2233246"/>
            <a:ext cx="5663248" cy="3948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4"/>
          </p:nvPr>
        </p:nvSpPr>
        <p:spPr>
          <a:xfrm>
            <a:off x="0" y="1"/>
            <a:ext cx="5635625" cy="3330286"/>
          </a:xfrm>
        </p:spPr>
        <p:txBody>
          <a:bodyPr/>
          <a:lstStyle/>
          <a:p>
            <a:r>
              <a:rPr lang="en-US"/>
              <a:t>Drag picture to placeholder or click icon to add</a:t>
            </a:r>
            <a:endParaRPr lang="en-US" dirty="0"/>
          </a:p>
        </p:txBody>
      </p:sp>
      <p:sp>
        <p:nvSpPr>
          <p:cNvPr id="12" name="Picture Placeholder 10"/>
          <p:cNvSpPr>
            <a:spLocks noGrp="1"/>
          </p:cNvSpPr>
          <p:nvPr>
            <p:ph type="pic" sz="quarter" idx="15"/>
          </p:nvPr>
        </p:nvSpPr>
        <p:spPr>
          <a:xfrm>
            <a:off x="-1" y="3393323"/>
            <a:ext cx="5635625" cy="3464677"/>
          </a:xfrm>
        </p:spPr>
        <p:txBody>
          <a:bodyPr/>
          <a:lstStyle/>
          <a:p>
            <a:r>
              <a:rPr lang="en-US"/>
              <a:t>Drag picture to placeholder or click icon to add</a:t>
            </a:r>
          </a:p>
        </p:txBody>
      </p:sp>
    </p:spTree>
    <p:extLst>
      <p:ext uri="{BB962C8B-B14F-4D97-AF65-F5344CB8AC3E}">
        <p14:creationId xmlns:p14="http://schemas.microsoft.com/office/powerpoint/2010/main" val="241841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hotos, Content - Aqua">
    <p:spTree>
      <p:nvGrpSpPr>
        <p:cNvPr id="1" name=""/>
        <p:cNvGrpSpPr/>
        <p:nvPr/>
      </p:nvGrpSpPr>
      <p:grpSpPr>
        <a:xfrm>
          <a:off x="0" y="0"/>
          <a:ext cx="0" cy="0"/>
          <a:chOff x="0" y="0"/>
          <a:chExt cx="0" cy="0"/>
        </a:xfrm>
      </p:grpSpPr>
      <p:sp>
        <p:nvSpPr>
          <p:cNvPr id="10" name="Right Triangle 9"/>
          <p:cNvSpPr/>
          <p:nvPr userDrawn="1"/>
        </p:nvSpPr>
        <p:spPr>
          <a:xfrm>
            <a:off x="5639262" y="4838699"/>
            <a:ext cx="2019301" cy="2019301"/>
          </a:xfrm>
          <a:prstGeom prst="rtTriangl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6085384" y="762000"/>
            <a:ext cx="5664070" cy="1295400"/>
          </a:xfrm>
        </p:spPr>
        <p:txBody>
          <a:bodyPr anchor="ctr"/>
          <a:lstStyle>
            <a:lvl1pPr>
              <a:defRPr sz="320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D4F7D0B0-7E7B-4879-A888-F5F2D3156A72}" type="slidenum">
              <a:rPr lang="en-US" smtClean="0"/>
              <a:t>‹#›</a:t>
            </a:fld>
            <a:endParaRPr lang="en-US"/>
          </a:p>
        </p:txBody>
      </p:sp>
      <p:sp>
        <p:nvSpPr>
          <p:cNvPr id="9" name="Content Placeholder 8"/>
          <p:cNvSpPr>
            <a:spLocks noGrp="1"/>
          </p:cNvSpPr>
          <p:nvPr>
            <p:ph sz="quarter" idx="13"/>
          </p:nvPr>
        </p:nvSpPr>
        <p:spPr>
          <a:xfrm>
            <a:off x="6085840" y="2233246"/>
            <a:ext cx="5663248" cy="3948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4"/>
          </p:nvPr>
        </p:nvSpPr>
        <p:spPr>
          <a:xfrm>
            <a:off x="0" y="1"/>
            <a:ext cx="5635625" cy="3330286"/>
          </a:xfrm>
        </p:spPr>
        <p:txBody>
          <a:bodyPr/>
          <a:lstStyle/>
          <a:p>
            <a:r>
              <a:rPr lang="en-US"/>
              <a:t>Drag picture to placeholder or click icon to add</a:t>
            </a:r>
            <a:endParaRPr lang="en-US" dirty="0"/>
          </a:p>
        </p:txBody>
      </p:sp>
      <p:sp>
        <p:nvSpPr>
          <p:cNvPr id="12" name="Picture Placeholder 10"/>
          <p:cNvSpPr>
            <a:spLocks noGrp="1"/>
          </p:cNvSpPr>
          <p:nvPr>
            <p:ph type="pic" sz="quarter" idx="15"/>
          </p:nvPr>
        </p:nvSpPr>
        <p:spPr>
          <a:xfrm>
            <a:off x="-1" y="3393323"/>
            <a:ext cx="5635625" cy="3464677"/>
          </a:xfrm>
        </p:spPr>
        <p:txBody>
          <a:bodyPr/>
          <a:lstStyle/>
          <a:p>
            <a:r>
              <a:rPr lang="en-US"/>
              <a:t>Drag picture to placeholder or click icon to add</a:t>
            </a:r>
          </a:p>
        </p:txBody>
      </p:sp>
    </p:spTree>
    <p:extLst>
      <p:ext uri="{BB962C8B-B14F-4D97-AF65-F5344CB8AC3E}">
        <p14:creationId xmlns:p14="http://schemas.microsoft.com/office/powerpoint/2010/main" val="249509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 Photos, Content - Green">
    <p:spTree>
      <p:nvGrpSpPr>
        <p:cNvPr id="1" name=""/>
        <p:cNvGrpSpPr/>
        <p:nvPr/>
      </p:nvGrpSpPr>
      <p:grpSpPr>
        <a:xfrm>
          <a:off x="0" y="0"/>
          <a:ext cx="0" cy="0"/>
          <a:chOff x="0" y="0"/>
          <a:chExt cx="0" cy="0"/>
        </a:xfrm>
      </p:grpSpPr>
      <p:sp>
        <p:nvSpPr>
          <p:cNvPr id="10" name="Right Triangle 9"/>
          <p:cNvSpPr/>
          <p:nvPr userDrawn="1"/>
        </p:nvSpPr>
        <p:spPr>
          <a:xfrm>
            <a:off x="5639262" y="4838699"/>
            <a:ext cx="2019301" cy="2019301"/>
          </a:xfrm>
          <a:prstGeom prst="rtTriangl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6085384" y="762000"/>
            <a:ext cx="5664070" cy="1295400"/>
          </a:xfrm>
        </p:spPr>
        <p:txBody>
          <a:bodyPr anchor="ctr"/>
          <a:lstStyle>
            <a:lvl1pPr>
              <a:defRPr sz="320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D4F7D0B0-7E7B-4879-A888-F5F2D3156A72}" type="slidenum">
              <a:rPr lang="en-US" smtClean="0"/>
              <a:t>‹#›</a:t>
            </a:fld>
            <a:endParaRPr lang="en-US"/>
          </a:p>
        </p:txBody>
      </p:sp>
      <p:sp>
        <p:nvSpPr>
          <p:cNvPr id="9" name="Content Placeholder 8"/>
          <p:cNvSpPr>
            <a:spLocks noGrp="1"/>
          </p:cNvSpPr>
          <p:nvPr>
            <p:ph sz="quarter" idx="13"/>
          </p:nvPr>
        </p:nvSpPr>
        <p:spPr>
          <a:xfrm>
            <a:off x="6085840" y="2233246"/>
            <a:ext cx="5663248" cy="3948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4"/>
          </p:nvPr>
        </p:nvSpPr>
        <p:spPr>
          <a:xfrm>
            <a:off x="0" y="1"/>
            <a:ext cx="5635625" cy="3330286"/>
          </a:xfrm>
        </p:spPr>
        <p:txBody>
          <a:bodyPr/>
          <a:lstStyle/>
          <a:p>
            <a:r>
              <a:rPr lang="en-US"/>
              <a:t>Drag picture to placeholder or click icon to add</a:t>
            </a:r>
            <a:endParaRPr lang="en-US" dirty="0"/>
          </a:p>
        </p:txBody>
      </p:sp>
      <p:sp>
        <p:nvSpPr>
          <p:cNvPr id="12" name="Picture Placeholder 10"/>
          <p:cNvSpPr>
            <a:spLocks noGrp="1"/>
          </p:cNvSpPr>
          <p:nvPr>
            <p:ph type="pic" sz="quarter" idx="15"/>
          </p:nvPr>
        </p:nvSpPr>
        <p:spPr>
          <a:xfrm>
            <a:off x="-1" y="3393323"/>
            <a:ext cx="5635625" cy="3464677"/>
          </a:xfrm>
        </p:spPr>
        <p:txBody>
          <a:bodyPr/>
          <a:lstStyle/>
          <a:p>
            <a:r>
              <a:rPr lang="en-US"/>
              <a:t>Drag picture to placeholder or click icon to add</a:t>
            </a:r>
          </a:p>
        </p:txBody>
      </p:sp>
    </p:spTree>
    <p:extLst>
      <p:ext uri="{BB962C8B-B14F-4D97-AF65-F5344CB8AC3E}">
        <p14:creationId xmlns:p14="http://schemas.microsoft.com/office/powerpoint/2010/main" val="100472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2 Photos, Content - Orange">
    <p:spTree>
      <p:nvGrpSpPr>
        <p:cNvPr id="1" name=""/>
        <p:cNvGrpSpPr/>
        <p:nvPr/>
      </p:nvGrpSpPr>
      <p:grpSpPr>
        <a:xfrm>
          <a:off x="0" y="0"/>
          <a:ext cx="0" cy="0"/>
          <a:chOff x="0" y="0"/>
          <a:chExt cx="0" cy="0"/>
        </a:xfrm>
      </p:grpSpPr>
      <p:sp>
        <p:nvSpPr>
          <p:cNvPr id="10" name="Right Triangle 9"/>
          <p:cNvSpPr/>
          <p:nvPr userDrawn="1"/>
        </p:nvSpPr>
        <p:spPr>
          <a:xfrm>
            <a:off x="5639262" y="4838699"/>
            <a:ext cx="2019301" cy="2019301"/>
          </a:xfrm>
          <a:prstGeom prst="rtTriangl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6085384" y="762000"/>
            <a:ext cx="5664070" cy="1295400"/>
          </a:xfrm>
        </p:spPr>
        <p:txBody>
          <a:bodyPr anchor="ctr"/>
          <a:lstStyle>
            <a:lvl1pPr>
              <a:defRPr sz="320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D4F7D0B0-7E7B-4879-A888-F5F2D3156A72}" type="slidenum">
              <a:rPr lang="en-US" smtClean="0"/>
              <a:t>‹#›</a:t>
            </a:fld>
            <a:endParaRPr lang="en-US"/>
          </a:p>
        </p:txBody>
      </p:sp>
      <p:sp>
        <p:nvSpPr>
          <p:cNvPr id="9" name="Content Placeholder 8"/>
          <p:cNvSpPr>
            <a:spLocks noGrp="1"/>
          </p:cNvSpPr>
          <p:nvPr>
            <p:ph sz="quarter" idx="13"/>
          </p:nvPr>
        </p:nvSpPr>
        <p:spPr>
          <a:xfrm>
            <a:off x="6085840" y="2233246"/>
            <a:ext cx="5663248" cy="3948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4"/>
          </p:nvPr>
        </p:nvSpPr>
        <p:spPr>
          <a:xfrm>
            <a:off x="0" y="1"/>
            <a:ext cx="5635625" cy="3330286"/>
          </a:xfrm>
        </p:spPr>
        <p:txBody>
          <a:bodyPr/>
          <a:lstStyle/>
          <a:p>
            <a:r>
              <a:rPr lang="en-US"/>
              <a:t>Drag picture to placeholder or click icon to add</a:t>
            </a:r>
            <a:endParaRPr lang="en-US" dirty="0"/>
          </a:p>
        </p:txBody>
      </p:sp>
      <p:sp>
        <p:nvSpPr>
          <p:cNvPr id="12" name="Picture Placeholder 10"/>
          <p:cNvSpPr>
            <a:spLocks noGrp="1"/>
          </p:cNvSpPr>
          <p:nvPr>
            <p:ph type="pic" sz="quarter" idx="15"/>
          </p:nvPr>
        </p:nvSpPr>
        <p:spPr>
          <a:xfrm>
            <a:off x="-1" y="3393323"/>
            <a:ext cx="5635625" cy="3464677"/>
          </a:xfrm>
        </p:spPr>
        <p:txBody>
          <a:bodyPr/>
          <a:lstStyle/>
          <a:p>
            <a:r>
              <a:rPr lang="en-US"/>
              <a:t>Drag picture to placeholder or click icon to add</a:t>
            </a:r>
          </a:p>
        </p:txBody>
      </p:sp>
    </p:spTree>
    <p:extLst>
      <p:ext uri="{BB962C8B-B14F-4D97-AF65-F5344CB8AC3E}">
        <p14:creationId xmlns:p14="http://schemas.microsoft.com/office/powerpoint/2010/main" val="17685762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ight Triangle 3"/>
          <p:cNvSpPr/>
          <p:nvPr userDrawn="1"/>
        </p:nvSpPr>
        <p:spPr>
          <a:xfrm rot="10800000">
            <a:off x="10972799" y="-6021"/>
            <a:ext cx="1231237" cy="1231237"/>
          </a:xfrm>
          <a:prstGeom prst="r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39615" y="365126"/>
            <a:ext cx="11309839" cy="9713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39615" y="1468315"/>
            <a:ext cx="11309839" cy="47086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006254" y="6356350"/>
            <a:ext cx="2743200" cy="365125"/>
          </a:xfrm>
          <a:prstGeom prst="rect">
            <a:avLst/>
          </a:prstGeom>
        </p:spPr>
        <p:txBody>
          <a:bodyPr vert="horz" lIns="91440" tIns="45720" rIns="91440" bIns="45720" rtlCol="0" anchor="ctr"/>
          <a:lstStyle>
            <a:lvl1pPr algn="r">
              <a:defRPr sz="1200">
                <a:solidFill>
                  <a:schemeClr val="bg2">
                    <a:lumMod val="50000"/>
                  </a:schemeClr>
                </a:solidFill>
                <a:latin typeface="Century Gothic" panose="020B0502020202020204" pitchFamily="34" charset="0"/>
              </a:defRPr>
            </a:lvl1pPr>
          </a:lstStyle>
          <a:p>
            <a:fld id="{D4F7D0B0-7E7B-4879-A888-F5F2D3156A72}" type="slidenum">
              <a:rPr lang="en-US" smtClean="0"/>
              <a:pPr/>
              <a:t>‹#›</a:t>
            </a:fld>
            <a:endParaRPr lang="en-US" dirty="0"/>
          </a:p>
        </p:txBody>
      </p:sp>
      <p:pic>
        <p:nvPicPr>
          <p:cNvPr id="7" name="Picture 6" descr="CrownWhite.png"/>
          <p:cNvPicPr>
            <a:picLocks noChangeAspect="1"/>
          </p:cNvPicPr>
          <p:nvPr userDrawn="1"/>
        </p:nvPicPr>
        <p:blipFill>
          <a:blip r:embed="rId43"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3670361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hf hdr="0" ftr="0" dt="0"/>
  <p:txStyles>
    <p:titleStyle>
      <a:lvl1pPr algn="l" defTabSz="914400" rtl="0" eaLnBrk="1" latinLnBrk="0" hangingPunct="1">
        <a:lnSpc>
          <a:spcPct val="90000"/>
        </a:lnSpc>
        <a:spcBef>
          <a:spcPct val="0"/>
        </a:spcBef>
        <a:buNone/>
        <a:defRPr sz="3200" b="0"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lnSpc>
          <a:spcPct val="90000"/>
        </a:lnSpc>
        <a:spcBef>
          <a:spcPts val="1000"/>
        </a:spcBef>
        <a:buClr>
          <a:schemeClr val="accent1"/>
        </a:buClr>
        <a:buFont typeface="Wingdings" charset="2"/>
        <a:buChar char="§"/>
        <a:defRPr sz="2000" kern="1200">
          <a:solidFill>
            <a:schemeClr val="bg1">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Wingdings" charset="2"/>
        <a:buChar char="§"/>
        <a:defRPr sz="1800" kern="1200">
          <a:solidFill>
            <a:schemeClr val="bg1">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Wingdings" charset="2"/>
        <a:buChar char="§"/>
        <a:defRPr sz="1600" kern="1200">
          <a:solidFill>
            <a:schemeClr val="bg1">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Wingdings" charset="2"/>
        <a:buChar char="§"/>
        <a:defRPr sz="1400" kern="1200">
          <a:solidFill>
            <a:schemeClr val="bg1">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Wingdings" charset="2"/>
        <a:buChar char="§"/>
        <a:defRPr sz="1400" kern="1200">
          <a:solidFill>
            <a:schemeClr val="bg1">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mailto:yyamani@odu.edu" TargetMode="External"/><Relationship Id="rId7" Type="http://schemas.openxmlformats.org/officeDocument/2006/relationships/hyperlink" Target="mailto:eric.t.chancey@nasa.gov"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mailto:michael.s.politowicz@nasa.gov" TargetMode="External"/><Relationship Id="rId5" Type="http://schemas.openxmlformats.org/officeDocument/2006/relationships/hyperlink" Target="mailto:jinman@odu.edu" TargetMode="External"/><Relationship Id="rId4" Type="http://schemas.openxmlformats.org/officeDocument/2006/relationships/hyperlink" Target="mailto:tsato003@odu.edu"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625" y="1602684"/>
            <a:ext cx="6221636" cy="1826316"/>
          </a:xfrm>
        </p:spPr>
        <p:txBody>
          <a:bodyPr/>
          <a:lstStyle/>
          <a:p>
            <a:pPr algn="ctr"/>
            <a:r>
              <a:rPr lang="en-US" sz="2500" dirty="0">
                <a:latin typeface="Times New Roman" panose="02020603050405020304" pitchFamily="18" charset="0"/>
                <a:cs typeface="Times New Roman" panose="02020603050405020304" pitchFamily="18" charset="0"/>
              </a:rPr>
              <a:t>Attentional Limits and Advanced Air Mobility Ecosystem: A Model of Attention Allocation, Trust, and System Performance</a:t>
            </a:r>
          </a:p>
        </p:txBody>
      </p:sp>
      <p:sp>
        <p:nvSpPr>
          <p:cNvPr id="3" name="Text Placeholder 2"/>
          <p:cNvSpPr>
            <a:spLocks noGrp="1"/>
          </p:cNvSpPr>
          <p:nvPr>
            <p:ph type="body" sz="quarter" idx="13"/>
          </p:nvPr>
        </p:nvSpPr>
        <p:spPr>
          <a:xfrm>
            <a:off x="535625" y="4116169"/>
            <a:ext cx="5458837" cy="935421"/>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Yusuke Yamani</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Tetsuya Sato</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Jessica Inman</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Michael S. Politowicz</a:t>
            </a:r>
            <a:r>
              <a:rPr lang="en-US" sz="2000" baseline="30000" dirty="0">
                <a:latin typeface="Times New Roman" panose="02020603050405020304" pitchFamily="18" charset="0"/>
                <a:cs typeface="Times New Roman" panose="02020603050405020304" pitchFamily="18" charset="0"/>
              </a:rPr>
              <a:t>1,2</a:t>
            </a:r>
            <a:r>
              <a:rPr lang="en-US" sz="2000" dirty="0">
                <a:latin typeface="Times New Roman" panose="02020603050405020304" pitchFamily="18" charset="0"/>
                <a:cs typeface="Times New Roman" panose="02020603050405020304" pitchFamily="18" charset="0"/>
              </a:rPr>
              <a:t>, &amp; Eric T. Chancey</a:t>
            </a:r>
            <a:r>
              <a:rPr lang="en-US" sz="2000" baseline="30000" dirty="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p:txBody>
      </p:sp>
      <p:sp>
        <p:nvSpPr>
          <p:cNvPr id="4" name="Text Placeholder 2">
            <a:extLst>
              <a:ext uri="{FF2B5EF4-FFF2-40B4-BE49-F238E27FC236}">
                <a16:creationId xmlns:a16="http://schemas.microsoft.com/office/drawing/2014/main" id="{0F08263C-67A7-7CDD-33B3-174CBF63F310}"/>
              </a:ext>
            </a:extLst>
          </p:cNvPr>
          <p:cNvSpPr txBox="1">
            <a:spLocks/>
          </p:cNvSpPr>
          <p:nvPr/>
        </p:nvSpPr>
        <p:spPr>
          <a:xfrm>
            <a:off x="535624" y="5271048"/>
            <a:ext cx="5458837" cy="935421"/>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Clr>
                <a:schemeClr val="accent1"/>
              </a:buClr>
              <a:buFont typeface="Wingdings" charset="2"/>
              <a:buChar char="§"/>
              <a:defRPr sz="22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Wingdings" charset="2"/>
              <a:buChar char="§"/>
              <a:defRPr sz="1800" kern="1200">
                <a:solidFill>
                  <a:schemeClr val="bg1">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Wingdings" charset="2"/>
              <a:buChar char="§"/>
              <a:defRPr sz="1600" kern="1200">
                <a:solidFill>
                  <a:schemeClr val="bg1">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Wingdings" charset="2"/>
              <a:buChar char="§"/>
              <a:defRPr sz="1400" kern="1200">
                <a:solidFill>
                  <a:schemeClr val="bg1">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Wingdings" charset="2"/>
              <a:buChar char="§"/>
              <a:defRPr sz="1400" kern="1200">
                <a:solidFill>
                  <a:schemeClr val="bg1">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Old Dominion University</a:t>
            </a:r>
          </a:p>
          <a:p>
            <a:pPr marL="0" indent="0">
              <a:buFont typeface="Wingdings" charset="2"/>
              <a:buNone/>
            </a:pP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NASA Langley Research Center</a:t>
            </a:r>
          </a:p>
        </p:txBody>
      </p:sp>
    </p:spTree>
    <p:extLst>
      <p:ext uri="{BB962C8B-B14F-4D97-AF65-F5344CB8AC3E}">
        <p14:creationId xmlns:p14="http://schemas.microsoft.com/office/powerpoint/2010/main" val="35696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791DF5-5D26-4CF4-8BCA-92118E12F12C}"/>
              </a:ext>
            </a:extLst>
          </p:cNvPr>
          <p:cNvSpPr>
            <a:spLocks noGrp="1"/>
          </p:cNvSpPr>
          <p:nvPr>
            <p:ph type="sldNum" sz="quarter" idx="12"/>
          </p:nvPr>
        </p:nvSpPr>
        <p:spPr/>
        <p:txBody>
          <a:bodyPr/>
          <a:lstStyle/>
          <a:p>
            <a:fld id="{D4F7D0B0-7E7B-4879-A888-F5F2D3156A72}" type="slidenum">
              <a:rPr lang="en-US" smtClean="0"/>
              <a:t>10</a:t>
            </a:fld>
            <a:endParaRPr lang="en-US"/>
          </a:p>
        </p:txBody>
      </p:sp>
      <p:sp>
        <p:nvSpPr>
          <p:cNvPr id="7" name="Title 3">
            <a:extLst>
              <a:ext uri="{FF2B5EF4-FFF2-40B4-BE49-F238E27FC236}">
                <a16:creationId xmlns:a16="http://schemas.microsoft.com/office/drawing/2014/main" id="{94CA85DB-6D85-A065-F8D3-505FDA2F6235}"/>
              </a:ext>
            </a:extLst>
          </p:cNvPr>
          <p:cNvSpPr>
            <a:spLocks noGrp="1"/>
          </p:cNvSpPr>
          <p:nvPr>
            <p:ph type="title"/>
          </p:nvPr>
        </p:nvSpPr>
        <p:spPr>
          <a:xfrm>
            <a:off x="1718937" y="365126"/>
            <a:ext cx="10030518" cy="971306"/>
          </a:xfrm>
        </p:spPr>
        <p:txBody>
          <a:bodyPr>
            <a:normAutofit fontScale="90000"/>
          </a:bodyPr>
          <a:lstStyle/>
          <a:p>
            <a:r>
              <a:rPr kumimoji="1" lang="en-US" altLang="ja-JP" sz="4800" dirty="0">
                <a:latin typeface="Times New Roman" panose="02020603050405020304" pitchFamily="18" charset="0"/>
                <a:cs typeface="Times New Roman" panose="02020603050405020304" pitchFamily="18" charset="0"/>
              </a:rPr>
              <a:t>Trust in Human-Autonomy Teaming (HAT)</a:t>
            </a:r>
            <a:endParaRPr kumimoji="1" lang="ja-JP" altLang="en-US" sz="4800" dirty="0">
              <a:latin typeface="Calibri Light" panose="020F0302020204030204" pitchFamily="34" charset="0"/>
            </a:endParaRPr>
          </a:p>
        </p:txBody>
      </p:sp>
      <p:sp>
        <p:nvSpPr>
          <p:cNvPr id="9" name="Content Placeholder 2">
            <a:extLst>
              <a:ext uri="{FF2B5EF4-FFF2-40B4-BE49-F238E27FC236}">
                <a16:creationId xmlns:a16="http://schemas.microsoft.com/office/drawing/2014/main" id="{3BA270BE-5775-44F9-3BAC-3A640B6A7950}"/>
              </a:ext>
            </a:extLst>
          </p:cNvPr>
          <p:cNvSpPr txBox="1">
            <a:spLocks/>
          </p:cNvSpPr>
          <p:nvPr/>
        </p:nvSpPr>
        <p:spPr>
          <a:xfrm>
            <a:off x="1706881" y="1470467"/>
            <a:ext cx="9345303" cy="3742013"/>
          </a:xfrm>
          <a:prstGeom prst="rect">
            <a:avLst/>
          </a:prstGeom>
        </p:spPr>
        <p:txBody>
          <a:bodyPr vert="horz" lIns="91440" tIns="45720" rIns="91440" bIns="45720" rtlCol="0">
            <a:normAutofit fontScale="92500"/>
          </a:bodyPr>
          <a:lstStyle>
            <a:lvl1pPr marL="342900" indent="-342900" algn="l" defTabSz="914400" rtl="0" eaLnBrk="1" latinLnBrk="0" hangingPunct="1">
              <a:lnSpc>
                <a:spcPct val="90000"/>
              </a:lnSpc>
              <a:spcBef>
                <a:spcPts val="1000"/>
              </a:spcBef>
              <a:buClr>
                <a:schemeClr val="accent1"/>
              </a:buClr>
              <a:buFont typeface="Wingdings" charset="2"/>
              <a:buChar char="§"/>
              <a:defRPr sz="2000" kern="1200">
                <a:solidFill>
                  <a:schemeClr val="bg1">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Wingdings" charset="2"/>
              <a:buChar char="§"/>
              <a:defRPr sz="1800" kern="1200">
                <a:solidFill>
                  <a:schemeClr val="bg1">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Wingdings" charset="2"/>
              <a:buChar char="§"/>
              <a:defRPr sz="1600" kern="1200">
                <a:solidFill>
                  <a:schemeClr val="bg1">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Wingdings" charset="2"/>
              <a:buChar char="§"/>
              <a:defRPr sz="1400" kern="1200">
                <a:solidFill>
                  <a:schemeClr val="bg1">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Wingdings" charset="2"/>
              <a:buChar char="§"/>
              <a:defRPr sz="1400" kern="1200">
                <a:solidFill>
                  <a:schemeClr val="bg1">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ja-JP" sz="2400" dirty="0">
                <a:solidFill>
                  <a:schemeClr val="tx1"/>
                </a:solidFill>
                <a:latin typeface="Times New Roman" panose="02020603050405020304" pitchFamily="18" charset="0"/>
                <a:cs typeface="Times New Roman" panose="02020603050405020304" pitchFamily="18" charset="0"/>
              </a:rPr>
              <a:t>HAT: A distinguishable set of two or more agents (human operator, increasingly autonomous system) that interact dynamically, interdependently, and adaptively toward a common goal/objective/mission </a:t>
            </a:r>
            <a:r>
              <a:rPr kumimoji="1" lang="en-US" altLang="ja-JP" sz="1200" dirty="0">
                <a:solidFill>
                  <a:schemeClr val="tx1"/>
                </a:solidFill>
                <a:latin typeface="Times New Roman" panose="02020603050405020304" pitchFamily="18" charset="0"/>
                <a:cs typeface="Times New Roman" panose="02020603050405020304" pitchFamily="18" charset="0"/>
              </a:rPr>
              <a:t>(adapted from Salas et al., 1992)</a:t>
            </a:r>
          </a:p>
          <a:p>
            <a:r>
              <a:rPr kumimoji="1" lang="en-US" altLang="ja-JP" sz="2400" dirty="0">
                <a:solidFill>
                  <a:schemeClr val="tx1"/>
                </a:solidFill>
                <a:latin typeface="Times New Roman" panose="02020603050405020304" pitchFamily="18" charset="0"/>
                <a:cs typeface="Times New Roman" panose="02020603050405020304" pitchFamily="18" charset="0"/>
              </a:rPr>
              <a:t>An autonomous agent/system possesses three qualities </a:t>
            </a:r>
            <a:r>
              <a:rPr kumimoji="1" lang="en-US" altLang="ja-JP" sz="1200" dirty="0">
                <a:solidFill>
                  <a:schemeClr val="tx1"/>
                </a:solidFill>
                <a:latin typeface="Times New Roman" panose="02020603050405020304" pitchFamily="18" charset="0"/>
                <a:cs typeface="Times New Roman" panose="02020603050405020304" pitchFamily="18" charset="0"/>
              </a:rPr>
              <a:t>(</a:t>
            </a:r>
            <a:r>
              <a:rPr kumimoji="1" lang="en-US" altLang="ja-JP" sz="1200" dirty="0" err="1">
                <a:solidFill>
                  <a:schemeClr val="tx1"/>
                </a:solidFill>
                <a:latin typeface="Times New Roman" panose="02020603050405020304" pitchFamily="18" charset="0"/>
                <a:cs typeface="Times New Roman" panose="02020603050405020304" pitchFamily="18" charset="0"/>
              </a:rPr>
              <a:t>Kaber</a:t>
            </a:r>
            <a:r>
              <a:rPr kumimoji="1" lang="en-US" altLang="ja-JP" sz="1200" dirty="0">
                <a:solidFill>
                  <a:schemeClr val="tx1"/>
                </a:solidFill>
                <a:latin typeface="Times New Roman" panose="02020603050405020304" pitchFamily="18" charset="0"/>
                <a:cs typeface="Times New Roman" panose="02020603050405020304" pitchFamily="18" charset="0"/>
              </a:rPr>
              <a:t>, 2018)</a:t>
            </a:r>
          </a:p>
          <a:p>
            <a:pPr lvl="1"/>
            <a:r>
              <a:rPr kumimoji="1" lang="en-US" altLang="ja-JP" sz="2000" dirty="0">
                <a:solidFill>
                  <a:schemeClr val="tx1"/>
                </a:solidFill>
                <a:latin typeface="Times New Roman" panose="02020603050405020304" pitchFamily="18" charset="0"/>
                <a:cs typeface="Times New Roman" panose="02020603050405020304" pitchFamily="18" charset="0"/>
              </a:rPr>
              <a:t>Viability</a:t>
            </a:r>
          </a:p>
          <a:p>
            <a:pPr lvl="1"/>
            <a:r>
              <a:rPr kumimoji="1" lang="en-US" altLang="ja-JP" sz="2000" dirty="0">
                <a:solidFill>
                  <a:schemeClr val="tx1"/>
                </a:solidFill>
                <a:latin typeface="Times New Roman" panose="02020603050405020304" pitchFamily="18" charset="0"/>
                <a:cs typeface="Times New Roman" panose="02020603050405020304" pitchFamily="18" charset="0"/>
              </a:rPr>
              <a:t>Independence </a:t>
            </a:r>
          </a:p>
          <a:p>
            <a:pPr lvl="1"/>
            <a:r>
              <a:rPr kumimoji="1" lang="en-US" altLang="ja-JP" sz="2000" dirty="0">
                <a:solidFill>
                  <a:schemeClr val="tx1"/>
                </a:solidFill>
                <a:latin typeface="Times New Roman" panose="02020603050405020304" pitchFamily="18" charset="0"/>
                <a:cs typeface="Times New Roman" panose="02020603050405020304" pitchFamily="18" charset="0"/>
              </a:rPr>
              <a:t>Self-governance </a:t>
            </a:r>
          </a:p>
          <a:p>
            <a:r>
              <a:rPr kumimoji="1" lang="en-US" altLang="ja-JP" sz="2200" dirty="0">
                <a:solidFill>
                  <a:schemeClr val="tx1"/>
                </a:solidFill>
                <a:latin typeface="Times New Roman" panose="02020603050405020304" pitchFamily="18" charset="0"/>
                <a:cs typeface="Times New Roman" panose="02020603050405020304" pitchFamily="18" charset="0"/>
              </a:rPr>
              <a:t>Sato et al.’s (2023a) survey study showed that public trust in drone operations was highest in a scenario describing drones that were not independent (i.e., the operations required human oversight), when compared to drones that were not able to self-govern or be viable in the operational environment</a:t>
            </a:r>
          </a:p>
        </p:txBody>
      </p:sp>
    </p:spTree>
    <p:extLst>
      <p:ext uri="{BB962C8B-B14F-4D97-AF65-F5344CB8AC3E}">
        <p14:creationId xmlns:p14="http://schemas.microsoft.com/office/powerpoint/2010/main" val="697633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3C70FE-FCBE-7580-75D2-297FBCEC84EC}"/>
              </a:ext>
            </a:extLst>
          </p:cNvPr>
          <p:cNvSpPr>
            <a:spLocks noGrp="1"/>
          </p:cNvSpPr>
          <p:nvPr>
            <p:ph type="sldNum" sz="quarter" idx="12"/>
          </p:nvPr>
        </p:nvSpPr>
        <p:spPr/>
        <p:txBody>
          <a:bodyPr/>
          <a:lstStyle/>
          <a:p>
            <a:fld id="{D4F7D0B0-7E7B-4879-A888-F5F2D3156A72}" type="slidenum">
              <a:rPr lang="en-US" smtClean="0"/>
              <a:t>11</a:t>
            </a:fld>
            <a:endParaRPr lang="en-US"/>
          </a:p>
        </p:txBody>
      </p:sp>
      <p:pic>
        <p:nvPicPr>
          <p:cNvPr id="5" name="Picture 4" descr="A picture containing diagram, sketch, plan, text&#10;&#10;Description automatically generated">
            <a:extLst>
              <a:ext uri="{FF2B5EF4-FFF2-40B4-BE49-F238E27FC236}">
                <a16:creationId xmlns:a16="http://schemas.microsoft.com/office/drawing/2014/main" id="{B675EB8C-9523-C9D6-C150-89FC39BB3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3413" y="862624"/>
            <a:ext cx="8175567" cy="4925958"/>
          </a:xfrm>
          <a:prstGeom prst="rect">
            <a:avLst/>
          </a:prstGeom>
        </p:spPr>
      </p:pic>
      <p:sp>
        <p:nvSpPr>
          <p:cNvPr id="3" name="TextBox 2">
            <a:extLst>
              <a:ext uri="{FF2B5EF4-FFF2-40B4-BE49-F238E27FC236}">
                <a16:creationId xmlns:a16="http://schemas.microsoft.com/office/drawing/2014/main" id="{B56376FB-A007-2E7F-811D-85C83E5CA9FB}"/>
              </a:ext>
            </a:extLst>
          </p:cNvPr>
          <p:cNvSpPr txBox="1"/>
          <p:nvPr/>
        </p:nvSpPr>
        <p:spPr>
          <a:xfrm>
            <a:off x="10009234" y="6020466"/>
            <a:ext cx="1740220"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Yamani &amp; </a:t>
            </a:r>
            <a:r>
              <a:rPr lang="en-US" sz="1200" dirty="0" err="1">
                <a:latin typeface="Times New Roman" panose="02020603050405020304" pitchFamily="18" charset="0"/>
                <a:cs typeface="Times New Roman" panose="02020603050405020304" pitchFamily="18" charset="0"/>
              </a:rPr>
              <a:t>Horrey</a:t>
            </a:r>
            <a:r>
              <a:rPr lang="en-US" sz="1200" dirty="0">
                <a:latin typeface="Times New Roman" panose="02020603050405020304" pitchFamily="18" charset="0"/>
                <a:cs typeface="Times New Roman" panose="02020603050405020304" pitchFamily="18" charset="0"/>
              </a:rPr>
              <a:t> (2018)</a:t>
            </a:r>
          </a:p>
        </p:txBody>
      </p:sp>
    </p:spTree>
    <p:extLst>
      <p:ext uri="{BB962C8B-B14F-4D97-AF65-F5344CB8AC3E}">
        <p14:creationId xmlns:p14="http://schemas.microsoft.com/office/powerpoint/2010/main" val="3445397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1C5E87-A99D-6EF7-EC66-9416838D1229}"/>
              </a:ext>
            </a:extLst>
          </p:cNvPr>
          <p:cNvSpPr>
            <a:spLocks noGrp="1"/>
          </p:cNvSpPr>
          <p:nvPr>
            <p:ph type="sldNum" sz="quarter" idx="12"/>
          </p:nvPr>
        </p:nvSpPr>
        <p:spPr/>
        <p:txBody>
          <a:bodyPr/>
          <a:lstStyle/>
          <a:p>
            <a:fld id="{D4F7D0B0-7E7B-4879-A888-F5F2D3156A72}" type="slidenum">
              <a:rPr lang="en-US" smtClean="0"/>
              <a:t>12</a:t>
            </a:fld>
            <a:endParaRPr lang="en-US"/>
          </a:p>
        </p:txBody>
      </p:sp>
      <p:sp>
        <p:nvSpPr>
          <p:cNvPr id="7" name="Title 3">
            <a:extLst>
              <a:ext uri="{FF2B5EF4-FFF2-40B4-BE49-F238E27FC236}">
                <a16:creationId xmlns:a16="http://schemas.microsoft.com/office/drawing/2014/main" id="{E9E9CF60-3819-AA2C-28F5-34FD82D36818}"/>
              </a:ext>
            </a:extLst>
          </p:cNvPr>
          <p:cNvSpPr>
            <a:spLocks noGrp="1"/>
          </p:cNvSpPr>
          <p:nvPr>
            <p:ph type="title"/>
          </p:nvPr>
        </p:nvSpPr>
        <p:spPr/>
        <p:txBody>
          <a:bodyPr>
            <a:noAutofit/>
          </a:bodyPr>
          <a:lstStyle/>
          <a:p>
            <a:r>
              <a:rPr lang="en-US" altLang="ja-JP" sz="4000" dirty="0">
                <a:latin typeface="Times New Roman" panose="02020603050405020304" pitchFamily="18" charset="0"/>
                <a:cs typeface="Times New Roman" panose="02020603050405020304" pitchFamily="18" charset="0"/>
              </a:rPr>
              <a:t>Human-Technology Interaction in AAM</a:t>
            </a:r>
            <a:endParaRPr kumimoji="1" lang="ja-JP" altLang="en-US" sz="4000" dirty="0">
              <a:latin typeface="Calibri Light" panose="020F0302020204030204" pitchFamily="34" charset="0"/>
            </a:endParaRPr>
          </a:p>
        </p:txBody>
      </p:sp>
      <p:sp>
        <p:nvSpPr>
          <p:cNvPr id="8" name="Content Placeholder 2">
            <a:extLst>
              <a:ext uri="{FF2B5EF4-FFF2-40B4-BE49-F238E27FC236}">
                <a16:creationId xmlns:a16="http://schemas.microsoft.com/office/drawing/2014/main" id="{5BA99966-DDDF-F4B6-57F8-DA76E84A7D18}"/>
              </a:ext>
            </a:extLst>
          </p:cNvPr>
          <p:cNvSpPr>
            <a:spLocks noGrp="1"/>
          </p:cNvSpPr>
          <p:nvPr>
            <p:ph sz="quarter" idx="14"/>
          </p:nvPr>
        </p:nvSpPr>
        <p:spPr>
          <a:xfrm>
            <a:off x="1706880" y="1470468"/>
            <a:ext cx="9702017" cy="1509800"/>
          </a:xfrm>
        </p:spPr>
        <p:txBody>
          <a:bodyPr>
            <a:normAutofit fontScale="92500" lnSpcReduction="20000"/>
          </a:bodyPr>
          <a:lstStyle/>
          <a:p>
            <a:r>
              <a:rPr kumimoji="1" lang="en-US" altLang="ja-JP" sz="2400" dirty="0">
                <a:solidFill>
                  <a:schemeClr val="tx1"/>
                </a:solidFill>
                <a:latin typeface="Times New Roman" panose="02020603050405020304" pitchFamily="18" charset="0"/>
                <a:cs typeface="Times New Roman" panose="02020603050405020304" pitchFamily="18" charset="0"/>
              </a:rPr>
              <a:t>Assumptions:</a:t>
            </a:r>
          </a:p>
          <a:p>
            <a:pPr marL="914400" lvl="1" indent="-457200">
              <a:buFont typeface="+mj-lt"/>
              <a:buAutoNum type="arabicPeriod"/>
            </a:pPr>
            <a:r>
              <a:rPr kumimoji="1" lang="en-US" altLang="ja-JP" sz="2400" dirty="0">
                <a:solidFill>
                  <a:schemeClr val="tx1"/>
                </a:solidFill>
                <a:latin typeface="Times New Roman" panose="02020603050405020304" pitchFamily="18" charset="0"/>
                <a:cs typeface="Times New Roman" panose="02020603050405020304" pitchFamily="18" charset="0"/>
              </a:rPr>
              <a:t>Human is a capacity-limited information processor</a:t>
            </a:r>
          </a:p>
          <a:p>
            <a:pPr marL="914400" lvl="1" indent="-457200">
              <a:buFont typeface="+mj-lt"/>
              <a:buAutoNum type="arabicPeriod"/>
            </a:pPr>
            <a:r>
              <a:rPr kumimoji="1" lang="en-US" altLang="ja-JP" sz="2400" dirty="0">
                <a:solidFill>
                  <a:schemeClr val="tx1"/>
                </a:solidFill>
                <a:latin typeface="Times New Roman" panose="02020603050405020304" pitchFamily="18" charset="0"/>
                <a:cs typeface="Times New Roman" panose="02020603050405020304" pitchFamily="18" charset="0"/>
              </a:rPr>
              <a:t>Human is ultimately responsible for the consequences of multiple air vehicles in an airspace</a:t>
            </a:r>
          </a:p>
          <a:p>
            <a:pPr marL="914400" lvl="1" indent="-457200">
              <a:buFont typeface="+mj-lt"/>
              <a:buAutoNum type="arabicPeriod"/>
            </a:pPr>
            <a:r>
              <a:rPr kumimoji="1" lang="en-US" altLang="ja-JP" sz="2400" dirty="0">
                <a:solidFill>
                  <a:schemeClr val="tx1"/>
                </a:solidFill>
                <a:latin typeface="Times New Roman" panose="02020603050405020304" pitchFamily="18" charset="0"/>
                <a:cs typeface="Times New Roman" panose="02020603050405020304" pitchFamily="18" charset="0"/>
              </a:rPr>
              <a:t>Human operator is in the loop</a:t>
            </a:r>
          </a:p>
          <a:p>
            <a:pPr lvl="1"/>
            <a:endParaRPr kumimoji="1" lang="en-US" altLang="ja-JP" sz="2200" dirty="0">
              <a:solidFill>
                <a:schemeClr val="tx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706E1A5-50B4-BDBD-DED9-6A694BC651BC}"/>
              </a:ext>
            </a:extLst>
          </p:cNvPr>
          <p:cNvPicPr>
            <a:picLocks noChangeAspect="1"/>
          </p:cNvPicPr>
          <p:nvPr/>
        </p:nvPicPr>
        <p:blipFill>
          <a:blip r:embed="rId3"/>
          <a:stretch>
            <a:fillRect/>
          </a:stretch>
        </p:blipFill>
        <p:spPr>
          <a:xfrm>
            <a:off x="2055242" y="3188229"/>
            <a:ext cx="9010772" cy="3304645"/>
          </a:xfrm>
          <a:prstGeom prst="rect">
            <a:avLst/>
          </a:prstGeom>
        </p:spPr>
      </p:pic>
    </p:spTree>
    <p:extLst>
      <p:ext uri="{BB962C8B-B14F-4D97-AF65-F5344CB8AC3E}">
        <p14:creationId xmlns:p14="http://schemas.microsoft.com/office/powerpoint/2010/main" val="4013197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55E7CD-7043-C0E5-5C21-49D443F109D2}"/>
              </a:ext>
            </a:extLst>
          </p:cNvPr>
          <p:cNvSpPr>
            <a:spLocks noGrp="1"/>
          </p:cNvSpPr>
          <p:nvPr>
            <p:ph type="sldNum" sz="quarter" idx="12"/>
          </p:nvPr>
        </p:nvSpPr>
        <p:spPr/>
        <p:txBody>
          <a:bodyPr/>
          <a:lstStyle/>
          <a:p>
            <a:fld id="{D4F7D0B0-7E7B-4879-A888-F5F2D3156A72}" type="slidenum">
              <a:rPr lang="en-US" smtClean="0"/>
              <a:t>13</a:t>
            </a:fld>
            <a:endParaRPr lang="en-US"/>
          </a:p>
        </p:txBody>
      </p:sp>
      <p:pic>
        <p:nvPicPr>
          <p:cNvPr id="5" name="Picture 4">
            <a:extLst>
              <a:ext uri="{FF2B5EF4-FFF2-40B4-BE49-F238E27FC236}">
                <a16:creationId xmlns:a16="http://schemas.microsoft.com/office/drawing/2014/main" id="{0A794DD1-C04F-A064-D287-94E41690BC45}"/>
              </a:ext>
            </a:extLst>
          </p:cNvPr>
          <p:cNvPicPr>
            <a:picLocks noChangeAspect="1"/>
          </p:cNvPicPr>
          <p:nvPr/>
        </p:nvPicPr>
        <p:blipFill>
          <a:blip r:embed="rId3"/>
          <a:stretch>
            <a:fillRect/>
          </a:stretch>
        </p:blipFill>
        <p:spPr>
          <a:xfrm>
            <a:off x="1509174" y="1996122"/>
            <a:ext cx="10098706" cy="3703638"/>
          </a:xfrm>
          <a:prstGeom prst="rect">
            <a:avLst/>
          </a:prstGeom>
        </p:spPr>
      </p:pic>
      <p:sp>
        <p:nvSpPr>
          <p:cNvPr id="3" name="Title 3">
            <a:extLst>
              <a:ext uri="{FF2B5EF4-FFF2-40B4-BE49-F238E27FC236}">
                <a16:creationId xmlns:a16="http://schemas.microsoft.com/office/drawing/2014/main" id="{068066FB-24E9-E599-1474-9175D0AB14D1}"/>
              </a:ext>
            </a:extLst>
          </p:cNvPr>
          <p:cNvSpPr>
            <a:spLocks noGrp="1"/>
          </p:cNvSpPr>
          <p:nvPr>
            <p:ph type="title"/>
          </p:nvPr>
        </p:nvSpPr>
        <p:spPr>
          <a:xfrm>
            <a:off x="1718937" y="365126"/>
            <a:ext cx="10030518" cy="971306"/>
          </a:xfrm>
        </p:spPr>
        <p:txBody>
          <a:bodyPr>
            <a:noAutofit/>
          </a:bodyPr>
          <a:lstStyle/>
          <a:p>
            <a:r>
              <a:rPr lang="en-US" altLang="ja-JP" sz="4000" dirty="0">
                <a:latin typeface="Times New Roman" panose="02020603050405020304" pitchFamily="18" charset="0"/>
                <a:cs typeface="Times New Roman" panose="02020603050405020304" pitchFamily="18" charset="0"/>
              </a:rPr>
              <a:t>Human-Technology Interaction in AAM</a:t>
            </a:r>
            <a:endParaRPr kumimoji="1" lang="ja-JP" altLang="en-US" sz="4000" dirty="0">
              <a:latin typeface="Calibri Light" panose="020F0302020204030204" pitchFamily="34" charset="0"/>
            </a:endParaRPr>
          </a:p>
        </p:txBody>
      </p:sp>
      <p:sp>
        <p:nvSpPr>
          <p:cNvPr id="7" name="Oval 6">
            <a:extLst>
              <a:ext uri="{FF2B5EF4-FFF2-40B4-BE49-F238E27FC236}">
                <a16:creationId xmlns:a16="http://schemas.microsoft.com/office/drawing/2014/main" id="{C7110110-E479-E04F-1332-CAFA7DBBDAD2}"/>
              </a:ext>
            </a:extLst>
          </p:cNvPr>
          <p:cNvSpPr/>
          <p:nvPr/>
        </p:nvSpPr>
        <p:spPr>
          <a:xfrm>
            <a:off x="5724144" y="2752996"/>
            <a:ext cx="1298448" cy="24590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5937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55E7CD-7043-C0E5-5C21-49D443F109D2}"/>
              </a:ext>
            </a:extLst>
          </p:cNvPr>
          <p:cNvSpPr>
            <a:spLocks noGrp="1"/>
          </p:cNvSpPr>
          <p:nvPr>
            <p:ph type="sldNum" sz="quarter" idx="12"/>
          </p:nvPr>
        </p:nvSpPr>
        <p:spPr/>
        <p:txBody>
          <a:bodyPr/>
          <a:lstStyle/>
          <a:p>
            <a:fld id="{D4F7D0B0-7E7B-4879-A888-F5F2D3156A72}" type="slidenum">
              <a:rPr lang="en-US" smtClean="0"/>
              <a:t>14</a:t>
            </a:fld>
            <a:endParaRPr lang="en-US"/>
          </a:p>
        </p:txBody>
      </p:sp>
      <p:pic>
        <p:nvPicPr>
          <p:cNvPr id="5" name="Picture 4">
            <a:extLst>
              <a:ext uri="{FF2B5EF4-FFF2-40B4-BE49-F238E27FC236}">
                <a16:creationId xmlns:a16="http://schemas.microsoft.com/office/drawing/2014/main" id="{0A794DD1-C04F-A064-D287-94E41690BC45}"/>
              </a:ext>
            </a:extLst>
          </p:cNvPr>
          <p:cNvPicPr>
            <a:picLocks noChangeAspect="1"/>
          </p:cNvPicPr>
          <p:nvPr/>
        </p:nvPicPr>
        <p:blipFill>
          <a:blip r:embed="rId3"/>
          <a:stretch>
            <a:fillRect/>
          </a:stretch>
        </p:blipFill>
        <p:spPr>
          <a:xfrm>
            <a:off x="1509174" y="1996122"/>
            <a:ext cx="10098706" cy="3703638"/>
          </a:xfrm>
          <a:prstGeom prst="rect">
            <a:avLst/>
          </a:prstGeom>
        </p:spPr>
      </p:pic>
      <p:sp>
        <p:nvSpPr>
          <p:cNvPr id="3" name="Title 3">
            <a:extLst>
              <a:ext uri="{FF2B5EF4-FFF2-40B4-BE49-F238E27FC236}">
                <a16:creationId xmlns:a16="http://schemas.microsoft.com/office/drawing/2014/main" id="{068066FB-24E9-E599-1474-9175D0AB14D1}"/>
              </a:ext>
            </a:extLst>
          </p:cNvPr>
          <p:cNvSpPr>
            <a:spLocks noGrp="1"/>
          </p:cNvSpPr>
          <p:nvPr>
            <p:ph type="title"/>
          </p:nvPr>
        </p:nvSpPr>
        <p:spPr>
          <a:xfrm>
            <a:off x="1718937" y="365126"/>
            <a:ext cx="10030518" cy="971306"/>
          </a:xfrm>
        </p:spPr>
        <p:txBody>
          <a:bodyPr>
            <a:noAutofit/>
          </a:bodyPr>
          <a:lstStyle/>
          <a:p>
            <a:r>
              <a:rPr lang="en-US" altLang="ja-JP" sz="4000" dirty="0">
                <a:latin typeface="Times New Roman" panose="02020603050405020304" pitchFamily="18" charset="0"/>
                <a:cs typeface="Times New Roman" panose="02020603050405020304" pitchFamily="18" charset="0"/>
              </a:rPr>
              <a:t>Human-Technology Interaction in AAM</a:t>
            </a:r>
            <a:endParaRPr kumimoji="1" lang="ja-JP" altLang="en-US" sz="4000" dirty="0">
              <a:latin typeface="Calibri Light" panose="020F0302020204030204" pitchFamily="34" charset="0"/>
            </a:endParaRPr>
          </a:p>
        </p:txBody>
      </p:sp>
      <p:sp>
        <p:nvSpPr>
          <p:cNvPr id="7" name="Oval 6">
            <a:extLst>
              <a:ext uri="{FF2B5EF4-FFF2-40B4-BE49-F238E27FC236}">
                <a16:creationId xmlns:a16="http://schemas.microsoft.com/office/drawing/2014/main" id="{C7110110-E479-E04F-1332-CAFA7DBBDAD2}"/>
              </a:ext>
            </a:extLst>
          </p:cNvPr>
          <p:cNvSpPr/>
          <p:nvPr/>
        </p:nvSpPr>
        <p:spPr>
          <a:xfrm>
            <a:off x="6711696" y="2894402"/>
            <a:ext cx="3282110" cy="8863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795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55E7CD-7043-C0E5-5C21-49D443F109D2}"/>
              </a:ext>
            </a:extLst>
          </p:cNvPr>
          <p:cNvSpPr>
            <a:spLocks noGrp="1"/>
          </p:cNvSpPr>
          <p:nvPr>
            <p:ph type="sldNum" sz="quarter" idx="12"/>
          </p:nvPr>
        </p:nvSpPr>
        <p:spPr/>
        <p:txBody>
          <a:bodyPr/>
          <a:lstStyle/>
          <a:p>
            <a:fld id="{D4F7D0B0-7E7B-4879-A888-F5F2D3156A72}" type="slidenum">
              <a:rPr lang="en-US" smtClean="0"/>
              <a:t>15</a:t>
            </a:fld>
            <a:endParaRPr lang="en-US"/>
          </a:p>
        </p:txBody>
      </p:sp>
      <p:pic>
        <p:nvPicPr>
          <p:cNvPr id="5" name="Picture 4">
            <a:extLst>
              <a:ext uri="{FF2B5EF4-FFF2-40B4-BE49-F238E27FC236}">
                <a16:creationId xmlns:a16="http://schemas.microsoft.com/office/drawing/2014/main" id="{0A794DD1-C04F-A064-D287-94E41690BC45}"/>
              </a:ext>
            </a:extLst>
          </p:cNvPr>
          <p:cNvPicPr>
            <a:picLocks noChangeAspect="1"/>
          </p:cNvPicPr>
          <p:nvPr/>
        </p:nvPicPr>
        <p:blipFill>
          <a:blip r:embed="rId3"/>
          <a:stretch>
            <a:fillRect/>
          </a:stretch>
        </p:blipFill>
        <p:spPr>
          <a:xfrm>
            <a:off x="1509174" y="1996122"/>
            <a:ext cx="10098706" cy="3703638"/>
          </a:xfrm>
          <a:prstGeom prst="rect">
            <a:avLst/>
          </a:prstGeom>
        </p:spPr>
      </p:pic>
      <p:sp>
        <p:nvSpPr>
          <p:cNvPr id="3" name="Title 3">
            <a:extLst>
              <a:ext uri="{FF2B5EF4-FFF2-40B4-BE49-F238E27FC236}">
                <a16:creationId xmlns:a16="http://schemas.microsoft.com/office/drawing/2014/main" id="{068066FB-24E9-E599-1474-9175D0AB14D1}"/>
              </a:ext>
            </a:extLst>
          </p:cNvPr>
          <p:cNvSpPr>
            <a:spLocks noGrp="1"/>
          </p:cNvSpPr>
          <p:nvPr>
            <p:ph type="title"/>
          </p:nvPr>
        </p:nvSpPr>
        <p:spPr>
          <a:xfrm>
            <a:off x="1718937" y="365126"/>
            <a:ext cx="10030518" cy="971306"/>
          </a:xfrm>
        </p:spPr>
        <p:txBody>
          <a:bodyPr>
            <a:noAutofit/>
          </a:bodyPr>
          <a:lstStyle/>
          <a:p>
            <a:r>
              <a:rPr lang="en-US" altLang="ja-JP" sz="4000" dirty="0">
                <a:latin typeface="Times New Roman" panose="02020603050405020304" pitchFamily="18" charset="0"/>
                <a:cs typeface="Times New Roman" panose="02020603050405020304" pitchFamily="18" charset="0"/>
              </a:rPr>
              <a:t>Human-Technology Interaction in AAM</a:t>
            </a:r>
            <a:endParaRPr kumimoji="1" lang="ja-JP" altLang="en-US" sz="4000" dirty="0">
              <a:latin typeface="Calibri Light" panose="020F0302020204030204" pitchFamily="34" charset="0"/>
            </a:endParaRPr>
          </a:p>
        </p:txBody>
      </p:sp>
      <p:sp>
        <p:nvSpPr>
          <p:cNvPr id="7" name="Oval 6">
            <a:extLst>
              <a:ext uri="{FF2B5EF4-FFF2-40B4-BE49-F238E27FC236}">
                <a16:creationId xmlns:a16="http://schemas.microsoft.com/office/drawing/2014/main" id="{C7110110-E479-E04F-1332-CAFA7DBBDAD2}"/>
              </a:ext>
            </a:extLst>
          </p:cNvPr>
          <p:cNvSpPr/>
          <p:nvPr/>
        </p:nvSpPr>
        <p:spPr>
          <a:xfrm>
            <a:off x="3559629" y="3118757"/>
            <a:ext cx="2422071" cy="18288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38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1C5E87-A99D-6EF7-EC66-9416838D1229}"/>
              </a:ext>
            </a:extLst>
          </p:cNvPr>
          <p:cNvSpPr>
            <a:spLocks noGrp="1"/>
          </p:cNvSpPr>
          <p:nvPr>
            <p:ph type="sldNum" sz="quarter" idx="12"/>
          </p:nvPr>
        </p:nvSpPr>
        <p:spPr/>
        <p:txBody>
          <a:bodyPr/>
          <a:lstStyle/>
          <a:p>
            <a:fld id="{D4F7D0B0-7E7B-4879-A888-F5F2D3156A72}" type="slidenum">
              <a:rPr lang="en-US" smtClean="0"/>
              <a:t>16</a:t>
            </a:fld>
            <a:endParaRPr lang="en-US"/>
          </a:p>
        </p:txBody>
      </p:sp>
      <p:sp>
        <p:nvSpPr>
          <p:cNvPr id="7" name="Title 3">
            <a:extLst>
              <a:ext uri="{FF2B5EF4-FFF2-40B4-BE49-F238E27FC236}">
                <a16:creationId xmlns:a16="http://schemas.microsoft.com/office/drawing/2014/main" id="{E9E9CF60-3819-AA2C-28F5-34FD82D36818}"/>
              </a:ext>
            </a:extLst>
          </p:cNvPr>
          <p:cNvSpPr>
            <a:spLocks noGrp="1"/>
          </p:cNvSpPr>
          <p:nvPr>
            <p:ph type="title"/>
          </p:nvPr>
        </p:nvSpPr>
        <p:spPr/>
        <p:txBody>
          <a:bodyPr>
            <a:normAutofit/>
          </a:bodyPr>
          <a:lstStyle/>
          <a:p>
            <a:r>
              <a:rPr lang="en-US" altLang="ja-JP" sz="4800" dirty="0">
                <a:latin typeface="Times New Roman" panose="02020603050405020304" pitchFamily="18" charset="0"/>
                <a:cs typeface="Times New Roman" panose="02020603050405020304" pitchFamily="18" charset="0"/>
              </a:rPr>
              <a:t>Situation Assessment</a:t>
            </a:r>
            <a:endParaRPr kumimoji="1" lang="ja-JP" altLang="en-US" sz="4800" dirty="0">
              <a:latin typeface="Calibri Light" panose="020F0302020204030204" pitchFamily="34" charset="0"/>
            </a:endParaRPr>
          </a:p>
        </p:txBody>
      </p:sp>
      <p:sp>
        <p:nvSpPr>
          <p:cNvPr id="8" name="Content Placeholder 2">
            <a:extLst>
              <a:ext uri="{FF2B5EF4-FFF2-40B4-BE49-F238E27FC236}">
                <a16:creationId xmlns:a16="http://schemas.microsoft.com/office/drawing/2014/main" id="{5BA99966-DDDF-F4B6-57F8-DA76E84A7D18}"/>
              </a:ext>
            </a:extLst>
          </p:cNvPr>
          <p:cNvSpPr>
            <a:spLocks noGrp="1"/>
          </p:cNvSpPr>
          <p:nvPr>
            <p:ph sz="quarter" idx="14"/>
          </p:nvPr>
        </p:nvSpPr>
        <p:spPr>
          <a:xfrm>
            <a:off x="1706881" y="1470468"/>
            <a:ext cx="4145280" cy="3948200"/>
          </a:xfrm>
        </p:spPr>
        <p:txBody>
          <a:bodyPr>
            <a:normAutofit fontScale="92500" lnSpcReduction="10000"/>
          </a:bodyPr>
          <a:lstStyle/>
          <a:p>
            <a:r>
              <a:rPr kumimoji="1" lang="en-US" altLang="ja-JP" sz="2400" dirty="0">
                <a:solidFill>
                  <a:schemeClr val="tx1"/>
                </a:solidFill>
                <a:latin typeface="Times New Roman" panose="02020603050405020304" pitchFamily="18" charset="0"/>
                <a:cs typeface="Times New Roman" panose="02020603050405020304" pitchFamily="18" charset="0"/>
              </a:rPr>
              <a:t>In multi-vehicle management operations, operators enter situation assessment phase where they sample objects in an environment to readjust their allocation of attentional resources</a:t>
            </a:r>
          </a:p>
          <a:p>
            <a:r>
              <a:rPr kumimoji="1" lang="en-US" altLang="ja-JP" sz="2400" dirty="0">
                <a:solidFill>
                  <a:schemeClr val="tx1"/>
                </a:solidFill>
                <a:latin typeface="Times New Roman" panose="02020603050405020304" pitchFamily="18" charset="0"/>
                <a:cs typeface="Times New Roman" panose="02020603050405020304" pitchFamily="18" charset="0"/>
              </a:rPr>
              <a:t>Attentional resources will be allocated to vehicles that…</a:t>
            </a:r>
          </a:p>
          <a:p>
            <a:pPr marL="914400" lvl="1" indent="-457200">
              <a:buFont typeface="+mj-lt"/>
              <a:buAutoNum type="arabicPeriod"/>
            </a:pPr>
            <a:r>
              <a:rPr kumimoji="1" lang="en-US" altLang="ja-JP" sz="2200" dirty="0">
                <a:solidFill>
                  <a:schemeClr val="tx1"/>
                </a:solidFill>
                <a:latin typeface="Times New Roman" panose="02020603050405020304" pitchFamily="18" charset="0"/>
                <a:cs typeface="Times New Roman" panose="02020603050405020304" pitchFamily="18" charset="0"/>
              </a:rPr>
              <a:t>Behave abnormally</a:t>
            </a:r>
          </a:p>
          <a:p>
            <a:pPr marL="914400" lvl="1" indent="-457200">
              <a:buFont typeface="+mj-lt"/>
              <a:buAutoNum type="arabicPeriod"/>
            </a:pPr>
            <a:r>
              <a:rPr kumimoji="1" lang="en-US" altLang="ja-JP" sz="2200" dirty="0">
                <a:solidFill>
                  <a:schemeClr val="tx1"/>
                </a:solidFill>
                <a:latin typeface="Times New Roman" panose="02020603050405020304" pitchFamily="18" charset="0"/>
                <a:cs typeface="Times New Roman" panose="02020603050405020304" pitchFamily="18" charset="0"/>
              </a:rPr>
              <a:t>Report malfunctions or functional failures</a:t>
            </a:r>
          </a:p>
          <a:p>
            <a:pPr marL="914400" lvl="1" indent="-457200">
              <a:buFont typeface="+mj-lt"/>
              <a:buAutoNum type="arabicPeriod"/>
            </a:pPr>
            <a:r>
              <a:rPr kumimoji="1" lang="en-US" altLang="ja-JP" sz="2200" dirty="0">
                <a:solidFill>
                  <a:schemeClr val="tx1"/>
                </a:solidFill>
                <a:latin typeface="Times New Roman" panose="02020603050405020304" pitchFamily="18" charset="0"/>
                <a:cs typeface="Times New Roman" panose="02020603050405020304" pitchFamily="18" charset="0"/>
              </a:rPr>
              <a:t>Issue alarms</a:t>
            </a:r>
          </a:p>
          <a:p>
            <a:endParaRPr kumimoji="1" lang="en-US" altLang="ja-JP" sz="2400" dirty="0">
              <a:solidFill>
                <a:schemeClr val="tx1"/>
              </a:solidFill>
              <a:latin typeface="Times New Roman" panose="02020603050405020304" pitchFamily="18" charset="0"/>
              <a:cs typeface="Times New Roman" panose="02020603050405020304" pitchFamily="18" charset="0"/>
            </a:endParaRPr>
          </a:p>
        </p:txBody>
      </p:sp>
      <p:pic>
        <p:nvPicPr>
          <p:cNvPr id="3" name="Picture 2" descr="A diagram of a diagram&#10;&#10;Description automatically generated with low confidence">
            <a:extLst>
              <a:ext uri="{FF2B5EF4-FFF2-40B4-BE49-F238E27FC236}">
                <a16:creationId xmlns:a16="http://schemas.microsoft.com/office/drawing/2014/main" id="{B170D843-F3F8-4F7B-2848-671D96E78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841" y="1370298"/>
            <a:ext cx="4736740" cy="4057074"/>
          </a:xfrm>
          <a:prstGeom prst="rect">
            <a:avLst/>
          </a:prstGeom>
        </p:spPr>
      </p:pic>
      <p:sp>
        <p:nvSpPr>
          <p:cNvPr id="5" name="TextBox 4">
            <a:extLst>
              <a:ext uri="{FF2B5EF4-FFF2-40B4-BE49-F238E27FC236}">
                <a16:creationId xmlns:a16="http://schemas.microsoft.com/office/drawing/2014/main" id="{4861F2DE-8705-0F5F-22FA-89C0DE995741}"/>
              </a:ext>
            </a:extLst>
          </p:cNvPr>
          <p:cNvSpPr txBox="1"/>
          <p:nvPr/>
        </p:nvSpPr>
        <p:spPr>
          <a:xfrm>
            <a:off x="10009234" y="6020466"/>
            <a:ext cx="1095172"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Neisser (1978)</a:t>
            </a:r>
          </a:p>
        </p:txBody>
      </p:sp>
    </p:spTree>
    <p:extLst>
      <p:ext uri="{BB962C8B-B14F-4D97-AF65-F5344CB8AC3E}">
        <p14:creationId xmlns:p14="http://schemas.microsoft.com/office/powerpoint/2010/main" val="172806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55E7CD-7043-C0E5-5C21-49D443F109D2}"/>
              </a:ext>
            </a:extLst>
          </p:cNvPr>
          <p:cNvSpPr>
            <a:spLocks noGrp="1"/>
          </p:cNvSpPr>
          <p:nvPr>
            <p:ph type="sldNum" sz="quarter" idx="12"/>
          </p:nvPr>
        </p:nvSpPr>
        <p:spPr/>
        <p:txBody>
          <a:bodyPr/>
          <a:lstStyle/>
          <a:p>
            <a:fld id="{D4F7D0B0-7E7B-4879-A888-F5F2D3156A72}" type="slidenum">
              <a:rPr lang="en-US" smtClean="0"/>
              <a:t>17</a:t>
            </a:fld>
            <a:endParaRPr lang="en-US"/>
          </a:p>
        </p:txBody>
      </p:sp>
      <p:pic>
        <p:nvPicPr>
          <p:cNvPr id="5" name="Picture 4">
            <a:extLst>
              <a:ext uri="{FF2B5EF4-FFF2-40B4-BE49-F238E27FC236}">
                <a16:creationId xmlns:a16="http://schemas.microsoft.com/office/drawing/2014/main" id="{0A794DD1-C04F-A064-D287-94E41690BC45}"/>
              </a:ext>
            </a:extLst>
          </p:cNvPr>
          <p:cNvPicPr>
            <a:picLocks noChangeAspect="1"/>
          </p:cNvPicPr>
          <p:nvPr/>
        </p:nvPicPr>
        <p:blipFill>
          <a:blip r:embed="rId3"/>
          <a:stretch>
            <a:fillRect/>
          </a:stretch>
        </p:blipFill>
        <p:spPr>
          <a:xfrm>
            <a:off x="1509174" y="1996122"/>
            <a:ext cx="10098706" cy="3703638"/>
          </a:xfrm>
          <a:prstGeom prst="rect">
            <a:avLst/>
          </a:prstGeom>
        </p:spPr>
      </p:pic>
      <p:sp>
        <p:nvSpPr>
          <p:cNvPr id="3" name="Title 3">
            <a:extLst>
              <a:ext uri="{FF2B5EF4-FFF2-40B4-BE49-F238E27FC236}">
                <a16:creationId xmlns:a16="http://schemas.microsoft.com/office/drawing/2014/main" id="{068066FB-24E9-E599-1474-9175D0AB14D1}"/>
              </a:ext>
            </a:extLst>
          </p:cNvPr>
          <p:cNvSpPr>
            <a:spLocks noGrp="1"/>
          </p:cNvSpPr>
          <p:nvPr>
            <p:ph type="title"/>
          </p:nvPr>
        </p:nvSpPr>
        <p:spPr>
          <a:xfrm>
            <a:off x="1718937" y="365126"/>
            <a:ext cx="10030518" cy="971306"/>
          </a:xfrm>
        </p:spPr>
        <p:txBody>
          <a:bodyPr>
            <a:noAutofit/>
          </a:bodyPr>
          <a:lstStyle/>
          <a:p>
            <a:r>
              <a:rPr lang="en-US" altLang="ja-JP" sz="4000" dirty="0">
                <a:latin typeface="Times New Roman" panose="02020603050405020304" pitchFamily="18" charset="0"/>
                <a:cs typeface="Times New Roman" panose="02020603050405020304" pitchFamily="18" charset="0"/>
              </a:rPr>
              <a:t>Human-Technology Interaction in AAM</a:t>
            </a:r>
            <a:endParaRPr kumimoji="1" lang="ja-JP" altLang="en-US" sz="4000" dirty="0">
              <a:latin typeface="Calibri Light" panose="020F0302020204030204" pitchFamily="34" charset="0"/>
            </a:endParaRPr>
          </a:p>
        </p:txBody>
      </p:sp>
      <p:sp>
        <p:nvSpPr>
          <p:cNvPr id="7" name="Oval 6">
            <a:extLst>
              <a:ext uri="{FF2B5EF4-FFF2-40B4-BE49-F238E27FC236}">
                <a16:creationId xmlns:a16="http://schemas.microsoft.com/office/drawing/2014/main" id="{C7110110-E479-E04F-1332-CAFA7DBBDAD2}"/>
              </a:ext>
            </a:extLst>
          </p:cNvPr>
          <p:cNvSpPr/>
          <p:nvPr/>
        </p:nvSpPr>
        <p:spPr>
          <a:xfrm>
            <a:off x="3853544" y="5029200"/>
            <a:ext cx="1257300" cy="8699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619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1C5E87-A99D-6EF7-EC66-9416838D1229}"/>
              </a:ext>
            </a:extLst>
          </p:cNvPr>
          <p:cNvSpPr>
            <a:spLocks noGrp="1"/>
          </p:cNvSpPr>
          <p:nvPr>
            <p:ph type="sldNum" sz="quarter" idx="12"/>
          </p:nvPr>
        </p:nvSpPr>
        <p:spPr/>
        <p:txBody>
          <a:bodyPr/>
          <a:lstStyle/>
          <a:p>
            <a:fld id="{D4F7D0B0-7E7B-4879-A888-F5F2D3156A72}" type="slidenum">
              <a:rPr lang="en-US" smtClean="0"/>
              <a:t>18</a:t>
            </a:fld>
            <a:endParaRPr lang="en-US"/>
          </a:p>
        </p:txBody>
      </p:sp>
      <p:sp>
        <p:nvSpPr>
          <p:cNvPr id="7" name="Title 3">
            <a:extLst>
              <a:ext uri="{FF2B5EF4-FFF2-40B4-BE49-F238E27FC236}">
                <a16:creationId xmlns:a16="http://schemas.microsoft.com/office/drawing/2014/main" id="{E9E9CF60-3819-AA2C-28F5-34FD82D36818}"/>
              </a:ext>
            </a:extLst>
          </p:cNvPr>
          <p:cNvSpPr>
            <a:spLocks noGrp="1"/>
          </p:cNvSpPr>
          <p:nvPr>
            <p:ph type="title"/>
          </p:nvPr>
        </p:nvSpPr>
        <p:spPr/>
        <p:txBody>
          <a:bodyPr>
            <a:noAutofit/>
          </a:bodyPr>
          <a:lstStyle/>
          <a:p>
            <a:r>
              <a:rPr lang="en-US" altLang="ja-JP" sz="3600" dirty="0">
                <a:latin typeface="Times New Roman" panose="02020603050405020304" pitchFamily="18" charset="0"/>
                <a:cs typeface="Times New Roman" panose="02020603050405020304" pitchFamily="18" charset="0"/>
              </a:rPr>
              <a:t>Trust in Automation</a:t>
            </a:r>
            <a:endParaRPr kumimoji="1" lang="ja-JP" altLang="en-US" sz="3600" dirty="0">
              <a:latin typeface="Calibri Light" panose="020F0302020204030204" pitchFamily="34" charset="0"/>
            </a:endParaRPr>
          </a:p>
        </p:txBody>
      </p:sp>
      <p:sp>
        <p:nvSpPr>
          <p:cNvPr id="8" name="Content Placeholder 2">
            <a:extLst>
              <a:ext uri="{FF2B5EF4-FFF2-40B4-BE49-F238E27FC236}">
                <a16:creationId xmlns:a16="http://schemas.microsoft.com/office/drawing/2014/main" id="{5BA99966-DDDF-F4B6-57F8-DA76E84A7D18}"/>
              </a:ext>
            </a:extLst>
          </p:cNvPr>
          <p:cNvSpPr>
            <a:spLocks noGrp="1"/>
          </p:cNvSpPr>
          <p:nvPr>
            <p:ph sz="quarter" idx="14"/>
          </p:nvPr>
        </p:nvSpPr>
        <p:spPr/>
        <p:txBody>
          <a:bodyPr>
            <a:normAutofit/>
          </a:bodyPr>
          <a:lstStyle/>
          <a:p>
            <a:r>
              <a:rPr kumimoji="1" lang="en-US" altLang="ja-JP" sz="2400" dirty="0">
                <a:solidFill>
                  <a:schemeClr val="tx1"/>
                </a:solidFill>
                <a:latin typeface="Times New Roman" panose="02020603050405020304" pitchFamily="18" charset="0"/>
                <a:cs typeface="Times New Roman" panose="02020603050405020304" pitchFamily="18" charset="0"/>
              </a:rPr>
              <a:t>Sato et al.’s (2023b) meta-analytic study showed a negative correlation between performance-based trust toward automation and visual percent dwell time toward a task assisted by automation across three human-in-the-loop experiments </a:t>
            </a:r>
            <a:r>
              <a:rPr kumimoji="1" lang="en-US" altLang="ja-JP" sz="1200" dirty="0">
                <a:solidFill>
                  <a:schemeClr val="tx1"/>
                </a:solidFill>
                <a:latin typeface="Times New Roman" panose="02020603050405020304" pitchFamily="18" charset="0"/>
                <a:cs typeface="Times New Roman" panose="02020603050405020304" pitchFamily="18" charset="0"/>
              </a:rPr>
              <a:t>(Sato et al., 2020; Sato et al., 2023c; Sato &amp; Yamani, 2023)</a:t>
            </a:r>
          </a:p>
          <a:p>
            <a:r>
              <a:rPr kumimoji="1" lang="en-US" altLang="ja-JP" sz="2400" dirty="0">
                <a:solidFill>
                  <a:schemeClr val="tx1"/>
                </a:solidFill>
                <a:latin typeface="Times New Roman" panose="02020603050405020304" pitchFamily="18" charset="0"/>
                <a:cs typeface="Times New Roman" panose="02020603050405020304" pitchFamily="18" charset="0"/>
              </a:rPr>
              <a:t>System-wide trust theory </a:t>
            </a:r>
            <a:r>
              <a:rPr kumimoji="1" lang="en-US" altLang="ja-JP" sz="1200" dirty="0">
                <a:solidFill>
                  <a:schemeClr val="tx1"/>
                </a:solidFill>
                <a:latin typeface="Times New Roman" panose="02020603050405020304" pitchFamily="18" charset="0"/>
                <a:cs typeface="Times New Roman" panose="02020603050405020304" pitchFamily="18" charset="0"/>
              </a:rPr>
              <a:t>(Keller &amp; Rice, 2009)</a:t>
            </a:r>
          </a:p>
          <a:p>
            <a:pPr lvl="1"/>
            <a:r>
              <a:rPr kumimoji="1" lang="en-US" altLang="ja-JP" sz="2200" dirty="0">
                <a:solidFill>
                  <a:schemeClr val="tx1"/>
                </a:solidFill>
                <a:latin typeface="Times New Roman" panose="02020603050405020304" pitchFamily="18" charset="0"/>
                <a:cs typeface="Times New Roman" panose="02020603050405020304" pitchFamily="18" charset="0"/>
              </a:rPr>
              <a:t>Predicts that operators treat possibly independent automated aids as part of a larger integrated system and calibrate their trust toward the overall system rather than individual automated aids (i.e., operators can demonstrate a “contagion effect”)</a:t>
            </a:r>
            <a:endParaRPr kumimoji="1" lang="en-US" altLang="ja-JP" sz="1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5212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1C5E87-A99D-6EF7-EC66-9416838D1229}"/>
              </a:ext>
            </a:extLst>
          </p:cNvPr>
          <p:cNvSpPr>
            <a:spLocks noGrp="1"/>
          </p:cNvSpPr>
          <p:nvPr>
            <p:ph type="sldNum" sz="quarter" idx="12"/>
          </p:nvPr>
        </p:nvSpPr>
        <p:spPr/>
        <p:txBody>
          <a:bodyPr/>
          <a:lstStyle/>
          <a:p>
            <a:r>
              <a:rPr lang="en-US" dirty="0"/>
              <a:t>19</a:t>
            </a:r>
          </a:p>
        </p:txBody>
      </p:sp>
      <p:sp>
        <p:nvSpPr>
          <p:cNvPr id="7" name="Title 3">
            <a:extLst>
              <a:ext uri="{FF2B5EF4-FFF2-40B4-BE49-F238E27FC236}">
                <a16:creationId xmlns:a16="http://schemas.microsoft.com/office/drawing/2014/main" id="{E9E9CF60-3819-AA2C-28F5-34FD82D36818}"/>
              </a:ext>
            </a:extLst>
          </p:cNvPr>
          <p:cNvSpPr>
            <a:spLocks noGrp="1"/>
          </p:cNvSpPr>
          <p:nvPr>
            <p:ph type="title"/>
          </p:nvPr>
        </p:nvSpPr>
        <p:spPr/>
        <p:txBody>
          <a:bodyPr>
            <a:normAutofit/>
          </a:bodyPr>
          <a:lstStyle/>
          <a:p>
            <a:r>
              <a:rPr lang="en-US" altLang="ja-JP" sz="4800" dirty="0">
                <a:latin typeface="Times New Roman" panose="02020603050405020304" pitchFamily="18" charset="0"/>
                <a:cs typeface="Times New Roman" panose="02020603050405020304" pitchFamily="18" charset="0"/>
              </a:rPr>
              <a:t>Model Summary</a:t>
            </a:r>
            <a:endParaRPr kumimoji="1" lang="ja-JP" altLang="en-US" sz="4800" dirty="0">
              <a:latin typeface="Calibri Light" panose="020F0302020204030204" pitchFamily="34" charset="0"/>
            </a:endParaRPr>
          </a:p>
        </p:txBody>
      </p:sp>
      <p:sp>
        <p:nvSpPr>
          <p:cNvPr id="8" name="Content Placeholder 2">
            <a:extLst>
              <a:ext uri="{FF2B5EF4-FFF2-40B4-BE49-F238E27FC236}">
                <a16:creationId xmlns:a16="http://schemas.microsoft.com/office/drawing/2014/main" id="{5BA99966-DDDF-F4B6-57F8-DA76E84A7D18}"/>
              </a:ext>
            </a:extLst>
          </p:cNvPr>
          <p:cNvSpPr>
            <a:spLocks noGrp="1"/>
          </p:cNvSpPr>
          <p:nvPr>
            <p:ph sz="quarter" idx="14"/>
          </p:nvPr>
        </p:nvSpPr>
        <p:spPr>
          <a:xfrm>
            <a:off x="1706880" y="1470467"/>
            <a:ext cx="10030518" cy="1272733"/>
          </a:xfrm>
        </p:spPr>
        <p:txBody>
          <a:bodyPr>
            <a:normAutofit fontScale="70000" lnSpcReduction="20000"/>
          </a:bodyPr>
          <a:lstStyle/>
          <a:p>
            <a:r>
              <a:rPr kumimoji="1" lang="en-US" altLang="ja-JP" sz="2400" dirty="0">
                <a:solidFill>
                  <a:schemeClr val="tx1"/>
                </a:solidFill>
                <a:latin typeface="Times New Roman" panose="02020603050405020304" pitchFamily="18" charset="0"/>
                <a:cs typeface="Times New Roman" panose="02020603050405020304" pitchFamily="18" charset="0"/>
              </a:rPr>
              <a:t>Human operators will eventually be responsible for managing and assisting multiple vehicles in mature AAM operations</a:t>
            </a:r>
            <a:endParaRPr kumimoji="1" lang="en-US" altLang="ja-JP" sz="1200" dirty="0">
              <a:solidFill>
                <a:schemeClr val="tx1"/>
              </a:solidFill>
              <a:latin typeface="Times New Roman" panose="02020603050405020304" pitchFamily="18" charset="0"/>
              <a:cs typeface="Times New Roman" panose="02020603050405020304" pitchFamily="18" charset="0"/>
            </a:endParaRPr>
          </a:p>
          <a:p>
            <a:r>
              <a:rPr kumimoji="1" lang="en-US" altLang="ja-JP" sz="2400" dirty="0">
                <a:solidFill>
                  <a:schemeClr val="tx1"/>
                </a:solidFill>
                <a:latin typeface="Times New Roman" panose="02020603050405020304" pitchFamily="18" charset="0"/>
                <a:cs typeface="Times New Roman" panose="02020603050405020304" pitchFamily="18" charset="0"/>
              </a:rPr>
              <a:t>The outcome of situation assessment will influence the allocation of attentional resources to different air vehicles</a:t>
            </a:r>
          </a:p>
          <a:p>
            <a:r>
              <a:rPr kumimoji="1" lang="en-US" altLang="ja-JP" sz="2400" dirty="0">
                <a:solidFill>
                  <a:schemeClr val="tx1"/>
                </a:solidFill>
                <a:latin typeface="Times New Roman" panose="02020603050405020304" pitchFamily="18" charset="0"/>
                <a:cs typeface="Times New Roman" panose="02020603050405020304" pitchFamily="18" charset="0"/>
              </a:rPr>
              <a:t>Trust in automation or autonomous systems is a critical construct that influences attention allocation policy</a:t>
            </a:r>
            <a:endParaRPr kumimoji="1" lang="en-US" altLang="ja-JP" sz="1800"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F630E38-7222-C5ED-22B6-632818564E23}"/>
              </a:ext>
            </a:extLst>
          </p:cNvPr>
          <p:cNvPicPr>
            <a:picLocks noChangeAspect="1"/>
          </p:cNvPicPr>
          <p:nvPr/>
        </p:nvPicPr>
        <p:blipFill>
          <a:blip r:embed="rId3"/>
          <a:stretch>
            <a:fillRect/>
          </a:stretch>
        </p:blipFill>
        <p:spPr>
          <a:xfrm>
            <a:off x="1467454" y="3115347"/>
            <a:ext cx="9832826" cy="3606128"/>
          </a:xfrm>
          <a:prstGeom prst="rect">
            <a:avLst/>
          </a:prstGeom>
        </p:spPr>
      </p:pic>
    </p:spTree>
    <p:extLst>
      <p:ext uri="{BB962C8B-B14F-4D97-AF65-F5344CB8AC3E}">
        <p14:creationId xmlns:p14="http://schemas.microsoft.com/office/powerpoint/2010/main" val="30814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6768B4-8EA8-455A-861A-1076786A68FC}"/>
              </a:ext>
            </a:extLst>
          </p:cNvPr>
          <p:cNvSpPr>
            <a:spLocks noGrp="1"/>
          </p:cNvSpPr>
          <p:nvPr>
            <p:ph type="sldNum" sz="quarter" idx="12"/>
          </p:nvPr>
        </p:nvSpPr>
        <p:spPr/>
        <p:txBody>
          <a:bodyPr/>
          <a:lstStyle/>
          <a:p>
            <a:fld id="{D4F7D0B0-7E7B-4879-A888-F5F2D3156A72}" type="slidenum">
              <a:rPr lang="en-US" smtClean="0"/>
              <a:t>2</a:t>
            </a:fld>
            <a:endParaRPr lang="en-US"/>
          </a:p>
        </p:txBody>
      </p:sp>
      <p:sp>
        <p:nvSpPr>
          <p:cNvPr id="3" name="Content Placeholder 2">
            <a:extLst>
              <a:ext uri="{FF2B5EF4-FFF2-40B4-BE49-F238E27FC236}">
                <a16:creationId xmlns:a16="http://schemas.microsoft.com/office/drawing/2014/main" id="{1EE57613-1751-435A-BE21-61A74FDFAC16}"/>
              </a:ext>
            </a:extLst>
          </p:cNvPr>
          <p:cNvSpPr>
            <a:spLocks noGrp="1"/>
          </p:cNvSpPr>
          <p:nvPr>
            <p:ph sz="quarter" idx="14"/>
          </p:nvPr>
        </p:nvSpPr>
        <p:spPr>
          <a:xfrm>
            <a:off x="1513698" y="1921227"/>
            <a:ext cx="3358895" cy="4100599"/>
          </a:xfrm>
        </p:spPr>
        <p:txBody>
          <a:bodyPr>
            <a:normAutofit fontScale="85000" lnSpcReduction="20000"/>
          </a:bodyPr>
          <a:lstStyle/>
          <a:p>
            <a:r>
              <a:rPr kumimoji="1" lang="en-US" altLang="ja-JP" sz="2400" dirty="0">
                <a:solidFill>
                  <a:schemeClr val="tx1"/>
                </a:solidFill>
                <a:latin typeface="Times New Roman" panose="02020603050405020304" pitchFamily="18" charset="0"/>
                <a:cs typeface="Times New Roman" panose="02020603050405020304" pitchFamily="18" charset="0"/>
              </a:rPr>
              <a:t>AAM applications encompass aerial transportation of goods and passengers across rural and urban environments </a:t>
            </a:r>
            <a:r>
              <a:rPr kumimoji="1" lang="en-US" altLang="ja-JP" sz="1200" dirty="0">
                <a:solidFill>
                  <a:schemeClr val="tx1"/>
                </a:solidFill>
                <a:latin typeface="Times New Roman" panose="02020603050405020304" pitchFamily="18" charset="0"/>
                <a:cs typeface="Times New Roman" panose="02020603050405020304" pitchFamily="18" charset="0"/>
              </a:rPr>
              <a:t>(National Academies of Sciences, Engineering, and Medicine, 2020)</a:t>
            </a:r>
          </a:p>
          <a:p>
            <a:r>
              <a:rPr kumimoji="1" lang="en-US" altLang="ja-JP" sz="2400" dirty="0">
                <a:solidFill>
                  <a:schemeClr val="tx1"/>
                </a:solidFill>
                <a:latin typeface="Times New Roman" panose="02020603050405020304" pitchFamily="18" charset="0"/>
                <a:cs typeface="Times New Roman" panose="02020603050405020304" pitchFamily="18" charset="0"/>
              </a:rPr>
              <a:t>Mature AAM operations will be enabled by increasingly autonomous systems </a:t>
            </a:r>
            <a:r>
              <a:rPr kumimoji="1" lang="en-US" altLang="ja-JP" sz="1200" dirty="0">
                <a:solidFill>
                  <a:schemeClr val="tx1"/>
                </a:solidFill>
                <a:latin typeface="Times New Roman" panose="02020603050405020304" pitchFamily="18" charset="0"/>
                <a:cs typeface="Times New Roman" panose="02020603050405020304" pitchFamily="18" charset="0"/>
              </a:rPr>
              <a:t>(Wing et al., 2020)</a:t>
            </a:r>
          </a:p>
          <a:p>
            <a:r>
              <a:rPr kumimoji="1" lang="en-US" altLang="ja-JP" sz="2400" dirty="0">
                <a:solidFill>
                  <a:schemeClr val="tx1"/>
                </a:solidFill>
                <a:latin typeface="Times New Roman" panose="02020603050405020304" pitchFamily="18" charset="0"/>
                <a:cs typeface="Times New Roman" panose="02020603050405020304" pitchFamily="18" charset="0"/>
              </a:rPr>
              <a:t>Shift from an active pilot-in-command to assisting/managing numerous increasingly autonomous aircraft </a:t>
            </a:r>
            <a:r>
              <a:rPr kumimoji="1" lang="en-US" altLang="ja-JP" sz="1200" dirty="0">
                <a:solidFill>
                  <a:schemeClr val="tx1"/>
                </a:solidFill>
                <a:latin typeface="Times New Roman" panose="02020603050405020304" pitchFamily="18" charset="0"/>
                <a:cs typeface="Times New Roman" panose="02020603050405020304" pitchFamily="18" charset="0"/>
              </a:rPr>
              <a:t>(Sato et al., 2022)</a:t>
            </a:r>
          </a:p>
        </p:txBody>
      </p:sp>
      <p:sp>
        <p:nvSpPr>
          <p:cNvPr id="4" name="Title 3">
            <a:extLst>
              <a:ext uri="{FF2B5EF4-FFF2-40B4-BE49-F238E27FC236}">
                <a16:creationId xmlns:a16="http://schemas.microsoft.com/office/drawing/2014/main" id="{8390C1D2-5028-4C6C-AC93-55D161E2F4E1}"/>
              </a:ext>
            </a:extLst>
          </p:cNvPr>
          <p:cNvSpPr>
            <a:spLocks noGrp="1"/>
          </p:cNvSpPr>
          <p:nvPr>
            <p:ph type="title"/>
          </p:nvPr>
        </p:nvSpPr>
        <p:spPr/>
        <p:txBody>
          <a:bodyPr>
            <a:normAutofit/>
          </a:bodyPr>
          <a:lstStyle/>
          <a:p>
            <a:r>
              <a:rPr lang="en-US" altLang="ja-JP" sz="4800" dirty="0">
                <a:latin typeface="Times New Roman" panose="02020603050405020304" pitchFamily="18" charset="0"/>
                <a:cs typeface="Times New Roman" panose="02020603050405020304" pitchFamily="18" charset="0"/>
              </a:rPr>
              <a:t>Advanced Air Mobility (AAM)</a:t>
            </a:r>
            <a:endParaRPr kumimoji="1" lang="ja-JP" altLang="en-US" sz="4800" dirty="0">
              <a:latin typeface="Calibri Light" panose="020F0302020204030204" pitchFamily="34" charset="0"/>
            </a:endParaRPr>
          </a:p>
        </p:txBody>
      </p:sp>
      <p:pic>
        <p:nvPicPr>
          <p:cNvPr id="8" name="Picture 2" descr="A helicopter flying over a city&#10;&#10;Description automatically generated with medium confidence">
            <a:extLst>
              <a:ext uri="{FF2B5EF4-FFF2-40B4-BE49-F238E27FC236}">
                <a16:creationId xmlns:a16="http://schemas.microsoft.com/office/drawing/2014/main" id="{391D0453-E0F2-FB9E-04C7-C41F354952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039927" y="1872667"/>
            <a:ext cx="6709527" cy="3947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35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1C5E87-A99D-6EF7-EC66-9416838D1229}"/>
              </a:ext>
            </a:extLst>
          </p:cNvPr>
          <p:cNvSpPr>
            <a:spLocks noGrp="1"/>
          </p:cNvSpPr>
          <p:nvPr>
            <p:ph type="sldNum" sz="quarter" idx="12"/>
          </p:nvPr>
        </p:nvSpPr>
        <p:spPr/>
        <p:txBody>
          <a:bodyPr/>
          <a:lstStyle/>
          <a:p>
            <a:fld id="{D4F7D0B0-7E7B-4879-A888-F5F2D3156A72}" type="slidenum">
              <a:rPr lang="en-US" smtClean="0"/>
              <a:t>20</a:t>
            </a:fld>
            <a:endParaRPr lang="en-US"/>
          </a:p>
        </p:txBody>
      </p:sp>
      <p:sp>
        <p:nvSpPr>
          <p:cNvPr id="7" name="Title 3">
            <a:extLst>
              <a:ext uri="{FF2B5EF4-FFF2-40B4-BE49-F238E27FC236}">
                <a16:creationId xmlns:a16="http://schemas.microsoft.com/office/drawing/2014/main" id="{E9E9CF60-3819-AA2C-28F5-34FD82D36818}"/>
              </a:ext>
            </a:extLst>
          </p:cNvPr>
          <p:cNvSpPr>
            <a:spLocks noGrp="1"/>
          </p:cNvSpPr>
          <p:nvPr>
            <p:ph type="title"/>
          </p:nvPr>
        </p:nvSpPr>
        <p:spPr/>
        <p:txBody>
          <a:bodyPr>
            <a:noAutofit/>
          </a:bodyPr>
          <a:lstStyle/>
          <a:p>
            <a:r>
              <a:rPr lang="en-US" altLang="ja-JP" sz="3600" dirty="0">
                <a:latin typeface="Times New Roman" panose="02020603050405020304" pitchFamily="18" charset="0"/>
                <a:cs typeface="Times New Roman" panose="02020603050405020304" pitchFamily="18" charset="0"/>
              </a:rPr>
              <a:t>Contact Info</a:t>
            </a:r>
            <a:endParaRPr kumimoji="1" lang="ja-JP" altLang="en-US" sz="3600" dirty="0">
              <a:latin typeface="Calibri Light" panose="020F0302020204030204" pitchFamily="34" charset="0"/>
            </a:endParaRPr>
          </a:p>
        </p:txBody>
      </p:sp>
      <p:sp>
        <p:nvSpPr>
          <p:cNvPr id="8" name="Content Placeholder 2">
            <a:extLst>
              <a:ext uri="{FF2B5EF4-FFF2-40B4-BE49-F238E27FC236}">
                <a16:creationId xmlns:a16="http://schemas.microsoft.com/office/drawing/2014/main" id="{5BA99966-DDDF-F4B6-57F8-DA76E84A7D18}"/>
              </a:ext>
            </a:extLst>
          </p:cNvPr>
          <p:cNvSpPr>
            <a:spLocks noGrp="1"/>
          </p:cNvSpPr>
          <p:nvPr>
            <p:ph sz="quarter" idx="14"/>
          </p:nvPr>
        </p:nvSpPr>
        <p:spPr/>
        <p:txBody>
          <a:bodyPr>
            <a:normAutofit/>
          </a:bodyPr>
          <a:lstStyle/>
          <a:p>
            <a:r>
              <a:rPr lang="en-US" sz="2800" dirty="0"/>
              <a:t>Dr. Yusuke Yamani: </a:t>
            </a:r>
            <a:r>
              <a:rPr lang="en-US" sz="2800" dirty="0">
                <a:hlinkClick r:id="rId3"/>
              </a:rPr>
              <a:t>yyamani@odu.edu</a:t>
            </a:r>
            <a:r>
              <a:rPr lang="en-US" sz="2800" dirty="0"/>
              <a:t> </a:t>
            </a:r>
          </a:p>
          <a:p>
            <a:r>
              <a:rPr lang="en-US" sz="2800" dirty="0"/>
              <a:t>Tetsuya Sato: </a:t>
            </a:r>
            <a:r>
              <a:rPr lang="en-US" sz="2800" dirty="0">
                <a:hlinkClick r:id="rId4"/>
              </a:rPr>
              <a:t>tsato003@odu.edu</a:t>
            </a:r>
            <a:r>
              <a:rPr lang="en-US" sz="2800" dirty="0"/>
              <a:t> </a:t>
            </a:r>
          </a:p>
          <a:p>
            <a:r>
              <a:rPr lang="en-US" sz="2800" dirty="0"/>
              <a:t>Jessica Inman: </a:t>
            </a:r>
            <a:r>
              <a:rPr lang="en-US" sz="2800" dirty="0">
                <a:hlinkClick r:id="rId5"/>
              </a:rPr>
              <a:t>jinman@odu.edu</a:t>
            </a:r>
            <a:r>
              <a:rPr lang="en-US" sz="2800" dirty="0"/>
              <a:t> </a:t>
            </a:r>
          </a:p>
          <a:p>
            <a:r>
              <a:rPr lang="en-US" sz="2800" dirty="0"/>
              <a:t>Michael S. Politowicz: </a:t>
            </a:r>
            <a:r>
              <a:rPr lang="en-US" sz="2800" dirty="0">
                <a:hlinkClick r:id="rId6"/>
              </a:rPr>
              <a:t>michael.s.politowicz@nasa.gov</a:t>
            </a:r>
            <a:r>
              <a:rPr lang="en-US" sz="2800" dirty="0"/>
              <a:t> </a:t>
            </a:r>
          </a:p>
          <a:p>
            <a:r>
              <a:rPr lang="en-US" sz="2800" dirty="0"/>
              <a:t>Dr. Eric T. Chancey: </a:t>
            </a:r>
            <a:r>
              <a:rPr lang="en-US" sz="2800" dirty="0">
                <a:hlinkClick r:id="rId7"/>
              </a:rPr>
              <a:t>eric.t.chancey@nasa.gov</a:t>
            </a:r>
            <a:r>
              <a:rPr lang="en-US" sz="2800" dirty="0"/>
              <a:t> </a:t>
            </a:r>
          </a:p>
        </p:txBody>
      </p:sp>
    </p:spTree>
    <p:extLst>
      <p:ext uri="{BB962C8B-B14F-4D97-AF65-F5344CB8AC3E}">
        <p14:creationId xmlns:p14="http://schemas.microsoft.com/office/powerpoint/2010/main" val="1302716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1C5E87-A99D-6EF7-EC66-9416838D1229}"/>
              </a:ext>
            </a:extLst>
          </p:cNvPr>
          <p:cNvSpPr>
            <a:spLocks noGrp="1"/>
          </p:cNvSpPr>
          <p:nvPr>
            <p:ph type="sldNum" sz="quarter" idx="12"/>
          </p:nvPr>
        </p:nvSpPr>
        <p:spPr/>
        <p:txBody>
          <a:bodyPr/>
          <a:lstStyle/>
          <a:p>
            <a:fld id="{D4F7D0B0-7E7B-4879-A888-F5F2D3156A72}" type="slidenum">
              <a:rPr lang="en-US" smtClean="0"/>
              <a:t>21</a:t>
            </a:fld>
            <a:endParaRPr lang="en-US"/>
          </a:p>
        </p:txBody>
      </p:sp>
      <p:sp>
        <p:nvSpPr>
          <p:cNvPr id="7" name="Title 3">
            <a:extLst>
              <a:ext uri="{FF2B5EF4-FFF2-40B4-BE49-F238E27FC236}">
                <a16:creationId xmlns:a16="http://schemas.microsoft.com/office/drawing/2014/main" id="{E9E9CF60-3819-AA2C-28F5-34FD82D36818}"/>
              </a:ext>
            </a:extLst>
          </p:cNvPr>
          <p:cNvSpPr>
            <a:spLocks noGrp="1"/>
          </p:cNvSpPr>
          <p:nvPr>
            <p:ph type="title"/>
          </p:nvPr>
        </p:nvSpPr>
        <p:spPr/>
        <p:txBody>
          <a:bodyPr>
            <a:noAutofit/>
          </a:bodyPr>
          <a:lstStyle/>
          <a:p>
            <a:r>
              <a:rPr lang="en-US" altLang="ja-JP" sz="3600" dirty="0">
                <a:latin typeface="Times New Roman" panose="02020603050405020304" pitchFamily="18" charset="0"/>
                <a:cs typeface="Times New Roman" panose="02020603050405020304" pitchFamily="18" charset="0"/>
              </a:rPr>
              <a:t>References</a:t>
            </a:r>
            <a:endParaRPr kumimoji="1" lang="ja-JP" altLang="en-US" sz="3600" dirty="0">
              <a:latin typeface="Calibri Light" panose="020F0302020204030204" pitchFamily="34" charset="0"/>
            </a:endParaRPr>
          </a:p>
        </p:txBody>
      </p:sp>
      <p:sp>
        <p:nvSpPr>
          <p:cNvPr id="8" name="Content Placeholder 2">
            <a:extLst>
              <a:ext uri="{FF2B5EF4-FFF2-40B4-BE49-F238E27FC236}">
                <a16:creationId xmlns:a16="http://schemas.microsoft.com/office/drawing/2014/main" id="{5BA99966-DDDF-F4B6-57F8-DA76E84A7D18}"/>
              </a:ext>
            </a:extLst>
          </p:cNvPr>
          <p:cNvSpPr>
            <a:spLocks noGrp="1"/>
          </p:cNvSpPr>
          <p:nvPr>
            <p:ph sz="quarter" idx="14"/>
          </p:nvPr>
        </p:nvSpPr>
        <p:spPr>
          <a:xfrm>
            <a:off x="1537198" y="1336432"/>
            <a:ext cx="10046459" cy="5328827"/>
          </a:xfrm>
        </p:spPr>
        <p:txBody>
          <a:bodyPr>
            <a:normAutofit lnSpcReduction="10000"/>
          </a:bodyPr>
          <a:lstStyle/>
          <a:p>
            <a:pPr marL="0" indent="0">
              <a:buNone/>
            </a:pPr>
            <a:r>
              <a:rPr kumimoji="1" lang="en-US" altLang="ja-JP" sz="1000" dirty="0">
                <a:solidFill>
                  <a:schemeClr val="tx1"/>
                </a:solidFill>
                <a:latin typeface="Times New Roman" panose="02020603050405020304" pitchFamily="18" charset="0"/>
                <a:cs typeface="Times New Roman" panose="02020603050405020304" pitchFamily="18" charset="0"/>
              </a:rPr>
              <a:t>Alvarez, G. A., &amp; </a:t>
            </a:r>
            <a:r>
              <a:rPr kumimoji="1" lang="en-US" altLang="ja-JP" sz="1000" dirty="0" err="1">
                <a:solidFill>
                  <a:schemeClr val="tx1"/>
                </a:solidFill>
                <a:latin typeface="Times New Roman" panose="02020603050405020304" pitchFamily="18" charset="0"/>
                <a:cs typeface="Times New Roman" panose="02020603050405020304" pitchFamily="18" charset="0"/>
              </a:rPr>
              <a:t>Franconeri</a:t>
            </a:r>
            <a:r>
              <a:rPr kumimoji="1" lang="en-US" altLang="ja-JP" sz="1000" dirty="0">
                <a:solidFill>
                  <a:schemeClr val="tx1"/>
                </a:solidFill>
                <a:latin typeface="Times New Roman" panose="02020603050405020304" pitchFamily="18" charset="0"/>
                <a:cs typeface="Times New Roman" panose="02020603050405020304" pitchFamily="18" charset="0"/>
              </a:rPr>
              <a:t>, S. L. (2007). How many objects can you track?: Evidence for a resource-limited attentive tracking mechanism. Journal of vision, 7(13), 14-14.</a:t>
            </a:r>
          </a:p>
          <a:p>
            <a:pPr marL="0" indent="0">
              <a:buNone/>
            </a:pPr>
            <a:r>
              <a:rPr kumimoji="1" lang="en-US" altLang="ja-JP" sz="1000" dirty="0">
                <a:solidFill>
                  <a:schemeClr val="tx1"/>
                </a:solidFill>
                <a:latin typeface="Times New Roman" panose="02020603050405020304" pitchFamily="18" charset="0"/>
                <a:cs typeface="Times New Roman" panose="02020603050405020304" pitchFamily="18" charset="0"/>
              </a:rPr>
              <a:t>Cummings, M. L., &amp; Guerlain, S. (2007). Developing operator capacity estimates for supervisory control of autonomous vehicles. Human Factors, 49, 1-15.</a:t>
            </a:r>
          </a:p>
          <a:p>
            <a:pPr marL="0" indent="0">
              <a:buNone/>
            </a:pPr>
            <a:r>
              <a:rPr kumimoji="1" lang="en-US" altLang="ja-JP" sz="1000" dirty="0" err="1">
                <a:solidFill>
                  <a:schemeClr val="tx1"/>
                </a:solidFill>
                <a:latin typeface="Times New Roman" panose="02020603050405020304" pitchFamily="18" charset="0"/>
                <a:cs typeface="Times New Roman" panose="02020603050405020304" pitchFamily="18" charset="0"/>
              </a:rPr>
              <a:t>Kaber</a:t>
            </a:r>
            <a:r>
              <a:rPr kumimoji="1" lang="en-US" altLang="ja-JP" sz="1000" dirty="0">
                <a:solidFill>
                  <a:schemeClr val="tx1"/>
                </a:solidFill>
                <a:latin typeface="Times New Roman" panose="02020603050405020304" pitchFamily="18" charset="0"/>
                <a:cs typeface="Times New Roman" panose="02020603050405020304" pitchFamily="18" charset="0"/>
              </a:rPr>
              <a:t>, D. B. (2018). A conceptual framework of autonomous and automated agents. Theoretical  Issues in Ergonomics Science, 19, 406-430.</a:t>
            </a:r>
          </a:p>
          <a:p>
            <a:pPr marL="0" indent="0">
              <a:buNone/>
            </a:pPr>
            <a:r>
              <a:rPr kumimoji="1" lang="en-US" altLang="ja-JP" sz="1000" dirty="0">
                <a:solidFill>
                  <a:schemeClr val="tx1"/>
                </a:solidFill>
                <a:latin typeface="Times New Roman" panose="02020603050405020304" pitchFamily="18" charset="0"/>
                <a:cs typeface="Times New Roman" panose="02020603050405020304" pitchFamily="18" charset="0"/>
              </a:rPr>
              <a:t>Keller, D., &amp; Rice, S. (2009). System-wide versus component-specific trust using multiple  aids. The Journal of General Psychology: Experimental, Psychological, and Comparative Psychology, 137, 114-128.</a:t>
            </a:r>
          </a:p>
          <a:p>
            <a:pPr marL="0" indent="0">
              <a:buNone/>
            </a:pPr>
            <a:r>
              <a:rPr kumimoji="1" lang="en-US" altLang="ja-JP" sz="1000" dirty="0">
                <a:solidFill>
                  <a:schemeClr val="tx1"/>
                </a:solidFill>
                <a:latin typeface="Times New Roman" panose="02020603050405020304" pitchFamily="18" charset="0"/>
                <a:cs typeface="Times New Roman" panose="02020603050405020304" pitchFamily="18" charset="0"/>
              </a:rPr>
              <a:t>Lee, J. D., &amp; See, K. A. (2004). Trust in automation: Designing for appropriate reliance.  Human Factors, 46, 50-80. </a:t>
            </a:r>
          </a:p>
          <a:p>
            <a:pPr marL="0" indent="0">
              <a:buNone/>
            </a:pPr>
            <a:r>
              <a:rPr kumimoji="1" lang="en-US" altLang="ja-JP" sz="1000" dirty="0">
                <a:solidFill>
                  <a:schemeClr val="tx1"/>
                </a:solidFill>
                <a:latin typeface="Times New Roman" panose="02020603050405020304" pitchFamily="18" charset="0"/>
                <a:cs typeface="Times New Roman" panose="02020603050405020304" pitchFamily="18" charset="0"/>
              </a:rPr>
              <a:t>National Academies of Sciences, Engineering, and Medicine. (2020). Advancing aerial mobility:  A national blueprint. National Academies Press.</a:t>
            </a:r>
          </a:p>
          <a:p>
            <a:pPr marL="0" indent="0">
              <a:buNone/>
            </a:pPr>
            <a:r>
              <a:rPr kumimoji="1" lang="en-US" altLang="ja-JP" sz="1000" dirty="0">
                <a:solidFill>
                  <a:schemeClr val="tx1"/>
                </a:solidFill>
                <a:latin typeface="Times New Roman" panose="02020603050405020304" pitchFamily="18" charset="0"/>
                <a:cs typeface="Times New Roman" panose="02020603050405020304" pitchFamily="18" charset="0"/>
              </a:rPr>
              <a:t>Neisser, U. (1978). Perceiving, anticipating, and imagining. Minnesota Studies in the Philosophy of Science, 9, 89-105. </a:t>
            </a:r>
          </a:p>
          <a:p>
            <a:pPr marL="0" indent="0">
              <a:buNone/>
            </a:pPr>
            <a:r>
              <a:rPr kumimoji="1" lang="en-US" altLang="ja-JP" sz="1000" dirty="0">
                <a:solidFill>
                  <a:schemeClr val="tx1"/>
                </a:solidFill>
                <a:latin typeface="Times New Roman" panose="02020603050405020304" pitchFamily="18" charset="0"/>
                <a:cs typeface="Times New Roman" panose="02020603050405020304" pitchFamily="18" charset="0"/>
              </a:rPr>
              <a:t>Salas, E., Dickinson, T. L., Converse, S. A., &amp; </a:t>
            </a:r>
            <a:r>
              <a:rPr kumimoji="1" lang="en-US" altLang="ja-JP" sz="1000" dirty="0" err="1">
                <a:solidFill>
                  <a:schemeClr val="tx1"/>
                </a:solidFill>
                <a:latin typeface="Times New Roman" panose="02020603050405020304" pitchFamily="18" charset="0"/>
                <a:cs typeface="Times New Roman" panose="02020603050405020304" pitchFamily="18" charset="0"/>
              </a:rPr>
              <a:t>Tannenbauem</a:t>
            </a:r>
            <a:r>
              <a:rPr kumimoji="1" lang="en-US" altLang="ja-JP" sz="1000" dirty="0">
                <a:solidFill>
                  <a:schemeClr val="tx1"/>
                </a:solidFill>
                <a:latin typeface="Times New Roman" panose="02020603050405020304" pitchFamily="18" charset="0"/>
                <a:cs typeface="Times New Roman" panose="02020603050405020304" pitchFamily="18" charset="0"/>
              </a:rPr>
              <a:t>, S. I. (1992). Toward an understanding of team performance and training.  In R. W. </a:t>
            </a:r>
            <a:r>
              <a:rPr kumimoji="1" lang="en-US" altLang="ja-JP" sz="1000" dirty="0" err="1">
                <a:solidFill>
                  <a:schemeClr val="tx1"/>
                </a:solidFill>
                <a:latin typeface="Times New Roman" panose="02020603050405020304" pitchFamily="18" charset="0"/>
                <a:cs typeface="Times New Roman" panose="02020603050405020304" pitchFamily="18" charset="0"/>
              </a:rPr>
              <a:t>Swezey</a:t>
            </a:r>
            <a:r>
              <a:rPr kumimoji="1" lang="en-US" altLang="ja-JP" sz="1000" dirty="0">
                <a:solidFill>
                  <a:schemeClr val="tx1"/>
                </a:solidFill>
                <a:latin typeface="Times New Roman" panose="02020603050405020304" pitchFamily="18" charset="0"/>
                <a:cs typeface="Times New Roman" panose="02020603050405020304" pitchFamily="18" charset="0"/>
              </a:rPr>
              <a:t> and E. Salas (Eds.), </a:t>
            </a:r>
            <a:r>
              <a:rPr kumimoji="1" lang="en-US" altLang="ja-JP" sz="1000" i="1" dirty="0">
                <a:solidFill>
                  <a:schemeClr val="tx1"/>
                </a:solidFill>
                <a:latin typeface="Times New Roman" panose="02020603050405020304" pitchFamily="18" charset="0"/>
                <a:cs typeface="Times New Roman" panose="02020603050405020304" pitchFamily="18" charset="0"/>
              </a:rPr>
              <a:t>Teams: Their training and performance </a:t>
            </a:r>
            <a:r>
              <a:rPr kumimoji="1" lang="en-US" altLang="ja-JP" sz="1000" dirty="0">
                <a:solidFill>
                  <a:schemeClr val="tx1"/>
                </a:solidFill>
                <a:latin typeface="Times New Roman" panose="02020603050405020304" pitchFamily="18" charset="0"/>
                <a:cs typeface="Times New Roman" panose="02020603050405020304" pitchFamily="18" charset="0"/>
              </a:rPr>
              <a:t>(pp.3-29). Norwood, NJ: </a:t>
            </a:r>
            <a:r>
              <a:rPr kumimoji="1" lang="en-US" altLang="ja-JP" sz="1000" dirty="0" err="1">
                <a:solidFill>
                  <a:schemeClr val="tx1"/>
                </a:solidFill>
                <a:latin typeface="Times New Roman" panose="02020603050405020304" pitchFamily="18" charset="0"/>
                <a:cs typeface="Times New Roman" panose="02020603050405020304" pitchFamily="18" charset="0"/>
              </a:rPr>
              <a:t>Ablex</a:t>
            </a:r>
            <a:r>
              <a:rPr kumimoji="1" lang="en-US" altLang="ja-JP" sz="1000" dirty="0">
                <a:solidFill>
                  <a:schemeClr val="tx1"/>
                </a:solidFill>
                <a:latin typeface="Times New Roman" panose="02020603050405020304" pitchFamily="18" charset="0"/>
                <a:cs typeface="Times New Roman" panose="02020603050405020304" pitchFamily="18" charset="0"/>
              </a:rPr>
              <a:t>.</a:t>
            </a:r>
          </a:p>
          <a:p>
            <a:pPr marL="0" indent="0">
              <a:buNone/>
            </a:pPr>
            <a:r>
              <a:rPr kumimoji="1" lang="en-US" altLang="ja-JP" sz="1000" dirty="0">
                <a:solidFill>
                  <a:schemeClr val="tx1"/>
                </a:solidFill>
                <a:latin typeface="Times New Roman" panose="02020603050405020304" pitchFamily="18" charset="0"/>
                <a:cs typeface="Times New Roman" panose="02020603050405020304" pitchFamily="18" charset="0"/>
              </a:rPr>
              <a:t>Sato, T., Politowicz, M. S., Islam, S., Chancey, E. T., &amp; Yamani, Y. (2022). Attentional considerations in advanced air mobility operations: control, manage, or assist? Proceedings of the Human Factors and Ergonomics Society Annual Meeting, 66, 28-32. </a:t>
            </a:r>
          </a:p>
          <a:p>
            <a:pPr marL="0" indent="0">
              <a:buNone/>
            </a:pPr>
            <a:r>
              <a:rPr kumimoji="1" lang="en-US" altLang="ja-JP" sz="1000" dirty="0">
                <a:solidFill>
                  <a:schemeClr val="tx1"/>
                </a:solidFill>
                <a:latin typeface="Times New Roman" panose="02020603050405020304" pitchFamily="18" charset="0"/>
                <a:cs typeface="Times New Roman" panose="02020603050405020304" pitchFamily="18" charset="0"/>
              </a:rPr>
              <a:t>Sato, T., Yamani, Y., </a:t>
            </a:r>
            <a:r>
              <a:rPr kumimoji="1" lang="en-US" altLang="ja-JP" sz="1000" dirty="0" err="1">
                <a:solidFill>
                  <a:schemeClr val="tx1"/>
                </a:solidFill>
                <a:latin typeface="Times New Roman" panose="02020603050405020304" pitchFamily="18" charset="0"/>
                <a:cs typeface="Times New Roman" panose="02020603050405020304" pitchFamily="18" charset="0"/>
              </a:rPr>
              <a:t>Liechty</a:t>
            </a:r>
            <a:r>
              <a:rPr kumimoji="1" lang="en-US" altLang="ja-JP" sz="1000" dirty="0">
                <a:solidFill>
                  <a:schemeClr val="tx1"/>
                </a:solidFill>
                <a:latin typeface="Times New Roman" panose="02020603050405020304" pitchFamily="18" charset="0"/>
                <a:cs typeface="Times New Roman" panose="02020603050405020304" pitchFamily="18" charset="0"/>
              </a:rPr>
              <a:t>, M., &amp; Chancey, E. T. (2020). Automation trust increases under high-workload multitasking scenarios involving risk. Cognition, Technology &amp; Work, 22, 399-407.</a:t>
            </a:r>
          </a:p>
          <a:p>
            <a:pPr marL="0" indent="0">
              <a:buNone/>
            </a:pPr>
            <a:r>
              <a:rPr kumimoji="1" lang="en-US" altLang="ja-JP" sz="1000" dirty="0">
                <a:solidFill>
                  <a:schemeClr val="tx1"/>
                </a:solidFill>
                <a:latin typeface="Times New Roman" panose="02020603050405020304" pitchFamily="18" charset="0"/>
                <a:cs typeface="Times New Roman" panose="02020603050405020304" pitchFamily="18" charset="0"/>
              </a:rPr>
              <a:t>Sato, T., Inman, J., Politowicz, M., Chancey, E. T., &amp; Yamani, Y. (2023a). The Influence of Viability, Independence, and Self-Governance on Trust and Public Acceptance of Uncrewed Air Vehicle Operations. Proceedings of the Human Factors and Ergonomics Society 2023 Annual Meeting.</a:t>
            </a:r>
          </a:p>
          <a:p>
            <a:pPr marL="0" indent="0">
              <a:buNone/>
            </a:pPr>
            <a:r>
              <a:rPr kumimoji="1" lang="en-US" altLang="ja-JP" sz="1000" dirty="0">
                <a:solidFill>
                  <a:schemeClr val="tx1"/>
                </a:solidFill>
                <a:latin typeface="Times New Roman" panose="02020603050405020304" pitchFamily="18" charset="0"/>
                <a:cs typeface="Times New Roman" panose="02020603050405020304" pitchFamily="18" charset="0"/>
              </a:rPr>
              <a:t>Sato, T., Inman, J., Politowicz, M. S., &amp; Yamani, Y. (2023b). A meta-analytic approach to investigating the relationship between trust and attention allocation. Proceedings of the Human Factors and Ergonomics Society 2023 Annual Meeting.</a:t>
            </a:r>
          </a:p>
          <a:p>
            <a:pPr marL="0" indent="0">
              <a:buNone/>
            </a:pPr>
            <a:r>
              <a:rPr kumimoji="1" lang="en-US" altLang="ja-JP" sz="1000" dirty="0">
                <a:solidFill>
                  <a:schemeClr val="tx1"/>
                </a:solidFill>
                <a:latin typeface="Times New Roman" panose="02020603050405020304" pitchFamily="18" charset="0"/>
                <a:cs typeface="Times New Roman" panose="02020603050405020304" pitchFamily="18" charset="0"/>
              </a:rPr>
              <a:t>Sato, T., Islam, S., Still, J. D., </a:t>
            </a:r>
            <a:r>
              <a:rPr kumimoji="1" lang="en-US" altLang="ja-JP" sz="1000" dirty="0" err="1">
                <a:solidFill>
                  <a:schemeClr val="tx1"/>
                </a:solidFill>
                <a:latin typeface="Times New Roman" panose="02020603050405020304" pitchFamily="18" charset="0"/>
                <a:cs typeface="Times New Roman" panose="02020603050405020304" pitchFamily="18" charset="0"/>
              </a:rPr>
              <a:t>Scerbo</a:t>
            </a:r>
            <a:r>
              <a:rPr kumimoji="1" lang="en-US" altLang="ja-JP" sz="1000" dirty="0">
                <a:solidFill>
                  <a:schemeClr val="tx1"/>
                </a:solidFill>
                <a:latin typeface="Times New Roman" panose="02020603050405020304" pitchFamily="18" charset="0"/>
                <a:cs typeface="Times New Roman" panose="02020603050405020304" pitchFamily="18" charset="0"/>
              </a:rPr>
              <a:t>, M. W., &amp; Yamani, Y. (2023c). Task priority reduces an adverse effect of task load on automation trust in a dynamic multitasking environment. Cognition, Technology &amp; Work, 25, 1-13.</a:t>
            </a:r>
          </a:p>
          <a:p>
            <a:pPr marL="0" indent="0">
              <a:buNone/>
            </a:pPr>
            <a:r>
              <a:rPr kumimoji="1" lang="en-US" altLang="ja-JP" sz="1000" dirty="0">
                <a:solidFill>
                  <a:schemeClr val="tx1"/>
                </a:solidFill>
                <a:latin typeface="Times New Roman" panose="02020603050405020304" pitchFamily="18" charset="0"/>
                <a:cs typeface="Times New Roman" panose="02020603050405020304" pitchFamily="18" charset="0"/>
              </a:rPr>
              <a:t>Sato, T., &amp; Yamani, Y. (2023). Interruption frequency influences response time in multitasking flight simulated environment, but not human- automation trust [Manuscript submitted for publication]. Department of Psychology, Old Dominion University.</a:t>
            </a:r>
          </a:p>
          <a:p>
            <a:pPr marL="0" indent="0">
              <a:buNone/>
            </a:pPr>
            <a:r>
              <a:rPr kumimoji="1" lang="en-US" altLang="ja-JP" sz="1000" dirty="0" err="1">
                <a:solidFill>
                  <a:schemeClr val="tx1"/>
                </a:solidFill>
                <a:latin typeface="Times New Roman" panose="02020603050405020304" pitchFamily="18" charset="0"/>
                <a:cs typeface="Times New Roman" panose="02020603050405020304" pitchFamily="18" charset="0"/>
              </a:rPr>
              <a:t>Wickens</a:t>
            </a:r>
            <a:r>
              <a:rPr kumimoji="1" lang="en-US" altLang="ja-JP" sz="1000" dirty="0">
                <a:solidFill>
                  <a:schemeClr val="tx1"/>
                </a:solidFill>
                <a:latin typeface="Times New Roman" panose="02020603050405020304" pitchFamily="18" charset="0"/>
                <a:cs typeface="Times New Roman" panose="02020603050405020304" pitchFamily="18" charset="0"/>
              </a:rPr>
              <a:t>, C. D., Hollands, J. G., Banbury, S., &amp; Parasuraman, R. (2021). Engineering  psychology and human performance (5th ed.). Boston, MA: Pearson.</a:t>
            </a:r>
          </a:p>
          <a:p>
            <a:pPr marL="0" indent="0">
              <a:buNone/>
            </a:pPr>
            <a:r>
              <a:rPr kumimoji="1" lang="en-US" altLang="ja-JP" sz="1000" dirty="0">
                <a:solidFill>
                  <a:schemeClr val="tx1"/>
                </a:solidFill>
                <a:latin typeface="Times New Roman" panose="02020603050405020304" pitchFamily="18" charset="0"/>
                <a:cs typeface="Times New Roman" panose="02020603050405020304" pitchFamily="18" charset="0"/>
              </a:rPr>
              <a:t>Wing, D. J., Chancey, E. T., Politowicz, M. S., &amp; Ballin, M. G. (2020). Achieving resilient in- flight performance for advanced air mobility through simplified vehicle operations. In AIAA Aviation 2020 Forum (p. 2915).</a:t>
            </a:r>
          </a:p>
          <a:p>
            <a:pPr marL="0" indent="0">
              <a:buNone/>
            </a:pPr>
            <a:r>
              <a:rPr kumimoji="1" lang="en-US" altLang="ja-JP" sz="1000" dirty="0">
                <a:solidFill>
                  <a:schemeClr val="tx1"/>
                </a:solidFill>
                <a:latin typeface="Times New Roman" panose="02020603050405020304" pitchFamily="18" charset="0"/>
                <a:cs typeface="Times New Roman" panose="02020603050405020304" pitchFamily="18" charset="0"/>
              </a:rPr>
              <a:t>Yamani, Y., &amp; </a:t>
            </a:r>
            <a:r>
              <a:rPr kumimoji="1" lang="en-US" altLang="ja-JP" sz="1000" dirty="0" err="1">
                <a:solidFill>
                  <a:schemeClr val="tx1"/>
                </a:solidFill>
                <a:latin typeface="Times New Roman" panose="02020603050405020304" pitchFamily="18" charset="0"/>
                <a:cs typeface="Times New Roman" panose="02020603050405020304" pitchFamily="18" charset="0"/>
              </a:rPr>
              <a:t>Horrey</a:t>
            </a:r>
            <a:r>
              <a:rPr kumimoji="1" lang="en-US" altLang="ja-JP" sz="1000" dirty="0">
                <a:solidFill>
                  <a:schemeClr val="tx1"/>
                </a:solidFill>
                <a:latin typeface="Times New Roman" panose="02020603050405020304" pitchFamily="18" charset="0"/>
                <a:cs typeface="Times New Roman" panose="02020603050405020304" pitchFamily="18" charset="0"/>
              </a:rPr>
              <a:t>, W. J. (2018). A theoretical model of human-automation  interaction grounded in resource allocation policy during automated driving. International Journal of Human Factors and Ergonomics, 5, 225-239.</a:t>
            </a:r>
          </a:p>
          <a:p>
            <a:pPr marL="0" indent="0">
              <a:buNone/>
            </a:pPr>
            <a:endParaRPr kumimoji="1" lang="en-US" altLang="ja-JP" sz="1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254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43B186-876F-309D-9DA7-51292E761F4A}"/>
              </a:ext>
            </a:extLst>
          </p:cNvPr>
          <p:cNvSpPr>
            <a:spLocks noGrp="1"/>
          </p:cNvSpPr>
          <p:nvPr>
            <p:ph type="sldNum" sz="quarter" idx="12"/>
          </p:nvPr>
        </p:nvSpPr>
        <p:spPr/>
        <p:txBody>
          <a:bodyPr/>
          <a:lstStyle/>
          <a:p>
            <a:fld id="{D4F7D0B0-7E7B-4879-A888-F5F2D3156A72}" type="slidenum">
              <a:rPr lang="en-US" smtClean="0"/>
              <a:t>3</a:t>
            </a:fld>
            <a:endParaRPr lang="en-US"/>
          </a:p>
        </p:txBody>
      </p:sp>
      <p:sp>
        <p:nvSpPr>
          <p:cNvPr id="5" name="Title 3">
            <a:extLst>
              <a:ext uri="{FF2B5EF4-FFF2-40B4-BE49-F238E27FC236}">
                <a16:creationId xmlns:a16="http://schemas.microsoft.com/office/drawing/2014/main" id="{A51EC163-9723-04FE-60E0-D4E24A9B1564}"/>
              </a:ext>
            </a:extLst>
          </p:cNvPr>
          <p:cNvSpPr>
            <a:spLocks noGrp="1"/>
          </p:cNvSpPr>
          <p:nvPr>
            <p:ph type="title"/>
          </p:nvPr>
        </p:nvSpPr>
        <p:spPr>
          <a:xfrm>
            <a:off x="1718937" y="365126"/>
            <a:ext cx="10030518" cy="971306"/>
          </a:xfrm>
        </p:spPr>
        <p:txBody>
          <a:bodyPr>
            <a:noAutofit/>
          </a:bodyPr>
          <a:lstStyle/>
          <a:p>
            <a:r>
              <a:rPr kumimoji="1" lang="en-US" altLang="ja-JP" sz="3600" dirty="0">
                <a:latin typeface="Times New Roman" panose="02020603050405020304" pitchFamily="18" charset="0"/>
                <a:cs typeface="Times New Roman" panose="02020603050405020304" pitchFamily="18" charset="0"/>
              </a:rPr>
              <a:t>Issue 1: Limited Tracking/Monitoring Capacity </a:t>
            </a:r>
            <a:endParaRPr kumimoji="1" lang="ja-JP" altLang="en-US" sz="3600" dirty="0">
              <a:latin typeface="Calibri Light" panose="020F0302020204030204" pitchFamily="34" charset="0"/>
            </a:endParaRPr>
          </a:p>
        </p:txBody>
      </p:sp>
      <p:sp>
        <p:nvSpPr>
          <p:cNvPr id="6" name="Content Placeholder 2">
            <a:extLst>
              <a:ext uri="{FF2B5EF4-FFF2-40B4-BE49-F238E27FC236}">
                <a16:creationId xmlns:a16="http://schemas.microsoft.com/office/drawing/2014/main" id="{AFB5F427-2CBC-F772-FBA2-FCEB62BA788F}"/>
              </a:ext>
            </a:extLst>
          </p:cNvPr>
          <p:cNvSpPr>
            <a:spLocks noGrp="1"/>
          </p:cNvSpPr>
          <p:nvPr>
            <p:ph sz="quarter" idx="14"/>
          </p:nvPr>
        </p:nvSpPr>
        <p:spPr>
          <a:xfrm>
            <a:off x="1718937" y="1594769"/>
            <a:ext cx="9441017" cy="3668461"/>
          </a:xfrm>
        </p:spPr>
        <p:txBody>
          <a:bodyPr>
            <a:normAutofit/>
          </a:bodyPr>
          <a:lstStyle/>
          <a:p>
            <a:r>
              <a:rPr kumimoji="1" lang="en-US" altLang="ja-JP" sz="2400" dirty="0">
                <a:solidFill>
                  <a:schemeClr val="tx1"/>
                </a:solidFill>
                <a:latin typeface="Times New Roman" panose="02020603050405020304" pitchFamily="18" charset="0"/>
                <a:cs typeface="Times New Roman" panose="02020603050405020304" pitchFamily="18" charset="0"/>
              </a:rPr>
              <a:t>Human operators can track/monitor limited number of objects in space</a:t>
            </a:r>
          </a:p>
          <a:p>
            <a:pPr lvl="1"/>
            <a:r>
              <a:rPr kumimoji="1" lang="en-US" altLang="ja-JP" sz="2200" dirty="0">
                <a:solidFill>
                  <a:schemeClr val="tx1"/>
                </a:solidFill>
                <a:latin typeface="Times New Roman" panose="02020603050405020304" pitchFamily="18" charset="0"/>
                <a:cs typeface="Times New Roman" panose="02020603050405020304" pitchFamily="18" charset="0"/>
              </a:rPr>
              <a:t>Maximum tracking capacity of 8 objects </a:t>
            </a:r>
            <a:r>
              <a:rPr kumimoji="1" lang="en-US" altLang="ja-JP" sz="1200" dirty="0">
                <a:solidFill>
                  <a:schemeClr val="tx1"/>
                </a:solidFill>
                <a:latin typeface="Times New Roman" panose="02020603050405020304" pitchFamily="18" charset="0"/>
                <a:cs typeface="Times New Roman" panose="02020603050405020304" pitchFamily="18" charset="0"/>
              </a:rPr>
              <a:t>(Alvarez &amp; </a:t>
            </a:r>
            <a:r>
              <a:rPr kumimoji="1" lang="en-US" altLang="ja-JP" sz="1200" dirty="0" err="1">
                <a:solidFill>
                  <a:schemeClr val="tx1"/>
                </a:solidFill>
                <a:latin typeface="Times New Roman" panose="02020603050405020304" pitchFamily="18" charset="0"/>
                <a:cs typeface="Times New Roman" panose="02020603050405020304" pitchFamily="18" charset="0"/>
              </a:rPr>
              <a:t>Franconeri</a:t>
            </a:r>
            <a:r>
              <a:rPr kumimoji="1" lang="en-US" altLang="ja-JP" sz="1200" dirty="0">
                <a:solidFill>
                  <a:schemeClr val="tx1"/>
                </a:solidFill>
                <a:latin typeface="Times New Roman" panose="02020603050405020304" pitchFamily="18" charset="0"/>
                <a:cs typeface="Times New Roman" panose="02020603050405020304" pitchFamily="18" charset="0"/>
              </a:rPr>
              <a:t>, 2007)</a:t>
            </a:r>
          </a:p>
          <a:p>
            <a:pPr lvl="1"/>
            <a:r>
              <a:rPr kumimoji="1" lang="en-US" altLang="ja-JP" sz="2200" dirty="0">
                <a:solidFill>
                  <a:schemeClr val="tx1"/>
                </a:solidFill>
                <a:latin typeface="Times New Roman" panose="02020603050405020304" pitchFamily="18" charset="0"/>
                <a:cs typeface="Times New Roman" panose="02020603050405020304" pitchFamily="18" charset="0"/>
              </a:rPr>
              <a:t>Supervisory control capacity ranges from 8-12 autonomous vehicles </a:t>
            </a:r>
            <a:r>
              <a:rPr kumimoji="1" lang="en-US" altLang="ja-JP" sz="1200" dirty="0">
                <a:solidFill>
                  <a:schemeClr val="tx1"/>
                </a:solidFill>
                <a:latin typeface="Times New Roman" panose="02020603050405020304" pitchFamily="18" charset="0"/>
                <a:cs typeface="Times New Roman" panose="02020603050405020304" pitchFamily="18" charset="0"/>
              </a:rPr>
              <a:t>(Cummings &amp; Guerlain, 2007)</a:t>
            </a:r>
          </a:p>
          <a:p>
            <a:pPr lvl="1"/>
            <a:r>
              <a:rPr kumimoji="1" lang="en-US" altLang="ja-JP" sz="2200" dirty="0">
                <a:solidFill>
                  <a:schemeClr val="tx1"/>
                </a:solidFill>
                <a:latin typeface="Times New Roman" panose="02020603050405020304" pitchFamily="18" charset="0"/>
                <a:cs typeface="Times New Roman" panose="02020603050405020304" pitchFamily="18" charset="0"/>
              </a:rPr>
              <a:t>Human operators have limited attentional capacity to track/monitor multiple objects requiring them to selectively allocate attentional resources to certain objects </a:t>
            </a:r>
            <a:r>
              <a:rPr kumimoji="1" lang="en-US" altLang="ja-JP" sz="1200" dirty="0">
                <a:solidFill>
                  <a:schemeClr val="tx1"/>
                </a:solidFill>
                <a:latin typeface="Times New Roman" panose="02020603050405020304" pitchFamily="18" charset="0"/>
                <a:cs typeface="Times New Roman" panose="02020603050405020304" pitchFamily="18" charset="0"/>
              </a:rPr>
              <a:t>(</a:t>
            </a:r>
            <a:r>
              <a:rPr kumimoji="1" lang="en-US" altLang="ja-JP" sz="1200" dirty="0" err="1">
                <a:solidFill>
                  <a:schemeClr val="tx1"/>
                </a:solidFill>
                <a:latin typeface="Times New Roman" panose="02020603050405020304" pitchFamily="18" charset="0"/>
                <a:cs typeface="Times New Roman" panose="02020603050405020304" pitchFamily="18" charset="0"/>
              </a:rPr>
              <a:t>Wickens</a:t>
            </a:r>
            <a:r>
              <a:rPr kumimoji="1" lang="en-US" altLang="ja-JP" sz="1200" dirty="0">
                <a:solidFill>
                  <a:schemeClr val="tx1"/>
                </a:solidFill>
                <a:latin typeface="Times New Roman" panose="02020603050405020304" pitchFamily="18" charset="0"/>
                <a:cs typeface="Times New Roman" panose="02020603050405020304" pitchFamily="18" charset="0"/>
              </a:rPr>
              <a:t> et al., 2021) </a:t>
            </a:r>
          </a:p>
        </p:txBody>
      </p:sp>
    </p:spTree>
    <p:extLst>
      <p:ext uri="{BB962C8B-B14F-4D97-AF65-F5344CB8AC3E}">
        <p14:creationId xmlns:p14="http://schemas.microsoft.com/office/powerpoint/2010/main" val="1543587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1798DF-646A-A7AC-2CB3-581A7F21CA8F}"/>
              </a:ext>
            </a:extLst>
          </p:cNvPr>
          <p:cNvSpPr>
            <a:spLocks noGrp="1"/>
          </p:cNvSpPr>
          <p:nvPr>
            <p:ph type="sldNum" sz="quarter" idx="12"/>
          </p:nvPr>
        </p:nvSpPr>
        <p:spPr/>
        <p:txBody>
          <a:bodyPr/>
          <a:lstStyle/>
          <a:p>
            <a:fld id="{D4F7D0B0-7E7B-4879-A888-F5F2D3156A72}" type="slidenum">
              <a:rPr lang="en-US" smtClean="0"/>
              <a:t>4</a:t>
            </a:fld>
            <a:endParaRPr lang="en-US"/>
          </a:p>
        </p:txBody>
      </p:sp>
      <p:sp>
        <p:nvSpPr>
          <p:cNvPr id="5" name="Title 3">
            <a:extLst>
              <a:ext uri="{FF2B5EF4-FFF2-40B4-BE49-F238E27FC236}">
                <a16:creationId xmlns:a16="http://schemas.microsoft.com/office/drawing/2014/main" id="{0B81CF06-DC34-4712-B7BB-5657D1FC4D00}"/>
              </a:ext>
            </a:extLst>
          </p:cNvPr>
          <p:cNvSpPr>
            <a:spLocks noGrp="1"/>
          </p:cNvSpPr>
          <p:nvPr>
            <p:ph type="title"/>
          </p:nvPr>
        </p:nvSpPr>
        <p:spPr>
          <a:xfrm>
            <a:off x="1590148" y="499161"/>
            <a:ext cx="10030518" cy="971306"/>
          </a:xfrm>
        </p:spPr>
        <p:txBody>
          <a:bodyPr>
            <a:noAutofit/>
          </a:bodyPr>
          <a:lstStyle/>
          <a:p>
            <a:r>
              <a:rPr kumimoji="1" lang="en-US" altLang="ja-JP" sz="3600" dirty="0">
                <a:latin typeface="Times New Roman" panose="02020603050405020304" pitchFamily="18" charset="0"/>
                <a:cs typeface="Times New Roman" panose="02020603050405020304" pitchFamily="18" charset="0"/>
              </a:rPr>
              <a:t>Issue 2: Automation Disuse, Automation Misuse, and Trust</a:t>
            </a:r>
            <a:endParaRPr kumimoji="1" lang="ja-JP" altLang="en-US" sz="3600" dirty="0">
              <a:latin typeface="Calibri Light" panose="020F0302020204030204" pitchFamily="34" charset="0"/>
            </a:endParaRPr>
          </a:p>
        </p:txBody>
      </p:sp>
      <p:sp>
        <p:nvSpPr>
          <p:cNvPr id="6" name="Content Placeholder 2">
            <a:extLst>
              <a:ext uri="{FF2B5EF4-FFF2-40B4-BE49-F238E27FC236}">
                <a16:creationId xmlns:a16="http://schemas.microsoft.com/office/drawing/2014/main" id="{FD3F7DA6-B34A-55A0-85A5-1FC1EEE86C54}"/>
              </a:ext>
            </a:extLst>
          </p:cNvPr>
          <p:cNvSpPr>
            <a:spLocks noGrp="1"/>
          </p:cNvSpPr>
          <p:nvPr>
            <p:ph sz="quarter" idx="14"/>
          </p:nvPr>
        </p:nvSpPr>
        <p:spPr>
          <a:xfrm>
            <a:off x="1706880" y="1470467"/>
            <a:ext cx="9441017" cy="3668461"/>
          </a:xfrm>
        </p:spPr>
        <p:txBody>
          <a:bodyPr>
            <a:normAutofit/>
          </a:bodyPr>
          <a:lstStyle/>
          <a:p>
            <a:r>
              <a:rPr kumimoji="1" lang="en-US" altLang="ja-JP" sz="2400" dirty="0">
                <a:solidFill>
                  <a:schemeClr val="tx1"/>
                </a:solidFill>
                <a:latin typeface="Times New Roman" panose="02020603050405020304" pitchFamily="18" charset="0"/>
                <a:cs typeface="Times New Roman" panose="02020603050405020304" pitchFamily="18" charset="0"/>
              </a:rPr>
              <a:t>Human operators can use automation in a counterproductive manner </a:t>
            </a:r>
            <a:r>
              <a:rPr kumimoji="1" lang="en-US" altLang="ja-JP" sz="1200" dirty="0">
                <a:solidFill>
                  <a:schemeClr val="tx1"/>
                </a:solidFill>
                <a:latin typeface="Times New Roman" panose="02020603050405020304" pitchFamily="18" charset="0"/>
                <a:cs typeface="Times New Roman" panose="02020603050405020304" pitchFamily="18" charset="0"/>
              </a:rPr>
              <a:t>(Parasuraman &amp; Riley, 1997)</a:t>
            </a:r>
          </a:p>
          <a:p>
            <a:pPr lvl="1"/>
            <a:r>
              <a:rPr kumimoji="1" lang="en-US" altLang="ja-JP" sz="2200" dirty="0">
                <a:solidFill>
                  <a:schemeClr val="tx1"/>
                </a:solidFill>
                <a:latin typeface="Times New Roman" panose="02020603050405020304" pitchFamily="18" charset="0"/>
                <a:cs typeface="Times New Roman" panose="02020603050405020304" pitchFamily="18" charset="0"/>
              </a:rPr>
              <a:t>Automation misuse: human operators overly depend on unreliable automation</a:t>
            </a:r>
            <a:endParaRPr kumimoji="1" lang="en-US" altLang="ja-JP" sz="1200" dirty="0">
              <a:solidFill>
                <a:schemeClr val="tx1"/>
              </a:solidFill>
              <a:latin typeface="Times New Roman" panose="02020603050405020304" pitchFamily="18" charset="0"/>
              <a:cs typeface="Times New Roman" panose="02020603050405020304" pitchFamily="18" charset="0"/>
            </a:endParaRPr>
          </a:p>
          <a:p>
            <a:pPr lvl="1"/>
            <a:r>
              <a:rPr kumimoji="1" lang="en-US" altLang="ja-JP" sz="2200" dirty="0">
                <a:solidFill>
                  <a:schemeClr val="tx1"/>
                </a:solidFill>
                <a:latin typeface="Times New Roman" panose="02020603050405020304" pitchFamily="18" charset="0"/>
                <a:cs typeface="Times New Roman" panose="02020603050405020304" pitchFamily="18" charset="0"/>
              </a:rPr>
              <a:t>Automation disuse: human operators under depend on reliable automation</a:t>
            </a:r>
            <a:endParaRPr kumimoji="1" lang="en-US" altLang="ja-JP" sz="1200" dirty="0">
              <a:solidFill>
                <a:schemeClr val="tx1"/>
              </a:solidFill>
              <a:latin typeface="Times New Roman" panose="02020603050405020304" pitchFamily="18" charset="0"/>
              <a:cs typeface="Times New Roman" panose="02020603050405020304" pitchFamily="18" charset="0"/>
            </a:endParaRPr>
          </a:p>
          <a:p>
            <a:r>
              <a:rPr kumimoji="1" lang="en-US" altLang="ja-JP" sz="2400" dirty="0">
                <a:solidFill>
                  <a:schemeClr val="tx1"/>
                </a:solidFill>
                <a:latin typeface="Times New Roman" panose="02020603050405020304" pitchFamily="18" charset="0"/>
                <a:cs typeface="Times New Roman" panose="02020603050405020304" pitchFamily="18" charset="0"/>
              </a:rPr>
              <a:t>Trust in automation can influence how human operators use automation </a:t>
            </a:r>
            <a:r>
              <a:rPr kumimoji="1" lang="en-US" altLang="ja-JP" sz="1200" dirty="0">
                <a:solidFill>
                  <a:schemeClr val="tx1"/>
                </a:solidFill>
                <a:latin typeface="Times New Roman" panose="02020603050405020304" pitchFamily="18" charset="0"/>
                <a:cs typeface="Times New Roman" panose="02020603050405020304" pitchFamily="18" charset="0"/>
              </a:rPr>
              <a:t>(Lee &amp; See, 2004; Parasuraman and Riley, 1997)</a:t>
            </a:r>
          </a:p>
          <a:p>
            <a:pPr lvl="1"/>
            <a:r>
              <a:rPr kumimoji="1" lang="en-US" altLang="ja-JP" sz="2200" dirty="0">
                <a:solidFill>
                  <a:schemeClr val="tx1"/>
                </a:solidFill>
                <a:latin typeface="Times New Roman" panose="02020603050405020304" pitchFamily="18" charset="0"/>
                <a:cs typeface="Times New Roman" panose="02020603050405020304" pitchFamily="18" charset="0"/>
              </a:rPr>
              <a:t>Over trust </a:t>
            </a:r>
            <a:r>
              <a:rPr kumimoji="1" lang="en-US" altLang="ja-JP" sz="2200" dirty="0">
                <a:solidFill>
                  <a:schemeClr val="tx1"/>
                </a:solidFill>
                <a:latin typeface="Times New Roman" panose="02020603050405020304" pitchFamily="18" charset="0"/>
                <a:cs typeface="Times New Roman" panose="02020603050405020304" pitchFamily="18" charset="0"/>
                <a:sym typeface="Wingdings" pitchFamily="2" charset="2"/>
              </a:rPr>
              <a:t> automation misuse </a:t>
            </a:r>
          </a:p>
          <a:p>
            <a:pPr lvl="1"/>
            <a:r>
              <a:rPr kumimoji="1" lang="en-US" altLang="ja-JP" sz="2200" dirty="0">
                <a:solidFill>
                  <a:schemeClr val="tx1"/>
                </a:solidFill>
                <a:latin typeface="Times New Roman" panose="02020603050405020304" pitchFamily="18" charset="0"/>
                <a:cs typeface="Times New Roman" panose="02020603050405020304" pitchFamily="18" charset="0"/>
                <a:sym typeface="Wingdings" pitchFamily="2" charset="2"/>
              </a:rPr>
              <a:t>Under trust  automation disuse </a:t>
            </a:r>
            <a:endParaRPr kumimoji="1" lang="en-US" altLang="ja-JP" sz="2200" dirty="0">
              <a:solidFill>
                <a:schemeClr val="tx1"/>
              </a:solidFill>
              <a:latin typeface="Times New Roman" panose="02020603050405020304" pitchFamily="18" charset="0"/>
              <a:cs typeface="Times New Roman" panose="02020603050405020304" pitchFamily="18" charset="0"/>
            </a:endParaRPr>
          </a:p>
          <a:p>
            <a:pPr marL="0" indent="0">
              <a:buNone/>
            </a:pPr>
            <a:endParaRPr kumimoji="1" lang="en-US" altLang="ja-JP" sz="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6329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1C5E87-A99D-6EF7-EC66-9416838D1229}"/>
              </a:ext>
            </a:extLst>
          </p:cNvPr>
          <p:cNvSpPr>
            <a:spLocks noGrp="1"/>
          </p:cNvSpPr>
          <p:nvPr>
            <p:ph type="sldNum" sz="quarter" idx="12"/>
          </p:nvPr>
        </p:nvSpPr>
        <p:spPr/>
        <p:txBody>
          <a:bodyPr/>
          <a:lstStyle/>
          <a:p>
            <a:fld id="{D4F7D0B0-7E7B-4879-A888-F5F2D3156A72}" type="slidenum">
              <a:rPr lang="en-US" smtClean="0"/>
              <a:t>5</a:t>
            </a:fld>
            <a:endParaRPr lang="en-US"/>
          </a:p>
        </p:txBody>
      </p:sp>
      <p:sp>
        <p:nvSpPr>
          <p:cNvPr id="7" name="Title 3">
            <a:extLst>
              <a:ext uri="{FF2B5EF4-FFF2-40B4-BE49-F238E27FC236}">
                <a16:creationId xmlns:a16="http://schemas.microsoft.com/office/drawing/2014/main" id="{E9E9CF60-3819-AA2C-28F5-34FD82D36818}"/>
              </a:ext>
            </a:extLst>
          </p:cNvPr>
          <p:cNvSpPr>
            <a:spLocks noGrp="1"/>
          </p:cNvSpPr>
          <p:nvPr>
            <p:ph type="title"/>
          </p:nvPr>
        </p:nvSpPr>
        <p:spPr/>
        <p:txBody>
          <a:bodyPr>
            <a:normAutofit/>
          </a:bodyPr>
          <a:lstStyle/>
          <a:p>
            <a:r>
              <a:rPr kumimoji="1" lang="en-US" altLang="ja-JP" sz="4800" dirty="0">
                <a:latin typeface="Times New Roman" panose="02020603050405020304" pitchFamily="18" charset="0"/>
                <a:cs typeface="Times New Roman" panose="02020603050405020304" pitchFamily="18" charset="0"/>
              </a:rPr>
              <a:t>Objective</a:t>
            </a:r>
            <a:endParaRPr kumimoji="1" lang="ja-JP" altLang="en-US" sz="4800" dirty="0">
              <a:latin typeface="Calibri Light" panose="020F0302020204030204" pitchFamily="34" charset="0"/>
            </a:endParaRPr>
          </a:p>
        </p:txBody>
      </p:sp>
      <p:sp>
        <p:nvSpPr>
          <p:cNvPr id="8" name="Content Placeholder 2">
            <a:extLst>
              <a:ext uri="{FF2B5EF4-FFF2-40B4-BE49-F238E27FC236}">
                <a16:creationId xmlns:a16="http://schemas.microsoft.com/office/drawing/2014/main" id="{5BA99966-DDDF-F4B6-57F8-DA76E84A7D18}"/>
              </a:ext>
            </a:extLst>
          </p:cNvPr>
          <p:cNvSpPr>
            <a:spLocks noGrp="1"/>
          </p:cNvSpPr>
          <p:nvPr>
            <p:ph sz="quarter" idx="14"/>
          </p:nvPr>
        </p:nvSpPr>
        <p:spPr>
          <a:xfrm>
            <a:off x="1706880" y="1470467"/>
            <a:ext cx="9441017" cy="4734455"/>
          </a:xfrm>
        </p:spPr>
        <p:txBody>
          <a:bodyPr>
            <a:normAutofit/>
          </a:bodyPr>
          <a:lstStyle/>
          <a:p>
            <a:pPr marL="457200" indent="-457200">
              <a:buFont typeface="+mj-lt"/>
              <a:buAutoNum type="arabicPeriod"/>
            </a:pPr>
            <a:r>
              <a:rPr kumimoji="1" lang="en-US" altLang="ja-JP" sz="2400" dirty="0">
                <a:solidFill>
                  <a:schemeClr val="tx1"/>
                </a:solidFill>
                <a:latin typeface="Times New Roman" panose="02020603050405020304" pitchFamily="18" charset="0"/>
                <a:cs typeface="Times New Roman" panose="02020603050405020304" pitchFamily="18" charset="0"/>
              </a:rPr>
              <a:t>Provide a literature review on potential constructs that account for the issues in multi-vehicle management operations, including trust in automation and attention allocation</a:t>
            </a:r>
          </a:p>
          <a:p>
            <a:pPr marL="457200" indent="-457200">
              <a:buFont typeface="+mj-lt"/>
              <a:buAutoNum type="arabicPeriod"/>
            </a:pPr>
            <a:r>
              <a:rPr kumimoji="1" lang="en-US" altLang="ja-JP" sz="2400" dirty="0">
                <a:solidFill>
                  <a:schemeClr val="tx1"/>
                </a:solidFill>
                <a:latin typeface="Times New Roman" panose="02020603050405020304" pitchFamily="18" charset="0"/>
                <a:cs typeface="Times New Roman" panose="02020603050405020304" pitchFamily="18" charset="0"/>
              </a:rPr>
              <a:t>Propose a theoretical model describing the attentional resource allocation of human-technology interaction in multi-vehicle management operations</a:t>
            </a:r>
            <a:endParaRPr kumimoji="1" lang="en-US" altLang="ja-JP"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2370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310BED-D29C-2B69-D54C-A7C8F183E5C6}"/>
              </a:ext>
            </a:extLst>
          </p:cNvPr>
          <p:cNvSpPr>
            <a:spLocks noGrp="1"/>
          </p:cNvSpPr>
          <p:nvPr>
            <p:ph type="sldNum" sz="quarter" idx="12"/>
          </p:nvPr>
        </p:nvSpPr>
        <p:spPr/>
        <p:txBody>
          <a:bodyPr/>
          <a:lstStyle/>
          <a:p>
            <a:fld id="{D4F7D0B0-7E7B-4879-A888-F5F2D3156A72}" type="slidenum">
              <a:rPr lang="en-US" smtClean="0"/>
              <a:t>6</a:t>
            </a:fld>
            <a:endParaRPr lang="en-US"/>
          </a:p>
        </p:txBody>
      </p:sp>
      <p:pic>
        <p:nvPicPr>
          <p:cNvPr id="5" name="Picture 4">
            <a:extLst>
              <a:ext uri="{FF2B5EF4-FFF2-40B4-BE49-F238E27FC236}">
                <a16:creationId xmlns:a16="http://schemas.microsoft.com/office/drawing/2014/main" id="{AB5FF186-B6DD-9ACA-17C3-D6084B01EF91}"/>
              </a:ext>
            </a:extLst>
          </p:cNvPr>
          <p:cNvPicPr>
            <a:picLocks noChangeAspect="1"/>
          </p:cNvPicPr>
          <p:nvPr/>
        </p:nvPicPr>
        <p:blipFill>
          <a:blip r:embed="rId3"/>
          <a:stretch>
            <a:fillRect/>
          </a:stretch>
        </p:blipFill>
        <p:spPr>
          <a:xfrm>
            <a:off x="5403948" y="1837199"/>
            <a:ext cx="6461760" cy="3740218"/>
          </a:xfrm>
          <a:prstGeom prst="rect">
            <a:avLst/>
          </a:prstGeom>
        </p:spPr>
      </p:pic>
      <p:sp>
        <p:nvSpPr>
          <p:cNvPr id="6" name="Title 3">
            <a:extLst>
              <a:ext uri="{FF2B5EF4-FFF2-40B4-BE49-F238E27FC236}">
                <a16:creationId xmlns:a16="http://schemas.microsoft.com/office/drawing/2014/main" id="{58675C11-40F0-EEA9-0D7E-0FD57F75A1F4}"/>
              </a:ext>
            </a:extLst>
          </p:cNvPr>
          <p:cNvSpPr>
            <a:spLocks noGrp="1"/>
          </p:cNvSpPr>
          <p:nvPr>
            <p:ph type="title"/>
          </p:nvPr>
        </p:nvSpPr>
        <p:spPr>
          <a:xfrm>
            <a:off x="1718937" y="365126"/>
            <a:ext cx="10030518" cy="971306"/>
          </a:xfrm>
        </p:spPr>
        <p:txBody>
          <a:bodyPr>
            <a:noAutofit/>
          </a:bodyPr>
          <a:lstStyle/>
          <a:p>
            <a:r>
              <a:rPr lang="en-US" sz="3000" dirty="0">
                <a:latin typeface="Times New Roman" panose="02020603050405020304" pitchFamily="18" charset="0"/>
                <a:cs typeface="Times New Roman" panose="02020603050405020304" pitchFamily="18" charset="0"/>
              </a:rPr>
              <a:t>Human Information Processing Model (</a:t>
            </a:r>
            <a:r>
              <a:rPr lang="en-US" sz="3000" dirty="0" err="1">
                <a:latin typeface="Times New Roman" panose="02020603050405020304" pitchFamily="18" charset="0"/>
                <a:cs typeface="Times New Roman" panose="02020603050405020304" pitchFamily="18" charset="0"/>
              </a:rPr>
              <a:t>Wickens</a:t>
            </a:r>
            <a:r>
              <a:rPr lang="en-US" sz="3000" dirty="0">
                <a:latin typeface="Times New Roman" panose="02020603050405020304" pitchFamily="18" charset="0"/>
                <a:cs typeface="Times New Roman" panose="02020603050405020304" pitchFamily="18" charset="0"/>
              </a:rPr>
              <a:t> et al., 2021)</a:t>
            </a:r>
          </a:p>
        </p:txBody>
      </p:sp>
      <p:sp>
        <p:nvSpPr>
          <p:cNvPr id="3" name="Content Placeholder 2">
            <a:extLst>
              <a:ext uri="{FF2B5EF4-FFF2-40B4-BE49-F238E27FC236}">
                <a16:creationId xmlns:a16="http://schemas.microsoft.com/office/drawing/2014/main" id="{84535AC2-CEF6-57CB-E0BA-4993EE620DD4}"/>
              </a:ext>
            </a:extLst>
          </p:cNvPr>
          <p:cNvSpPr>
            <a:spLocks noGrp="1"/>
          </p:cNvSpPr>
          <p:nvPr>
            <p:ph sz="quarter" idx="14"/>
          </p:nvPr>
        </p:nvSpPr>
        <p:spPr>
          <a:xfrm>
            <a:off x="1706881" y="1470468"/>
            <a:ext cx="3465340" cy="4073084"/>
          </a:xfrm>
        </p:spPr>
        <p:txBody>
          <a:bodyPr>
            <a:normAutofit/>
          </a:bodyPr>
          <a:lstStyle/>
          <a:p>
            <a:r>
              <a:rPr kumimoji="1" lang="en-US" altLang="ja-JP" dirty="0">
                <a:solidFill>
                  <a:schemeClr val="tx1"/>
                </a:solidFill>
                <a:latin typeface="Times New Roman" panose="02020603050405020304" pitchFamily="18" charset="0"/>
                <a:cs typeface="Times New Roman" panose="02020603050405020304" pitchFamily="18" charset="0"/>
              </a:rPr>
              <a:t>Information is processed through different stages of human-information processing (HIP)</a:t>
            </a:r>
          </a:p>
          <a:p>
            <a:r>
              <a:rPr kumimoji="1" lang="en-US" altLang="ja-JP" dirty="0">
                <a:solidFill>
                  <a:schemeClr val="tx1"/>
                </a:solidFill>
                <a:latin typeface="Times New Roman" panose="02020603050405020304" pitchFamily="18" charset="0"/>
                <a:cs typeface="Times New Roman" panose="02020603050405020304" pitchFamily="18" charset="0"/>
              </a:rPr>
              <a:t>Attentional resources are distributed across different HIP stages</a:t>
            </a:r>
          </a:p>
          <a:p>
            <a:r>
              <a:rPr kumimoji="1" lang="en-US" altLang="ja-JP" dirty="0">
                <a:solidFill>
                  <a:schemeClr val="tx1"/>
                </a:solidFill>
                <a:latin typeface="Times New Roman" panose="02020603050405020304" pitchFamily="18" charset="0"/>
                <a:cs typeface="Times New Roman" panose="02020603050405020304" pitchFamily="18" charset="0"/>
              </a:rPr>
              <a:t>Multiple tasks will compete for limited attentional resources</a:t>
            </a:r>
          </a:p>
        </p:txBody>
      </p:sp>
      <p:sp>
        <p:nvSpPr>
          <p:cNvPr id="7" name="TextBox 6">
            <a:extLst>
              <a:ext uri="{FF2B5EF4-FFF2-40B4-BE49-F238E27FC236}">
                <a16:creationId xmlns:a16="http://schemas.microsoft.com/office/drawing/2014/main" id="{DAB55F13-133A-8DB3-34E5-DEF655532398}"/>
              </a:ext>
            </a:extLst>
          </p:cNvPr>
          <p:cNvSpPr txBox="1"/>
          <p:nvPr/>
        </p:nvSpPr>
        <p:spPr>
          <a:xfrm>
            <a:off x="10242054" y="5939684"/>
            <a:ext cx="1507400" cy="276999"/>
          </a:xfrm>
          <a:prstGeom prst="rect">
            <a:avLst/>
          </a:prstGeom>
          <a:noFill/>
        </p:spPr>
        <p:txBody>
          <a:bodyPr wrap="none" rtlCol="0">
            <a:spAutoFit/>
          </a:bodyPr>
          <a:lstStyle/>
          <a:p>
            <a:r>
              <a:rPr lang="en-US" sz="1200" dirty="0" err="1">
                <a:latin typeface="Times New Roman" panose="02020603050405020304" pitchFamily="18" charset="0"/>
                <a:cs typeface="Times New Roman" panose="02020603050405020304" pitchFamily="18" charset="0"/>
              </a:rPr>
              <a:t>Wickens</a:t>
            </a:r>
            <a:r>
              <a:rPr lang="en-US" sz="1200" dirty="0">
                <a:latin typeface="Times New Roman" panose="02020603050405020304" pitchFamily="18" charset="0"/>
                <a:cs typeface="Times New Roman" panose="02020603050405020304" pitchFamily="18" charset="0"/>
              </a:rPr>
              <a:t> et al. (2021)</a:t>
            </a:r>
          </a:p>
        </p:txBody>
      </p:sp>
    </p:spTree>
    <p:extLst>
      <p:ext uri="{BB962C8B-B14F-4D97-AF65-F5344CB8AC3E}">
        <p14:creationId xmlns:p14="http://schemas.microsoft.com/office/powerpoint/2010/main" val="2692492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3C70FE-FCBE-7580-75D2-297FBCEC84EC}"/>
              </a:ext>
            </a:extLst>
          </p:cNvPr>
          <p:cNvSpPr>
            <a:spLocks noGrp="1"/>
          </p:cNvSpPr>
          <p:nvPr>
            <p:ph type="sldNum" sz="quarter" idx="12"/>
          </p:nvPr>
        </p:nvSpPr>
        <p:spPr/>
        <p:txBody>
          <a:bodyPr/>
          <a:lstStyle/>
          <a:p>
            <a:fld id="{D4F7D0B0-7E7B-4879-A888-F5F2D3156A72}" type="slidenum">
              <a:rPr lang="en-US" smtClean="0"/>
              <a:t>7</a:t>
            </a:fld>
            <a:endParaRPr lang="en-US"/>
          </a:p>
        </p:txBody>
      </p:sp>
      <p:pic>
        <p:nvPicPr>
          <p:cNvPr id="5" name="Picture 4" descr="A picture containing diagram, sketch, plan, text&#10;&#10;Description automatically generated">
            <a:extLst>
              <a:ext uri="{FF2B5EF4-FFF2-40B4-BE49-F238E27FC236}">
                <a16:creationId xmlns:a16="http://schemas.microsoft.com/office/drawing/2014/main" id="{B675EB8C-9523-C9D6-C150-89FC39BB3F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0936" y="1160318"/>
            <a:ext cx="7206303" cy="4341955"/>
          </a:xfrm>
          <a:prstGeom prst="rect">
            <a:avLst/>
          </a:prstGeom>
        </p:spPr>
      </p:pic>
      <p:sp>
        <p:nvSpPr>
          <p:cNvPr id="6" name="Title 3">
            <a:extLst>
              <a:ext uri="{FF2B5EF4-FFF2-40B4-BE49-F238E27FC236}">
                <a16:creationId xmlns:a16="http://schemas.microsoft.com/office/drawing/2014/main" id="{24F8D51A-E5E7-D4F2-2950-6B9D5A5764AF}"/>
              </a:ext>
            </a:extLst>
          </p:cNvPr>
          <p:cNvSpPr>
            <a:spLocks noGrp="1"/>
          </p:cNvSpPr>
          <p:nvPr>
            <p:ph type="title"/>
          </p:nvPr>
        </p:nvSpPr>
        <p:spPr>
          <a:xfrm>
            <a:off x="1718937" y="365126"/>
            <a:ext cx="10030518" cy="971306"/>
          </a:xfrm>
        </p:spPr>
        <p:txBody>
          <a:bodyPr>
            <a:noAutofit/>
          </a:bodyPr>
          <a:lstStyle/>
          <a:p>
            <a:r>
              <a:rPr lang="en-US" sz="4000" dirty="0">
                <a:latin typeface="Times New Roman" panose="02020603050405020304" pitchFamily="18" charset="0"/>
                <a:cs typeface="Times New Roman" panose="02020603050405020304" pitchFamily="18" charset="0"/>
              </a:rPr>
              <a:t>Yamani &amp; </a:t>
            </a:r>
            <a:r>
              <a:rPr lang="en-US" sz="4000" dirty="0" err="1">
                <a:latin typeface="Times New Roman" panose="02020603050405020304" pitchFamily="18" charset="0"/>
                <a:cs typeface="Times New Roman" panose="02020603050405020304" pitchFamily="18" charset="0"/>
              </a:rPr>
              <a:t>Horrey</a:t>
            </a:r>
            <a:r>
              <a:rPr lang="en-US" sz="4000" dirty="0">
                <a:latin typeface="Times New Roman" panose="02020603050405020304" pitchFamily="18" charset="0"/>
                <a:cs typeface="Times New Roman" panose="02020603050405020304" pitchFamily="18" charset="0"/>
              </a:rPr>
              <a:t> (2018) Model</a:t>
            </a:r>
          </a:p>
        </p:txBody>
      </p:sp>
      <p:sp>
        <p:nvSpPr>
          <p:cNvPr id="3" name="Content Placeholder 2">
            <a:extLst>
              <a:ext uri="{FF2B5EF4-FFF2-40B4-BE49-F238E27FC236}">
                <a16:creationId xmlns:a16="http://schemas.microsoft.com/office/drawing/2014/main" id="{D1C668C6-3AF1-170E-0296-865B20CFA5D5}"/>
              </a:ext>
            </a:extLst>
          </p:cNvPr>
          <p:cNvSpPr>
            <a:spLocks noGrp="1"/>
          </p:cNvSpPr>
          <p:nvPr>
            <p:ph sz="quarter" idx="14"/>
          </p:nvPr>
        </p:nvSpPr>
        <p:spPr>
          <a:xfrm>
            <a:off x="1706881" y="1470468"/>
            <a:ext cx="3139439" cy="4031806"/>
          </a:xfrm>
        </p:spPr>
        <p:txBody>
          <a:bodyPr>
            <a:normAutofit/>
          </a:bodyPr>
          <a:lstStyle/>
          <a:p>
            <a:r>
              <a:rPr kumimoji="1" lang="en-US" altLang="ja-JP" dirty="0">
                <a:solidFill>
                  <a:schemeClr val="tx1"/>
                </a:solidFill>
                <a:latin typeface="Times New Roman" panose="02020603050405020304" pitchFamily="18" charset="0"/>
                <a:cs typeface="Times New Roman" panose="02020603050405020304" pitchFamily="18" charset="0"/>
              </a:rPr>
              <a:t>The human is expected to allocate attentional resources across three concurrent tasks:</a:t>
            </a:r>
          </a:p>
          <a:p>
            <a:pPr lvl="1"/>
            <a:r>
              <a:rPr kumimoji="1" lang="en-US" altLang="ja-JP" dirty="0">
                <a:solidFill>
                  <a:schemeClr val="tx1"/>
                </a:solidFill>
                <a:latin typeface="Times New Roman" panose="02020603050405020304" pitchFamily="18" charset="0"/>
                <a:cs typeface="Times New Roman" panose="02020603050405020304" pitchFamily="18" charset="0"/>
              </a:rPr>
              <a:t>Task assisted by automation (i.e., automated task)</a:t>
            </a:r>
          </a:p>
          <a:p>
            <a:pPr lvl="1"/>
            <a:r>
              <a:rPr kumimoji="1" lang="en-US" altLang="ja-JP" dirty="0">
                <a:solidFill>
                  <a:schemeClr val="tx1"/>
                </a:solidFill>
                <a:latin typeface="Times New Roman" panose="02020603050405020304" pitchFamily="18" charset="0"/>
                <a:cs typeface="Times New Roman" panose="02020603050405020304" pitchFamily="18" charset="0"/>
              </a:rPr>
              <a:t>Task related to the automated task (i.e., task related)</a:t>
            </a:r>
          </a:p>
          <a:p>
            <a:pPr lvl="1"/>
            <a:r>
              <a:rPr kumimoji="1" lang="en-US" altLang="ja-JP" dirty="0">
                <a:solidFill>
                  <a:schemeClr val="tx1"/>
                </a:solidFill>
                <a:latin typeface="Times New Roman" panose="02020603050405020304" pitchFamily="18" charset="0"/>
                <a:cs typeface="Times New Roman" panose="02020603050405020304" pitchFamily="18" charset="0"/>
              </a:rPr>
              <a:t>Task unrelated to the automated task (i.e., task unrelated)</a:t>
            </a:r>
          </a:p>
        </p:txBody>
      </p:sp>
      <p:sp>
        <p:nvSpPr>
          <p:cNvPr id="7" name="TextBox 6">
            <a:extLst>
              <a:ext uri="{FF2B5EF4-FFF2-40B4-BE49-F238E27FC236}">
                <a16:creationId xmlns:a16="http://schemas.microsoft.com/office/drawing/2014/main" id="{DB91215A-7465-D95C-C7B1-57AA8FACDE94}"/>
              </a:ext>
            </a:extLst>
          </p:cNvPr>
          <p:cNvSpPr txBox="1"/>
          <p:nvPr/>
        </p:nvSpPr>
        <p:spPr>
          <a:xfrm>
            <a:off x="10009234" y="6020466"/>
            <a:ext cx="1740220"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Yamani &amp; </a:t>
            </a:r>
            <a:r>
              <a:rPr lang="en-US" sz="1200" dirty="0" err="1">
                <a:latin typeface="Times New Roman" panose="02020603050405020304" pitchFamily="18" charset="0"/>
                <a:cs typeface="Times New Roman" panose="02020603050405020304" pitchFamily="18" charset="0"/>
              </a:rPr>
              <a:t>Horrey</a:t>
            </a:r>
            <a:r>
              <a:rPr lang="en-US" sz="1200" dirty="0">
                <a:latin typeface="Times New Roman" panose="02020603050405020304" pitchFamily="18" charset="0"/>
                <a:cs typeface="Times New Roman" panose="02020603050405020304" pitchFamily="18" charset="0"/>
              </a:rPr>
              <a:t> (2018)</a:t>
            </a:r>
          </a:p>
        </p:txBody>
      </p:sp>
    </p:spTree>
    <p:extLst>
      <p:ext uri="{BB962C8B-B14F-4D97-AF65-F5344CB8AC3E}">
        <p14:creationId xmlns:p14="http://schemas.microsoft.com/office/powerpoint/2010/main" val="167372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7A9952-DBD8-B1A9-BDD6-0B72B5BBC2D3}"/>
              </a:ext>
            </a:extLst>
          </p:cNvPr>
          <p:cNvSpPr>
            <a:spLocks noGrp="1"/>
          </p:cNvSpPr>
          <p:nvPr>
            <p:ph type="sldNum" sz="quarter" idx="12"/>
          </p:nvPr>
        </p:nvSpPr>
        <p:spPr/>
        <p:txBody>
          <a:bodyPr/>
          <a:lstStyle/>
          <a:p>
            <a:fld id="{D4F7D0B0-7E7B-4879-A888-F5F2D3156A72}" type="slidenum">
              <a:rPr lang="en-US" smtClean="0"/>
              <a:t>8</a:t>
            </a:fld>
            <a:endParaRPr lang="en-US"/>
          </a:p>
        </p:txBody>
      </p:sp>
      <p:pic>
        <p:nvPicPr>
          <p:cNvPr id="5" name="Picture 4" descr="A picture containing text, screenshot, font, design&#10;&#10;Description automatically generated">
            <a:extLst>
              <a:ext uri="{FF2B5EF4-FFF2-40B4-BE49-F238E27FC236}">
                <a16:creationId xmlns:a16="http://schemas.microsoft.com/office/drawing/2014/main" id="{E3227779-D806-1BD4-482B-5F9A1706001F}"/>
              </a:ext>
            </a:extLst>
          </p:cNvPr>
          <p:cNvPicPr>
            <a:picLocks noChangeAspect="1"/>
          </p:cNvPicPr>
          <p:nvPr/>
        </p:nvPicPr>
        <p:blipFill>
          <a:blip r:embed="rId2"/>
          <a:stretch>
            <a:fillRect/>
          </a:stretch>
        </p:blipFill>
        <p:spPr>
          <a:xfrm>
            <a:off x="6790267" y="2580057"/>
            <a:ext cx="5089136" cy="3073178"/>
          </a:xfrm>
          <a:prstGeom prst="rect">
            <a:avLst/>
          </a:prstGeom>
        </p:spPr>
      </p:pic>
      <p:pic>
        <p:nvPicPr>
          <p:cNvPr id="6" name="Picture 5" descr="A picture containing text, screenshot, font, rectangle&#10;&#10;Description automatically generated">
            <a:extLst>
              <a:ext uri="{FF2B5EF4-FFF2-40B4-BE49-F238E27FC236}">
                <a16:creationId xmlns:a16="http://schemas.microsoft.com/office/drawing/2014/main" id="{3527D2DE-ED26-431F-6867-5BC51C225534}"/>
              </a:ext>
            </a:extLst>
          </p:cNvPr>
          <p:cNvPicPr>
            <a:picLocks noChangeAspect="1"/>
          </p:cNvPicPr>
          <p:nvPr/>
        </p:nvPicPr>
        <p:blipFill>
          <a:blip r:embed="rId3"/>
          <a:stretch>
            <a:fillRect/>
          </a:stretch>
        </p:blipFill>
        <p:spPr>
          <a:xfrm>
            <a:off x="1405467" y="2575810"/>
            <a:ext cx="4949613" cy="2994695"/>
          </a:xfrm>
          <a:prstGeom prst="rect">
            <a:avLst/>
          </a:prstGeom>
        </p:spPr>
      </p:pic>
      <p:sp>
        <p:nvSpPr>
          <p:cNvPr id="3" name="Title 3">
            <a:extLst>
              <a:ext uri="{FF2B5EF4-FFF2-40B4-BE49-F238E27FC236}">
                <a16:creationId xmlns:a16="http://schemas.microsoft.com/office/drawing/2014/main" id="{07D9AC92-64B1-B3ED-8D1F-76757EC209D1}"/>
              </a:ext>
            </a:extLst>
          </p:cNvPr>
          <p:cNvSpPr>
            <a:spLocks noGrp="1"/>
          </p:cNvSpPr>
          <p:nvPr>
            <p:ph type="title"/>
          </p:nvPr>
        </p:nvSpPr>
        <p:spPr>
          <a:xfrm>
            <a:off x="1718937" y="365126"/>
            <a:ext cx="10030518" cy="971306"/>
          </a:xfrm>
        </p:spPr>
        <p:txBody>
          <a:bodyPr>
            <a:noAutofit/>
          </a:bodyPr>
          <a:lstStyle/>
          <a:p>
            <a:r>
              <a:rPr lang="en-US" sz="4000" dirty="0">
                <a:latin typeface="Times New Roman" panose="02020603050405020304" pitchFamily="18" charset="0"/>
                <a:cs typeface="Times New Roman" panose="02020603050405020304" pitchFamily="18" charset="0"/>
              </a:rPr>
              <a:t>Yamani &amp; </a:t>
            </a:r>
            <a:r>
              <a:rPr lang="en-US" sz="4000" dirty="0" err="1">
                <a:latin typeface="Times New Roman" panose="02020603050405020304" pitchFamily="18" charset="0"/>
                <a:cs typeface="Times New Roman" panose="02020603050405020304" pitchFamily="18" charset="0"/>
              </a:rPr>
              <a:t>Horrey</a:t>
            </a:r>
            <a:r>
              <a:rPr lang="en-US" sz="4000" dirty="0">
                <a:latin typeface="Times New Roman" panose="02020603050405020304" pitchFamily="18" charset="0"/>
                <a:cs typeface="Times New Roman" panose="02020603050405020304" pitchFamily="18" charset="0"/>
              </a:rPr>
              <a:t> (2018) Model</a:t>
            </a:r>
          </a:p>
        </p:txBody>
      </p:sp>
      <p:sp>
        <p:nvSpPr>
          <p:cNvPr id="7" name="Content Placeholder 2">
            <a:extLst>
              <a:ext uri="{FF2B5EF4-FFF2-40B4-BE49-F238E27FC236}">
                <a16:creationId xmlns:a16="http://schemas.microsoft.com/office/drawing/2014/main" id="{D24A829D-5F26-8EBB-4199-2B22EEB7EA85}"/>
              </a:ext>
            </a:extLst>
          </p:cNvPr>
          <p:cNvSpPr>
            <a:spLocks noGrp="1"/>
          </p:cNvSpPr>
          <p:nvPr>
            <p:ph sz="quarter" idx="14"/>
          </p:nvPr>
        </p:nvSpPr>
        <p:spPr>
          <a:xfrm>
            <a:off x="1706880" y="1470468"/>
            <a:ext cx="9334500" cy="971306"/>
          </a:xfrm>
        </p:spPr>
        <p:txBody>
          <a:bodyPr>
            <a:normAutofit/>
          </a:bodyPr>
          <a:lstStyle/>
          <a:p>
            <a:r>
              <a:rPr kumimoji="1" lang="en-US" altLang="ja-JP" dirty="0">
                <a:solidFill>
                  <a:schemeClr val="tx1"/>
                </a:solidFill>
                <a:latin typeface="Times New Roman" panose="02020603050405020304" pitchFamily="18" charset="0"/>
                <a:cs typeface="Times New Roman" panose="02020603050405020304" pitchFamily="18" charset="0"/>
              </a:rPr>
              <a:t>Implementing automation supports specific stages of HIP at varying levels, remobilizing attentional resources to tasks unsupported by automation or tasks that require more human input</a:t>
            </a:r>
          </a:p>
        </p:txBody>
      </p:sp>
      <p:sp>
        <p:nvSpPr>
          <p:cNvPr id="8" name="TextBox 7">
            <a:extLst>
              <a:ext uri="{FF2B5EF4-FFF2-40B4-BE49-F238E27FC236}">
                <a16:creationId xmlns:a16="http://schemas.microsoft.com/office/drawing/2014/main" id="{D503AA91-5AC1-E821-BF88-EDA10E73A5FB}"/>
              </a:ext>
            </a:extLst>
          </p:cNvPr>
          <p:cNvSpPr txBox="1"/>
          <p:nvPr/>
        </p:nvSpPr>
        <p:spPr>
          <a:xfrm>
            <a:off x="10009234" y="6020466"/>
            <a:ext cx="1740220"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Yamani &amp; </a:t>
            </a:r>
            <a:r>
              <a:rPr lang="en-US" sz="1200" dirty="0" err="1">
                <a:latin typeface="Times New Roman" panose="02020603050405020304" pitchFamily="18" charset="0"/>
                <a:cs typeface="Times New Roman" panose="02020603050405020304" pitchFamily="18" charset="0"/>
              </a:rPr>
              <a:t>Horrey</a:t>
            </a:r>
            <a:r>
              <a:rPr lang="en-US" sz="1200" dirty="0">
                <a:latin typeface="Times New Roman" panose="02020603050405020304" pitchFamily="18" charset="0"/>
                <a:cs typeface="Times New Roman" panose="02020603050405020304" pitchFamily="18" charset="0"/>
              </a:rPr>
              <a:t> (2018)</a:t>
            </a:r>
          </a:p>
        </p:txBody>
      </p:sp>
    </p:spTree>
    <p:extLst>
      <p:ext uri="{BB962C8B-B14F-4D97-AF65-F5344CB8AC3E}">
        <p14:creationId xmlns:p14="http://schemas.microsoft.com/office/powerpoint/2010/main" val="4262083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1C5E87-A99D-6EF7-EC66-9416838D1229}"/>
              </a:ext>
            </a:extLst>
          </p:cNvPr>
          <p:cNvSpPr>
            <a:spLocks noGrp="1"/>
          </p:cNvSpPr>
          <p:nvPr>
            <p:ph type="sldNum" sz="quarter" idx="12"/>
          </p:nvPr>
        </p:nvSpPr>
        <p:spPr/>
        <p:txBody>
          <a:bodyPr/>
          <a:lstStyle/>
          <a:p>
            <a:fld id="{D4F7D0B0-7E7B-4879-A888-F5F2D3156A72}" type="slidenum">
              <a:rPr lang="en-US" smtClean="0"/>
              <a:t>9</a:t>
            </a:fld>
            <a:endParaRPr lang="en-US"/>
          </a:p>
        </p:txBody>
      </p:sp>
      <p:sp>
        <p:nvSpPr>
          <p:cNvPr id="7" name="Title 3">
            <a:extLst>
              <a:ext uri="{FF2B5EF4-FFF2-40B4-BE49-F238E27FC236}">
                <a16:creationId xmlns:a16="http://schemas.microsoft.com/office/drawing/2014/main" id="{E9E9CF60-3819-AA2C-28F5-34FD82D36818}"/>
              </a:ext>
            </a:extLst>
          </p:cNvPr>
          <p:cNvSpPr>
            <a:spLocks noGrp="1"/>
          </p:cNvSpPr>
          <p:nvPr>
            <p:ph type="title"/>
          </p:nvPr>
        </p:nvSpPr>
        <p:spPr/>
        <p:txBody>
          <a:bodyPr>
            <a:normAutofit/>
          </a:bodyPr>
          <a:lstStyle/>
          <a:p>
            <a:r>
              <a:rPr lang="en-US" altLang="ja-JP" sz="4300" dirty="0">
                <a:latin typeface="Times New Roman" panose="02020603050405020304" pitchFamily="18" charset="0"/>
                <a:cs typeface="Times New Roman" panose="02020603050405020304" pitchFamily="18" charset="0"/>
              </a:rPr>
              <a:t>Trust in Human-Automation Interaction</a:t>
            </a:r>
            <a:endParaRPr kumimoji="1" lang="ja-JP" altLang="en-US" sz="4300" dirty="0">
              <a:latin typeface="Calibri Light" panose="020F0302020204030204" pitchFamily="34" charset="0"/>
            </a:endParaRPr>
          </a:p>
        </p:txBody>
      </p:sp>
      <p:sp>
        <p:nvSpPr>
          <p:cNvPr id="8" name="Content Placeholder 2">
            <a:extLst>
              <a:ext uri="{FF2B5EF4-FFF2-40B4-BE49-F238E27FC236}">
                <a16:creationId xmlns:a16="http://schemas.microsoft.com/office/drawing/2014/main" id="{5BA99966-DDDF-F4B6-57F8-DA76E84A7D18}"/>
              </a:ext>
            </a:extLst>
          </p:cNvPr>
          <p:cNvSpPr>
            <a:spLocks noGrp="1"/>
          </p:cNvSpPr>
          <p:nvPr>
            <p:ph sz="quarter" idx="14"/>
          </p:nvPr>
        </p:nvSpPr>
        <p:spPr>
          <a:xfrm>
            <a:off x="1706880" y="1470467"/>
            <a:ext cx="9887712" cy="4073084"/>
          </a:xfrm>
        </p:spPr>
        <p:txBody>
          <a:bodyPr>
            <a:normAutofit/>
          </a:bodyPr>
          <a:lstStyle/>
          <a:p>
            <a:r>
              <a:rPr kumimoji="1" lang="en-US" altLang="ja-JP" sz="2400" dirty="0">
                <a:solidFill>
                  <a:schemeClr val="tx1"/>
                </a:solidFill>
                <a:latin typeface="Times New Roman" panose="02020603050405020304" pitchFamily="18" charset="0"/>
                <a:cs typeface="Times New Roman" panose="02020603050405020304" pitchFamily="18" charset="0"/>
              </a:rPr>
              <a:t>Trust is defined as “an attitude that an agent will help achieve an individual’s goals in a situation characterized by uncertainty and vulnerability” </a:t>
            </a:r>
            <a:r>
              <a:rPr kumimoji="1" lang="en-US" altLang="ja-JP" sz="1200" dirty="0">
                <a:solidFill>
                  <a:schemeClr val="tx1"/>
                </a:solidFill>
                <a:latin typeface="Times New Roman" panose="02020603050405020304" pitchFamily="18" charset="0"/>
                <a:cs typeface="Times New Roman" panose="02020603050405020304" pitchFamily="18" charset="0"/>
              </a:rPr>
              <a:t>(Lee &amp; See, 2004, pp. 51)</a:t>
            </a:r>
            <a:endParaRPr kumimoji="1" lang="en-US" altLang="ja-JP" sz="2400" dirty="0">
              <a:solidFill>
                <a:schemeClr val="tx1"/>
              </a:solidFill>
              <a:latin typeface="Times New Roman" panose="02020603050405020304" pitchFamily="18" charset="0"/>
              <a:cs typeface="Times New Roman" panose="02020603050405020304" pitchFamily="18" charset="0"/>
            </a:endParaRPr>
          </a:p>
          <a:p>
            <a:r>
              <a:rPr kumimoji="1" lang="en-US" altLang="ja-JP" sz="2400" dirty="0">
                <a:solidFill>
                  <a:schemeClr val="tx1"/>
                </a:solidFill>
                <a:latin typeface="Times New Roman" panose="02020603050405020304" pitchFamily="18" charset="0"/>
                <a:cs typeface="Times New Roman" panose="02020603050405020304" pitchFamily="18" charset="0"/>
              </a:rPr>
              <a:t>Basis of trust in automation </a:t>
            </a:r>
            <a:r>
              <a:rPr kumimoji="1" lang="en-US" altLang="ja-JP" sz="1200" dirty="0">
                <a:solidFill>
                  <a:schemeClr val="tx1"/>
                </a:solidFill>
                <a:latin typeface="Times New Roman" panose="02020603050405020304" pitchFamily="18" charset="0"/>
                <a:cs typeface="Times New Roman" panose="02020603050405020304" pitchFamily="18" charset="0"/>
              </a:rPr>
              <a:t>(Lee &amp; See, 2004)</a:t>
            </a:r>
          </a:p>
          <a:p>
            <a:pPr lvl="1"/>
            <a:r>
              <a:rPr kumimoji="1" lang="en-US" altLang="ja-JP" sz="2200" dirty="0">
                <a:solidFill>
                  <a:schemeClr val="tx1"/>
                </a:solidFill>
                <a:latin typeface="Times New Roman" panose="02020603050405020304" pitchFamily="18" charset="0"/>
                <a:cs typeface="Times New Roman" panose="02020603050405020304" pitchFamily="18" charset="0"/>
              </a:rPr>
              <a:t>Performance</a:t>
            </a:r>
          </a:p>
          <a:p>
            <a:pPr lvl="1"/>
            <a:r>
              <a:rPr kumimoji="1" lang="en-US" altLang="ja-JP" sz="2200" dirty="0">
                <a:solidFill>
                  <a:schemeClr val="tx1"/>
                </a:solidFill>
                <a:latin typeface="Times New Roman" panose="02020603050405020304" pitchFamily="18" charset="0"/>
                <a:cs typeface="Times New Roman" panose="02020603050405020304" pitchFamily="18" charset="0"/>
              </a:rPr>
              <a:t>Process</a:t>
            </a:r>
          </a:p>
          <a:p>
            <a:pPr lvl="1"/>
            <a:r>
              <a:rPr kumimoji="1" lang="en-US" altLang="ja-JP" sz="2200" dirty="0">
                <a:solidFill>
                  <a:schemeClr val="tx1"/>
                </a:solidFill>
                <a:latin typeface="Times New Roman" panose="02020603050405020304" pitchFamily="18" charset="0"/>
                <a:cs typeface="Times New Roman" panose="02020603050405020304" pitchFamily="18" charset="0"/>
              </a:rPr>
              <a:t>Purpose</a:t>
            </a:r>
          </a:p>
        </p:txBody>
      </p:sp>
    </p:spTree>
    <p:extLst>
      <p:ext uri="{BB962C8B-B14F-4D97-AF65-F5344CB8AC3E}">
        <p14:creationId xmlns:p14="http://schemas.microsoft.com/office/powerpoint/2010/main" val="2205122172"/>
      </p:ext>
    </p:extLst>
  </p:cSld>
  <p:clrMapOvr>
    <a:masterClrMapping/>
  </p:clrMapOvr>
</p:sld>
</file>

<file path=ppt/theme/theme1.xml><?xml version="1.0" encoding="utf-8"?>
<a:theme xmlns:a="http://schemas.openxmlformats.org/drawingml/2006/main" name="ODU Angle Theme">
  <a:themeElements>
    <a:clrScheme name="Custom 1">
      <a:dk1>
        <a:srgbClr val="043657"/>
      </a:dk1>
      <a:lt1>
        <a:sysClr val="window" lastClr="FFFFFF"/>
      </a:lt1>
      <a:dk2>
        <a:srgbClr val="043657"/>
      </a:dk2>
      <a:lt2>
        <a:srgbClr val="FFFFFF"/>
      </a:lt2>
      <a:accent1>
        <a:srgbClr val="57C1EA"/>
      </a:accent1>
      <a:accent2>
        <a:srgbClr val="83CDB8"/>
      </a:accent2>
      <a:accent3>
        <a:srgbClr val="E0E329"/>
      </a:accent3>
      <a:accent4>
        <a:srgbClr val="FCB24C"/>
      </a:accent4>
      <a:accent5>
        <a:srgbClr val="9264AA"/>
      </a:accent5>
      <a:accent6>
        <a:srgbClr val="FFD140"/>
      </a:accent6>
      <a:hlink>
        <a:srgbClr val="98C5EA"/>
      </a:hlink>
      <a:folHlink>
        <a:srgbClr val="838A8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C375DD0444CD44971CFC1BEC652B24" ma:contentTypeVersion="13" ma:contentTypeDescription="Create a new document." ma:contentTypeScope="" ma:versionID="bf1d214d4667132446924e3b6a883a97">
  <xsd:schema xmlns:xsd="http://www.w3.org/2001/XMLSchema" xmlns:xs="http://www.w3.org/2001/XMLSchema" xmlns:p="http://schemas.microsoft.com/office/2006/metadata/properties" xmlns:ns2="1f3fe389-abd4-441b-a577-13a7a4069407" xmlns:ns3="cfe339bd-cc34-4e88-9b89-0bda7fe5b17e" xmlns:ns4="d900e117-17a0-4b24-9e47-511ef1d02c43" targetNamespace="http://schemas.microsoft.com/office/2006/metadata/properties" ma:root="true" ma:fieldsID="5654398ce4e8782b7f6345f4610c8827" ns2:_="" ns3:_="" ns4:_="">
    <xsd:import namespace="1f3fe389-abd4-441b-a577-13a7a4069407"/>
    <xsd:import namespace="cfe339bd-cc34-4e88-9b89-0bda7fe5b17e"/>
    <xsd:import namespace="d900e117-17a0-4b24-9e47-511ef1d02c4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3fe389-abd4-441b-a577-13a7a406940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e339bd-cc34-4e88-9b89-0bda7fe5b17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ee38a1a-130a-429f-9a57-becca60871b2}" ma:internalName="TaxCatchAll" ma:showField="CatchAllData" ma:web="1f3fe389-abd4-441b-a577-13a7a40694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900e117-17a0-4b24-9e47-511ef1d02c43" xsi:nil="true"/>
    <lcf76f155ced4ddcb4097134ff3c332f xmlns="cfe339bd-cc34-4e88-9b89-0bda7fe5b17e">
      <Terms xmlns="http://schemas.microsoft.com/office/infopath/2007/PartnerControls"/>
    </lcf76f155ced4ddcb4097134ff3c332f>
    <SharedWithUsers xmlns="1f3fe389-abd4-441b-a577-13a7a4069407">
      <UserInfo>
        <DisplayName>Politowicz, Mike S. (LARC-D318)</DisplayName>
        <AccountId>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D5A90E-76F5-480A-A706-FD1EBFDCB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3fe389-abd4-441b-a577-13a7a4069407"/>
    <ds:schemaRef ds:uri="cfe339bd-cc34-4e88-9b89-0bda7fe5b17e"/>
    <ds:schemaRef ds:uri="d900e117-17a0-4b24-9e47-511ef1d02c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92982E-9493-4453-ABD5-A6AA67E3BAFA}">
  <ds:schemaRefs>
    <ds:schemaRef ds:uri="http://purl.org/dc/terms/"/>
    <ds:schemaRef ds:uri="http://www.w3.org/XML/1998/namespace"/>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cfe339bd-cc34-4e88-9b89-0bda7fe5b17e"/>
    <ds:schemaRef ds:uri="d900e117-17a0-4b24-9e47-511ef1d02c43"/>
    <ds:schemaRef ds:uri="http://schemas.microsoft.com/office/infopath/2007/PartnerControls"/>
    <ds:schemaRef ds:uri="1f3fe389-abd4-441b-a577-13a7a4069407"/>
    <ds:schemaRef ds:uri="http://purl.org/dc/dcmitype/"/>
  </ds:schemaRefs>
</ds:datastoreItem>
</file>

<file path=customXml/itemProps3.xml><?xml version="1.0" encoding="utf-8"?>
<ds:datastoreItem xmlns:ds="http://schemas.openxmlformats.org/officeDocument/2006/customXml" ds:itemID="{8820D04C-5F18-4461-9DAC-6EC318F62FD3}">
  <ds:schemaRefs>
    <ds:schemaRef ds:uri="http://schemas.microsoft.com/sharepoint/v3/contenttype/fo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12017</TotalTime>
  <Words>1902</Words>
  <Application>Microsoft Office PowerPoint</Application>
  <PresentationFormat>Widescreen</PresentationFormat>
  <Paragraphs>144</Paragraphs>
  <Slides>21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Century Gothic</vt:lpstr>
      <vt:lpstr>Times New Roman</vt:lpstr>
      <vt:lpstr>Wingdings</vt:lpstr>
      <vt:lpstr>ODU Angle Theme</vt:lpstr>
      <vt:lpstr>Attentional Limits and Advanced Air Mobility Ecosystem: A Model of Attention Allocation, Trust, and System Performance</vt:lpstr>
      <vt:lpstr>Advanced Air Mobility (AAM)</vt:lpstr>
      <vt:lpstr>Issue 1: Limited Tracking/Monitoring Capacity </vt:lpstr>
      <vt:lpstr>Issue 2: Automation Disuse, Automation Misuse, and Trust</vt:lpstr>
      <vt:lpstr>Objective</vt:lpstr>
      <vt:lpstr>Human Information Processing Model (Wickens et al., 2021)</vt:lpstr>
      <vt:lpstr>Yamani &amp; Horrey (2018) Model</vt:lpstr>
      <vt:lpstr>Yamani &amp; Horrey (2018) Model</vt:lpstr>
      <vt:lpstr>Trust in Human-Automation Interaction</vt:lpstr>
      <vt:lpstr>Trust in Human-Autonomy Teaming (HAT)</vt:lpstr>
      <vt:lpstr>PowerPoint Presentation</vt:lpstr>
      <vt:lpstr>Human-Technology Interaction in AAM</vt:lpstr>
      <vt:lpstr>Human-Technology Interaction in AAM</vt:lpstr>
      <vt:lpstr>Human-Technology Interaction in AAM</vt:lpstr>
      <vt:lpstr>Human-Technology Interaction in AAM</vt:lpstr>
      <vt:lpstr>Situation Assessment</vt:lpstr>
      <vt:lpstr>Human-Technology Interaction in AAM</vt:lpstr>
      <vt:lpstr>Trust in Automation</vt:lpstr>
      <vt:lpstr>Model Summary</vt:lpstr>
      <vt:lpstr>Contact Info</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PERIPHERAL OR CENTRAL PROCESSING? EXPLORING THE EFFECTS OF MULTITASKING DEMAND ON VISUAL ATTENTION AND TRUST TOWARDS IMPERFECT AUTOMATION</dc:title>
  <dc:creator>Sato, Tetsuya</dc:creator>
  <cp:lastModifiedBy>Chancey, Eric T. (LARC-D318)</cp:lastModifiedBy>
  <cp:revision>217</cp:revision>
  <dcterms:created xsi:type="dcterms:W3CDTF">2022-11-07T21:57:08Z</dcterms:created>
  <dcterms:modified xsi:type="dcterms:W3CDTF">2023-06-30T21:00:52Z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0x01010035C375DD0444CD44971CFC1BEC652B24</vt:lpwstr>
  </property>
  <property fmtid="{D5CDD505-2E9C-101B-9397-08002B2CF9AE}" pid="3" name="MediaServiceImageTags">
    <vt:lpwstr/>
  </property>
</Properties>
</file>