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1.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6" r:id="rId4"/>
    <p:sldMasterId id="2147483723" r:id="rId5"/>
    <p:sldMasterId id="2147483726" r:id="rId6"/>
    <p:sldMasterId id="2147483737" r:id="rId7"/>
    <p:sldMasterId id="2147483750" r:id="rId8"/>
    <p:sldMasterId id="2147483781" r:id="rId9"/>
    <p:sldMasterId id="2147483743" r:id="rId10"/>
    <p:sldMasterId id="2147483761" r:id="rId11"/>
    <p:sldMasterId id="2147483767" r:id="rId12"/>
    <p:sldMasterId id="2147483770" r:id="rId13"/>
    <p:sldMasterId id="2147483773" r:id="rId14"/>
    <p:sldMasterId id="2147483777" r:id="rId15"/>
  </p:sldMasterIdLst>
  <p:notesMasterIdLst>
    <p:notesMasterId r:id="rId93"/>
  </p:notesMasterIdLst>
  <p:handoutMasterIdLst>
    <p:handoutMasterId r:id="rId94"/>
  </p:handoutMasterIdLst>
  <p:sldIdLst>
    <p:sldId id="389" r:id="rId16"/>
    <p:sldId id="388" r:id="rId17"/>
    <p:sldId id="516" r:id="rId18"/>
    <p:sldId id="435" r:id="rId19"/>
    <p:sldId id="434" r:id="rId20"/>
    <p:sldId id="433" r:id="rId21"/>
    <p:sldId id="390" r:id="rId22"/>
    <p:sldId id="396" r:id="rId23"/>
    <p:sldId id="391" r:id="rId24"/>
    <p:sldId id="400" r:id="rId25"/>
    <p:sldId id="392" r:id="rId26"/>
    <p:sldId id="436" r:id="rId27"/>
    <p:sldId id="393" r:id="rId28"/>
    <p:sldId id="394" r:id="rId29"/>
    <p:sldId id="395" r:id="rId30"/>
    <p:sldId id="397" r:id="rId31"/>
    <p:sldId id="398" r:id="rId32"/>
    <p:sldId id="399" r:id="rId33"/>
    <p:sldId id="401" r:id="rId34"/>
    <p:sldId id="461" r:id="rId35"/>
    <p:sldId id="462" r:id="rId36"/>
    <p:sldId id="476" r:id="rId37"/>
    <p:sldId id="463" r:id="rId38"/>
    <p:sldId id="464" r:id="rId39"/>
    <p:sldId id="465" r:id="rId40"/>
    <p:sldId id="466" r:id="rId41"/>
    <p:sldId id="467" r:id="rId42"/>
    <p:sldId id="468" r:id="rId43"/>
    <p:sldId id="469" r:id="rId44"/>
    <p:sldId id="470" r:id="rId45"/>
    <p:sldId id="471" r:id="rId46"/>
    <p:sldId id="472" r:id="rId47"/>
    <p:sldId id="473" r:id="rId48"/>
    <p:sldId id="474" r:id="rId49"/>
    <p:sldId id="475" r:id="rId50"/>
    <p:sldId id="402" r:id="rId51"/>
    <p:sldId id="477" r:id="rId52"/>
    <p:sldId id="478" r:id="rId53"/>
    <p:sldId id="479" r:id="rId54"/>
    <p:sldId id="480" r:id="rId55"/>
    <p:sldId id="481" r:id="rId56"/>
    <p:sldId id="482" r:id="rId57"/>
    <p:sldId id="483" r:id="rId58"/>
    <p:sldId id="484" r:id="rId59"/>
    <p:sldId id="485" r:id="rId60"/>
    <p:sldId id="486" r:id="rId61"/>
    <p:sldId id="487" r:id="rId62"/>
    <p:sldId id="488" r:id="rId63"/>
    <p:sldId id="489" r:id="rId64"/>
    <p:sldId id="490" r:id="rId65"/>
    <p:sldId id="491" r:id="rId66"/>
    <p:sldId id="492" r:id="rId67"/>
    <p:sldId id="493" r:id="rId68"/>
    <p:sldId id="437" r:id="rId69"/>
    <p:sldId id="494" r:id="rId70"/>
    <p:sldId id="495" r:id="rId71"/>
    <p:sldId id="496" r:id="rId72"/>
    <p:sldId id="497" r:id="rId73"/>
    <p:sldId id="498" r:id="rId74"/>
    <p:sldId id="499" r:id="rId75"/>
    <p:sldId id="500" r:id="rId76"/>
    <p:sldId id="501" r:id="rId77"/>
    <p:sldId id="502" r:id="rId78"/>
    <p:sldId id="503" r:id="rId79"/>
    <p:sldId id="504" r:id="rId80"/>
    <p:sldId id="438" r:id="rId81"/>
    <p:sldId id="505" r:id="rId82"/>
    <p:sldId id="506" r:id="rId83"/>
    <p:sldId id="507" r:id="rId84"/>
    <p:sldId id="508" r:id="rId85"/>
    <p:sldId id="509" r:id="rId86"/>
    <p:sldId id="510" r:id="rId87"/>
    <p:sldId id="511" r:id="rId88"/>
    <p:sldId id="512" r:id="rId89"/>
    <p:sldId id="513" r:id="rId90"/>
    <p:sldId id="514" r:id="rId91"/>
    <p:sldId id="515" r:id="rId92"/>
  </p:sldIdLst>
  <p:sldSz cx="12192000" cy="6858000"/>
  <p:notesSz cx="6858000" cy="9144000"/>
  <p:embeddedFontLst>
    <p:embeddedFont>
      <p:font typeface="Calibri" panose="020F0502020204030204" pitchFamily="34" charset="0"/>
      <p:regular r:id="rId95"/>
      <p:bold r:id="rId96"/>
      <p:italic r:id="rId97"/>
      <p:boldItalic r:id="rId98"/>
    </p:embeddedFont>
    <p:embeddedFont>
      <p:font typeface="Jacobs Chronos" panose="020B0604020202020204" charset="0"/>
      <p:regular r:id="rId99"/>
      <p:bold r:id="rId100"/>
      <p:italic r:id="rId101"/>
      <p:boldItalic r:id="rId102"/>
    </p:embeddedFont>
    <p:embeddedFont>
      <p:font typeface="Jacobs Chronos Light" panose="020B0604020202020204" charset="0"/>
      <p:regular r:id="rId103"/>
      <p: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1A6"/>
    <a:srgbClr val="0B7CFE"/>
    <a:srgbClr val="06D386"/>
    <a:srgbClr val="231E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71C594-0E76-4B07-A14F-8CB5D42FC6BB}" v="56" dt="2023-07-13T19:35:21.447"/>
  </p1510:revLst>
</p1510:revInfo>
</file>

<file path=ppt/tableStyles.xml><?xml version="1.0" encoding="utf-8"?>
<a:tblStyleLst xmlns:a="http://schemas.openxmlformats.org/drawingml/2006/main" def="{C60F8704-076C-47E3-8B64-BA5440797084}">
  <a:tblStyle styleId="{C60F8704-076C-47E3-8B64-BA5440797084}" styleName="Jacobs Table Style 1">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Row>
    <a:n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eCell>
    <a:n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wCell>
  </a:tblStyle>
  <a:tblStyle styleId="{BFCAF012-7E69-4072-AFDE-7F0A5DE60C18}" styleName="Jacobs Table Style 2">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firstRow>
    <a:ne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eCell>
    <a:nw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wCell>
  </a:tblStyle>
  <a:tblStyle styleId="{B1232FDD-9FA7-48EA-B9EF-A92EB47FDDB2}" styleName="Jacobs Table Style 3">
    <a:wholeTbl>
      <a:tcTxStyle b="off">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noFill/>
        </a:fill>
      </a:tcStyle>
    </a:wholeTbl>
    <a:band2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solidFill>
            <a:schemeClr val="accent4"/>
          </a:solidFill>
        </a:fill>
      </a:tcStyle>
    </a:band2H>
    <a:band2V>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band2V>
    <a:la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lastCol>
    <a:fir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firstCol>
    <a:lastRow>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lastRow>
    <a:se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eCell>
    <a:sw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wCell>
    <a:firstRow>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ne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eCell>
    <a:nw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1" autoAdjust="0"/>
    <p:restoredTop sz="83209" autoAdjust="0"/>
  </p:normalViewPr>
  <p:slideViewPr>
    <p:cSldViewPr snapToGrid="0">
      <p:cViewPr varScale="1">
        <p:scale>
          <a:sx n="68" d="100"/>
          <a:sy n="68" d="100"/>
        </p:scale>
        <p:origin x="1099" y="5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7580"/>
    </p:cViewPr>
  </p:sorterViewPr>
  <p:notesViewPr>
    <p:cSldViewPr snapToGrid="0">
      <p:cViewPr varScale="1">
        <p:scale>
          <a:sx n="84" d="100"/>
          <a:sy n="84" d="100"/>
        </p:scale>
        <p:origin x="319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07" Type="http://schemas.openxmlformats.org/officeDocument/2006/relationships/theme" Target="theme/them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font" Target="fonts/font8.fntdata"/><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font" Target="fonts/font1.fntdata"/><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font" Target="fonts/font9.fntdata"/><Relationship Id="rId108" Type="http://schemas.openxmlformats.org/officeDocument/2006/relationships/tableStyles" Target="tableStyle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microsoft.com/office/2016/11/relationships/changesInfo" Target="changesInfos/changesInfo1.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microsoft.com/office/2015/10/relationships/revisionInfo" Target="revisionInfo.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font" Target="fonts/font6.fntdata"/><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userId="1ffa5fa4-f423-4b1e-b4c6-7f3f898fed0f" providerId="ADAL" clId="{06CA404C-3B16-4199-A0AE-4313150557DF}"/>
    <pc:docChg chg="custSel modMainMaster">
      <pc:chgData name="Samantha" userId="1ffa5fa4-f423-4b1e-b4c6-7f3f898fed0f" providerId="ADAL" clId="{06CA404C-3B16-4199-A0AE-4313150557DF}" dt="2023-06-04T14:32:02.413" v="62"/>
      <pc:docMkLst>
        <pc:docMk/>
      </pc:docMkLst>
      <pc:sldMasterChg chg="modSldLayout">
        <pc:chgData name="Samantha" userId="1ffa5fa4-f423-4b1e-b4c6-7f3f898fed0f" providerId="ADAL" clId="{06CA404C-3B16-4199-A0AE-4313150557DF}" dt="2023-06-04T14:26:41.245" v="5" actId="20577"/>
        <pc:sldMasterMkLst>
          <pc:docMk/>
          <pc:sldMasterMk cId="2759806472" sldId="2147483723"/>
        </pc:sldMasterMkLst>
        <pc:sldLayoutChg chg="modSp mod">
          <pc:chgData name="Samantha" userId="1ffa5fa4-f423-4b1e-b4c6-7f3f898fed0f" providerId="ADAL" clId="{06CA404C-3B16-4199-A0AE-4313150557DF}" dt="2023-06-04T14:26:41.245" v="5" actId="20577"/>
          <pc:sldLayoutMkLst>
            <pc:docMk/>
            <pc:sldMasterMk cId="2759806472" sldId="2147483723"/>
            <pc:sldLayoutMk cId="4149782427" sldId="2147483725"/>
          </pc:sldLayoutMkLst>
          <pc:spChg chg="mod">
            <ac:chgData name="Samantha" userId="1ffa5fa4-f423-4b1e-b4c6-7f3f898fed0f" providerId="ADAL" clId="{06CA404C-3B16-4199-A0AE-4313150557DF}" dt="2023-06-04T14:26:41.245" v="5" actId="20577"/>
            <ac:spMkLst>
              <pc:docMk/>
              <pc:sldMasterMk cId="2759806472" sldId="2147483723"/>
              <pc:sldLayoutMk cId="4149782427" sldId="2147483725"/>
              <ac:spMk id="3" creationId="{FF68160C-305B-4527-8177-840ACDC9C05D}"/>
            </ac:spMkLst>
          </pc:spChg>
        </pc:sldLayoutChg>
      </pc:sldMasterChg>
      <pc:sldMasterChg chg="modSp mod modSldLayout">
        <pc:chgData name="Samantha" userId="1ffa5fa4-f423-4b1e-b4c6-7f3f898fed0f" providerId="ADAL" clId="{06CA404C-3B16-4199-A0AE-4313150557DF}" dt="2023-06-04T14:28:00.947" v="16"/>
        <pc:sldMasterMkLst>
          <pc:docMk/>
          <pc:sldMasterMk cId="3398628774" sldId="2147483726"/>
        </pc:sldMasterMkLst>
        <pc:spChg chg="mod">
          <ac:chgData name="Samantha" userId="1ffa5fa4-f423-4b1e-b4c6-7f3f898fed0f" providerId="ADAL" clId="{06CA404C-3B16-4199-A0AE-4313150557DF}" dt="2023-06-04T14:27:10.168" v="6"/>
          <ac:spMkLst>
            <pc:docMk/>
            <pc:sldMasterMk cId="3398628774" sldId="2147483726"/>
            <ac:spMk id="10" creationId="{45CAD75A-537E-4B12-960F-4DC7FBD909DC}"/>
          </ac:spMkLst>
        </pc:spChg>
        <pc:sldLayoutChg chg="modSp mod">
          <pc:chgData name="Samantha" userId="1ffa5fa4-f423-4b1e-b4c6-7f3f898fed0f" providerId="ADAL" clId="{06CA404C-3B16-4199-A0AE-4313150557DF}" dt="2023-06-04T14:27:16.231" v="7"/>
          <pc:sldLayoutMkLst>
            <pc:docMk/>
            <pc:sldMasterMk cId="3398628774" sldId="2147483726"/>
            <pc:sldLayoutMk cId="1115113369" sldId="2147483727"/>
          </pc:sldLayoutMkLst>
          <pc:spChg chg="mod">
            <ac:chgData name="Samantha" userId="1ffa5fa4-f423-4b1e-b4c6-7f3f898fed0f" providerId="ADAL" clId="{06CA404C-3B16-4199-A0AE-4313150557DF}" dt="2023-06-04T14:27:16.231" v="7"/>
            <ac:spMkLst>
              <pc:docMk/>
              <pc:sldMasterMk cId="3398628774" sldId="2147483726"/>
              <pc:sldLayoutMk cId="1115113369" sldId="2147483727"/>
              <ac:spMk id="3" creationId="{FF68160C-305B-4527-8177-840ACDC9C05D}"/>
            </ac:spMkLst>
          </pc:spChg>
        </pc:sldLayoutChg>
        <pc:sldLayoutChg chg="modSp mod">
          <pc:chgData name="Samantha" userId="1ffa5fa4-f423-4b1e-b4c6-7f3f898fed0f" providerId="ADAL" clId="{06CA404C-3B16-4199-A0AE-4313150557DF}" dt="2023-06-04T14:27:20.533" v="8"/>
          <pc:sldLayoutMkLst>
            <pc:docMk/>
            <pc:sldMasterMk cId="3398628774" sldId="2147483726"/>
            <pc:sldLayoutMk cId="3190952373" sldId="2147483728"/>
          </pc:sldLayoutMkLst>
          <pc:spChg chg="mod">
            <ac:chgData name="Samantha" userId="1ffa5fa4-f423-4b1e-b4c6-7f3f898fed0f" providerId="ADAL" clId="{06CA404C-3B16-4199-A0AE-4313150557DF}" dt="2023-06-04T14:27:20.533" v="8"/>
            <ac:spMkLst>
              <pc:docMk/>
              <pc:sldMasterMk cId="3398628774" sldId="2147483726"/>
              <pc:sldLayoutMk cId="3190952373" sldId="2147483728"/>
              <ac:spMk id="3" creationId="{B6A42BE8-D9A1-4788-8BBC-FA7AAF9E6BBA}"/>
            </ac:spMkLst>
          </pc:spChg>
        </pc:sldLayoutChg>
        <pc:sldLayoutChg chg="modSp mod">
          <pc:chgData name="Samantha" userId="1ffa5fa4-f423-4b1e-b4c6-7f3f898fed0f" providerId="ADAL" clId="{06CA404C-3B16-4199-A0AE-4313150557DF}" dt="2023-06-04T14:27:25.407" v="9"/>
          <pc:sldLayoutMkLst>
            <pc:docMk/>
            <pc:sldMasterMk cId="3398628774" sldId="2147483726"/>
            <pc:sldLayoutMk cId="3088724777" sldId="2147483729"/>
          </pc:sldLayoutMkLst>
          <pc:spChg chg="mod">
            <ac:chgData name="Samantha" userId="1ffa5fa4-f423-4b1e-b4c6-7f3f898fed0f" providerId="ADAL" clId="{06CA404C-3B16-4199-A0AE-4313150557DF}" dt="2023-06-04T14:27:25.407" v="9"/>
            <ac:spMkLst>
              <pc:docMk/>
              <pc:sldMasterMk cId="3398628774" sldId="2147483726"/>
              <pc:sldLayoutMk cId="3088724777" sldId="2147483729"/>
              <ac:spMk id="3" creationId="{6065098A-78BB-4605-9AA0-2D6636490255}"/>
            </ac:spMkLst>
          </pc:spChg>
        </pc:sldLayoutChg>
        <pc:sldLayoutChg chg="modSp mod">
          <pc:chgData name="Samantha" userId="1ffa5fa4-f423-4b1e-b4c6-7f3f898fed0f" providerId="ADAL" clId="{06CA404C-3B16-4199-A0AE-4313150557DF}" dt="2023-06-04T14:27:31.510" v="10"/>
          <pc:sldLayoutMkLst>
            <pc:docMk/>
            <pc:sldMasterMk cId="3398628774" sldId="2147483726"/>
            <pc:sldLayoutMk cId="1843185384" sldId="2147483730"/>
          </pc:sldLayoutMkLst>
          <pc:spChg chg="mod">
            <ac:chgData name="Samantha" userId="1ffa5fa4-f423-4b1e-b4c6-7f3f898fed0f" providerId="ADAL" clId="{06CA404C-3B16-4199-A0AE-4313150557DF}" dt="2023-06-04T14:27:31.510" v="10"/>
            <ac:spMkLst>
              <pc:docMk/>
              <pc:sldMasterMk cId="3398628774" sldId="2147483726"/>
              <pc:sldLayoutMk cId="1843185384" sldId="2147483730"/>
              <ac:spMk id="3" creationId="{7F2F92F3-86A2-4DF6-88C5-662D62D27554}"/>
            </ac:spMkLst>
          </pc:spChg>
        </pc:sldLayoutChg>
        <pc:sldLayoutChg chg="modSp mod">
          <pc:chgData name="Samantha" userId="1ffa5fa4-f423-4b1e-b4c6-7f3f898fed0f" providerId="ADAL" clId="{06CA404C-3B16-4199-A0AE-4313150557DF}" dt="2023-06-04T14:27:36.430" v="11"/>
          <pc:sldLayoutMkLst>
            <pc:docMk/>
            <pc:sldMasterMk cId="3398628774" sldId="2147483726"/>
            <pc:sldLayoutMk cId="1272550508" sldId="2147483731"/>
          </pc:sldLayoutMkLst>
          <pc:spChg chg="mod">
            <ac:chgData name="Samantha" userId="1ffa5fa4-f423-4b1e-b4c6-7f3f898fed0f" providerId="ADAL" clId="{06CA404C-3B16-4199-A0AE-4313150557DF}" dt="2023-06-04T14:27:36.430" v="11"/>
            <ac:spMkLst>
              <pc:docMk/>
              <pc:sldMasterMk cId="3398628774" sldId="2147483726"/>
              <pc:sldLayoutMk cId="1272550508" sldId="2147483731"/>
              <ac:spMk id="3" creationId="{99560FFE-806A-4DF1-9720-27561AC22E0A}"/>
            </ac:spMkLst>
          </pc:spChg>
        </pc:sldLayoutChg>
        <pc:sldLayoutChg chg="modSp mod">
          <pc:chgData name="Samantha" userId="1ffa5fa4-f423-4b1e-b4c6-7f3f898fed0f" providerId="ADAL" clId="{06CA404C-3B16-4199-A0AE-4313150557DF}" dt="2023-06-04T14:27:41.260" v="12"/>
          <pc:sldLayoutMkLst>
            <pc:docMk/>
            <pc:sldMasterMk cId="3398628774" sldId="2147483726"/>
            <pc:sldLayoutMk cId="2444303417" sldId="2147483732"/>
          </pc:sldLayoutMkLst>
          <pc:spChg chg="mod">
            <ac:chgData name="Samantha" userId="1ffa5fa4-f423-4b1e-b4c6-7f3f898fed0f" providerId="ADAL" clId="{06CA404C-3B16-4199-A0AE-4313150557DF}" dt="2023-06-04T14:27:41.260" v="12"/>
            <ac:spMkLst>
              <pc:docMk/>
              <pc:sldMasterMk cId="3398628774" sldId="2147483726"/>
              <pc:sldLayoutMk cId="2444303417" sldId="2147483732"/>
              <ac:spMk id="3" creationId="{5C460AE3-10BE-4241-82F1-1AC70EC09857}"/>
            </ac:spMkLst>
          </pc:spChg>
        </pc:sldLayoutChg>
        <pc:sldLayoutChg chg="modSp mod">
          <pc:chgData name="Samantha" userId="1ffa5fa4-f423-4b1e-b4c6-7f3f898fed0f" providerId="ADAL" clId="{06CA404C-3B16-4199-A0AE-4313150557DF}" dt="2023-06-04T14:27:47.495" v="13"/>
          <pc:sldLayoutMkLst>
            <pc:docMk/>
            <pc:sldMasterMk cId="3398628774" sldId="2147483726"/>
            <pc:sldLayoutMk cId="3703667464" sldId="2147483733"/>
          </pc:sldLayoutMkLst>
          <pc:spChg chg="mod">
            <ac:chgData name="Samantha" userId="1ffa5fa4-f423-4b1e-b4c6-7f3f898fed0f" providerId="ADAL" clId="{06CA404C-3B16-4199-A0AE-4313150557DF}" dt="2023-06-04T14:27:47.495" v="13"/>
            <ac:spMkLst>
              <pc:docMk/>
              <pc:sldMasterMk cId="3398628774" sldId="2147483726"/>
              <pc:sldLayoutMk cId="3703667464" sldId="2147483733"/>
              <ac:spMk id="3" creationId="{94CD70D5-87B3-40E4-AE9B-9A6B53C28BA2}"/>
            </ac:spMkLst>
          </pc:spChg>
        </pc:sldLayoutChg>
        <pc:sldLayoutChg chg="modSp mod">
          <pc:chgData name="Samantha" userId="1ffa5fa4-f423-4b1e-b4c6-7f3f898fed0f" providerId="ADAL" clId="{06CA404C-3B16-4199-A0AE-4313150557DF}" dt="2023-06-04T14:27:52.364" v="14"/>
          <pc:sldLayoutMkLst>
            <pc:docMk/>
            <pc:sldMasterMk cId="3398628774" sldId="2147483726"/>
            <pc:sldLayoutMk cId="2443111409" sldId="2147483734"/>
          </pc:sldLayoutMkLst>
          <pc:spChg chg="mod">
            <ac:chgData name="Samantha" userId="1ffa5fa4-f423-4b1e-b4c6-7f3f898fed0f" providerId="ADAL" clId="{06CA404C-3B16-4199-A0AE-4313150557DF}" dt="2023-06-04T14:27:52.364" v="14"/>
            <ac:spMkLst>
              <pc:docMk/>
              <pc:sldMasterMk cId="3398628774" sldId="2147483726"/>
              <pc:sldLayoutMk cId="2443111409" sldId="2147483734"/>
              <ac:spMk id="3" creationId="{F33357F0-B922-4E0C-AD75-A33CA6C1921D}"/>
            </ac:spMkLst>
          </pc:spChg>
        </pc:sldLayoutChg>
        <pc:sldLayoutChg chg="modSp mod">
          <pc:chgData name="Samantha" userId="1ffa5fa4-f423-4b1e-b4c6-7f3f898fed0f" providerId="ADAL" clId="{06CA404C-3B16-4199-A0AE-4313150557DF}" dt="2023-06-04T14:27:56.142" v="15"/>
          <pc:sldLayoutMkLst>
            <pc:docMk/>
            <pc:sldMasterMk cId="3398628774" sldId="2147483726"/>
            <pc:sldLayoutMk cId="3469436401" sldId="2147483735"/>
          </pc:sldLayoutMkLst>
          <pc:spChg chg="mod">
            <ac:chgData name="Samantha" userId="1ffa5fa4-f423-4b1e-b4c6-7f3f898fed0f" providerId="ADAL" clId="{06CA404C-3B16-4199-A0AE-4313150557DF}" dt="2023-06-04T14:27:56.142" v="15"/>
            <ac:spMkLst>
              <pc:docMk/>
              <pc:sldMasterMk cId="3398628774" sldId="2147483726"/>
              <pc:sldLayoutMk cId="3469436401" sldId="2147483735"/>
              <ac:spMk id="3" creationId="{A548BFC4-679F-4C42-B6BF-7EB89245D8BF}"/>
            </ac:spMkLst>
          </pc:spChg>
        </pc:sldLayoutChg>
        <pc:sldLayoutChg chg="modSp mod">
          <pc:chgData name="Samantha" userId="1ffa5fa4-f423-4b1e-b4c6-7f3f898fed0f" providerId="ADAL" clId="{06CA404C-3B16-4199-A0AE-4313150557DF}" dt="2023-06-04T14:28:00.947" v="16"/>
          <pc:sldLayoutMkLst>
            <pc:docMk/>
            <pc:sldMasterMk cId="3398628774" sldId="2147483726"/>
            <pc:sldLayoutMk cId="883238897" sldId="2147483736"/>
          </pc:sldLayoutMkLst>
          <pc:spChg chg="mod">
            <ac:chgData name="Samantha" userId="1ffa5fa4-f423-4b1e-b4c6-7f3f898fed0f" providerId="ADAL" clId="{06CA404C-3B16-4199-A0AE-4313150557DF}" dt="2023-06-04T14:28:00.947" v="16"/>
            <ac:spMkLst>
              <pc:docMk/>
              <pc:sldMasterMk cId="3398628774" sldId="2147483726"/>
              <pc:sldLayoutMk cId="883238897" sldId="2147483736"/>
              <ac:spMk id="3" creationId="{C80F18C4-3E6E-444D-A5D9-C9FAFD14EBAE}"/>
            </ac:spMkLst>
          </pc:spChg>
        </pc:sldLayoutChg>
      </pc:sldMasterChg>
      <pc:sldMasterChg chg="modSp mod modSldLayout sldLayoutOrd">
        <pc:chgData name="Samantha" userId="1ffa5fa4-f423-4b1e-b4c6-7f3f898fed0f" providerId="ADAL" clId="{06CA404C-3B16-4199-A0AE-4313150557DF}" dt="2023-06-04T14:28:32.880" v="25"/>
        <pc:sldMasterMkLst>
          <pc:docMk/>
          <pc:sldMasterMk cId="1823604141" sldId="2147483737"/>
        </pc:sldMasterMkLst>
        <pc:spChg chg="mod">
          <ac:chgData name="Samantha" userId="1ffa5fa4-f423-4b1e-b4c6-7f3f898fed0f" providerId="ADAL" clId="{06CA404C-3B16-4199-A0AE-4313150557DF}" dt="2023-06-04T14:28:06.529" v="17"/>
          <ac:spMkLst>
            <pc:docMk/>
            <pc:sldMasterMk cId="1823604141" sldId="2147483737"/>
            <ac:spMk id="10" creationId="{45CAD75A-537E-4B12-960F-4DC7FBD909DC}"/>
          </ac:spMkLst>
        </pc:spChg>
        <pc:sldLayoutChg chg="modSp mod ord">
          <pc:chgData name="Samantha" userId="1ffa5fa4-f423-4b1e-b4c6-7f3f898fed0f" providerId="ADAL" clId="{06CA404C-3B16-4199-A0AE-4313150557DF}" dt="2023-06-04T14:28:13.444" v="21"/>
          <pc:sldLayoutMkLst>
            <pc:docMk/>
            <pc:sldMasterMk cId="1823604141" sldId="2147483737"/>
            <pc:sldLayoutMk cId="1320932090" sldId="2147483738"/>
          </pc:sldLayoutMkLst>
          <pc:spChg chg="mod">
            <ac:chgData name="Samantha" userId="1ffa5fa4-f423-4b1e-b4c6-7f3f898fed0f" providerId="ADAL" clId="{06CA404C-3B16-4199-A0AE-4313150557DF}" dt="2023-06-04T14:28:13.444" v="21"/>
            <ac:spMkLst>
              <pc:docMk/>
              <pc:sldMasterMk cId="1823604141" sldId="2147483737"/>
              <pc:sldLayoutMk cId="1320932090" sldId="2147483738"/>
              <ac:spMk id="3" creationId="{FF68160C-305B-4527-8177-840ACDC9C05D}"/>
            </ac:spMkLst>
          </pc:spChg>
        </pc:sldLayoutChg>
        <pc:sldLayoutChg chg="modSp mod">
          <pc:chgData name="Samantha" userId="1ffa5fa4-f423-4b1e-b4c6-7f3f898fed0f" providerId="ADAL" clId="{06CA404C-3B16-4199-A0AE-4313150557DF}" dt="2023-06-04T14:28:17.915" v="22"/>
          <pc:sldLayoutMkLst>
            <pc:docMk/>
            <pc:sldMasterMk cId="1823604141" sldId="2147483737"/>
            <pc:sldLayoutMk cId="1964064323" sldId="2147483739"/>
          </pc:sldLayoutMkLst>
          <pc:spChg chg="mod">
            <ac:chgData name="Samantha" userId="1ffa5fa4-f423-4b1e-b4c6-7f3f898fed0f" providerId="ADAL" clId="{06CA404C-3B16-4199-A0AE-4313150557DF}" dt="2023-06-04T14:28:17.915" v="22"/>
            <ac:spMkLst>
              <pc:docMk/>
              <pc:sldMasterMk cId="1823604141" sldId="2147483737"/>
              <pc:sldLayoutMk cId="1964064323" sldId="2147483739"/>
              <ac:spMk id="3" creationId="{FF68160C-305B-4527-8177-840ACDC9C05D}"/>
            </ac:spMkLst>
          </pc:spChg>
        </pc:sldLayoutChg>
        <pc:sldLayoutChg chg="modSp mod">
          <pc:chgData name="Samantha" userId="1ffa5fa4-f423-4b1e-b4c6-7f3f898fed0f" providerId="ADAL" clId="{06CA404C-3B16-4199-A0AE-4313150557DF}" dt="2023-06-04T14:28:24.322" v="23"/>
          <pc:sldLayoutMkLst>
            <pc:docMk/>
            <pc:sldMasterMk cId="1823604141" sldId="2147483737"/>
            <pc:sldLayoutMk cId="2967176761" sldId="2147483740"/>
          </pc:sldLayoutMkLst>
          <pc:spChg chg="mod">
            <ac:chgData name="Samantha" userId="1ffa5fa4-f423-4b1e-b4c6-7f3f898fed0f" providerId="ADAL" clId="{06CA404C-3B16-4199-A0AE-4313150557DF}" dt="2023-06-04T14:28:24.322" v="23"/>
            <ac:spMkLst>
              <pc:docMk/>
              <pc:sldMasterMk cId="1823604141" sldId="2147483737"/>
              <pc:sldLayoutMk cId="2967176761" sldId="2147483740"/>
              <ac:spMk id="3" creationId="{FF68160C-305B-4527-8177-840ACDC9C05D}"/>
            </ac:spMkLst>
          </pc:spChg>
        </pc:sldLayoutChg>
        <pc:sldLayoutChg chg="modSp mod">
          <pc:chgData name="Samantha" userId="1ffa5fa4-f423-4b1e-b4c6-7f3f898fed0f" providerId="ADAL" clId="{06CA404C-3B16-4199-A0AE-4313150557DF}" dt="2023-06-04T14:28:28.826" v="24"/>
          <pc:sldLayoutMkLst>
            <pc:docMk/>
            <pc:sldMasterMk cId="1823604141" sldId="2147483737"/>
            <pc:sldLayoutMk cId="2335636915" sldId="2147483741"/>
          </pc:sldLayoutMkLst>
          <pc:spChg chg="mod">
            <ac:chgData name="Samantha" userId="1ffa5fa4-f423-4b1e-b4c6-7f3f898fed0f" providerId="ADAL" clId="{06CA404C-3B16-4199-A0AE-4313150557DF}" dt="2023-06-04T14:28:28.826" v="24"/>
            <ac:spMkLst>
              <pc:docMk/>
              <pc:sldMasterMk cId="1823604141" sldId="2147483737"/>
              <pc:sldLayoutMk cId="2335636915" sldId="2147483741"/>
              <ac:spMk id="3" creationId="{FF68160C-305B-4527-8177-840ACDC9C05D}"/>
            </ac:spMkLst>
          </pc:spChg>
        </pc:sldLayoutChg>
        <pc:sldLayoutChg chg="modSp mod">
          <pc:chgData name="Samantha" userId="1ffa5fa4-f423-4b1e-b4c6-7f3f898fed0f" providerId="ADAL" clId="{06CA404C-3B16-4199-A0AE-4313150557DF}" dt="2023-06-04T14:28:32.880" v="25"/>
          <pc:sldLayoutMkLst>
            <pc:docMk/>
            <pc:sldMasterMk cId="1823604141" sldId="2147483737"/>
            <pc:sldLayoutMk cId="3081512076" sldId="2147483742"/>
          </pc:sldLayoutMkLst>
          <pc:spChg chg="mod">
            <ac:chgData name="Samantha" userId="1ffa5fa4-f423-4b1e-b4c6-7f3f898fed0f" providerId="ADAL" clId="{06CA404C-3B16-4199-A0AE-4313150557DF}" dt="2023-06-04T14:28:32.880" v="25"/>
            <ac:spMkLst>
              <pc:docMk/>
              <pc:sldMasterMk cId="1823604141" sldId="2147483737"/>
              <pc:sldLayoutMk cId="3081512076" sldId="2147483742"/>
              <ac:spMk id="3" creationId="{FF68160C-305B-4527-8177-840ACDC9C05D}"/>
            </ac:spMkLst>
          </pc:spChg>
        </pc:sldLayoutChg>
      </pc:sldMasterChg>
      <pc:sldMasterChg chg="modSp mod modSldLayout">
        <pc:chgData name="Samantha" userId="1ffa5fa4-f423-4b1e-b4c6-7f3f898fed0f" providerId="ADAL" clId="{06CA404C-3B16-4199-A0AE-4313150557DF}" dt="2023-06-04T14:30:18.790" v="43"/>
        <pc:sldMasterMkLst>
          <pc:docMk/>
          <pc:sldMasterMk cId="2600787814" sldId="2147483743"/>
        </pc:sldMasterMkLst>
        <pc:spChg chg="mod">
          <ac:chgData name="Samantha" userId="1ffa5fa4-f423-4b1e-b4c6-7f3f898fed0f" providerId="ADAL" clId="{06CA404C-3B16-4199-A0AE-4313150557DF}" dt="2023-06-04T14:29:46.796" v="37"/>
          <ac:spMkLst>
            <pc:docMk/>
            <pc:sldMasterMk cId="2600787814" sldId="2147483743"/>
            <ac:spMk id="10" creationId="{45CAD75A-537E-4B12-960F-4DC7FBD909DC}"/>
          </ac:spMkLst>
        </pc:spChg>
        <pc:sldLayoutChg chg="modSp mod">
          <pc:chgData name="Samantha" userId="1ffa5fa4-f423-4b1e-b4c6-7f3f898fed0f" providerId="ADAL" clId="{06CA404C-3B16-4199-A0AE-4313150557DF}" dt="2023-06-04T14:29:51.423" v="38"/>
          <pc:sldLayoutMkLst>
            <pc:docMk/>
            <pc:sldMasterMk cId="2600787814" sldId="2147483743"/>
            <pc:sldLayoutMk cId="4079865748" sldId="2147483744"/>
          </pc:sldLayoutMkLst>
          <pc:spChg chg="mod">
            <ac:chgData name="Samantha" userId="1ffa5fa4-f423-4b1e-b4c6-7f3f898fed0f" providerId="ADAL" clId="{06CA404C-3B16-4199-A0AE-4313150557DF}" dt="2023-06-04T14:29:51.423" v="38"/>
            <ac:spMkLst>
              <pc:docMk/>
              <pc:sldMasterMk cId="2600787814" sldId="2147483743"/>
              <pc:sldLayoutMk cId="4079865748" sldId="2147483744"/>
              <ac:spMk id="3" creationId="{FF68160C-305B-4527-8177-840ACDC9C05D}"/>
            </ac:spMkLst>
          </pc:spChg>
        </pc:sldLayoutChg>
        <pc:sldLayoutChg chg="modSp mod">
          <pc:chgData name="Samantha" userId="1ffa5fa4-f423-4b1e-b4c6-7f3f898fed0f" providerId="ADAL" clId="{06CA404C-3B16-4199-A0AE-4313150557DF}" dt="2023-06-04T14:29:58.761" v="39"/>
          <pc:sldLayoutMkLst>
            <pc:docMk/>
            <pc:sldMasterMk cId="2600787814" sldId="2147483743"/>
            <pc:sldLayoutMk cId="2573240500" sldId="2147483745"/>
          </pc:sldLayoutMkLst>
          <pc:spChg chg="mod">
            <ac:chgData name="Samantha" userId="1ffa5fa4-f423-4b1e-b4c6-7f3f898fed0f" providerId="ADAL" clId="{06CA404C-3B16-4199-A0AE-4313150557DF}" dt="2023-06-04T14:29:58.761" v="39"/>
            <ac:spMkLst>
              <pc:docMk/>
              <pc:sldMasterMk cId="2600787814" sldId="2147483743"/>
              <pc:sldLayoutMk cId="2573240500" sldId="2147483745"/>
              <ac:spMk id="3" creationId="{1D197654-0DB1-46A5-9D03-4158FA83A7B0}"/>
            </ac:spMkLst>
          </pc:spChg>
        </pc:sldLayoutChg>
        <pc:sldLayoutChg chg="modSp mod">
          <pc:chgData name="Samantha" userId="1ffa5fa4-f423-4b1e-b4c6-7f3f898fed0f" providerId="ADAL" clId="{06CA404C-3B16-4199-A0AE-4313150557DF}" dt="2023-06-04T14:30:03.930" v="40"/>
          <pc:sldLayoutMkLst>
            <pc:docMk/>
            <pc:sldMasterMk cId="2600787814" sldId="2147483743"/>
            <pc:sldLayoutMk cId="3986536659" sldId="2147483746"/>
          </pc:sldLayoutMkLst>
          <pc:spChg chg="mod">
            <ac:chgData name="Samantha" userId="1ffa5fa4-f423-4b1e-b4c6-7f3f898fed0f" providerId="ADAL" clId="{06CA404C-3B16-4199-A0AE-4313150557DF}" dt="2023-06-04T14:30:03.930" v="40"/>
            <ac:spMkLst>
              <pc:docMk/>
              <pc:sldMasterMk cId="2600787814" sldId="2147483743"/>
              <pc:sldLayoutMk cId="3986536659" sldId="2147483746"/>
              <ac:spMk id="3" creationId="{FF68160C-305B-4527-8177-840ACDC9C05D}"/>
            </ac:spMkLst>
          </pc:spChg>
        </pc:sldLayoutChg>
        <pc:sldLayoutChg chg="modSp mod">
          <pc:chgData name="Samantha" userId="1ffa5fa4-f423-4b1e-b4c6-7f3f898fed0f" providerId="ADAL" clId="{06CA404C-3B16-4199-A0AE-4313150557DF}" dt="2023-06-04T14:30:09.042" v="41"/>
          <pc:sldLayoutMkLst>
            <pc:docMk/>
            <pc:sldMasterMk cId="2600787814" sldId="2147483743"/>
            <pc:sldLayoutMk cId="2393308759" sldId="2147483747"/>
          </pc:sldLayoutMkLst>
          <pc:spChg chg="mod">
            <ac:chgData name="Samantha" userId="1ffa5fa4-f423-4b1e-b4c6-7f3f898fed0f" providerId="ADAL" clId="{06CA404C-3B16-4199-A0AE-4313150557DF}" dt="2023-06-04T14:30:09.042" v="41"/>
            <ac:spMkLst>
              <pc:docMk/>
              <pc:sldMasterMk cId="2600787814" sldId="2147483743"/>
              <pc:sldLayoutMk cId="2393308759" sldId="2147483747"/>
              <ac:spMk id="3" creationId="{5BAA9E56-7F91-4121-8F3C-77EB11157A02}"/>
            </ac:spMkLst>
          </pc:spChg>
        </pc:sldLayoutChg>
        <pc:sldLayoutChg chg="modSp mod">
          <pc:chgData name="Samantha" userId="1ffa5fa4-f423-4b1e-b4c6-7f3f898fed0f" providerId="ADAL" clId="{06CA404C-3B16-4199-A0AE-4313150557DF}" dt="2023-06-04T14:30:14.119" v="42"/>
          <pc:sldLayoutMkLst>
            <pc:docMk/>
            <pc:sldMasterMk cId="2600787814" sldId="2147483743"/>
            <pc:sldLayoutMk cId="660251859" sldId="2147483748"/>
          </pc:sldLayoutMkLst>
          <pc:spChg chg="mod">
            <ac:chgData name="Samantha" userId="1ffa5fa4-f423-4b1e-b4c6-7f3f898fed0f" providerId="ADAL" clId="{06CA404C-3B16-4199-A0AE-4313150557DF}" dt="2023-06-04T14:30:14.119" v="42"/>
            <ac:spMkLst>
              <pc:docMk/>
              <pc:sldMasterMk cId="2600787814" sldId="2147483743"/>
              <pc:sldLayoutMk cId="660251859" sldId="2147483748"/>
              <ac:spMk id="3" creationId="{FF68160C-305B-4527-8177-840ACDC9C05D}"/>
            </ac:spMkLst>
          </pc:spChg>
        </pc:sldLayoutChg>
        <pc:sldLayoutChg chg="modSp mod">
          <pc:chgData name="Samantha" userId="1ffa5fa4-f423-4b1e-b4c6-7f3f898fed0f" providerId="ADAL" clId="{06CA404C-3B16-4199-A0AE-4313150557DF}" dt="2023-06-04T14:30:18.790" v="43"/>
          <pc:sldLayoutMkLst>
            <pc:docMk/>
            <pc:sldMasterMk cId="2600787814" sldId="2147483743"/>
            <pc:sldLayoutMk cId="2535492018" sldId="2147483749"/>
          </pc:sldLayoutMkLst>
          <pc:spChg chg="mod">
            <ac:chgData name="Samantha" userId="1ffa5fa4-f423-4b1e-b4c6-7f3f898fed0f" providerId="ADAL" clId="{06CA404C-3B16-4199-A0AE-4313150557DF}" dt="2023-06-04T14:30:18.790" v="43"/>
            <ac:spMkLst>
              <pc:docMk/>
              <pc:sldMasterMk cId="2600787814" sldId="2147483743"/>
              <pc:sldLayoutMk cId="2535492018" sldId="2147483749"/>
              <ac:spMk id="3" creationId="{B1A51B5E-96D1-4E18-B935-4CC30A1D0366}"/>
            </ac:spMkLst>
          </pc:spChg>
        </pc:sldLayoutChg>
      </pc:sldMasterChg>
      <pc:sldMasterChg chg="modSp mod modSldLayout">
        <pc:chgData name="Samantha" userId="1ffa5fa4-f423-4b1e-b4c6-7f3f898fed0f" providerId="ADAL" clId="{06CA404C-3B16-4199-A0AE-4313150557DF}" dt="2023-06-04T14:29:31.364" v="36"/>
        <pc:sldMasterMkLst>
          <pc:docMk/>
          <pc:sldMasterMk cId="2363401274" sldId="2147483750"/>
        </pc:sldMasterMkLst>
        <pc:spChg chg="mod">
          <ac:chgData name="Samantha" userId="1ffa5fa4-f423-4b1e-b4c6-7f3f898fed0f" providerId="ADAL" clId="{06CA404C-3B16-4199-A0AE-4313150557DF}" dt="2023-06-04T14:28:38.074" v="26"/>
          <ac:spMkLst>
            <pc:docMk/>
            <pc:sldMasterMk cId="2363401274" sldId="2147483750"/>
            <ac:spMk id="10" creationId="{45CAD75A-537E-4B12-960F-4DC7FBD909DC}"/>
          </ac:spMkLst>
        </pc:spChg>
        <pc:sldLayoutChg chg="modSp mod">
          <pc:chgData name="Samantha" userId="1ffa5fa4-f423-4b1e-b4c6-7f3f898fed0f" providerId="ADAL" clId="{06CA404C-3B16-4199-A0AE-4313150557DF}" dt="2023-06-04T14:28:42.121" v="27"/>
          <pc:sldLayoutMkLst>
            <pc:docMk/>
            <pc:sldMasterMk cId="2363401274" sldId="2147483750"/>
            <pc:sldLayoutMk cId="4070605129" sldId="2147483751"/>
          </pc:sldLayoutMkLst>
          <pc:spChg chg="mod">
            <ac:chgData name="Samantha" userId="1ffa5fa4-f423-4b1e-b4c6-7f3f898fed0f" providerId="ADAL" clId="{06CA404C-3B16-4199-A0AE-4313150557DF}" dt="2023-06-04T14:28:42.121" v="27"/>
            <ac:spMkLst>
              <pc:docMk/>
              <pc:sldMasterMk cId="2363401274" sldId="2147483750"/>
              <pc:sldLayoutMk cId="4070605129" sldId="2147483751"/>
              <ac:spMk id="3" creationId="{FF68160C-305B-4527-8177-840ACDC9C05D}"/>
            </ac:spMkLst>
          </pc:spChg>
        </pc:sldLayoutChg>
        <pc:sldLayoutChg chg="modSp mod">
          <pc:chgData name="Samantha" userId="1ffa5fa4-f423-4b1e-b4c6-7f3f898fed0f" providerId="ADAL" clId="{06CA404C-3B16-4199-A0AE-4313150557DF}" dt="2023-06-04T14:28:48.077" v="28"/>
          <pc:sldLayoutMkLst>
            <pc:docMk/>
            <pc:sldMasterMk cId="2363401274" sldId="2147483750"/>
            <pc:sldLayoutMk cId="3122225391" sldId="2147483752"/>
          </pc:sldLayoutMkLst>
          <pc:spChg chg="mod">
            <ac:chgData name="Samantha" userId="1ffa5fa4-f423-4b1e-b4c6-7f3f898fed0f" providerId="ADAL" clId="{06CA404C-3B16-4199-A0AE-4313150557DF}" dt="2023-06-04T14:28:48.077" v="28"/>
            <ac:spMkLst>
              <pc:docMk/>
              <pc:sldMasterMk cId="2363401274" sldId="2147483750"/>
              <pc:sldLayoutMk cId="3122225391" sldId="2147483752"/>
              <ac:spMk id="3" creationId="{A1503441-5C94-4F61-9606-7EDDD9401FA2}"/>
            </ac:spMkLst>
          </pc:spChg>
        </pc:sldLayoutChg>
        <pc:sldLayoutChg chg="modSp mod">
          <pc:chgData name="Samantha" userId="1ffa5fa4-f423-4b1e-b4c6-7f3f898fed0f" providerId="ADAL" clId="{06CA404C-3B16-4199-A0AE-4313150557DF}" dt="2023-06-04T14:28:53.891" v="29"/>
          <pc:sldLayoutMkLst>
            <pc:docMk/>
            <pc:sldMasterMk cId="2363401274" sldId="2147483750"/>
            <pc:sldLayoutMk cId="1006172495" sldId="2147483753"/>
          </pc:sldLayoutMkLst>
          <pc:spChg chg="mod">
            <ac:chgData name="Samantha" userId="1ffa5fa4-f423-4b1e-b4c6-7f3f898fed0f" providerId="ADAL" clId="{06CA404C-3B16-4199-A0AE-4313150557DF}" dt="2023-06-04T14:28:53.891" v="29"/>
            <ac:spMkLst>
              <pc:docMk/>
              <pc:sldMasterMk cId="2363401274" sldId="2147483750"/>
              <pc:sldLayoutMk cId="1006172495" sldId="2147483753"/>
              <ac:spMk id="3" creationId="{D5AF8A7C-DD6F-48D4-A725-DAB52EAC7702}"/>
            </ac:spMkLst>
          </pc:spChg>
        </pc:sldLayoutChg>
        <pc:sldLayoutChg chg="modSp mod">
          <pc:chgData name="Samantha" userId="1ffa5fa4-f423-4b1e-b4c6-7f3f898fed0f" providerId="ADAL" clId="{06CA404C-3B16-4199-A0AE-4313150557DF}" dt="2023-06-04T14:29:00.626" v="30"/>
          <pc:sldLayoutMkLst>
            <pc:docMk/>
            <pc:sldMasterMk cId="2363401274" sldId="2147483750"/>
            <pc:sldLayoutMk cId="1937405544" sldId="2147483754"/>
          </pc:sldLayoutMkLst>
          <pc:spChg chg="mod">
            <ac:chgData name="Samantha" userId="1ffa5fa4-f423-4b1e-b4c6-7f3f898fed0f" providerId="ADAL" clId="{06CA404C-3B16-4199-A0AE-4313150557DF}" dt="2023-06-04T14:29:00.626" v="30"/>
            <ac:spMkLst>
              <pc:docMk/>
              <pc:sldMasterMk cId="2363401274" sldId="2147483750"/>
              <pc:sldLayoutMk cId="1937405544" sldId="2147483754"/>
              <ac:spMk id="3" creationId="{4F0D6937-1C0E-4E12-B098-0AA0EEDF9945}"/>
            </ac:spMkLst>
          </pc:spChg>
        </pc:sldLayoutChg>
        <pc:sldLayoutChg chg="modSp mod">
          <pc:chgData name="Samantha" userId="1ffa5fa4-f423-4b1e-b4c6-7f3f898fed0f" providerId="ADAL" clId="{06CA404C-3B16-4199-A0AE-4313150557DF}" dt="2023-06-04T14:29:06.160" v="31"/>
          <pc:sldLayoutMkLst>
            <pc:docMk/>
            <pc:sldMasterMk cId="2363401274" sldId="2147483750"/>
            <pc:sldLayoutMk cId="428386035" sldId="2147483755"/>
          </pc:sldLayoutMkLst>
          <pc:spChg chg="mod">
            <ac:chgData name="Samantha" userId="1ffa5fa4-f423-4b1e-b4c6-7f3f898fed0f" providerId="ADAL" clId="{06CA404C-3B16-4199-A0AE-4313150557DF}" dt="2023-06-04T14:29:06.160" v="31"/>
            <ac:spMkLst>
              <pc:docMk/>
              <pc:sldMasterMk cId="2363401274" sldId="2147483750"/>
              <pc:sldLayoutMk cId="428386035" sldId="2147483755"/>
              <ac:spMk id="3" creationId="{86A0DD40-BCB1-4188-8904-4820D1531255}"/>
            </ac:spMkLst>
          </pc:spChg>
        </pc:sldLayoutChg>
        <pc:sldLayoutChg chg="modSp mod">
          <pc:chgData name="Samantha" userId="1ffa5fa4-f423-4b1e-b4c6-7f3f898fed0f" providerId="ADAL" clId="{06CA404C-3B16-4199-A0AE-4313150557DF}" dt="2023-06-04T14:29:10.657" v="32"/>
          <pc:sldLayoutMkLst>
            <pc:docMk/>
            <pc:sldMasterMk cId="2363401274" sldId="2147483750"/>
            <pc:sldLayoutMk cId="2868215769" sldId="2147483756"/>
          </pc:sldLayoutMkLst>
          <pc:spChg chg="mod">
            <ac:chgData name="Samantha" userId="1ffa5fa4-f423-4b1e-b4c6-7f3f898fed0f" providerId="ADAL" clId="{06CA404C-3B16-4199-A0AE-4313150557DF}" dt="2023-06-04T14:29:10.657" v="32"/>
            <ac:spMkLst>
              <pc:docMk/>
              <pc:sldMasterMk cId="2363401274" sldId="2147483750"/>
              <pc:sldLayoutMk cId="2868215769" sldId="2147483756"/>
              <ac:spMk id="3" creationId="{55BAC88D-A3F9-4CA6-BC4F-2449EDC2B688}"/>
            </ac:spMkLst>
          </pc:spChg>
        </pc:sldLayoutChg>
        <pc:sldLayoutChg chg="modSp mod">
          <pc:chgData name="Samantha" userId="1ffa5fa4-f423-4b1e-b4c6-7f3f898fed0f" providerId="ADAL" clId="{06CA404C-3B16-4199-A0AE-4313150557DF}" dt="2023-06-04T14:29:31.364" v="36"/>
          <pc:sldLayoutMkLst>
            <pc:docMk/>
            <pc:sldMasterMk cId="2363401274" sldId="2147483750"/>
            <pc:sldLayoutMk cId="2405809044" sldId="2147483757"/>
          </pc:sldLayoutMkLst>
          <pc:spChg chg="mod">
            <ac:chgData name="Samantha" userId="1ffa5fa4-f423-4b1e-b4c6-7f3f898fed0f" providerId="ADAL" clId="{06CA404C-3B16-4199-A0AE-4313150557DF}" dt="2023-06-04T14:29:31.364" v="36"/>
            <ac:spMkLst>
              <pc:docMk/>
              <pc:sldMasterMk cId="2363401274" sldId="2147483750"/>
              <pc:sldLayoutMk cId="2405809044" sldId="2147483757"/>
              <ac:spMk id="3" creationId="{EC8403A5-8B2E-4E43-9F93-203C4AA058B5}"/>
            </ac:spMkLst>
          </pc:spChg>
        </pc:sldLayoutChg>
        <pc:sldLayoutChg chg="modSp mod">
          <pc:chgData name="Samantha" userId="1ffa5fa4-f423-4b1e-b4c6-7f3f898fed0f" providerId="ADAL" clId="{06CA404C-3B16-4199-A0AE-4313150557DF}" dt="2023-06-04T14:29:15.294" v="33"/>
          <pc:sldLayoutMkLst>
            <pc:docMk/>
            <pc:sldMasterMk cId="2363401274" sldId="2147483750"/>
            <pc:sldLayoutMk cId="898268934" sldId="2147483758"/>
          </pc:sldLayoutMkLst>
          <pc:spChg chg="mod">
            <ac:chgData name="Samantha" userId="1ffa5fa4-f423-4b1e-b4c6-7f3f898fed0f" providerId="ADAL" clId="{06CA404C-3B16-4199-A0AE-4313150557DF}" dt="2023-06-04T14:29:15.294" v="33"/>
            <ac:spMkLst>
              <pc:docMk/>
              <pc:sldMasterMk cId="2363401274" sldId="2147483750"/>
              <pc:sldLayoutMk cId="898268934" sldId="2147483758"/>
              <ac:spMk id="3" creationId="{33A349B9-FC12-4154-BAD6-6DAE399A8829}"/>
            </ac:spMkLst>
          </pc:spChg>
        </pc:sldLayoutChg>
        <pc:sldLayoutChg chg="modSp mod">
          <pc:chgData name="Samantha" userId="1ffa5fa4-f423-4b1e-b4c6-7f3f898fed0f" providerId="ADAL" clId="{06CA404C-3B16-4199-A0AE-4313150557DF}" dt="2023-06-04T14:29:22.607" v="34"/>
          <pc:sldLayoutMkLst>
            <pc:docMk/>
            <pc:sldMasterMk cId="2363401274" sldId="2147483750"/>
            <pc:sldLayoutMk cId="629802454" sldId="2147483759"/>
          </pc:sldLayoutMkLst>
          <pc:spChg chg="mod">
            <ac:chgData name="Samantha" userId="1ffa5fa4-f423-4b1e-b4c6-7f3f898fed0f" providerId="ADAL" clId="{06CA404C-3B16-4199-A0AE-4313150557DF}" dt="2023-06-04T14:29:22.607" v="34"/>
            <ac:spMkLst>
              <pc:docMk/>
              <pc:sldMasterMk cId="2363401274" sldId="2147483750"/>
              <pc:sldLayoutMk cId="629802454" sldId="2147483759"/>
              <ac:spMk id="3" creationId="{57510389-1078-493A-A99C-F12736C43380}"/>
            </ac:spMkLst>
          </pc:spChg>
        </pc:sldLayoutChg>
        <pc:sldLayoutChg chg="modSp mod">
          <pc:chgData name="Samantha" userId="1ffa5fa4-f423-4b1e-b4c6-7f3f898fed0f" providerId="ADAL" clId="{06CA404C-3B16-4199-A0AE-4313150557DF}" dt="2023-06-04T14:29:26.689" v="35"/>
          <pc:sldLayoutMkLst>
            <pc:docMk/>
            <pc:sldMasterMk cId="2363401274" sldId="2147483750"/>
            <pc:sldLayoutMk cId="2630055665" sldId="2147483760"/>
          </pc:sldLayoutMkLst>
          <pc:spChg chg="mod">
            <ac:chgData name="Samantha" userId="1ffa5fa4-f423-4b1e-b4c6-7f3f898fed0f" providerId="ADAL" clId="{06CA404C-3B16-4199-A0AE-4313150557DF}" dt="2023-06-04T14:29:26.689" v="35"/>
            <ac:spMkLst>
              <pc:docMk/>
              <pc:sldMasterMk cId="2363401274" sldId="2147483750"/>
              <pc:sldLayoutMk cId="2630055665" sldId="2147483760"/>
              <ac:spMk id="3" creationId="{D443687C-07B7-45EE-B00A-D45EF872CA9E}"/>
            </ac:spMkLst>
          </pc:spChg>
        </pc:sldLayoutChg>
      </pc:sldMasterChg>
      <pc:sldMasterChg chg="modSp mod modSldLayout">
        <pc:chgData name="Samantha" userId="1ffa5fa4-f423-4b1e-b4c6-7f3f898fed0f" providerId="ADAL" clId="{06CA404C-3B16-4199-A0AE-4313150557DF}" dt="2023-06-04T14:30:53.913" v="49"/>
        <pc:sldMasterMkLst>
          <pc:docMk/>
          <pc:sldMasterMk cId="476385078" sldId="2147483761"/>
        </pc:sldMasterMkLst>
        <pc:spChg chg="mod">
          <ac:chgData name="Samantha" userId="1ffa5fa4-f423-4b1e-b4c6-7f3f898fed0f" providerId="ADAL" clId="{06CA404C-3B16-4199-A0AE-4313150557DF}" dt="2023-06-04T14:30:24.690" v="44"/>
          <ac:spMkLst>
            <pc:docMk/>
            <pc:sldMasterMk cId="476385078" sldId="2147483761"/>
            <ac:spMk id="10" creationId="{45CAD75A-537E-4B12-960F-4DC7FBD909DC}"/>
          </ac:spMkLst>
        </pc:spChg>
        <pc:sldLayoutChg chg="modSp mod">
          <pc:chgData name="Samantha" userId="1ffa5fa4-f423-4b1e-b4c6-7f3f898fed0f" providerId="ADAL" clId="{06CA404C-3B16-4199-A0AE-4313150557DF}" dt="2023-06-04T14:30:30.272" v="45"/>
          <pc:sldLayoutMkLst>
            <pc:docMk/>
            <pc:sldMasterMk cId="476385078" sldId="2147483761"/>
            <pc:sldLayoutMk cId="350020059" sldId="2147483762"/>
          </pc:sldLayoutMkLst>
          <pc:spChg chg="mod">
            <ac:chgData name="Samantha" userId="1ffa5fa4-f423-4b1e-b4c6-7f3f898fed0f" providerId="ADAL" clId="{06CA404C-3B16-4199-A0AE-4313150557DF}" dt="2023-06-04T14:30:30.272" v="45"/>
            <ac:spMkLst>
              <pc:docMk/>
              <pc:sldMasterMk cId="476385078" sldId="2147483761"/>
              <pc:sldLayoutMk cId="350020059" sldId="2147483762"/>
              <ac:spMk id="3" creationId="{FF68160C-305B-4527-8177-840ACDC9C05D}"/>
            </ac:spMkLst>
          </pc:spChg>
        </pc:sldLayoutChg>
        <pc:sldLayoutChg chg="modSp mod">
          <pc:chgData name="Samantha" userId="1ffa5fa4-f423-4b1e-b4c6-7f3f898fed0f" providerId="ADAL" clId="{06CA404C-3B16-4199-A0AE-4313150557DF}" dt="2023-06-04T14:30:34.779" v="46"/>
          <pc:sldLayoutMkLst>
            <pc:docMk/>
            <pc:sldMasterMk cId="476385078" sldId="2147483761"/>
            <pc:sldLayoutMk cId="1358200711" sldId="2147483763"/>
          </pc:sldLayoutMkLst>
          <pc:spChg chg="mod">
            <ac:chgData name="Samantha" userId="1ffa5fa4-f423-4b1e-b4c6-7f3f898fed0f" providerId="ADAL" clId="{06CA404C-3B16-4199-A0AE-4313150557DF}" dt="2023-06-04T14:30:34.779" v="46"/>
            <ac:spMkLst>
              <pc:docMk/>
              <pc:sldMasterMk cId="476385078" sldId="2147483761"/>
              <pc:sldLayoutMk cId="1358200711" sldId="2147483763"/>
              <ac:spMk id="3" creationId="{2C390296-4978-4C51-9563-F6DE82FA723B}"/>
            </ac:spMkLst>
          </pc:spChg>
        </pc:sldLayoutChg>
        <pc:sldLayoutChg chg="modSp mod">
          <pc:chgData name="Samantha" userId="1ffa5fa4-f423-4b1e-b4c6-7f3f898fed0f" providerId="ADAL" clId="{06CA404C-3B16-4199-A0AE-4313150557DF}" dt="2023-06-04T14:30:40.712" v="47"/>
          <pc:sldLayoutMkLst>
            <pc:docMk/>
            <pc:sldMasterMk cId="476385078" sldId="2147483761"/>
            <pc:sldLayoutMk cId="2569246460" sldId="2147483764"/>
          </pc:sldLayoutMkLst>
          <pc:spChg chg="mod">
            <ac:chgData name="Samantha" userId="1ffa5fa4-f423-4b1e-b4c6-7f3f898fed0f" providerId="ADAL" clId="{06CA404C-3B16-4199-A0AE-4313150557DF}" dt="2023-06-04T14:30:40.712" v="47"/>
            <ac:spMkLst>
              <pc:docMk/>
              <pc:sldMasterMk cId="476385078" sldId="2147483761"/>
              <pc:sldLayoutMk cId="2569246460" sldId="2147483764"/>
              <ac:spMk id="3" creationId="{BBCBD473-64D5-4585-947A-CAEE0F946CF4}"/>
            </ac:spMkLst>
          </pc:spChg>
        </pc:sldLayoutChg>
        <pc:sldLayoutChg chg="modSp mod">
          <pc:chgData name="Samantha" userId="1ffa5fa4-f423-4b1e-b4c6-7f3f898fed0f" providerId="ADAL" clId="{06CA404C-3B16-4199-A0AE-4313150557DF}" dt="2023-06-04T14:30:47.618" v="48"/>
          <pc:sldLayoutMkLst>
            <pc:docMk/>
            <pc:sldMasterMk cId="476385078" sldId="2147483761"/>
            <pc:sldLayoutMk cId="928433844" sldId="2147483765"/>
          </pc:sldLayoutMkLst>
          <pc:spChg chg="mod">
            <ac:chgData name="Samantha" userId="1ffa5fa4-f423-4b1e-b4c6-7f3f898fed0f" providerId="ADAL" clId="{06CA404C-3B16-4199-A0AE-4313150557DF}" dt="2023-06-04T14:30:47.618" v="48"/>
            <ac:spMkLst>
              <pc:docMk/>
              <pc:sldMasterMk cId="476385078" sldId="2147483761"/>
              <pc:sldLayoutMk cId="928433844" sldId="2147483765"/>
              <ac:spMk id="3" creationId="{8568E157-88B7-4AAD-A891-27277CF9C3D8}"/>
            </ac:spMkLst>
          </pc:spChg>
        </pc:sldLayoutChg>
        <pc:sldLayoutChg chg="modSp mod">
          <pc:chgData name="Samantha" userId="1ffa5fa4-f423-4b1e-b4c6-7f3f898fed0f" providerId="ADAL" clId="{06CA404C-3B16-4199-A0AE-4313150557DF}" dt="2023-06-04T14:30:53.913" v="49"/>
          <pc:sldLayoutMkLst>
            <pc:docMk/>
            <pc:sldMasterMk cId="476385078" sldId="2147483761"/>
            <pc:sldLayoutMk cId="3744203585" sldId="2147483766"/>
          </pc:sldLayoutMkLst>
          <pc:spChg chg="mod">
            <ac:chgData name="Samantha" userId="1ffa5fa4-f423-4b1e-b4c6-7f3f898fed0f" providerId="ADAL" clId="{06CA404C-3B16-4199-A0AE-4313150557DF}" dt="2023-06-04T14:30:53.913" v="49"/>
            <ac:spMkLst>
              <pc:docMk/>
              <pc:sldMasterMk cId="476385078" sldId="2147483761"/>
              <pc:sldLayoutMk cId="3744203585" sldId="2147483766"/>
              <ac:spMk id="3" creationId="{FE68E17C-9447-4212-9F88-676F014A9EEB}"/>
            </ac:spMkLst>
          </pc:spChg>
        </pc:sldLayoutChg>
      </pc:sldMasterChg>
      <pc:sldMasterChg chg="modSp mod modSldLayout">
        <pc:chgData name="Samantha" userId="1ffa5fa4-f423-4b1e-b4c6-7f3f898fed0f" providerId="ADAL" clId="{06CA404C-3B16-4199-A0AE-4313150557DF}" dt="2023-06-04T14:31:05.369" v="51"/>
        <pc:sldMasterMkLst>
          <pc:docMk/>
          <pc:sldMasterMk cId="2036484854" sldId="2147483767"/>
        </pc:sldMasterMkLst>
        <pc:spChg chg="mod">
          <ac:chgData name="Samantha" userId="1ffa5fa4-f423-4b1e-b4c6-7f3f898fed0f" providerId="ADAL" clId="{06CA404C-3B16-4199-A0AE-4313150557DF}" dt="2023-06-04T14:30:59.285" v="50"/>
          <ac:spMkLst>
            <pc:docMk/>
            <pc:sldMasterMk cId="2036484854" sldId="2147483767"/>
            <ac:spMk id="10" creationId="{45CAD75A-537E-4B12-960F-4DC7FBD909DC}"/>
          </ac:spMkLst>
        </pc:spChg>
        <pc:sldLayoutChg chg="modSp mod">
          <pc:chgData name="Samantha" userId="1ffa5fa4-f423-4b1e-b4c6-7f3f898fed0f" providerId="ADAL" clId="{06CA404C-3B16-4199-A0AE-4313150557DF}" dt="2023-06-04T14:31:05.369" v="51"/>
          <pc:sldLayoutMkLst>
            <pc:docMk/>
            <pc:sldMasterMk cId="2036484854" sldId="2147483767"/>
            <pc:sldLayoutMk cId="2764517706" sldId="2147483769"/>
          </pc:sldLayoutMkLst>
          <pc:spChg chg="mod">
            <ac:chgData name="Samantha" userId="1ffa5fa4-f423-4b1e-b4c6-7f3f898fed0f" providerId="ADAL" clId="{06CA404C-3B16-4199-A0AE-4313150557DF}" dt="2023-06-04T14:31:05.369" v="51"/>
            <ac:spMkLst>
              <pc:docMk/>
              <pc:sldMasterMk cId="2036484854" sldId="2147483767"/>
              <pc:sldLayoutMk cId="2764517706" sldId="2147483769"/>
              <ac:spMk id="3" creationId="{32D3984A-A30F-4AC8-A4AF-450DA24E6A66}"/>
            </ac:spMkLst>
          </pc:spChg>
        </pc:sldLayoutChg>
      </pc:sldMasterChg>
      <pc:sldMasterChg chg="modSp mod modSldLayout">
        <pc:chgData name="Samantha" userId="1ffa5fa4-f423-4b1e-b4c6-7f3f898fed0f" providerId="ADAL" clId="{06CA404C-3B16-4199-A0AE-4313150557DF}" dt="2023-06-04T14:31:16.806" v="53"/>
        <pc:sldMasterMkLst>
          <pc:docMk/>
          <pc:sldMasterMk cId="1457578636" sldId="2147483770"/>
        </pc:sldMasterMkLst>
        <pc:spChg chg="mod">
          <ac:chgData name="Samantha" userId="1ffa5fa4-f423-4b1e-b4c6-7f3f898fed0f" providerId="ADAL" clId="{06CA404C-3B16-4199-A0AE-4313150557DF}" dt="2023-06-04T14:31:12.502" v="52"/>
          <ac:spMkLst>
            <pc:docMk/>
            <pc:sldMasterMk cId="1457578636" sldId="2147483770"/>
            <ac:spMk id="10" creationId="{45CAD75A-537E-4B12-960F-4DC7FBD909DC}"/>
          </ac:spMkLst>
        </pc:spChg>
        <pc:sldLayoutChg chg="modSp mod">
          <pc:chgData name="Samantha" userId="1ffa5fa4-f423-4b1e-b4c6-7f3f898fed0f" providerId="ADAL" clId="{06CA404C-3B16-4199-A0AE-4313150557DF}" dt="2023-06-04T14:31:16.806" v="53"/>
          <pc:sldLayoutMkLst>
            <pc:docMk/>
            <pc:sldMasterMk cId="1457578636" sldId="2147483770"/>
            <pc:sldLayoutMk cId="1924655836" sldId="2147483772"/>
          </pc:sldLayoutMkLst>
          <pc:spChg chg="mod">
            <ac:chgData name="Samantha" userId="1ffa5fa4-f423-4b1e-b4c6-7f3f898fed0f" providerId="ADAL" clId="{06CA404C-3B16-4199-A0AE-4313150557DF}" dt="2023-06-04T14:31:16.806" v="53"/>
            <ac:spMkLst>
              <pc:docMk/>
              <pc:sldMasterMk cId="1457578636" sldId="2147483770"/>
              <pc:sldLayoutMk cId="1924655836" sldId="2147483772"/>
              <ac:spMk id="3" creationId="{098636A6-71CC-4108-ACDC-5A368F94A790}"/>
            </ac:spMkLst>
          </pc:spChg>
        </pc:sldLayoutChg>
      </pc:sldMasterChg>
      <pc:sldMasterChg chg="modSp mod modSldLayout">
        <pc:chgData name="Samantha" userId="1ffa5fa4-f423-4b1e-b4c6-7f3f898fed0f" providerId="ADAL" clId="{06CA404C-3B16-4199-A0AE-4313150557DF}" dt="2023-06-04T14:31:32.690" v="56"/>
        <pc:sldMasterMkLst>
          <pc:docMk/>
          <pc:sldMasterMk cId="1849771300" sldId="2147483773"/>
        </pc:sldMasterMkLst>
        <pc:spChg chg="mod">
          <ac:chgData name="Samantha" userId="1ffa5fa4-f423-4b1e-b4c6-7f3f898fed0f" providerId="ADAL" clId="{06CA404C-3B16-4199-A0AE-4313150557DF}" dt="2023-06-04T14:31:21.100" v="54"/>
          <ac:spMkLst>
            <pc:docMk/>
            <pc:sldMasterMk cId="1849771300" sldId="2147483773"/>
            <ac:spMk id="10" creationId="{45CAD75A-537E-4B12-960F-4DC7FBD909DC}"/>
          </ac:spMkLst>
        </pc:spChg>
        <pc:sldLayoutChg chg="modSp mod">
          <pc:chgData name="Samantha" userId="1ffa5fa4-f423-4b1e-b4c6-7f3f898fed0f" providerId="ADAL" clId="{06CA404C-3B16-4199-A0AE-4313150557DF}" dt="2023-06-04T14:31:25.846" v="55"/>
          <pc:sldLayoutMkLst>
            <pc:docMk/>
            <pc:sldMasterMk cId="1849771300" sldId="2147483773"/>
            <pc:sldLayoutMk cId="3047755999" sldId="2147483775"/>
          </pc:sldLayoutMkLst>
          <pc:spChg chg="mod">
            <ac:chgData name="Samantha" userId="1ffa5fa4-f423-4b1e-b4c6-7f3f898fed0f" providerId="ADAL" clId="{06CA404C-3B16-4199-A0AE-4313150557DF}" dt="2023-06-04T14:31:25.846" v="55"/>
            <ac:spMkLst>
              <pc:docMk/>
              <pc:sldMasterMk cId="1849771300" sldId="2147483773"/>
              <pc:sldLayoutMk cId="3047755999" sldId="2147483775"/>
              <ac:spMk id="9" creationId="{36DFFAEF-D71C-4488-A77D-ADA5E3D45450}"/>
            </ac:spMkLst>
          </pc:spChg>
        </pc:sldLayoutChg>
        <pc:sldLayoutChg chg="modSp mod">
          <pc:chgData name="Samantha" userId="1ffa5fa4-f423-4b1e-b4c6-7f3f898fed0f" providerId="ADAL" clId="{06CA404C-3B16-4199-A0AE-4313150557DF}" dt="2023-06-04T14:31:32.690" v="56"/>
          <pc:sldLayoutMkLst>
            <pc:docMk/>
            <pc:sldMasterMk cId="1849771300" sldId="2147483773"/>
            <pc:sldLayoutMk cId="3956696488" sldId="2147483776"/>
          </pc:sldLayoutMkLst>
          <pc:spChg chg="mod">
            <ac:chgData name="Samantha" userId="1ffa5fa4-f423-4b1e-b4c6-7f3f898fed0f" providerId="ADAL" clId="{06CA404C-3B16-4199-A0AE-4313150557DF}" dt="2023-06-04T14:31:32.690" v="56"/>
            <ac:spMkLst>
              <pc:docMk/>
              <pc:sldMasterMk cId="1849771300" sldId="2147483773"/>
              <pc:sldLayoutMk cId="3956696488" sldId="2147483776"/>
              <ac:spMk id="3" creationId="{7A2D58CE-3569-4A31-8F35-C1117D97B021}"/>
            </ac:spMkLst>
          </pc:spChg>
        </pc:sldLayoutChg>
      </pc:sldMasterChg>
      <pc:sldMasterChg chg="modSp mod modSldLayout">
        <pc:chgData name="Samantha" userId="1ffa5fa4-f423-4b1e-b4c6-7f3f898fed0f" providerId="ADAL" clId="{06CA404C-3B16-4199-A0AE-4313150557DF}" dt="2023-06-04T14:32:02.413" v="62"/>
        <pc:sldMasterMkLst>
          <pc:docMk/>
          <pc:sldMasterMk cId="3858794406" sldId="2147483777"/>
        </pc:sldMasterMkLst>
        <pc:spChg chg="mod">
          <ac:chgData name="Samantha" userId="1ffa5fa4-f423-4b1e-b4c6-7f3f898fed0f" providerId="ADAL" clId="{06CA404C-3B16-4199-A0AE-4313150557DF}" dt="2023-06-04T14:31:37.302" v="57"/>
          <ac:spMkLst>
            <pc:docMk/>
            <pc:sldMasterMk cId="3858794406" sldId="2147483777"/>
            <ac:spMk id="10" creationId="{45CAD75A-537E-4B12-960F-4DC7FBD909DC}"/>
          </ac:spMkLst>
        </pc:spChg>
        <pc:sldLayoutChg chg="modSp mod">
          <pc:chgData name="Samantha" userId="1ffa5fa4-f423-4b1e-b4c6-7f3f898fed0f" providerId="ADAL" clId="{06CA404C-3B16-4199-A0AE-4313150557DF}" dt="2023-06-04T14:31:41.345" v="58"/>
          <pc:sldLayoutMkLst>
            <pc:docMk/>
            <pc:sldMasterMk cId="3858794406" sldId="2147483777"/>
            <pc:sldLayoutMk cId="2795545921" sldId="2147483778"/>
          </pc:sldLayoutMkLst>
          <pc:spChg chg="mod">
            <ac:chgData name="Samantha" userId="1ffa5fa4-f423-4b1e-b4c6-7f3f898fed0f" providerId="ADAL" clId="{06CA404C-3B16-4199-A0AE-4313150557DF}" dt="2023-06-04T14:31:41.345" v="58"/>
            <ac:spMkLst>
              <pc:docMk/>
              <pc:sldMasterMk cId="3858794406" sldId="2147483777"/>
              <pc:sldLayoutMk cId="2795545921" sldId="2147483778"/>
              <ac:spMk id="9" creationId="{014F7DA7-F1D6-438D-97DE-17A0E565B3D4}"/>
            </ac:spMkLst>
          </pc:spChg>
        </pc:sldLayoutChg>
        <pc:sldLayoutChg chg="modSp mod">
          <pc:chgData name="Samantha" userId="1ffa5fa4-f423-4b1e-b4c6-7f3f898fed0f" providerId="ADAL" clId="{06CA404C-3B16-4199-A0AE-4313150557DF}" dt="2023-06-04T14:31:58.209" v="61"/>
          <pc:sldLayoutMkLst>
            <pc:docMk/>
            <pc:sldMasterMk cId="3858794406" sldId="2147483777"/>
            <pc:sldLayoutMk cId="1231983233" sldId="2147483779"/>
          </pc:sldLayoutMkLst>
          <pc:spChg chg="mod">
            <ac:chgData name="Samantha" userId="1ffa5fa4-f423-4b1e-b4c6-7f3f898fed0f" providerId="ADAL" clId="{06CA404C-3B16-4199-A0AE-4313150557DF}" dt="2023-06-04T14:31:58.209" v="61"/>
            <ac:spMkLst>
              <pc:docMk/>
              <pc:sldMasterMk cId="3858794406" sldId="2147483777"/>
              <pc:sldLayoutMk cId="1231983233" sldId="2147483779"/>
              <ac:spMk id="3" creationId="{CE428C74-04D1-478A-B50F-D0CC9DC84C00}"/>
            </ac:spMkLst>
          </pc:spChg>
        </pc:sldLayoutChg>
        <pc:sldLayoutChg chg="modSp mod">
          <pc:chgData name="Samantha" userId="1ffa5fa4-f423-4b1e-b4c6-7f3f898fed0f" providerId="ADAL" clId="{06CA404C-3B16-4199-A0AE-4313150557DF}" dt="2023-06-04T14:32:02.413" v="62"/>
          <pc:sldLayoutMkLst>
            <pc:docMk/>
            <pc:sldMasterMk cId="3858794406" sldId="2147483777"/>
            <pc:sldLayoutMk cId="2076726954" sldId="2147483780"/>
          </pc:sldLayoutMkLst>
          <pc:spChg chg="mod">
            <ac:chgData name="Samantha" userId="1ffa5fa4-f423-4b1e-b4c6-7f3f898fed0f" providerId="ADAL" clId="{06CA404C-3B16-4199-A0AE-4313150557DF}" dt="2023-06-04T14:32:02.413" v="62"/>
            <ac:spMkLst>
              <pc:docMk/>
              <pc:sldMasterMk cId="3858794406" sldId="2147483777"/>
              <pc:sldLayoutMk cId="2076726954" sldId="2147483780"/>
              <ac:spMk id="3" creationId="{753D9993-F679-40EC-97D3-597F79C7051F}"/>
            </ac:spMkLst>
          </pc:spChg>
        </pc:sldLayoutChg>
        <pc:sldLayoutChg chg="modSp mod">
          <pc:chgData name="Samantha" userId="1ffa5fa4-f423-4b1e-b4c6-7f3f898fed0f" providerId="ADAL" clId="{06CA404C-3B16-4199-A0AE-4313150557DF}" dt="2023-06-04T14:31:53.534" v="60"/>
          <pc:sldLayoutMkLst>
            <pc:docMk/>
            <pc:sldMasterMk cId="3858794406" sldId="2147483777"/>
            <pc:sldLayoutMk cId="375961473" sldId="2147483792"/>
          </pc:sldLayoutMkLst>
          <pc:spChg chg="mod">
            <ac:chgData name="Samantha" userId="1ffa5fa4-f423-4b1e-b4c6-7f3f898fed0f" providerId="ADAL" clId="{06CA404C-3B16-4199-A0AE-4313150557DF}" dt="2023-06-04T14:31:53.534" v="60"/>
            <ac:spMkLst>
              <pc:docMk/>
              <pc:sldMasterMk cId="3858794406" sldId="2147483777"/>
              <pc:sldLayoutMk cId="375961473" sldId="2147483792"/>
              <ac:spMk id="3" creationId="{CE428C74-04D1-478A-B50F-D0CC9DC84C00}"/>
            </ac:spMkLst>
          </pc:spChg>
        </pc:sldLayoutChg>
        <pc:sldLayoutChg chg="modSp mod">
          <pc:chgData name="Samantha" userId="1ffa5fa4-f423-4b1e-b4c6-7f3f898fed0f" providerId="ADAL" clId="{06CA404C-3B16-4199-A0AE-4313150557DF}" dt="2023-06-04T14:31:46.190" v="59"/>
          <pc:sldLayoutMkLst>
            <pc:docMk/>
            <pc:sldMasterMk cId="3858794406" sldId="2147483777"/>
            <pc:sldLayoutMk cId="2264733931" sldId="2147483799"/>
          </pc:sldLayoutMkLst>
          <pc:spChg chg="mod">
            <ac:chgData name="Samantha" userId="1ffa5fa4-f423-4b1e-b4c6-7f3f898fed0f" providerId="ADAL" clId="{06CA404C-3B16-4199-A0AE-4313150557DF}" dt="2023-06-04T14:31:46.190" v="59"/>
            <ac:spMkLst>
              <pc:docMk/>
              <pc:sldMasterMk cId="3858794406" sldId="2147483777"/>
              <pc:sldLayoutMk cId="2264733931" sldId="2147483799"/>
              <ac:spMk id="3" creationId="{CE428C74-04D1-478A-B50F-D0CC9DC84C00}"/>
            </ac:spMkLst>
          </pc:spChg>
        </pc:sldLayoutChg>
      </pc:sldMasterChg>
    </pc:docChg>
  </pc:docChgLst>
  <pc:docChgLst>
    <pc:chgData name="Zauber, Samantha (LARC-D327)[Jacobs Technology, Inc.]" userId="1ffa5fa4-f423-4b1e-b4c6-7f3f898fed0f" providerId="ADAL" clId="{06CA404C-3B16-4199-A0AE-4313150557DF}"/>
    <pc:docChg chg="undo custSel addSld modSld">
      <pc:chgData name="Zauber, Samantha (LARC-D327)[Jacobs Technology, Inc.]" userId="1ffa5fa4-f423-4b1e-b4c6-7f3f898fed0f" providerId="ADAL" clId="{06CA404C-3B16-4199-A0AE-4313150557DF}" dt="2023-06-21T13:06:20.742" v="507" actId="20577"/>
      <pc:docMkLst>
        <pc:docMk/>
      </pc:docMkLst>
      <pc:sldChg chg="addSp delSp modSp mod modClrScheme chgLayout">
        <pc:chgData name="Zauber, Samantha (LARC-D327)[Jacobs Technology, Inc.]" userId="1ffa5fa4-f423-4b1e-b4c6-7f3f898fed0f" providerId="ADAL" clId="{06CA404C-3B16-4199-A0AE-4313150557DF}" dt="2023-06-21T12:50:16.253" v="13" actId="20577"/>
        <pc:sldMkLst>
          <pc:docMk/>
          <pc:sldMk cId="3131433808" sldId="388"/>
        </pc:sldMkLst>
        <pc:spChg chg="add del mod ord">
          <ac:chgData name="Zauber, Samantha (LARC-D327)[Jacobs Technology, Inc.]" userId="1ffa5fa4-f423-4b1e-b4c6-7f3f898fed0f" providerId="ADAL" clId="{06CA404C-3B16-4199-A0AE-4313150557DF}" dt="2023-06-21T12:49:56.865" v="3" actId="700"/>
          <ac:spMkLst>
            <pc:docMk/>
            <pc:sldMk cId="3131433808" sldId="388"/>
            <ac:spMk id="2" creationId="{73C5FD71-3251-4746-B9B3-85770E689735}"/>
          </ac:spMkLst>
        </pc:spChg>
        <pc:spChg chg="mod ord">
          <ac:chgData name="Zauber, Samantha (LARC-D327)[Jacobs Technology, Inc.]" userId="1ffa5fa4-f423-4b1e-b4c6-7f3f898fed0f" providerId="ADAL" clId="{06CA404C-3B16-4199-A0AE-4313150557DF}" dt="2023-06-21T12:50:00.898" v="4" actId="700"/>
          <ac:spMkLst>
            <pc:docMk/>
            <pc:sldMk cId="3131433808" sldId="388"/>
            <ac:spMk id="3" creationId="{8900641B-B795-4B49-8A92-93F99408C458}"/>
          </ac:spMkLst>
        </pc:spChg>
        <pc:spChg chg="mod ord">
          <ac:chgData name="Zauber, Samantha (LARC-D327)[Jacobs Technology, Inc.]" userId="1ffa5fa4-f423-4b1e-b4c6-7f3f898fed0f" providerId="ADAL" clId="{06CA404C-3B16-4199-A0AE-4313150557DF}" dt="2023-06-21T12:50:00.898" v="4" actId="700"/>
          <ac:spMkLst>
            <pc:docMk/>
            <pc:sldMk cId="3131433808" sldId="388"/>
            <ac:spMk id="4" creationId="{8D01F68F-3FF9-4DB8-95BE-178CCABA8C9C}"/>
          </ac:spMkLst>
        </pc:spChg>
        <pc:spChg chg="add del mod ord">
          <ac:chgData name="Zauber, Samantha (LARC-D327)[Jacobs Technology, Inc.]" userId="1ffa5fa4-f423-4b1e-b4c6-7f3f898fed0f" providerId="ADAL" clId="{06CA404C-3B16-4199-A0AE-4313150557DF}" dt="2023-06-21T12:49:56.865" v="3" actId="700"/>
          <ac:spMkLst>
            <pc:docMk/>
            <pc:sldMk cId="3131433808" sldId="388"/>
            <ac:spMk id="5" creationId="{2606C9E0-4E32-4558-9AC1-50B9FB7671D9}"/>
          </ac:spMkLst>
        </pc:spChg>
        <pc:spChg chg="add del mod ord">
          <ac:chgData name="Zauber, Samantha (LARC-D327)[Jacobs Technology, Inc.]" userId="1ffa5fa4-f423-4b1e-b4c6-7f3f898fed0f" providerId="ADAL" clId="{06CA404C-3B16-4199-A0AE-4313150557DF}" dt="2023-06-21T12:50:00.898" v="4" actId="700"/>
          <ac:spMkLst>
            <pc:docMk/>
            <pc:sldMk cId="3131433808" sldId="388"/>
            <ac:spMk id="6" creationId="{5DDF4D37-7C57-4667-A6BD-3B58D08547E9}"/>
          </ac:spMkLst>
        </pc:spChg>
        <pc:spChg chg="add del mod ord">
          <ac:chgData name="Zauber, Samantha (LARC-D327)[Jacobs Technology, Inc.]" userId="1ffa5fa4-f423-4b1e-b4c6-7f3f898fed0f" providerId="ADAL" clId="{06CA404C-3B16-4199-A0AE-4313150557DF}" dt="2023-06-21T12:50:00.898" v="4" actId="700"/>
          <ac:spMkLst>
            <pc:docMk/>
            <pc:sldMk cId="3131433808" sldId="388"/>
            <ac:spMk id="7" creationId="{7D1B905E-88D8-4F0B-AB7B-2DF90926E912}"/>
          </ac:spMkLst>
        </pc:spChg>
        <pc:spChg chg="add mod ord">
          <ac:chgData name="Zauber, Samantha (LARC-D327)[Jacobs Technology, Inc.]" userId="1ffa5fa4-f423-4b1e-b4c6-7f3f898fed0f" providerId="ADAL" clId="{06CA404C-3B16-4199-A0AE-4313150557DF}" dt="2023-06-21T12:50:00.898" v="4" actId="700"/>
          <ac:spMkLst>
            <pc:docMk/>
            <pc:sldMk cId="3131433808" sldId="388"/>
            <ac:spMk id="8" creationId="{E8A78810-0D9B-45B8-B020-24B058411A8E}"/>
          </ac:spMkLst>
        </pc:spChg>
        <pc:spChg chg="add mod ord">
          <ac:chgData name="Zauber, Samantha (LARC-D327)[Jacobs Technology, Inc.]" userId="1ffa5fa4-f423-4b1e-b4c6-7f3f898fed0f" providerId="ADAL" clId="{06CA404C-3B16-4199-A0AE-4313150557DF}" dt="2023-06-21T12:50:16.253" v="13" actId="20577"/>
          <ac:spMkLst>
            <pc:docMk/>
            <pc:sldMk cId="3131433808" sldId="388"/>
            <ac:spMk id="9" creationId="{5919E938-F030-491C-8B06-120364D21E35}"/>
          </ac:spMkLst>
        </pc:spChg>
      </pc:sldChg>
      <pc:sldChg chg="addSp delSp modSp mod modClrScheme chgLayout">
        <pc:chgData name="Zauber, Samantha (LARC-D327)[Jacobs Technology, Inc.]" userId="1ffa5fa4-f423-4b1e-b4c6-7f3f898fed0f" providerId="ADAL" clId="{06CA404C-3B16-4199-A0AE-4313150557DF}" dt="2023-06-21T13:06:20.742" v="507" actId="20577"/>
        <pc:sldMkLst>
          <pc:docMk/>
          <pc:sldMk cId="577162944" sldId="389"/>
        </pc:sldMkLst>
        <pc:spChg chg="del mod ord">
          <ac:chgData name="Zauber, Samantha (LARC-D327)[Jacobs Technology, Inc.]" userId="1ffa5fa4-f423-4b1e-b4c6-7f3f898fed0f" providerId="ADAL" clId="{06CA404C-3B16-4199-A0AE-4313150557DF}" dt="2023-06-21T12:57:38.101" v="179" actId="700"/>
          <ac:spMkLst>
            <pc:docMk/>
            <pc:sldMk cId="577162944" sldId="389"/>
            <ac:spMk id="2" creationId="{82A42D98-BA72-4679-A755-294075279A15}"/>
          </ac:spMkLst>
        </pc:spChg>
        <pc:spChg chg="del mod ord">
          <ac:chgData name="Zauber, Samantha (LARC-D327)[Jacobs Technology, Inc.]" userId="1ffa5fa4-f423-4b1e-b4c6-7f3f898fed0f" providerId="ADAL" clId="{06CA404C-3B16-4199-A0AE-4313150557DF}" dt="2023-06-21T12:57:38.101" v="179" actId="700"/>
          <ac:spMkLst>
            <pc:docMk/>
            <pc:sldMk cId="577162944" sldId="389"/>
            <ac:spMk id="3" creationId="{71589E3A-582E-4293-9841-EBDFB4D2BD2B}"/>
          </ac:spMkLst>
        </pc:spChg>
        <pc:spChg chg="add mod ord">
          <ac:chgData name="Zauber, Samantha (LARC-D327)[Jacobs Technology, Inc.]" userId="1ffa5fa4-f423-4b1e-b4c6-7f3f898fed0f" providerId="ADAL" clId="{06CA404C-3B16-4199-A0AE-4313150557DF}" dt="2023-06-21T13:06:20.742" v="507" actId="20577"/>
          <ac:spMkLst>
            <pc:docMk/>
            <pc:sldMk cId="577162944" sldId="389"/>
            <ac:spMk id="4" creationId="{2BD4DD42-19B2-400B-9EE4-252014500806}"/>
          </ac:spMkLst>
        </pc:spChg>
        <pc:spChg chg="add mod ord">
          <ac:chgData name="Zauber, Samantha (LARC-D327)[Jacobs Technology, Inc.]" userId="1ffa5fa4-f423-4b1e-b4c6-7f3f898fed0f" providerId="ADAL" clId="{06CA404C-3B16-4199-A0AE-4313150557DF}" dt="2023-06-21T12:57:38.101" v="179" actId="700"/>
          <ac:spMkLst>
            <pc:docMk/>
            <pc:sldMk cId="577162944" sldId="389"/>
            <ac:spMk id="5" creationId="{42B36541-8ACC-40A1-9F0C-74C573946F7F}"/>
          </ac:spMkLst>
        </pc:spChg>
      </pc:sldChg>
      <pc:sldChg chg="addSp modSp new mod chgLayout">
        <pc:chgData name="Zauber, Samantha (LARC-D327)[Jacobs Technology, Inc.]" userId="1ffa5fa4-f423-4b1e-b4c6-7f3f898fed0f" providerId="ADAL" clId="{06CA404C-3B16-4199-A0AE-4313150557DF}" dt="2023-06-21T13:05:17.860" v="469" actId="20577"/>
        <pc:sldMkLst>
          <pc:docMk/>
          <pc:sldMk cId="3490281087" sldId="390"/>
        </pc:sldMkLst>
        <pc:spChg chg="mod ord">
          <ac:chgData name="Zauber, Samantha (LARC-D327)[Jacobs Technology, Inc.]" userId="1ffa5fa4-f423-4b1e-b4c6-7f3f898fed0f" providerId="ADAL" clId="{06CA404C-3B16-4199-A0AE-4313150557DF}" dt="2023-06-21T12:53:06.751" v="113" actId="20577"/>
          <ac:spMkLst>
            <pc:docMk/>
            <pc:sldMk cId="3490281087" sldId="390"/>
            <ac:spMk id="2" creationId="{DCCF6D53-2D80-4360-B07D-2CBC48E11C91}"/>
          </ac:spMkLst>
        </pc:spChg>
        <pc:spChg chg="mod ord">
          <ac:chgData name="Zauber, Samantha (LARC-D327)[Jacobs Technology, Inc.]" userId="1ffa5fa4-f423-4b1e-b4c6-7f3f898fed0f" providerId="ADAL" clId="{06CA404C-3B16-4199-A0AE-4313150557DF}" dt="2023-06-21T12:51:13.519" v="82" actId="700"/>
          <ac:spMkLst>
            <pc:docMk/>
            <pc:sldMk cId="3490281087" sldId="390"/>
            <ac:spMk id="3" creationId="{652F3BC3-0346-4694-8F0F-F6280DA6BE34}"/>
          </ac:spMkLst>
        </pc:spChg>
        <pc:spChg chg="mod ord">
          <ac:chgData name="Zauber, Samantha (LARC-D327)[Jacobs Technology, Inc.]" userId="1ffa5fa4-f423-4b1e-b4c6-7f3f898fed0f" providerId="ADAL" clId="{06CA404C-3B16-4199-A0AE-4313150557DF}" dt="2023-06-21T12:51:13.519" v="82" actId="700"/>
          <ac:spMkLst>
            <pc:docMk/>
            <pc:sldMk cId="3490281087" sldId="390"/>
            <ac:spMk id="4" creationId="{6A06A59B-59BB-43E9-B69C-DA659045BBB2}"/>
          </ac:spMkLst>
        </pc:spChg>
        <pc:spChg chg="mod ord">
          <ac:chgData name="Zauber, Samantha (LARC-D327)[Jacobs Technology, Inc.]" userId="1ffa5fa4-f423-4b1e-b4c6-7f3f898fed0f" providerId="ADAL" clId="{06CA404C-3B16-4199-A0AE-4313150557DF}" dt="2023-06-21T13:05:17.860" v="469" actId="20577"/>
          <ac:spMkLst>
            <pc:docMk/>
            <pc:sldMk cId="3490281087" sldId="390"/>
            <ac:spMk id="5" creationId="{FAB653DC-E0B6-47E5-9EB7-EA924865C6AE}"/>
          </ac:spMkLst>
        </pc:spChg>
        <pc:spChg chg="add mod ord">
          <ac:chgData name="Zauber, Samantha (LARC-D327)[Jacobs Technology, Inc.]" userId="1ffa5fa4-f423-4b1e-b4c6-7f3f898fed0f" providerId="ADAL" clId="{06CA404C-3B16-4199-A0AE-4313150557DF}" dt="2023-06-21T12:53:29.632" v="152" actId="20577"/>
          <ac:spMkLst>
            <pc:docMk/>
            <pc:sldMk cId="3490281087" sldId="390"/>
            <ac:spMk id="6" creationId="{CF9DB504-83F3-4B7A-96FA-FDC93FF4141E}"/>
          </ac:spMkLst>
        </pc:spChg>
        <pc:spChg chg="add mod">
          <ac:chgData name="Zauber, Samantha (LARC-D327)[Jacobs Technology, Inc.]" userId="1ffa5fa4-f423-4b1e-b4c6-7f3f898fed0f" providerId="ADAL" clId="{06CA404C-3B16-4199-A0AE-4313150557DF}" dt="2023-06-21T13:05:05.012" v="455" actId="12"/>
          <ac:spMkLst>
            <pc:docMk/>
            <pc:sldMk cId="3490281087" sldId="390"/>
            <ac:spMk id="7" creationId="{5CF999D4-2B7C-4D4B-8CDB-FAAB1BBF7815}"/>
          </ac:spMkLst>
        </pc:spChg>
      </pc:sldChg>
      <pc:sldChg chg="modSp new mod">
        <pc:chgData name="Zauber, Samantha (LARC-D327)[Jacobs Technology, Inc.]" userId="1ffa5fa4-f423-4b1e-b4c6-7f3f898fed0f" providerId="ADAL" clId="{06CA404C-3B16-4199-A0AE-4313150557DF}" dt="2023-06-21T13:04:37.715" v="453" actId="12"/>
        <pc:sldMkLst>
          <pc:docMk/>
          <pc:sldMk cId="1574201468" sldId="391"/>
        </pc:sldMkLst>
        <pc:spChg chg="mod">
          <ac:chgData name="Zauber, Samantha (LARC-D327)[Jacobs Technology, Inc.]" userId="1ffa5fa4-f423-4b1e-b4c6-7f3f898fed0f" providerId="ADAL" clId="{06CA404C-3B16-4199-A0AE-4313150557DF}" dt="2023-06-21T13:04:37.715" v="453" actId="12"/>
          <ac:spMkLst>
            <pc:docMk/>
            <pc:sldMk cId="1574201468" sldId="391"/>
            <ac:spMk id="5" creationId="{AEEC5D33-B85A-4F56-9455-B14616BB3950}"/>
          </ac:spMkLst>
        </pc:spChg>
        <pc:spChg chg="mod">
          <ac:chgData name="Zauber, Samantha (LARC-D327)[Jacobs Technology, Inc.]" userId="1ffa5fa4-f423-4b1e-b4c6-7f3f898fed0f" providerId="ADAL" clId="{06CA404C-3B16-4199-A0AE-4313150557DF}" dt="2023-06-21T13:04:13.219" v="451" actId="20577"/>
          <ac:spMkLst>
            <pc:docMk/>
            <pc:sldMk cId="1574201468" sldId="391"/>
            <ac:spMk id="6" creationId="{9919D20C-9802-4008-B8CC-882B04B467D9}"/>
          </ac:spMkLst>
        </pc:spChg>
      </pc:sldChg>
      <pc:sldChg chg="modSp new mod">
        <pc:chgData name="Zauber, Samantha (LARC-D327)[Jacobs Technology, Inc.]" userId="1ffa5fa4-f423-4b1e-b4c6-7f3f898fed0f" providerId="ADAL" clId="{06CA404C-3B16-4199-A0AE-4313150557DF}" dt="2023-06-21T13:00:33.744" v="419" actId="1076"/>
        <pc:sldMkLst>
          <pc:docMk/>
          <pc:sldMk cId="202311107" sldId="392"/>
        </pc:sldMkLst>
        <pc:spChg chg="mod">
          <ac:chgData name="Zauber, Samantha (LARC-D327)[Jacobs Technology, Inc.]" userId="1ffa5fa4-f423-4b1e-b4c6-7f3f898fed0f" providerId="ADAL" clId="{06CA404C-3B16-4199-A0AE-4313150557DF}" dt="2023-06-21T13:00:26.676" v="418" actId="12"/>
          <ac:spMkLst>
            <pc:docMk/>
            <pc:sldMk cId="202311107" sldId="392"/>
            <ac:spMk id="2" creationId="{840A1363-1B93-42FD-B74D-3CB64E180286}"/>
          </ac:spMkLst>
        </pc:spChg>
        <pc:spChg chg="mod">
          <ac:chgData name="Zauber, Samantha (LARC-D327)[Jacobs Technology, Inc.]" userId="1ffa5fa4-f423-4b1e-b4c6-7f3f898fed0f" providerId="ADAL" clId="{06CA404C-3B16-4199-A0AE-4313150557DF}" dt="2023-06-21T13:00:33.744" v="419" actId="1076"/>
          <ac:spMkLst>
            <pc:docMk/>
            <pc:sldMk cId="202311107" sldId="392"/>
            <ac:spMk id="3" creationId="{D8575FEC-BC1D-45EB-9FD4-F66DC306098E}"/>
          </ac:spMkLst>
        </pc:spChg>
      </pc:sldChg>
    </pc:docChg>
  </pc:docChgLst>
  <pc:docChgLst>
    <pc:chgData name="Zauber, Samantha (LARC-D327)[Jacobs Technology, Inc.]" userId="1ffa5fa4-f423-4b1e-b4c6-7f3f898fed0f" providerId="ADAL" clId="{E571C594-0E76-4B07-A14F-8CB5D42FC6BB}"/>
    <pc:docChg chg="undo custSel addSld delSld modSld sldOrd">
      <pc:chgData name="Zauber, Samantha (LARC-D327)[Jacobs Technology, Inc.]" userId="1ffa5fa4-f423-4b1e-b4c6-7f3f898fed0f" providerId="ADAL" clId="{E571C594-0E76-4B07-A14F-8CB5D42FC6BB}" dt="2023-07-13T19:35:36.988" v="4652" actId="20577"/>
      <pc:docMkLst>
        <pc:docMk/>
      </pc:docMkLst>
      <pc:sldChg chg="addSp delSp modSp mod modClrScheme chgLayout">
        <pc:chgData name="Zauber, Samantha (LARC-D327)[Jacobs Technology, Inc.]" userId="1ffa5fa4-f423-4b1e-b4c6-7f3f898fed0f" providerId="ADAL" clId="{E571C594-0E76-4B07-A14F-8CB5D42FC6BB}" dt="2023-07-13T12:08:19.625" v="1855" actId="20577"/>
        <pc:sldMkLst>
          <pc:docMk/>
          <pc:sldMk cId="3131433808" sldId="388"/>
        </pc:sldMkLst>
        <pc:spChg chg="add del mod ord">
          <ac:chgData name="Zauber, Samantha (LARC-D327)[Jacobs Technology, Inc.]" userId="1ffa5fa4-f423-4b1e-b4c6-7f3f898fed0f" providerId="ADAL" clId="{E571C594-0E76-4B07-A14F-8CB5D42FC6BB}" dt="2023-07-03T20:18:42.645" v="319" actId="700"/>
          <ac:spMkLst>
            <pc:docMk/>
            <pc:sldMk cId="3131433808" sldId="388"/>
            <ac:spMk id="2" creationId="{03ABF8A8-D3BA-3C4A-0E48-01B80289622A}"/>
          </ac:spMkLst>
        </pc:spChg>
        <pc:spChg chg="mod ord">
          <ac:chgData name="Zauber, Samantha (LARC-D327)[Jacobs Technology, Inc.]" userId="1ffa5fa4-f423-4b1e-b4c6-7f3f898fed0f" providerId="ADAL" clId="{E571C594-0E76-4B07-A14F-8CB5D42FC6BB}" dt="2023-07-03T20:45:53.569" v="483" actId="20577"/>
          <ac:spMkLst>
            <pc:docMk/>
            <pc:sldMk cId="3131433808" sldId="388"/>
            <ac:spMk id="3" creationId="{8900641B-B795-4B49-8A92-93F99408C458}"/>
          </ac:spMkLst>
        </pc:spChg>
        <pc:spChg chg="mod ord">
          <ac:chgData name="Zauber, Samantha (LARC-D327)[Jacobs Technology, Inc.]" userId="1ffa5fa4-f423-4b1e-b4c6-7f3f898fed0f" providerId="ADAL" clId="{E571C594-0E76-4B07-A14F-8CB5D42FC6BB}" dt="2023-07-03T20:18:42.645" v="319" actId="700"/>
          <ac:spMkLst>
            <pc:docMk/>
            <pc:sldMk cId="3131433808" sldId="388"/>
            <ac:spMk id="4" creationId="{8D01F68F-3FF9-4DB8-95BE-178CCABA8C9C}"/>
          </ac:spMkLst>
        </pc:spChg>
        <pc:spChg chg="add mod ord">
          <ac:chgData name="Zauber, Samantha (LARC-D327)[Jacobs Technology, Inc.]" userId="1ffa5fa4-f423-4b1e-b4c6-7f3f898fed0f" providerId="ADAL" clId="{E571C594-0E76-4B07-A14F-8CB5D42FC6BB}" dt="2023-07-13T12:00:50.504" v="1801" actId="20577"/>
          <ac:spMkLst>
            <pc:docMk/>
            <pc:sldMk cId="3131433808" sldId="388"/>
            <ac:spMk id="5" creationId="{3F5058E8-D939-4079-128A-C2A9BCE9E7F2}"/>
          </ac:spMkLst>
        </pc:spChg>
        <pc:spChg chg="del mod ord">
          <ac:chgData name="Zauber, Samantha (LARC-D327)[Jacobs Technology, Inc.]" userId="1ffa5fa4-f423-4b1e-b4c6-7f3f898fed0f" providerId="ADAL" clId="{E571C594-0E76-4B07-A14F-8CB5D42FC6BB}" dt="2023-07-03T20:17:56.155" v="318" actId="700"/>
          <ac:spMkLst>
            <pc:docMk/>
            <pc:sldMk cId="3131433808" sldId="388"/>
            <ac:spMk id="8" creationId="{E8A78810-0D9B-45B8-B020-24B058411A8E}"/>
          </ac:spMkLst>
        </pc:spChg>
        <pc:spChg chg="mod ord">
          <ac:chgData name="Zauber, Samantha (LARC-D327)[Jacobs Technology, Inc.]" userId="1ffa5fa4-f423-4b1e-b4c6-7f3f898fed0f" providerId="ADAL" clId="{E571C594-0E76-4B07-A14F-8CB5D42FC6BB}" dt="2023-07-13T12:08:19.625" v="1855" actId="20577"/>
          <ac:spMkLst>
            <pc:docMk/>
            <pc:sldMk cId="3131433808" sldId="388"/>
            <ac:spMk id="9" creationId="{5919E938-F030-491C-8B06-120364D21E35}"/>
          </ac:spMkLst>
        </pc:spChg>
      </pc:sldChg>
      <pc:sldChg chg="modSp mod modClrScheme chgLayout">
        <pc:chgData name="Zauber, Samantha (LARC-D327)[Jacobs Technology, Inc.]" userId="1ffa5fa4-f423-4b1e-b4c6-7f3f898fed0f" providerId="ADAL" clId="{E571C594-0E76-4B07-A14F-8CB5D42FC6BB}" dt="2023-07-03T20:16:15.325" v="147" actId="700"/>
        <pc:sldMkLst>
          <pc:docMk/>
          <pc:sldMk cId="577162944" sldId="389"/>
        </pc:sldMkLst>
        <pc:spChg chg="mod ord">
          <ac:chgData name="Zauber, Samantha (LARC-D327)[Jacobs Technology, Inc.]" userId="1ffa5fa4-f423-4b1e-b4c6-7f3f898fed0f" providerId="ADAL" clId="{E571C594-0E76-4B07-A14F-8CB5D42FC6BB}" dt="2023-07-03T20:16:15.325" v="147" actId="700"/>
          <ac:spMkLst>
            <pc:docMk/>
            <pc:sldMk cId="577162944" sldId="389"/>
            <ac:spMk id="4" creationId="{2BD4DD42-19B2-400B-9EE4-252014500806}"/>
          </ac:spMkLst>
        </pc:spChg>
        <pc:spChg chg="mod ord">
          <ac:chgData name="Zauber, Samantha (LARC-D327)[Jacobs Technology, Inc.]" userId="1ffa5fa4-f423-4b1e-b4c6-7f3f898fed0f" providerId="ADAL" clId="{E571C594-0E76-4B07-A14F-8CB5D42FC6BB}" dt="2023-07-03T20:16:15.325" v="147" actId="700"/>
          <ac:spMkLst>
            <pc:docMk/>
            <pc:sldMk cId="577162944" sldId="389"/>
            <ac:spMk id="5" creationId="{42B36541-8ACC-40A1-9F0C-74C573946F7F}"/>
          </ac:spMkLst>
        </pc:spChg>
      </pc:sldChg>
      <pc:sldChg chg="addSp delSp modSp new mod chgLayout modNotesTx">
        <pc:chgData name="Zauber, Samantha (LARC-D327)[Jacobs Technology, Inc.]" userId="1ffa5fa4-f423-4b1e-b4c6-7f3f898fed0f" providerId="ADAL" clId="{E571C594-0E76-4B07-A14F-8CB5D42FC6BB}" dt="2023-07-13T18:35:33.021" v="3444" actId="20577"/>
        <pc:sldMkLst>
          <pc:docMk/>
          <pc:sldMk cId="2843476118" sldId="390"/>
        </pc:sldMkLst>
        <pc:spChg chg="mod ord">
          <ac:chgData name="Zauber, Samantha (LARC-D327)[Jacobs Technology, Inc.]" userId="1ffa5fa4-f423-4b1e-b4c6-7f3f898fed0f" providerId="ADAL" clId="{E571C594-0E76-4B07-A14F-8CB5D42FC6BB}" dt="2023-07-03T21:38:24.996" v="839" actId="700"/>
          <ac:spMkLst>
            <pc:docMk/>
            <pc:sldMk cId="2843476118" sldId="390"/>
            <ac:spMk id="2" creationId="{E88333F9-9EA3-A6F3-19DC-5D29FB4A407A}"/>
          </ac:spMkLst>
        </pc:spChg>
        <pc:spChg chg="mod ord">
          <ac:chgData name="Zauber, Samantha (LARC-D327)[Jacobs Technology, Inc.]" userId="1ffa5fa4-f423-4b1e-b4c6-7f3f898fed0f" providerId="ADAL" clId="{E571C594-0E76-4B07-A14F-8CB5D42FC6BB}" dt="2023-07-03T21:38:24.996" v="839" actId="700"/>
          <ac:spMkLst>
            <pc:docMk/>
            <pc:sldMk cId="2843476118" sldId="390"/>
            <ac:spMk id="3" creationId="{E8D0315D-71DD-33DE-138D-AC3AE5F24A87}"/>
          </ac:spMkLst>
        </pc:spChg>
        <pc:spChg chg="mod ord">
          <ac:chgData name="Zauber, Samantha (LARC-D327)[Jacobs Technology, Inc.]" userId="1ffa5fa4-f423-4b1e-b4c6-7f3f898fed0f" providerId="ADAL" clId="{E571C594-0E76-4B07-A14F-8CB5D42FC6BB}" dt="2023-07-03T21:38:24.996" v="839" actId="700"/>
          <ac:spMkLst>
            <pc:docMk/>
            <pc:sldMk cId="2843476118" sldId="390"/>
            <ac:spMk id="4" creationId="{A9A0389C-38CC-D6ED-F9A1-F22E4B410AC0}"/>
          </ac:spMkLst>
        </pc:spChg>
        <pc:spChg chg="add del mod ord">
          <ac:chgData name="Zauber, Samantha (LARC-D327)[Jacobs Technology, Inc.]" userId="1ffa5fa4-f423-4b1e-b4c6-7f3f898fed0f" providerId="ADAL" clId="{E571C594-0E76-4B07-A14F-8CB5D42FC6BB}" dt="2023-07-13T13:13:02.439" v="2310" actId="20577"/>
          <ac:spMkLst>
            <pc:docMk/>
            <pc:sldMk cId="2843476118" sldId="390"/>
            <ac:spMk id="5" creationId="{59315F88-1841-2B64-1607-E49EB91CF78F}"/>
          </ac:spMkLst>
        </pc:spChg>
        <pc:spChg chg="add del mod ord">
          <ac:chgData name="Zauber, Samantha (LARC-D327)[Jacobs Technology, Inc.]" userId="1ffa5fa4-f423-4b1e-b4c6-7f3f898fed0f" providerId="ADAL" clId="{E571C594-0E76-4B07-A14F-8CB5D42FC6BB}" dt="2023-07-03T20:26:06.115" v="395" actId="700"/>
          <ac:spMkLst>
            <pc:docMk/>
            <pc:sldMk cId="2843476118" sldId="390"/>
            <ac:spMk id="6" creationId="{DF740E7C-ABC5-D5A9-34F2-59EFA5352B6F}"/>
          </ac:spMkLst>
        </pc:spChg>
        <pc:spChg chg="add del mod ord">
          <ac:chgData name="Zauber, Samantha (LARC-D327)[Jacobs Technology, Inc.]" userId="1ffa5fa4-f423-4b1e-b4c6-7f3f898fed0f" providerId="ADAL" clId="{E571C594-0E76-4B07-A14F-8CB5D42FC6BB}" dt="2023-07-03T20:26:06.115" v="395" actId="700"/>
          <ac:spMkLst>
            <pc:docMk/>
            <pc:sldMk cId="2843476118" sldId="390"/>
            <ac:spMk id="7" creationId="{7F3B5DCC-8F92-7C83-972D-C06C960783CC}"/>
          </ac:spMkLst>
        </pc:spChg>
        <pc:spChg chg="add mod">
          <ac:chgData name="Zauber, Samantha (LARC-D327)[Jacobs Technology, Inc.]" userId="1ffa5fa4-f423-4b1e-b4c6-7f3f898fed0f" providerId="ADAL" clId="{E571C594-0E76-4B07-A14F-8CB5D42FC6BB}" dt="2023-07-03T21:33:37.295" v="795" actId="207"/>
          <ac:spMkLst>
            <pc:docMk/>
            <pc:sldMk cId="2843476118" sldId="390"/>
            <ac:spMk id="14" creationId="{515810A9-8A4B-EFF3-8C86-C1D99660BF7D}"/>
          </ac:spMkLst>
        </pc:spChg>
        <pc:spChg chg="add mod">
          <ac:chgData name="Zauber, Samantha (LARC-D327)[Jacobs Technology, Inc.]" userId="1ffa5fa4-f423-4b1e-b4c6-7f3f898fed0f" providerId="ADAL" clId="{E571C594-0E76-4B07-A14F-8CB5D42FC6BB}" dt="2023-07-03T21:33:55.604" v="805" actId="14100"/>
          <ac:spMkLst>
            <pc:docMk/>
            <pc:sldMk cId="2843476118" sldId="390"/>
            <ac:spMk id="17" creationId="{38A565B8-B27B-5A42-8E12-ABAB010AE8F2}"/>
          </ac:spMkLst>
        </pc:spChg>
        <pc:graphicFrameChg chg="add del modGraphic">
          <ac:chgData name="Zauber, Samantha (LARC-D327)[Jacobs Technology, Inc.]" userId="1ffa5fa4-f423-4b1e-b4c6-7f3f898fed0f" providerId="ADAL" clId="{E571C594-0E76-4B07-A14F-8CB5D42FC6BB}" dt="2023-07-03T21:33:18.056" v="793" actId="27309"/>
          <ac:graphicFrameMkLst>
            <pc:docMk/>
            <pc:sldMk cId="2843476118" sldId="390"/>
            <ac:graphicFrameMk id="16" creationId="{CDDF3699-CBAF-8F1E-DC65-AAEB44C15831}"/>
          </ac:graphicFrameMkLst>
        </pc:graphicFrameChg>
        <pc:picChg chg="add del mod">
          <ac:chgData name="Zauber, Samantha (LARC-D327)[Jacobs Technology, Inc.]" userId="1ffa5fa4-f423-4b1e-b4c6-7f3f898fed0f" providerId="ADAL" clId="{E571C594-0E76-4B07-A14F-8CB5D42FC6BB}" dt="2023-07-03T20:47:07.191" v="500" actId="21"/>
          <ac:picMkLst>
            <pc:docMk/>
            <pc:sldMk cId="2843476118" sldId="390"/>
            <ac:picMk id="9" creationId="{ACA7FA35-5398-559F-02DC-08C4A7208DB6}"/>
          </ac:picMkLst>
        </pc:picChg>
        <pc:picChg chg="add mod modCrop">
          <ac:chgData name="Zauber, Samantha (LARC-D327)[Jacobs Technology, Inc.]" userId="1ffa5fa4-f423-4b1e-b4c6-7f3f898fed0f" providerId="ADAL" clId="{E571C594-0E76-4B07-A14F-8CB5D42FC6BB}" dt="2023-07-03T21:38:17.588" v="837" actId="1076"/>
          <ac:picMkLst>
            <pc:docMk/>
            <pc:sldMk cId="2843476118" sldId="390"/>
            <ac:picMk id="11" creationId="{11E07738-1DC1-7F10-0F25-C0FCD4372468}"/>
          </ac:picMkLst>
        </pc:picChg>
        <pc:picChg chg="add mod">
          <ac:chgData name="Zauber, Samantha (LARC-D327)[Jacobs Technology, Inc.]" userId="1ffa5fa4-f423-4b1e-b4c6-7f3f898fed0f" providerId="ADAL" clId="{E571C594-0E76-4B07-A14F-8CB5D42FC6BB}" dt="2023-07-03T21:12:14.589" v="536" actId="1076"/>
          <ac:picMkLst>
            <pc:docMk/>
            <pc:sldMk cId="2843476118" sldId="390"/>
            <ac:picMk id="13" creationId="{EB3EEB03-635E-4457-8E76-81FC49C00A4F}"/>
          </ac:picMkLst>
        </pc:picChg>
      </pc:sldChg>
      <pc:sldChg chg="del">
        <pc:chgData name="Zauber, Samantha (LARC-D327)[Jacobs Technology, Inc.]" userId="1ffa5fa4-f423-4b1e-b4c6-7f3f898fed0f" providerId="ADAL" clId="{E571C594-0E76-4B07-A14F-8CB5D42FC6BB}" dt="2023-07-03T20:17:29.507" v="315" actId="2696"/>
        <pc:sldMkLst>
          <pc:docMk/>
          <pc:sldMk cId="3490281087" sldId="390"/>
        </pc:sldMkLst>
      </pc:sldChg>
      <pc:sldChg chg="del">
        <pc:chgData name="Zauber, Samantha (LARC-D327)[Jacobs Technology, Inc.]" userId="1ffa5fa4-f423-4b1e-b4c6-7f3f898fed0f" providerId="ADAL" clId="{E571C594-0E76-4B07-A14F-8CB5D42FC6BB}" dt="2023-07-03T20:17:34.605" v="316" actId="2696"/>
        <pc:sldMkLst>
          <pc:docMk/>
          <pc:sldMk cId="1574201468" sldId="391"/>
        </pc:sldMkLst>
      </pc:sldChg>
      <pc:sldChg chg="addSp delSp modSp new mod chgLayout modNotesTx">
        <pc:chgData name="Zauber, Samantha (LARC-D327)[Jacobs Technology, Inc.]" userId="1ffa5fa4-f423-4b1e-b4c6-7f3f898fed0f" providerId="ADAL" clId="{E571C594-0E76-4B07-A14F-8CB5D42FC6BB}" dt="2023-07-13T18:31:09.508" v="2953"/>
        <pc:sldMkLst>
          <pc:docMk/>
          <pc:sldMk cId="2128419805" sldId="391"/>
        </pc:sldMkLst>
        <pc:spChg chg="mod ord">
          <ac:chgData name="Zauber, Samantha (LARC-D327)[Jacobs Technology, Inc.]" userId="1ffa5fa4-f423-4b1e-b4c6-7f3f898fed0f" providerId="ADAL" clId="{E571C594-0E76-4B07-A14F-8CB5D42FC6BB}" dt="2023-07-03T21:41:45.085" v="840" actId="700"/>
          <ac:spMkLst>
            <pc:docMk/>
            <pc:sldMk cId="2128419805" sldId="391"/>
            <ac:spMk id="2" creationId="{EA38BBEB-69F0-A662-CC6A-DC15E96378A3}"/>
          </ac:spMkLst>
        </pc:spChg>
        <pc:spChg chg="mod ord">
          <ac:chgData name="Zauber, Samantha (LARC-D327)[Jacobs Technology, Inc.]" userId="1ffa5fa4-f423-4b1e-b4c6-7f3f898fed0f" providerId="ADAL" clId="{E571C594-0E76-4B07-A14F-8CB5D42FC6BB}" dt="2023-07-03T21:41:45.085" v="840" actId="700"/>
          <ac:spMkLst>
            <pc:docMk/>
            <pc:sldMk cId="2128419805" sldId="391"/>
            <ac:spMk id="3" creationId="{1788E81D-87D0-758C-880F-A1004264E1B1}"/>
          </ac:spMkLst>
        </pc:spChg>
        <pc:spChg chg="mod ord">
          <ac:chgData name="Zauber, Samantha (LARC-D327)[Jacobs Technology, Inc.]" userId="1ffa5fa4-f423-4b1e-b4c6-7f3f898fed0f" providerId="ADAL" clId="{E571C594-0E76-4B07-A14F-8CB5D42FC6BB}" dt="2023-07-03T21:41:45.085" v="840" actId="700"/>
          <ac:spMkLst>
            <pc:docMk/>
            <pc:sldMk cId="2128419805" sldId="391"/>
            <ac:spMk id="4" creationId="{F47B44A9-E4B6-5C46-1F1D-3746C109A34F}"/>
          </ac:spMkLst>
        </pc:spChg>
        <pc:spChg chg="del mod ord">
          <ac:chgData name="Zauber, Samantha (LARC-D327)[Jacobs Technology, Inc.]" userId="1ffa5fa4-f423-4b1e-b4c6-7f3f898fed0f" providerId="ADAL" clId="{E571C594-0E76-4B07-A14F-8CB5D42FC6BB}" dt="2023-07-03T21:37:28.094" v="830" actId="700"/>
          <ac:spMkLst>
            <pc:docMk/>
            <pc:sldMk cId="2128419805" sldId="391"/>
            <ac:spMk id="5" creationId="{35132F64-DE94-0D01-1EDE-ADA776F12527}"/>
          </ac:spMkLst>
        </pc:spChg>
        <pc:spChg chg="add del mod ord">
          <ac:chgData name="Zauber, Samantha (LARC-D327)[Jacobs Technology, Inc.]" userId="1ffa5fa4-f423-4b1e-b4c6-7f3f898fed0f" providerId="ADAL" clId="{E571C594-0E76-4B07-A14F-8CB5D42FC6BB}" dt="2023-07-03T21:41:45.085" v="840" actId="700"/>
          <ac:spMkLst>
            <pc:docMk/>
            <pc:sldMk cId="2128419805" sldId="391"/>
            <ac:spMk id="6" creationId="{42BA9F45-9F0E-CBAC-3D83-B390714BC2D3}"/>
          </ac:spMkLst>
        </pc:spChg>
        <pc:spChg chg="add del mod ord">
          <ac:chgData name="Zauber, Samantha (LARC-D327)[Jacobs Technology, Inc.]" userId="1ffa5fa4-f423-4b1e-b4c6-7f3f898fed0f" providerId="ADAL" clId="{E571C594-0E76-4B07-A14F-8CB5D42FC6BB}" dt="2023-07-03T21:41:45.085" v="840" actId="700"/>
          <ac:spMkLst>
            <pc:docMk/>
            <pc:sldMk cId="2128419805" sldId="391"/>
            <ac:spMk id="7" creationId="{22270627-848A-3FD3-6067-14A63EB6F4F4}"/>
          </ac:spMkLst>
        </pc:spChg>
        <pc:spChg chg="add mod ord">
          <ac:chgData name="Zauber, Samantha (LARC-D327)[Jacobs Technology, Inc.]" userId="1ffa5fa4-f423-4b1e-b4c6-7f3f898fed0f" providerId="ADAL" clId="{E571C594-0E76-4B07-A14F-8CB5D42FC6BB}" dt="2023-07-13T13:14:11.275" v="2364" actId="20577"/>
          <ac:spMkLst>
            <pc:docMk/>
            <pc:sldMk cId="2128419805" sldId="391"/>
            <ac:spMk id="8" creationId="{787231D8-25E4-6D0E-C3B5-5E07C9A801BF}"/>
          </ac:spMkLst>
        </pc:spChg>
        <pc:picChg chg="add mod modCrop">
          <ac:chgData name="Zauber, Samantha (LARC-D327)[Jacobs Technology, Inc.]" userId="1ffa5fa4-f423-4b1e-b4c6-7f3f898fed0f" providerId="ADAL" clId="{E571C594-0E76-4B07-A14F-8CB5D42FC6BB}" dt="2023-07-03T21:45:02.626" v="879" actId="1076"/>
          <ac:picMkLst>
            <pc:docMk/>
            <pc:sldMk cId="2128419805" sldId="391"/>
            <ac:picMk id="10" creationId="{E176B4D1-19AB-71C1-AAC1-B355F66E3C90}"/>
          </ac:picMkLst>
        </pc:picChg>
        <pc:picChg chg="add mod modCrop">
          <ac:chgData name="Zauber, Samantha (LARC-D327)[Jacobs Technology, Inc.]" userId="1ffa5fa4-f423-4b1e-b4c6-7f3f898fed0f" providerId="ADAL" clId="{E571C594-0E76-4B07-A14F-8CB5D42FC6BB}" dt="2023-07-03T21:45:12.392" v="880" actId="1076"/>
          <ac:picMkLst>
            <pc:docMk/>
            <pc:sldMk cId="2128419805" sldId="391"/>
            <ac:picMk id="12" creationId="{12F92F2A-6F97-77A8-D340-42DC3AB07C8B}"/>
          </ac:picMkLst>
        </pc:picChg>
        <pc:picChg chg="add mod modCrop">
          <ac:chgData name="Zauber, Samantha (LARC-D327)[Jacobs Technology, Inc.]" userId="1ffa5fa4-f423-4b1e-b4c6-7f3f898fed0f" providerId="ADAL" clId="{E571C594-0E76-4B07-A14F-8CB5D42FC6BB}" dt="2023-07-03T21:45:16.959" v="881" actId="1076"/>
          <ac:picMkLst>
            <pc:docMk/>
            <pc:sldMk cId="2128419805" sldId="391"/>
            <ac:picMk id="14" creationId="{0BBBBAEE-BC35-1A21-4CC2-DAD7BBFF3A00}"/>
          </ac:picMkLst>
        </pc:picChg>
      </pc:sldChg>
      <pc:sldChg chg="del">
        <pc:chgData name="Zauber, Samantha (LARC-D327)[Jacobs Technology, Inc.]" userId="1ffa5fa4-f423-4b1e-b4c6-7f3f898fed0f" providerId="ADAL" clId="{E571C594-0E76-4B07-A14F-8CB5D42FC6BB}" dt="2023-07-03T20:17:38.184" v="317" actId="2696"/>
        <pc:sldMkLst>
          <pc:docMk/>
          <pc:sldMk cId="202311107" sldId="392"/>
        </pc:sldMkLst>
      </pc:sldChg>
      <pc:sldChg chg="modSp new mod modNotesTx">
        <pc:chgData name="Zauber, Samantha (LARC-D327)[Jacobs Technology, Inc.]" userId="1ffa5fa4-f423-4b1e-b4c6-7f3f898fed0f" providerId="ADAL" clId="{E571C594-0E76-4B07-A14F-8CB5D42FC6BB}" dt="2023-07-13T18:37:22.186" v="3740" actId="20577"/>
        <pc:sldMkLst>
          <pc:docMk/>
          <pc:sldMk cId="4220615733" sldId="392"/>
        </pc:sldMkLst>
        <pc:spChg chg="mod">
          <ac:chgData name="Zauber, Samantha (LARC-D327)[Jacobs Technology, Inc.]" userId="1ffa5fa4-f423-4b1e-b4c6-7f3f898fed0f" providerId="ADAL" clId="{E571C594-0E76-4B07-A14F-8CB5D42FC6BB}" dt="2023-07-03T20:23:44.836" v="379" actId="20577"/>
          <ac:spMkLst>
            <pc:docMk/>
            <pc:sldMk cId="4220615733" sldId="392"/>
            <ac:spMk id="2" creationId="{F736827F-F77F-7CCD-C5E3-ABB7EAC3281C}"/>
          </ac:spMkLst>
        </pc:spChg>
        <pc:spChg chg="mod">
          <ac:chgData name="Zauber, Samantha (LARC-D327)[Jacobs Technology, Inc.]" userId="1ffa5fa4-f423-4b1e-b4c6-7f3f898fed0f" providerId="ADAL" clId="{E571C594-0E76-4B07-A14F-8CB5D42FC6BB}" dt="2023-07-13T13:13:16.155" v="2322" actId="20577"/>
          <ac:spMkLst>
            <pc:docMk/>
            <pc:sldMk cId="4220615733" sldId="392"/>
            <ac:spMk id="5" creationId="{5E7DAC5A-13B8-EB46-03DF-670E572350F6}"/>
          </ac:spMkLst>
        </pc:spChg>
      </pc:sldChg>
      <pc:sldChg chg="modSp new mod modNotesTx">
        <pc:chgData name="Zauber, Samantha (LARC-D327)[Jacobs Technology, Inc.]" userId="1ffa5fa4-f423-4b1e-b4c6-7f3f898fed0f" providerId="ADAL" clId="{E571C594-0E76-4B07-A14F-8CB5D42FC6BB}" dt="2023-07-13T13:13:26.777" v="2328" actId="20577"/>
        <pc:sldMkLst>
          <pc:docMk/>
          <pc:sldMk cId="2503124368" sldId="393"/>
        </pc:sldMkLst>
        <pc:spChg chg="mod">
          <ac:chgData name="Zauber, Samantha (LARC-D327)[Jacobs Technology, Inc.]" userId="1ffa5fa4-f423-4b1e-b4c6-7f3f898fed0f" providerId="ADAL" clId="{E571C594-0E76-4B07-A14F-8CB5D42FC6BB}" dt="2023-07-03T20:24:01.548" v="391" actId="20577"/>
          <ac:spMkLst>
            <pc:docMk/>
            <pc:sldMk cId="2503124368" sldId="393"/>
            <ac:spMk id="2" creationId="{238755FF-810F-D093-058E-B331F1595FB9}"/>
          </ac:spMkLst>
        </pc:spChg>
        <pc:spChg chg="mod">
          <ac:chgData name="Zauber, Samantha (LARC-D327)[Jacobs Technology, Inc.]" userId="1ffa5fa4-f423-4b1e-b4c6-7f3f898fed0f" providerId="ADAL" clId="{E571C594-0E76-4B07-A14F-8CB5D42FC6BB}" dt="2023-07-13T13:13:26.777" v="2328" actId="20577"/>
          <ac:spMkLst>
            <pc:docMk/>
            <pc:sldMk cId="2503124368" sldId="393"/>
            <ac:spMk id="6" creationId="{B387A43B-081B-68C2-8767-4342079B48C6}"/>
          </ac:spMkLst>
        </pc:spChg>
      </pc:sldChg>
      <pc:sldChg chg="modSp new mod">
        <pc:chgData name="Zauber, Samantha (LARC-D327)[Jacobs Technology, Inc.]" userId="1ffa5fa4-f423-4b1e-b4c6-7f3f898fed0f" providerId="ADAL" clId="{E571C594-0E76-4B07-A14F-8CB5D42FC6BB}" dt="2023-07-03T20:26:26.061" v="415" actId="20577"/>
        <pc:sldMkLst>
          <pc:docMk/>
          <pc:sldMk cId="3095872373" sldId="394"/>
        </pc:sldMkLst>
        <pc:spChg chg="mod">
          <ac:chgData name="Zauber, Samantha (LARC-D327)[Jacobs Technology, Inc.]" userId="1ffa5fa4-f423-4b1e-b4c6-7f3f898fed0f" providerId="ADAL" clId="{E571C594-0E76-4B07-A14F-8CB5D42FC6BB}" dt="2023-07-03T20:26:26.061" v="415" actId="20577"/>
          <ac:spMkLst>
            <pc:docMk/>
            <pc:sldMk cId="3095872373" sldId="394"/>
            <ac:spMk id="2" creationId="{2ED10CFD-BCE7-255B-324A-5FE09D342516}"/>
          </ac:spMkLst>
        </pc:spChg>
      </pc:sldChg>
      <pc:sldChg chg="addSp delSp modSp new mod">
        <pc:chgData name="Zauber, Samantha (LARC-D327)[Jacobs Technology, Inc.]" userId="1ffa5fa4-f423-4b1e-b4c6-7f3f898fed0f" providerId="ADAL" clId="{E571C594-0E76-4B07-A14F-8CB5D42FC6BB}" dt="2023-07-03T21:35:28.083" v="815" actId="207"/>
        <pc:sldMkLst>
          <pc:docMk/>
          <pc:sldMk cId="2949109596" sldId="395"/>
        </pc:sldMkLst>
        <pc:spChg chg="mod">
          <ac:chgData name="Zauber, Samantha (LARC-D327)[Jacobs Technology, Inc.]" userId="1ffa5fa4-f423-4b1e-b4c6-7f3f898fed0f" providerId="ADAL" clId="{E571C594-0E76-4B07-A14F-8CB5D42FC6BB}" dt="2023-07-03T21:27:04.535" v="748" actId="20577"/>
          <ac:spMkLst>
            <pc:docMk/>
            <pc:sldMk cId="2949109596" sldId="395"/>
            <ac:spMk id="2" creationId="{59B116BD-1D10-3CBC-8B19-71759811FBAC}"/>
          </ac:spMkLst>
        </pc:spChg>
        <pc:spChg chg="mod">
          <ac:chgData name="Zauber, Samantha (LARC-D327)[Jacobs Technology, Inc.]" userId="1ffa5fa4-f423-4b1e-b4c6-7f3f898fed0f" providerId="ADAL" clId="{E571C594-0E76-4B07-A14F-8CB5D42FC6BB}" dt="2023-07-03T21:27:06.980" v="749"/>
          <ac:spMkLst>
            <pc:docMk/>
            <pc:sldMk cId="2949109596" sldId="395"/>
            <ac:spMk id="5" creationId="{15966B86-A76C-A246-2EF2-AFF7C485E77F}"/>
          </ac:spMkLst>
        </pc:spChg>
        <pc:spChg chg="add mod">
          <ac:chgData name="Zauber, Samantha (LARC-D327)[Jacobs Technology, Inc.]" userId="1ffa5fa4-f423-4b1e-b4c6-7f3f898fed0f" providerId="ADAL" clId="{E571C594-0E76-4B07-A14F-8CB5D42FC6BB}" dt="2023-07-03T21:35:28.083" v="815" actId="207"/>
          <ac:spMkLst>
            <pc:docMk/>
            <pc:sldMk cId="2949109596" sldId="395"/>
            <ac:spMk id="8" creationId="{9E3DD84E-3A80-6274-78CD-B47AC6F50100}"/>
          </ac:spMkLst>
        </pc:spChg>
        <pc:spChg chg="add del mod">
          <ac:chgData name="Zauber, Samantha (LARC-D327)[Jacobs Technology, Inc.]" userId="1ffa5fa4-f423-4b1e-b4c6-7f3f898fed0f" providerId="ADAL" clId="{E571C594-0E76-4B07-A14F-8CB5D42FC6BB}" dt="2023-07-03T21:34:57.465" v="808" actId="478"/>
          <ac:spMkLst>
            <pc:docMk/>
            <pc:sldMk cId="2949109596" sldId="395"/>
            <ac:spMk id="9" creationId="{B6E4681B-1396-FCD6-C542-AD9FD442F9A7}"/>
          </ac:spMkLst>
        </pc:spChg>
        <pc:picChg chg="add mod">
          <ac:chgData name="Zauber, Samantha (LARC-D327)[Jacobs Technology, Inc.]" userId="1ffa5fa4-f423-4b1e-b4c6-7f3f898fed0f" providerId="ADAL" clId="{E571C594-0E76-4B07-A14F-8CB5D42FC6BB}" dt="2023-07-03T21:28:44.177" v="771" actId="1076"/>
          <ac:picMkLst>
            <pc:docMk/>
            <pc:sldMk cId="2949109596" sldId="395"/>
            <ac:picMk id="7" creationId="{9552A3EE-9071-9D4F-8850-C1F4F197B9B5}"/>
          </ac:picMkLst>
        </pc:picChg>
      </pc:sldChg>
      <pc:sldChg chg="addSp delSp modSp add mod modNotesTx">
        <pc:chgData name="Zauber, Samantha (LARC-D327)[Jacobs Technology, Inc.]" userId="1ffa5fa4-f423-4b1e-b4c6-7f3f898fed0f" providerId="ADAL" clId="{E571C594-0E76-4B07-A14F-8CB5D42FC6BB}" dt="2023-07-13T18:30:52.245" v="2952" actId="20577"/>
        <pc:sldMkLst>
          <pc:docMk/>
          <pc:sldMk cId="1533253696" sldId="396"/>
        </pc:sldMkLst>
        <pc:spChg chg="mod">
          <ac:chgData name="Zauber, Samantha (LARC-D327)[Jacobs Technology, Inc.]" userId="1ffa5fa4-f423-4b1e-b4c6-7f3f898fed0f" providerId="ADAL" clId="{E571C594-0E76-4B07-A14F-8CB5D42FC6BB}" dt="2023-07-03T21:17:03.130" v="653" actId="20577"/>
          <ac:spMkLst>
            <pc:docMk/>
            <pc:sldMk cId="1533253696" sldId="396"/>
            <ac:spMk id="2" creationId="{E88333F9-9EA3-A6F3-19DC-5D29FB4A407A}"/>
          </ac:spMkLst>
        </pc:spChg>
        <pc:spChg chg="mod">
          <ac:chgData name="Zauber, Samantha (LARC-D327)[Jacobs Technology, Inc.]" userId="1ffa5fa4-f423-4b1e-b4c6-7f3f898fed0f" providerId="ADAL" clId="{E571C594-0E76-4B07-A14F-8CB5D42FC6BB}" dt="2023-07-13T13:13:05.418" v="2313" actId="20577"/>
          <ac:spMkLst>
            <pc:docMk/>
            <pc:sldMk cId="1533253696" sldId="396"/>
            <ac:spMk id="5" creationId="{59315F88-1841-2B64-1607-E49EB91CF78F}"/>
          </ac:spMkLst>
        </pc:spChg>
        <pc:spChg chg="add mod">
          <ac:chgData name="Zauber, Samantha (LARC-D327)[Jacobs Technology, Inc.]" userId="1ffa5fa4-f423-4b1e-b4c6-7f3f898fed0f" providerId="ADAL" clId="{E571C594-0E76-4B07-A14F-8CB5D42FC6BB}" dt="2023-07-03T21:34:25.480" v="806"/>
          <ac:spMkLst>
            <pc:docMk/>
            <pc:sldMk cId="1533253696" sldId="396"/>
            <ac:spMk id="10" creationId="{82E59573-2DD7-700B-5497-5AE96C711F04}"/>
          </ac:spMkLst>
        </pc:spChg>
        <pc:spChg chg="add mod">
          <ac:chgData name="Zauber, Samantha (LARC-D327)[Jacobs Technology, Inc.]" userId="1ffa5fa4-f423-4b1e-b4c6-7f3f898fed0f" providerId="ADAL" clId="{E571C594-0E76-4B07-A14F-8CB5D42FC6BB}" dt="2023-07-03T21:34:25.480" v="806"/>
          <ac:spMkLst>
            <pc:docMk/>
            <pc:sldMk cId="1533253696" sldId="396"/>
            <ac:spMk id="12" creationId="{12A65609-B931-8881-700B-A8620F3020F3}"/>
          </ac:spMkLst>
        </pc:spChg>
        <pc:picChg chg="add mod modCrop">
          <ac:chgData name="Zauber, Samantha (LARC-D327)[Jacobs Technology, Inc.]" userId="1ffa5fa4-f423-4b1e-b4c6-7f3f898fed0f" providerId="ADAL" clId="{E571C594-0E76-4B07-A14F-8CB5D42FC6BB}" dt="2023-07-03T21:19:54.974" v="702" actId="14100"/>
          <ac:picMkLst>
            <pc:docMk/>
            <pc:sldMk cId="1533253696" sldId="396"/>
            <ac:picMk id="7" creationId="{396C461F-F8A0-0EB1-52AF-11951AED1A23}"/>
          </ac:picMkLst>
        </pc:picChg>
        <pc:picChg chg="add mod">
          <ac:chgData name="Zauber, Samantha (LARC-D327)[Jacobs Technology, Inc.]" userId="1ffa5fa4-f423-4b1e-b4c6-7f3f898fed0f" providerId="ADAL" clId="{E571C594-0E76-4B07-A14F-8CB5D42FC6BB}" dt="2023-07-03T21:19:52.240" v="701" actId="1076"/>
          <ac:picMkLst>
            <pc:docMk/>
            <pc:sldMk cId="1533253696" sldId="396"/>
            <ac:picMk id="9" creationId="{5DC783A2-FCD9-5E85-9FD8-2A6A8A5D6C48}"/>
          </ac:picMkLst>
        </pc:picChg>
        <pc:picChg chg="del">
          <ac:chgData name="Zauber, Samantha (LARC-D327)[Jacobs Technology, Inc.]" userId="1ffa5fa4-f423-4b1e-b4c6-7f3f898fed0f" providerId="ADAL" clId="{E571C594-0E76-4B07-A14F-8CB5D42FC6BB}" dt="2023-07-03T21:16:59.281" v="650" actId="478"/>
          <ac:picMkLst>
            <pc:docMk/>
            <pc:sldMk cId="1533253696" sldId="396"/>
            <ac:picMk id="11" creationId="{11E07738-1DC1-7F10-0F25-C0FCD4372468}"/>
          </ac:picMkLst>
        </pc:picChg>
        <pc:picChg chg="del">
          <ac:chgData name="Zauber, Samantha (LARC-D327)[Jacobs Technology, Inc.]" userId="1ffa5fa4-f423-4b1e-b4c6-7f3f898fed0f" providerId="ADAL" clId="{E571C594-0E76-4B07-A14F-8CB5D42FC6BB}" dt="2023-07-03T21:17:00.267" v="651" actId="478"/>
          <ac:picMkLst>
            <pc:docMk/>
            <pc:sldMk cId="1533253696" sldId="396"/>
            <ac:picMk id="13" creationId="{EB3EEB03-635E-4457-8E76-81FC49C00A4F}"/>
          </ac:picMkLst>
        </pc:picChg>
      </pc:sldChg>
      <pc:sldChg chg="addSp modSp new mod">
        <pc:chgData name="Zauber, Samantha (LARC-D327)[Jacobs Technology, Inc.]" userId="1ffa5fa4-f423-4b1e-b4c6-7f3f898fed0f" providerId="ADAL" clId="{E571C594-0E76-4B07-A14F-8CB5D42FC6BB}" dt="2023-07-03T21:35:34.605" v="816"/>
        <pc:sldMkLst>
          <pc:docMk/>
          <pc:sldMk cId="2949134141" sldId="397"/>
        </pc:sldMkLst>
        <pc:spChg chg="mod">
          <ac:chgData name="Zauber, Samantha (LARC-D327)[Jacobs Technology, Inc.]" userId="1ffa5fa4-f423-4b1e-b4c6-7f3f898fed0f" providerId="ADAL" clId="{E571C594-0E76-4B07-A14F-8CB5D42FC6BB}" dt="2023-07-03T21:27:29.291" v="752"/>
          <ac:spMkLst>
            <pc:docMk/>
            <pc:sldMk cId="2949134141" sldId="397"/>
            <ac:spMk id="2" creationId="{BD739EAB-CECF-74EC-2D87-C2E7678571AC}"/>
          </ac:spMkLst>
        </pc:spChg>
        <pc:spChg chg="mod">
          <ac:chgData name="Zauber, Samantha (LARC-D327)[Jacobs Technology, Inc.]" userId="1ffa5fa4-f423-4b1e-b4c6-7f3f898fed0f" providerId="ADAL" clId="{E571C594-0E76-4B07-A14F-8CB5D42FC6BB}" dt="2023-07-03T21:27:42.738" v="757" actId="20577"/>
          <ac:spMkLst>
            <pc:docMk/>
            <pc:sldMk cId="2949134141" sldId="397"/>
            <ac:spMk id="5" creationId="{B8BC16C3-B2D4-C2B8-F5B6-59168D02F6D8}"/>
          </ac:spMkLst>
        </pc:spChg>
        <pc:spChg chg="add mod">
          <ac:chgData name="Zauber, Samantha (LARC-D327)[Jacobs Technology, Inc.]" userId="1ffa5fa4-f423-4b1e-b4c6-7f3f898fed0f" providerId="ADAL" clId="{E571C594-0E76-4B07-A14F-8CB5D42FC6BB}" dt="2023-07-03T21:35:34.605" v="816"/>
          <ac:spMkLst>
            <pc:docMk/>
            <pc:sldMk cId="2949134141" sldId="397"/>
            <ac:spMk id="8" creationId="{EA760B59-27DA-063C-5888-675D38D41274}"/>
          </ac:spMkLst>
        </pc:spChg>
        <pc:picChg chg="add mod">
          <ac:chgData name="Zauber, Samantha (LARC-D327)[Jacobs Technology, Inc.]" userId="1ffa5fa4-f423-4b1e-b4c6-7f3f898fed0f" providerId="ADAL" clId="{E571C594-0E76-4B07-A14F-8CB5D42FC6BB}" dt="2023-07-03T21:28:37.482" v="770" actId="14100"/>
          <ac:picMkLst>
            <pc:docMk/>
            <pc:sldMk cId="2949134141" sldId="397"/>
            <ac:picMk id="7" creationId="{83FE910F-5A5B-E784-C7A5-65ECF02305D7}"/>
          </ac:picMkLst>
        </pc:picChg>
      </pc:sldChg>
      <pc:sldChg chg="addSp modSp add mod">
        <pc:chgData name="Zauber, Samantha (LARC-D327)[Jacobs Technology, Inc.]" userId="1ffa5fa4-f423-4b1e-b4c6-7f3f898fed0f" providerId="ADAL" clId="{E571C594-0E76-4B07-A14F-8CB5D42FC6BB}" dt="2023-07-03T21:35:36.245" v="817"/>
        <pc:sldMkLst>
          <pc:docMk/>
          <pc:sldMk cId="2592111643" sldId="398"/>
        </pc:sldMkLst>
        <pc:spChg chg="mod">
          <ac:chgData name="Zauber, Samantha (LARC-D327)[Jacobs Technology, Inc.]" userId="1ffa5fa4-f423-4b1e-b4c6-7f3f898fed0f" providerId="ADAL" clId="{E571C594-0E76-4B07-A14F-8CB5D42FC6BB}" dt="2023-07-03T21:27:58.216" v="765" actId="20577"/>
          <ac:spMkLst>
            <pc:docMk/>
            <pc:sldMk cId="2592111643" sldId="398"/>
            <ac:spMk id="5" creationId="{B8BC16C3-B2D4-C2B8-F5B6-59168D02F6D8}"/>
          </ac:spMkLst>
        </pc:spChg>
        <pc:spChg chg="add mod">
          <ac:chgData name="Zauber, Samantha (LARC-D327)[Jacobs Technology, Inc.]" userId="1ffa5fa4-f423-4b1e-b4c6-7f3f898fed0f" providerId="ADAL" clId="{E571C594-0E76-4B07-A14F-8CB5D42FC6BB}" dt="2023-07-03T21:35:36.245" v="817"/>
          <ac:spMkLst>
            <pc:docMk/>
            <pc:sldMk cId="2592111643" sldId="398"/>
            <ac:spMk id="8" creationId="{815B5A2A-09DE-7A42-104E-F700703AE5E0}"/>
          </ac:spMkLst>
        </pc:spChg>
        <pc:picChg chg="add mod">
          <ac:chgData name="Zauber, Samantha (LARC-D327)[Jacobs Technology, Inc.]" userId="1ffa5fa4-f423-4b1e-b4c6-7f3f898fed0f" providerId="ADAL" clId="{E571C594-0E76-4B07-A14F-8CB5D42FC6BB}" dt="2023-07-03T21:29:20.279" v="774" actId="14100"/>
          <ac:picMkLst>
            <pc:docMk/>
            <pc:sldMk cId="2592111643" sldId="398"/>
            <ac:picMk id="7" creationId="{D4AECACE-D551-D3F6-A34E-F659732C5F6D}"/>
          </ac:picMkLst>
        </pc:picChg>
      </pc:sldChg>
      <pc:sldChg chg="addSp modSp add mod">
        <pc:chgData name="Zauber, Samantha (LARC-D327)[Jacobs Technology, Inc.]" userId="1ffa5fa4-f423-4b1e-b4c6-7f3f898fed0f" providerId="ADAL" clId="{E571C594-0E76-4B07-A14F-8CB5D42FC6BB}" dt="2023-07-03T21:35:43.768" v="818"/>
        <pc:sldMkLst>
          <pc:docMk/>
          <pc:sldMk cId="3649200615" sldId="399"/>
        </pc:sldMkLst>
        <pc:spChg chg="mod">
          <ac:chgData name="Zauber, Samantha (LARC-D327)[Jacobs Technology, Inc.]" userId="1ffa5fa4-f423-4b1e-b4c6-7f3f898fed0f" providerId="ADAL" clId="{E571C594-0E76-4B07-A14F-8CB5D42FC6BB}" dt="2023-07-03T21:28:02.663" v="767" actId="20577"/>
          <ac:spMkLst>
            <pc:docMk/>
            <pc:sldMk cId="3649200615" sldId="399"/>
            <ac:spMk id="5" creationId="{B8BC16C3-B2D4-C2B8-F5B6-59168D02F6D8}"/>
          </ac:spMkLst>
        </pc:spChg>
        <pc:spChg chg="add mod">
          <ac:chgData name="Zauber, Samantha (LARC-D327)[Jacobs Technology, Inc.]" userId="1ffa5fa4-f423-4b1e-b4c6-7f3f898fed0f" providerId="ADAL" clId="{E571C594-0E76-4B07-A14F-8CB5D42FC6BB}" dt="2023-07-03T21:35:43.768" v="818"/>
          <ac:spMkLst>
            <pc:docMk/>
            <pc:sldMk cId="3649200615" sldId="399"/>
            <ac:spMk id="8" creationId="{69076DE7-CDF8-F5E7-02BD-01668EDE6F1B}"/>
          </ac:spMkLst>
        </pc:spChg>
        <pc:picChg chg="add mod">
          <ac:chgData name="Zauber, Samantha (LARC-D327)[Jacobs Technology, Inc.]" userId="1ffa5fa4-f423-4b1e-b4c6-7f3f898fed0f" providerId="ADAL" clId="{E571C594-0E76-4B07-A14F-8CB5D42FC6BB}" dt="2023-07-03T21:29:59.666" v="777" actId="1076"/>
          <ac:picMkLst>
            <pc:docMk/>
            <pc:sldMk cId="3649200615" sldId="399"/>
            <ac:picMk id="7" creationId="{AFB91A28-7F50-99F6-74FF-753EE3FAB316}"/>
          </ac:picMkLst>
        </pc:picChg>
      </pc:sldChg>
      <pc:sldChg chg="modSp add mod modNotesTx">
        <pc:chgData name="Zauber, Samantha (LARC-D327)[Jacobs Technology, Inc.]" userId="1ffa5fa4-f423-4b1e-b4c6-7f3f898fed0f" providerId="ADAL" clId="{E571C594-0E76-4B07-A14F-8CB5D42FC6BB}" dt="2023-07-13T18:31:44.026" v="2959" actId="20577"/>
        <pc:sldMkLst>
          <pc:docMk/>
          <pc:sldMk cId="1138000336" sldId="400"/>
        </pc:sldMkLst>
        <pc:spChg chg="mod">
          <ac:chgData name="Zauber, Samantha (LARC-D327)[Jacobs Technology, Inc.]" userId="1ffa5fa4-f423-4b1e-b4c6-7f3f898fed0f" providerId="ADAL" clId="{E571C594-0E76-4B07-A14F-8CB5D42FC6BB}" dt="2023-07-06T13:24:18.503" v="1118" actId="20577"/>
          <ac:spMkLst>
            <pc:docMk/>
            <pc:sldMk cId="1138000336" sldId="400"/>
            <ac:spMk id="2" creationId="{EA38BBEB-69F0-A662-CC6A-DC15E96378A3}"/>
          </ac:spMkLst>
        </pc:spChg>
        <pc:spChg chg="mod">
          <ac:chgData name="Zauber, Samantha (LARC-D327)[Jacobs Technology, Inc.]" userId="1ffa5fa4-f423-4b1e-b4c6-7f3f898fed0f" providerId="ADAL" clId="{E571C594-0E76-4B07-A14F-8CB5D42FC6BB}" dt="2023-07-13T13:14:24.171" v="2400" actId="20577"/>
          <ac:spMkLst>
            <pc:docMk/>
            <pc:sldMk cId="1138000336" sldId="400"/>
            <ac:spMk id="8" creationId="{787231D8-25E4-6D0E-C3B5-5E07C9A801BF}"/>
          </ac:spMkLst>
        </pc:spChg>
        <pc:picChg chg="mod modCrop">
          <ac:chgData name="Zauber, Samantha (LARC-D327)[Jacobs Technology, Inc.]" userId="1ffa5fa4-f423-4b1e-b4c6-7f3f898fed0f" providerId="ADAL" clId="{E571C594-0E76-4B07-A14F-8CB5D42FC6BB}" dt="2023-07-06T13:28:53.653" v="1195" actId="14100"/>
          <ac:picMkLst>
            <pc:docMk/>
            <pc:sldMk cId="1138000336" sldId="400"/>
            <ac:picMk id="10" creationId="{E176B4D1-19AB-71C1-AAC1-B355F66E3C90}"/>
          </ac:picMkLst>
        </pc:picChg>
        <pc:picChg chg="mod modCrop">
          <ac:chgData name="Zauber, Samantha (LARC-D327)[Jacobs Technology, Inc.]" userId="1ffa5fa4-f423-4b1e-b4c6-7f3f898fed0f" providerId="ADAL" clId="{E571C594-0E76-4B07-A14F-8CB5D42FC6BB}" dt="2023-07-06T13:29:40.492" v="1204" actId="1076"/>
          <ac:picMkLst>
            <pc:docMk/>
            <pc:sldMk cId="1138000336" sldId="400"/>
            <ac:picMk id="12" creationId="{12F92F2A-6F97-77A8-D340-42DC3AB07C8B}"/>
          </ac:picMkLst>
        </pc:picChg>
        <pc:picChg chg="mod modCrop">
          <ac:chgData name="Zauber, Samantha (LARC-D327)[Jacobs Technology, Inc.]" userId="1ffa5fa4-f423-4b1e-b4c6-7f3f898fed0f" providerId="ADAL" clId="{E571C594-0E76-4B07-A14F-8CB5D42FC6BB}" dt="2023-07-06T13:29:37.756" v="1203" actId="1076"/>
          <ac:picMkLst>
            <pc:docMk/>
            <pc:sldMk cId="1138000336" sldId="400"/>
            <ac:picMk id="14" creationId="{0BBBBAEE-BC35-1A21-4CC2-DAD7BBFF3A00}"/>
          </ac:picMkLst>
        </pc:picChg>
      </pc:sldChg>
      <pc:sldChg chg="addSp delSp modSp new mod">
        <pc:chgData name="Zauber, Samantha (LARC-D327)[Jacobs Technology, Inc.]" userId="1ffa5fa4-f423-4b1e-b4c6-7f3f898fed0f" providerId="ADAL" clId="{E571C594-0E76-4B07-A14F-8CB5D42FC6BB}" dt="2023-07-12T14:01:17.791" v="1541" actId="1076"/>
        <pc:sldMkLst>
          <pc:docMk/>
          <pc:sldMk cId="3854238456" sldId="401"/>
        </pc:sldMkLst>
        <pc:spChg chg="mod">
          <ac:chgData name="Zauber, Samantha (LARC-D327)[Jacobs Technology, Inc.]" userId="1ffa5fa4-f423-4b1e-b4c6-7f3f898fed0f" providerId="ADAL" clId="{E571C594-0E76-4B07-A14F-8CB5D42FC6BB}" dt="2023-07-12T14:00:45.273" v="1540" actId="1076"/>
          <ac:spMkLst>
            <pc:docMk/>
            <pc:sldMk cId="3854238456" sldId="401"/>
            <ac:spMk id="2" creationId="{C50FCFB2-4A06-8E45-BB89-D5DDAF07D90F}"/>
          </ac:spMkLst>
        </pc:spChg>
        <pc:spChg chg="del mod">
          <ac:chgData name="Zauber, Samantha (LARC-D327)[Jacobs Technology, Inc.]" userId="1ffa5fa4-f423-4b1e-b4c6-7f3f898fed0f" providerId="ADAL" clId="{E571C594-0E76-4B07-A14F-8CB5D42FC6BB}" dt="2023-07-06T21:14:30.591" v="1307" actId="478"/>
          <ac:spMkLst>
            <pc:docMk/>
            <pc:sldMk cId="3854238456" sldId="401"/>
            <ac:spMk id="5" creationId="{32F21D72-F265-8EE3-72A4-61A5168A959A}"/>
          </ac:spMkLst>
        </pc:spChg>
        <pc:spChg chg="add mod">
          <ac:chgData name="Zauber, Samantha (LARC-D327)[Jacobs Technology, Inc.]" userId="1ffa5fa4-f423-4b1e-b4c6-7f3f898fed0f" providerId="ADAL" clId="{E571C594-0E76-4B07-A14F-8CB5D42FC6BB}" dt="2023-07-12T14:01:17.791" v="1541" actId="1076"/>
          <ac:spMkLst>
            <pc:docMk/>
            <pc:sldMk cId="3854238456" sldId="401"/>
            <ac:spMk id="6" creationId="{7778F13B-E230-02BC-EA83-6CCCD74B18BF}"/>
          </ac:spMkLst>
        </pc:spChg>
        <pc:picChg chg="add del">
          <ac:chgData name="Zauber, Samantha (LARC-D327)[Jacobs Technology, Inc.]" userId="1ffa5fa4-f423-4b1e-b4c6-7f3f898fed0f" providerId="ADAL" clId="{E571C594-0E76-4B07-A14F-8CB5D42FC6BB}" dt="2023-07-12T13:59:50.447" v="1533" actId="22"/>
          <ac:picMkLst>
            <pc:docMk/>
            <pc:sldMk cId="3854238456" sldId="401"/>
            <ac:picMk id="7" creationId="{AC52D85F-D163-3E61-581F-DF8DAF1E9221}"/>
          </ac:picMkLst>
        </pc:picChg>
        <pc:picChg chg="add del mod modCrop">
          <ac:chgData name="Zauber, Samantha (LARC-D327)[Jacobs Technology, Inc.]" userId="1ffa5fa4-f423-4b1e-b4c6-7f3f898fed0f" providerId="ADAL" clId="{E571C594-0E76-4B07-A14F-8CB5D42FC6BB}" dt="2023-07-12T13:59:52.088" v="1534" actId="478"/>
          <ac:picMkLst>
            <pc:docMk/>
            <pc:sldMk cId="3854238456" sldId="401"/>
            <ac:picMk id="8" creationId="{FEAAFE42-AD28-5C4A-5D1A-8B84D65A0A06}"/>
          </ac:picMkLst>
        </pc:picChg>
        <pc:picChg chg="add ord">
          <ac:chgData name="Zauber, Samantha (LARC-D327)[Jacobs Technology, Inc.]" userId="1ffa5fa4-f423-4b1e-b4c6-7f3f898fed0f" providerId="ADAL" clId="{E571C594-0E76-4B07-A14F-8CB5D42FC6BB}" dt="2023-07-12T13:59:56.638" v="1536" actId="167"/>
          <ac:picMkLst>
            <pc:docMk/>
            <pc:sldMk cId="3854238456" sldId="401"/>
            <ac:picMk id="10" creationId="{26D07D47-2FC0-3B5D-0B06-95531407B5C6}"/>
          </ac:picMkLst>
        </pc:picChg>
      </pc:sldChg>
      <pc:sldChg chg="addSp delSp modSp add mod">
        <pc:chgData name="Zauber, Samantha (LARC-D327)[Jacobs Technology, Inc.]" userId="1ffa5fa4-f423-4b1e-b4c6-7f3f898fed0f" providerId="ADAL" clId="{E571C594-0E76-4B07-A14F-8CB5D42FC6BB}" dt="2023-07-12T14:13:42.314" v="1612" actId="1076"/>
        <pc:sldMkLst>
          <pc:docMk/>
          <pc:sldMk cId="2957953765" sldId="402"/>
        </pc:sldMkLst>
        <pc:spChg chg="mod">
          <ac:chgData name="Zauber, Samantha (LARC-D327)[Jacobs Technology, Inc.]" userId="1ffa5fa4-f423-4b1e-b4c6-7f3f898fed0f" providerId="ADAL" clId="{E571C594-0E76-4B07-A14F-8CB5D42FC6BB}" dt="2023-07-12T14:13:36.835" v="1611" actId="1076"/>
          <ac:spMkLst>
            <pc:docMk/>
            <pc:sldMk cId="2957953765" sldId="402"/>
            <ac:spMk id="2" creationId="{C50FCFB2-4A06-8E45-BB89-D5DDAF07D90F}"/>
          </ac:spMkLst>
        </pc:spChg>
        <pc:spChg chg="del mod">
          <ac:chgData name="Zauber, Samantha (LARC-D327)[Jacobs Technology, Inc.]" userId="1ffa5fa4-f423-4b1e-b4c6-7f3f898fed0f" providerId="ADAL" clId="{E571C594-0E76-4B07-A14F-8CB5D42FC6BB}" dt="2023-07-06T21:22:52.631" v="1421" actId="478"/>
          <ac:spMkLst>
            <pc:docMk/>
            <pc:sldMk cId="2957953765" sldId="402"/>
            <ac:spMk id="5" creationId="{32F21D72-F265-8EE3-72A4-61A5168A959A}"/>
          </ac:spMkLst>
        </pc:spChg>
        <pc:spChg chg="mod">
          <ac:chgData name="Zauber, Samantha (LARC-D327)[Jacobs Technology, Inc.]" userId="1ffa5fa4-f423-4b1e-b4c6-7f3f898fed0f" providerId="ADAL" clId="{E571C594-0E76-4B07-A14F-8CB5D42FC6BB}" dt="2023-07-12T14:13:42.314" v="1612" actId="1076"/>
          <ac:spMkLst>
            <pc:docMk/>
            <pc:sldMk cId="2957953765" sldId="402"/>
            <ac:spMk id="6" creationId="{7778F13B-E230-02BC-EA83-6CCCD74B18BF}"/>
          </ac:spMkLst>
        </pc:spChg>
        <pc:spChg chg="add del mod">
          <ac:chgData name="Zauber, Samantha (LARC-D327)[Jacobs Technology, Inc.]" userId="1ffa5fa4-f423-4b1e-b4c6-7f3f898fed0f" providerId="ADAL" clId="{E571C594-0E76-4B07-A14F-8CB5D42FC6BB}" dt="2023-07-06T21:22:56.080" v="1422" actId="478"/>
          <ac:spMkLst>
            <pc:docMk/>
            <pc:sldMk cId="2957953765" sldId="402"/>
            <ac:spMk id="10" creationId="{4F351F51-8C71-4454-2F59-E0E416A0BE12}"/>
          </ac:spMkLst>
        </pc:spChg>
        <pc:picChg chg="add ord">
          <ac:chgData name="Zauber, Samantha (LARC-D327)[Jacobs Technology, Inc.]" userId="1ffa5fa4-f423-4b1e-b4c6-7f3f898fed0f" providerId="ADAL" clId="{E571C594-0E76-4B07-A14F-8CB5D42FC6BB}" dt="2023-07-12T14:13:20.808" v="1607" actId="167"/>
          <ac:picMkLst>
            <pc:docMk/>
            <pc:sldMk cId="2957953765" sldId="402"/>
            <ac:picMk id="7" creationId="{40AF28EB-DB68-FCB5-65D4-46D62F71095C}"/>
          </ac:picMkLst>
        </pc:picChg>
        <pc:picChg chg="add del mod modCrop">
          <ac:chgData name="Zauber, Samantha (LARC-D327)[Jacobs Technology, Inc.]" userId="1ffa5fa4-f423-4b1e-b4c6-7f3f898fed0f" providerId="ADAL" clId="{E571C594-0E76-4B07-A14F-8CB5D42FC6BB}" dt="2023-07-12T14:13:07.619" v="1605" actId="478"/>
          <ac:picMkLst>
            <pc:docMk/>
            <pc:sldMk cId="2957953765" sldId="402"/>
            <ac:picMk id="8" creationId="{343629DC-3134-D896-2B7A-13A1E319E2B9}"/>
          </ac:picMkLst>
        </pc:picChg>
      </pc:sldChg>
      <pc:sldChg chg="addSp delSp modSp add del mod">
        <pc:chgData name="Zauber, Samantha (LARC-D327)[Jacobs Technology, Inc.]" userId="1ffa5fa4-f423-4b1e-b4c6-7f3f898fed0f" providerId="ADAL" clId="{E571C594-0E76-4B07-A14F-8CB5D42FC6BB}" dt="2023-07-12T14:01:28.886" v="1542" actId="47"/>
        <pc:sldMkLst>
          <pc:docMk/>
          <pc:sldMk cId="3818109619" sldId="403"/>
        </pc:sldMkLst>
        <pc:picChg chg="add mod modCrop">
          <ac:chgData name="Zauber, Samantha (LARC-D327)[Jacobs Technology, Inc.]" userId="1ffa5fa4-f423-4b1e-b4c6-7f3f898fed0f" providerId="ADAL" clId="{E571C594-0E76-4B07-A14F-8CB5D42FC6BB}" dt="2023-07-06T21:16:00.149" v="1330" actId="1076"/>
          <ac:picMkLst>
            <pc:docMk/>
            <pc:sldMk cId="3818109619" sldId="403"/>
            <ac:picMk id="7" creationId="{D22230ED-8791-A133-FF22-AA170C57EE00}"/>
          </ac:picMkLst>
        </pc:picChg>
        <pc:picChg chg="del">
          <ac:chgData name="Zauber, Samantha (LARC-D327)[Jacobs Technology, Inc.]" userId="1ffa5fa4-f423-4b1e-b4c6-7f3f898fed0f" providerId="ADAL" clId="{E571C594-0E76-4B07-A14F-8CB5D42FC6BB}" dt="2023-07-06T21:14:49.949" v="1309" actId="478"/>
          <ac:picMkLst>
            <pc:docMk/>
            <pc:sldMk cId="3818109619" sldId="403"/>
            <ac:picMk id="8" creationId="{FEAAFE42-AD28-5C4A-5D1A-8B84D65A0A06}"/>
          </ac:picMkLst>
        </pc:picChg>
      </pc:sldChg>
      <pc:sldChg chg="addSp modSp add del mod">
        <pc:chgData name="Zauber, Samantha (LARC-D327)[Jacobs Technology, Inc.]" userId="1ffa5fa4-f423-4b1e-b4c6-7f3f898fed0f" providerId="ADAL" clId="{E571C594-0E76-4B07-A14F-8CB5D42FC6BB}" dt="2023-07-12T14:01:30.305" v="1543" actId="47"/>
        <pc:sldMkLst>
          <pc:docMk/>
          <pc:sldMk cId="71792810" sldId="404"/>
        </pc:sldMkLst>
        <pc:picChg chg="add mod modCrop">
          <ac:chgData name="Zauber, Samantha (LARC-D327)[Jacobs Technology, Inc.]" userId="1ffa5fa4-f423-4b1e-b4c6-7f3f898fed0f" providerId="ADAL" clId="{E571C594-0E76-4B07-A14F-8CB5D42FC6BB}" dt="2023-07-06T21:16:32.054" v="1336" actId="1076"/>
          <ac:picMkLst>
            <pc:docMk/>
            <pc:sldMk cId="71792810" sldId="404"/>
            <ac:picMk id="7" creationId="{951A0E54-5FA0-91D0-7947-AF58D91F0078}"/>
          </ac:picMkLst>
        </pc:picChg>
      </pc:sldChg>
      <pc:sldChg chg="addSp modSp add del mod">
        <pc:chgData name="Zauber, Samantha (LARC-D327)[Jacobs Technology, Inc.]" userId="1ffa5fa4-f423-4b1e-b4c6-7f3f898fed0f" providerId="ADAL" clId="{E571C594-0E76-4B07-A14F-8CB5D42FC6BB}" dt="2023-07-12T14:01:31.365" v="1544" actId="47"/>
        <pc:sldMkLst>
          <pc:docMk/>
          <pc:sldMk cId="3196929693" sldId="405"/>
        </pc:sldMkLst>
        <pc:picChg chg="add mod modCrop">
          <ac:chgData name="Zauber, Samantha (LARC-D327)[Jacobs Technology, Inc.]" userId="1ffa5fa4-f423-4b1e-b4c6-7f3f898fed0f" providerId="ADAL" clId="{E571C594-0E76-4B07-A14F-8CB5D42FC6BB}" dt="2023-07-06T21:17:01.494" v="1342" actId="1076"/>
          <ac:picMkLst>
            <pc:docMk/>
            <pc:sldMk cId="3196929693" sldId="405"/>
            <ac:picMk id="7" creationId="{5C36609B-C8E7-7D12-157B-D0E7766F56C5}"/>
          </ac:picMkLst>
        </pc:picChg>
      </pc:sldChg>
      <pc:sldChg chg="addSp modSp add del mod">
        <pc:chgData name="Zauber, Samantha (LARC-D327)[Jacobs Technology, Inc.]" userId="1ffa5fa4-f423-4b1e-b4c6-7f3f898fed0f" providerId="ADAL" clId="{E571C594-0E76-4B07-A14F-8CB5D42FC6BB}" dt="2023-07-12T14:01:33.128" v="1545" actId="47"/>
        <pc:sldMkLst>
          <pc:docMk/>
          <pc:sldMk cId="538331649" sldId="406"/>
        </pc:sldMkLst>
        <pc:picChg chg="add mod modCrop">
          <ac:chgData name="Zauber, Samantha (LARC-D327)[Jacobs Technology, Inc.]" userId="1ffa5fa4-f423-4b1e-b4c6-7f3f898fed0f" providerId="ADAL" clId="{E571C594-0E76-4B07-A14F-8CB5D42FC6BB}" dt="2023-07-06T21:17:29.622" v="1348" actId="1076"/>
          <ac:picMkLst>
            <pc:docMk/>
            <pc:sldMk cId="538331649" sldId="406"/>
            <ac:picMk id="7" creationId="{9D833E16-32EF-C6FB-5001-746676C5EBB6}"/>
          </ac:picMkLst>
        </pc:picChg>
      </pc:sldChg>
      <pc:sldChg chg="addSp modSp add del mod">
        <pc:chgData name="Zauber, Samantha (LARC-D327)[Jacobs Technology, Inc.]" userId="1ffa5fa4-f423-4b1e-b4c6-7f3f898fed0f" providerId="ADAL" clId="{E571C594-0E76-4B07-A14F-8CB5D42FC6BB}" dt="2023-07-12T14:01:38.028" v="1546" actId="47"/>
        <pc:sldMkLst>
          <pc:docMk/>
          <pc:sldMk cId="2529999120" sldId="407"/>
        </pc:sldMkLst>
        <pc:picChg chg="add mod modCrop">
          <ac:chgData name="Zauber, Samantha (LARC-D327)[Jacobs Technology, Inc.]" userId="1ffa5fa4-f423-4b1e-b4c6-7f3f898fed0f" providerId="ADAL" clId="{E571C594-0E76-4B07-A14F-8CB5D42FC6BB}" dt="2023-07-06T21:17:55.318" v="1354" actId="1076"/>
          <ac:picMkLst>
            <pc:docMk/>
            <pc:sldMk cId="2529999120" sldId="407"/>
            <ac:picMk id="7" creationId="{27533192-BF70-9896-AC22-56DECC75A890}"/>
          </ac:picMkLst>
        </pc:picChg>
      </pc:sldChg>
      <pc:sldChg chg="addSp modSp add del mod">
        <pc:chgData name="Zauber, Samantha (LARC-D327)[Jacobs Technology, Inc.]" userId="1ffa5fa4-f423-4b1e-b4c6-7f3f898fed0f" providerId="ADAL" clId="{E571C594-0E76-4B07-A14F-8CB5D42FC6BB}" dt="2023-07-12T14:01:39.421" v="1547" actId="47"/>
        <pc:sldMkLst>
          <pc:docMk/>
          <pc:sldMk cId="886700141" sldId="408"/>
        </pc:sldMkLst>
        <pc:picChg chg="add mod modCrop">
          <ac:chgData name="Zauber, Samantha (LARC-D327)[Jacobs Technology, Inc.]" userId="1ffa5fa4-f423-4b1e-b4c6-7f3f898fed0f" providerId="ADAL" clId="{E571C594-0E76-4B07-A14F-8CB5D42FC6BB}" dt="2023-07-06T21:18:19.774" v="1360" actId="1076"/>
          <ac:picMkLst>
            <pc:docMk/>
            <pc:sldMk cId="886700141" sldId="408"/>
            <ac:picMk id="7" creationId="{5DE0A2CE-219C-EB64-7B1C-C2BA7147DA3B}"/>
          </ac:picMkLst>
        </pc:picChg>
      </pc:sldChg>
      <pc:sldChg chg="addSp modSp add del mod">
        <pc:chgData name="Zauber, Samantha (LARC-D327)[Jacobs Technology, Inc.]" userId="1ffa5fa4-f423-4b1e-b4c6-7f3f898fed0f" providerId="ADAL" clId="{E571C594-0E76-4B07-A14F-8CB5D42FC6BB}" dt="2023-07-12T14:01:40.388" v="1548" actId="47"/>
        <pc:sldMkLst>
          <pc:docMk/>
          <pc:sldMk cId="225328027" sldId="409"/>
        </pc:sldMkLst>
        <pc:picChg chg="add mod modCrop">
          <ac:chgData name="Zauber, Samantha (LARC-D327)[Jacobs Technology, Inc.]" userId="1ffa5fa4-f423-4b1e-b4c6-7f3f898fed0f" providerId="ADAL" clId="{E571C594-0E76-4B07-A14F-8CB5D42FC6BB}" dt="2023-07-06T21:18:45.974" v="1366" actId="1076"/>
          <ac:picMkLst>
            <pc:docMk/>
            <pc:sldMk cId="225328027" sldId="409"/>
            <ac:picMk id="7" creationId="{D471984D-D3F5-4FB5-FF88-79C1510C3019}"/>
          </ac:picMkLst>
        </pc:picChg>
      </pc:sldChg>
      <pc:sldChg chg="addSp modSp add del mod">
        <pc:chgData name="Zauber, Samantha (LARC-D327)[Jacobs Technology, Inc.]" userId="1ffa5fa4-f423-4b1e-b4c6-7f3f898fed0f" providerId="ADAL" clId="{E571C594-0E76-4B07-A14F-8CB5D42FC6BB}" dt="2023-07-12T14:01:41.455" v="1549" actId="47"/>
        <pc:sldMkLst>
          <pc:docMk/>
          <pc:sldMk cId="3067084705" sldId="410"/>
        </pc:sldMkLst>
        <pc:picChg chg="add mod modCrop">
          <ac:chgData name="Zauber, Samantha (LARC-D327)[Jacobs Technology, Inc.]" userId="1ffa5fa4-f423-4b1e-b4c6-7f3f898fed0f" providerId="ADAL" clId="{E571C594-0E76-4B07-A14F-8CB5D42FC6BB}" dt="2023-07-06T21:19:12.199" v="1372" actId="1076"/>
          <ac:picMkLst>
            <pc:docMk/>
            <pc:sldMk cId="3067084705" sldId="410"/>
            <ac:picMk id="7" creationId="{0667B2DB-69BB-74F9-F24B-4B2DEC3E2153}"/>
          </ac:picMkLst>
        </pc:picChg>
      </pc:sldChg>
      <pc:sldChg chg="addSp modSp add del mod">
        <pc:chgData name="Zauber, Samantha (LARC-D327)[Jacobs Technology, Inc.]" userId="1ffa5fa4-f423-4b1e-b4c6-7f3f898fed0f" providerId="ADAL" clId="{E571C594-0E76-4B07-A14F-8CB5D42FC6BB}" dt="2023-07-12T14:01:42.483" v="1550" actId="47"/>
        <pc:sldMkLst>
          <pc:docMk/>
          <pc:sldMk cId="2517414379" sldId="411"/>
        </pc:sldMkLst>
        <pc:picChg chg="add mod modCrop">
          <ac:chgData name="Zauber, Samantha (LARC-D327)[Jacobs Technology, Inc.]" userId="1ffa5fa4-f423-4b1e-b4c6-7f3f898fed0f" providerId="ADAL" clId="{E571C594-0E76-4B07-A14F-8CB5D42FC6BB}" dt="2023-07-06T21:19:39.054" v="1378" actId="1076"/>
          <ac:picMkLst>
            <pc:docMk/>
            <pc:sldMk cId="2517414379" sldId="411"/>
            <ac:picMk id="7" creationId="{99DE4B0D-72F2-CA7A-4536-C16CFA3040B5}"/>
          </ac:picMkLst>
        </pc:picChg>
      </pc:sldChg>
      <pc:sldChg chg="addSp modSp add del mod">
        <pc:chgData name="Zauber, Samantha (LARC-D327)[Jacobs Technology, Inc.]" userId="1ffa5fa4-f423-4b1e-b4c6-7f3f898fed0f" providerId="ADAL" clId="{E571C594-0E76-4B07-A14F-8CB5D42FC6BB}" dt="2023-07-12T14:01:43.441" v="1551" actId="47"/>
        <pc:sldMkLst>
          <pc:docMk/>
          <pc:sldMk cId="709426452" sldId="412"/>
        </pc:sldMkLst>
        <pc:picChg chg="add mod modCrop">
          <ac:chgData name="Zauber, Samantha (LARC-D327)[Jacobs Technology, Inc.]" userId="1ffa5fa4-f423-4b1e-b4c6-7f3f898fed0f" providerId="ADAL" clId="{E571C594-0E76-4B07-A14F-8CB5D42FC6BB}" dt="2023-07-06T21:20:03.022" v="1384" actId="1076"/>
          <ac:picMkLst>
            <pc:docMk/>
            <pc:sldMk cId="709426452" sldId="412"/>
            <ac:picMk id="7" creationId="{C2987932-7DE4-19DA-9BD6-813B6B3F9467}"/>
          </ac:picMkLst>
        </pc:picChg>
      </pc:sldChg>
      <pc:sldChg chg="addSp modSp add del mod">
        <pc:chgData name="Zauber, Samantha (LARC-D327)[Jacobs Technology, Inc.]" userId="1ffa5fa4-f423-4b1e-b4c6-7f3f898fed0f" providerId="ADAL" clId="{E571C594-0E76-4B07-A14F-8CB5D42FC6BB}" dt="2023-07-12T14:01:45.455" v="1552" actId="47"/>
        <pc:sldMkLst>
          <pc:docMk/>
          <pc:sldMk cId="895065999" sldId="413"/>
        </pc:sldMkLst>
        <pc:picChg chg="add mod modCrop">
          <ac:chgData name="Zauber, Samantha (LARC-D327)[Jacobs Technology, Inc.]" userId="1ffa5fa4-f423-4b1e-b4c6-7f3f898fed0f" providerId="ADAL" clId="{E571C594-0E76-4B07-A14F-8CB5D42FC6BB}" dt="2023-07-06T21:20:30.999" v="1390" actId="1076"/>
          <ac:picMkLst>
            <pc:docMk/>
            <pc:sldMk cId="895065999" sldId="413"/>
            <ac:picMk id="7" creationId="{F0CC299F-1A5D-FEE6-8DB7-AD042B5530EA}"/>
          </ac:picMkLst>
        </pc:picChg>
      </pc:sldChg>
      <pc:sldChg chg="addSp modSp add del mod">
        <pc:chgData name="Zauber, Samantha (LARC-D327)[Jacobs Technology, Inc.]" userId="1ffa5fa4-f423-4b1e-b4c6-7f3f898fed0f" providerId="ADAL" clId="{E571C594-0E76-4B07-A14F-8CB5D42FC6BB}" dt="2023-07-12T14:01:46.583" v="1553" actId="47"/>
        <pc:sldMkLst>
          <pc:docMk/>
          <pc:sldMk cId="1445329816" sldId="414"/>
        </pc:sldMkLst>
        <pc:picChg chg="add mod modCrop">
          <ac:chgData name="Zauber, Samantha (LARC-D327)[Jacobs Technology, Inc.]" userId="1ffa5fa4-f423-4b1e-b4c6-7f3f898fed0f" providerId="ADAL" clId="{E571C594-0E76-4B07-A14F-8CB5D42FC6BB}" dt="2023-07-06T21:20:55.710" v="1396" actId="1076"/>
          <ac:picMkLst>
            <pc:docMk/>
            <pc:sldMk cId="1445329816" sldId="414"/>
            <ac:picMk id="7" creationId="{1A3E2CEE-4AA0-5BED-AF9F-3E29DE1A739B}"/>
          </ac:picMkLst>
        </pc:picChg>
      </pc:sldChg>
      <pc:sldChg chg="addSp modSp add del mod">
        <pc:chgData name="Zauber, Samantha (LARC-D327)[Jacobs Technology, Inc.]" userId="1ffa5fa4-f423-4b1e-b4c6-7f3f898fed0f" providerId="ADAL" clId="{E571C594-0E76-4B07-A14F-8CB5D42FC6BB}" dt="2023-07-12T14:01:47.784" v="1554" actId="47"/>
        <pc:sldMkLst>
          <pc:docMk/>
          <pc:sldMk cId="2342809197" sldId="415"/>
        </pc:sldMkLst>
        <pc:picChg chg="add mod modCrop">
          <ac:chgData name="Zauber, Samantha (LARC-D327)[Jacobs Technology, Inc.]" userId="1ffa5fa4-f423-4b1e-b4c6-7f3f898fed0f" providerId="ADAL" clId="{E571C594-0E76-4B07-A14F-8CB5D42FC6BB}" dt="2023-07-06T21:21:21.751" v="1402" actId="1076"/>
          <ac:picMkLst>
            <pc:docMk/>
            <pc:sldMk cId="2342809197" sldId="415"/>
            <ac:picMk id="7" creationId="{36FB4A4C-C3A0-B910-3DC8-96163246EB40}"/>
          </ac:picMkLst>
        </pc:picChg>
      </pc:sldChg>
      <pc:sldChg chg="addSp modSp add del mod">
        <pc:chgData name="Zauber, Samantha (LARC-D327)[Jacobs Technology, Inc.]" userId="1ffa5fa4-f423-4b1e-b4c6-7f3f898fed0f" providerId="ADAL" clId="{E571C594-0E76-4B07-A14F-8CB5D42FC6BB}" dt="2023-07-12T14:01:51.564" v="1555" actId="47"/>
        <pc:sldMkLst>
          <pc:docMk/>
          <pc:sldMk cId="3308184315" sldId="416"/>
        </pc:sldMkLst>
        <pc:picChg chg="add mod modCrop">
          <ac:chgData name="Zauber, Samantha (LARC-D327)[Jacobs Technology, Inc.]" userId="1ffa5fa4-f423-4b1e-b4c6-7f3f898fed0f" providerId="ADAL" clId="{E571C594-0E76-4B07-A14F-8CB5D42FC6BB}" dt="2023-07-06T21:21:47.759" v="1408" actId="1076"/>
          <ac:picMkLst>
            <pc:docMk/>
            <pc:sldMk cId="3308184315" sldId="416"/>
            <ac:picMk id="7" creationId="{2E249AF1-DD63-F49A-16CD-803C6E35AF0E}"/>
          </ac:picMkLst>
        </pc:picChg>
      </pc:sldChg>
      <pc:sldChg chg="addSp modSp add del mod">
        <pc:chgData name="Zauber, Samantha (LARC-D327)[Jacobs Technology, Inc.]" userId="1ffa5fa4-f423-4b1e-b4c6-7f3f898fed0f" providerId="ADAL" clId="{E571C594-0E76-4B07-A14F-8CB5D42FC6BB}" dt="2023-07-12T14:01:52.693" v="1556" actId="47"/>
        <pc:sldMkLst>
          <pc:docMk/>
          <pc:sldMk cId="2354798494" sldId="417"/>
        </pc:sldMkLst>
        <pc:picChg chg="add mod modCrop">
          <ac:chgData name="Zauber, Samantha (LARC-D327)[Jacobs Technology, Inc.]" userId="1ffa5fa4-f423-4b1e-b4c6-7f3f898fed0f" providerId="ADAL" clId="{E571C594-0E76-4B07-A14F-8CB5D42FC6BB}" dt="2023-07-06T21:22:10.943" v="1414" actId="1076"/>
          <ac:picMkLst>
            <pc:docMk/>
            <pc:sldMk cId="2354798494" sldId="417"/>
            <ac:picMk id="7" creationId="{88A39431-759B-20D3-9287-C49ED4C8C6F4}"/>
          </ac:picMkLst>
        </pc:picChg>
      </pc:sldChg>
      <pc:sldChg chg="addSp delSp modSp add del mod">
        <pc:chgData name="Zauber, Samantha (LARC-D327)[Jacobs Technology, Inc.]" userId="1ffa5fa4-f423-4b1e-b4c6-7f3f898fed0f" providerId="ADAL" clId="{E571C594-0E76-4B07-A14F-8CB5D42FC6BB}" dt="2023-07-12T14:13:51.441" v="1613" actId="47"/>
        <pc:sldMkLst>
          <pc:docMk/>
          <pc:sldMk cId="1514261109" sldId="418"/>
        </pc:sldMkLst>
        <pc:picChg chg="add mod modCrop">
          <ac:chgData name="Zauber, Samantha (LARC-D327)[Jacobs Technology, Inc.]" userId="1ffa5fa4-f423-4b1e-b4c6-7f3f898fed0f" providerId="ADAL" clId="{E571C594-0E76-4B07-A14F-8CB5D42FC6BB}" dt="2023-07-06T21:23:50.255" v="1444" actId="1076"/>
          <ac:picMkLst>
            <pc:docMk/>
            <pc:sldMk cId="1514261109" sldId="418"/>
            <ac:picMk id="7" creationId="{1C301DB5-8148-64C7-D8A9-5ED5FFB2AAAD}"/>
          </ac:picMkLst>
        </pc:picChg>
        <pc:picChg chg="del">
          <ac:chgData name="Zauber, Samantha (LARC-D327)[Jacobs Technology, Inc.]" userId="1ffa5fa4-f423-4b1e-b4c6-7f3f898fed0f" providerId="ADAL" clId="{E571C594-0E76-4B07-A14F-8CB5D42FC6BB}" dt="2023-07-06T21:23:04.656" v="1425" actId="478"/>
          <ac:picMkLst>
            <pc:docMk/>
            <pc:sldMk cId="1514261109" sldId="418"/>
            <ac:picMk id="8" creationId="{343629DC-3134-D896-2B7A-13A1E319E2B9}"/>
          </ac:picMkLst>
        </pc:picChg>
      </pc:sldChg>
      <pc:sldChg chg="add del">
        <pc:chgData name="Zauber, Samantha (LARC-D327)[Jacobs Technology, Inc.]" userId="1ffa5fa4-f423-4b1e-b4c6-7f3f898fed0f" providerId="ADAL" clId="{E571C594-0E76-4B07-A14F-8CB5D42FC6BB}" dt="2023-07-06T21:22:18.343" v="1415" actId="2696"/>
        <pc:sldMkLst>
          <pc:docMk/>
          <pc:sldMk cId="3076289677" sldId="418"/>
        </pc:sldMkLst>
      </pc:sldChg>
      <pc:sldChg chg="addSp modSp add del mod">
        <pc:chgData name="Zauber, Samantha (LARC-D327)[Jacobs Technology, Inc.]" userId="1ffa5fa4-f423-4b1e-b4c6-7f3f898fed0f" providerId="ADAL" clId="{E571C594-0E76-4B07-A14F-8CB5D42FC6BB}" dt="2023-07-12T14:13:52.814" v="1614" actId="47"/>
        <pc:sldMkLst>
          <pc:docMk/>
          <pc:sldMk cId="2517435893" sldId="419"/>
        </pc:sldMkLst>
        <pc:picChg chg="add mod modCrop">
          <ac:chgData name="Zauber, Samantha (LARC-D327)[Jacobs Technology, Inc.]" userId="1ffa5fa4-f423-4b1e-b4c6-7f3f898fed0f" providerId="ADAL" clId="{E571C594-0E76-4B07-A14F-8CB5D42FC6BB}" dt="2023-07-06T21:24:19.064" v="1450" actId="1076"/>
          <ac:picMkLst>
            <pc:docMk/>
            <pc:sldMk cId="2517435893" sldId="419"/>
            <ac:picMk id="7" creationId="{5DE9261A-64C0-DBC4-F94A-88200DA12E11}"/>
          </ac:picMkLst>
        </pc:picChg>
      </pc:sldChg>
      <pc:sldChg chg="addSp modSp add del mod">
        <pc:chgData name="Zauber, Samantha (LARC-D327)[Jacobs Technology, Inc.]" userId="1ffa5fa4-f423-4b1e-b4c6-7f3f898fed0f" providerId="ADAL" clId="{E571C594-0E76-4B07-A14F-8CB5D42FC6BB}" dt="2023-07-12T14:13:54.180" v="1615" actId="47"/>
        <pc:sldMkLst>
          <pc:docMk/>
          <pc:sldMk cId="2618175139" sldId="420"/>
        </pc:sldMkLst>
        <pc:picChg chg="add mod modCrop">
          <ac:chgData name="Zauber, Samantha (LARC-D327)[Jacobs Technology, Inc.]" userId="1ffa5fa4-f423-4b1e-b4c6-7f3f898fed0f" providerId="ADAL" clId="{E571C594-0E76-4B07-A14F-8CB5D42FC6BB}" dt="2023-07-06T21:24:42.632" v="1456" actId="1076"/>
          <ac:picMkLst>
            <pc:docMk/>
            <pc:sldMk cId="2618175139" sldId="420"/>
            <ac:picMk id="7" creationId="{CBF10609-F37B-85A3-1BAF-946EBBFC3E46}"/>
          </ac:picMkLst>
        </pc:picChg>
      </pc:sldChg>
      <pc:sldChg chg="addSp modSp add del mod">
        <pc:chgData name="Zauber, Samantha (LARC-D327)[Jacobs Technology, Inc.]" userId="1ffa5fa4-f423-4b1e-b4c6-7f3f898fed0f" providerId="ADAL" clId="{E571C594-0E76-4B07-A14F-8CB5D42FC6BB}" dt="2023-07-12T14:13:55.203" v="1616" actId="47"/>
        <pc:sldMkLst>
          <pc:docMk/>
          <pc:sldMk cId="2105128582" sldId="421"/>
        </pc:sldMkLst>
        <pc:picChg chg="add mod modCrop">
          <ac:chgData name="Zauber, Samantha (LARC-D327)[Jacobs Technology, Inc.]" userId="1ffa5fa4-f423-4b1e-b4c6-7f3f898fed0f" providerId="ADAL" clId="{E571C594-0E76-4B07-A14F-8CB5D42FC6BB}" dt="2023-07-06T21:25:08.896" v="1463" actId="1076"/>
          <ac:picMkLst>
            <pc:docMk/>
            <pc:sldMk cId="2105128582" sldId="421"/>
            <ac:picMk id="7" creationId="{C8A3849A-C054-08D9-1260-B5F2E6412EA2}"/>
          </ac:picMkLst>
        </pc:picChg>
      </pc:sldChg>
      <pc:sldChg chg="addSp modSp add del mod">
        <pc:chgData name="Zauber, Samantha (LARC-D327)[Jacobs Technology, Inc.]" userId="1ffa5fa4-f423-4b1e-b4c6-7f3f898fed0f" providerId="ADAL" clId="{E571C594-0E76-4B07-A14F-8CB5D42FC6BB}" dt="2023-07-12T14:13:57.502" v="1617" actId="47"/>
        <pc:sldMkLst>
          <pc:docMk/>
          <pc:sldMk cId="1817022703" sldId="422"/>
        </pc:sldMkLst>
        <pc:picChg chg="add mod modCrop">
          <ac:chgData name="Zauber, Samantha (LARC-D327)[Jacobs Technology, Inc.]" userId="1ffa5fa4-f423-4b1e-b4c6-7f3f898fed0f" providerId="ADAL" clId="{E571C594-0E76-4B07-A14F-8CB5D42FC6BB}" dt="2023-07-06T21:25:31.945" v="1469" actId="1076"/>
          <ac:picMkLst>
            <pc:docMk/>
            <pc:sldMk cId="1817022703" sldId="422"/>
            <ac:picMk id="7" creationId="{345673D2-2159-7C92-615F-DE9BA27AD12B}"/>
          </ac:picMkLst>
        </pc:picChg>
      </pc:sldChg>
      <pc:sldChg chg="addSp modSp add del mod">
        <pc:chgData name="Zauber, Samantha (LARC-D327)[Jacobs Technology, Inc.]" userId="1ffa5fa4-f423-4b1e-b4c6-7f3f898fed0f" providerId="ADAL" clId="{E571C594-0E76-4B07-A14F-8CB5D42FC6BB}" dt="2023-07-12T14:13:58.887" v="1618" actId="47"/>
        <pc:sldMkLst>
          <pc:docMk/>
          <pc:sldMk cId="1783670068" sldId="423"/>
        </pc:sldMkLst>
        <pc:picChg chg="add mod modCrop">
          <ac:chgData name="Zauber, Samantha (LARC-D327)[Jacobs Technology, Inc.]" userId="1ffa5fa4-f423-4b1e-b4c6-7f3f898fed0f" providerId="ADAL" clId="{E571C594-0E76-4B07-A14F-8CB5D42FC6BB}" dt="2023-07-06T21:25:56.450" v="1475" actId="1076"/>
          <ac:picMkLst>
            <pc:docMk/>
            <pc:sldMk cId="1783670068" sldId="423"/>
            <ac:picMk id="7" creationId="{CE8F33F4-61E3-87B7-3616-8764FB7EC38C}"/>
          </ac:picMkLst>
        </pc:picChg>
      </pc:sldChg>
      <pc:sldChg chg="addSp modSp add del mod">
        <pc:chgData name="Zauber, Samantha (LARC-D327)[Jacobs Technology, Inc.]" userId="1ffa5fa4-f423-4b1e-b4c6-7f3f898fed0f" providerId="ADAL" clId="{E571C594-0E76-4B07-A14F-8CB5D42FC6BB}" dt="2023-07-12T14:13:59.765" v="1619" actId="47"/>
        <pc:sldMkLst>
          <pc:docMk/>
          <pc:sldMk cId="148034333" sldId="424"/>
        </pc:sldMkLst>
        <pc:picChg chg="add mod modCrop">
          <ac:chgData name="Zauber, Samantha (LARC-D327)[Jacobs Technology, Inc.]" userId="1ffa5fa4-f423-4b1e-b4c6-7f3f898fed0f" providerId="ADAL" clId="{E571C594-0E76-4B07-A14F-8CB5D42FC6BB}" dt="2023-07-06T21:26:22.113" v="1481" actId="1076"/>
          <ac:picMkLst>
            <pc:docMk/>
            <pc:sldMk cId="148034333" sldId="424"/>
            <ac:picMk id="7" creationId="{F55FE8F0-24C9-CB19-06B5-DE2242008200}"/>
          </ac:picMkLst>
        </pc:picChg>
      </pc:sldChg>
      <pc:sldChg chg="addSp modSp add del mod">
        <pc:chgData name="Zauber, Samantha (LARC-D327)[Jacobs Technology, Inc.]" userId="1ffa5fa4-f423-4b1e-b4c6-7f3f898fed0f" providerId="ADAL" clId="{E571C594-0E76-4B07-A14F-8CB5D42FC6BB}" dt="2023-07-12T14:14:00.660" v="1620" actId="47"/>
        <pc:sldMkLst>
          <pc:docMk/>
          <pc:sldMk cId="386775876" sldId="425"/>
        </pc:sldMkLst>
        <pc:picChg chg="add mod modCrop">
          <ac:chgData name="Zauber, Samantha (LARC-D327)[Jacobs Technology, Inc.]" userId="1ffa5fa4-f423-4b1e-b4c6-7f3f898fed0f" providerId="ADAL" clId="{E571C594-0E76-4B07-A14F-8CB5D42FC6BB}" dt="2023-07-06T21:26:46.827" v="1487" actId="1076"/>
          <ac:picMkLst>
            <pc:docMk/>
            <pc:sldMk cId="386775876" sldId="425"/>
            <ac:picMk id="7" creationId="{B7E09AB6-6AD3-CD33-3565-F545F776CEE4}"/>
          </ac:picMkLst>
        </pc:picChg>
      </pc:sldChg>
      <pc:sldChg chg="addSp modSp add del mod">
        <pc:chgData name="Zauber, Samantha (LARC-D327)[Jacobs Technology, Inc.]" userId="1ffa5fa4-f423-4b1e-b4c6-7f3f898fed0f" providerId="ADAL" clId="{E571C594-0E76-4B07-A14F-8CB5D42FC6BB}" dt="2023-07-12T14:14:01.447" v="1621" actId="47"/>
        <pc:sldMkLst>
          <pc:docMk/>
          <pc:sldMk cId="875167925" sldId="426"/>
        </pc:sldMkLst>
        <pc:picChg chg="add mod modCrop">
          <ac:chgData name="Zauber, Samantha (LARC-D327)[Jacobs Technology, Inc.]" userId="1ffa5fa4-f423-4b1e-b4c6-7f3f898fed0f" providerId="ADAL" clId="{E571C594-0E76-4B07-A14F-8CB5D42FC6BB}" dt="2023-07-06T21:27:12.482" v="1493" actId="1076"/>
          <ac:picMkLst>
            <pc:docMk/>
            <pc:sldMk cId="875167925" sldId="426"/>
            <ac:picMk id="7" creationId="{194636F8-F8C6-3917-9391-DD8411667A55}"/>
          </ac:picMkLst>
        </pc:picChg>
      </pc:sldChg>
      <pc:sldChg chg="addSp modSp add del mod">
        <pc:chgData name="Zauber, Samantha (LARC-D327)[Jacobs Technology, Inc.]" userId="1ffa5fa4-f423-4b1e-b4c6-7f3f898fed0f" providerId="ADAL" clId="{E571C594-0E76-4B07-A14F-8CB5D42FC6BB}" dt="2023-07-12T14:14:02.340" v="1622" actId="47"/>
        <pc:sldMkLst>
          <pc:docMk/>
          <pc:sldMk cId="110773232" sldId="427"/>
        </pc:sldMkLst>
        <pc:picChg chg="add mod modCrop">
          <ac:chgData name="Zauber, Samantha (LARC-D327)[Jacobs Technology, Inc.]" userId="1ffa5fa4-f423-4b1e-b4c6-7f3f898fed0f" providerId="ADAL" clId="{E571C594-0E76-4B07-A14F-8CB5D42FC6BB}" dt="2023-07-06T21:27:36.810" v="1499" actId="1076"/>
          <ac:picMkLst>
            <pc:docMk/>
            <pc:sldMk cId="110773232" sldId="427"/>
            <ac:picMk id="7" creationId="{C622890F-D833-89EC-B625-3A41029FE135}"/>
          </ac:picMkLst>
        </pc:picChg>
      </pc:sldChg>
      <pc:sldChg chg="addSp modSp add del mod">
        <pc:chgData name="Zauber, Samantha (LARC-D327)[Jacobs Technology, Inc.]" userId="1ffa5fa4-f423-4b1e-b4c6-7f3f898fed0f" providerId="ADAL" clId="{E571C594-0E76-4B07-A14F-8CB5D42FC6BB}" dt="2023-07-12T14:14:03.217" v="1623" actId="47"/>
        <pc:sldMkLst>
          <pc:docMk/>
          <pc:sldMk cId="3179283640" sldId="428"/>
        </pc:sldMkLst>
        <pc:picChg chg="add mod modCrop">
          <ac:chgData name="Zauber, Samantha (LARC-D327)[Jacobs Technology, Inc.]" userId="1ffa5fa4-f423-4b1e-b4c6-7f3f898fed0f" providerId="ADAL" clId="{E571C594-0E76-4B07-A14F-8CB5D42FC6BB}" dt="2023-07-06T21:27:59.043" v="1505" actId="1076"/>
          <ac:picMkLst>
            <pc:docMk/>
            <pc:sldMk cId="3179283640" sldId="428"/>
            <ac:picMk id="7" creationId="{C6FEA9A5-101D-ED58-B7DD-4D6088EEF018}"/>
          </ac:picMkLst>
        </pc:picChg>
      </pc:sldChg>
      <pc:sldChg chg="addSp modSp add del mod">
        <pc:chgData name="Zauber, Samantha (LARC-D327)[Jacobs Technology, Inc.]" userId="1ffa5fa4-f423-4b1e-b4c6-7f3f898fed0f" providerId="ADAL" clId="{E571C594-0E76-4B07-A14F-8CB5D42FC6BB}" dt="2023-07-12T14:14:04.090" v="1624" actId="47"/>
        <pc:sldMkLst>
          <pc:docMk/>
          <pc:sldMk cId="964800463" sldId="429"/>
        </pc:sldMkLst>
        <pc:picChg chg="add mod modCrop">
          <ac:chgData name="Zauber, Samantha (LARC-D327)[Jacobs Technology, Inc.]" userId="1ffa5fa4-f423-4b1e-b4c6-7f3f898fed0f" providerId="ADAL" clId="{E571C594-0E76-4B07-A14F-8CB5D42FC6BB}" dt="2023-07-06T21:28:22.475" v="1511" actId="1076"/>
          <ac:picMkLst>
            <pc:docMk/>
            <pc:sldMk cId="964800463" sldId="429"/>
            <ac:picMk id="7" creationId="{A1090F8D-B0A6-227D-0910-3D25C536C0B3}"/>
          </ac:picMkLst>
        </pc:picChg>
      </pc:sldChg>
      <pc:sldChg chg="addSp modSp add del mod">
        <pc:chgData name="Zauber, Samantha (LARC-D327)[Jacobs Technology, Inc.]" userId="1ffa5fa4-f423-4b1e-b4c6-7f3f898fed0f" providerId="ADAL" clId="{E571C594-0E76-4B07-A14F-8CB5D42FC6BB}" dt="2023-07-12T14:14:05.092" v="1625" actId="47"/>
        <pc:sldMkLst>
          <pc:docMk/>
          <pc:sldMk cId="3625286923" sldId="430"/>
        </pc:sldMkLst>
        <pc:picChg chg="add mod modCrop">
          <ac:chgData name="Zauber, Samantha (LARC-D327)[Jacobs Technology, Inc.]" userId="1ffa5fa4-f423-4b1e-b4c6-7f3f898fed0f" providerId="ADAL" clId="{E571C594-0E76-4B07-A14F-8CB5D42FC6BB}" dt="2023-07-06T21:28:47.859" v="1517" actId="1076"/>
          <ac:picMkLst>
            <pc:docMk/>
            <pc:sldMk cId="3625286923" sldId="430"/>
            <ac:picMk id="7" creationId="{0F8ED332-2A85-B595-42D3-A10FE5B758C2}"/>
          </ac:picMkLst>
        </pc:picChg>
      </pc:sldChg>
      <pc:sldChg chg="addSp modSp add del mod">
        <pc:chgData name="Zauber, Samantha (LARC-D327)[Jacobs Technology, Inc.]" userId="1ffa5fa4-f423-4b1e-b4c6-7f3f898fed0f" providerId="ADAL" clId="{E571C594-0E76-4B07-A14F-8CB5D42FC6BB}" dt="2023-07-12T14:14:06.048" v="1626" actId="47"/>
        <pc:sldMkLst>
          <pc:docMk/>
          <pc:sldMk cId="2346262422" sldId="431"/>
        </pc:sldMkLst>
        <pc:picChg chg="add mod modCrop">
          <ac:chgData name="Zauber, Samantha (LARC-D327)[Jacobs Technology, Inc.]" userId="1ffa5fa4-f423-4b1e-b4c6-7f3f898fed0f" providerId="ADAL" clId="{E571C594-0E76-4B07-A14F-8CB5D42FC6BB}" dt="2023-07-06T21:29:11.979" v="1523" actId="1076"/>
          <ac:picMkLst>
            <pc:docMk/>
            <pc:sldMk cId="2346262422" sldId="431"/>
            <ac:picMk id="7" creationId="{EC16526F-0C6D-0624-2339-AC0B421A5665}"/>
          </ac:picMkLst>
        </pc:picChg>
      </pc:sldChg>
      <pc:sldChg chg="addSp delSp modSp add del mod">
        <pc:chgData name="Zauber, Samantha (LARC-D327)[Jacobs Technology, Inc.]" userId="1ffa5fa4-f423-4b1e-b4c6-7f3f898fed0f" providerId="ADAL" clId="{E571C594-0E76-4B07-A14F-8CB5D42FC6BB}" dt="2023-07-12T14:14:06.964" v="1627" actId="47"/>
        <pc:sldMkLst>
          <pc:docMk/>
          <pc:sldMk cId="593087744" sldId="432"/>
        </pc:sldMkLst>
        <pc:picChg chg="del">
          <ac:chgData name="Zauber, Samantha (LARC-D327)[Jacobs Technology, Inc.]" userId="1ffa5fa4-f423-4b1e-b4c6-7f3f898fed0f" providerId="ADAL" clId="{E571C594-0E76-4B07-A14F-8CB5D42FC6BB}" dt="2023-07-06T21:29:17.332" v="1525" actId="478"/>
          <ac:picMkLst>
            <pc:docMk/>
            <pc:sldMk cId="593087744" sldId="432"/>
            <ac:picMk id="7" creationId="{EC16526F-0C6D-0624-2339-AC0B421A5665}"/>
          </ac:picMkLst>
        </pc:picChg>
        <pc:picChg chg="add mod modCrop">
          <ac:chgData name="Zauber, Samantha (LARC-D327)[Jacobs Technology, Inc.]" userId="1ffa5fa4-f423-4b1e-b4c6-7f3f898fed0f" providerId="ADAL" clId="{E571C594-0E76-4B07-A14F-8CB5D42FC6BB}" dt="2023-07-06T21:29:42.419" v="1531" actId="1076"/>
          <ac:picMkLst>
            <pc:docMk/>
            <pc:sldMk cId="593087744" sldId="432"/>
            <ac:picMk id="8" creationId="{FAD29188-3673-8E5E-F69C-A6E6B03A4B3A}"/>
          </ac:picMkLst>
        </pc:picChg>
      </pc:sldChg>
      <pc:sldChg chg="ord modNotesTx">
        <pc:chgData name="Zauber, Samantha (LARC-D327)[Jacobs Technology, Inc.]" userId="1ffa5fa4-f423-4b1e-b4c6-7f3f898fed0f" providerId="ADAL" clId="{E571C594-0E76-4B07-A14F-8CB5D42FC6BB}" dt="2023-07-13T13:16:52.965" v="2669" actId="20577"/>
        <pc:sldMkLst>
          <pc:docMk/>
          <pc:sldMk cId="340444666" sldId="435"/>
        </pc:sldMkLst>
      </pc:sldChg>
      <pc:sldChg chg="modSp mod modNotesTx">
        <pc:chgData name="Zauber, Samantha (LARC-D327)[Jacobs Technology, Inc.]" userId="1ffa5fa4-f423-4b1e-b4c6-7f3f898fed0f" providerId="ADAL" clId="{E571C594-0E76-4B07-A14F-8CB5D42FC6BB}" dt="2023-07-13T18:37:30.490" v="3741"/>
        <pc:sldMkLst>
          <pc:docMk/>
          <pc:sldMk cId="1109190120" sldId="436"/>
        </pc:sldMkLst>
        <pc:spChg chg="mod">
          <ac:chgData name="Zauber, Samantha (LARC-D327)[Jacobs Technology, Inc.]" userId="1ffa5fa4-f423-4b1e-b4c6-7f3f898fed0f" providerId="ADAL" clId="{E571C594-0E76-4B07-A14F-8CB5D42FC6BB}" dt="2023-07-13T13:13:19.117" v="2325" actId="20577"/>
          <ac:spMkLst>
            <pc:docMk/>
            <pc:sldMk cId="1109190120" sldId="436"/>
            <ac:spMk id="5" creationId="{5E7DAC5A-13B8-EB46-03DF-670E572350F6}"/>
          </ac:spMkLst>
        </pc:spChg>
      </pc:sldChg>
      <pc:sldChg chg="addSp delSp modSp add del mod">
        <pc:chgData name="Zauber, Samantha (LARC-D327)[Jacobs Technology, Inc.]" userId="1ffa5fa4-f423-4b1e-b4c6-7f3f898fed0f" providerId="ADAL" clId="{E571C594-0E76-4B07-A14F-8CB5D42FC6BB}" dt="2023-07-12T14:24:38.202" v="1684" actId="1076"/>
        <pc:sldMkLst>
          <pc:docMk/>
          <pc:sldMk cId="260979380" sldId="437"/>
        </pc:sldMkLst>
        <pc:spChg chg="mod">
          <ac:chgData name="Zauber, Samantha (LARC-D327)[Jacobs Technology, Inc.]" userId="1ffa5fa4-f423-4b1e-b4c6-7f3f898fed0f" providerId="ADAL" clId="{E571C594-0E76-4B07-A14F-8CB5D42FC6BB}" dt="2023-07-12T14:24:31.986" v="1683" actId="1076"/>
          <ac:spMkLst>
            <pc:docMk/>
            <pc:sldMk cId="260979380" sldId="437"/>
            <ac:spMk id="2" creationId="{8BD5D45E-852D-E017-490C-DB13CF266BAA}"/>
          </ac:spMkLst>
        </pc:spChg>
        <pc:spChg chg="mod">
          <ac:chgData name="Zauber, Samantha (LARC-D327)[Jacobs Technology, Inc.]" userId="1ffa5fa4-f423-4b1e-b4c6-7f3f898fed0f" providerId="ADAL" clId="{E571C594-0E76-4B07-A14F-8CB5D42FC6BB}" dt="2023-07-12T14:24:38.202" v="1684" actId="1076"/>
          <ac:spMkLst>
            <pc:docMk/>
            <pc:sldMk cId="260979380" sldId="437"/>
            <ac:spMk id="6" creationId="{06BE311B-8EDC-2B7D-E236-A96EA4D67299}"/>
          </ac:spMkLst>
        </pc:spChg>
        <pc:picChg chg="add ord">
          <ac:chgData name="Zauber, Samantha (LARC-D327)[Jacobs Technology, Inc.]" userId="1ffa5fa4-f423-4b1e-b4c6-7f3f898fed0f" providerId="ADAL" clId="{E571C594-0E76-4B07-A14F-8CB5D42FC6BB}" dt="2023-07-12T14:24:17.808" v="1679" actId="167"/>
          <ac:picMkLst>
            <pc:docMk/>
            <pc:sldMk cId="260979380" sldId="437"/>
            <ac:picMk id="7" creationId="{55AF1DEE-535C-E5C4-EC2B-6BD3E7EFCEE4}"/>
          </ac:picMkLst>
        </pc:picChg>
        <pc:picChg chg="del">
          <ac:chgData name="Zauber, Samantha (LARC-D327)[Jacobs Technology, Inc.]" userId="1ffa5fa4-f423-4b1e-b4c6-7f3f898fed0f" providerId="ADAL" clId="{E571C594-0E76-4B07-A14F-8CB5D42FC6BB}" dt="2023-07-12T14:24:09.682" v="1677" actId="478"/>
          <ac:picMkLst>
            <pc:docMk/>
            <pc:sldMk cId="260979380" sldId="437"/>
            <ac:picMk id="8" creationId="{7F372AE9-1621-1391-6233-B5727C56EEB0}"/>
          </ac:picMkLst>
        </pc:picChg>
      </pc:sldChg>
      <pc:sldChg chg="addSp delSp modSp mod">
        <pc:chgData name="Zauber, Samantha (LARC-D327)[Jacobs Technology, Inc.]" userId="1ffa5fa4-f423-4b1e-b4c6-7f3f898fed0f" providerId="ADAL" clId="{E571C594-0E76-4B07-A14F-8CB5D42FC6BB}" dt="2023-07-12T14:29:40.507" v="1743" actId="1076"/>
        <pc:sldMkLst>
          <pc:docMk/>
          <pc:sldMk cId="3711821510" sldId="438"/>
        </pc:sldMkLst>
        <pc:spChg chg="mod">
          <ac:chgData name="Zauber, Samantha (LARC-D327)[Jacobs Technology, Inc.]" userId="1ffa5fa4-f423-4b1e-b4c6-7f3f898fed0f" providerId="ADAL" clId="{E571C594-0E76-4B07-A14F-8CB5D42FC6BB}" dt="2023-07-12T14:29:35.283" v="1742" actId="1076"/>
          <ac:spMkLst>
            <pc:docMk/>
            <pc:sldMk cId="3711821510" sldId="438"/>
            <ac:spMk id="2" creationId="{8BD5D45E-852D-E017-490C-DB13CF266BAA}"/>
          </ac:spMkLst>
        </pc:spChg>
        <pc:spChg chg="mod">
          <ac:chgData name="Zauber, Samantha (LARC-D327)[Jacobs Technology, Inc.]" userId="1ffa5fa4-f423-4b1e-b4c6-7f3f898fed0f" providerId="ADAL" clId="{E571C594-0E76-4B07-A14F-8CB5D42FC6BB}" dt="2023-07-12T14:29:40.507" v="1743" actId="1076"/>
          <ac:spMkLst>
            <pc:docMk/>
            <pc:sldMk cId="3711821510" sldId="438"/>
            <ac:spMk id="6" creationId="{06BE311B-8EDC-2B7D-E236-A96EA4D67299}"/>
          </ac:spMkLst>
        </pc:spChg>
        <pc:picChg chg="add ord">
          <ac:chgData name="Zauber, Samantha (LARC-D327)[Jacobs Technology, Inc.]" userId="1ffa5fa4-f423-4b1e-b4c6-7f3f898fed0f" providerId="ADAL" clId="{E571C594-0E76-4B07-A14F-8CB5D42FC6BB}" dt="2023-07-12T14:29:24.008" v="1738" actId="167"/>
          <ac:picMkLst>
            <pc:docMk/>
            <pc:sldMk cId="3711821510" sldId="438"/>
            <ac:picMk id="7" creationId="{4AC956B5-22F3-DC42-F3EB-A1F2A6C4FED0}"/>
          </ac:picMkLst>
        </pc:picChg>
        <pc:picChg chg="del">
          <ac:chgData name="Zauber, Samantha (LARC-D327)[Jacobs Technology, Inc.]" userId="1ffa5fa4-f423-4b1e-b4c6-7f3f898fed0f" providerId="ADAL" clId="{E571C594-0E76-4B07-A14F-8CB5D42FC6BB}" dt="2023-07-12T14:29:03.322" v="1736" actId="478"/>
          <ac:picMkLst>
            <pc:docMk/>
            <pc:sldMk cId="3711821510" sldId="438"/>
            <ac:picMk id="8" creationId="{ABD26847-E3CD-B839-0E12-9B2B381528DB}"/>
          </ac:picMkLst>
        </pc:picChg>
      </pc:sldChg>
      <pc:sldChg chg="del">
        <pc:chgData name="Zauber, Samantha (LARC-D327)[Jacobs Technology, Inc.]" userId="1ffa5fa4-f423-4b1e-b4c6-7f3f898fed0f" providerId="ADAL" clId="{E571C594-0E76-4B07-A14F-8CB5D42FC6BB}" dt="2023-07-12T14:24:46.130" v="1685" actId="47"/>
        <pc:sldMkLst>
          <pc:docMk/>
          <pc:sldMk cId="1245517596" sldId="439"/>
        </pc:sldMkLst>
      </pc:sldChg>
      <pc:sldChg chg="del">
        <pc:chgData name="Zauber, Samantha (LARC-D327)[Jacobs Technology, Inc.]" userId="1ffa5fa4-f423-4b1e-b4c6-7f3f898fed0f" providerId="ADAL" clId="{E571C594-0E76-4B07-A14F-8CB5D42FC6BB}" dt="2023-07-12T14:25:07.597" v="1690" actId="47"/>
        <pc:sldMkLst>
          <pc:docMk/>
          <pc:sldMk cId="1091451623" sldId="440"/>
        </pc:sldMkLst>
      </pc:sldChg>
      <pc:sldChg chg="del">
        <pc:chgData name="Zauber, Samantha (LARC-D327)[Jacobs Technology, Inc.]" userId="1ffa5fa4-f423-4b1e-b4c6-7f3f898fed0f" providerId="ADAL" clId="{E571C594-0E76-4B07-A14F-8CB5D42FC6BB}" dt="2023-07-12T14:26:36.405" v="1705" actId="47"/>
        <pc:sldMkLst>
          <pc:docMk/>
          <pc:sldMk cId="2709638153" sldId="441"/>
        </pc:sldMkLst>
      </pc:sldChg>
      <pc:sldChg chg="del">
        <pc:chgData name="Zauber, Samantha (LARC-D327)[Jacobs Technology, Inc.]" userId="1ffa5fa4-f423-4b1e-b4c6-7f3f898fed0f" providerId="ADAL" clId="{E571C594-0E76-4B07-A14F-8CB5D42FC6BB}" dt="2023-07-12T14:26:37.828" v="1706" actId="47"/>
        <pc:sldMkLst>
          <pc:docMk/>
          <pc:sldMk cId="2711533961" sldId="442"/>
        </pc:sldMkLst>
      </pc:sldChg>
      <pc:sldChg chg="del">
        <pc:chgData name="Zauber, Samantha (LARC-D327)[Jacobs Technology, Inc.]" userId="1ffa5fa4-f423-4b1e-b4c6-7f3f898fed0f" providerId="ADAL" clId="{E571C594-0E76-4B07-A14F-8CB5D42FC6BB}" dt="2023-07-12T14:26:39.149" v="1707" actId="47"/>
        <pc:sldMkLst>
          <pc:docMk/>
          <pc:sldMk cId="1203665719" sldId="443"/>
        </pc:sldMkLst>
      </pc:sldChg>
      <pc:sldChg chg="del">
        <pc:chgData name="Zauber, Samantha (LARC-D327)[Jacobs Technology, Inc.]" userId="1ffa5fa4-f423-4b1e-b4c6-7f3f898fed0f" providerId="ADAL" clId="{E571C594-0E76-4B07-A14F-8CB5D42FC6BB}" dt="2023-07-12T14:27:54.995" v="1722" actId="47"/>
        <pc:sldMkLst>
          <pc:docMk/>
          <pc:sldMk cId="4111669360" sldId="444"/>
        </pc:sldMkLst>
      </pc:sldChg>
      <pc:sldChg chg="del">
        <pc:chgData name="Zauber, Samantha (LARC-D327)[Jacobs Technology, Inc.]" userId="1ffa5fa4-f423-4b1e-b4c6-7f3f898fed0f" providerId="ADAL" clId="{E571C594-0E76-4B07-A14F-8CB5D42FC6BB}" dt="2023-07-12T14:27:55.898" v="1723" actId="47"/>
        <pc:sldMkLst>
          <pc:docMk/>
          <pc:sldMk cId="2653067189" sldId="445"/>
        </pc:sldMkLst>
      </pc:sldChg>
      <pc:sldChg chg="del">
        <pc:chgData name="Zauber, Samantha (LARC-D327)[Jacobs Technology, Inc.]" userId="1ffa5fa4-f423-4b1e-b4c6-7f3f898fed0f" providerId="ADAL" clId="{E571C594-0E76-4B07-A14F-8CB5D42FC6BB}" dt="2023-07-12T14:27:56.962" v="1724" actId="47"/>
        <pc:sldMkLst>
          <pc:docMk/>
          <pc:sldMk cId="2206792375" sldId="446"/>
        </pc:sldMkLst>
      </pc:sldChg>
      <pc:sldChg chg="del">
        <pc:chgData name="Zauber, Samantha (LARC-D327)[Jacobs Technology, Inc.]" userId="1ffa5fa4-f423-4b1e-b4c6-7f3f898fed0f" providerId="ADAL" clId="{E571C594-0E76-4B07-A14F-8CB5D42FC6BB}" dt="2023-07-12T14:28:01.126" v="1725" actId="47"/>
        <pc:sldMkLst>
          <pc:docMk/>
          <pc:sldMk cId="214350694" sldId="447"/>
        </pc:sldMkLst>
      </pc:sldChg>
      <pc:sldChg chg="del">
        <pc:chgData name="Zauber, Samantha (LARC-D327)[Jacobs Technology, Inc.]" userId="1ffa5fa4-f423-4b1e-b4c6-7f3f898fed0f" providerId="ADAL" clId="{E571C594-0E76-4B07-A14F-8CB5D42FC6BB}" dt="2023-07-12T14:28:02.154" v="1726" actId="47"/>
        <pc:sldMkLst>
          <pc:docMk/>
          <pc:sldMk cId="110477580" sldId="448"/>
        </pc:sldMkLst>
      </pc:sldChg>
      <pc:sldChg chg="del">
        <pc:chgData name="Zauber, Samantha (LARC-D327)[Jacobs Technology, Inc.]" userId="1ffa5fa4-f423-4b1e-b4c6-7f3f898fed0f" providerId="ADAL" clId="{E571C594-0E76-4B07-A14F-8CB5D42FC6BB}" dt="2023-07-12T14:28:03.276" v="1727" actId="47"/>
        <pc:sldMkLst>
          <pc:docMk/>
          <pc:sldMk cId="3237145612" sldId="449"/>
        </pc:sldMkLst>
      </pc:sldChg>
      <pc:sldChg chg="del">
        <pc:chgData name="Zauber, Samantha (LARC-D327)[Jacobs Technology, Inc.]" userId="1ffa5fa4-f423-4b1e-b4c6-7f3f898fed0f" providerId="ADAL" clId="{E571C594-0E76-4B07-A14F-8CB5D42FC6BB}" dt="2023-07-12T14:30:15.958" v="1751" actId="47"/>
        <pc:sldMkLst>
          <pc:docMk/>
          <pc:sldMk cId="4118037968" sldId="450"/>
        </pc:sldMkLst>
      </pc:sldChg>
      <pc:sldChg chg="del">
        <pc:chgData name="Zauber, Samantha (LARC-D327)[Jacobs Technology, Inc.]" userId="1ffa5fa4-f423-4b1e-b4c6-7f3f898fed0f" providerId="ADAL" clId="{E571C594-0E76-4B07-A14F-8CB5D42FC6BB}" dt="2023-07-12T14:30:17.008" v="1752" actId="47"/>
        <pc:sldMkLst>
          <pc:docMk/>
          <pc:sldMk cId="2362097725" sldId="451"/>
        </pc:sldMkLst>
      </pc:sldChg>
      <pc:sldChg chg="del">
        <pc:chgData name="Zauber, Samantha (LARC-D327)[Jacobs Technology, Inc.]" userId="1ffa5fa4-f423-4b1e-b4c6-7f3f898fed0f" providerId="ADAL" clId="{E571C594-0E76-4B07-A14F-8CB5D42FC6BB}" dt="2023-07-12T14:31:31.749" v="1767" actId="47"/>
        <pc:sldMkLst>
          <pc:docMk/>
          <pc:sldMk cId="2830346581" sldId="452"/>
        </pc:sldMkLst>
      </pc:sldChg>
      <pc:sldChg chg="del">
        <pc:chgData name="Zauber, Samantha (LARC-D327)[Jacobs Technology, Inc.]" userId="1ffa5fa4-f423-4b1e-b4c6-7f3f898fed0f" providerId="ADAL" clId="{E571C594-0E76-4B07-A14F-8CB5D42FC6BB}" dt="2023-07-12T14:31:32.648" v="1768" actId="47"/>
        <pc:sldMkLst>
          <pc:docMk/>
          <pc:sldMk cId="1384500331" sldId="453"/>
        </pc:sldMkLst>
      </pc:sldChg>
      <pc:sldChg chg="del">
        <pc:chgData name="Zauber, Samantha (LARC-D327)[Jacobs Technology, Inc.]" userId="1ffa5fa4-f423-4b1e-b4c6-7f3f898fed0f" providerId="ADAL" clId="{E571C594-0E76-4B07-A14F-8CB5D42FC6BB}" dt="2023-07-12T14:31:33.904" v="1769" actId="47"/>
        <pc:sldMkLst>
          <pc:docMk/>
          <pc:sldMk cId="86346549" sldId="454"/>
        </pc:sldMkLst>
      </pc:sldChg>
      <pc:sldChg chg="del">
        <pc:chgData name="Zauber, Samantha (LARC-D327)[Jacobs Technology, Inc.]" userId="1ffa5fa4-f423-4b1e-b4c6-7f3f898fed0f" providerId="ADAL" clId="{E571C594-0E76-4B07-A14F-8CB5D42FC6BB}" dt="2023-07-12T14:32:35.573" v="1780" actId="47"/>
        <pc:sldMkLst>
          <pc:docMk/>
          <pc:sldMk cId="3611226079" sldId="455"/>
        </pc:sldMkLst>
      </pc:sldChg>
      <pc:sldChg chg="del">
        <pc:chgData name="Zauber, Samantha (LARC-D327)[Jacobs Technology, Inc.]" userId="1ffa5fa4-f423-4b1e-b4c6-7f3f898fed0f" providerId="ADAL" clId="{E571C594-0E76-4B07-A14F-8CB5D42FC6BB}" dt="2023-07-12T14:32:36.683" v="1781" actId="47"/>
        <pc:sldMkLst>
          <pc:docMk/>
          <pc:sldMk cId="675136577" sldId="456"/>
        </pc:sldMkLst>
      </pc:sldChg>
      <pc:sldChg chg="del">
        <pc:chgData name="Zauber, Samantha (LARC-D327)[Jacobs Technology, Inc.]" userId="1ffa5fa4-f423-4b1e-b4c6-7f3f898fed0f" providerId="ADAL" clId="{E571C594-0E76-4B07-A14F-8CB5D42FC6BB}" dt="2023-07-12T14:32:38.670" v="1782" actId="47"/>
        <pc:sldMkLst>
          <pc:docMk/>
          <pc:sldMk cId="4121439483" sldId="457"/>
        </pc:sldMkLst>
      </pc:sldChg>
      <pc:sldChg chg="del">
        <pc:chgData name="Zauber, Samantha (LARC-D327)[Jacobs Technology, Inc.]" userId="1ffa5fa4-f423-4b1e-b4c6-7f3f898fed0f" providerId="ADAL" clId="{E571C594-0E76-4B07-A14F-8CB5D42FC6BB}" dt="2023-07-12T14:32:50.975" v="1787" actId="47"/>
        <pc:sldMkLst>
          <pc:docMk/>
          <pc:sldMk cId="2338400432" sldId="458"/>
        </pc:sldMkLst>
      </pc:sldChg>
      <pc:sldChg chg="del">
        <pc:chgData name="Zauber, Samantha (LARC-D327)[Jacobs Technology, Inc.]" userId="1ffa5fa4-f423-4b1e-b4c6-7f3f898fed0f" providerId="ADAL" clId="{E571C594-0E76-4B07-A14F-8CB5D42FC6BB}" dt="2023-07-12T14:32:52.008" v="1788" actId="47"/>
        <pc:sldMkLst>
          <pc:docMk/>
          <pc:sldMk cId="1626613327" sldId="459"/>
        </pc:sldMkLst>
      </pc:sldChg>
      <pc:sldChg chg="del">
        <pc:chgData name="Zauber, Samantha (LARC-D327)[Jacobs Technology, Inc.]" userId="1ffa5fa4-f423-4b1e-b4c6-7f3f898fed0f" providerId="ADAL" clId="{E571C594-0E76-4B07-A14F-8CB5D42FC6BB}" dt="2023-07-12T14:32:52.829" v="1789" actId="47"/>
        <pc:sldMkLst>
          <pc:docMk/>
          <pc:sldMk cId="3011876130" sldId="460"/>
        </pc:sldMkLst>
      </pc:sldChg>
      <pc:sldChg chg="addSp delSp modSp add mod">
        <pc:chgData name="Zauber, Samantha (LARC-D327)[Jacobs Technology, Inc.]" userId="1ffa5fa4-f423-4b1e-b4c6-7f3f898fed0f" providerId="ADAL" clId="{E571C594-0E76-4B07-A14F-8CB5D42FC6BB}" dt="2023-07-12T14:04:13.765" v="1561" actId="167"/>
        <pc:sldMkLst>
          <pc:docMk/>
          <pc:sldMk cId="1827619803" sldId="461"/>
        </pc:sldMkLst>
        <pc:picChg chg="add ord">
          <ac:chgData name="Zauber, Samantha (LARC-D327)[Jacobs Technology, Inc.]" userId="1ffa5fa4-f423-4b1e-b4c6-7f3f898fed0f" providerId="ADAL" clId="{E571C594-0E76-4B07-A14F-8CB5D42FC6BB}" dt="2023-07-12T14:04:13.765" v="1561" actId="167"/>
          <ac:picMkLst>
            <pc:docMk/>
            <pc:sldMk cId="1827619803" sldId="461"/>
            <ac:picMk id="7" creationId="{F3DDC541-674F-B750-AE5B-D155003F8C09}"/>
          </ac:picMkLst>
        </pc:picChg>
        <pc:picChg chg="del">
          <ac:chgData name="Zauber, Samantha (LARC-D327)[Jacobs Technology, Inc.]" userId="1ffa5fa4-f423-4b1e-b4c6-7f3f898fed0f" providerId="ADAL" clId="{E571C594-0E76-4B07-A14F-8CB5D42FC6BB}" dt="2023-07-12T14:03:51.940" v="1559" actId="478"/>
          <ac:picMkLst>
            <pc:docMk/>
            <pc:sldMk cId="1827619803" sldId="461"/>
            <ac:picMk id="10" creationId="{26D07D47-2FC0-3B5D-0B06-95531407B5C6}"/>
          </ac:picMkLst>
        </pc:picChg>
      </pc:sldChg>
      <pc:sldChg chg="addSp delSp modSp add mod">
        <pc:chgData name="Zauber, Samantha (LARC-D327)[Jacobs Technology, Inc.]" userId="1ffa5fa4-f423-4b1e-b4c6-7f3f898fed0f" providerId="ADAL" clId="{E571C594-0E76-4B07-A14F-8CB5D42FC6BB}" dt="2023-07-12T14:05:35.828" v="1578" actId="167"/>
        <pc:sldMkLst>
          <pc:docMk/>
          <pc:sldMk cId="1166017737" sldId="462"/>
        </pc:sldMkLst>
        <pc:picChg chg="add ord">
          <ac:chgData name="Zauber, Samantha (LARC-D327)[Jacobs Technology, Inc.]" userId="1ffa5fa4-f423-4b1e-b4c6-7f3f898fed0f" providerId="ADAL" clId="{E571C594-0E76-4B07-A14F-8CB5D42FC6BB}" dt="2023-07-12T14:05:35.828" v="1578" actId="167"/>
          <ac:picMkLst>
            <pc:docMk/>
            <pc:sldMk cId="1166017737" sldId="462"/>
            <ac:picMk id="7" creationId="{985D7D30-6D9C-A7A4-8F1F-410466ABF452}"/>
          </ac:picMkLst>
        </pc:picChg>
        <pc:picChg chg="del">
          <ac:chgData name="Zauber, Samantha (LARC-D327)[Jacobs Technology, Inc.]" userId="1ffa5fa4-f423-4b1e-b4c6-7f3f898fed0f" providerId="ADAL" clId="{E571C594-0E76-4B07-A14F-8CB5D42FC6BB}" dt="2023-07-12T14:04:19.695" v="1562" actId="478"/>
          <ac:picMkLst>
            <pc:docMk/>
            <pc:sldMk cId="1166017737" sldId="462"/>
            <ac:picMk id="10" creationId="{26D07D47-2FC0-3B5D-0B06-95531407B5C6}"/>
          </ac:picMkLst>
        </pc:picChg>
      </pc:sldChg>
      <pc:sldChg chg="addSp modSp add mod">
        <pc:chgData name="Zauber, Samantha (LARC-D327)[Jacobs Technology, Inc.]" userId="1ffa5fa4-f423-4b1e-b4c6-7f3f898fed0f" providerId="ADAL" clId="{E571C594-0E76-4B07-A14F-8CB5D42FC6BB}" dt="2023-07-12T14:06:11.266" v="1582" actId="167"/>
        <pc:sldMkLst>
          <pc:docMk/>
          <pc:sldMk cId="435564751" sldId="463"/>
        </pc:sldMkLst>
        <pc:picChg chg="add ord">
          <ac:chgData name="Zauber, Samantha (LARC-D327)[Jacobs Technology, Inc.]" userId="1ffa5fa4-f423-4b1e-b4c6-7f3f898fed0f" providerId="ADAL" clId="{E571C594-0E76-4B07-A14F-8CB5D42FC6BB}" dt="2023-07-12T14:06:11.266" v="1582" actId="167"/>
          <ac:picMkLst>
            <pc:docMk/>
            <pc:sldMk cId="435564751" sldId="463"/>
            <ac:picMk id="7" creationId="{1B50D572-DBEC-F0EC-EA91-1397461A81AB}"/>
          </ac:picMkLst>
        </pc:picChg>
      </pc:sldChg>
      <pc:sldChg chg="addSp modSp add mod">
        <pc:chgData name="Zauber, Samantha (LARC-D327)[Jacobs Technology, Inc.]" userId="1ffa5fa4-f423-4b1e-b4c6-7f3f898fed0f" providerId="ADAL" clId="{E571C594-0E76-4B07-A14F-8CB5D42FC6BB}" dt="2023-07-12T14:06:32.168" v="1584" actId="167"/>
        <pc:sldMkLst>
          <pc:docMk/>
          <pc:sldMk cId="205611289" sldId="464"/>
        </pc:sldMkLst>
        <pc:picChg chg="add ord">
          <ac:chgData name="Zauber, Samantha (LARC-D327)[Jacobs Technology, Inc.]" userId="1ffa5fa4-f423-4b1e-b4c6-7f3f898fed0f" providerId="ADAL" clId="{E571C594-0E76-4B07-A14F-8CB5D42FC6BB}" dt="2023-07-12T14:06:32.168" v="1584" actId="167"/>
          <ac:picMkLst>
            <pc:docMk/>
            <pc:sldMk cId="205611289" sldId="464"/>
            <ac:picMk id="7" creationId="{C2454C37-C157-9D80-7459-49E3442F5788}"/>
          </ac:picMkLst>
        </pc:picChg>
      </pc:sldChg>
      <pc:sldChg chg="addSp modSp add mod">
        <pc:chgData name="Zauber, Samantha (LARC-D327)[Jacobs Technology, Inc.]" userId="1ffa5fa4-f423-4b1e-b4c6-7f3f898fed0f" providerId="ADAL" clId="{E571C594-0E76-4B07-A14F-8CB5D42FC6BB}" dt="2023-07-12T14:06:47.860" v="1586" actId="167"/>
        <pc:sldMkLst>
          <pc:docMk/>
          <pc:sldMk cId="4154438803" sldId="465"/>
        </pc:sldMkLst>
        <pc:picChg chg="add ord">
          <ac:chgData name="Zauber, Samantha (LARC-D327)[Jacobs Technology, Inc.]" userId="1ffa5fa4-f423-4b1e-b4c6-7f3f898fed0f" providerId="ADAL" clId="{E571C594-0E76-4B07-A14F-8CB5D42FC6BB}" dt="2023-07-12T14:06:47.860" v="1586" actId="167"/>
          <ac:picMkLst>
            <pc:docMk/>
            <pc:sldMk cId="4154438803" sldId="465"/>
            <ac:picMk id="7" creationId="{16D350C2-261F-D549-EEE0-F0E4CC82EE7F}"/>
          </ac:picMkLst>
        </pc:picChg>
      </pc:sldChg>
      <pc:sldChg chg="addSp modSp add mod">
        <pc:chgData name="Zauber, Samantha (LARC-D327)[Jacobs Technology, Inc.]" userId="1ffa5fa4-f423-4b1e-b4c6-7f3f898fed0f" providerId="ADAL" clId="{E571C594-0E76-4B07-A14F-8CB5D42FC6BB}" dt="2023-07-12T14:10:05.405" v="1588" actId="167"/>
        <pc:sldMkLst>
          <pc:docMk/>
          <pc:sldMk cId="3628422949" sldId="466"/>
        </pc:sldMkLst>
        <pc:picChg chg="add ord">
          <ac:chgData name="Zauber, Samantha (LARC-D327)[Jacobs Technology, Inc.]" userId="1ffa5fa4-f423-4b1e-b4c6-7f3f898fed0f" providerId="ADAL" clId="{E571C594-0E76-4B07-A14F-8CB5D42FC6BB}" dt="2023-07-12T14:10:05.405" v="1588" actId="167"/>
          <ac:picMkLst>
            <pc:docMk/>
            <pc:sldMk cId="3628422949" sldId="466"/>
            <ac:picMk id="7" creationId="{33F778C4-809C-F946-218C-316415B80FF2}"/>
          </ac:picMkLst>
        </pc:picChg>
      </pc:sldChg>
      <pc:sldChg chg="addSp modSp add mod">
        <pc:chgData name="Zauber, Samantha (LARC-D327)[Jacobs Technology, Inc.]" userId="1ffa5fa4-f423-4b1e-b4c6-7f3f898fed0f" providerId="ADAL" clId="{E571C594-0E76-4B07-A14F-8CB5D42FC6BB}" dt="2023-07-12T14:10:20.330" v="1590" actId="167"/>
        <pc:sldMkLst>
          <pc:docMk/>
          <pc:sldMk cId="1071709398" sldId="467"/>
        </pc:sldMkLst>
        <pc:picChg chg="add ord">
          <ac:chgData name="Zauber, Samantha (LARC-D327)[Jacobs Technology, Inc.]" userId="1ffa5fa4-f423-4b1e-b4c6-7f3f898fed0f" providerId="ADAL" clId="{E571C594-0E76-4B07-A14F-8CB5D42FC6BB}" dt="2023-07-12T14:10:20.330" v="1590" actId="167"/>
          <ac:picMkLst>
            <pc:docMk/>
            <pc:sldMk cId="1071709398" sldId="467"/>
            <ac:picMk id="7" creationId="{7A940525-83EC-7F78-E2A5-BFF57DC66833}"/>
          </ac:picMkLst>
        </pc:picChg>
      </pc:sldChg>
      <pc:sldChg chg="addSp modSp add mod">
        <pc:chgData name="Zauber, Samantha (LARC-D327)[Jacobs Technology, Inc.]" userId="1ffa5fa4-f423-4b1e-b4c6-7f3f898fed0f" providerId="ADAL" clId="{E571C594-0E76-4B07-A14F-8CB5D42FC6BB}" dt="2023-07-12T14:10:35.591" v="1592" actId="167"/>
        <pc:sldMkLst>
          <pc:docMk/>
          <pc:sldMk cId="1927882988" sldId="468"/>
        </pc:sldMkLst>
        <pc:picChg chg="add ord">
          <ac:chgData name="Zauber, Samantha (LARC-D327)[Jacobs Technology, Inc.]" userId="1ffa5fa4-f423-4b1e-b4c6-7f3f898fed0f" providerId="ADAL" clId="{E571C594-0E76-4B07-A14F-8CB5D42FC6BB}" dt="2023-07-12T14:10:35.591" v="1592" actId="167"/>
          <ac:picMkLst>
            <pc:docMk/>
            <pc:sldMk cId="1927882988" sldId="468"/>
            <ac:picMk id="7" creationId="{A3DBA1B8-9C1E-D1DF-229F-D21FC1A7A04E}"/>
          </ac:picMkLst>
        </pc:picChg>
      </pc:sldChg>
      <pc:sldChg chg="addSp modSp add mod">
        <pc:chgData name="Zauber, Samantha (LARC-D327)[Jacobs Technology, Inc.]" userId="1ffa5fa4-f423-4b1e-b4c6-7f3f898fed0f" providerId="ADAL" clId="{E571C594-0E76-4B07-A14F-8CB5D42FC6BB}" dt="2023-07-12T14:10:52.994" v="1594" actId="167"/>
        <pc:sldMkLst>
          <pc:docMk/>
          <pc:sldMk cId="937368578" sldId="469"/>
        </pc:sldMkLst>
        <pc:picChg chg="add ord">
          <ac:chgData name="Zauber, Samantha (LARC-D327)[Jacobs Technology, Inc.]" userId="1ffa5fa4-f423-4b1e-b4c6-7f3f898fed0f" providerId="ADAL" clId="{E571C594-0E76-4B07-A14F-8CB5D42FC6BB}" dt="2023-07-12T14:10:52.994" v="1594" actId="167"/>
          <ac:picMkLst>
            <pc:docMk/>
            <pc:sldMk cId="937368578" sldId="469"/>
            <ac:picMk id="7" creationId="{C1AB9B02-A2EE-B5C5-3635-9C3C6C151EEC}"/>
          </ac:picMkLst>
        </pc:picChg>
      </pc:sldChg>
      <pc:sldChg chg="addSp modSp add mod">
        <pc:chgData name="Zauber, Samantha (LARC-D327)[Jacobs Technology, Inc.]" userId="1ffa5fa4-f423-4b1e-b4c6-7f3f898fed0f" providerId="ADAL" clId="{E571C594-0E76-4B07-A14F-8CB5D42FC6BB}" dt="2023-07-12T14:11:04.742" v="1596" actId="167"/>
        <pc:sldMkLst>
          <pc:docMk/>
          <pc:sldMk cId="2240844578" sldId="470"/>
        </pc:sldMkLst>
        <pc:picChg chg="add ord">
          <ac:chgData name="Zauber, Samantha (LARC-D327)[Jacobs Technology, Inc.]" userId="1ffa5fa4-f423-4b1e-b4c6-7f3f898fed0f" providerId="ADAL" clId="{E571C594-0E76-4B07-A14F-8CB5D42FC6BB}" dt="2023-07-12T14:11:04.742" v="1596" actId="167"/>
          <ac:picMkLst>
            <pc:docMk/>
            <pc:sldMk cId="2240844578" sldId="470"/>
            <ac:picMk id="7" creationId="{4490C77F-C1BE-D649-E2D5-30A907479FF3}"/>
          </ac:picMkLst>
        </pc:picChg>
      </pc:sldChg>
      <pc:sldChg chg="addSp modSp add mod">
        <pc:chgData name="Zauber, Samantha (LARC-D327)[Jacobs Technology, Inc.]" userId="1ffa5fa4-f423-4b1e-b4c6-7f3f898fed0f" providerId="ADAL" clId="{E571C594-0E76-4B07-A14F-8CB5D42FC6BB}" dt="2023-07-12T14:11:19.184" v="1598" actId="167"/>
        <pc:sldMkLst>
          <pc:docMk/>
          <pc:sldMk cId="278804097" sldId="471"/>
        </pc:sldMkLst>
        <pc:picChg chg="add ord">
          <ac:chgData name="Zauber, Samantha (LARC-D327)[Jacobs Technology, Inc.]" userId="1ffa5fa4-f423-4b1e-b4c6-7f3f898fed0f" providerId="ADAL" clId="{E571C594-0E76-4B07-A14F-8CB5D42FC6BB}" dt="2023-07-12T14:11:19.184" v="1598" actId="167"/>
          <ac:picMkLst>
            <pc:docMk/>
            <pc:sldMk cId="278804097" sldId="471"/>
            <ac:picMk id="7" creationId="{F4E24C9B-34D6-C9D7-D5B2-3B192299AC2F}"/>
          </ac:picMkLst>
        </pc:picChg>
      </pc:sldChg>
      <pc:sldChg chg="add">
        <pc:chgData name="Zauber, Samantha (LARC-D327)[Jacobs Technology, Inc.]" userId="1ffa5fa4-f423-4b1e-b4c6-7f3f898fed0f" providerId="ADAL" clId="{E571C594-0E76-4B07-A14F-8CB5D42FC6BB}" dt="2023-07-12T14:04:52.207" v="1572" actId="2890"/>
        <pc:sldMkLst>
          <pc:docMk/>
          <pc:sldMk cId="3592919990" sldId="472"/>
        </pc:sldMkLst>
      </pc:sldChg>
      <pc:sldChg chg="addSp modSp add mod">
        <pc:chgData name="Zauber, Samantha (LARC-D327)[Jacobs Technology, Inc.]" userId="1ffa5fa4-f423-4b1e-b4c6-7f3f898fed0f" providerId="ADAL" clId="{E571C594-0E76-4B07-A14F-8CB5D42FC6BB}" dt="2023-07-12T14:12:06.581" v="1600" actId="167"/>
        <pc:sldMkLst>
          <pc:docMk/>
          <pc:sldMk cId="1656253154" sldId="473"/>
        </pc:sldMkLst>
        <pc:picChg chg="add ord">
          <ac:chgData name="Zauber, Samantha (LARC-D327)[Jacobs Technology, Inc.]" userId="1ffa5fa4-f423-4b1e-b4c6-7f3f898fed0f" providerId="ADAL" clId="{E571C594-0E76-4B07-A14F-8CB5D42FC6BB}" dt="2023-07-12T14:12:06.581" v="1600" actId="167"/>
          <ac:picMkLst>
            <pc:docMk/>
            <pc:sldMk cId="1656253154" sldId="473"/>
            <ac:picMk id="7" creationId="{D9B78262-903E-EFA0-B04F-5B5D7397363C}"/>
          </ac:picMkLst>
        </pc:picChg>
      </pc:sldChg>
      <pc:sldChg chg="addSp modSp add mod">
        <pc:chgData name="Zauber, Samantha (LARC-D327)[Jacobs Technology, Inc.]" userId="1ffa5fa4-f423-4b1e-b4c6-7f3f898fed0f" providerId="ADAL" clId="{E571C594-0E76-4B07-A14F-8CB5D42FC6BB}" dt="2023-07-12T14:12:23.261" v="1602" actId="167"/>
        <pc:sldMkLst>
          <pc:docMk/>
          <pc:sldMk cId="1248541756" sldId="474"/>
        </pc:sldMkLst>
        <pc:picChg chg="add ord">
          <ac:chgData name="Zauber, Samantha (LARC-D327)[Jacobs Technology, Inc.]" userId="1ffa5fa4-f423-4b1e-b4c6-7f3f898fed0f" providerId="ADAL" clId="{E571C594-0E76-4B07-A14F-8CB5D42FC6BB}" dt="2023-07-12T14:12:23.261" v="1602" actId="167"/>
          <ac:picMkLst>
            <pc:docMk/>
            <pc:sldMk cId="1248541756" sldId="474"/>
            <ac:picMk id="7" creationId="{F5E194B8-B87A-9A5F-2898-F0028A886E33}"/>
          </ac:picMkLst>
        </pc:picChg>
      </pc:sldChg>
      <pc:sldChg chg="addSp modSp add mod">
        <pc:chgData name="Zauber, Samantha (LARC-D327)[Jacobs Technology, Inc.]" userId="1ffa5fa4-f423-4b1e-b4c6-7f3f898fed0f" providerId="ADAL" clId="{E571C594-0E76-4B07-A14F-8CB5D42FC6BB}" dt="2023-07-12T14:12:38.291" v="1604" actId="167"/>
        <pc:sldMkLst>
          <pc:docMk/>
          <pc:sldMk cId="2271788703" sldId="475"/>
        </pc:sldMkLst>
        <pc:picChg chg="add ord">
          <ac:chgData name="Zauber, Samantha (LARC-D327)[Jacobs Technology, Inc.]" userId="1ffa5fa4-f423-4b1e-b4c6-7f3f898fed0f" providerId="ADAL" clId="{E571C594-0E76-4B07-A14F-8CB5D42FC6BB}" dt="2023-07-12T14:12:38.291" v="1604" actId="167"/>
          <ac:picMkLst>
            <pc:docMk/>
            <pc:sldMk cId="2271788703" sldId="475"/>
            <ac:picMk id="7" creationId="{6F1BB7FA-C905-E5FB-8E11-033569AB56E3}"/>
          </ac:picMkLst>
        </pc:picChg>
      </pc:sldChg>
      <pc:sldChg chg="addSp modSp add mod">
        <pc:chgData name="Zauber, Samantha (LARC-D327)[Jacobs Technology, Inc.]" userId="1ffa5fa4-f423-4b1e-b4c6-7f3f898fed0f" providerId="ADAL" clId="{E571C594-0E76-4B07-A14F-8CB5D42FC6BB}" dt="2023-07-12T14:05:53.673" v="1580" actId="167"/>
        <pc:sldMkLst>
          <pc:docMk/>
          <pc:sldMk cId="831262182" sldId="476"/>
        </pc:sldMkLst>
        <pc:picChg chg="add ord">
          <ac:chgData name="Zauber, Samantha (LARC-D327)[Jacobs Technology, Inc.]" userId="1ffa5fa4-f423-4b1e-b4c6-7f3f898fed0f" providerId="ADAL" clId="{E571C594-0E76-4B07-A14F-8CB5D42FC6BB}" dt="2023-07-12T14:05:53.673" v="1580" actId="167"/>
          <ac:picMkLst>
            <pc:docMk/>
            <pc:sldMk cId="831262182" sldId="476"/>
            <ac:picMk id="7" creationId="{6484C504-07BD-0725-749F-DC01DC73CB5E}"/>
          </ac:picMkLst>
        </pc:picChg>
      </pc:sldChg>
      <pc:sldChg chg="addSp delSp modSp add mod">
        <pc:chgData name="Zauber, Samantha (LARC-D327)[Jacobs Technology, Inc.]" userId="1ffa5fa4-f423-4b1e-b4c6-7f3f898fed0f" providerId="ADAL" clId="{E571C594-0E76-4B07-A14F-8CB5D42FC6BB}" dt="2023-07-12T14:15:06.570" v="1648" actId="167"/>
        <pc:sldMkLst>
          <pc:docMk/>
          <pc:sldMk cId="2861490420" sldId="477"/>
        </pc:sldMkLst>
        <pc:picChg chg="del">
          <ac:chgData name="Zauber, Samantha (LARC-D327)[Jacobs Technology, Inc.]" userId="1ffa5fa4-f423-4b1e-b4c6-7f3f898fed0f" providerId="ADAL" clId="{E571C594-0E76-4B07-A14F-8CB5D42FC6BB}" dt="2023-07-12T14:14:18.021" v="1631" actId="478"/>
          <ac:picMkLst>
            <pc:docMk/>
            <pc:sldMk cId="2861490420" sldId="477"/>
            <ac:picMk id="7" creationId="{40AF28EB-DB68-FCB5-65D4-46D62F71095C}"/>
          </ac:picMkLst>
        </pc:picChg>
        <pc:picChg chg="add ord">
          <ac:chgData name="Zauber, Samantha (LARC-D327)[Jacobs Technology, Inc.]" userId="1ffa5fa4-f423-4b1e-b4c6-7f3f898fed0f" providerId="ADAL" clId="{E571C594-0E76-4B07-A14F-8CB5D42FC6BB}" dt="2023-07-12T14:15:06.570" v="1648" actId="167"/>
          <ac:picMkLst>
            <pc:docMk/>
            <pc:sldMk cId="2861490420" sldId="477"/>
            <ac:picMk id="8" creationId="{DE07C711-6E90-A54D-C035-1E77148B3AB5}"/>
          </ac:picMkLst>
        </pc:picChg>
      </pc:sldChg>
      <pc:sldChg chg="addSp modSp add mod">
        <pc:chgData name="Zauber, Samantha (LARC-D327)[Jacobs Technology, Inc.]" userId="1ffa5fa4-f423-4b1e-b4c6-7f3f898fed0f" providerId="ADAL" clId="{E571C594-0E76-4B07-A14F-8CB5D42FC6BB}" dt="2023-07-12T14:15:19.170" v="1650" actId="167"/>
        <pc:sldMkLst>
          <pc:docMk/>
          <pc:sldMk cId="1858488300" sldId="478"/>
        </pc:sldMkLst>
        <pc:picChg chg="add ord">
          <ac:chgData name="Zauber, Samantha (LARC-D327)[Jacobs Technology, Inc.]" userId="1ffa5fa4-f423-4b1e-b4c6-7f3f898fed0f" providerId="ADAL" clId="{E571C594-0E76-4B07-A14F-8CB5D42FC6BB}" dt="2023-07-12T14:15:19.170" v="1650" actId="167"/>
          <ac:picMkLst>
            <pc:docMk/>
            <pc:sldMk cId="1858488300" sldId="478"/>
            <ac:picMk id="7" creationId="{02C7758F-7F9A-81C0-6873-CC4F95B67C5D}"/>
          </ac:picMkLst>
        </pc:picChg>
      </pc:sldChg>
      <pc:sldChg chg="add">
        <pc:chgData name="Zauber, Samantha (LARC-D327)[Jacobs Technology, Inc.]" userId="1ffa5fa4-f423-4b1e-b4c6-7f3f898fed0f" providerId="ADAL" clId="{E571C594-0E76-4B07-A14F-8CB5D42FC6BB}" dt="2023-07-12T14:14:24.130" v="1633" actId="2890"/>
        <pc:sldMkLst>
          <pc:docMk/>
          <pc:sldMk cId="3842957690" sldId="479"/>
        </pc:sldMkLst>
      </pc:sldChg>
      <pc:sldChg chg="addSp modSp add mod">
        <pc:chgData name="Zauber, Samantha (LARC-D327)[Jacobs Technology, Inc.]" userId="1ffa5fa4-f423-4b1e-b4c6-7f3f898fed0f" providerId="ADAL" clId="{E571C594-0E76-4B07-A14F-8CB5D42FC6BB}" dt="2023-07-12T14:15:41.156" v="1652" actId="167"/>
        <pc:sldMkLst>
          <pc:docMk/>
          <pc:sldMk cId="1226531411" sldId="480"/>
        </pc:sldMkLst>
        <pc:picChg chg="add ord">
          <ac:chgData name="Zauber, Samantha (LARC-D327)[Jacobs Technology, Inc.]" userId="1ffa5fa4-f423-4b1e-b4c6-7f3f898fed0f" providerId="ADAL" clId="{E571C594-0E76-4B07-A14F-8CB5D42FC6BB}" dt="2023-07-12T14:15:41.156" v="1652" actId="167"/>
          <ac:picMkLst>
            <pc:docMk/>
            <pc:sldMk cId="1226531411" sldId="480"/>
            <ac:picMk id="7" creationId="{A95547D1-7064-DFF3-5DEB-A2D851698669}"/>
          </ac:picMkLst>
        </pc:picChg>
      </pc:sldChg>
      <pc:sldChg chg="addSp modSp add mod">
        <pc:chgData name="Zauber, Samantha (LARC-D327)[Jacobs Technology, Inc.]" userId="1ffa5fa4-f423-4b1e-b4c6-7f3f898fed0f" providerId="ADAL" clId="{E571C594-0E76-4B07-A14F-8CB5D42FC6BB}" dt="2023-07-12T14:15:53.588" v="1654" actId="167"/>
        <pc:sldMkLst>
          <pc:docMk/>
          <pc:sldMk cId="3849829920" sldId="481"/>
        </pc:sldMkLst>
        <pc:picChg chg="add ord">
          <ac:chgData name="Zauber, Samantha (LARC-D327)[Jacobs Technology, Inc.]" userId="1ffa5fa4-f423-4b1e-b4c6-7f3f898fed0f" providerId="ADAL" clId="{E571C594-0E76-4B07-A14F-8CB5D42FC6BB}" dt="2023-07-12T14:15:53.588" v="1654" actId="167"/>
          <ac:picMkLst>
            <pc:docMk/>
            <pc:sldMk cId="3849829920" sldId="481"/>
            <ac:picMk id="7" creationId="{962FB1C3-DBF9-B7CF-2FE6-9DC90286FCBB}"/>
          </ac:picMkLst>
        </pc:picChg>
      </pc:sldChg>
      <pc:sldChg chg="addSp modSp add mod">
        <pc:chgData name="Zauber, Samantha (LARC-D327)[Jacobs Technology, Inc.]" userId="1ffa5fa4-f423-4b1e-b4c6-7f3f898fed0f" providerId="ADAL" clId="{E571C594-0E76-4B07-A14F-8CB5D42FC6BB}" dt="2023-07-12T14:16:07.110" v="1656" actId="167"/>
        <pc:sldMkLst>
          <pc:docMk/>
          <pc:sldMk cId="2246558411" sldId="482"/>
        </pc:sldMkLst>
        <pc:picChg chg="add ord">
          <ac:chgData name="Zauber, Samantha (LARC-D327)[Jacobs Technology, Inc.]" userId="1ffa5fa4-f423-4b1e-b4c6-7f3f898fed0f" providerId="ADAL" clId="{E571C594-0E76-4B07-A14F-8CB5D42FC6BB}" dt="2023-07-12T14:16:07.110" v="1656" actId="167"/>
          <ac:picMkLst>
            <pc:docMk/>
            <pc:sldMk cId="2246558411" sldId="482"/>
            <ac:picMk id="7" creationId="{A6D1A2DB-7AB6-32B6-7E6E-C90BD5297C63}"/>
          </ac:picMkLst>
        </pc:picChg>
      </pc:sldChg>
      <pc:sldChg chg="addSp modSp add mod">
        <pc:chgData name="Zauber, Samantha (LARC-D327)[Jacobs Technology, Inc.]" userId="1ffa5fa4-f423-4b1e-b4c6-7f3f898fed0f" providerId="ADAL" clId="{E571C594-0E76-4B07-A14F-8CB5D42FC6BB}" dt="2023-07-12T14:16:18.980" v="1658" actId="167"/>
        <pc:sldMkLst>
          <pc:docMk/>
          <pc:sldMk cId="4247351722" sldId="483"/>
        </pc:sldMkLst>
        <pc:picChg chg="add ord">
          <ac:chgData name="Zauber, Samantha (LARC-D327)[Jacobs Technology, Inc.]" userId="1ffa5fa4-f423-4b1e-b4c6-7f3f898fed0f" providerId="ADAL" clId="{E571C594-0E76-4B07-A14F-8CB5D42FC6BB}" dt="2023-07-12T14:16:18.980" v="1658" actId="167"/>
          <ac:picMkLst>
            <pc:docMk/>
            <pc:sldMk cId="4247351722" sldId="483"/>
            <ac:picMk id="7" creationId="{6F206705-7CB6-9210-6F27-2300645CCC24}"/>
          </ac:picMkLst>
        </pc:picChg>
      </pc:sldChg>
      <pc:sldChg chg="addSp modSp add mod">
        <pc:chgData name="Zauber, Samantha (LARC-D327)[Jacobs Technology, Inc.]" userId="1ffa5fa4-f423-4b1e-b4c6-7f3f898fed0f" providerId="ADAL" clId="{E571C594-0E76-4B07-A14F-8CB5D42FC6BB}" dt="2023-07-12T14:16:31.800" v="1660" actId="167"/>
        <pc:sldMkLst>
          <pc:docMk/>
          <pc:sldMk cId="232207240" sldId="484"/>
        </pc:sldMkLst>
        <pc:picChg chg="add ord">
          <ac:chgData name="Zauber, Samantha (LARC-D327)[Jacobs Technology, Inc.]" userId="1ffa5fa4-f423-4b1e-b4c6-7f3f898fed0f" providerId="ADAL" clId="{E571C594-0E76-4B07-A14F-8CB5D42FC6BB}" dt="2023-07-12T14:16:31.800" v="1660" actId="167"/>
          <ac:picMkLst>
            <pc:docMk/>
            <pc:sldMk cId="232207240" sldId="484"/>
            <ac:picMk id="7" creationId="{18654AAE-4E37-3C4C-5B8C-E4891060D2C4}"/>
          </ac:picMkLst>
        </pc:picChg>
      </pc:sldChg>
      <pc:sldChg chg="addSp modSp add mod">
        <pc:chgData name="Zauber, Samantha (LARC-D327)[Jacobs Technology, Inc.]" userId="1ffa5fa4-f423-4b1e-b4c6-7f3f898fed0f" providerId="ADAL" clId="{E571C594-0E76-4B07-A14F-8CB5D42FC6BB}" dt="2023-07-12T14:16:46.029" v="1662" actId="167"/>
        <pc:sldMkLst>
          <pc:docMk/>
          <pc:sldMk cId="3743493338" sldId="485"/>
        </pc:sldMkLst>
        <pc:picChg chg="add ord">
          <ac:chgData name="Zauber, Samantha (LARC-D327)[Jacobs Technology, Inc.]" userId="1ffa5fa4-f423-4b1e-b4c6-7f3f898fed0f" providerId="ADAL" clId="{E571C594-0E76-4B07-A14F-8CB5D42FC6BB}" dt="2023-07-12T14:16:46.029" v="1662" actId="167"/>
          <ac:picMkLst>
            <pc:docMk/>
            <pc:sldMk cId="3743493338" sldId="485"/>
            <ac:picMk id="7" creationId="{4A2727AE-B23F-24CE-317E-96B85BB31BE6}"/>
          </ac:picMkLst>
        </pc:picChg>
      </pc:sldChg>
      <pc:sldChg chg="addSp modSp add mod">
        <pc:chgData name="Zauber, Samantha (LARC-D327)[Jacobs Technology, Inc.]" userId="1ffa5fa4-f423-4b1e-b4c6-7f3f898fed0f" providerId="ADAL" clId="{E571C594-0E76-4B07-A14F-8CB5D42FC6BB}" dt="2023-07-12T14:16:57.944" v="1664" actId="167"/>
        <pc:sldMkLst>
          <pc:docMk/>
          <pc:sldMk cId="2316373258" sldId="486"/>
        </pc:sldMkLst>
        <pc:picChg chg="add ord">
          <ac:chgData name="Zauber, Samantha (LARC-D327)[Jacobs Technology, Inc.]" userId="1ffa5fa4-f423-4b1e-b4c6-7f3f898fed0f" providerId="ADAL" clId="{E571C594-0E76-4B07-A14F-8CB5D42FC6BB}" dt="2023-07-12T14:16:57.944" v="1664" actId="167"/>
          <ac:picMkLst>
            <pc:docMk/>
            <pc:sldMk cId="2316373258" sldId="486"/>
            <ac:picMk id="7" creationId="{CE2B972C-2E80-BCCD-3F40-28F03DCF92C6}"/>
          </ac:picMkLst>
        </pc:picChg>
      </pc:sldChg>
      <pc:sldChg chg="addSp modSp add mod">
        <pc:chgData name="Zauber, Samantha (LARC-D327)[Jacobs Technology, Inc.]" userId="1ffa5fa4-f423-4b1e-b4c6-7f3f898fed0f" providerId="ADAL" clId="{E571C594-0E76-4B07-A14F-8CB5D42FC6BB}" dt="2023-07-12T14:17:10.898" v="1666" actId="167"/>
        <pc:sldMkLst>
          <pc:docMk/>
          <pc:sldMk cId="4206114401" sldId="487"/>
        </pc:sldMkLst>
        <pc:picChg chg="add ord">
          <ac:chgData name="Zauber, Samantha (LARC-D327)[Jacobs Technology, Inc.]" userId="1ffa5fa4-f423-4b1e-b4c6-7f3f898fed0f" providerId="ADAL" clId="{E571C594-0E76-4B07-A14F-8CB5D42FC6BB}" dt="2023-07-12T14:17:10.898" v="1666" actId="167"/>
          <ac:picMkLst>
            <pc:docMk/>
            <pc:sldMk cId="4206114401" sldId="487"/>
            <ac:picMk id="7" creationId="{D4DC9E83-8AEE-216A-13D3-AD602A352324}"/>
          </ac:picMkLst>
        </pc:picChg>
      </pc:sldChg>
      <pc:sldChg chg="addSp modSp add mod">
        <pc:chgData name="Zauber, Samantha (LARC-D327)[Jacobs Technology, Inc.]" userId="1ffa5fa4-f423-4b1e-b4c6-7f3f898fed0f" providerId="ADAL" clId="{E571C594-0E76-4B07-A14F-8CB5D42FC6BB}" dt="2023-07-12T14:17:23.024" v="1668" actId="167"/>
        <pc:sldMkLst>
          <pc:docMk/>
          <pc:sldMk cId="197749039" sldId="488"/>
        </pc:sldMkLst>
        <pc:picChg chg="add ord">
          <ac:chgData name="Zauber, Samantha (LARC-D327)[Jacobs Technology, Inc.]" userId="1ffa5fa4-f423-4b1e-b4c6-7f3f898fed0f" providerId="ADAL" clId="{E571C594-0E76-4B07-A14F-8CB5D42FC6BB}" dt="2023-07-12T14:17:23.024" v="1668" actId="167"/>
          <ac:picMkLst>
            <pc:docMk/>
            <pc:sldMk cId="197749039" sldId="488"/>
            <ac:picMk id="7" creationId="{DF97A8E0-3234-CB3A-D542-7A4AAFB8A7E5}"/>
          </ac:picMkLst>
        </pc:picChg>
      </pc:sldChg>
      <pc:sldChg chg="add">
        <pc:chgData name="Zauber, Samantha (LARC-D327)[Jacobs Technology, Inc.]" userId="1ffa5fa4-f423-4b1e-b4c6-7f3f898fed0f" providerId="ADAL" clId="{E571C594-0E76-4B07-A14F-8CB5D42FC6BB}" dt="2023-07-12T14:14:43.220" v="1643" actId="2890"/>
        <pc:sldMkLst>
          <pc:docMk/>
          <pc:sldMk cId="2489444278" sldId="489"/>
        </pc:sldMkLst>
      </pc:sldChg>
      <pc:sldChg chg="add">
        <pc:chgData name="Zauber, Samantha (LARC-D327)[Jacobs Technology, Inc.]" userId="1ffa5fa4-f423-4b1e-b4c6-7f3f898fed0f" providerId="ADAL" clId="{E571C594-0E76-4B07-A14F-8CB5D42FC6BB}" dt="2023-07-12T14:14:44.846" v="1644" actId="2890"/>
        <pc:sldMkLst>
          <pc:docMk/>
          <pc:sldMk cId="2738811077" sldId="490"/>
        </pc:sldMkLst>
      </pc:sldChg>
      <pc:sldChg chg="addSp modSp add mod">
        <pc:chgData name="Zauber, Samantha (LARC-D327)[Jacobs Technology, Inc.]" userId="1ffa5fa4-f423-4b1e-b4c6-7f3f898fed0f" providerId="ADAL" clId="{E571C594-0E76-4B07-A14F-8CB5D42FC6BB}" dt="2023-07-12T14:17:45.885" v="1670" actId="167"/>
        <pc:sldMkLst>
          <pc:docMk/>
          <pc:sldMk cId="4103381628" sldId="491"/>
        </pc:sldMkLst>
        <pc:picChg chg="add ord">
          <ac:chgData name="Zauber, Samantha (LARC-D327)[Jacobs Technology, Inc.]" userId="1ffa5fa4-f423-4b1e-b4c6-7f3f898fed0f" providerId="ADAL" clId="{E571C594-0E76-4B07-A14F-8CB5D42FC6BB}" dt="2023-07-12T14:17:45.885" v="1670" actId="167"/>
          <ac:picMkLst>
            <pc:docMk/>
            <pc:sldMk cId="4103381628" sldId="491"/>
            <ac:picMk id="7" creationId="{0E9F3E1E-0AA4-D7F3-8ED7-9C11FD9EBA6D}"/>
          </ac:picMkLst>
        </pc:picChg>
      </pc:sldChg>
      <pc:sldChg chg="addSp modSp add mod">
        <pc:chgData name="Zauber, Samantha (LARC-D327)[Jacobs Technology, Inc.]" userId="1ffa5fa4-f423-4b1e-b4c6-7f3f898fed0f" providerId="ADAL" clId="{E571C594-0E76-4B07-A14F-8CB5D42FC6BB}" dt="2023-07-12T14:18:04.636" v="1672" actId="167"/>
        <pc:sldMkLst>
          <pc:docMk/>
          <pc:sldMk cId="3383724526" sldId="492"/>
        </pc:sldMkLst>
        <pc:picChg chg="add ord">
          <ac:chgData name="Zauber, Samantha (LARC-D327)[Jacobs Technology, Inc.]" userId="1ffa5fa4-f423-4b1e-b4c6-7f3f898fed0f" providerId="ADAL" clId="{E571C594-0E76-4B07-A14F-8CB5D42FC6BB}" dt="2023-07-12T14:18:04.636" v="1672" actId="167"/>
          <ac:picMkLst>
            <pc:docMk/>
            <pc:sldMk cId="3383724526" sldId="492"/>
            <ac:picMk id="7" creationId="{251BA1D2-CE12-88D6-ABE9-C08FC97108D2}"/>
          </ac:picMkLst>
        </pc:picChg>
      </pc:sldChg>
      <pc:sldChg chg="addSp delSp modSp add mod">
        <pc:chgData name="Zauber, Samantha (LARC-D327)[Jacobs Technology, Inc.]" userId="1ffa5fa4-f423-4b1e-b4c6-7f3f898fed0f" providerId="ADAL" clId="{E571C594-0E76-4B07-A14F-8CB5D42FC6BB}" dt="2023-07-12T14:18:27.651" v="1676" actId="167"/>
        <pc:sldMkLst>
          <pc:docMk/>
          <pc:sldMk cId="2234133722" sldId="493"/>
        </pc:sldMkLst>
        <pc:picChg chg="del">
          <ac:chgData name="Zauber, Samantha (LARC-D327)[Jacobs Technology, Inc.]" userId="1ffa5fa4-f423-4b1e-b4c6-7f3f898fed0f" providerId="ADAL" clId="{E571C594-0E76-4B07-A14F-8CB5D42FC6BB}" dt="2023-07-12T14:18:15.889" v="1674" actId="478"/>
          <ac:picMkLst>
            <pc:docMk/>
            <pc:sldMk cId="2234133722" sldId="493"/>
            <ac:picMk id="7" creationId="{251BA1D2-CE12-88D6-ABE9-C08FC97108D2}"/>
          </ac:picMkLst>
        </pc:picChg>
        <pc:picChg chg="add ord">
          <ac:chgData name="Zauber, Samantha (LARC-D327)[Jacobs Technology, Inc.]" userId="1ffa5fa4-f423-4b1e-b4c6-7f3f898fed0f" providerId="ADAL" clId="{E571C594-0E76-4B07-A14F-8CB5D42FC6BB}" dt="2023-07-12T14:18:27.651" v="1676" actId="167"/>
          <ac:picMkLst>
            <pc:docMk/>
            <pc:sldMk cId="2234133722" sldId="493"/>
            <ac:picMk id="8" creationId="{1F7D6EAA-0F8F-61EB-EF5D-D27498988653}"/>
          </ac:picMkLst>
        </pc:picChg>
      </pc:sldChg>
      <pc:sldChg chg="addSp delSp modSp add mod">
        <pc:chgData name="Zauber, Samantha (LARC-D327)[Jacobs Technology, Inc.]" userId="1ffa5fa4-f423-4b1e-b4c6-7f3f898fed0f" providerId="ADAL" clId="{E571C594-0E76-4B07-A14F-8CB5D42FC6BB}" dt="2023-07-12T14:25:01.751" v="1689" actId="167"/>
        <pc:sldMkLst>
          <pc:docMk/>
          <pc:sldMk cId="4039325540" sldId="494"/>
        </pc:sldMkLst>
        <pc:picChg chg="del">
          <ac:chgData name="Zauber, Samantha (LARC-D327)[Jacobs Technology, Inc.]" userId="1ffa5fa4-f423-4b1e-b4c6-7f3f898fed0f" providerId="ADAL" clId="{E571C594-0E76-4B07-A14F-8CB5D42FC6BB}" dt="2023-07-12T14:24:51.922" v="1687" actId="478"/>
          <ac:picMkLst>
            <pc:docMk/>
            <pc:sldMk cId="4039325540" sldId="494"/>
            <ac:picMk id="7" creationId="{55AF1DEE-535C-E5C4-EC2B-6BD3E7EFCEE4}"/>
          </ac:picMkLst>
        </pc:picChg>
        <pc:picChg chg="add ord">
          <ac:chgData name="Zauber, Samantha (LARC-D327)[Jacobs Technology, Inc.]" userId="1ffa5fa4-f423-4b1e-b4c6-7f3f898fed0f" providerId="ADAL" clId="{E571C594-0E76-4B07-A14F-8CB5D42FC6BB}" dt="2023-07-12T14:25:01.751" v="1689" actId="167"/>
          <ac:picMkLst>
            <pc:docMk/>
            <pc:sldMk cId="4039325540" sldId="494"/>
            <ac:picMk id="8" creationId="{8075CCB8-DB76-8768-BDD1-73B67BF68E2C}"/>
          </ac:picMkLst>
        </pc:picChg>
      </pc:sldChg>
      <pc:sldChg chg="addSp delSp modSp add mod">
        <pc:chgData name="Zauber, Samantha (LARC-D327)[Jacobs Technology, Inc.]" userId="1ffa5fa4-f423-4b1e-b4c6-7f3f898fed0f" providerId="ADAL" clId="{E571C594-0E76-4B07-A14F-8CB5D42FC6BB}" dt="2023-07-12T14:25:19.750" v="1694" actId="167"/>
        <pc:sldMkLst>
          <pc:docMk/>
          <pc:sldMk cId="2755272119" sldId="495"/>
        </pc:sldMkLst>
        <pc:picChg chg="add ord">
          <ac:chgData name="Zauber, Samantha (LARC-D327)[Jacobs Technology, Inc.]" userId="1ffa5fa4-f423-4b1e-b4c6-7f3f898fed0f" providerId="ADAL" clId="{E571C594-0E76-4B07-A14F-8CB5D42FC6BB}" dt="2023-07-12T14:25:19.750" v="1694" actId="167"/>
          <ac:picMkLst>
            <pc:docMk/>
            <pc:sldMk cId="2755272119" sldId="495"/>
            <ac:picMk id="7" creationId="{20309C9D-66A4-E3DC-79DA-A8779B7A45B9}"/>
          </ac:picMkLst>
        </pc:picChg>
        <pc:picChg chg="del">
          <ac:chgData name="Zauber, Samantha (LARC-D327)[Jacobs Technology, Inc.]" userId="1ffa5fa4-f423-4b1e-b4c6-7f3f898fed0f" providerId="ADAL" clId="{E571C594-0E76-4B07-A14F-8CB5D42FC6BB}" dt="2023-07-12T14:25:11.778" v="1692" actId="478"/>
          <ac:picMkLst>
            <pc:docMk/>
            <pc:sldMk cId="2755272119" sldId="495"/>
            <ac:picMk id="8" creationId="{8075CCB8-DB76-8768-BDD1-73B67BF68E2C}"/>
          </ac:picMkLst>
        </pc:picChg>
      </pc:sldChg>
      <pc:sldChg chg="addSp delSp modSp add mod">
        <pc:chgData name="Zauber, Samantha (LARC-D327)[Jacobs Technology, Inc.]" userId="1ffa5fa4-f423-4b1e-b4c6-7f3f898fed0f" providerId="ADAL" clId="{E571C594-0E76-4B07-A14F-8CB5D42FC6BB}" dt="2023-07-12T14:26:04.029" v="1700" actId="167"/>
        <pc:sldMkLst>
          <pc:docMk/>
          <pc:sldMk cId="1134223380" sldId="496"/>
        </pc:sldMkLst>
        <pc:picChg chg="del">
          <ac:chgData name="Zauber, Samantha (LARC-D327)[Jacobs Technology, Inc.]" userId="1ffa5fa4-f423-4b1e-b4c6-7f3f898fed0f" providerId="ADAL" clId="{E571C594-0E76-4B07-A14F-8CB5D42FC6BB}" dt="2023-07-12T14:25:32.322" v="1696" actId="478"/>
          <ac:picMkLst>
            <pc:docMk/>
            <pc:sldMk cId="1134223380" sldId="496"/>
            <ac:picMk id="7" creationId="{20309C9D-66A4-E3DC-79DA-A8779B7A45B9}"/>
          </ac:picMkLst>
        </pc:picChg>
        <pc:picChg chg="add ord">
          <ac:chgData name="Zauber, Samantha (LARC-D327)[Jacobs Technology, Inc.]" userId="1ffa5fa4-f423-4b1e-b4c6-7f3f898fed0f" providerId="ADAL" clId="{E571C594-0E76-4B07-A14F-8CB5D42FC6BB}" dt="2023-07-12T14:26:04.029" v="1700" actId="167"/>
          <ac:picMkLst>
            <pc:docMk/>
            <pc:sldMk cId="1134223380" sldId="496"/>
            <ac:picMk id="8" creationId="{7414DBB8-8AFE-83EF-17C1-A2DC0B44AD63}"/>
          </ac:picMkLst>
        </pc:picChg>
      </pc:sldChg>
      <pc:sldChg chg="addSp modSp add mod">
        <pc:chgData name="Zauber, Samantha (LARC-D327)[Jacobs Technology, Inc.]" userId="1ffa5fa4-f423-4b1e-b4c6-7f3f898fed0f" providerId="ADAL" clId="{E571C594-0E76-4B07-A14F-8CB5D42FC6BB}" dt="2023-07-12T14:26:12.398" v="1702" actId="167"/>
        <pc:sldMkLst>
          <pc:docMk/>
          <pc:sldMk cId="3453354242" sldId="497"/>
        </pc:sldMkLst>
        <pc:picChg chg="add ord">
          <ac:chgData name="Zauber, Samantha (LARC-D327)[Jacobs Technology, Inc.]" userId="1ffa5fa4-f423-4b1e-b4c6-7f3f898fed0f" providerId="ADAL" clId="{E571C594-0E76-4B07-A14F-8CB5D42FC6BB}" dt="2023-07-12T14:26:12.398" v="1702" actId="167"/>
          <ac:picMkLst>
            <pc:docMk/>
            <pc:sldMk cId="3453354242" sldId="497"/>
            <ac:picMk id="7" creationId="{761782FE-FCD7-0376-0F52-6366F7E5161C}"/>
          </ac:picMkLst>
        </pc:picChg>
      </pc:sldChg>
      <pc:sldChg chg="addSp modSp add mod">
        <pc:chgData name="Zauber, Samantha (LARC-D327)[Jacobs Technology, Inc.]" userId="1ffa5fa4-f423-4b1e-b4c6-7f3f898fed0f" providerId="ADAL" clId="{E571C594-0E76-4B07-A14F-8CB5D42FC6BB}" dt="2023-07-12T14:26:30.311" v="1704" actId="167"/>
        <pc:sldMkLst>
          <pc:docMk/>
          <pc:sldMk cId="2103282550" sldId="498"/>
        </pc:sldMkLst>
        <pc:picChg chg="add ord">
          <ac:chgData name="Zauber, Samantha (LARC-D327)[Jacobs Technology, Inc.]" userId="1ffa5fa4-f423-4b1e-b4c6-7f3f898fed0f" providerId="ADAL" clId="{E571C594-0E76-4B07-A14F-8CB5D42FC6BB}" dt="2023-07-12T14:26:30.311" v="1704" actId="167"/>
          <ac:picMkLst>
            <pc:docMk/>
            <pc:sldMk cId="2103282550" sldId="498"/>
            <ac:picMk id="7" creationId="{FE5F6C02-D720-3970-7BE3-38903FBF4268}"/>
          </ac:picMkLst>
        </pc:picChg>
      </pc:sldChg>
      <pc:sldChg chg="addSp delSp modSp add mod">
        <pc:chgData name="Zauber, Samantha (LARC-D327)[Jacobs Technology, Inc.]" userId="1ffa5fa4-f423-4b1e-b4c6-7f3f898fed0f" providerId="ADAL" clId="{E571C594-0E76-4B07-A14F-8CB5D42FC6BB}" dt="2023-07-12T14:27:19.230" v="1713" actId="167"/>
        <pc:sldMkLst>
          <pc:docMk/>
          <pc:sldMk cId="2307909667" sldId="499"/>
        </pc:sldMkLst>
        <pc:picChg chg="del">
          <ac:chgData name="Zauber, Samantha (LARC-D327)[Jacobs Technology, Inc.]" userId="1ffa5fa4-f423-4b1e-b4c6-7f3f898fed0f" providerId="ADAL" clId="{E571C594-0E76-4B07-A14F-8CB5D42FC6BB}" dt="2023-07-12T14:26:44.787" v="1709" actId="478"/>
          <ac:picMkLst>
            <pc:docMk/>
            <pc:sldMk cId="2307909667" sldId="499"/>
            <ac:picMk id="7" creationId="{FE5F6C02-D720-3970-7BE3-38903FBF4268}"/>
          </ac:picMkLst>
        </pc:picChg>
        <pc:picChg chg="add ord">
          <ac:chgData name="Zauber, Samantha (LARC-D327)[Jacobs Technology, Inc.]" userId="1ffa5fa4-f423-4b1e-b4c6-7f3f898fed0f" providerId="ADAL" clId="{E571C594-0E76-4B07-A14F-8CB5D42FC6BB}" dt="2023-07-12T14:27:19.230" v="1713" actId="167"/>
          <ac:picMkLst>
            <pc:docMk/>
            <pc:sldMk cId="2307909667" sldId="499"/>
            <ac:picMk id="8" creationId="{853B80F1-467B-CAFA-0768-6F496F2A4898}"/>
          </ac:picMkLst>
        </pc:picChg>
      </pc:sldChg>
      <pc:sldChg chg="addSp modSp add mod">
        <pc:chgData name="Zauber, Samantha (LARC-D327)[Jacobs Technology, Inc.]" userId="1ffa5fa4-f423-4b1e-b4c6-7f3f898fed0f" providerId="ADAL" clId="{E571C594-0E76-4B07-A14F-8CB5D42FC6BB}" dt="2023-07-12T14:27:28.416" v="1715" actId="167"/>
        <pc:sldMkLst>
          <pc:docMk/>
          <pc:sldMk cId="2976471439" sldId="500"/>
        </pc:sldMkLst>
        <pc:picChg chg="add ord">
          <ac:chgData name="Zauber, Samantha (LARC-D327)[Jacobs Technology, Inc.]" userId="1ffa5fa4-f423-4b1e-b4c6-7f3f898fed0f" providerId="ADAL" clId="{E571C594-0E76-4B07-A14F-8CB5D42FC6BB}" dt="2023-07-12T14:27:28.416" v="1715" actId="167"/>
          <ac:picMkLst>
            <pc:docMk/>
            <pc:sldMk cId="2976471439" sldId="500"/>
            <ac:picMk id="7" creationId="{3D4610BD-1306-7EF2-7671-296E1595D4B4}"/>
          </ac:picMkLst>
        </pc:picChg>
      </pc:sldChg>
      <pc:sldChg chg="addSp modSp add mod">
        <pc:chgData name="Zauber, Samantha (LARC-D327)[Jacobs Technology, Inc.]" userId="1ffa5fa4-f423-4b1e-b4c6-7f3f898fed0f" providerId="ADAL" clId="{E571C594-0E76-4B07-A14F-8CB5D42FC6BB}" dt="2023-07-12T14:27:36.695" v="1717" actId="167"/>
        <pc:sldMkLst>
          <pc:docMk/>
          <pc:sldMk cId="1094200843" sldId="501"/>
        </pc:sldMkLst>
        <pc:picChg chg="add ord">
          <ac:chgData name="Zauber, Samantha (LARC-D327)[Jacobs Technology, Inc.]" userId="1ffa5fa4-f423-4b1e-b4c6-7f3f898fed0f" providerId="ADAL" clId="{E571C594-0E76-4B07-A14F-8CB5D42FC6BB}" dt="2023-07-12T14:27:36.695" v="1717" actId="167"/>
          <ac:picMkLst>
            <pc:docMk/>
            <pc:sldMk cId="1094200843" sldId="501"/>
            <ac:picMk id="7" creationId="{32A91E80-153C-4F90-C0F0-C8943BEAB887}"/>
          </ac:picMkLst>
        </pc:picChg>
      </pc:sldChg>
      <pc:sldChg chg="addSp delSp modSp add mod">
        <pc:chgData name="Zauber, Samantha (LARC-D327)[Jacobs Technology, Inc.]" userId="1ffa5fa4-f423-4b1e-b4c6-7f3f898fed0f" providerId="ADAL" clId="{E571C594-0E76-4B07-A14F-8CB5D42FC6BB}" dt="2023-07-12T14:28:35.544" v="1731" actId="22"/>
        <pc:sldMkLst>
          <pc:docMk/>
          <pc:sldMk cId="3415091873" sldId="502"/>
        </pc:sldMkLst>
        <pc:picChg chg="del">
          <ac:chgData name="Zauber, Samantha (LARC-D327)[Jacobs Technology, Inc.]" userId="1ffa5fa4-f423-4b1e-b4c6-7f3f898fed0f" providerId="ADAL" clId="{E571C594-0E76-4B07-A14F-8CB5D42FC6BB}" dt="2023-07-12T14:27:46.067" v="1719" actId="478"/>
          <ac:picMkLst>
            <pc:docMk/>
            <pc:sldMk cId="3415091873" sldId="502"/>
            <ac:picMk id="7" creationId="{32A91E80-153C-4F90-C0F0-C8943BEAB887}"/>
          </ac:picMkLst>
        </pc:picChg>
        <pc:picChg chg="add ord">
          <ac:chgData name="Zauber, Samantha (LARC-D327)[Jacobs Technology, Inc.]" userId="1ffa5fa4-f423-4b1e-b4c6-7f3f898fed0f" providerId="ADAL" clId="{E571C594-0E76-4B07-A14F-8CB5D42FC6BB}" dt="2023-07-12T14:28:28.425" v="1729" actId="167"/>
          <ac:picMkLst>
            <pc:docMk/>
            <pc:sldMk cId="3415091873" sldId="502"/>
            <ac:picMk id="8" creationId="{7AC3863B-9652-AE70-B138-BFE36FBDFA82}"/>
          </ac:picMkLst>
        </pc:picChg>
        <pc:picChg chg="add del">
          <ac:chgData name="Zauber, Samantha (LARC-D327)[Jacobs Technology, Inc.]" userId="1ffa5fa4-f423-4b1e-b4c6-7f3f898fed0f" providerId="ADAL" clId="{E571C594-0E76-4B07-A14F-8CB5D42FC6BB}" dt="2023-07-12T14:28:35.544" v="1731" actId="22"/>
          <ac:picMkLst>
            <pc:docMk/>
            <pc:sldMk cId="3415091873" sldId="502"/>
            <ac:picMk id="10" creationId="{9DC1A6B7-A9EC-A1E9-0BF1-22F4248F6A52}"/>
          </ac:picMkLst>
        </pc:picChg>
      </pc:sldChg>
      <pc:sldChg chg="addSp modSp add mod">
        <pc:chgData name="Zauber, Samantha (LARC-D327)[Jacobs Technology, Inc.]" userId="1ffa5fa4-f423-4b1e-b4c6-7f3f898fed0f" providerId="ADAL" clId="{E571C594-0E76-4B07-A14F-8CB5D42FC6BB}" dt="2023-07-12T14:28:41.118" v="1733" actId="167"/>
        <pc:sldMkLst>
          <pc:docMk/>
          <pc:sldMk cId="855835296" sldId="503"/>
        </pc:sldMkLst>
        <pc:picChg chg="add ord">
          <ac:chgData name="Zauber, Samantha (LARC-D327)[Jacobs Technology, Inc.]" userId="1ffa5fa4-f423-4b1e-b4c6-7f3f898fed0f" providerId="ADAL" clId="{E571C594-0E76-4B07-A14F-8CB5D42FC6BB}" dt="2023-07-12T14:28:41.118" v="1733" actId="167"/>
          <ac:picMkLst>
            <pc:docMk/>
            <pc:sldMk cId="855835296" sldId="503"/>
            <ac:picMk id="7" creationId="{6C0CA05D-845D-A6DD-57D9-F017D69EDFA9}"/>
          </ac:picMkLst>
        </pc:picChg>
      </pc:sldChg>
      <pc:sldChg chg="addSp modSp add mod">
        <pc:chgData name="Zauber, Samantha (LARC-D327)[Jacobs Technology, Inc.]" userId="1ffa5fa4-f423-4b1e-b4c6-7f3f898fed0f" providerId="ADAL" clId="{E571C594-0E76-4B07-A14F-8CB5D42FC6BB}" dt="2023-07-12T14:28:54.779" v="1735" actId="167"/>
        <pc:sldMkLst>
          <pc:docMk/>
          <pc:sldMk cId="2636093622" sldId="504"/>
        </pc:sldMkLst>
        <pc:picChg chg="add ord">
          <ac:chgData name="Zauber, Samantha (LARC-D327)[Jacobs Technology, Inc.]" userId="1ffa5fa4-f423-4b1e-b4c6-7f3f898fed0f" providerId="ADAL" clId="{E571C594-0E76-4B07-A14F-8CB5D42FC6BB}" dt="2023-07-12T14:28:54.779" v="1735" actId="167"/>
          <ac:picMkLst>
            <pc:docMk/>
            <pc:sldMk cId="2636093622" sldId="504"/>
            <ac:picMk id="7" creationId="{BAD7C4B0-8D85-0097-FB49-79728EEE95C8}"/>
          </ac:picMkLst>
        </pc:picChg>
      </pc:sldChg>
      <pc:sldChg chg="addSp delSp modSp add mod">
        <pc:chgData name="Zauber, Samantha (LARC-D327)[Jacobs Technology, Inc.]" userId="1ffa5fa4-f423-4b1e-b4c6-7f3f898fed0f" providerId="ADAL" clId="{E571C594-0E76-4B07-A14F-8CB5D42FC6BB}" dt="2023-07-12T14:30:03.330" v="1748" actId="167"/>
        <pc:sldMkLst>
          <pc:docMk/>
          <pc:sldMk cId="3864357086" sldId="505"/>
        </pc:sldMkLst>
        <pc:picChg chg="del">
          <ac:chgData name="Zauber, Samantha (LARC-D327)[Jacobs Technology, Inc.]" userId="1ffa5fa4-f423-4b1e-b4c6-7f3f898fed0f" providerId="ADAL" clId="{E571C594-0E76-4B07-A14F-8CB5D42FC6BB}" dt="2023-07-12T14:29:48.485" v="1745" actId="478"/>
          <ac:picMkLst>
            <pc:docMk/>
            <pc:sldMk cId="3864357086" sldId="505"/>
            <ac:picMk id="7" creationId="{4AC956B5-22F3-DC42-F3EB-A1F2A6C4FED0}"/>
          </ac:picMkLst>
        </pc:picChg>
        <pc:picChg chg="add ord">
          <ac:chgData name="Zauber, Samantha (LARC-D327)[Jacobs Technology, Inc.]" userId="1ffa5fa4-f423-4b1e-b4c6-7f3f898fed0f" providerId="ADAL" clId="{E571C594-0E76-4B07-A14F-8CB5D42FC6BB}" dt="2023-07-12T14:30:03.330" v="1748" actId="167"/>
          <ac:picMkLst>
            <pc:docMk/>
            <pc:sldMk cId="3864357086" sldId="505"/>
            <ac:picMk id="8" creationId="{EB2F1807-4819-3D04-7E2E-BBF42AFDBFD1}"/>
          </ac:picMkLst>
        </pc:picChg>
      </pc:sldChg>
      <pc:sldChg chg="addSp modSp add mod">
        <pc:chgData name="Zauber, Samantha (LARC-D327)[Jacobs Technology, Inc.]" userId="1ffa5fa4-f423-4b1e-b4c6-7f3f898fed0f" providerId="ADAL" clId="{E571C594-0E76-4B07-A14F-8CB5D42FC6BB}" dt="2023-07-12T14:30:11.534" v="1750" actId="167"/>
        <pc:sldMkLst>
          <pc:docMk/>
          <pc:sldMk cId="1422607128" sldId="506"/>
        </pc:sldMkLst>
        <pc:picChg chg="add ord">
          <ac:chgData name="Zauber, Samantha (LARC-D327)[Jacobs Technology, Inc.]" userId="1ffa5fa4-f423-4b1e-b4c6-7f3f898fed0f" providerId="ADAL" clId="{E571C594-0E76-4B07-A14F-8CB5D42FC6BB}" dt="2023-07-12T14:30:11.534" v="1750" actId="167"/>
          <ac:picMkLst>
            <pc:docMk/>
            <pc:sldMk cId="1422607128" sldId="506"/>
            <ac:picMk id="7" creationId="{80A6C968-B6F3-59EB-A983-7B36BB4DD0AD}"/>
          </ac:picMkLst>
        </pc:picChg>
      </pc:sldChg>
      <pc:sldChg chg="addSp delSp modSp add mod">
        <pc:chgData name="Zauber, Samantha (LARC-D327)[Jacobs Technology, Inc.]" userId="1ffa5fa4-f423-4b1e-b4c6-7f3f898fed0f" providerId="ADAL" clId="{E571C594-0E76-4B07-A14F-8CB5D42FC6BB}" dt="2023-07-12T14:31:09.178" v="1762" actId="167"/>
        <pc:sldMkLst>
          <pc:docMk/>
          <pc:sldMk cId="290210237" sldId="507"/>
        </pc:sldMkLst>
        <pc:picChg chg="del">
          <ac:chgData name="Zauber, Samantha (LARC-D327)[Jacobs Technology, Inc.]" userId="1ffa5fa4-f423-4b1e-b4c6-7f3f898fed0f" providerId="ADAL" clId="{E571C594-0E76-4B07-A14F-8CB5D42FC6BB}" dt="2023-07-12T14:30:23.044" v="1754" actId="478"/>
          <ac:picMkLst>
            <pc:docMk/>
            <pc:sldMk cId="290210237" sldId="507"/>
            <ac:picMk id="7" creationId="{80A6C968-B6F3-59EB-A983-7B36BB4DD0AD}"/>
          </ac:picMkLst>
        </pc:picChg>
        <pc:picChg chg="add ord">
          <ac:chgData name="Zauber, Samantha (LARC-D327)[Jacobs Technology, Inc.]" userId="1ffa5fa4-f423-4b1e-b4c6-7f3f898fed0f" providerId="ADAL" clId="{E571C594-0E76-4B07-A14F-8CB5D42FC6BB}" dt="2023-07-12T14:31:09.178" v="1762" actId="167"/>
          <ac:picMkLst>
            <pc:docMk/>
            <pc:sldMk cId="290210237" sldId="507"/>
            <ac:picMk id="8" creationId="{0AD7F577-03EE-C9E5-054E-BB61C99C9E39}"/>
          </ac:picMkLst>
        </pc:picChg>
      </pc:sldChg>
      <pc:sldChg chg="addSp modSp add mod">
        <pc:chgData name="Zauber, Samantha (LARC-D327)[Jacobs Technology, Inc.]" userId="1ffa5fa4-f423-4b1e-b4c6-7f3f898fed0f" providerId="ADAL" clId="{E571C594-0E76-4B07-A14F-8CB5D42FC6BB}" dt="2023-07-12T14:31:17.626" v="1764" actId="167"/>
        <pc:sldMkLst>
          <pc:docMk/>
          <pc:sldMk cId="1223947190" sldId="508"/>
        </pc:sldMkLst>
        <pc:picChg chg="add ord">
          <ac:chgData name="Zauber, Samantha (LARC-D327)[Jacobs Technology, Inc.]" userId="1ffa5fa4-f423-4b1e-b4c6-7f3f898fed0f" providerId="ADAL" clId="{E571C594-0E76-4B07-A14F-8CB5D42FC6BB}" dt="2023-07-12T14:31:17.626" v="1764" actId="167"/>
          <ac:picMkLst>
            <pc:docMk/>
            <pc:sldMk cId="1223947190" sldId="508"/>
            <ac:picMk id="7" creationId="{B40E66DD-F16B-11B4-0DDB-AD434B0A9BF6}"/>
          </ac:picMkLst>
        </pc:picChg>
      </pc:sldChg>
      <pc:sldChg chg="addSp delSp modSp add mod">
        <pc:chgData name="Zauber, Samantha (LARC-D327)[Jacobs Technology, Inc.]" userId="1ffa5fa4-f423-4b1e-b4c6-7f3f898fed0f" providerId="ADAL" clId="{E571C594-0E76-4B07-A14F-8CB5D42FC6BB}" dt="2023-07-12T14:31:26.917" v="1766" actId="167"/>
        <pc:sldMkLst>
          <pc:docMk/>
          <pc:sldMk cId="4195758936" sldId="509"/>
        </pc:sldMkLst>
        <pc:picChg chg="add del ord">
          <ac:chgData name="Zauber, Samantha (LARC-D327)[Jacobs Technology, Inc.]" userId="1ffa5fa4-f423-4b1e-b4c6-7f3f898fed0f" providerId="ADAL" clId="{E571C594-0E76-4B07-A14F-8CB5D42FC6BB}" dt="2023-07-12T14:31:05.269" v="1760" actId="22"/>
          <ac:picMkLst>
            <pc:docMk/>
            <pc:sldMk cId="4195758936" sldId="509"/>
            <ac:picMk id="7" creationId="{D3046D8C-43FF-E51A-D53E-7D77BE66D26B}"/>
          </ac:picMkLst>
        </pc:picChg>
        <pc:picChg chg="add ord">
          <ac:chgData name="Zauber, Samantha (LARC-D327)[Jacobs Technology, Inc.]" userId="1ffa5fa4-f423-4b1e-b4c6-7f3f898fed0f" providerId="ADAL" clId="{E571C594-0E76-4B07-A14F-8CB5D42FC6BB}" dt="2023-07-12T14:31:26.917" v="1766" actId="167"/>
          <ac:picMkLst>
            <pc:docMk/>
            <pc:sldMk cId="4195758936" sldId="509"/>
            <ac:picMk id="9" creationId="{69A96564-EA9B-F689-0CBB-32A2E1329ACF}"/>
          </ac:picMkLst>
        </pc:picChg>
      </pc:sldChg>
      <pc:sldChg chg="addSp delSp modSp add mod">
        <pc:chgData name="Zauber, Samantha (LARC-D327)[Jacobs Technology, Inc.]" userId="1ffa5fa4-f423-4b1e-b4c6-7f3f898fed0f" providerId="ADAL" clId="{E571C594-0E76-4B07-A14F-8CB5D42FC6BB}" dt="2023-07-12T14:32:10.775" v="1775" actId="167"/>
        <pc:sldMkLst>
          <pc:docMk/>
          <pc:sldMk cId="1292994420" sldId="510"/>
        </pc:sldMkLst>
        <pc:picChg chg="add ord">
          <ac:chgData name="Zauber, Samantha (LARC-D327)[Jacobs Technology, Inc.]" userId="1ffa5fa4-f423-4b1e-b4c6-7f3f898fed0f" providerId="ADAL" clId="{E571C594-0E76-4B07-A14F-8CB5D42FC6BB}" dt="2023-07-12T14:32:10.775" v="1775" actId="167"/>
          <ac:picMkLst>
            <pc:docMk/>
            <pc:sldMk cId="1292994420" sldId="510"/>
            <ac:picMk id="7" creationId="{E5C7F7D6-1723-E97B-8125-2C8C58093B43}"/>
          </ac:picMkLst>
        </pc:picChg>
        <pc:picChg chg="del">
          <ac:chgData name="Zauber, Samantha (LARC-D327)[Jacobs Technology, Inc.]" userId="1ffa5fa4-f423-4b1e-b4c6-7f3f898fed0f" providerId="ADAL" clId="{E571C594-0E76-4B07-A14F-8CB5D42FC6BB}" dt="2023-07-12T14:31:39.219" v="1771" actId="478"/>
          <ac:picMkLst>
            <pc:docMk/>
            <pc:sldMk cId="1292994420" sldId="510"/>
            <ac:picMk id="9" creationId="{69A96564-EA9B-F689-0CBB-32A2E1329ACF}"/>
          </ac:picMkLst>
        </pc:picChg>
      </pc:sldChg>
      <pc:sldChg chg="addSp modSp add mod">
        <pc:chgData name="Zauber, Samantha (LARC-D327)[Jacobs Technology, Inc.]" userId="1ffa5fa4-f423-4b1e-b4c6-7f3f898fed0f" providerId="ADAL" clId="{E571C594-0E76-4B07-A14F-8CB5D42FC6BB}" dt="2023-07-12T14:32:20.310" v="1777" actId="167"/>
        <pc:sldMkLst>
          <pc:docMk/>
          <pc:sldMk cId="1483507916" sldId="511"/>
        </pc:sldMkLst>
        <pc:picChg chg="add ord">
          <ac:chgData name="Zauber, Samantha (LARC-D327)[Jacobs Technology, Inc.]" userId="1ffa5fa4-f423-4b1e-b4c6-7f3f898fed0f" providerId="ADAL" clId="{E571C594-0E76-4B07-A14F-8CB5D42FC6BB}" dt="2023-07-12T14:32:20.310" v="1777" actId="167"/>
          <ac:picMkLst>
            <pc:docMk/>
            <pc:sldMk cId="1483507916" sldId="511"/>
            <ac:picMk id="7" creationId="{C7224191-2B8C-7D84-7831-14627ADDA1B0}"/>
          </ac:picMkLst>
        </pc:picChg>
      </pc:sldChg>
      <pc:sldChg chg="addSp modSp add mod">
        <pc:chgData name="Zauber, Samantha (LARC-D327)[Jacobs Technology, Inc.]" userId="1ffa5fa4-f423-4b1e-b4c6-7f3f898fed0f" providerId="ADAL" clId="{E571C594-0E76-4B07-A14F-8CB5D42FC6BB}" dt="2023-07-12T14:32:28.327" v="1779" actId="167"/>
        <pc:sldMkLst>
          <pc:docMk/>
          <pc:sldMk cId="2331419994" sldId="512"/>
        </pc:sldMkLst>
        <pc:picChg chg="add ord">
          <ac:chgData name="Zauber, Samantha (LARC-D327)[Jacobs Technology, Inc.]" userId="1ffa5fa4-f423-4b1e-b4c6-7f3f898fed0f" providerId="ADAL" clId="{E571C594-0E76-4B07-A14F-8CB5D42FC6BB}" dt="2023-07-12T14:32:28.327" v="1779" actId="167"/>
          <ac:picMkLst>
            <pc:docMk/>
            <pc:sldMk cId="2331419994" sldId="512"/>
            <ac:picMk id="7" creationId="{B9DDF7A7-C224-4823-7215-DEF2DB8CD1DE}"/>
          </ac:picMkLst>
        </pc:picChg>
      </pc:sldChg>
      <pc:sldChg chg="addSp delSp modSp add mod">
        <pc:chgData name="Zauber, Samantha (LARC-D327)[Jacobs Technology, Inc.]" userId="1ffa5fa4-f423-4b1e-b4c6-7f3f898fed0f" providerId="ADAL" clId="{E571C594-0E76-4B07-A14F-8CB5D42FC6BB}" dt="2023-07-12T14:33:15.782" v="1791" actId="167"/>
        <pc:sldMkLst>
          <pc:docMk/>
          <pc:sldMk cId="2482451979" sldId="513"/>
        </pc:sldMkLst>
        <pc:picChg chg="del">
          <ac:chgData name="Zauber, Samantha (LARC-D327)[Jacobs Technology, Inc.]" userId="1ffa5fa4-f423-4b1e-b4c6-7f3f898fed0f" providerId="ADAL" clId="{E571C594-0E76-4B07-A14F-8CB5D42FC6BB}" dt="2023-07-12T14:32:43.368" v="1784" actId="478"/>
          <ac:picMkLst>
            <pc:docMk/>
            <pc:sldMk cId="2482451979" sldId="513"/>
            <ac:picMk id="7" creationId="{B9DDF7A7-C224-4823-7215-DEF2DB8CD1DE}"/>
          </ac:picMkLst>
        </pc:picChg>
        <pc:picChg chg="add ord">
          <ac:chgData name="Zauber, Samantha (LARC-D327)[Jacobs Technology, Inc.]" userId="1ffa5fa4-f423-4b1e-b4c6-7f3f898fed0f" providerId="ADAL" clId="{E571C594-0E76-4B07-A14F-8CB5D42FC6BB}" dt="2023-07-12T14:33:15.782" v="1791" actId="167"/>
          <ac:picMkLst>
            <pc:docMk/>
            <pc:sldMk cId="2482451979" sldId="513"/>
            <ac:picMk id="8" creationId="{7332712E-4295-FD71-ECD9-CEBFC0318B37}"/>
          </ac:picMkLst>
        </pc:picChg>
      </pc:sldChg>
      <pc:sldChg chg="addSp modSp add mod">
        <pc:chgData name="Zauber, Samantha (LARC-D327)[Jacobs Technology, Inc.]" userId="1ffa5fa4-f423-4b1e-b4c6-7f3f898fed0f" providerId="ADAL" clId="{E571C594-0E76-4B07-A14F-8CB5D42FC6BB}" dt="2023-07-12T14:33:23.779" v="1793" actId="167"/>
        <pc:sldMkLst>
          <pc:docMk/>
          <pc:sldMk cId="3429905210" sldId="514"/>
        </pc:sldMkLst>
        <pc:picChg chg="add ord">
          <ac:chgData name="Zauber, Samantha (LARC-D327)[Jacobs Technology, Inc.]" userId="1ffa5fa4-f423-4b1e-b4c6-7f3f898fed0f" providerId="ADAL" clId="{E571C594-0E76-4B07-A14F-8CB5D42FC6BB}" dt="2023-07-12T14:33:23.779" v="1793" actId="167"/>
          <ac:picMkLst>
            <pc:docMk/>
            <pc:sldMk cId="3429905210" sldId="514"/>
            <ac:picMk id="7" creationId="{6865402A-BCD4-3D39-6422-010CBC297DD4}"/>
          </ac:picMkLst>
        </pc:picChg>
      </pc:sldChg>
      <pc:sldChg chg="addSp modSp add mod">
        <pc:chgData name="Zauber, Samantha (LARC-D327)[Jacobs Technology, Inc.]" userId="1ffa5fa4-f423-4b1e-b4c6-7f3f898fed0f" providerId="ADAL" clId="{E571C594-0E76-4B07-A14F-8CB5D42FC6BB}" dt="2023-07-12T14:33:32.349" v="1795" actId="167"/>
        <pc:sldMkLst>
          <pc:docMk/>
          <pc:sldMk cId="3060246549" sldId="515"/>
        </pc:sldMkLst>
        <pc:picChg chg="add ord">
          <ac:chgData name="Zauber, Samantha (LARC-D327)[Jacobs Technology, Inc.]" userId="1ffa5fa4-f423-4b1e-b4c6-7f3f898fed0f" providerId="ADAL" clId="{E571C594-0E76-4B07-A14F-8CB5D42FC6BB}" dt="2023-07-12T14:33:32.349" v="1795" actId="167"/>
          <ac:picMkLst>
            <pc:docMk/>
            <pc:sldMk cId="3060246549" sldId="515"/>
            <ac:picMk id="7" creationId="{93B68F25-3075-4EF5-ECAD-1AB9A0DC39A8}"/>
          </ac:picMkLst>
        </pc:picChg>
      </pc:sldChg>
      <pc:sldChg chg="addSp modSp new mod">
        <pc:chgData name="Zauber, Samantha (LARC-D327)[Jacobs Technology, Inc.]" userId="1ffa5fa4-f423-4b1e-b4c6-7f3f898fed0f" providerId="ADAL" clId="{E571C594-0E76-4B07-A14F-8CB5D42FC6BB}" dt="2023-07-13T19:35:36.988" v="4652" actId="20577"/>
        <pc:sldMkLst>
          <pc:docMk/>
          <pc:sldMk cId="3857627684" sldId="516"/>
        </pc:sldMkLst>
        <pc:spChg chg="mod">
          <ac:chgData name="Zauber, Samantha (LARC-D327)[Jacobs Technology, Inc.]" userId="1ffa5fa4-f423-4b1e-b4c6-7f3f898fed0f" providerId="ADAL" clId="{E571C594-0E76-4B07-A14F-8CB5D42FC6BB}" dt="2023-07-13T12:09:14.156" v="1866" actId="20577"/>
          <ac:spMkLst>
            <pc:docMk/>
            <pc:sldMk cId="3857627684" sldId="516"/>
            <ac:spMk id="2" creationId="{1223191A-0075-68AE-08CB-591A447B4CB6}"/>
          </ac:spMkLst>
        </pc:spChg>
        <pc:spChg chg="mod">
          <ac:chgData name="Zauber, Samantha (LARC-D327)[Jacobs Technology, Inc.]" userId="1ffa5fa4-f423-4b1e-b4c6-7f3f898fed0f" providerId="ADAL" clId="{E571C594-0E76-4B07-A14F-8CB5D42FC6BB}" dt="2023-07-13T19:35:36.988" v="4652" actId="20577"/>
          <ac:spMkLst>
            <pc:docMk/>
            <pc:sldMk cId="3857627684" sldId="516"/>
            <ac:spMk id="5" creationId="{D08D117C-3D9F-B94A-7256-D38BD91A1CF7}"/>
          </ac:spMkLst>
        </pc:spChg>
        <pc:spChg chg="add mod">
          <ac:chgData name="Zauber, Samantha (LARC-D327)[Jacobs Technology, Inc.]" userId="1ffa5fa4-f423-4b1e-b4c6-7f3f898fed0f" providerId="ADAL" clId="{E571C594-0E76-4B07-A14F-8CB5D42FC6BB}" dt="2023-07-13T19:35:32.817" v="4651" actId="20577"/>
          <ac:spMkLst>
            <pc:docMk/>
            <pc:sldMk cId="3857627684" sldId="516"/>
            <ac:spMk id="6" creationId="{BA62DBD4-F928-51C6-142E-1FC16EFE21A2}"/>
          </ac:spMkLst>
        </pc:spChg>
      </pc:sldChg>
    </pc:docChg>
  </pc:docChgLst>
  <pc:docChgLst>
    <pc:chgData name="Samantha Zauber" userId="1ffa5fa4-f423-4b1e-b4c6-7f3f898fed0f" providerId="ADAL" clId="{E571C594-0E76-4B07-A14F-8CB5D42FC6BB}"/>
    <pc:docChg chg="undo redo custSel addSld modSld">
      <pc:chgData name="Samantha Zauber" userId="1ffa5fa4-f423-4b1e-b4c6-7f3f898fed0f" providerId="ADAL" clId="{E571C594-0E76-4B07-A14F-8CB5D42FC6BB}" dt="2023-07-11T22:46:57.338" v="3754" actId="1076"/>
      <pc:docMkLst>
        <pc:docMk/>
      </pc:docMkLst>
      <pc:sldChg chg="modSp mod">
        <pc:chgData name="Samantha Zauber" userId="1ffa5fa4-f423-4b1e-b4c6-7f3f898fed0f" providerId="ADAL" clId="{E571C594-0E76-4B07-A14F-8CB5D42FC6BB}" dt="2023-07-10T17:03:27.944" v="2054" actId="20577"/>
        <pc:sldMkLst>
          <pc:docMk/>
          <pc:sldMk cId="3131433808" sldId="388"/>
        </pc:sldMkLst>
        <pc:spChg chg="mod">
          <ac:chgData name="Samantha Zauber" userId="1ffa5fa4-f423-4b1e-b4c6-7f3f898fed0f" providerId="ADAL" clId="{E571C594-0E76-4B07-A14F-8CB5D42FC6BB}" dt="2023-07-10T17:03:27.944" v="2054" actId="20577"/>
          <ac:spMkLst>
            <pc:docMk/>
            <pc:sldMk cId="3131433808" sldId="388"/>
            <ac:spMk id="9" creationId="{5919E938-F030-491C-8B06-120364D21E35}"/>
          </ac:spMkLst>
        </pc:spChg>
      </pc:sldChg>
      <pc:sldChg chg="modSp mod">
        <pc:chgData name="Samantha Zauber" userId="1ffa5fa4-f423-4b1e-b4c6-7f3f898fed0f" providerId="ADAL" clId="{E571C594-0E76-4B07-A14F-8CB5D42FC6BB}" dt="2023-07-11T17:01:50.451" v="3225" actId="1076"/>
        <pc:sldMkLst>
          <pc:docMk/>
          <pc:sldMk cId="577162944" sldId="389"/>
        </pc:sldMkLst>
        <pc:spChg chg="mod">
          <ac:chgData name="Samantha Zauber" userId="1ffa5fa4-f423-4b1e-b4c6-7f3f898fed0f" providerId="ADAL" clId="{E571C594-0E76-4B07-A14F-8CB5D42FC6BB}" dt="2023-07-11T17:01:50.451" v="3225" actId="1076"/>
          <ac:spMkLst>
            <pc:docMk/>
            <pc:sldMk cId="577162944" sldId="389"/>
            <ac:spMk id="4" creationId="{2BD4DD42-19B2-400B-9EE4-252014500806}"/>
          </ac:spMkLst>
        </pc:spChg>
        <pc:spChg chg="mod">
          <ac:chgData name="Samantha Zauber" userId="1ffa5fa4-f423-4b1e-b4c6-7f3f898fed0f" providerId="ADAL" clId="{E571C594-0E76-4B07-A14F-8CB5D42FC6BB}" dt="2023-07-11T17:01:43.621" v="3224" actId="20577"/>
          <ac:spMkLst>
            <pc:docMk/>
            <pc:sldMk cId="577162944" sldId="389"/>
            <ac:spMk id="5" creationId="{42B36541-8ACC-40A1-9F0C-74C573946F7F}"/>
          </ac:spMkLst>
        </pc:spChg>
      </pc:sldChg>
      <pc:sldChg chg="addSp delSp modSp mod">
        <pc:chgData name="Samantha Zauber" userId="1ffa5fa4-f423-4b1e-b4c6-7f3f898fed0f" providerId="ADAL" clId="{E571C594-0E76-4B07-A14F-8CB5D42FC6BB}" dt="2023-07-11T22:41:56.183" v="3720" actId="1076"/>
        <pc:sldMkLst>
          <pc:docMk/>
          <pc:sldMk cId="2128419805" sldId="391"/>
        </pc:sldMkLst>
        <pc:spChg chg="mod">
          <ac:chgData name="Samantha Zauber" userId="1ffa5fa4-f423-4b1e-b4c6-7f3f898fed0f" providerId="ADAL" clId="{E571C594-0E76-4B07-A14F-8CB5D42FC6BB}" dt="2023-07-10T18:28:22.141" v="2226" actId="1076"/>
          <ac:spMkLst>
            <pc:docMk/>
            <pc:sldMk cId="2128419805" sldId="391"/>
            <ac:spMk id="3" creationId="{1788E81D-87D0-758C-880F-A1004264E1B1}"/>
          </ac:spMkLst>
        </pc:spChg>
        <pc:spChg chg="add mod">
          <ac:chgData name="Samantha Zauber" userId="1ffa5fa4-f423-4b1e-b4c6-7f3f898fed0f" providerId="ADAL" clId="{E571C594-0E76-4B07-A14F-8CB5D42FC6BB}" dt="2023-07-10T18:33:49.777" v="2309" actId="14100"/>
          <ac:spMkLst>
            <pc:docMk/>
            <pc:sldMk cId="2128419805" sldId="391"/>
            <ac:spMk id="5" creationId="{BD285C48-8DA6-9B86-03F4-589ADA0027D0}"/>
          </ac:spMkLst>
        </pc:spChg>
        <pc:spChg chg="mod">
          <ac:chgData name="Samantha Zauber" userId="1ffa5fa4-f423-4b1e-b4c6-7f3f898fed0f" providerId="ADAL" clId="{E571C594-0E76-4B07-A14F-8CB5D42FC6BB}" dt="2023-07-11T22:37:33.856" v="3674" actId="14100"/>
          <ac:spMkLst>
            <pc:docMk/>
            <pc:sldMk cId="2128419805" sldId="391"/>
            <ac:spMk id="8" creationId="{787231D8-25E4-6D0E-C3B5-5E07C9A801BF}"/>
          </ac:spMkLst>
        </pc:spChg>
        <pc:picChg chg="add del">
          <ac:chgData name="Samantha Zauber" userId="1ffa5fa4-f423-4b1e-b4c6-7f3f898fed0f" providerId="ADAL" clId="{E571C594-0E76-4B07-A14F-8CB5D42FC6BB}" dt="2023-07-11T22:36:31.952" v="3662" actId="478"/>
          <ac:picMkLst>
            <pc:docMk/>
            <pc:sldMk cId="2128419805" sldId="391"/>
            <ac:picMk id="7" creationId="{2F6EA833-8EB4-FC11-93F5-1CFF5C09FD2C}"/>
          </ac:picMkLst>
        </pc:picChg>
        <pc:picChg chg="del">
          <ac:chgData name="Samantha Zauber" userId="1ffa5fa4-f423-4b1e-b4c6-7f3f898fed0f" providerId="ADAL" clId="{E571C594-0E76-4B07-A14F-8CB5D42FC6BB}" dt="2023-07-11T22:37:08.397" v="3670" actId="478"/>
          <ac:picMkLst>
            <pc:docMk/>
            <pc:sldMk cId="2128419805" sldId="391"/>
            <ac:picMk id="10" creationId="{E176B4D1-19AB-71C1-AAC1-B355F66E3C90}"/>
          </ac:picMkLst>
        </pc:picChg>
        <pc:picChg chg="add del mod ord modCrop">
          <ac:chgData name="Samantha Zauber" userId="1ffa5fa4-f423-4b1e-b4c6-7f3f898fed0f" providerId="ADAL" clId="{E571C594-0E76-4B07-A14F-8CB5D42FC6BB}" dt="2023-07-11T22:39:41.821" v="3693" actId="1076"/>
          <ac:picMkLst>
            <pc:docMk/>
            <pc:sldMk cId="2128419805" sldId="391"/>
            <ac:picMk id="11" creationId="{20358725-F786-A4D1-D10E-51F745D8531D}"/>
          </ac:picMkLst>
        </pc:picChg>
        <pc:picChg chg="del">
          <ac:chgData name="Samantha Zauber" userId="1ffa5fa4-f423-4b1e-b4c6-7f3f898fed0f" providerId="ADAL" clId="{E571C594-0E76-4B07-A14F-8CB5D42FC6BB}" dt="2023-07-11T22:37:07.641" v="3669" actId="478"/>
          <ac:picMkLst>
            <pc:docMk/>
            <pc:sldMk cId="2128419805" sldId="391"/>
            <ac:picMk id="12" creationId="{12F92F2A-6F97-77A8-D340-42DC3AB07C8B}"/>
          </ac:picMkLst>
        </pc:picChg>
        <pc:picChg chg="del mod">
          <ac:chgData name="Samantha Zauber" userId="1ffa5fa4-f423-4b1e-b4c6-7f3f898fed0f" providerId="ADAL" clId="{E571C594-0E76-4B07-A14F-8CB5D42FC6BB}" dt="2023-07-11T22:37:10.329" v="3671" actId="478"/>
          <ac:picMkLst>
            <pc:docMk/>
            <pc:sldMk cId="2128419805" sldId="391"/>
            <ac:picMk id="14" creationId="{0BBBBAEE-BC35-1A21-4CC2-DAD7BBFF3A00}"/>
          </ac:picMkLst>
        </pc:picChg>
        <pc:picChg chg="add del mod ord modCrop">
          <ac:chgData name="Samantha Zauber" userId="1ffa5fa4-f423-4b1e-b4c6-7f3f898fed0f" providerId="ADAL" clId="{E571C594-0E76-4B07-A14F-8CB5D42FC6BB}" dt="2023-07-11T22:39:45.643" v="3700" actId="22"/>
          <ac:picMkLst>
            <pc:docMk/>
            <pc:sldMk cId="2128419805" sldId="391"/>
            <ac:picMk id="15" creationId="{8FD1BBE6-625F-C024-97BB-330C40E4AF27}"/>
          </ac:picMkLst>
        </pc:picChg>
        <pc:picChg chg="add mod modCrop">
          <ac:chgData name="Samantha Zauber" userId="1ffa5fa4-f423-4b1e-b4c6-7f3f898fed0f" providerId="ADAL" clId="{E571C594-0E76-4B07-A14F-8CB5D42FC6BB}" dt="2023-07-11T22:41:56.183" v="3720" actId="1076"/>
          <ac:picMkLst>
            <pc:docMk/>
            <pc:sldMk cId="2128419805" sldId="391"/>
            <ac:picMk id="17" creationId="{CFD51D6A-5E21-8B71-E256-DD52E3459DFA}"/>
          </ac:picMkLst>
        </pc:picChg>
      </pc:sldChg>
      <pc:sldChg chg="addSp delSp modSp mod">
        <pc:chgData name="Samantha Zauber" userId="1ffa5fa4-f423-4b1e-b4c6-7f3f898fed0f" providerId="ADAL" clId="{E571C594-0E76-4B07-A14F-8CB5D42FC6BB}" dt="2023-07-11T22:45:10.551" v="3741" actId="1076"/>
        <pc:sldMkLst>
          <pc:docMk/>
          <pc:sldMk cId="4220615733" sldId="392"/>
        </pc:sldMkLst>
        <pc:spChg chg="mod">
          <ac:chgData name="Samantha Zauber" userId="1ffa5fa4-f423-4b1e-b4c6-7f3f898fed0f" providerId="ADAL" clId="{E571C594-0E76-4B07-A14F-8CB5D42FC6BB}" dt="2023-07-10T17:48:31.828" v="2169" actId="338"/>
          <ac:spMkLst>
            <pc:docMk/>
            <pc:sldMk cId="4220615733" sldId="392"/>
            <ac:spMk id="2" creationId="{F736827F-F77F-7CCD-C5E3-ABB7EAC3281C}"/>
          </ac:spMkLst>
        </pc:spChg>
        <pc:spChg chg="mod">
          <ac:chgData name="Samantha Zauber" userId="1ffa5fa4-f423-4b1e-b4c6-7f3f898fed0f" providerId="ADAL" clId="{E571C594-0E76-4B07-A14F-8CB5D42FC6BB}" dt="2023-07-10T17:48:31.828" v="2169" actId="338"/>
          <ac:spMkLst>
            <pc:docMk/>
            <pc:sldMk cId="4220615733" sldId="392"/>
            <ac:spMk id="3" creationId="{65EC9FB9-1DF4-C8EE-2ACA-D20ACB45A9F9}"/>
          </ac:spMkLst>
        </pc:spChg>
        <pc:spChg chg="mod">
          <ac:chgData name="Samantha Zauber" userId="1ffa5fa4-f423-4b1e-b4c6-7f3f898fed0f" providerId="ADAL" clId="{E571C594-0E76-4B07-A14F-8CB5D42FC6BB}" dt="2023-07-10T17:48:31.828" v="2169" actId="338"/>
          <ac:spMkLst>
            <pc:docMk/>
            <pc:sldMk cId="4220615733" sldId="392"/>
            <ac:spMk id="4" creationId="{B58F45C1-3968-7B98-FB3E-F4CA1DF26712}"/>
          </ac:spMkLst>
        </pc:spChg>
        <pc:spChg chg="mod">
          <ac:chgData name="Samantha Zauber" userId="1ffa5fa4-f423-4b1e-b4c6-7f3f898fed0f" providerId="ADAL" clId="{E571C594-0E76-4B07-A14F-8CB5D42FC6BB}" dt="2023-07-11T17:43:22.120" v="3603" actId="14100"/>
          <ac:spMkLst>
            <pc:docMk/>
            <pc:sldMk cId="4220615733" sldId="392"/>
            <ac:spMk id="5" creationId="{5E7DAC5A-13B8-EB46-03DF-670E572350F6}"/>
          </ac:spMkLst>
        </pc:spChg>
        <pc:spChg chg="mod">
          <ac:chgData name="Samantha Zauber" userId="1ffa5fa4-f423-4b1e-b4c6-7f3f898fed0f" providerId="ADAL" clId="{E571C594-0E76-4B07-A14F-8CB5D42FC6BB}" dt="2023-07-10T17:48:41.031" v="2170" actId="1076"/>
          <ac:spMkLst>
            <pc:docMk/>
            <pc:sldMk cId="4220615733" sldId="392"/>
            <ac:spMk id="13" creationId="{DB2C7D62-2E1E-44E2-3186-7DCBDFB5383C}"/>
          </ac:spMkLst>
        </pc:spChg>
        <pc:spChg chg="add mod">
          <ac:chgData name="Samantha Zauber" userId="1ffa5fa4-f423-4b1e-b4c6-7f3f898fed0f" providerId="ADAL" clId="{E571C594-0E76-4B07-A14F-8CB5D42FC6BB}" dt="2023-07-10T18:48:38.082" v="2753" actId="1076"/>
          <ac:spMkLst>
            <pc:docMk/>
            <pc:sldMk cId="4220615733" sldId="392"/>
            <ac:spMk id="17" creationId="{BDD5D4BC-9E9E-A193-ABF5-77F304DCDEC5}"/>
          </ac:spMkLst>
        </pc:spChg>
        <pc:grpChg chg="mod">
          <ac:chgData name="Samantha Zauber" userId="1ffa5fa4-f423-4b1e-b4c6-7f3f898fed0f" providerId="ADAL" clId="{E571C594-0E76-4B07-A14F-8CB5D42FC6BB}" dt="2023-07-10T17:48:31.828" v="2169" actId="338"/>
          <ac:grpSpMkLst>
            <pc:docMk/>
            <pc:sldMk cId="4220615733" sldId="392"/>
            <ac:grpSpMk id="1" creationId="{00000000-0000-0000-0000-000000000000}"/>
          </ac:grpSpMkLst>
        </pc:grpChg>
        <pc:grpChg chg="del mod">
          <ac:chgData name="Samantha Zauber" userId="1ffa5fa4-f423-4b1e-b4c6-7f3f898fed0f" providerId="ADAL" clId="{E571C594-0E76-4B07-A14F-8CB5D42FC6BB}" dt="2023-07-10T17:50:15.079" v="2172" actId="478"/>
          <ac:grpSpMkLst>
            <pc:docMk/>
            <pc:sldMk cId="4220615733" sldId="392"/>
            <ac:grpSpMk id="12" creationId="{0D30AD18-DB1C-4276-83BE-84BF3C31DE5F}"/>
          </ac:grpSpMkLst>
        </pc:grpChg>
        <pc:picChg chg="add del mod">
          <ac:chgData name="Samantha Zauber" userId="1ffa5fa4-f423-4b1e-b4c6-7f3f898fed0f" providerId="ADAL" clId="{E571C594-0E76-4B07-A14F-8CB5D42FC6BB}" dt="2023-07-10T17:48:31.828" v="2169" actId="338"/>
          <ac:picMkLst>
            <pc:docMk/>
            <pc:sldMk cId="4220615733" sldId="392"/>
            <ac:picMk id="7" creationId="{548DA982-8C8B-A144-34B5-59BEFD0E327D}"/>
          </ac:picMkLst>
        </pc:picChg>
        <pc:picChg chg="add mod modCrop">
          <ac:chgData name="Samantha Zauber" userId="1ffa5fa4-f423-4b1e-b4c6-7f3f898fed0f" providerId="ADAL" clId="{E571C594-0E76-4B07-A14F-8CB5D42FC6BB}" dt="2023-07-11T22:45:10.551" v="3741" actId="1076"/>
          <ac:picMkLst>
            <pc:docMk/>
            <pc:sldMk cId="4220615733" sldId="392"/>
            <ac:picMk id="7" creationId="{98833442-C371-CCD3-A67D-20CFB99FE9A7}"/>
          </ac:picMkLst>
        </pc:picChg>
        <pc:picChg chg="add mod modCrop">
          <ac:chgData name="Samantha Zauber" userId="1ffa5fa4-f423-4b1e-b4c6-7f3f898fed0f" providerId="ADAL" clId="{E571C594-0E76-4B07-A14F-8CB5D42FC6BB}" dt="2023-07-11T22:44:15.783" v="3733" actId="1076"/>
          <ac:picMkLst>
            <pc:docMk/>
            <pc:sldMk cId="4220615733" sldId="392"/>
            <ac:picMk id="9" creationId="{C0C1055F-A00F-31BB-4039-4C6C5B19515C}"/>
          </ac:picMkLst>
        </pc:picChg>
        <pc:picChg chg="add del mod modCrop">
          <ac:chgData name="Samantha Zauber" userId="1ffa5fa4-f423-4b1e-b4c6-7f3f898fed0f" providerId="ADAL" clId="{E571C594-0E76-4B07-A14F-8CB5D42FC6BB}" dt="2023-07-11T22:43:44.728" v="3727" actId="478"/>
          <ac:picMkLst>
            <pc:docMk/>
            <pc:sldMk cId="4220615733" sldId="392"/>
            <ac:picMk id="10" creationId="{3E5BCC89-2DEE-F673-B307-5DC47755A151}"/>
          </ac:picMkLst>
        </pc:picChg>
        <pc:picChg chg="add del mod modCrop">
          <ac:chgData name="Samantha Zauber" userId="1ffa5fa4-f423-4b1e-b4c6-7f3f898fed0f" providerId="ADAL" clId="{E571C594-0E76-4B07-A14F-8CB5D42FC6BB}" dt="2023-07-11T22:43:45.338" v="3728" actId="478"/>
          <ac:picMkLst>
            <pc:docMk/>
            <pc:sldMk cId="4220615733" sldId="392"/>
            <ac:picMk id="11" creationId="{808E74D9-FC28-C3D0-59E4-9F1A35EAC1BC}"/>
          </ac:picMkLst>
        </pc:picChg>
        <pc:picChg chg="add mod">
          <ac:chgData name="Samantha Zauber" userId="1ffa5fa4-f423-4b1e-b4c6-7f3f898fed0f" providerId="ADAL" clId="{E571C594-0E76-4B07-A14F-8CB5D42FC6BB}" dt="2023-07-10T18:49:03.218" v="2756" actId="14100"/>
          <ac:picMkLst>
            <pc:docMk/>
            <pc:sldMk cId="4220615733" sldId="392"/>
            <ac:picMk id="15" creationId="{34A2A219-4AEA-60BB-AB73-7256C70E8ECF}"/>
          </ac:picMkLst>
        </pc:picChg>
        <pc:picChg chg="add del mod modCrop">
          <ac:chgData name="Samantha Zauber" userId="1ffa5fa4-f423-4b1e-b4c6-7f3f898fed0f" providerId="ADAL" clId="{E571C594-0E76-4B07-A14F-8CB5D42FC6BB}" dt="2023-07-11T22:43:45.871" v="3729" actId="478"/>
          <ac:picMkLst>
            <pc:docMk/>
            <pc:sldMk cId="4220615733" sldId="392"/>
            <ac:picMk id="16" creationId="{BDF7A070-EECF-0B39-CE53-01CDA3C6099E}"/>
          </ac:picMkLst>
        </pc:picChg>
        <pc:picChg chg="mod">
          <ac:chgData name="Samantha Zauber" userId="1ffa5fa4-f423-4b1e-b4c6-7f3f898fed0f" providerId="ADAL" clId="{E571C594-0E76-4B07-A14F-8CB5D42FC6BB}" dt="2023-07-10T17:48:41.031" v="2170" actId="1076"/>
          <ac:picMkLst>
            <pc:docMk/>
            <pc:sldMk cId="4220615733" sldId="392"/>
            <ac:picMk id="1029" creationId="{0AAE105E-2642-AB06-B7F6-51EE4B5EB5E6}"/>
          </ac:picMkLst>
        </pc:picChg>
      </pc:sldChg>
      <pc:sldChg chg="addSp delSp modSp mod modClrScheme chgLayout">
        <pc:chgData name="Samantha Zauber" userId="1ffa5fa4-f423-4b1e-b4c6-7f3f898fed0f" providerId="ADAL" clId="{E571C594-0E76-4B07-A14F-8CB5D42FC6BB}" dt="2023-07-11T17:49:57.282" v="3659" actId="20577"/>
        <pc:sldMkLst>
          <pc:docMk/>
          <pc:sldMk cId="2503124368" sldId="393"/>
        </pc:sldMkLst>
        <pc:spChg chg="mod ord">
          <ac:chgData name="Samantha Zauber" userId="1ffa5fa4-f423-4b1e-b4c6-7f3f898fed0f" providerId="ADAL" clId="{E571C594-0E76-4B07-A14F-8CB5D42FC6BB}" dt="2023-07-10T18:40:27.861" v="2718" actId="700"/>
          <ac:spMkLst>
            <pc:docMk/>
            <pc:sldMk cId="2503124368" sldId="393"/>
            <ac:spMk id="2" creationId="{238755FF-810F-D093-058E-B331F1595FB9}"/>
          </ac:spMkLst>
        </pc:spChg>
        <pc:spChg chg="mod ord">
          <ac:chgData name="Samantha Zauber" userId="1ffa5fa4-f423-4b1e-b4c6-7f3f898fed0f" providerId="ADAL" clId="{E571C594-0E76-4B07-A14F-8CB5D42FC6BB}" dt="2023-07-10T18:40:27.861" v="2718" actId="700"/>
          <ac:spMkLst>
            <pc:docMk/>
            <pc:sldMk cId="2503124368" sldId="393"/>
            <ac:spMk id="3" creationId="{5A254896-A77B-2B7E-78BD-0F6F04AB6AD9}"/>
          </ac:spMkLst>
        </pc:spChg>
        <pc:spChg chg="mod ord">
          <ac:chgData name="Samantha Zauber" userId="1ffa5fa4-f423-4b1e-b4c6-7f3f898fed0f" providerId="ADAL" clId="{E571C594-0E76-4B07-A14F-8CB5D42FC6BB}" dt="2023-07-10T18:40:27.861" v="2718" actId="700"/>
          <ac:spMkLst>
            <pc:docMk/>
            <pc:sldMk cId="2503124368" sldId="393"/>
            <ac:spMk id="4" creationId="{56F26927-321F-5C02-8D6D-27B52A9F1CA5}"/>
          </ac:spMkLst>
        </pc:spChg>
        <pc:spChg chg="add del">
          <ac:chgData name="Samantha Zauber" userId="1ffa5fa4-f423-4b1e-b4c6-7f3f898fed0f" providerId="ADAL" clId="{E571C594-0E76-4B07-A14F-8CB5D42FC6BB}" dt="2023-07-10T18:40:27.861" v="2718" actId="700"/>
          <ac:spMkLst>
            <pc:docMk/>
            <pc:sldMk cId="2503124368" sldId="393"/>
            <ac:spMk id="5" creationId="{43350C74-7EDE-7338-A69B-FE2A846D5EBA}"/>
          </ac:spMkLst>
        </pc:spChg>
        <pc:spChg chg="mod ord">
          <ac:chgData name="Samantha Zauber" userId="1ffa5fa4-f423-4b1e-b4c6-7f3f898fed0f" providerId="ADAL" clId="{E571C594-0E76-4B07-A14F-8CB5D42FC6BB}" dt="2023-07-11T17:49:57.282" v="3659" actId="20577"/>
          <ac:spMkLst>
            <pc:docMk/>
            <pc:sldMk cId="2503124368" sldId="393"/>
            <ac:spMk id="6" creationId="{B387A43B-081B-68C2-8767-4342079B48C6}"/>
          </ac:spMkLst>
        </pc:spChg>
        <pc:spChg chg="add mod">
          <ac:chgData name="Samantha Zauber" userId="1ffa5fa4-f423-4b1e-b4c6-7f3f898fed0f" providerId="ADAL" clId="{E571C594-0E76-4B07-A14F-8CB5D42FC6BB}" dt="2023-07-11T15:26:54.655" v="3211" actId="20577"/>
          <ac:spMkLst>
            <pc:docMk/>
            <pc:sldMk cId="2503124368" sldId="393"/>
            <ac:spMk id="7" creationId="{14D42203-C75C-E323-A2CD-99C676D12DCF}"/>
          </ac:spMkLst>
        </pc:spChg>
      </pc:sldChg>
      <pc:sldChg chg="delSp modSp mod">
        <pc:chgData name="Samantha Zauber" userId="1ffa5fa4-f423-4b1e-b4c6-7f3f898fed0f" providerId="ADAL" clId="{E571C594-0E76-4B07-A14F-8CB5D42FC6BB}" dt="2023-07-11T17:02:05.985" v="3226" actId="207"/>
        <pc:sldMkLst>
          <pc:docMk/>
          <pc:sldMk cId="3095872373" sldId="394"/>
        </pc:sldMkLst>
        <pc:spChg chg="mod">
          <ac:chgData name="Samantha Zauber" userId="1ffa5fa4-f423-4b1e-b4c6-7f3f898fed0f" providerId="ADAL" clId="{E571C594-0E76-4B07-A14F-8CB5D42FC6BB}" dt="2023-07-11T17:02:05.985" v="3226" actId="207"/>
          <ac:spMkLst>
            <pc:docMk/>
            <pc:sldMk cId="3095872373" sldId="394"/>
            <ac:spMk id="2" creationId="{2ED10CFD-BCE7-255B-324A-5FE09D342516}"/>
          </ac:spMkLst>
        </pc:spChg>
        <pc:spChg chg="del">
          <ac:chgData name="Samantha Zauber" userId="1ffa5fa4-f423-4b1e-b4c6-7f3f898fed0f" providerId="ADAL" clId="{E571C594-0E76-4B07-A14F-8CB5D42FC6BB}" dt="2023-07-10T18:52:33.964" v="2874" actId="478"/>
          <ac:spMkLst>
            <pc:docMk/>
            <pc:sldMk cId="3095872373" sldId="394"/>
            <ac:spMk id="3" creationId="{9961591E-634B-70B1-E164-74FE247C6782}"/>
          </ac:spMkLst>
        </pc:spChg>
      </pc:sldChg>
      <pc:sldChg chg="addSp delSp modSp mod">
        <pc:chgData name="Samantha Zauber" userId="1ffa5fa4-f423-4b1e-b4c6-7f3f898fed0f" providerId="ADAL" clId="{E571C594-0E76-4B07-A14F-8CB5D42FC6BB}" dt="2023-07-11T22:42:46.592" v="3726" actId="1076"/>
        <pc:sldMkLst>
          <pc:docMk/>
          <pc:sldMk cId="1138000336" sldId="400"/>
        </pc:sldMkLst>
        <pc:spChg chg="add mod">
          <ac:chgData name="Samantha Zauber" userId="1ffa5fa4-f423-4b1e-b4c6-7f3f898fed0f" providerId="ADAL" clId="{E571C594-0E76-4B07-A14F-8CB5D42FC6BB}" dt="2023-07-10T18:34:15.508" v="2311" actId="1076"/>
          <ac:spMkLst>
            <pc:docMk/>
            <pc:sldMk cId="1138000336" sldId="400"/>
            <ac:spMk id="5" creationId="{77F281AD-FA2E-0867-92BB-4A8F4E1B8A14}"/>
          </ac:spMkLst>
        </pc:spChg>
        <pc:spChg chg="mod">
          <ac:chgData name="Samantha Zauber" userId="1ffa5fa4-f423-4b1e-b4c6-7f3f898fed0f" providerId="ADAL" clId="{E571C594-0E76-4B07-A14F-8CB5D42FC6BB}" dt="2023-07-11T22:40:48.129" v="3713" actId="14100"/>
          <ac:spMkLst>
            <pc:docMk/>
            <pc:sldMk cId="1138000336" sldId="400"/>
            <ac:spMk id="8" creationId="{787231D8-25E4-6D0E-C3B5-5E07C9A801BF}"/>
          </ac:spMkLst>
        </pc:spChg>
        <pc:picChg chg="add mod ord modCrop">
          <ac:chgData name="Samantha Zauber" userId="1ffa5fa4-f423-4b1e-b4c6-7f3f898fed0f" providerId="ADAL" clId="{E571C594-0E76-4B07-A14F-8CB5D42FC6BB}" dt="2023-07-11T22:40:25.744" v="3707" actId="167"/>
          <ac:picMkLst>
            <pc:docMk/>
            <pc:sldMk cId="1138000336" sldId="400"/>
            <ac:picMk id="7" creationId="{0C7CB83E-2079-6BDC-ACB8-79E7F9A52074}"/>
          </ac:picMkLst>
        </pc:picChg>
        <pc:picChg chg="del">
          <ac:chgData name="Samantha Zauber" userId="1ffa5fa4-f423-4b1e-b4c6-7f3f898fed0f" providerId="ADAL" clId="{E571C594-0E76-4B07-A14F-8CB5D42FC6BB}" dt="2023-07-11T22:40:27.464" v="3708" actId="478"/>
          <ac:picMkLst>
            <pc:docMk/>
            <pc:sldMk cId="1138000336" sldId="400"/>
            <ac:picMk id="10" creationId="{E176B4D1-19AB-71C1-AAC1-B355F66E3C90}"/>
          </ac:picMkLst>
        </pc:picChg>
        <pc:picChg chg="add mod modCrop">
          <ac:chgData name="Samantha Zauber" userId="1ffa5fa4-f423-4b1e-b4c6-7f3f898fed0f" providerId="ADAL" clId="{E571C594-0E76-4B07-A14F-8CB5D42FC6BB}" dt="2023-07-11T22:42:46.592" v="3726" actId="1076"/>
          <ac:picMkLst>
            <pc:docMk/>
            <pc:sldMk cId="1138000336" sldId="400"/>
            <ac:picMk id="11" creationId="{4D0DA5B8-6038-23AE-D13C-D5C269BD3F9E}"/>
          </ac:picMkLst>
        </pc:picChg>
        <pc:picChg chg="del">
          <ac:chgData name="Samantha Zauber" userId="1ffa5fa4-f423-4b1e-b4c6-7f3f898fed0f" providerId="ADAL" clId="{E571C594-0E76-4B07-A14F-8CB5D42FC6BB}" dt="2023-07-11T22:40:28.392" v="3709" actId="478"/>
          <ac:picMkLst>
            <pc:docMk/>
            <pc:sldMk cId="1138000336" sldId="400"/>
            <ac:picMk id="12" creationId="{12F92F2A-6F97-77A8-D340-42DC3AB07C8B}"/>
          </ac:picMkLst>
        </pc:picChg>
        <pc:picChg chg="del">
          <ac:chgData name="Samantha Zauber" userId="1ffa5fa4-f423-4b1e-b4c6-7f3f898fed0f" providerId="ADAL" clId="{E571C594-0E76-4B07-A14F-8CB5D42FC6BB}" dt="2023-07-11T22:40:29.896" v="3710" actId="478"/>
          <ac:picMkLst>
            <pc:docMk/>
            <pc:sldMk cId="1138000336" sldId="400"/>
            <ac:picMk id="14" creationId="{0BBBBAEE-BC35-1A21-4CC2-DAD7BBFF3A00}"/>
          </ac:picMkLst>
        </pc:picChg>
      </pc:sldChg>
      <pc:sldChg chg="modSp mod">
        <pc:chgData name="Samantha Zauber" userId="1ffa5fa4-f423-4b1e-b4c6-7f3f898fed0f" providerId="ADAL" clId="{E571C594-0E76-4B07-A14F-8CB5D42FC6BB}" dt="2023-07-10T18:32:03.040" v="2301"/>
        <pc:sldMkLst>
          <pc:docMk/>
          <pc:sldMk cId="3854238456" sldId="401"/>
        </pc:sldMkLst>
        <pc:spChg chg="mod">
          <ac:chgData name="Samantha Zauber" userId="1ffa5fa4-f423-4b1e-b4c6-7f3f898fed0f" providerId="ADAL" clId="{E571C594-0E76-4B07-A14F-8CB5D42FC6BB}" dt="2023-07-10T18:32:03.040" v="2301"/>
          <ac:spMkLst>
            <pc:docMk/>
            <pc:sldMk cId="3854238456" sldId="401"/>
            <ac:spMk id="2" creationId="{C50FCFB2-4A06-8E45-BB89-D5DDAF07D90F}"/>
          </ac:spMkLst>
        </pc:spChg>
      </pc:sldChg>
      <pc:sldChg chg="modSp mod">
        <pc:chgData name="Samantha Zauber" userId="1ffa5fa4-f423-4b1e-b4c6-7f3f898fed0f" providerId="ADAL" clId="{E571C594-0E76-4B07-A14F-8CB5D42FC6BB}" dt="2023-07-10T18:30:46.100" v="2283"/>
        <pc:sldMkLst>
          <pc:docMk/>
          <pc:sldMk cId="2957953765" sldId="402"/>
        </pc:sldMkLst>
        <pc:spChg chg="mod">
          <ac:chgData name="Samantha Zauber" userId="1ffa5fa4-f423-4b1e-b4c6-7f3f898fed0f" providerId="ADAL" clId="{E571C594-0E76-4B07-A14F-8CB5D42FC6BB}" dt="2023-07-10T18:30:46.100" v="2283"/>
          <ac:spMkLst>
            <pc:docMk/>
            <pc:sldMk cId="2957953765" sldId="402"/>
            <ac:spMk id="2" creationId="{C50FCFB2-4A06-8E45-BB89-D5DDAF07D90F}"/>
          </ac:spMkLst>
        </pc:spChg>
      </pc:sldChg>
      <pc:sldChg chg="modSp mod">
        <pc:chgData name="Samantha Zauber" userId="1ffa5fa4-f423-4b1e-b4c6-7f3f898fed0f" providerId="ADAL" clId="{E571C594-0E76-4B07-A14F-8CB5D42FC6BB}" dt="2023-07-10T18:31:55.397" v="2300"/>
        <pc:sldMkLst>
          <pc:docMk/>
          <pc:sldMk cId="3818109619" sldId="403"/>
        </pc:sldMkLst>
        <pc:spChg chg="mod">
          <ac:chgData name="Samantha Zauber" userId="1ffa5fa4-f423-4b1e-b4c6-7f3f898fed0f" providerId="ADAL" clId="{E571C594-0E76-4B07-A14F-8CB5D42FC6BB}" dt="2023-07-10T18:31:55.397" v="2300"/>
          <ac:spMkLst>
            <pc:docMk/>
            <pc:sldMk cId="3818109619" sldId="403"/>
            <ac:spMk id="2" creationId="{C50FCFB2-4A06-8E45-BB89-D5DDAF07D90F}"/>
          </ac:spMkLst>
        </pc:spChg>
      </pc:sldChg>
      <pc:sldChg chg="modSp mod">
        <pc:chgData name="Samantha Zauber" userId="1ffa5fa4-f423-4b1e-b4c6-7f3f898fed0f" providerId="ADAL" clId="{E571C594-0E76-4B07-A14F-8CB5D42FC6BB}" dt="2023-07-10T18:31:51.814" v="2299"/>
        <pc:sldMkLst>
          <pc:docMk/>
          <pc:sldMk cId="71792810" sldId="404"/>
        </pc:sldMkLst>
        <pc:spChg chg="mod">
          <ac:chgData name="Samantha Zauber" userId="1ffa5fa4-f423-4b1e-b4c6-7f3f898fed0f" providerId="ADAL" clId="{E571C594-0E76-4B07-A14F-8CB5D42FC6BB}" dt="2023-07-10T18:31:51.814" v="2299"/>
          <ac:spMkLst>
            <pc:docMk/>
            <pc:sldMk cId="71792810" sldId="404"/>
            <ac:spMk id="2" creationId="{C50FCFB2-4A06-8E45-BB89-D5DDAF07D90F}"/>
          </ac:spMkLst>
        </pc:spChg>
      </pc:sldChg>
      <pc:sldChg chg="modSp mod">
        <pc:chgData name="Samantha Zauber" userId="1ffa5fa4-f423-4b1e-b4c6-7f3f898fed0f" providerId="ADAL" clId="{E571C594-0E76-4B07-A14F-8CB5D42FC6BB}" dt="2023-07-10T18:31:48.169" v="2298"/>
        <pc:sldMkLst>
          <pc:docMk/>
          <pc:sldMk cId="3196929693" sldId="405"/>
        </pc:sldMkLst>
        <pc:spChg chg="mod">
          <ac:chgData name="Samantha Zauber" userId="1ffa5fa4-f423-4b1e-b4c6-7f3f898fed0f" providerId="ADAL" clId="{E571C594-0E76-4B07-A14F-8CB5D42FC6BB}" dt="2023-07-10T18:31:48.169" v="2298"/>
          <ac:spMkLst>
            <pc:docMk/>
            <pc:sldMk cId="3196929693" sldId="405"/>
            <ac:spMk id="2" creationId="{C50FCFB2-4A06-8E45-BB89-D5DDAF07D90F}"/>
          </ac:spMkLst>
        </pc:spChg>
      </pc:sldChg>
      <pc:sldChg chg="modSp mod">
        <pc:chgData name="Samantha Zauber" userId="1ffa5fa4-f423-4b1e-b4c6-7f3f898fed0f" providerId="ADAL" clId="{E571C594-0E76-4B07-A14F-8CB5D42FC6BB}" dt="2023-07-10T18:31:44.663" v="2297"/>
        <pc:sldMkLst>
          <pc:docMk/>
          <pc:sldMk cId="538331649" sldId="406"/>
        </pc:sldMkLst>
        <pc:spChg chg="mod">
          <ac:chgData name="Samantha Zauber" userId="1ffa5fa4-f423-4b1e-b4c6-7f3f898fed0f" providerId="ADAL" clId="{E571C594-0E76-4B07-A14F-8CB5D42FC6BB}" dt="2023-07-10T18:31:44.663" v="2297"/>
          <ac:spMkLst>
            <pc:docMk/>
            <pc:sldMk cId="538331649" sldId="406"/>
            <ac:spMk id="2" creationId="{C50FCFB2-4A06-8E45-BB89-D5DDAF07D90F}"/>
          </ac:spMkLst>
        </pc:spChg>
      </pc:sldChg>
      <pc:sldChg chg="modSp mod">
        <pc:chgData name="Samantha Zauber" userId="1ffa5fa4-f423-4b1e-b4c6-7f3f898fed0f" providerId="ADAL" clId="{E571C594-0E76-4B07-A14F-8CB5D42FC6BB}" dt="2023-07-10T18:31:40.253" v="2296"/>
        <pc:sldMkLst>
          <pc:docMk/>
          <pc:sldMk cId="2529999120" sldId="407"/>
        </pc:sldMkLst>
        <pc:spChg chg="mod">
          <ac:chgData name="Samantha Zauber" userId="1ffa5fa4-f423-4b1e-b4c6-7f3f898fed0f" providerId="ADAL" clId="{E571C594-0E76-4B07-A14F-8CB5D42FC6BB}" dt="2023-07-10T18:31:40.253" v="2296"/>
          <ac:spMkLst>
            <pc:docMk/>
            <pc:sldMk cId="2529999120" sldId="407"/>
            <ac:spMk id="2" creationId="{C50FCFB2-4A06-8E45-BB89-D5DDAF07D90F}"/>
          </ac:spMkLst>
        </pc:spChg>
      </pc:sldChg>
      <pc:sldChg chg="modSp mod">
        <pc:chgData name="Samantha Zauber" userId="1ffa5fa4-f423-4b1e-b4c6-7f3f898fed0f" providerId="ADAL" clId="{E571C594-0E76-4B07-A14F-8CB5D42FC6BB}" dt="2023-07-10T18:31:36.404" v="2295"/>
        <pc:sldMkLst>
          <pc:docMk/>
          <pc:sldMk cId="886700141" sldId="408"/>
        </pc:sldMkLst>
        <pc:spChg chg="mod">
          <ac:chgData name="Samantha Zauber" userId="1ffa5fa4-f423-4b1e-b4c6-7f3f898fed0f" providerId="ADAL" clId="{E571C594-0E76-4B07-A14F-8CB5D42FC6BB}" dt="2023-07-10T18:31:36.404" v="2295"/>
          <ac:spMkLst>
            <pc:docMk/>
            <pc:sldMk cId="886700141" sldId="408"/>
            <ac:spMk id="2" creationId="{C50FCFB2-4A06-8E45-BB89-D5DDAF07D90F}"/>
          </ac:spMkLst>
        </pc:spChg>
      </pc:sldChg>
      <pc:sldChg chg="modSp mod">
        <pc:chgData name="Samantha Zauber" userId="1ffa5fa4-f423-4b1e-b4c6-7f3f898fed0f" providerId="ADAL" clId="{E571C594-0E76-4B07-A14F-8CB5D42FC6BB}" dt="2023-07-10T18:31:31.758" v="2294"/>
        <pc:sldMkLst>
          <pc:docMk/>
          <pc:sldMk cId="225328027" sldId="409"/>
        </pc:sldMkLst>
        <pc:spChg chg="mod">
          <ac:chgData name="Samantha Zauber" userId="1ffa5fa4-f423-4b1e-b4c6-7f3f898fed0f" providerId="ADAL" clId="{E571C594-0E76-4B07-A14F-8CB5D42FC6BB}" dt="2023-07-10T18:31:31.758" v="2294"/>
          <ac:spMkLst>
            <pc:docMk/>
            <pc:sldMk cId="225328027" sldId="409"/>
            <ac:spMk id="2" creationId="{C50FCFB2-4A06-8E45-BB89-D5DDAF07D90F}"/>
          </ac:spMkLst>
        </pc:spChg>
      </pc:sldChg>
      <pc:sldChg chg="modSp mod">
        <pc:chgData name="Samantha Zauber" userId="1ffa5fa4-f423-4b1e-b4c6-7f3f898fed0f" providerId="ADAL" clId="{E571C594-0E76-4B07-A14F-8CB5D42FC6BB}" dt="2023-07-10T18:31:28.196" v="2293"/>
        <pc:sldMkLst>
          <pc:docMk/>
          <pc:sldMk cId="3067084705" sldId="410"/>
        </pc:sldMkLst>
        <pc:spChg chg="mod">
          <ac:chgData name="Samantha Zauber" userId="1ffa5fa4-f423-4b1e-b4c6-7f3f898fed0f" providerId="ADAL" clId="{E571C594-0E76-4B07-A14F-8CB5D42FC6BB}" dt="2023-07-10T18:31:28.196" v="2293"/>
          <ac:spMkLst>
            <pc:docMk/>
            <pc:sldMk cId="3067084705" sldId="410"/>
            <ac:spMk id="2" creationId="{C50FCFB2-4A06-8E45-BB89-D5DDAF07D90F}"/>
          </ac:spMkLst>
        </pc:spChg>
      </pc:sldChg>
      <pc:sldChg chg="modSp mod">
        <pc:chgData name="Samantha Zauber" userId="1ffa5fa4-f423-4b1e-b4c6-7f3f898fed0f" providerId="ADAL" clId="{E571C594-0E76-4B07-A14F-8CB5D42FC6BB}" dt="2023-07-10T18:31:23.790" v="2292"/>
        <pc:sldMkLst>
          <pc:docMk/>
          <pc:sldMk cId="2517414379" sldId="411"/>
        </pc:sldMkLst>
        <pc:spChg chg="mod">
          <ac:chgData name="Samantha Zauber" userId="1ffa5fa4-f423-4b1e-b4c6-7f3f898fed0f" providerId="ADAL" clId="{E571C594-0E76-4B07-A14F-8CB5D42FC6BB}" dt="2023-07-10T18:31:23.790" v="2292"/>
          <ac:spMkLst>
            <pc:docMk/>
            <pc:sldMk cId="2517414379" sldId="411"/>
            <ac:spMk id="2" creationId="{C50FCFB2-4A06-8E45-BB89-D5DDAF07D90F}"/>
          </ac:spMkLst>
        </pc:spChg>
      </pc:sldChg>
      <pc:sldChg chg="modSp mod">
        <pc:chgData name="Samantha Zauber" userId="1ffa5fa4-f423-4b1e-b4c6-7f3f898fed0f" providerId="ADAL" clId="{E571C594-0E76-4B07-A14F-8CB5D42FC6BB}" dt="2023-07-10T18:31:20.047" v="2291"/>
        <pc:sldMkLst>
          <pc:docMk/>
          <pc:sldMk cId="709426452" sldId="412"/>
        </pc:sldMkLst>
        <pc:spChg chg="mod">
          <ac:chgData name="Samantha Zauber" userId="1ffa5fa4-f423-4b1e-b4c6-7f3f898fed0f" providerId="ADAL" clId="{E571C594-0E76-4B07-A14F-8CB5D42FC6BB}" dt="2023-07-10T18:31:20.047" v="2291"/>
          <ac:spMkLst>
            <pc:docMk/>
            <pc:sldMk cId="709426452" sldId="412"/>
            <ac:spMk id="2" creationId="{C50FCFB2-4A06-8E45-BB89-D5DDAF07D90F}"/>
          </ac:spMkLst>
        </pc:spChg>
      </pc:sldChg>
      <pc:sldChg chg="modSp mod">
        <pc:chgData name="Samantha Zauber" userId="1ffa5fa4-f423-4b1e-b4c6-7f3f898fed0f" providerId="ADAL" clId="{E571C594-0E76-4B07-A14F-8CB5D42FC6BB}" dt="2023-07-10T18:31:16.387" v="2290"/>
        <pc:sldMkLst>
          <pc:docMk/>
          <pc:sldMk cId="895065999" sldId="413"/>
        </pc:sldMkLst>
        <pc:spChg chg="mod">
          <ac:chgData name="Samantha Zauber" userId="1ffa5fa4-f423-4b1e-b4c6-7f3f898fed0f" providerId="ADAL" clId="{E571C594-0E76-4B07-A14F-8CB5D42FC6BB}" dt="2023-07-10T18:31:16.387" v="2290"/>
          <ac:spMkLst>
            <pc:docMk/>
            <pc:sldMk cId="895065999" sldId="413"/>
            <ac:spMk id="2" creationId="{C50FCFB2-4A06-8E45-BB89-D5DDAF07D90F}"/>
          </ac:spMkLst>
        </pc:spChg>
      </pc:sldChg>
      <pc:sldChg chg="modSp mod">
        <pc:chgData name="Samantha Zauber" userId="1ffa5fa4-f423-4b1e-b4c6-7f3f898fed0f" providerId="ADAL" clId="{E571C594-0E76-4B07-A14F-8CB5D42FC6BB}" dt="2023-07-10T18:31:12.897" v="2289"/>
        <pc:sldMkLst>
          <pc:docMk/>
          <pc:sldMk cId="1445329816" sldId="414"/>
        </pc:sldMkLst>
        <pc:spChg chg="mod">
          <ac:chgData name="Samantha Zauber" userId="1ffa5fa4-f423-4b1e-b4c6-7f3f898fed0f" providerId="ADAL" clId="{E571C594-0E76-4B07-A14F-8CB5D42FC6BB}" dt="2023-07-10T18:31:12.897" v="2289"/>
          <ac:spMkLst>
            <pc:docMk/>
            <pc:sldMk cId="1445329816" sldId="414"/>
            <ac:spMk id="2" creationId="{C50FCFB2-4A06-8E45-BB89-D5DDAF07D90F}"/>
          </ac:spMkLst>
        </pc:spChg>
      </pc:sldChg>
      <pc:sldChg chg="modSp mod">
        <pc:chgData name="Samantha Zauber" userId="1ffa5fa4-f423-4b1e-b4c6-7f3f898fed0f" providerId="ADAL" clId="{E571C594-0E76-4B07-A14F-8CB5D42FC6BB}" dt="2023-07-10T18:31:09.011" v="2288"/>
        <pc:sldMkLst>
          <pc:docMk/>
          <pc:sldMk cId="2342809197" sldId="415"/>
        </pc:sldMkLst>
        <pc:spChg chg="mod">
          <ac:chgData name="Samantha Zauber" userId="1ffa5fa4-f423-4b1e-b4c6-7f3f898fed0f" providerId="ADAL" clId="{E571C594-0E76-4B07-A14F-8CB5D42FC6BB}" dt="2023-07-10T18:31:09.011" v="2288"/>
          <ac:spMkLst>
            <pc:docMk/>
            <pc:sldMk cId="2342809197" sldId="415"/>
            <ac:spMk id="2" creationId="{C50FCFB2-4A06-8E45-BB89-D5DDAF07D90F}"/>
          </ac:spMkLst>
        </pc:spChg>
      </pc:sldChg>
      <pc:sldChg chg="modSp mod">
        <pc:chgData name="Samantha Zauber" userId="1ffa5fa4-f423-4b1e-b4c6-7f3f898fed0f" providerId="ADAL" clId="{E571C594-0E76-4B07-A14F-8CB5D42FC6BB}" dt="2023-07-10T18:31:05.166" v="2287"/>
        <pc:sldMkLst>
          <pc:docMk/>
          <pc:sldMk cId="3308184315" sldId="416"/>
        </pc:sldMkLst>
        <pc:spChg chg="mod">
          <ac:chgData name="Samantha Zauber" userId="1ffa5fa4-f423-4b1e-b4c6-7f3f898fed0f" providerId="ADAL" clId="{E571C594-0E76-4B07-A14F-8CB5D42FC6BB}" dt="2023-07-10T18:31:05.166" v="2287"/>
          <ac:spMkLst>
            <pc:docMk/>
            <pc:sldMk cId="3308184315" sldId="416"/>
            <ac:spMk id="2" creationId="{C50FCFB2-4A06-8E45-BB89-D5DDAF07D90F}"/>
          </ac:spMkLst>
        </pc:spChg>
      </pc:sldChg>
      <pc:sldChg chg="modSp mod">
        <pc:chgData name="Samantha Zauber" userId="1ffa5fa4-f423-4b1e-b4c6-7f3f898fed0f" providerId="ADAL" clId="{E571C594-0E76-4B07-A14F-8CB5D42FC6BB}" dt="2023-07-10T18:30:57.098" v="2286" actId="20577"/>
        <pc:sldMkLst>
          <pc:docMk/>
          <pc:sldMk cId="2354798494" sldId="417"/>
        </pc:sldMkLst>
        <pc:spChg chg="mod">
          <ac:chgData name="Samantha Zauber" userId="1ffa5fa4-f423-4b1e-b4c6-7f3f898fed0f" providerId="ADAL" clId="{E571C594-0E76-4B07-A14F-8CB5D42FC6BB}" dt="2023-07-10T18:30:57.098" v="2286" actId="20577"/>
          <ac:spMkLst>
            <pc:docMk/>
            <pc:sldMk cId="2354798494" sldId="417"/>
            <ac:spMk id="2" creationId="{C50FCFB2-4A06-8E45-BB89-D5DDAF07D90F}"/>
          </ac:spMkLst>
        </pc:spChg>
      </pc:sldChg>
      <pc:sldChg chg="modSp mod">
        <pc:chgData name="Samantha Zauber" userId="1ffa5fa4-f423-4b1e-b4c6-7f3f898fed0f" providerId="ADAL" clId="{E571C594-0E76-4B07-A14F-8CB5D42FC6BB}" dt="2023-07-10T18:30:42.434" v="2282"/>
        <pc:sldMkLst>
          <pc:docMk/>
          <pc:sldMk cId="1514261109" sldId="418"/>
        </pc:sldMkLst>
        <pc:spChg chg="mod">
          <ac:chgData name="Samantha Zauber" userId="1ffa5fa4-f423-4b1e-b4c6-7f3f898fed0f" providerId="ADAL" clId="{E571C594-0E76-4B07-A14F-8CB5D42FC6BB}" dt="2023-07-10T18:30:42.434" v="2282"/>
          <ac:spMkLst>
            <pc:docMk/>
            <pc:sldMk cId="1514261109" sldId="418"/>
            <ac:spMk id="2" creationId="{C50FCFB2-4A06-8E45-BB89-D5DDAF07D90F}"/>
          </ac:spMkLst>
        </pc:spChg>
      </pc:sldChg>
      <pc:sldChg chg="modSp mod">
        <pc:chgData name="Samantha Zauber" userId="1ffa5fa4-f423-4b1e-b4c6-7f3f898fed0f" providerId="ADAL" clId="{E571C594-0E76-4B07-A14F-8CB5D42FC6BB}" dt="2023-07-10T18:30:37.030" v="2281"/>
        <pc:sldMkLst>
          <pc:docMk/>
          <pc:sldMk cId="2517435893" sldId="419"/>
        </pc:sldMkLst>
        <pc:spChg chg="mod">
          <ac:chgData name="Samantha Zauber" userId="1ffa5fa4-f423-4b1e-b4c6-7f3f898fed0f" providerId="ADAL" clId="{E571C594-0E76-4B07-A14F-8CB5D42FC6BB}" dt="2023-07-10T18:30:37.030" v="2281"/>
          <ac:spMkLst>
            <pc:docMk/>
            <pc:sldMk cId="2517435893" sldId="419"/>
            <ac:spMk id="2" creationId="{C50FCFB2-4A06-8E45-BB89-D5DDAF07D90F}"/>
          </ac:spMkLst>
        </pc:spChg>
      </pc:sldChg>
      <pc:sldChg chg="modSp mod">
        <pc:chgData name="Samantha Zauber" userId="1ffa5fa4-f423-4b1e-b4c6-7f3f898fed0f" providerId="ADAL" clId="{E571C594-0E76-4B07-A14F-8CB5D42FC6BB}" dt="2023-07-10T18:30:32.402" v="2280"/>
        <pc:sldMkLst>
          <pc:docMk/>
          <pc:sldMk cId="2618175139" sldId="420"/>
        </pc:sldMkLst>
        <pc:spChg chg="mod">
          <ac:chgData name="Samantha Zauber" userId="1ffa5fa4-f423-4b1e-b4c6-7f3f898fed0f" providerId="ADAL" clId="{E571C594-0E76-4B07-A14F-8CB5D42FC6BB}" dt="2023-07-10T18:30:32.402" v="2280"/>
          <ac:spMkLst>
            <pc:docMk/>
            <pc:sldMk cId="2618175139" sldId="420"/>
            <ac:spMk id="2" creationId="{C50FCFB2-4A06-8E45-BB89-D5DDAF07D90F}"/>
          </ac:spMkLst>
        </pc:spChg>
      </pc:sldChg>
      <pc:sldChg chg="modSp mod">
        <pc:chgData name="Samantha Zauber" userId="1ffa5fa4-f423-4b1e-b4c6-7f3f898fed0f" providerId="ADAL" clId="{E571C594-0E76-4B07-A14F-8CB5D42FC6BB}" dt="2023-07-10T18:30:28.620" v="2279"/>
        <pc:sldMkLst>
          <pc:docMk/>
          <pc:sldMk cId="2105128582" sldId="421"/>
        </pc:sldMkLst>
        <pc:spChg chg="mod">
          <ac:chgData name="Samantha Zauber" userId="1ffa5fa4-f423-4b1e-b4c6-7f3f898fed0f" providerId="ADAL" clId="{E571C594-0E76-4B07-A14F-8CB5D42FC6BB}" dt="2023-07-10T18:30:28.620" v="2279"/>
          <ac:spMkLst>
            <pc:docMk/>
            <pc:sldMk cId="2105128582" sldId="421"/>
            <ac:spMk id="2" creationId="{C50FCFB2-4A06-8E45-BB89-D5DDAF07D90F}"/>
          </ac:spMkLst>
        </pc:spChg>
      </pc:sldChg>
      <pc:sldChg chg="modSp mod">
        <pc:chgData name="Samantha Zauber" userId="1ffa5fa4-f423-4b1e-b4c6-7f3f898fed0f" providerId="ADAL" clId="{E571C594-0E76-4B07-A14F-8CB5D42FC6BB}" dt="2023-07-10T18:30:24.076" v="2278"/>
        <pc:sldMkLst>
          <pc:docMk/>
          <pc:sldMk cId="1817022703" sldId="422"/>
        </pc:sldMkLst>
        <pc:spChg chg="mod">
          <ac:chgData name="Samantha Zauber" userId="1ffa5fa4-f423-4b1e-b4c6-7f3f898fed0f" providerId="ADAL" clId="{E571C594-0E76-4B07-A14F-8CB5D42FC6BB}" dt="2023-07-10T18:30:24.076" v="2278"/>
          <ac:spMkLst>
            <pc:docMk/>
            <pc:sldMk cId="1817022703" sldId="422"/>
            <ac:spMk id="2" creationId="{C50FCFB2-4A06-8E45-BB89-D5DDAF07D90F}"/>
          </ac:spMkLst>
        </pc:spChg>
      </pc:sldChg>
      <pc:sldChg chg="modSp mod">
        <pc:chgData name="Samantha Zauber" userId="1ffa5fa4-f423-4b1e-b4c6-7f3f898fed0f" providerId="ADAL" clId="{E571C594-0E76-4B07-A14F-8CB5D42FC6BB}" dt="2023-07-10T18:30:19.799" v="2277"/>
        <pc:sldMkLst>
          <pc:docMk/>
          <pc:sldMk cId="1783670068" sldId="423"/>
        </pc:sldMkLst>
        <pc:spChg chg="mod">
          <ac:chgData name="Samantha Zauber" userId="1ffa5fa4-f423-4b1e-b4c6-7f3f898fed0f" providerId="ADAL" clId="{E571C594-0E76-4B07-A14F-8CB5D42FC6BB}" dt="2023-07-10T18:30:19.799" v="2277"/>
          <ac:spMkLst>
            <pc:docMk/>
            <pc:sldMk cId="1783670068" sldId="423"/>
            <ac:spMk id="2" creationId="{C50FCFB2-4A06-8E45-BB89-D5DDAF07D90F}"/>
          </ac:spMkLst>
        </pc:spChg>
      </pc:sldChg>
      <pc:sldChg chg="modSp mod">
        <pc:chgData name="Samantha Zauber" userId="1ffa5fa4-f423-4b1e-b4c6-7f3f898fed0f" providerId="ADAL" clId="{E571C594-0E76-4B07-A14F-8CB5D42FC6BB}" dt="2023-07-10T18:30:15.285" v="2276"/>
        <pc:sldMkLst>
          <pc:docMk/>
          <pc:sldMk cId="148034333" sldId="424"/>
        </pc:sldMkLst>
        <pc:spChg chg="mod">
          <ac:chgData name="Samantha Zauber" userId="1ffa5fa4-f423-4b1e-b4c6-7f3f898fed0f" providerId="ADAL" clId="{E571C594-0E76-4B07-A14F-8CB5D42FC6BB}" dt="2023-07-10T18:30:15.285" v="2276"/>
          <ac:spMkLst>
            <pc:docMk/>
            <pc:sldMk cId="148034333" sldId="424"/>
            <ac:spMk id="2" creationId="{C50FCFB2-4A06-8E45-BB89-D5DDAF07D90F}"/>
          </ac:spMkLst>
        </pc:spChg>
      </pc:sldChg>
      <pc:sldChg chg="modSp mod">
        <pc:chgData name="Samantha Zauber" userId="1ffa5fa4-f423-4b1e-b4c6-7f3f898fed0f" providerId="ADAL" clId="{E571C594-0E76-4B07-A14F-8CB5D42FC6BB}" dt="2023-07-10T18:30:11.986" v="2275"/>
        <pc:sldMkLst>
          <pc:docMk/>
          <pc:sldMk cId="386775876" sldId="425"/>
        </pc:sldMkLst>
        <pc:spChg chg="mod">
          <ac:chgData name="Samantha Zauber" userId="1ffa5fa4-f423-4b1e-b4c6-7f3f898fed0f" providerId="ADAL" clId="{E571C594-0E76-4B07-A14F-8CB5D42FC6BB}" dt="2023-07-10T18:30:11.986" v="2275"/>
          <ac:spMkLst>
            <pc:docMk/>
            <pc:sldMk cId="386775876" sldId="425"/>
            <ac:spMk id="2" creationId="{C50FCFB2-4A06-8E45-BB89-D5DDAF07D90F}"/>
          </ac:spMkLst>
        </pc:spChg>
      </pc:sldChg>
      <pc:sldChg chg="modSp mod">
        <pc:chgData name="Samantha Zauber" userId="1ffa5fa4-f423-4b1e-b4c6-7f3f898fed0f" providerId="ADAL" clId="{E571C594-0E76-4B07-A14F-8CB5D42FC6BB}" dt="2023-07-10T18:30:07.295" v="2274"/>
        <pc:sldMkLst>
          <pc:docMk/>
          <pc:sldMk cId="875167925" sldId="426"/>
        </pc:sldMkLst>
        <pc:spChg chg="mod">
          <ac:chgData name="Samantha Zauber" userId="1ffa5fa4-f423-4b1e-b4c6-7f3f898fed0f" providerId="ADAL" clId="{E571C594-0E76-4B07-A14F-8CB5D42FC6BB}" dt="2023-07-10T18:30:07.295" v="2274"/>
          <ac:spMkLst>
            <pc:docMk/>
            <pc:sldMk cId="875167925" sldId="426"/>
            <ac:spMk id="2" creationId="{C50FCFB2-4A06-8E45-BB89-D5DDAF07D90F}"/>
          </ac:spMkLst>
        </pc:spChg>
      </pc:sldChg>
      <pc:sldChg chg="modSp mod">
        <pc:chgData name="Samantha Zauber" userId="1ffa5fa4-f423-4b1e-b4c6-7f3f898fed0f" providerId="ADAL" clId="{E571C594-0E76-4B07-A14F-8CB5D42FC6BB}" dt="2023-07-10T18:30:04.111" v="2273"/>
        <pc:sldMkLst>
          <pc:docMk/>
          <pc:sldMk cId="110773232" sldId="427"/>
        </pc:sldMkLst>
        <pc:spChg chg="mod">
          <ac:chgData name="Samantha Zauber" userId="1ffa5fa4-f423-4b1e-b4c6-7f3f898fed0f" providerId="ADAL" clId="{E571C594-0E76-4B07-A14F-8CB5D42FC6BB}" dt="2023-07-10T18:30:04.111" v="2273"/>
          <ac:spMkLst>
            <pc:docMk/>
            <pc:sldMk cId="110773232" sldId="427"/>
            <ac:spMk id="2" creationId="{C50FCFB2-4A06-8E45-BB89-D5DDAF07D90F}"/>
          </ac:spMkLst>
        </pc:spChg>
      </pc:sldChg>
      <pc:sldChg chg="modSp mod">
        <pc:chgData name="Samantha Zauber" userId="1ffa5fa4-f423-4b1e-b4c6-7f3f898fed0f" providerId="ADAL" clId="{E571C594-0E76-4B07-A14F-8CB5D42FC6BB}" dt="2023-07-10T18:30:01.183" v="2272"/>
        <pc:sldMkLst>
          <pc:docMk/>
          <pc:sldMk cId="3179283640" sldId="428"/>
        </pc:sldMkLst>
        <pc:spChg chg="mod">
          <ac:chgData name="Samantha Zauber" userId="1ffa5fa4-f423-4b1e-b4c6-7f3f898fed0f" providerId="ADAL" clId="{E571C594-0E76-4B07-A14F-8CB5D42FC6BB}" dt="2023-07-10T18:30:01.183" v="2272"/>
          <ac:spMkLst>
            <pc:docMk/>
            <pc:sldMk cId="3179283640" sldId="428"/>
            <ac:spMk id="2" creationId="{C50FCFB2-4A06-8E45-BB89-D5DDAF07D90F}"/>
          </ac:spMkLst>
        </pc:spChg>
      </pc:sldChg>
      <pc:sldChg chg="modSp mod">
        <pc:chgData name="Samantha Zauber" userId="1ffa5fa4-f423-4b1e-b4c6-7f3f898fed0f" providerId="ADAL" clId="{E571C594-0E76-4B07-A14F-8CB5D42FC6BB}" dt="2023-07-10T18:29:54.593" v="2271"/>
        <pc:sldMkLst>
          <pc:docMk/>
          <pc:sldMk cId="964800463" sldId="429"/>
        </pc:sldMkLst>
        <pc:spChg chg="mod">
          <ac:chgData name="Samantha Zauber" userId="1ffa5fa4-f423-4b1e-b4c6-7f3f898fed0f" providerId="ADAL" clId="{E571C594-0E76-4B07-A14F-8CB5D42FC6BB}" dt="2023-07-10T18:29:54.593" v="2271"/>
          <ac:spMkLst>
            <pc:docMk/>
            <pc:sldMk cId="964800463" sldId="429"/>
            <ac:spMk id="2" creationId="{C50FCFB2-4A06-8E45-BB89-D5DDAF07D90F}"/>
          </ac:spMkLst>
        </pc:spChg>
      </pc:sldChg>
      <pc:sldChg chg="modSp mod">
        <pc:chgData name="Samantha Zauber" userId="1ffa5fa4-f423-4b1e-b4c6-7f3f898fed0f" providerId="ADAL" clId="{E571C594-0E76-4B07-A14F-8CB5D42FC6BB}" dt="2023-07-10T18:29:50.689" v="2270"/>
        <pc:sldMkLst>
          <pc:docMk/>
          <pc:sldMk cId="3625286923" sldId="430"/>
        </pc:sldMkLst>
        <pc:spChg chg="mod">
          <ac:chgData name="Samantha Zauber" userId="1ffa5fa4-f423-4b1e-b4c6-7f3f898fed0f" providerId="ADAL" clId="{E571C594-0E76-4B07-A14F-8CB5D42FC6BB}" dt="2023-07-10T18:29:50.689" v="2270"/>
          <ac:spMkLst>
            <pc:docMk/>
            <pc:sldMk cId="3625286923" sldId="430"/>
            <ac:spMk id="2" creationId="{C50FCFB2-4A06-8E45-BB89-D5DDAF07D90F}"/>
          </ac:spMkLst>
        </pc:spChg>
      </pc:sldChg>
      <pc:sldChg chg="modSp mod">
        <pc:chgData name="Samantha Zauber" userId="1ffa5fa4-f423-4b1e-b4c6-7f3f898fed0f" providerId="ADAL" clId="{E571C594-0E76-4B07-A14F-8CB5D42FC6BB}" dt="2023-07-10T18:29:45.917" v="2269"/>
        <pc:sldMkLst>
          <pc:docMk/>
          <pc:sldMk cId="2346262422" sldId="431"/>
        </pc:sldMkLst>
        <pc:spChg chg="mod">
          <ac:chgData name="Samantha Zauber" userId="1ffa5fa4-f423-4b1e-b4c6-7f3f898fed0f" providerId="ADAL" clId="{E571C594-0E76-4B07-A14F-8CB5D42FC6BB}" dt="2023-07-10T18:29:45.917" v="2269"/>
          <ac:spMkLst>
            <pc:docMk/>
            <pc:sldMk cId="2346262422" sldId="431"/>
            <ac:spMk id="2" creationId="{C50FCFB2-4A06-8E45-BB89-D5DDAF07D90F}"/>
          </ac:spMkLst>
        </pc:spChg>
      </pc:sldChg>
      <pc:sldChg chg="modSp mod">
        <pc:chgData name="Samantha Zauber" userId="1ffa5fa4-f423-4b1e-b4c6-7f3f898fed0f" providerId="ADAL" clId="{E571C594-0E76-4B07-A14F-8CB5D42FC6BB}" dt="2023-07-10T18:29:38.647" v="2268" actId="20577"/>
        <pc:sldMkLst>
          <pc:docMk/>
          <pc:sldMk cId="593087744" sldId="432"/>
        </pc:sldMkLst>
        <pc:spChg chg="mod">
          <ac:chgData name="Samantha Zauber" userId="1ffa5fa4-f423-4b1e-b4c6-7f3f898fed0f" providerId="ADAL" clId="{E571C594-0E76-4B07-A14F-8CB5D42FC6BB}" dt="2023-07-10T18:29:38.647" v="2268" actId="20577"/>
          <ac:spMkLst>
            <pc:docMk/>
            <pc:sldMk cId="593087744" sldId="432"/>
            <ac:spMk id="2" creationId="{C50FCFB2-4A06-8E45-BB89-D5DDAF07D90F}"/>
          </ac:spMkLst>
        </pc:spChg>
      </pc:sldChg>
      <pc:sldChg chg="addSp delSp modSp new mod">
        <pc:chgData name="Samantha Zauber" userId="1ffa5fa4-f423-4b1e-b4c6-7f3f898fed0f" providerId="ADAL" clId="{E571C594-0E76-4B07-A14F-8CB5D42FC6BB}" dt="2023-07-11T17:41:28.453" v="3534" actId="20577"/>
        <pc:sldMkLst>
          <pc:docMk/>
          <pc:sldMk cId="4174354058" sldId="433"/>
        </pc:sldMkLst>
        <pc:spChg chg="mod">
          <ac:chgData name="Samantha Zauber" userId="1ffa5fa4-f423-4b1e-b4c6-7f3f898fed0f" providerId="ADAL" clId="{E571C594-0E76-4B07-A14F-8CB5D42FC6BB}" dt="2023-07-10T13:59:04.388" v="281" actId="20577"/>
          <ac:spMkLst>
            <pc:docMk/>
            <pc:sldMk cId="4174354058" sldId="433"/>
            <ac:spMk id="2" creationId="{927D25F6-5332-EBA6-FC4B-CD49427EE0B5}"/>
          </ac:spMkLst>
        </pc:spChg>
        <pc:spChg chg="del">
          <ac:chgData name="Samantha Zauber" userId="1ffa5fa4-f423-4b1e-b4c6-7f3f898fed0f" providerId="ADAL" clId="{E571C594-0E76-4B07-A14F-8CB5D42FC6BB}" dt="2023-07-10T16:08:12.963" v="1464"/>
          <ac:spMkLst>
            <pc:docMk/>
            <pc:sldMk cId="4174354058" sldId="433"/>
            <ac:spMk id="5" creationId="{9ADE2E34-0338-D3F6-0BE3-280C401DF335}"/>
          </ac:spMkLst>
        </pc:spChg>
        <pc:spChg chg="mod">
          <ac:chgData name="Samantha Zauber" userId="1ffa5fa4-f423-4b1e-b4c6-7f3f898fed0f" providerId="ADAL" clId="{E571C594-0E76-4B07-A14F-8CB5D42FC6BB}" dt="2023-07-11T17:41:28.453" v="3534" actId="20577"/>
          <ac:spMkLst>
            <pc:docMk/>
            <pc:sldMk cId="4174354058" sldId="433"/>
            <ac:spMk id="6" creationId="{9F3D2E56-3885-B782-09DA-236B1B782A65}"/>
          </ac:spMkLst>
        </pc:spChg>
        <pc:picChg chg="add mod modCrop">
          <ac:chgData name="Samantha Zauber" userId="1ffa5fa4-f423-4b1e-b4c6-7f3f898fed0f" providerId="ADAL" clId="{E571C594-0E76-4B07-A14F-8CB5D42FC6BB}" dt="2023-07-10T16:39:50.811" v="1658" actId="1076"/>
          <ac:picMkLst>
            <pc:docMk/>
            <pc:sldMk cId="4174354058" sldId="433"/>
            <ac:picMk id="8" creationId="{E181D583-F929-27BF-CB39-954BC2CB958B}"/>
          </ac:picMkLst>
        </pc:picChg>
        <pc:picChg chg="add mod modCrop">
          <ac:chgData name="Samantha Zauber" userId="1ffa5fa4-f423-4b1e-b4c6-7f3f898fed0f" providerId="ADAL" clId="{E571C594-0E76-4B07-A14F-8CB5D42FC6BB}" dt="2023-07-10T16:40:05.179" v="1661" actId="1076"/>
          <ac:picMkLst>
            <pc:docMk/>
            <pc:sldMk cId="4174354058" sldId="433"/>
            <ac:picMk id="10" creationId="{A36E9630-2D1D-910B-526E-F6A667CC1FB5}"/>
          </ac:picMkLst>
        </pc:picChg>
        <pc:picChg chg="add mod modCrop">
          <ac:chgData name="Samantha Zauber" userId="1ffa5fa4-f423-4b1e-b4c6-7f3f898fed0f" providerId="ADAL" clId="{E571C594-0E76-4B07-A14F-8CB5D42FC6BB}" dt="2023-07-10T16:39:57.971" v="1660" actId="1076"/>
          <ac:picMkLst>
            <pc:docMk/>
            <pc:sldMk cId="4174354058" sldId="433"/>
            <ac:picMk id="12" creationId="{E8217721-4884-2E90-A7F8-2DD969716CAE}"/>
          </ac:picMkLst>
        </pc:picChg>
        <pc:cxnChg chg="add del mod">
          <ac:chgData name="Samantha Zauber" userId="1ffa5fa4-f423-4b1e-b4c6-7f3f898fed0f" providerId="ADAL" clId="{E571C594-0E76-4B07-A14F-8CB5D42FC6BB}" dt="2023-07-11T17:36:13.847" v="3413" actId="478"/>
          <ac:cxnSpMkLst>
            <pc:docMk/>
            <pc:sldMk cId="4174354058" sldId="433"/>
            <ac:cxnSpMk id="14" creationId="{DA4EF597-FEE2-32ED-F1F7-DE28FCCA168E}"/>
          </ac:cxnSpMkLst>
        </pc:cxnChg>
        <pc:cxnChg chg="add del mod">
          <ac:chgData name="Samantha Zauber" userId="1ffa5fa4-f423-4b1e-b4c6-7f3f898fed0f" providerId="ADAL" clId="{E571C594-0E76-4B07-A14F-8CB5D42FC6BB}" dt="2023-07-11T17:36:15.088" v="3414" actId="478"/>
          <ac:cxnSpMkLst>
            <pc:docMk/>
            <pc:sldMk cId="4174354058" sldId="433"/>
            <ac:cxnSpMk id="15" creationId="{E59D697E-7B79-A5DA-43F9-8A1E2BBFD262}"/>
          </ac:cxnSpMkLst>
        </pc:cxnChg>
        <pc:cxnChg chg="add mod">
          <ac:chgData name="Samantha Zauber" userId="1ffa5fa4-f423-4b1e-b4c6-7f3f898fed0f" providerId="ADAL" clId="{E571C594-0E76-4B07-A14F-8CB5D42FC6BB}" dt="2023-07-11T17:36:11.319" v="3412" actId="1076"/>
          <ac:cxnSpMkLst>
            <pc:docMk/>
            <pc:sldMk cId="4174354058" sldId="433"/>
            <ac:cxnSpMk id="16" creationId="{CEE34F35-2985-951A-9F4F-F732C1CCD4B5}"/>
          </ac:cxnSpMkLst>
        </pc:cxnChg>
      </pc:sldChg>
      <pc:sldChg chg="modSp mod modClrScheme chgLayout">
        <pc:chgData name="Samantha Zauber" userId="1ffa5fa4-f423-4b1e-b4c6-7f3f898fed0f" providerId="ADAL" clId="{E571C594-0E76-4B07-A14F-8CB5D42FC6BB}" dt="2023-07-11T17:34:27.056" v="3354" actId="1076"/>
        <pc:sldMkLst>
          <pc:docMk/>
          <pc:sldMk cId="3252341757" sldId="434"/>
        </pc:sldMkLst>
        <pc:spChg chg="mod ord">
          <ac:chgData name="Samantha Zauber" userId="1ffa5fa4-f423-4b1e-b4c6-7f3f898fed0f" providerId="ADAL" clId="{E571C594-0E76-4B07-A14F-8CB5D42FC6BB}" dt="2023-07-11T17:03:00.579" v="3228" actId="20577"/>
          <ac:spMkLst>
            <pc:docMk/>
            <pc:sldMk cId="3252341757" sldId="434"/>
            <ac:spMk id="3" creationId="{3B84F896-B077-4590-AE1C-7811FCD217A9}"/>
          </ac:spMkLst>
        </pc:spChg>
        <pc:spChg chg="mod ord">
          <ac:chgData name="Samantha Zauber" userId="1ffa5fa4-f423-4b1e-b4c6-7f3f898fed0f" providerId="ADAL" clId="{E571C594-0E76-4B07-A14F-8CB5D42FC6BB}" dt="2023-07-10T13:49:23.281" v="61" actId="700"/>
          <ac:spMkLst>
            <pc:docMk/>
            <pc:sldMk cId="3252341757" sldId="434"/>
            <ac:spMk id="4" creationId="{8F2088EC-4A03-4A9F-AE53-7904078F1641}"/>
          </ac:spMkLst>
        </pc:spChg>
        <pc:spChg chg="mod ord">
          <ac:chgData name="Samantha Zauber" userId="1ffa5fa4-f423-4b1e-b4c6-7f3f898fed0f" providerId="ADAL" clId="{E571C594-0E76-4B07-A14F-8CB5D42FC6BB}" dt="2023-07-10T13:59:09.967" v="290" actId="20577"/>
          <ac:spMkLst>
            <pc:docMk/>
            <pc:sldMk cId="3252341757" sldId="434"/>
            <ac:spMk id="6" creationId="{86118E79-A268-42FA-AF5C-0117D362BBAF}"/>
          </ac:spMkLst>
        </pc:spChg>
        <pc:spChg chg="mod ord">
          <ac:chgData name="Samantha Zauber" userId="1ffa5fa4-f423-4b1e-b4c6-7f3f898fed0f" providerId="ADAL" clId="{E571C594-0E76-4B07-A14F-8CB5D42FC6BB}" dt="2023-07-11T17:34:27.056" v="3354" actId="1076"/>
          <ac:spMkLst>
            <pc:docMk/>
            <pc:sldMk cId="3252341757" sldId="434"/>
            <ac:spMk id="7" creationId="{FA7C2303-CFC3-4323-9BE7-5B7A710ED298}"/>
          </ac:spMkLst>
        </pc:spChg>
      </pc:sldChg>
      <pc:sldChg chg="addSp delSp modSp new mod">
        <pc:chgData name="Samantha Zauber" userId="1ffa5fa4-f423-4b1e-b4c6-7f3f898fed0f" providerId="ADAL" clId="{E571C594-0E76-4B07-A14F-8CB5D42FC6BB}" dt="2023-07-10T16:39:33.356" v="1657" actId="1076"/>
        <pc:sldMkLst>
          <pc:docMk/>
          <pc:sldMk cId="340444666" sldId="435"/>
        </pc:sldMkLst>
        <pc:spChg chg="mod">
          <ac:chgData name="Samantha Zauber" userId="1ffa5fa4-f423-4b1e-b4c6-7f3f898fed0f" providerId="ADAL" clId="{E571C594-0E76-4B07-A14F-8CB5D42FC6BB}" dt="2023-07-10T13:58:55.967" v="268" actId="20577"/>
          <ac:spMkLst>
            <pc:docMk/>
            <pc:sldMk cId="340444666" sldId="435"/>
            <ac:spMk id="2" creationId="{D1F603F9-F1F7-8E95-7B54-669643F00B21}"/>
          </ac:spMkLst>
        </pc:spChg>
        <pc:spChg chg="del">
          <ac:chgData name="Samantha Zauber" userId="1ffa5fa4-f423-4b1e-b4c6-7f3f898fed0f" providerId="ADAL" clId="{E571C594-0E76-4B07-A14F-8CB5D42FC6BB}" dt="2023-07-10T16:27:00.792" v="1559"/>
          <ac:spMkLst>
            <pc:docMk/>
            <pc:sldMk cId="340444666" sldId="435"/>
            <ac:spMk id="5" creationId="{BF1494DA-719C-E933-7115-98FED4C57998}"/>
          </ac:spMkLst>
        </pc:spChg>
        <pc:spChg chg="mod ord">
          <ac:chgData name="Samantha Zauber" userId="1ffa5fa4-f423-4b1e-b4c6-7f3f898fed0f" providerId="ADAL" clId="{E571C594-0E76-4B07-A14F-8CB5D42FC6BB}" dt="2023-07-10T16:37:43.440" v="1631" actId="167"/>
          <ac:spMkLst>
            <pc:docMk/>
            <pc:sldMk cId="340444666" sldId="435"/>
            <ac:spMk id="6" creationId="{7FEC8112-CE79-A4A4-2FB0-7E165F6F03C4}"/>
          </ac:spMkLst>
        </pc:spChg>
        <pc:spChg chg="add del mod">
          <ac:chgData name="Samantha Zauber" userId="1ffa5fa4-f423-4b1e-b4c6-7f3f898fed0f" providerId="ADAL" clId="{E571C594-0E76-4B07-A14F-8CB5D42FC6BB}" dt="2023-07-10T16:33:25.894" v="1590" actId="21"/>
          <ac:spMkLst>
            <pc:docMk/>
            <pc:sldMk cId="340444666" sldId="435"/>
            <ac:spMk id="18" creationId="{DEFD23D0-C1BF-457E-B350-8F20146F901A}"/>
          </ac:spMkLst>
        </pc:spChg>
        <pc:spChg chg="add mod">
          <ac:chgData name="Samantha Zauber" userId="1ffa5fa4-f423-4b1e-b4c6-7f3f898fed0f" providerId="ADAL" clId="{E571C594-0E76-4B07-A14F-8CB5D42FC6BB}" dt="2023-07-10T16:39:02.010" v="1646" actId="1076"/>
          <ac:spMkLst>
            <pc:docMk/>
            <pc:sldMk cId="340444666" sldId="435"/>
            <ac:spMk id="19" creationId="{857D0E07-E568-202C-3FEE-D44621FE1737}"/>
          </ac:spMkLst>
        </pc:spChg>
        <pc:spChg chg="add mod">
          <ac:chgData name="Samantha Zauber" userId="1ffa5fa4-f423-4b1e-b4c6-7f3f898fed0f" providerId="ADAL" clId="{E571C594-0E76-4B07-A14F-8CB5D42FC6BB}" dt="2023-07-10T16:39:10.522" v="1648" actId="1076"/>
          <ac:spMkLst>
            <pc:docMk/>
            <pc:sldMk cId="340444666" sldId="435"/>
            <ac:spMk id="20" creationId="{263B2215-529A-8B45-14F4-D284DBA0A829}"/>
          </ac:spMkLst>
        </pc:spChg>
        <pc:spChg chg="add mod">
          <ac:chgData name="Samantha Zauber" userId="1ffa5fa4-f423-4b1e-b4c6-7f3f898fed0f" providerId="ADAL" clId="{E571C594-0E76-4B07-A14F-8CB5D42FC6BB}" dt="2023-07-10T16:39:27.139" v="1655" actId="1076"/>
          <ac:spMkLst>
            <pc:docMk/>
            <pc:sldMk cId="340444666" sldId="435"/>
            <ac:spMk id="21" creationId="{84FBB578-ACD0-52F1-BB03-CF5E508394CA}"/>
          </ac:spMkLst>
        </pc:spChg>
        <pc:spChg chg="add mod">
          <ac:chgData name="Samantha Zauber" userId="1ffa5fa4-f423-4b1e-b4c6-7f3f898fed0f" providerId="ADAL" clId="{E571C594-0E76-4B07-A14F-8CB5D42FC6BB}" dt="2023-07-10T16:39:33.356" v="1657" actId="1076"/>
          <ac:spMkLst>
            <pc:docMk/>
            <pc:sldMk cId="340444666" sldId="435"/>
            <ac:spMk id="22" creationId="{73878142-B96A-FF98-B921-037FCD18DBA4}"/>
          </ac:spMkLst>
        </pc:spChg>
        <pc:picChg chg="add del mod modCrop">
          <ac:chgData name="Samantha Zauber" userId="1ffa5fa4-f423-4b1e-b4c6-7f3f898fed0f" providerId="ADAL" clId="{E571C594-0E76-4B07-A14F-8CB5D42FC6BB}" dt="2023-07-10T16:38:10.200" v="1636" actId="1076"/>
          <ac:picMkLst>
            <pc:docMk/>
            <pc:sldMk cId="340444666" sldId="435"/>
            <ac:picMk id="8" creationId="{548EF570-638B-E6A3-BCD1-102A8311F3AE}"/>
          </ac:picMkLst>
        </pc:picChg>
        <pc:picChg chg="add del mod">
          <ac:chgData name="Samantha Zauber" userId="1ffa5fa4-f423-4b1e-b4c6-7f3f898fed0f" providerId="ADAL" clId="{E571C594-0E76-4B07-A14F-8CB5D42FC6BB}" dt="2023-07-10T16:29:40.007" v="1574" actId="478"/>
          <ac:picMkLst>
            <pc:docMk/>
            <pc:sldMk cId="340444666" sldId="435"/>
            <ac:picMk id="10" creationId="{4173B956-0ECA-4CC1-7F8C-02722965B36F}"/>
          </ac:picMkLst>
        </pc:picChg>
        <pc:picChg chg="add mod modCrop">
          <ac:chgData name="Samantha Zauber" userId="1ffa5fa4-f423-4b1e-b4c6-7f3f898fed0f" providerId="ADAL" clId="{E571C594-0E76-4B07-A14F-8CB5D42FC6BB}" dt="2023-07-10T16:36:08.902" v="1617" actId="1076"/>
          <ac:picMkLst>
            <pc:docMk/>
            <pc:sldMk cId="340444666" sldId="435"/>
            <ac:picMk id="12" creationId="{BA849C1B-D1D2-8E32-163B-CD40DF5C8951}"/>
          </ac:picMkLst>
        </pc:picChg>
        <pc:picChg chg="add mod modCrop">
          <ac:chgData name="Samantha Zauber" userId="1ffa5fa4-f423-4b1e-b4c6-7f3f898fed0f" providerId="ADAL" clId="{E571C594-0E76-4B07-A14F-8CB5D42FC6BB}" dt="2023-07-10T16:38:01.568" v="1634" actId="1076"/>
          <ac:picMkLst>
            <pc:docMk/>
            <pc:sldMk cId="340444666" sldId="435"/>
            <ac:picMk id="14" creationId="{ACA830D7-50D4-32B4-7A84-4BD42666C445}"/>
          </ac:picMkLst>
        </pc:picChg>
        <pc:picChg chg="add mod modCrop">
          <ac:chgData name="Samantha Zauber" userId="1ffa5fa4-f423-4b1e-b4c6-7f3f898fed0f" providerId="ADAL" clId="{E571C594-0E76-4B07-A14F-8CB5D42FC6BB}" dt="2023-07-10T16:37:01.175" v="1623" actId="1076"/>
          <ac:picMkLst>
            <pc:docMk/>
            <pc:sldMk cId="340444666" sldId="435"/>
            <ac:picMk id="16" creationId="{3C8B168B-0A44-582C-F506-E6E64C6B0123}"/>
          </ac:picMkLst>
        </pc:picChg>
      </pc:sldChg>
      <pc:sldChg chg="addSp delSp modSp add mod">
        <pc:chgData name="Samantha Zauber" userId="1ffa5fa4-f423-4b1e-b4c6-7f3f898fed0f" providerId="ADAL" clId="{E571C594-0E76-4B07-A14F-8CB5D42FC6BB}" dt="2023-07-11T22:46:57.338" v="3754" actId="1076"/>
        <pc:sldMkLst>
          <pc:docMk/>
          <pc:sldMk cId="1109190120" sldId="436"/>
        </pc:sldMkLst>
        <pc:spChg chg="mod">
          <ac:chgData name="Samantha Zauber" userId="1ffa5fa4-f423-4b1e-b4c6-7f3f898fed0f" providerId="ADAL" clId="{E571C594-0E76-4B07-A14F-8CB5D42FC6BB}" dt="2023-07-10T17:59:04.473" v="2194" actId="20577"/>
          <ac:spMkLst>
            <pc:docMk/>
            <pc:sldMk cId="1109190120" sldId="436"/>
            <ac:spMk id="2" creationId="{F736827F-F77F-7CCD-C5E3-ABB7EAC3281C}"/>
          </ac:spMkLst>
        </pc:spChg>
        <pc:spChg chg="mod">
          <ac:chgData name="Samantha Zauber" userId="1ffa5fa4-f423-4b1e-b4c6-7f3f898fed0f" providerId="ADAL" clId="{E571C594-0E76-4B07-A14F-8CB5D42FC6BB}" dt="2023-07-11T17:43:08.495" v="3601" actId="313"/>
          <ac:spMkLst>
            <pc:docMk/>
            <pc:sldMk cId="1109190120" sldId="436"/>
            <ac:spMk id="5" creationId="{5E7DAC5A-13B8-EB46-03DF-670E572350F6}"/>
          </ac:spMkLst>
        </pc:spChg>
        <pc:spChg chg="add del mod">
          <ac:chgData name="Samantha Zauber" userId="1ffa5fa4-f423-4b1e-b4c6-7f3f898fed0f" providerId="ADAL" clId="{E571C594-0E76-4B07-A14F-8CB5D42FC6BB}" dt="2023-07-10T18:34:56.154" v="2315"/>
          <ac:spMkLst>
            <pc:docMk/>
            <pc:sldMk cId="1109190120" sldId="436"/>
            <ac:spMk id="19" creationId="{D1DE0B09-F2B3-BE29-043D-5504CBEE4FC0}"/>
          </ac:spMkLst>
        </pc:spChg>
        <pc:spChg chg="add mod">
          <ac:chgData name="Samantha Zauber" userId="1ffa5fa4-f423-4b1e-b4c6-7f3f898fed0f" providerId="ADAL" clId="{E571C594-0E76-4B07-A14F-8CB5D42FC6BB}" dt="2023-07-10T18:50:34.714" v="2771" actId="1076"/>
          <ac:spMkLst>
            <pc:docMk/>
            <pc:sldMk cId="1109190120" sldId="436"/>
            <ac:spMk id="20" creationId="{97A52C49-1E4F-5EAA-DF20-26079629C228}"/>
          </ac:spMkLst>
        </pc:spChg>
        <pc:picChg chg="add del mod modCrop">
          <ac:chgData name="Samantha Zauber" userId="1ffa5fa4-f423-4b1e-b4c6-7f3f898fed0f" providerId="ADAL" clId="{E571C594-0E76-4B07-A14F-8CB5D42FC6BB}" dt="2023-07-11T22:45:46.394" v="3742" actId="478"/>
          <ac:picMkLst>
            <pc:docMk/>
            <pc:sldMk cId="1109190120" sldId="436"/>
            <ac:picMk id="7" creationId="{E2A1B309-635F-70EE-6189-29324E373B07}"/>
          </ac:picMkLst>
        </pc:picChg>
        <pc:picChg chg="add mod modCrop">
          <ac:chgData name="Samantha Zauber" userId="1ffa5fa4-f423-4b1e-b4c6-7f3f898fed0f" providerId="ADAL" clId="{E571C594-0E76-4B07-A14F-8CB5D42FC6BB}" dt="2023-07-11T22:46:57.338" v="3754" actId="1076"/>
          <ac:picMkLst>
            <pc:docMk/>
            <pc:sldMk cId="1109190120" sldId="436"/>
            <ac:picMk id="8" creationId="{4467516D-9017-94A7-3000-B83C327310DF}"/>
          </ac:picMkLst>
        </pc:picChg>
        <pc:picChg chg="del">
          <ac:chgData name="Samantha Zauber" userId="1ffa5fa4-f423-4b1e-b4c6-7f3f898fed0f" providerId="ADAL" clId="{E571C594-0E76-4B07-A14F-8CB5D42FC6BB}" dt="2023-07-10T17:51:32.389" v="2186" actId="478"/>
          <ac:picMkLst>
            <pc:docMk/>
            <pc:sldMk cId="1109190120" sldId="436"/>
            <ac:picMk id="9" creationId="{C0C1055F-A00F-31BB-4039-4C6C5B19515C}"/>
          </ac:picMkLst>
        </pc:picChg>
        <pc:picChg chg="del">
          <ac:chgData name="Samantha Zauber" userId="1ffa5fa4-f423-4b1e-b4c6-7f3f898fed0f" providerId="ADAL" clId="{E571C594-0E76-4B07-A14F-8CB5D42FC6BB}" dt="2023-07-10T17:51:31.442" v="2184" actId="478"/>
          <ac:picMkLst>
            <pc:docMk/>
            <pc:sldMk cId="1109190120" sldId="436"/>
            <ac:picMk id="10" creationId="{3E5BCC89-2DEE-F673-B307-5DC47755A151}"/>
          </ac:picMkLst>
        </pc:picChg>
        <pc:picChg chg="del">
          <ac:chgData name="Samantha Zauber" userId="1ffa5fa4-f423-4b1e-b4c6-7f3f898fed0f" providerId="ADAL" clId="{E571C594-0E76-4B07-A14F-8CB5D42FC6BB}" dt="2023-07-10T17:51:30.694" v="2183" actId="478"/>
          <ac:picMkLst>
            <pc:docMk/>
            <pc:sldMk cId="1109190120" sldId="436"/>
            <ac:picMk id="11" creationId="{808E74D9-FC28-C3D0-59E4-9F1A35EAC1BC}"/>
          </ac:picMkLst>
        </pc:picChg>
        <pc:picChg chg="add del mod modCrop">
          <ac:chgData name="Samantha Zauber" userId="1ffa5fa4-f423-4b1e-b4c6-7f3f898fed0f" providerId="ADAL" clId="{E571C594-0E76-4B07-A14F-8CB5D42FC6BB}" dt="2023-07-11T22:45:46.889" v="3743" actId="478"/>
          <ac:picMkLst>
            <pc:docMk/>
            <pc:sldMk cId="1109190120" sldId="436"/>
            <ac:picMk id="12" creationId="{2B647A2B-238D-3902-7472-ADECA3D6C655}"/>
          </ac:picMkLst>
        </pc:picChg>
        <pc:picChg chg="add mod modCrop">
          <ac:chgData name="Samantha Zauber" userId="1ffa5fa4-f423-4b1e-b4c6-7f3f898fed0f" providerId="ADAL" clId="{E571C594-0E76-4B07-A14F-8CB5D42FC6BB}" dt="2023-07-11T22:46:06.576" v="3747" actId="1076"/>
          <ac:picMkLst>
            <pc:docMk/>
            <pc:sldMk cId="1109190120" sldId="436"/>
            <ac:picMk id="14" creationId="{9BC4A052-0E06-86F5-36AB-F36EC2851E12}"/>
          </ac:picMkLst>
        </pc:picChg>
        <pc:picChg chg="del mod">
          <ac:chgData name="Samantha Zauber" userId="1ffa5fa4-f423-4b1e-b4c6-7f3f898fed0f" providerId="ADAL" clId="{E571C594-0E76-4B07-A14F-8CB5D42FC6BB}" dt="2023-07-10T18:49:29.627" v="2761" actId="478"/>
          <ac:picMkLst>
            <pc:docMk/>
            <pc:sldMk cId="1109190120" sldId="436"/>
            <ac:picMk id="15" creationId="{34A2A219-4AEA-60BB-AB73-7256C70E8ECF}"/>
          </ac:picMkLst>
        </pc:picChg>
        <pc:picChg chg="del">
          <ac:chgData name="Samantha Zauber" userId="1ffa5fa4-f423-4b1e-b4c6-7f3f898fed0f" providerId="ADAL" clId="{E571C594-0E76-4B07-A14F-8CB5D42FC6BB}" dt="2023-07-10T17:51:31.862" v="2185" actId="478"/>
          <ac:picMkLst>
            <pc:docMk/>
            <pc:sldMk cId="1109190120" sldId="436"/>
            <ac:picMk id="16" creationId="{BDF7A070-EECF-0B39-CE53-01CDA3C6099E}"/>
          </ac:picMkLst>
        </pc:picChg>
        <pc:picChg chg="add del mod modCrop">
          <ac:chgData name="Samantha Zauber" userId="1ffa5fa4-f423-4b1e-b4c6-7f3f898fed0f" providerId="ADAL" clId="{E571C594-0E76-4B07-A14F-8CB5D42FC6BB}" dt="2023-07-11T22:45:47.368" v="3744" actId="478"/>
          <ac:picMkLst>
            <pc:docMk/>
            <pc:sldMk cId="1109190120" sldId="436"/>
            <ac:picMk id="18" creationId="{694C7615-FDDE-27E6-411C-665CA541BA0D}"/>
          </ac:picMkLst>
        </pc:picChg>
        <pc:picChg chg="add mod">
          <ac:chgData name="Samantha Zauber" userId="1ffa5fa4-f423-4b1e-b4c6-7f3f898fed0f" providerId="ADAL" clId="{E571C594-0E76-4B07-A14F-8CB5D42FC6BB}" dt="2023-07-10T18:50:54.619" v="2774"/>
          <ac:picMkLst>
            <pc:docMk/>
            <pc:sldMk cId="1109190120" sldId="436"/>
            <ac:picMk id="21" creationId="{B234DC18-79BF-7DD5-F74F-92C473E7344D}"/>
          </ac:picMkLst>
        </pc:picChg>
      </pc:sldChg>
      <pc:sldChg chg="addSp delSp modSp new mod">
        <pc:chgData name="Samantha Zauber" userId="1ffa5fa4-f423-4b1e-b4c6-7f3f898fed0f" providerId="ADAL" clId="{E571C594-0E76-4B07-A14F-8CB5D42FC6BB}" dt="2023-07-10T19:01:08.434" v="2955" actId="478"/>
        <pc:sldMkLst>
          <pc:docMk/>
          <pc:sldMk cId="260979380" sldId="437"/>
        </pc:sldMkLst>
        <pc:spChg chg="mod">
          <ac:chgData name="Samantha Zauber" userId="1ffa5fa4-f423-4b1e-b4c6-7f3f898fed0f" providerId="ADAL" clId="{E571C594-0E76-4B07-A14F-8CB5D42FC6BB}" dt="2023-07-10T18:29:31.694" v="2257" actId="20577"/>
          <ac:spMkLst>
            <pc:docMk/>
            <pc:sldMk cId="260979380" sldId="437"/>
            <ac:spMk id="2" creationId="{8BD5D45E-852D-E017-490C-DB13CF266BAA}"/>
          </ac:spMkLst>
        </pc:spChg>
        <pc:spChg chg="del">
          <ac:chgData name="Samantha Zauber" userId="1ffa5fa4-f423-4b1e-b4c6-7f3f898fed0f" providerId="ADAL" clId="{E571C594-0E76-4B07-A14F-8CB5D42FC6BB}" dt="2023-07-10T19:01:08.434" v="2955" actId="478"/>
          <ac:spMkLst>
            <pc:docMk/>
            <pc:sldMk cId="260979380" sldId="437"/>
            <ac:spMk id="5" creationId="{FD29EE5C-44AB-2323-DC8C-FB1C9FAE46FD}"/>
          </ac:spMkLst>
        </pc:spChg>
        <pc:spChg chg="add mod">
          <ac:chgData name="Samantha Zauber" userId="1ffa5fa4-f423-4b1e-b4c6-7f3f898fed0f" providerId="ADAL" clId="{E571C594-0E76-4B07-A14F-8CB5D42FC6BB}" dt="2023-07-10T18:32:28.667" v="2302"/>
          <ac:spMkLst>
            <pc:docMk/>
            <pc:sldMk cId="260979380" sldId="437"/>
            <ac:spMk id="6" creationId="{06BE311B-8EDC-2B7D-E236-A96EA4D67299}"/>
          </ac:spMkLst>
        </pc:spChg>
        <pc:picChg chg="add mod modCrop">
          <ac:chgData name="Samantha Zauber" userId="1ffa5fa4-f423-4b1e-b4c6-7f3f898fed0f" providerId="ADAL" clId="{E571C594-0E76-4B07-A14F-8CB5D42FC6BB}" dt="2023-07-10T19:01:04.038" v="2954" actId="1076"/>
          <ac:picMkLst>
            <pc:docMk/>
            <pc:sldMk cId="260979380" sldId="437"/>
            <ac:picMk id="8" creationId="{7F372AE9-1621-1391-6233-B5727C56EEB0}"/>
          </ac:picMkLst>
        </pc:picChg>
      </pc:sldChg>
      <pc:sldChg chg="addSp delSp modSp add mod">
        <pc:chgData name="Samantha Zauber" userId="1ffa5fa4-f423-4b1e-b4c6-7f3f898fed0f" providerId="ADAL" clId="{E571C594-0E76-4B07-A14F-8CB5D42FC6BB}" dt="2023-07-10T19:09:25.296" v="3050" actId="478"/>
        <pc:sldMkLst>
          <pc:docMk/>
          <pc:sldMk cId="3711821510" sldId="438"/>
        </pc:sldMkLst>
        <pc:spChg chg="mod">
          <ac:chgData name="Samantha Zauber" userId="1ffa5fa4-f423-4b1e-b4c6-7f3f898fed0f" providerId="ADAL" clId="{E571C594-0E76-4B07-A14F-8CB5D42FC6BB}" dt="2023-07-10T18:32:54.632" v="2305" actId="20577"/>
          <ac:spMkLst>
            <pc:docMk/>
            <pc:sldMk cId="3711821510" sldId="438"/>
            <ac:spMk id="2" creationId="{8BD5D45E-852D-E017-490C-DB13CF266BAA}"/>
          </ac:spMkLst>
        </pc:spChg>
        <pc:spChg chg="del">
          <ac:chgData name="Samantha Zauber" userId="1ffa5fa4-f423-4b1e-b4c6-7f3f898fed0f" providerId="ADAL" clId="{E571C594-0E76-4B07-A14F-8CB5D42FC6BB}" dt="2023-07-10T19:09:25.296" v="3050" actId="478"/>
          <ac:spMkLst>
            <pc:docMk/>
            <pc:sldMk cId="3711821510" sldId="438"/>
            <ac:spMk id="5" creationId="{FD29EE5C-44AB-2323-DC8C-FB1C9FAE46FD}"/>
          </ac:spMkLst>
        </pc:spChg>
        <pc:picChg chg="add mod modCrop">
          <ac:chgData name="Samantha Zauber" userId="1ffa5fa4-f423-4b1e-b4c6-7f3f898fed0f" providerId="ADAL" clId="{E571C594-0E76-4B07-A14F-8CB5D42FC6BB}" dt="2023-07-10T19:09:22.397" v="3049" actId="1076"/>
          <ac:picMkLst>
            <pc:docMk/>
            <pc:sldMk cId="3711821510" sldId="438"/>
            <ac:picMk id="8" creationId="{ABD26847-E3CD-B839-0E12-9B2B381528DB}"/>
          </ac:picMkLst>
        </pc:picChg>
      </pc:sldChg>
      <pc:sldChg chg="addSp delSp modSp add mod">
        <pc:chgData name="Samantha Zauber" userId="1ffa5fa4-f423-4b1e-b4c6-7f3f898fed0f" providerId="ADAL" clId="{E571C594-0E76-4B07-A14F-8CB5D42FC6BB}" dt="2023-07-10T19:01:29.340" v="2961" actId="478"/>
        <pc:sldMkLst>
          <pc:docMk/>
          <pc:sldMk cId="1245517596" sldId="439"/>
        </pc:sldMkLst>
        <pc:spChg chg="del">
          <ac:chgData name="Samantha Zauber" userId="1ffa5fa4-f423-4b1e-b4c6-7f3f898fed0f" providerId="ADAL" clId="{E571C594-0E76-4B07-A14F-8CB5D42FC6BB}" dt="2023-07-10T19:01:29.340" v="2961" actId="478"/>
          <ac:spMkLst>
            <pc:docMk/>
            <pc:sldMk cId="1245517596" sldId="439"/>
            <ac:spMk id="5" creationId="{FD29EE5C-44AB-2323-DC8C-FB1C9FAE46FD}"/>
          </ac:spMkLst>
        </pc:spChg>
        <pc:picChg chg="add mod modCrop">
          <ac:chgData name="Samantha Zauber" userId="1ffa5fa4-f423-4b1e-b4c6-7f3f898fed0f" providerId="ADAL" clId="{E571C594-0E76-4B07-A14F-8CB5D42FC6BB}" dt="2023-07-10T19:01:27.117" v="2960" actId="1076"/>
          <ac:picMkLst>
            <pc:docMk/>
            <pc:sldMk cId="1245517596" sldId="439"/>
            <ac:picMk id="8" creationId="{5BD13965-659D-C591-4501-E2C50D50D80E}"/>
          </ac:picMkLst>
        </pc:picChg>
      </pc:sldChg>
      <pc:sldChg chg="addSp delSp modSp add mod">
        <pc:chgData name="Samantha Zauber" userId="1ffa5fa4-f423-4b1e-b4c6-7f3f898fed0f" providerId="ADAL" clId="{E571C594-0E76-4B07-A14F-8CB5D42FC6BB}" dt="2023-07-10T19:01:51.219" v="2967" actId="478"/>
        <pc:sldMkLst>
          <pc:docMk/>
          <pc:sldMk cId="1091451623" sldId="440"/>
        </pc:sldMkLst>
        <pc:spChg chg="del">
          <ac:chgData name="Samantha Zauber" userId="1ffa5fa4-f423-4b1e-b4c6-7f3f898fed0f" providerId="ADAL" clId="{E571C594-0E76-4B07-A14F-8CB5D42FC6BB}" dt="2023-07-10T19:01:51.219" v="2967" actId="478"/>
          <ac:spMkLst>
            <pc:docMk/>
            <pc:sldMk cId="1091451623" sldId="440"/>
            <ac:spMk id="5" creationId="{FD29EE5C-44AB-2323-DC8C-FB1C9FAE46FD}"/>
          </ac:spMkLst>
        </pc:spChg>
        <pc:picChg chg="add mod modCrop">
          <ac:chgData name="Samantha Zauber" userId="1ffa5fa4-f423-4b1e-b4c6-7f3f898fed0f" providerId="ADAL" clId="{E571C594-0E76-4B07-A14F-8CB5D42FC6BB}" dt="2023-07-10T19:01:48.861" v="2966" actId="1076"/>
          <ac:picMkLst>
            <pc:docMk/>
            <pc:sldMk cId="1091451623" sldId="440"/>
            <ac:picMk id="8" creationId="{90FE6187-D3FA-531B-A1B6-107A2600D06C}"/>
          </ac:picMkLst>
        </pc:picChg>
      </pc:sldChg>
      <pc:sldChg chg="addSp delSp modSp add mod">
        <pc:chgData name="Samantha Zauber" userId="1ffa5fa4-f423-4b1e-b4c6-7f3f898fed0f" providerId="ADAL" clId="{E571C594-0E76-4B07-A14F-8CB5D42FC6BB}" dt="2023-07-10T19:02:13.213" v="2973" actId="478"/>
        <pc:sldMkLst>
          <pc:docMk/>
          <pc:sldMk cId="2709638153" sldId="441"/>
        </pc:sldMkLst>
        <pc:spChg chg="del">
          <ac:chgData name="Samantha Zauber" userId="1ffa5fa4-f423-4b1e-b4c6-7f3f898fed0f" providerId="ADAL" clId="{E571C594-0E76-4B07-A14F-8CB5D42FC6BB}" dt="2023-07-10T19:02:13.213" v="2973" actId="478"/>
          <ac:spMkLst>
            <pc:docMk/>
            <pc:sldMk cId="2709638153" sldId="441"/>
            <ac:spMk id="5" creationId="{FD29EE5C-44AB-2323-DC8C-FB1C9FAE46FD}"/>
          </ac:spMkLst>
        </pc:spChg>
        <pc:picChg chg="add mod modCrop">
          <ac:chgData name="Samantha Zauber" userId="1ffa5fa4-f423-4b1e-b4c6-7f3f898fed0f" providerId="ADAL" clId="{E571C594-0E76-4B07-A14F-8CB5D42FC6BB}" dt="2023-07-10T19:02:11.004" v="2972" actId="1076"/>
          <ac:picMkLst>
            <pc:docMk/>
            <pc:sldMk cId="2709638153" sldId="441"/>
            <ac:picMk id="8" creationId="{6CB7265B-DD95-3F37-F357-8881C412DDB4}"/>
          </ac:picMkLst>
        </pc:picChg>
      </pc:sldChg>
      <pc:sldChg chg="addSp delSp modSp add mod">
        <pc:chgData name="Samantha Zauber" userId="1ffa5fa4-f423-4b1e-b4c6-7f3f898fed0f" providerId="ADAL" clId="{E571C594-0E76-4B07-A14F-8CB5D42FC6BB}" dt="2023-07-10T19:02:34.973" v="2979" actId="478"/>
        <pc:sldMkLst>
          <pc:docMk/>
          <pc:sldMk cId="2711533961" sldId="442"/>
        </pc:sldMkLst>
        <pc:spChg chg="del">
          <ac:chgData name="Samantha Zauber" userId="1ffa5fa4-f423-4b1e-b4c6-7f3f898fed0f" providerId="ADAL" clId="{E571C594-0E76-4B07-A14F-8CB5D42FC6BB}" dt="2023-07-10T19:02:34.973" v="2979" actId="478"/>
          <ac:spMkLst>
            <pc:docMk/>
            <pc:sldMk cId="2711533961" sldId="442"/>
            <ac:spMk id="5" creationId="{FD29EE5C-44AB-2323-DC8C-FB1C9FAE46FD}"/>
          </ac:spMkLst>
        </pc:spChg>
        <pc:picChg chg="add mod modCrop">
          <ac:chgData name="Samantha Zauber" userId="1ffa5fa4-f423-4b1e-b4c6-7f3f898fed0f" providerId="ADAL" clId="{E571C594-0E76-4B07-A14F-8CB5D42FC6BB}" dt="2023-07-10T19:02:31.733" v="2978" actId="1076"/>
          <ac:picMkLst>
            <pc:docMk/>
            <pc:sldMk cId="2711533961" sldId="442"/>
            <ac:picMk id="8" creationId="{9398556C-244E-F6B0-7747-B9FEE29312FC}"/>
          </ac:picMkLst>
        </pc:picChg>
      </pc:sldChg>
      <pc:sldChg chg="addSp delSp modSp add mod">
        <pc:chgData name="Samantha Zauber" userId="1ffa5fa4-f423-4b1e-b4c6-7f3f898fed0f" providerId="ADAL" clId="{E571C594-0E76-4B07-A14F-8CB5D42FC6BB}" dt="2023-07-10T19:02:58.785" v="2985" actId="478"/>
        <pc:sldMkLst>
          <pc:docMk/>
          <pc:sldMk cId="1203665719" sldId="443"/>
        </pc:sldMkLst>
        <pc:spChg chg="del">
          <ac:chgData name="Samantha Zauber" userId="1ffa5fa4-f423-4b1e-b4c6-7f3f898fed0f" providerId="ADAL" clId="{E571C594-0E76-4B07-A14F-8CB5D42FC6BB}" dt="2023-07-10T19:02:58.785" v="2985" actId="478"/>
          <ac:spMkLst>
            <pc:docMk/>
            <pc:sldMk cId="1203665719" sldId="443"/>
            <ac:spMk id="5" creationId="{FD29EE5C-44AB-2323-DC8C-FB1C9FAE46FD}"/>
          </ac:spMkLst>
        </pc:spChg>
        <pc:picChg chg="add mod modCrop">
          <ac:chgData name="Samantha Zauber" userId="1ffa5fa4-f423-4b1e-b4c6-7f3f898fed0f" providerId="ADAL" clId="{E571C594-0E76-4B07-A14F-8CB5D42FC6BB}" dt="2023-07-10T19:02:57.029" v="2984" actId="1076"/>
          <ac:picMkLst>
            <pc:docMk/>
            <pc:sldMk cId="1203665719" sldId="443"/>
            <ac:picMk id="8" creationId="{D95B90CF-3A05-99A6-82BF-7359160FF7B3}"/>
          </ac:picMkLst>
        </pc:picChg>
      </pc:sldChg>
      <pc:sldChg chg="addSp delSp modSp add mod">
        <pc:chgData name="Samantha Zauber" userId="1ffa5fa4-f423-4b1e-b4c6-7f3f898fed0f" providerId="ADAL" clId="{E571C594-0E76-4B07-A14F-8CB5D42FC6BB}" dt="2023-07-10T19:03:19.358" v="2991" actId="478"/>
        <pc:sldMkLst>
          <pc:docMk/>
          <pc:sldMk cId="4111669360" sldId="444"/>
        </pc:sldMkLst>
        <pc:spChg chg="del">
          <ac:chgData name="Samantha Zauber" userId="1ffa5fa4-f423-4b1e-b4c6-7f3f898fed0f" providerId="ADAL" clId="{E571C594-0E76-4B07-A14F-8CB5D42FC6BB}" dt="2023-07-10T19:03:19.358" v="2991" actId="478"/>
          <ac:spMkLst>
            <pc:docMk/>
            <pc:sldMk cId="4111669360" sldId="444"/>
            <ac:spMk id="5" creationId="{FD29EE5C-44AB-2323-DC8C-FB1C9FAE46FD}"/>
          </ac:spMkLst>
        </pc:spChg>
        <pc:picChg chg="add mod modCrop">
          <ac:chgData name="Samantha Zauber" userId="1ffa5fa4-f423-4b1e-b4c6-7f3f898fed0f" providerId="ADAL" clId="{E571C594-0E76-4B07-A14F-8CB5D42FC6BB}" dt="2023-07-10T19:03:16.581" v="2990" actId="1076"/>
          <ac:picMkLst>
            <pc:docMk/>
            <pc:sldMk cId="4111669360" sldId="444"/>
            <ac:picMk id="8" creationId="{AC513320-88DA-45EB-B2C9-729222F05B3B}"/>
          </ac:picMkLst>
        </pc:picChg>
      </pc:sldChg>
      <pc:sldChg chg="addSp delSp modSp add mod">
        <pc:chgData name="Samantha Zauber" userId="1ffa5fa4-f423-4b1e-b4c6-7f3f898fed0f" providerId="ADAL" clId="{E571C594-0E76-4B07-A14F-8CB5D42FC6BB}" dt="2023-07-10T19:03:43.518" v="2997" actId="478"/>
        <pc:sldMkLst>
          <pc:docMk/>
          <pc:sldMk cId="2653067189" sldId="445"/>
        </pc:sldMkLst>
        <pc:spChg chg="del">
          <ac:chgData name="Samantha Zauber" userId="1ffa5fa4-f423-4b1e-b4c6-7f3f898fed0f" providerId="ADAL" clId="{E571C594-0E76-4B07-A14F-8CB5D42FC6BB}" dt="2023-07-10T19:03:43.518" v="2997" actId="478"/>
          <ac:spMkLst>
            <pc:docMk/>
            <pc:sldMk cId="2653067189" sldId="445"/>
            <ac:spMk id="5" creationId="{FD29EE5C-44AB-2323-DC8C-FB1C9FAE46FD}"/>
          </ac:spMkLst>
        </pc:spChg>
        <pc:picChg chg="add mod modCrop">
          <ac:chgData name="Samantha Zauber" userId="1ffa5fa4-f423-4b1e-b4c6-7f3f898fed0f" providerId="ADAL" clId="{E571C594-0E76-4B07-A14F-8CB5D42FC6BB}" dt="2023-07-10T19:03:41.701" v="2996" actId="1076"/>
          <ac:picMkLst>
            <pc:docMk/>
            <pc:sldMk cId="2653067189" sldId="445"/>
            <ac:picMk id="8" creationId="{6AC3D020-63CE-C05A-DF13-C329C5653403}"/>
          </ac:picMkLst>
        </pc:picChg>
      </pc:sldChg>
      <pc:sldChg chg="addSp delSp modSp add mod">
        <pc:chgData name="Samantha Zauber" userId="1ffa5fa4-f423-4b1e-b4c6-7f3f898fed0f" providerId="ADAL" clId="{E571C594-0E76-4B07-A14F-8CB5D42FC6BB}" dt="2023-07-10T19:04:04.637" v="3003" actId="478"/>
        <pc:sldMkLst>
          <pc:docMk/>
          <pc:sldMk cId="2206792375" sldId="446"/>
        </pc:sldMkLst>
        <pc:spChg chg="del">
          <ac:chgData name="Samantha Zauber" userId="1ffa5fa4-f423-4b1e-b4c6-7f3f898fed0f" providerId="ADAL" clId="{E571C594-0E76-4B07-A14F-8CB5D42FC6BB}" dt="2023-07-10T19:04:04.637" v="3003" actId="478"/>
          <ac:spMkLst>
            <pc:docMk/>
            <pc:sldMk cId="2206792375" sldId="446"/>
            <ac:spMk id="5" creationId="{FD29EE5C-44AB-2323-DC8C-FB1C9FAE46FD}"/>
          </ac:spMkLst>
        </pc:spChg>
        <pc:picChg chg="add mod modCrop">
          <ac:chgData name="Samantha Zauber" userId="1ffa5fa4-f423-4b1e-b4c6-7f3f898fed0f" providerId="ADAL" clId="{E571C594-0E76-4B07-A14F-8CB5D42FC6BB}" dt="2023-07-10T19:04:02.181" v="3002" actId="1076"/>
          <ac:picMkLst>
            <pc:docMk/>
            <pc:sldMk cId="2206792375" sldId="446"/>
            <ac:picMk id="8" creationId="{F410C413-F63C-CFC0-D500-113A777998EE}"/>
          </ac:picMkLst>
        </pc:picChg>
      </pc:sldChg>
      <pc:sldChg chg="addSp delSp modSp add mod">
        <pc:chgData name="Samantha Zauber" userId="1ffa5fa4-f423-4b1e-b4c6-7f3f898fed0f" providerId="ADAL" clId="{E571C594-0E76-4B07-A14F-8CB5D42FC6BB}" dt="2023-07-10T19:04:29.758" v="3009" actId="478"/>
        <pc:sldMkLst>
          <pc:docMk/>
          <pc:sldMk cId="214350694" sldId="447"/>
        </pc:sldMkLst>
        <pc:spChg chg="del">
          <ac:chgData name="Samantha Zauber" userId="1ffa5fa4-f423-4b1e-b4c6-7f3f898fed0f" providerId="ADAL" clId="{E571C594-0E76-4B07-A14F-8CB5D42FC6BB}" dt="2023-07-10T19:04:29.758" v="3009" actId="478"/>
          <ac:spMkLst>
            <pc:docMk/>
            <pc:sldMk cId="214350694" sldId="447"/>
            <ac:spMk id="5" creationId="{FD29EE5C-44AB-2323-DC8C-FB1C9FAE46FD}"/>
          </ac:spMkLst>
        </pc:spChg>
        <pc:picChg chg="add mod modCrop">
          <ac:chgData name="Samantha Zauber" userId="1ffa5fa4-f423-4b1e-b4c6-7f3f898fed0f" providerId="ADAL" clId="{E571C594-0E76-4B07-A14F-8CB5D42FC6BB}" dt="2023-07-10T19:04:27.541" v="3008" actId="1076"/>
          <ac:picMkLst>
            <pc:docMk/>
            <pc:sldMk cId="214350694" sldId="447"/>
            <ac:picMk id="8" creationId="{DBC305A8-8842-EC44-02AE-C8FE1FA37E71}"/>
          </ac:picMkLst>
        </pc:picChg>
      </pc:sldChg>
      <pc:sldChg chg="addSp delSp modSp add mod">
        <pc:chgData name="Samantha Zauber" userId="1ffa5fa4-f423-4b1e-b4c6-7f3f898fed0f" providerId="ADAL" clId="{E571C594-0E76-4B07-A14F-8CB5D42FC6BB}" dt="2023-07-10T19:04:50.127" v="3015" actId="478"/>
        <pc:sldMkLst>
          <pc:docMk/>
          <pc:sldMk cId="110477580" sldId="448"/>
        </pc:sldMkLst>
        <pc:spChg chg="del">
          <ac:chgData name="Samantha Zauber" userId="1ffa5fa4-f423-4b1e-b4c6-7f3f898fed0f" providerId="ADAL" clId="{E571C594-0E76-4B07-A14F-8CB5D42FC6BB}" dt="2023-07-10T19:04:50.127" v="3015" actId="478"/>
          <ac:spMkLst>
            <pc:docMk/>
            <pc:sldMk cId="110477580" sldId="448"/>
            <ac:spMk id="5" creationId="{FD29EE5C-44AB-2323-DC8C-FB1C9FAE46FD}"/>
          </ac:spMkLst>
        </pc:spChg>
        <pc:picChg chg="add mod modCrop">
          <ac:chgData name="Samantha Zauber" userId="1ffa5fa4-f423-4b1e-b4c6-7f3f898fed0f" providerId="ADAL" clId="{E571C594-0E76-4B07-A14F-8CB5D42FC6BB}" dt="2023-07-10T19:04:47.868" v="3014" actId="1076"/>
          <ac:picMkLst>
            <pc:docMk/>
            <pc:sldMk cId="110477580" sldId="448"/>
            <ac:picMk id="8" creationId="{5EB927F9-4AB1-CCAC-9BE9-4E6F97CE064B}"/>
          </ac:picMkLst>
        </pc:picChg>
      </pc:sldChg>
      <pc:sldChg chg="addSp delSp modSp add mod">
        <pc:chgData name="Samantha Zauber" userId="1ffa5fa4-f423-4b1e-b4c6-7f3f898fed0f" providerId="ADAL" clId="{E571C594-0E76-4B07-A14F-8CB5D42FC6BB}" dt="2023-07-10T19:05:12.765" v="3021" actId="478"/>
        <pc:sldMkLst>
          <pc:docMk/>
          <pc:sldMk cId="3237145612" sldId="449"/>
        </pc:sldMkLst>
        <pc:spChg chg="del">
          <ac:chgData name="Samantha Zauber" userId="1ffa5fa4-f423-4b1e-b4c6-7f3f898fed0f" providerId="ADAL" clId="{E571C594-0E76-4B07-A14F-8CB5D42FC6BB}" dt="2023-07-10T19:05:12.765" v="3021" actId="478"/>
          <ac:spMkLst>
            <pc:docMk/>
            <pc:sldMk cId="3237145612" sldId="449"/>
            <ac:spMk id="5" creationId="{FD29EE5C-44AB-2323-DC8C-FB1C9FAE46FD}"/>
          </ac:spMkLst>
        </pc:spChg>
        <pc:picChg chg="add mod modCrop">
          <ac:chgData name="Samantha Zauber" userId="1ffa5fa4-f423-4b1e-b4c6-7f3f898fed0f" providerId="ADAL" clId="{E571C594-0E76-4B07-A14F-8CB5D42FC6BB}" dt="2023-07-10T19:05:10.349" v="3020" actId="1076"/>
          <ac:picMkLst>
            <pc:docMk/>
            <pc:sldMk cId="3237145612" sldId="449"/>
            <ac:picMk id="8" creationId="{A72FBA7A-1F42-5377-A608-B10CD76844C0}"/>
          </ac:picMkLst>
        </pc:picChg>
      </pc:sldChg>
      <pc:sldChg chg="addSp delSp modSp add mod">
        <pc:chgData name="Samantha Zauber" userId="1ffa5fa4-f423-4b1e-b4c6-7f3f898fed0f" providerId="ADAL" clId="{E571C594-0E76-4B07-A14F-8CB5D42FC6BB}" dt="2023-07-10T19:09:47.682" v="3056" actId="478"/>
        <pc:sldMkLst>
          <pc:docMk/>
          <pc:sldMk cId="4118037968" sldId="450"/>
        </pc:sldMkLst>
        <pc:spChg chg="del">
          <ac:chgData name="Samantha Zauber" userId="1ffa5fa4-f423-4b1e-b4c6-7f3f898fed0f" providerId="ADAL" clId="{E571C594-0E76-4B07-A14F-8CB5D42FC6BB}" dt="2023-07-10T19:09:47.682" v="3056" actId="478"/>
          <ac:spMkLst>
            <pc:docMk/>
            <pc:sldMk cId="4118037968" sldId="450"/>
            <ac:spMk id="5" creationId="{FD29EE5C-44AB-2323-DC8C-FB1C9FAE46FD}"/>
          </ac:spMkLst>
        </pc:spChg>
        <pc:picChg chg="add mod modCrop">
          <ac:chgData name="Samantha Zauber" userId="1ffa5fa4-f423-4b1e-b4c6-7f3f898fed0f" providerId="ADAL" clId="{E571C594-0E76-4B07-A14F-8CB5D42FC6BB}" dt="2023-07-10T19:09:45.909" v="3055" actId="1076"/>
          <ac:picMkLst>
            <pc:docMk/>
            <pc:sldMk cId="4118037968" sldId="450"/>
            <ac:picMk id="8" creationId="{1C1CEA48-124A-C0F9-6C76-5FDA7C7DF046}"/>
          </ac:picMkLst>
        </pc:picChg>
      </pc:sldChg>
      <pc:sldChg chg="addSp delSp modSp add mod">
        <pc:chgData name="Samantha Zauber" userId="1ffa5fa4-f423-4b1e-b4c6-7f3f898fed0f" providerId="ADAL" clId="{E571C594-0E76-4B07-A14F-8CB5D42FC6BB}" dt="2023-07-10T19:10:06.068" v="3062" actId="478"/>
        <pc:sldMkLst>
          <pc:docMk/>
          <pc:sldMk cId="2362097725" sldId="451"/>
        </pc:sldMkLst>
        <pc:spChg chg="del">
          <ac:chgData name="Samantha Zauber" userId="1ffa5fa4-f423-4b1e-b4c6-7f3f898fed0f" providerId="ADAL" clId="{E571C594-0E76-4B07-A14F-8CB5D42FC6BB}" dt="2023-07-10T19:10:06.068" v="3062" actId="478"/>
          <ac:spMkLst>
            <pc:docMk/>
            <pc:sldMk cId="2362097725" sldId="451"/>
            <ac:spMk id="5" creationId="{FD29EE5C-44AB-2323-DC8C-FB1C9FAE46FD}"/>
          </ac:spMkLst>
        </pc:spChg>
        <pc:picChg chg="add mod modCrop">
          <ac:chgData name="Samantha Zauber" userId="1ffa5fa4-f423-4b1e-b4c6-7f3f898fed0f" providerId="ADAL" clId="{E571C594-0E76-4B07-A14F-8CB5D42FC6BB}" dt="2023-07-10T19:10:04.023" v="3061" actId="1076"/>
          <ac:picMkLst>
            <pc:docMk/>
            <pc:sldMk cId="2362097725" sldId="451"/>
            <ac:picMk id="8" creationId="{8922F525-55EC-046A-9BD2-9F45A3320E1E}"/>
          </ac:picMkLst>
        </pc:picChg>
      </pc:sldChg>
      <pc:sldChg chg="addSp delSp modSp add mod">
        <pc:chgData name="Samantha Zauber" userId="1ffa5fa4-f423-4b1e-b4c6-7f3f898fed0f" providerId="ADAL" clId="{E571C594-0E76-4B07-A14F-8CB5D42FC6BB}" dt="2023-07-10T19:10:27.199" v="3068" actId="478"/>
        <pc:sldMkLst>
          <pc:docMk/>
          <pc:sldMk cId="2830346581" sldId="452"/>
        </pc:sldMkLst>
        <pc:spChg chg="del">
          <ac:chgData name="Samantha Zauber" userId="1ffa5fa4-f423-4b1e-b4c6-7f3f898fed0f" providerId="ADAL" clId="{E571C594-0E76-4B07-A14F-8CB5D42FC6BB}" dt="2023-07-10T19:10:27.199" v="3068" actId="478"/>
          <ac:spMkLst>
            <pc:docMk/>
            <pc:sldMk cId="2830346581" sldId="452"/>
            <ac:spMk id="5" creationId="{FD29EE5C-44AB-2323-DC8C-FB1C9FAE46FD}"/>
          </ac:spMkLst>
        </pc:spChg>
        <pc:picChg chg="add mod modCrop">
          <ac:chgData name="Samantha Zauber" userId="1ffa5fa4-f423-4b1e-b4c6-7f3f898fed0f" providerId="ADAL" clId="{E571C594-0E76-4B07-A14F-8CB5D42FC6BB}" dt="2023-07-10T19:10:25.358" v="3067" actId="1076"/>
          <ac:picMkLst>
            <pc:docMk/>
            <pc:sldMk cId="2830346581" sldId="452"/>
            <ac:picMk id="8" creationId="{D9C4BD04-6249-49E0-52E5-F29B16D9CFDA}"/>
          </ac:picMkLst>
        </pc:picChg>
      </pc:sldChg>
      <pc:sldChg chg="addSp delSp modSp add mod">
        <pc:chgData name="Samantha Zauber" userId="1ffa5fa4-f423-4b1e-b4c6-7f3f898fed0f" providerId="ADAL" clId="{E571C594-0E76-4B07-A14F-8CB5D42FC6BB}" dt="2023-07-10T19:10:46.232" v="3074" actId="478"/>
        <pc:sldMkLst>
          <pc:docMk/>
          <pc:sldMk cId="1384500331" sldId="453"/>
        </pc:sldMkLst>
        <pc:spChg chg="del">
          <ac:chgData name="Samantha Zauber" userId="1ffa5fa4-f423-4b1e-b4c6-7f3f898fed0f" providerId="ADAL" clId="{E571C594-0E76-4B07-A14F-8CB5D42FC6BB}" dt="2023-07-10T19:10:46.232" v="3074" actId="478"/>
          <ac:spMkLst>
            <pc:docMk/>
            <pc:sldMk cId="1384500331" sldId="453"/>
            <ac:spMk id="5" creationId="{FD29EE5C-44AB-2323-DC8C-FB1C9FAE46FD}"/>
          </ac:spMkLst>
        </pc:spChg>
        <pc:picChg chg="add mod modCrop">
          <ac:chgData name="Samantha Zauber" userId="1ffa5fa4-f423-4b1e-b4c6-7f3f898fed0f" providerId="ADAL" clId="{E571C594-0E76-4B07-A14F-8CB5D42FC6BB}" dt="2023-07-10T19:10:44.421" v="3073" actId="1076"/>
          <ac:picMkLst>
            <pc:docMk/>
            <pc:sldMk cId="1384500331" sldId="453"/>
            <ac:picMk id="8" creationId="{52789B71-DF10-081A-B621-2056F0310656}"/>
          </ac:picMkLst>
        </pc:picChg>
      </pc:sldChg>
      <pc:sldChg chg="addSp delSp modSp add mod">
        <pc:chgData name="Samantha Zauber" userId="1ffa5fa4-f423-4b1e-b4c6-7f3f898fed0f" providerId="ADAL" clId="{E571C594-0E76-4B07-A14F-8CB5D42FC6BB}" dt="2023-07-10T19:11:06.622" v="3080" actId="478"/>
        <pc:sldMkLst>
          <pc:docMk/>
          <pc:sldMk cId="86346549" sldId="454"/>
        </pc:sldMkLst>
        <pc:spChg chg="del">
          <ac:chgData name="Samantha Zauber" userId="1ffa5fa4-f423-4b1e-b4c6-7f3f898fed0f" providerId="ADAL" clId="{E571C594-0E76-4B07-A14F-8CB5D42FC6BB}" dt="2023-07-10T19:11:06.622" v="3080" actId="478"/>
          <ac:spMkLst>
            <pc:docMk/>
            <pc:sldMk cId="86346549" sldId="454"/>
            <ac:spMk id="5" creationId="{FD29EE5C-44AB-2323-DC8C-FB1C9FAE46FD}"/>
          </ac:spMkLst>
        </pc:spChg>
        <pc:picChg chg="add mod modCrop">
          <ac:chgData name="Samantha Zauber" userId="1ffa5fa4-f423-4b1e-b4c6-7f3f898fed0f" providerId="ADAL" clId="{E571C594-0E76-4B07-A14F-8CB5D42FC6BB}" dt="2023-07-10T19:11:04.766" v="3079" actId="1076"/>
          <ac:picMkLst>
            <pc:docMk/>
            <pc:sldMk cId="86346549" sldId="454"/>
            <ac:picMk id="8" creationId="{D9810422-1E82-428B-C2CE-2A47A20AE85C}"/>
          </ac:picMkLst>
        </pc:picChg>
      </pc:sldChg>
      <pc:sldChg chg="addSp delSp modSp add mod">
        <pc:chgData name="Samantha Zauber" userId="1ffa5fa4-f423-4b1e-b4c6-7f3f898fed0f" providerId="ADAL" clId="{E571C594-0E76-4B07-A14F-8CB5D42FC6BB}" dt="2023-07-10T19:11:28.672" v="3086" actId="478"/>
        <pc:sldMkLst>
          <pc:docMk/>
          <pc:sldMk cId="3611226079" sldId="455"/>
        </pc:sldMkLst>
        <pc:spChg chg="del">
          <ac:chgData name="Samantha Zauber" userId="1ffa5fa4-f423-4b1e-b4c6-7f3f898fed0f" providerId="ADAL" clId="{E571C594-0E76-4B07-A14F-8CB5D42FC6BB}" dt="2023-07-10T19:11:28.672" v="3086" actId="478"/>
          <ac:spMkLst>
            <pc:docMk/>
            <pc:sldMk cId="3611226079" sldId="455"/>
            <ac:spMk id="5" creationId="{FD29EE5C-44AB-2323-DC8C-FB1C9FAE46FD}"/>
          </ac:spMkLst>
        </pc:spChg>
        <pc:picChg chg="add mod modCrop">
          <ac:chgData name="Samantha Zauber" userId="1ffa5fa4-f423-4b1e-b4c6-7f3f898fed0f" providerId="ADAL" clId="{E571C594-0E76-4B07-A14F-8CB5D42FC6BB}" dt="2023-07-10T19:11:27.434" v="3085" actId="1076"/>
          <ac:picMkLst>
            <pc:docMk/>
            <pc:sldMk cId="3611226079" sldId="455"/>
            <ac:picMk id="8" creationId="{B52C631E-F4AD-2F9A-39F2-3F92D5A780AE}"/>
          </ac:picMkLst>
        </pc:picChg>
      </pc:sldChg>
      <pc:sldChg chg="addSp delSp modSp add mod">
        <pc:chgData name="Samantha Zauber" userId="1ffa5fa4-f423-4b1e-b4c6-7f3f898fed0f" providerId="ADAL" clId="{E571C594-0E76-4B07-A14F-8CB5D42FC6BB}" dt="2023-07-10T19:11:50.112" v="3092" actId="478"/>
        <pc:sldMkLst>
          <pc:docMk/>
          <pc:sldMk cId="675136577" sldId="456"/>
        </pc:sldMkLst>
        <pc:spChg chg="del">
          <ac:chgData name="Samantha Zauber" userId="1ffa5fa4-f423-4b1e-b4c6-7f3f898fed0f" providerId="ADAL" clId="{E571C594-0E76-4B07-A14F-8CB5D42FC6BB}" dt="2023-07-10T19:11:50.112" v="3092" actId="478"/>
          <ac:spMkLst>
            <pc:docMk/>
            <pc:sldMk cId="675136577" sldId="456"/>
            <ac:spMk id="5" creationId="{FD29EE5C-44AB-2323-DC8C-FB1C9FAE46FD}"/>
          </ac:spMkLst>
        </pc:spChg>
        <pc:picChg chg="add mod modCrop">
          <ac:chgData name="Samantha Zauber" userId="1ffa5fa4-f423-4b1e-b4c6-7f3f898fed0f" providerId="ADAL" clId="{E571C594-0E76-4B07-A14F-8CB5D42FC6BB}" dt="2023-07-10T19:11:47.861" v="3091" actId="1076"/>
          <ac:picMkLst>
            <pc:docMk/>
            <pc:sldMk cId="675136577" sldId="456"/>
            <ac:picMk id="8" creationId="{FAEE6C48-DCD2-B383-1F40-E6543AE6C824}"/>
          </ac:picMkLst>
        </pc:picChg>
      </pc:sldChg>
      <pc:sldChg chg="addSp delSp modSp add mod">
        <pc:chgData name="Samantha Zauber" userId="1ffa5fa4-f423-4b1e-b4c6-7f3f898fed0f" providerId="ADAL" clId="{E571C594-0E76-4B07-A14F-8CB5D42FC6BB}" dt="2023-07-10T19:12:10.831" v="3098" actId="478"/>
        <pc:sldMkLst>
          <pc:docMk/>
          <pc:sldMk cId="4121439483" sldId="457"/>
        </pc:sldMkLst>
        <pc:spChg chg="del">
          <ac:chgData name="Samantha Zauber" userId="1ffa5fa4-f423-4b1e-b4c6-7f3f898fed0f" providerId="ADAL" clId="{E571C594-0E76-4B07-A14F-8CB5D42FC6BB}" dt="2023-07-10T19:12:10.831" v="3098" actId="478"/>
          <ac:spMkLst>
            <pc:docMk/>
            <pc:sldMk cId="4121439483" sldId="457"/>
            <ac:spMk id="5" creationId="{FD29EE5C-44AB-2323-DC8C-FB1C9FAE46FD}"/>
          </ac:spMkLst>
        </pc:spChg>
        <pc:picChg chg="add mod modCrop">
          <ac:chgData name="Samantha Zauber" userId="1ffa5fa4-f423-4b1e-b4c6-7f3f898fed0f" providerId="ADAL" clId="{E571C594-0E76-4B07-A14F-8CB5D42FC6BB}" dt="2023-07-10T19:12:08.471" v="3097" actId="1076"/>
          <ac:picMkLst>
            <pc:docMk/>
            <pc:sldMk cId="4121439483" sldId="457"/>
            <ac:picMk id="8" creationId="{9DDA81CC-1890-854C-2BCA-3F6CDA997625}"/>
          </ac:picMkLst>
        </pc:picChg>
      </pc:sldChg>
      <pc:sldChg chg="addSp delSp modSp add mod">
        <pc:chgData name="Samantha Zauber" userId="1ffa5fa4-f423-4b1e-b4c6-7f3f898fed0f" providerId="ADAL" clId="{E571C594-0E76-4B07-A14F-8CB5D42FC6BB}" dt="2023-07-10T19:12:28.497" v="3104" actId="478"/>
        <pc:sldMkLst>
          <pc:docMk/>
          <pc:sldMk cId="2338400432" sldId="458"/>
        </pc:sldMkLst>
        <pc:spChg chg="del">
          <ac:chgData name="Samantha Zauber" userId="1ffa5fa4-f423-4b1e-b4c6-7f3f898fed0f" providerId="ADAL" clId="{E571C594-0E76-4B07-A14F-8CB5D42FC6BB}" dt="2023-07-10T19:12:28.497" v="3104" actId="478"/>
          <ac:spMkLst>
            <pc:docMk/>
            <pc:sldMk cId="2338400432" sldId="458"/>
            <ac:spMk id="5" creationId="{FD29EE5C-44AB-2323-DC8C-FB1C9FAE46FD}"/>
          </ac:spMkLst>
        </pc:spChg>
        <pc:picChg chg="add mod modCrop">
          <ac:chgData name="Samantha Zauber" userId="1ffa5fa4-f423-4b1e-b4c6-7f3f898fed0f" providerId="ADAL" clId="{E571C594-0E76-4B07-A14F-8CB5D42FC6BB}" dt="2023-07-10T19:12:26.661" v="3103" actId="1076"/>
          <ac:picMkLst>
            <pc:docMk/>
            <pc:sldMk cId="2338400432" sldId="458"/>
            <ac:picMk id="8" creationId="{74B6569C-5BC9-2AE4-157A-0BFA0960E97E}"/>
          </ac:picMkLst>
        </pc:picChg>
      </pc:sldChg>
      <pc:sldChg chg="addSp delSp modSp add mod">
        <pc:chgData name="Samantha Zauber" userId="1ffa5fa4-f423-4b1e-b4c6-7f3f898fed0f" providerId="ADAL" clId="{E571C594-0E76-4B07-A14F-8CB5D42FC6BB}" dt="2023-07-10T19:12:47.090" v="3110" actId="478"/>
        <pc:sldMkLst>
          <pc:docMk/>
          <pc:sldMk cId="1626613327" sldId="459"/>
        </pc:sldMkLst>
        <pc:spChg chg="del">
          <ac:chgData name="Samantha Zauber" userId="1ffa5fa4-f423-4b1e-b4c6-7f3f898fed0f" providerId="ADAL" clId="{E571C594-0E76-4B07-A14F-8CB5D42FC6BB}" dt="2023-07-10T19:12:47.090" v="3110" actId="478"/>
          <ac:spMkLst>
            <pc:docMk/>
            <pc:sldMk cId="1626613327" sldId="459"/>
            <ac:spMk id="5" creationId="{FD29EE5C-44AB-2323-DC8C-FB1C9FAE46FD}"/>
          </ac:spMkLst>
        </pc:spChg>
        <pc:picChg chg="add mod modCrop">
          <ac:chgData name="Samantha Zauber" userId="1ffa5fa4-f423-4b1e-b4c6-7f3f898fed0f" providerId="ADAL" clId="{E571C594-0E76-4B07-A14F-8CB5D42FC6BB}" dt="2023-07-10T19:12:45.173" v="3109" actId="1076"/>
          <ac:picMkLst>
            <pc:docMk/>
            <pc:sldMk cId="1626613327" sldId="459"/>
            <ac:picMk id="8" creationId="{043AA4F4-B4A6-7AF8-F328-6750DC8F5DAA}"/>
          </ac:picMkLst>
        </pc:picChg>
      </pc:sldChg>
      <pc:sldChg chg="addSp delSp modSp add mod">
        <pc:chgData name="Samantha Zauber" userId="1ffa5fa4-f423-4b1e-b4c6-7f3f898fed0f" providerId="ADAL" clId="{E571C594-0E76-4B07-A14F-8CB5D42FC6BB}" dt="2023-07-10T19:13:05.682" v="3116" actId="478"/>
        <pc:sldMkLst>
          <pc:docMk/>
          <pc:sldMk cId="3011876130" sldId="460"/>
        </pc:sldMkLst>
        <pc:spChg chg="del">
          <ac:chgData name="Samantha Zauber" userId="1ffa5fa4-f423-4b1e-b4c6-7f3f898fed0f" providerId="ADAL" clId="{E571C594-0E76-4B07-A14F-8CB5D42FC6BB}" dt="2023-07-10T19:13:05.682" v="3116" actId="478"/>
          <ac:spMkLst>
            <pc:docMk/>
            <pc:sldMk cId="3011876130" sldId="460"/>
            <ac:spMk id="5" creationId="{FD29EE5C-44AB-2323-DC8C-FB1C9FAE46FD}"/>
          </ac:spMkLst>
        </pc:spChg>
        <pc:picChg chg="add mod modCrop">
          <ac:chgData name="Samantha Zauber" userId="1ffa5fa4-f423-4b1e-b4c6-7f3f898fed0f" providerId="ADAL" clId="{E571C594-0E76-4B07-A14F-8CB5D42FC6BB}" dt="2023-07-10T19:13:03.269" v="3115" actId="1076"/>
          <ac:picMkLst>
            <pc:docMk/>
            <pc:sldMk cId="3011876130" sldId="460"/>
            <ac:picMk id="8" creationId="{2799013F-9E80-ECC4-FC9B-04B3474493F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7/13/2023</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3</a:t>
            </a:fld>
            <a:endParaRPr lang="en-US"/>
          </a:p>
        </p:txBody>
      </p:sp>
    </p:spTree>
    <p:extLst>
      <p:ext uri="{BB962C8B-B14F-4D97-AF65-F5344CB8AC3E}">
        <p14:creationId xmlns:p14="http://schemas.microsoft.com/office/powerpoint/2010/main" val="339679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run performed with “partial tape”, which had tape removed from the floor, but still in place on the walls around the windows</a:t>
            </a:r>
          </a:p>
        </p:txBody>
      </p:sp>
      <p:sp>
        <p:nvSpPr>
          <p:cNvPr id="4" name="Slide Number Placeholder 3"/>
          <p:cNvSpPr>
            <a:spLocks noGrp="1"/>
          </p:cNvSpPr>
          <p:nvPr>
            <p:ph type="sldNum" sz="quarter" idx="5"/>
          </p:nvPr>
        </p:nvSpPr>
        <p:spPr/>
        <p:txBody>
          <a:bodyPr/>
          <a:lstStyle/>
          <a:p>
            <a:fld id="{2435426C-CA4F-4579-8ACE-2CDAEC2AB0CD}" type="slidenum">
              <a:rPr lang="en-US" smtClean="0"/>
              <a:t>4</a:t>
            </a:fld>
            <a:endParaRPr lang="en-US"/>
          </a:p>
        </p:txBody>
      </p:sp>
    </p:spTree>
    <p:extLst>
      <p:ext uri="{BB962C8B-B14F-4D97-AF65-F5344CB8AC3E}">
        <p14:creationId xmlns:p14="http://schemas.microsoft.com/office/powerpoint/2010/main" val="287073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Error bars reflect group repeatability of measured data</a:t>
            </a:r>
          </a:p>
          <a:p>
            <a:pPr marL="171450" indent="-171450">
              <a:buFontTx/>
              <a:buChar char="-"/>
            </a:pPr>
            <a:r>
              <a:rPr lang="en-US" dirty="0"/>
              <a:t>No error bars on Partial Tape since only one data set was captured</a:t>
            </a:r>
          </a:p>
          <a:p>
            <a:pPr marL="171450" indent="-171450">
              <a:buFontTx/>
              <a:buChar char="-"/>
            </a:pPr>
            <a:r>
              <a:rPr lang="en-US" dirty="0"/>
              <a:t>Data table expresses CPRIME average of the data captured in that configuration at the DPIHS indicated in the first row. “Data Set Range” expresses the range (max-min) across the configurations</a:t>
            </a:r>
          </a:p>
        </p:txBody>
      </p:sp>
      <p:sp>
        <p:nvSpPr>
          <p:cNvPr id="4" name="Slide Number Placeholder 3"/>
          <p:cNvSpPr>
            <a:spLocks noGrp="1"/>
          </p:cNvSpPr>
          <p:nvPr>
            <p:ph type="sldNum" sz="quarter" idx="5"/>
          </p:nvPr>
        </p:nvSpPr>
        <p:spPr/>
        <p:txBody>
          <a:bodyPr/>
          <a:lstStyle/>
          <a:p>
            <a:fld id="{2435426C-CA4F-4579-8ACE-2CDAEC2AB0CD}" type="slidenum">
              <a:rPr lang="en-US" smtClean="0"/>
              <a:t>7</a:t>
            </a:fld>
            <a:endParaRPr lang="en-US"/>
          </a:p>
        </p:txBody>
      </p:sp>
    </p:spTree>
    <p:extLst>
      <p:ext uri="{BB962C8B-B14F-4D97-AF65-F5344CB8AC3E}">
        <p14:creationId xmlns:p14="http://schemas.microsoft.com/office/powerpoint/2010/main" val="405685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Error bars reflect group repeatability of measured data</a:t>
            </a:r>
          </a:p>
          <a:p>
            <a:pPr marL="171450" indent="-171450">
              <a:buFontTx/>
              <a:buChar char="-"/>
            </a:pPr>
            <a:r>
              <a:rPr lang="en-US" dirty="0"/>
              <a:t>Data table expresses CPRIME average of the data captured in that configuration at that DPIHS. “Data Set Range” expresses the range (max-min) across the configurations</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8</a:t>
            </a:fld>
            <a:endParaRPr lang="en-US"/>
          </a:p>
        </p:txBody>
      </p:sp>
    </p:spTree>
    <p:extLst>
      <p:ext uri="{BB962C8B-B14F-4D97-AF65-F5344CB8AC3E}">
        <p14:creationId xmlns:p14="http://schemas.microsoft.com/office/powerpoint/2010/main" val="2697820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Error bars reflect group repeatability of measured data</a:t>
            </a:r>
          </a:p>
          <a:p>
            <a:pPr marL="171450" indent="-171450">
              <a:buFontTx/>
              <a:buChar char="-"/>
            </a:pPr>
            <a:r>
              <a:rPr lang="en-US" dirty="0"/>
              <a:t>No error bars on Partial Tape since only one data set was captured</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9</a:t>
            </a:fld>
            <a:endParaRPr lang="en-US"/>
          </a:p>
        </p:txBody>
      </p:sp>
    </p:spTree>
    <p:extLst>
      <p:ext uri="{BB962C8B-B14F-4D97-AF65-F5344CB8AC3E}">
        <p14:creationId xmlns:p14="http://schemas.microsoft.com/office/powerpoint/2010/main" val="2232086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Error bars reflect group repeatability of measured data</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10</a:t>
            </a:fld>
            <a:endParaRPr lang="en-US"/>
          </a:p>
        </p:txBody>
      </p:sp>
    </p:spTree>
    <p:extLst>
      <p:ext uri="{BB962C8B-B14F-4D97-AF65-F5344CB8AC3E}">
        <p14:creationId xmlns:p14="http://schemas.microsoft.com/office/powerpoint/2010/main" val="2005144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Error bars reflect group repeatability of measured data</a:t>
            </a:r>
          </a:p>
          <a:p>
            <a:pPr marL="171450" indent="-171450">
              <a:buFontTx/>
              <a:buChar char="-"/>
            </a:pPr>
            <a:r>
              <a:rPr lang="en-US" dirty="0"/>
              <a:t>No error bars on Partial Tape since only one data set was captured</a:t>
            </a:r>
          </a:p>
          <a:p>
            <a:pPr marL="171450" indent="-171450">
              <a:buFontTx/>
              <a:buChar char="-"/>
            </a:pPr>
            <a:r>
              <a:rPr lang="en-US" dirty="0"/>
              <a:t>Separation is similar to that seen when comparing empty tunnel runs performed in different years, which indicates that while something is going on with the flow there it may not be related to the tape vs. no-tape configuration change. Additional investigation is required.</a:t>
            </a:r>
          </a:p>
          <a:p>
            <a:pPr marL="171450" indent="-171450">
              <a:buFontTx/>
              <a:buChar char="-"/>
            </a:pPr>
            <a:r>
              <a:rPr lang="en-US" dirty="0"/>
              <a:t>Jumps in curve may potentially be due to measurement bias of different modules. WICS port mapping places every other port on different modules with 2-4 modules supporting one slot.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11</a:t>
            </a:fld>
            <a:endParaRPr lang="en-US"/>
          </a:p>
        </p:txBody>
      </p:sp>
    </p:spTree>
    <p:extLst>
      <p:ext uri="{BB962C8B-B14F-4D97-AF65-F5344CB8AC3E}">
        <p14:creationId xmlns:p14="http://schemas.microsoft.com/office/powerpoint/2010/main" val="90482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Error bars reflect group repeatability of measured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Separation is similar to that seen when comparing empty tunnel runs performed in different years, which indicates that while something is going on with the flow there it may not be related to the tape vs. no-tape configuration change. Additional investigation is required.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Jumps in curve may potentially be due to measurement bias of different modules. WICS port mapping places every other port on different modules with 2-4 modules supporting one slot.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12</a:t>
            </a:fld>
            <a:endParaRPr lang="en-US"/>
          </a:p>
        </p:txBody>
      </p:sp>
    </p:spTree>
    <p:extLst>
      <p:ext uri="{BB962C8B-B14F-4D97-AF65-F5344CB8AC3E}">
        <p14:creationId xmlns:p14="http://schemas.microsoft.com/office/powerpoint/2010/main" val="3055303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tests: </a:t>
            </a:r>
          </a:p>
          <a:p>
            <a:pPr marL="171450" indent="-171450">
              <a:buFontTx/>
              <a:buChar char="-"/>
            </a:pPr>
            <a:r>
              <a:rPr lang="en-US" dirty="0"/>
              <a:t>Consider no tape for tests that do not use WICS corrections</a:t>
            </a:r>
          </a:p>
          <a:p>
            <a:pPr marL="171450" indent="-171450">
              <a:buFontTx/>
              <a:buChar char="-"/>
            </a:pPr>
            <a:r>
              <a:rPr lang="en-US" dirty="0"/>
              <a:t>Those that do use WICS corrections, but have not tested in the tunnel before, consider no tape</a:t>
            </a:r>
          </a:p>
          <a:p>
            <a:pPr marL="171450" indent="-171450">
              <a:buFontTx/>
              <a:buChar char="-"/>
            </a:pPr>
            <a:r>
              <a:rPr lang="en-US" dirty="0"/>
              <a:t>Those that do use WICS corrections and have tested in the tunnel before, recommend keeping the tape consistent with previous entries until WICS repeatability is investigated further</a:t>
            </a:r>
          </a:p>
        </p:txBody>
      </p:sp>
      <p:sp>
        <p:nvSpPr>
          <p:cNvPr id="4" name="Slide Number Placeholder 3"/>
          <p:cNvSpPr>
            <a:spLocks noGrp="1"/>
          </p:cNvSpPr>
          <p:nvPr>
            <p:ph type="sldNum" sz="quarter" idx="5"/>
          </p:nvPr>
        </p:nvSpPr>
        <p:spPr/>
        <p:txBody>
          <a:bodyPr/>
          <a:lstStyle/>
          <a:p>
            <a:fld id="{2435426C-CA4F-4579-8ACE-2CDAEC2AB0CD}" type="slidenum">
              <a:rPr lang="en-US" smtClean="0"/>
              <a:t>13</a:t>
            </a:fld>
            <a:endParaRPr lang="en-US"/>
          </a:p>
        </p:txBody>
      </p:sp>
    </p:spTree>
    <p:extLst>
      <p:ext uri="{BB962C8B-B14F-4D97-AF65-F5344CB8AC3E}">
        <p14:creationId xmlns:p14="http://schemas.microsoft.com/office/powerpoint/2010/main" val="1704385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Master" Target="../slideMasters/slideMaster6.xml"/><Relationship Id="rId6" Type="http://schemas.openxmlformats.org/officeDocument/2006/relationships/image" Target="../media/image22.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youtube.com/user/jacobsworldwide"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22.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youtube.com/user/jacobsworldwide"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22.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youtube.com/user/jacobsworldwide"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22.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youtube.com/user/jacobsworldwide" TargetMode="Externa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22.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youtube.com/user/jacobsworldwide"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4.jp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5.jp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2.xml"/><Relationship Id="rId4" Type="http://schemas.openxmlformats.org/officeDocument/2006/relationships/image" Target="../media/image42.PNG"/></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jacobsconnect.jacobs.com/community/company/about-jacobs/brand-central/content?filterID=contentstatus%5Bpublished%5D~category%5Bdocument-template-system%5D" TargetMode="External"/><Relationship Id="rId2" Type="http://schemas.openxmlformats.org/officeDocument/2006/relationships/image" Target="../media/image43.PNG"/><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2" Type="http://schemas.openxmlformats.org/officeDocument/2006/relationships/hyperlink" Target="https://jacobsconnect.jacobs.com/docs/DOC-304232" TargetMode="External"/><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865467" y="-6182"/>
            <a:ext cx="3326533" cy="6864182"/>
          </a:xfrm>
          <a:prstGeom prst="rect">
            <a:avLst/>
          </a:prstGeom>
        </p:spPr>
      </p:pic>
      <p:sp>
        <p:nvSpPr>
          <p:cNvPr id="8" name="Title 1">
            <a:extLst>
              <a:ext uri="{FF2B5EF4-FFF2-40B4-BE49-F238E27FC236}">
                <a16:creationId xmlns:a16="http://schemas.microsoft.com/office/drawing/2014/main" id="{2D882184-E550-4860-A9DA-423B5B546456}"/>
              </a:ext>
            </a:extLst>
          </p:cNvPr>
          <p:cNvSpPr>
            <a:spLocks noGrp="1"/>
          </p:cNvSpPr>
          <p:nvPr>
            <p:ph type="ctrTitle" hasCustomPrompt="1"/>
          </p:nvPr>
        </p:nvSpPr>
        <p:spPr>
          <a:xfrm>
            <a:off x="640080" y="3383280"/>
            <a:ext cx="8075295" cy="1371600"/>
          </a:xfrm>
          <a:prstGeom prst="rect">
            <a:avLst/>
          </a:prstGeom>
        </p:spPr>
        <p:txBody>
          <a:bodyPr anchor="b"/>
          <a:lstStyle>
            <a:lvl1pPr algn="l">
              <a:defRPr sz="4200">
                <a:solidFill>
                  <a:schemeClr val="bg1"/>
                </a:solidFill>
                <a:latin typeface="Jacobs Chronos" panose="010B0603030503030204" pitchFamily="34" charset="0"/>
                <a:cs typeface="Jacobs Chronos" panose="010B0603030503030204" pitchFamily="34" charset="0"/>
              </a:defRPr>
            </a:lvl1pPr>
          </a:lstStyle>
          <a:p>
            <a:r>
              <a:rPr lang="en-US" dirty="0"/>
              <a:t>Section/divider title, 42pt bold,</a:t>
            </a:r>
            <a:br>
              <a:rPr lang="en-US" dirty="0"/>
            </a:br>
            <a:r>
              <a:rPr lang="en-US" dirty="0"/>
              <a:t>two line limit</a:t>
            </a:r>
          </a:p>
        </p:txBody>
      </p:sp>
      <p:sp>
        <p:nvSpPr>
          <p:cNvPr id="9" name="Subtitle 2">
            <a:extLst>
              <a:ext uri="{FF2B5EF4-FFF2-40B4-BE49-F238E27FC236}">
                <a16:creationId xmlns:a16="http://schemas.microsoft.com/office/drawing/2014/main" id="{C4408A91-5A5E-4803-9FED-E9862C527184}"/>
              </a:ext>
            </a:extLst>
          </p:cNvPr>
          <p:cNvSpPr>
            <a:spLocks noGrp="1"/>
          </p:cNvSpPr>
          <p:nvPr>
            <p:ph type="subTitle" idx="1" hasCustomPrompt="1"/>
          </p:nvPr>
        </p:nvSpPr>
        <p:spPr>
          <a:xfrm>
            <a:off x="640080" y="5168580"/>
            <a:ext cx="8075295" cy="618270"/>
          </a:xfrm>
          <a:prstGeom prst="rect">
            <a:avLst/>
          </a:prstGeom>
        </p:spPr>
        <p:txBody>
          <a:bodyPr/>
          <a:lstStyle>
            <a:lvl1pPr marL="0" indent="0" algn="l">
              <a:buNone/>
              <a:defRPr sz="2400">
                <a:solidFill>
                  <a:schemeClr val="bg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a:t>
            </a:r>
          </a:p>
        </p:txBody>
      </p:sp>
    </p:spTree>
    <p:extLst>
      <p:ext uri="{BB962C8B-B14F-4D97-AF65-F5344CB8AC3E}">
        <p14:creationId xmlns:p14="http://schemas.microsoft.com/office/powerpoint/2010/main" val="2326908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Green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F5776E-8393-449F-BE8D-7AFCF398DD29}"/>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90EC998E-4944-4291-A514-0AE57A1D3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0"/>
              <a:ext cx="8873984" cy="6858000"/>
            </a:xfrm>
            <a:prstGeom prst="rect">
              <a:avLst/>
            </a:prstGeom>
          </p:spPr>
        </p:pic>
        <p:sp>
          <p:nvSpPr>
            <p:cNvPr id="5" name="Rectangle 4">
              <a:extLst>
                <a:ext uri="{FF2B5EF4-FFF2-40B4-BE49-F238E27FC236}">
                  <a16:creationId xmlns:a16="http://schemas.microsoft.com/office/drawing/2014/main" id="{74E1D409-D374-4F6F-86C0-6FD0C7EFD351}"/>
                </a:ext>
              </a:extLst>
            </p:cNvPr>
            <p:cNvSpPr/>
            <p:nvPr userDrawn="1"/>
          </p:nvSpPr>
          <p:spPr>
            <a:xfrm>
              <a:off x="8869680" y="0"/>
              <a:ext cx="306324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FD744022-562F-4AFC-867E-A7D2DB7CAD1E}"/>
                </a:ext>
              </a:extLst>
            </p:cNvPr>
            <p:cNvSpPr/>
            <p:nvPr userDrawn="1"/>
          </p:nvSpPr>
          <p:spPr>
            <a:xfrm>
              <a:off x="11887073" y="0"/>
              <a:ext cx="301752" cy="685800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B25DF448-AEA3-4B23-A494-179B53AB767D}"/>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E3B5861-1656-41EF-9595-DC16142CB556}"/>
              </a:ext>
            </a:extLst>
          </p:cNvPr>
          <p:cNvSpPr>
            <a:spLocks noGrp="1"/>
          </p:cNvSpPr>
          <p:nvPr>
            <p:ph type="subTitle" idx="1" hasCustomPrompt="1"/>
          </p:nvPr>
        </p:nvSpPr>
        <p:spPr>
          <a:xfrm>
            <a:off x="640080" y="4218669"/>
            <a:ext cx="7973696"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055181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62B794D-D60C-4E83-87C3-1E15F245D02D}"/>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F100554-8306-498B-9080-D08D03E34399}"/>
              </a:ext>
            </a:extLst>
          </p:cNvPr>
          <p:cNvSpPr/>
          <p:nvPr userDrawn="1"/>
        </p:nvSpPr>
        <p:spPr>
          <a:xfrm>
            <a:off x="8025618" y="0"/>
            <a:ext cx="1287194" cy="68580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5949928-36CA-45E6-8D3E-B7B83E969331}"/>
              </a:ext>
            </a:extLst>
          </p:cNvPr>
          <p:cNvSpPr>
            <a:spLocks noGrp="1"/>
          </p:cNvSpPr>
          <p:nvPr>
            <p:ph type="ctrTitle" hasCustomPrompt="1"/>
          </p:nvPr>
        </p:nvSpPr>
        <p:spPr>
          <a:xfrm>
            <a:off x="1554480" y="2156384"/>
            <a:ext cx="6303645" cy="1371600"/>
          </a:xfrm>
          <a:prstGeom prst="rect">
            <a:avLst/>
          </a:prstGeom>
        </p:spPr>
        <p:txBody>
          <a:bodyPr anchor="b"/>
          <a:lstStyle>
            <a:lvl1pPr algn="l">
              <a:defRPr sz="4200">
                <a:solidFill>
                  <a:schemeClr val="bg1"/>
                </a:solidFill>
              </a:defRPr>
            </a:lvl1pPr>
          </a:lstStyle>
          <a:p>
            <a:r>
              <a:rPr lang="en-US" dirty="0"/>
              <a:t>Section title, 42pt bold,</a:t>
            </a:r>
            <a:br>
              <a:rPr lang="en-US" dirty="0"/>
            </a:br>
            <a:r>
              <a:rPr lang="en-US" dirty="0"/>
              <a:t>two line limit</a:t>
            </a:r>
          </a:p>
        </p:txBody>
      </p:sp>
      <p:sp>
        <p:nvSpPr>
          <p:cNvPr id="6" name="Subtitle 2">
            <a:extLst>
              <a:ext uri="{FF2B5EF4-FFF2-40B4-BE49-F238E27FC236}">
                <a16:creationId xmlns:a16="http://schemas.microsoft.com/office/drawing/2014/main" id="{A8FF613C-9C66-4623-8282-FEA2951CD111}"/>
              </a:ext>
            </a:extLst>
          </p:cNvPr>
          <p:cNvSpPr>
            <a:spLocks noGrp="1"/>
          </p:cNvSpPr>
          <p:nvPr>
            <p:ph type="subTitle" idx="1" hasCustomPrompt="1"/>
          </p:nvPr>
        </p:nvSpPr>
        <p:spPr>
          <a:xfrm>
            <a:off x="1554480" y="3852907"/>
            <a:ext cx="630364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
        <p:nvSpPr>
          <p:cNvPr id="7" name="Rectangle 6">
            <a:extLst>
              <a:ext uri="{FF2B5EF4-FFF2-40B4-BE49-F238E27FC236}">
                <a16:creationId xmlns:a16="http://schemas.microsoft.com/office/drawing/2014/main" id="{EA8E2420-1291-415F-BEBD-AD57ECA13976}"/>
              </a:ext>
            </a:extLst>
          </p:cNvPr>
          <p:cNvSpPr/>
          <p:nvPr userDrawn="1"/>
        </p:nvSpPr>
        <p:spPr>
          <a:xfrm>
            <a:off x="0" y="0"/>
            <a:ext cx="73152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482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6CF49FC-C33B-4AFA-981F-37159946ECA5}"/>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BB9579E-EC73-480E-A3D4-438463995D21}"/>
              </a:ext>
            </a:extLst>
          </p:cNvPr>
          <p:cNvSpPr/>
          <p:nvPr userDrawn="1"/>
        </p:nvSpPr>
        <p:spPr>
          <a:xfrm>
            <a:off x="8025618" y="0"/>
            <a:ext cx="1287194" cy="68580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3B76BA6-F0F1-4451-B2F2-7E075856DEDD}"/>
              </a:ext>
            </a:extLst>
          </p:cNvPr>
          <p:cNvSpPr>
            <a:spLocks noGrp="1"/>
          </p:cNvSpPr>
          <p:nvPr>
            <p:ph type="ctrTitle" hasCustomPrompt="1"/>
          </p:nvPr>
        </p:nvSpPr>
        <p:spPr>
          <a:xfrm>
            <a:off x="1554480" y="2156384"/>
            <a:ext cx="6294120" cy="1371600"/>
          </a:xfrm>
          <a:prstGeom prst="rect">
            <a:avLst/>
          </a:prstGeom>
        </p:spPr>
        <p:txBody>
          <a:bodyPr anchor="b"/>
          <a:lstStyle>
            <a:lvl1pPr algn="l">
              <a:defRPr sz="4200">
                <a:solidFill>
                  <a:schemeClr val="bg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5BA01F5-3803-497F-A95A-B59FAF1D0B95}"/>
              </a:ext>
            </a:extLst>
          </p:cNvPr>
          <p:cNvSpPr/>
          <p:nvPr userDrawn="1"/>
        </p:nvSpPr>
        <p:spPr>
          <a:xfrm>
            <a:off x="0" y="0"/>
            <a:ext cx="731520" cy="6858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C3EBF496-B88E-4C83-A8C1-733BA8D73422}"/>
              </a:ext>
            </a:extLst>
          </p:cNvPr>
          <p:cNvSpPr>
            <a:spLocks noGrp="1"/>
          </p:cNvSpPr>
          <p:nvPr>
            <p:ph type="subTitle" idx="1" hasCustomPrompt="1"/>
          </p:nvPr>
        </p:nvSpPr>
        <p:spPr>
          <a:xfrm>
            <a:off x="1554480" y="3852907"/>
            <a:ext cx="6294120"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817401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A52EA41-04B0-4F1A-90D4-DB772972EF57}"/>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2D06D34-024F-4400-ABB7-8901E4B2EBED}"/>
              </a:ext>
            </a:extLst>
          </p:cNvPr>
          <p:cNvSpPr/>
          <p:nvPr userDrawn="1"/>
        </p:nvSpPr>
        <p:spPr>
          <a:xfrm>
            <a:off x="8025618" y="0"/>
            <a:ext cx="1287194" cy="68580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BAE34AD-940E-4A64-BB0A-BF267CD7A1A4}"/>
              </a:ext>
            </a:extLst>
          </p:cNvPr>
          <p:cNvSpPr>
            <a:spLocks noGrp="1"/>
          </p:cNvSpPr>
          <p:nvPr>
            <p:ph type="ctrTitle" hasCustomPrompt="1"/>
          </p:nvPr>
        </p:nvSpPr>
        <p:spPr>
          <a:xfrm>
            <a:off x="1554480" y="2156384"/>
            <a:ext cx="6284595" cy="1371600"/>
          </a:xfrm>
          <a:prstGeom prst="rect">
            <a:avLst/>
          </a:prstGeom>
        </p:spPr>
        <p:txBody>
          <a:bodyPr anchor="b"/>
          <a:lstStyle>
            <a:lvl1pPr algn="l">
              <a:defRPr sz="4200">
                <a:solidFill>
                  <a:schemeClr val="bg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2A4E926-E6DD-4445-A2B7-16435D43885D}"/>
              </a:ext>
            </a:extLst>
          </p:cNvPr>
          <p:cNvSpPr/>
          <p:nvPr userDrawn="1"/>
        </p:nvSpPr>
        <p:spPr>
          <a:xfrm>
            <a:off x="0" y="0"/>
            <a:ext cx="73152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DC28D724-ABC2-43F1-B7FB-6D0FCC14C42B}"/>
              </a:ext>
            </a:extLst>
          </p:cNvPr>
          <p:cNvSpPr>
            <a:spLocks noGrp="1"/>
          </p:cNvSpPr>
          <p:nvPr>
            <p:ph type="subTitle" idx="1" hasCustomPrompt="1"/>
          </p:nvPr>
        </p:nvSpPr>
        <p:spPr>
          <a:xfrm>
            <a:off x="1554480" y="3852907"/>
            <a:ext cx="62845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6738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2F044E3-ABA8-4FCA-8DB3-9D2A3AF5A9B2}"/>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761BC7D-F6A8-4B8C-8988-78A8B2B3A641}"/>
              </a:ext>
            </a:extLst>
          </p:cNvPr>
          <p:cNvSpPr/>
          <p:nvPr userDrawn="1"/>
        </p:nvSpPr>
        <p:spPr>
          <a:xfrm>
            <a:off x="8025618" y="0"/>
            <a:ext cx="1287194"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0D0F1-8F2C-4DDA-9888-4013DEBE3F5A}"/>
              </a:ext>
            </a:extLst>
          </p:cNvPr>
          <p:cNvSpPr>
            <a:spLocks noGrp="1"/>
          </p:cNvSpPr>
          <p:nvPr>
            <p:ph type="ctrTitle" hasCustomPrompt="1"/>
          </p:nvPr>
        </p:nvSpPr>
        <p:spPr>
          <a:xfrm>
            <a:off x="1554480" y="2156384"/>
            <a:ext cx="6246495" cy="1371600"/>
          </a:xfrm>
          <a:prstGeom prst="rect">
            <a:avLst/>
          </a:prstGeom>
        </p:spPr>
        <p:txBody>
          <a:bodyPr anchor="b"/>
          <a:lstStyle>
            <a:lvl1pPr algn="l">
              <a:defRPr sz="4200">
                <a:solidFill>
                  <a:schemeClr val="bg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E9BE650-88FB-4C28-A8AF-D711AFE8B77B}"/>
              </a:ext>
            </a:extLst>
          </p:cNvPr>
          <p:cNvSpPr/>
          <p:nvPr userDrawn="1"/>
        </p:nvSpPr>
        <p:spPr>
          <a:xfrm>
            <a:off x="0" y="0"/>
            <a:ext cx="73152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28F98B98-D7C6-46EC-9267-729CE83E3102}"/>
              </a:ext>
            </a:extLst>
          </p:cNvPr>
          <p:cNvSpPr>
            <a:spLocks noGrp="1"/>
          </p:cNvSpPr>
          <p:nvPr>
            <p:ph type="subTitle" idx="1" hasCustomPrompt="1"/>
          </p:nvPr>
        </p:nvSpPr>
        <p:spPr>
          <a:xfrm>
            <a:off x="1554480" y="3852907"/>
            <a:ext cx="62464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0209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C92325-AE63-4CDE-A517-75A321318A86}"/>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4A846A63-40AE-4B26-9CA9-D4B7A2D44BC7}"/>
              </a:ext>
            </a:extLst>
          </p:cNvPr>
          <p:cNvSpPr/>
          <p:nvPr userDrawn="1"/>
        </p:nvSpPr>
        <p:spPr>
          <a:xfrm>
            <a:off x="8025618" y="0"/>
            <a:ext cx="1287194" cy="68580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7EA203E-F39D-4213-BA5B-302BDBD2B48C}"/>
              </a:ext>
            </a:extLst>
          </p:cNvPr>
          <p:cNvSpPr>
            <a:spLocks noGrp="1"/>
          </p:cNvSpPr>
          <p:nvPr>
            <p:ph type="ctrTitle" hasCustomPrompt="1"/>
          </p:nvPr>
        </p:nvSpPr>
        <p:spPr>
          <a:xfrm>
            <a:off x="1554480" y="2156384"/>
            <a:ext cx="6236970" cy="1371600"/>
          </a:xfrm>
          <a:prstGeom prst="rect">
            <a:avLst/>
          </a:prstGeom>
        </p:spPr>
        <p:txBody>
          <a:bodyPr anchor="b"/>
          <a:lstStyle>
            <a:lvl1pPr algn="l">
              <a:defRPr sz="4200">
                <a:solidFill>
                  <a:schemeClr val="bg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2D3AC56-2BA2-4FE0-B500-1DB245CD0075}"/>
              </a:ext>
            </a:extLst>
          </p:cNvPr>
          <p:cNvSpPr/>
          <p:nvPr userDrawn="1"/>
        </p:nvSpPr>
        <p:spPr>
          <a:xfrm>
            <a:off x="0" y="0"/>
            <a:ext cx="73152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BF58D9EC-57DC-4898-A547-C71390CAAD99}"/>
              </a:ext>
            </a:extLst>
          </p:cNvPr>
          <p:cNvSpPr>
            <a:spLocks noGrp="1"/>
          </p:cNvSpPr>
          <p:nvPr>
            <p:ph type="subTitle" idx="1" hasCustomPrompt="1"/>
          </p:nvPr>
        </p:nvSpPr>
        <p:spPr>
          <a:xfrm>
            <a:off x="1554480" y="3852907"/>
            <a:ext cx="6236970"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2628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a:t>
            </a:r>
            <a:fld id="{023BB14D-EAC7-40CB-8AB4-DE33E233FDE0}"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a:t>
            </a:r>
            <a:fld id="{A38C3542-7AB8-486A-870D-0A022ECBAFA7}" type="datetimeyyyy">
              <a:rPr lang="en-AU" smtClean="0"/>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8242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quence With Tex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6CC4-6411-43E1-93B4-8A5BA889D67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443687C-07B7-45EE-B00A-D45EF872CA9E}"/>
              </a:ext>
            </a:extLst>
          </p:cNvPr>
          <p:cNvSpPr>
            <a:spLocks noGrp="1"/>
          </p:cNvSpPr>
          <p:nvPr>
            <p:ph type="ftr" sz="quarter" idx="10"/>
          </p:nvPr>
        </p:nvSpPr>
        <p:spPr/>
        <p:txBody>
          <a:bodyPr/>
          <a:lstStyle>
            <a:lvl1pPr>
              <a:defRPr/>
            </a:lvl1pPr>
          </a:lstStyle>
          <a:p>
            <a:r>
              <a:rPr lang="en-AU" dirty="0"/>
              <a:t>©Jacobs 2021</a:t>
            </a:r>
          </a:p>
        </p:txBody>
      </p:sp>
      <p:sp>
        <p:nvSpPr>
          <p:cNvPr id="4" name="Slide Number Placeholder 3">
            <a:extLst>
              <a:ext uri="{FF2B5EF4-FFF2-40B4-BE49-F238E27FC236}">
                <a16:creationId xmlns:a16="http://schemas.microsoft.com/office/drawing/2014/main" id="{885AA9DB-CDAA-44A6-8B2C-AA139D47AB8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2" name="Rectangle 11">
            <a:extLst>
              <a:ext uri="{FF2B5EF4-FFF2-40B4-BE49-F238E27FC236}">
                <a16:creationId xmlns:a16="http://schemas.microsoft.com/office/drawing/2014/main" id="{B259470E-28BC-42CD-B3BC-C1121199C8AF}"/>
              </a:ext>
            </a:extLst>
          </p:cNvPr>
          <p:cNvSpPr/>
          <p:nvPr userDrawn="1"/>
        </p:nvSpPr>
        <p:spPr>
          <a:xfrm>
            <a:off x="-3388" y="1135753"/>
            <a:ext cx="323428"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72D19543-36F7-49CF-A2AC-78E22B3AD8DD}"/>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BF31609C-A4A0-439F-B2B0-DC52E7B33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4"/>
            <a:ext cx="1293566" cy="5137074"/>
          </a:xfrm>
          <a:prstGeom prst="rect">
            <a:avLst/>
          </a:prstGeom>
        </p:spPr>
      </p:pic>
      <p:sp>
        <p:nvSpPr>
          <p:cNvPr id="16" name="Rectangle 15">
            <a:extLst>
              <a:ext uri="{FF2B5EF4-FFF2-40B4-BE49-F238E27FC236}">
                <a16:creationId xmlns:a16="http://schemas.microsoft.com/office/drawing/2014/main" id="{9C190A57-2499-4646-8A4D-3B32878DE964}"/>
              </a:ext>
            </a:extLst>
          </p:cNvPr>
          <p:cNvSpPr/>
          <p:nvPr userDrawn="1"/>
        </p:nvSpPr>
        <p:spPr>
          <a:xfrm>
            <a:off x="11979053" y="1133056"/>
            <a:ext cx="228198" cy="513707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ACDB13-308D-4082-94EA-272040BC1EBC}"/>
              </a:ext>
            </a:extLst>
          </p:cNvPr>
          <p:cNvSpPr/>
          <p:nvPr userDrawn="1"/>
        </p:nvSpPr>
        <p:spPr>
          <a:xfrm>
            <a:off x="5468917" y="1133056"/>
            <a:ext cx="250502" cy="5139772"/>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419ADD3-46B5-4A28-A85A-7B7176D9F60D}"/>
              </a:ext>
            </a:extLst>
          </p:cNvPr>
          <p:cNvSpPr/>
          <p:nvPr userDrawn="1"/>
        </p:nvSpPr>
        <p:spPr>
          <a:xfrm>
            <a:off x="6910334" y="1133057"/>
            <a:ext cx="5072552" cy="513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756498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Color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FC504A2D-EBE1-4848-A939-CC44403D1D7E}"/>
              </a:ext>
            </a:extLst>
          </p:cNvPr>
          <p:cNvSpPr>
            <a:spLocks noGrp="1"/>
          </p:cNvSpPr>
          <p:nvPr>
            <p:ph sz="half" idx="2" hasCustomPrompt="1"/>
          </p:nvPr>
        </p:nvSpPr>
        <p:spPr>
          <a:xfrm>
            <a:off x="4507865" y="1126874"/>
            <a:ext cx="7680960"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8" name="Rectangle 7">
            <a:extLst>
              <a:ext uri="{FF2B5EF4-FFF2-40B4-BE49-F238E27FC236}">
                <a16:creationId xmlns:a16="http://schemas.microsoft.com/office/drawing/2014/main" id="{2BE5D50F-9DD7-47F6-A0EF-8386381565D4}"/>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C8C33CEE-DFF7-48E6-BEEE-CAF0B01795ED}"/>
              </a:ext>
            </a:extLst>
          </p:cNvPr>
          <p:cNvSpPr>
            <a:spLocks noGrp="1"/>
          </p:cNvSpPr>
          <p:nvPr>
            <p:ph sz="half" idx="14" hasCustomPrompt="1"/>
          </p:nvPr>
        </p:nvSpPr>
        <p:spPr>
          <a:xfrm>
            <a:off x="320040" y="1126874"/>
            <a:ext cx="4187825" cy="5120640"/>
          </a:xfrm>
          <a:prstGeom prst="rect">
            <a:avLst/>
          </a:prstGeom>
          <a:solidFill>
            <a:schemeClr val="tx1"/>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115113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urple 1">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BA4D47-3971-4A44-88BD-6925DFA29917}"/>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F4E1C2D-17D5-4352-A9F5-68F90828E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7DE65974-6479-469B-9D12-DDD231E0AE47}"/>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bg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311416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Color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0A4D-9D56-4165-9557-720F5473239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B6A42BE8-D9A1-4788-8BBC-FA7AAF9E6BBA}"/>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CF3520F3-3961-47F8-84D9-B22A176EF1C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3C76AA32-E79B-4A13-ABCB-448991E1E50C}"/>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Rectangle 5">
            <a:extLst>
              <a:ext uri="{FF2B5EF4-FFF2-40B4-BE49-F238E27FC236}">
                <a16:creationId xmlns:a16="http://schemas.microsoft.com/office/drawing/2014/main" id="{00ABDB4F-3DD5-44CE-9C04-358B614283A0}"/>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CFF4907C-EF3B-471C-966C-612D3AD81A6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190952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Color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546C-AA31-44C6-A507-C4CCC4BDC18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6065098A-78BB-4605-9AA0-2D6636490255}"/>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A9F4050-7218-460E-803D-CA5CD58AF317}"/>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9F47226-DC19-4F60-8DE3-956E7F034FCF}"/>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5E59097B-AE21-45C2-8D52-AC080C2CC0EB}"/>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B5A0D3E8-6D4F-477B-AE8B-98BA0E478BD1}"/>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088724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Color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2E1D-868C-4F82-A8F2-29C589BEB913}"/>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7F2F92F3-86A2-4DF6-88C5-662D62D27554}"/>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4DB6E415-43F8-4322-AECB-A83D59AA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584ED94D-E337-425D-AC8A-55AFCB83D678}"/>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0B5BD8DB-25C6-49DC-AEF6-1471B8490B45}"/>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74E1538C-9B5E-4081-90C6-83F733F393E5}"/>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843185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Color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635E-CB0F-4086-87A1-AD36DB2A18E7}"/>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9560FFE-806A-4DF1-9720-27561AC22E0A}"/>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442F51AF-CEB8-4779-8C78-CE079FBBB69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55AD2E3-0CC0-461B-9591-CD4119DAA857}"/>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9BA9E910-13C2-428E-BF6D-B95C99E2AD0C}"/>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E990F653-4E00-43A3-9411-6A823C5405F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272550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Color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5E2-63E9-49EB-9EF8-CA6A2C7CC5B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C460AE3-10BE-4241-82F1-1AC70EC09857}"/>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3B84AB0C-EABC-4723-A915-C9C6EFC4477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586041AF-17A7-463E-9F1D-C835D32D9322}"/>
              </a:ext>
            </a:extLst>
          </p:cNvPr>
          <p:cNvSpPr>
            <a:spLocks noGrp="1"/>
          </p:cNvSpPr>
          <p:nvPr>
            <p:ph sz="half" idx="2" hasCustomPrompt="1"/>
          </p:nvPr>
        </p:nvSpPr>
        <p:spPr>
          <a:xfrm>
            <a:off x="4480560" y="1126874"/>
            <a:ext cx="7708265"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Picture Placeholder 2">
            <a:extLst>
              <a:ext uri="{FF2B5EF4-FFF2-40B4-BE49-F238E27FC236}">
                <a16:creationId xmlns:a16="http://schemas.microsoft.com/office/drawing/2014/main" id="{0CDA937F-3403-4E46-A4EC-D61BB036BFC4}"/>
              </a:ext>
            </a:extLst>
          </p:cNvPr>
          <p:cNvSpPr>
            <a:spLocks noGrp="1"/>
          </p:cNvSpPr>
          <p:nvPr>
            <p:ph type="pic" sz="quarter" idx="14" hasCustomPrompt="1"/>
          </p:nvPr>
        </p:nvSpPr>
        <p:spPr>
          <a:xfrm>
            <a:off x="320040" y="1126875"/>
            <a:ext cx="4160520"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7" name="Rectangle 6">
            <a:extLst>
              <a:ext uri="{FF2B5EF4-FFF2-40B4-BE49-F238E27FC236}">
                <a16:creationId xmlns:a16="http://schemas.microsoft.com/office/drawing/2014/main" id="{D469B429-4EA4-4324-98F3-F2CE44002BCE}"/>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303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Color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9CA5-E1E3-4DB6-987E-D2FF667FE0F9}"/>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4CD70D5-87B3-40E4-AE9B-9A6B53C28BA2}"/>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56B9D949-A09D-49F8-9ACF-68B06C86CF2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315A8474-E176-4064-AE81-2664A9BCD870}"/>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87A1143F-1989-4D2D-B618-7A0A31DFFC39}"/>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D155119-9352-4B5B-BEF4-28E8B6C095CD}"/>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703667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Color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2C0C-ED3F-46F7-83EE-1612D708435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33357F0-B922-4E0C-AD75-A33CA6C1921D}"/>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C34626D4-D892-418E-BF76-A6CBF154AD3B}"/>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9DB8BFC2-7CD8-4A7A-94E9-AE39DE6BEB2C}"/>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8667B17-E59D-42A1-9F54-D8E22A939BAC}"/>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A7BDF484-8054-4F59-8772-A517B5898492}"/>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2443111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Color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FFD-333F-4D4A-8EF7-708D4E72D1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548BFC4-679F-4C42-B6BF-7EB89245D8BF}"/>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05C27961-2E25-4499-AE5C-D01328961D6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D86D2C7C-AA13-4FFB-9E83-E1540806A6A3}"/>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62803A6-00A6-4733-8EC7-422CD1E56800}"/>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BCA9228-CDA9-4AC1-A45E-3F4633B32128}"/>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469436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Color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8E0-0AB6-4F40-A612-ED7B7F87F23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C80F18C4-3E6E-444D-A5D9-C9FAFD14EBAE}"/>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7ADBDC3C-C268-4D61-A529-F8696086B3A5}"/>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CF5466D0-80A8-48AB-BCCE-A88BAC82B245}"/>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C95E63CE-C2EC-4377-8CFC-63FD833E86DA}"/>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E8578E08-B41F-4320-BC08-0C7730C2C8F7}"/>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883238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igh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solidFill>
                  <a:schemeClr val="tx1"/>
                </a:solidFill>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grpSp>
        <p:nvGrpSpPr>
          <p:cNvPr id="10" name="Group 9">
            <a:extLst>
              <a:ext uri="{FF2B5EF4-FFF2-40B4-BE49-F238E27FC236}">
                <a16:creationId xmlns:a16="http://schemas.microsoft.com/office/drawing/2014/main" id="{13ADDF67-B45D-4155-84D0-19DB6910DD41}"/>
              </a:ext>
            </a:extLst>
          </p:cNvPr>
          <p:cNvGrpSpPr/>
          <p:nvPr userDrawn="1"/>
        </p:nvGrpSpPr>
        <p:grpSpPr>
          <a:xfrm>
            <a:off x="0" y="6583680"/>
            <a:ext cx="12192000" cy="274320"/>
            <a:chOff x="0" y="5303520"/>
            <a:chExt cx="12202796" cy="594360"/>
          </a:xfrm>
        </p:grpSpPr>
        <p:sp>
          <p:nvSpPr>
            <p:cNvPr id="11" name="Rectangle 10">
              <a:extLst>
                <a:ext uri="{FF2B5EF4-FFF2-40B4-BE49-F238E27FC236}">
                  <a16:creationId xmlns:a16="http://schemas.microsoft.com/office/drawing/2014/main" id="{AD5DD9FB-0A08-49C2-9645-F934E0D4D375}"/>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CFE998-C909-4A62-AA2E-922C6ED32B77}"/>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560CB-9CE8-4022-B1C5-C9CB69C6A640}"/>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93209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Red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7B5AF6-E0BF-4698-904E-69E3440E60FF}"/>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BA2BD47-3DF5-48EC-941E-51EAF96AF5F6}"/>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bg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O</a:t>
            </a:r>
            <a:r>
              <a:rPr lang="en-US" dirty="0" err="1"/>
              <a:t>ther</a:t>
            </a:r>
            <a:r>
              <a:rPr lang="en-US" dirty="0"/>
              <a:t> information, 24pt</a:t>
            </a:r>
          </a:p>
        </p:txBody>
      </p:sp>
    </p:spTree>
    <p:extLst>
      <p:ext uri="{BB962C8B-B14F-4D97-AF65-F5344CB8AC3E}">
        <p14:creationId xmlns:p14="http://schemas.microsoft.com/office/powerpoint/2010/main" val="174464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ight Pur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solidFill>
                  <a:schemeClr val="tx1"/>
                </a:solidFill>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C6BB00C7-C757-41ED-A22F-31E95352685C}"/>
              </a:ext>
            </a:extLst>
          </p:cNvPr>
          <p:cNvGrpSpPr/>
          <p:nvPr userDrawn="1"/>
        </p:nvGrpSpPr>
        <p:grpSpPr>
          <a:xfrm>
            <a:off x="0" y="6583680"/>
            <a:ext cx="12192000" cy="274320"/>
            <a:chOff x="0" y="5303520"/>
            <a:chExt cx="12202796" cy="594360"/>
          </a:xfrm>
        </p:grpSpPr>
        <p:sp>
          <p:nvSpPr>
            <p:cNvPr id="15" name="Rectangle 14">
              <a:extLst>
                <a:ext uri="{FF2B5EF4-FFF2-40B4-BE49-F238E27FC236}">
                  <a16:creationId xmlns:a16="http://schemas.microsoft.com/office/drawing/2014/main" id="{5EAAF1FA-8B21-44F5-A427-B98CDE21CA79}"/>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049171-998C-48E2-A057-B7B91111CC53}"/>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E1E6F7-F504-42D7-AC49-B52E6A5DD90D}"/>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06432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Ight R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solidFill>
                  <a:schemeClr val="tx1"/>
                </a:solidFill>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1C20114-637E-4D3E-BA1D-56CCF0A0342E}"/>
              </a:ext>
            </a:extLst>
          </p:cNvPr>
          <p:cNvGrpSpPr/>
          <p:nvPr userDrawn="1"/>
        </p:nvGrpSpPr>
        <p:grpSpPr>
          <a:xfrm>
            <a:off x="0" y="6674802"/>
            <a:ext cx="12192000" cy="183198"/>
            <a:chOff x="0" y="5303520"/>
            <a:chExt cx="12202796" cy="594360"/>
          </a:xfrm>
        </p:grpSpPr>
        <p:sp>
          <p:nvSpPr>
            <p:cNvPr id="11" name="Rectangle 10">
              <a:extLst>
                <a:ext uri="{FF2B5EF4-FFF2-40B4-BE49-F238E27FC236}">
                  <a16:creationId xmlns:a16="http://schemas.microsoft.com/office/drawing/2014/main" id="{1892F1AD-D552-46F3-833E-E11C60CEC789}"/>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B4CC81-8767-49DE-8768-8B422615602C}"/>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2451E8-D106-4963-AAFB-4DF5742BB448}"/>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717676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ight Yellow">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solidFill>
                  <a:schemeClr val="tx1"/>
                </a:solidFill>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7E5A8355-DE3C-4B27-A684-3F1BFBC70620}"/>
              </a:ext>
            </a:extLst>
          </p:cNvPr>
          <p:cNvGrpSpPr/>
          <p:nvPr userDrawn="1"/>
        </p:nvGrpSpPr>
        <p:grpSpPr>
          <a:xfrm>
            <a:off x="0" y="6674802"/>
            <a:ext cx="12192000" cy="183198"/>
            <a:chOff x="0" y="5303520"/>
            <a:chExt cx="12202796" cy="594360"/>
          </a:xfrm>
        </p:grpSpPr>
        <p:sp>
          <p:nvSpPr>
            <p:cNvPr id="15" name="Rectangle 14">
              <a:extLst>
                <a:ext uri="{FF2B5EF4-FFF2-40B4-BE49-F238E27FC236}">
                  <a16:creationId xmlns:a16="http://schemas.microsoft.com/office/drawing/2014/main" id="{FFFA9983-A367-4237-8752-E17610CC444D}"/>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05FD5-ECAD-485E-886C-7AC6967DA60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E0CFEC-7BB3-42EC-B09F-8B47F4506DBB}"/>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563691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ight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solidFill>
                  <a:schemeClr val="tx1"/>
                </a:solidFill>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3D26528D-C0E7-453A-BE76-E5EA20E52429}"/>
              </a:ext>
            </a:extLst>
          </p:cNvPr>
          <p:cNvGrpSpPr/>
          <p:nvPr userDrawn="1"/>
        </p:nvGrpSpPr>
        <p:grpSpPr>
          <a:xfrm>
            <a:off x="0" y="6674802"/>
            <a:ext cx="12192000" cy="183198"/>
            <a:chOff x="0" y="5303520"/>
            <a:chExt cx="12202796" cy="594360"/>
          </a:xfrm>
        </p:grpSpPr>
        <p:sp>
          <p:nvSpPr>
            <p:cNvPr id="19" name="Rectangle 18">
              <a:extLst>
                <a:ext uri="{FF2B5EF4-FFF2-40B4-BE49-F238E27FC236}">
                  <a16:creationId xmlns:a16="http://schemas.microsoft.com/office/drawing/2014/main" id="{383DDA95-AF30-44C4-A908-5F1B206545EF}"/>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222188-3F17-4551-97FE-BA323B13D4A4}"/>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48E372-6C95-447F-95D3-DD201C0E5B30}"/>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1512076"/>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quence With Chart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Rectangle 5">
            <a:extLst>
              <a:ext uri="{FF2B5EF4-FFF2-40B4-BE49-F238E27FC236}">
                <a16:creationId xmlns:a16="http://schemas.microsoft.com/office/drawing/2014/main" id="{B5A8F60E-396C-4BFB-B6B6-45611FC1E270}"/>
              </a:ext>
            </a:extLst>
          </p:cNvPr>
          <p:cNvSpPr/>
          <p:nvPr userDrawn="1"/>
        </p:nvSpPr>
        <p:spPr>
          <a:xfrm>
            <a:off x="11719596" y="1129136"/>
            <a:ext cx="468059" cy="513547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B4AFA4F-202A-49E8-87A9-AB7AA11F515B}"/>
              </a:ext>
            </a:extLst>
          </p:cNvPr>
          <p:cNvSpPr/>
          <p:nvPr userDrawn="1"/>
        </p:nvSpPr>
        <p:spPr>
          <a:xfrm>
            <a:off x="9059248" y="1129136"/>
            <a:ext cx="178177" cy="5135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9DCF16DA-CE9F-454E-A3B3-87304A84BD4F}"/>
              </a:ext>
            </a:extLst>
          </p:cNvPr>
          <p:cNvSpPr>
            <a:spLocks noGrp="1"/>
          </p:cNvSpPr>
          <p:nvPr>
            <p:ph type="pic" sz="quarter" idx="14" hasCustomPrompt="1"/>
          </p:nvPr>
        </p:nvSpPr>
        <p:spPr>
          <a:xfrm>
            <a:off x="9237426" y="1129136"/>
            <a:ext cx="2482170" cy="5135469"/>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9" name="Chart Placeholder 24">
            <a:extLst>
              <a:ext uri="{FF2B5EF4-FFF2-40B4-BE49-F238E27FC236}">
                <a16:creationId xmlns:a16="http://schemas.microsoft.com/office/drawing/2014/main" id="{E4EFE39C-F5F2-409E-B043-5026E0F687F3}"/>
              </a:ext>
            </a:extLst>
          </p:cNvPr>
          <p:cNvSpPr>
            <a:spLocks noGrp="1"/>
          </p:cNvSpPr>
          <p:nvPr>
            <p:ph type="chart" sz="quarter" idx="15"/>
          </p:nvPr>
        </p:nvSpPr>
        <p:spPr>
          <a:xfrm>
            <a:off x="1402673" y="1376363"/>
            <a:ext cx="7296828" cy="4616450"/>
          </a:xfrm>
        </p:spPr>
        <p:txBody>
          <a:bodyPr/>
          <a:lstStyle/>
          <a:p>
            <a:endParaRPr lang="en-AU"/>
          </a:p>
        </p:txBody>
      </p:sp>
      <p:pic>
        <p:nvPicPr>
          <p:cNvPr id="11" name="Picture 10">
            <a:extLst>
              <a:ext uri="{FF2B5EF4-FFF2-40B4-BE49-F238E27FC236}">
                <a16:creationId xmlns:a16="http://schemas.microsoft.com/office/drawing/2014/main" id="{1B753D69-9BAA-45E9-BF2D-B2122A0A1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638"/>
            <a:ext cx="781674" cy="5130592"/>
          </a:xfrm>
          <a:prstGeom prst="rect">
            <a:avLst/>
          </a:prstGeom>
        </p:spPr>
      </p:pic>
      <p:sp>
        <p:nvSpPr>
          <p:cNvPr id="12" name="Rectangle 11">
            <a:extLst>
              <a:ext uri="{FF2B5EF4-FFF2-40B4-BE49-F238E27FC236}">
                <a16:creationId xmlns:a16="http://schemas.microsoft.com/office/drawing/2014/main" id="{CA28A207-D3A4-452B-B72D-64B027D80098}"/>
              </a:ext>
            </a:extLst>
          </p:cNvPr>
          <p:cNvSpPr/>
          <p:nvPr userDrawn="1"/>
        </p:nvSpPr>
        <p:spPr>
          <a:xfrm>
            <a:off x="914746" y="1131637"/>
            <a:ext cx="178177" cy="513059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8CB0C9-2D14-462F-9F3F-FD43CAC579C1}"/>
              </a:ext>
            </a:extLst>
          </p:cNvPr>
          <p:cNvSpPr/>
          <p:nvPr userDrawn="1"/>
        </p:nvSpPr>
        <p:spPr>
          <a:xfrm>
            <a:off x="0" y="1131637"/>
            <a:ext cx="235199" cy="513059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06051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quence With Char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47D4-34A8-40FE-B173-8F3CD9C8CA7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1503441-5C94-4F61-9606-7EDDD9401FA2}"/>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EF01910C-FD11-4078-B923-D3EE8BB2049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6E5EF80-4153-4BF1-8780-5012B89864F0}"/>
              </a:ext>
            </a:extLst>
          </p:cNvPr>
          <p:cNvSpPr/>
          <p:nvPr userDrawn="1"/>
        </p:nvSpPr>
        <p:spPr>
          <a:xfrm>
            <a:off x="11719596" y="1126874"/>
            <a:ext cx="468059" cy="513773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38AF7AE-0887-44AE-B9D0-94C50A873D5F}"/>
              </a:ext>
            </a:extLst>
          </p:cNvPr>
          <p:cNvSpPr/>
          <p:nvPr userDrawn="1"/>
        </p:nvSpPr>
        <p:spPr>
          <a:xfrm>
            <a:off x="9059248" y="1126875"/>
            <a:ext cx="178177" cy="5137733"/>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Picture Placeholder 2">
            <a:extLst>
              <a:ext uri="{FF2B5EF4-FFF2-40B4-BE49-F238E27FC236}">
                <a16:creationId xmlns:a16="http://schemas.microsoft.com/office/drawing/2014/main" id="{8B297E19-56EC-4122-8014-59FCF89AA95E}"/>
              </a:ext>
            </a:extLst>
          </p:cNvPr>
          <p:cNvSpPr>
            <a:spLocks noGrp="1"/>
          </p:cNvSpPr>
          <p:nvPr>
            <p:ph type="pic" sz="quarter" idx="14" hasCustomPrompt="1"/>
          </p:nvPr>
        </p:nvSpPr>
        <p:spPr>
          <a:xfrm>
            <a:off x="9237426" y="1126874"/>
            <a:ext cx="2482170" cy="5145294"/>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5D3068D8-8199-40B1-971E-00A7691D90EA}"/>
              </a:ext>
            </a:extLst>
          </p:cNvPr>
          <p:cNvSpPr>
            <a:spLocks noGrp="1"/>
          </p:cNvSpPr>
          <p:nvPr>
            <p:ph type="chart" sz="quarter" idx="15"/>
          </p:nvPr>
        </p:nvSpPr>
        <p:spPr>
          <a:xfrm>
            <a:off x="1402673" y="1376363"/>
            <a:ext cx="7296828" cy="4616450"/>
          </a:xfrm>
        </p:spPr>
        <p:txBody>
          <a:bodyPr/>
          <a:lstStyle/>
          <a:p>
            <a:endParaRPr lang="en-AU"/>
          </a:p>
        </p:txBody>
      </p:sp>
      <p:pic>
        <p:nvPicPr>
          <p:cNvPr id="10" name="Picture 9">
            <a:extLst>
              <a:ext uri="{FF2B5EF4-FFF2-40B4-BE49-F238E27FC236}">
                <a16:creationId xmlns:a16="http://schemas.microsoft.com/office/drawing/2014/main" id="{B1FED81A-D71B-42A8-A879-73BA8A4F7B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711" y="1130725"/>
            <a:ext cx="781674" cy="5133882"/>
          </a:xfrm>
          <a:prstGeom prst="rect">
            <a:avLst/>
          </a:prstGeom>
        </p:spPr>
      </p:pic>
      <p:sp>
        <p:nvSpPr>
          <p:cNvPr id="11" name="Rectangle 10">
            <a:extLst>
              <a:ext uri="{FF2B5EF4-FFF2-40B4-BE49-F238E27FC236}">
                <a16:creationId xmlns:a16="http://schemas.microsoft.com/office/drawing/2014/main" id="{7BA826B0-60FD-4F86-A9FD-65E4FE41424E}"/>
              </a:ext>
            </a:extLst>
          </p:cNvPr>
          <p:cNvSpPr/>
          <p:nvPr userDrawn="1"/>
        </p:nvSpPr>
        <p:spPr>
          <a:xfrm>
            <a:off x="914746" y="1128889"/>
            <a:ext cx="178177" cy="513571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A8558C-2C02-4A5E-B1E5-417062E2E821}"/>
              </a:ext>
            </a:extLst>
          </p:cNvPr>
          <p:cNvSpPr/>
          <p:nvPr userDrawn="1"/>
        </p:nvSpPr>
        <p:spPr>
          <a:xfrm>
            <a:off x="0" y="1130725"/>
            <a:ext cx="235199" cy="513388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225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quence With Chart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CE71-B970-46BE-9659-C868FDE1806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5AF8A7C-DD6F-48D4-A725-DAB52EAC7702}"/>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552A8B4-D48D-40E3-AAB4-F794663BFF2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EBB1E27E-9C01-4DB0-8D65-7FD95CF4B95F}"/>
              </a:ext>
            </a:extLst>
          </p:cNvPr>
          <p:cNvSpPr/>
          <p:nvPr userDrawn="1"/>
        </p:nvSpPr>
        <p:spPr>
          <a:xfrm>
            <a:off x="11719596" y="1131265"/>
            <a:ext cx="468059" cy="5131989"/>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29DAA61-B817-40FE-ACF4-7C372423A370}"/>
              </a:ext>
            </a:extLst>
          </p:cNvPr>
          <p:cNvSpPr/>
          <p:nvPr userDrawn="1"/>
        </p:nvSpPr>
        <p:spPr>
          <a:xfrm>
            <a:off x="9059248" y="1128887"/>
            <a:ext cx="178177" cy="51357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D3AC33C7-5CF0-4DD4-A149-74E8F07D4112}"/>
              </a:ext>
            </a:extLst>
          </p:cNvPr>
          <p:cNvSpPr>
            <a:spLocks noGrp="1"/>
          </p:cNvSpPr>
          <p:nvPr>
            <p:ph type="pic" sz="quarter" idx="14" hasCustomPrompt="1"/>
          </p:nvPr>
        </p:nvSpPr>
        <p:spPr>
          <a:xfrm>
            <a:off x="9237426" y="1132605"/>
            <a:ext cx="2482170" cy="5131991"/>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9F0D06B7-20F2-4CDF-9E15-99080418FA1F}"/>
              </a:ext>
            </a:extLst>
          </p:cNvPr>
          <p:cNvSpPr>
            <a:spLocks noGrp="1"/>
          </p:cNvSpPr>
          <p:nvPr>
            <p:ph type="chart" sz="quarter" idx="15"/>
          </p:nvPr>
        </p:nvSpPr>
        <p:spPr>
          <a:xfrm>
            <a:off x="1402673" y="1376363"/>
            <a:ext cx="7296828" cy="4616450"/>
          </a:xfrm>
        </p:spPr>
        <p:txBody>
          <a:bodyPr/>
          <a:lstStyle/>
          <a:p>
            <a:endParaRPr lang="en-AU"/>
          </a:p>
        </p:txBody>
      </p:sp>
      <p:pic>
        <p:nvPicPr>
          <p:cNvPr id="10" name="Picture 9">
            <a:extLst>
              <a:ext uri="{FF2B5EF4-FFF2-40B4-BE49-F238E27FC236}">
                <a16:creationId xmlns:a16="http://schemas.microsoft.com/office/drawing/2014/main" id="{9A0D9BBB-EFA7-494F-A8E2-CB380D67A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264"/>
            <a:ext cx="781674" cy="5133339"/>
          </a:xfrm>
          <a:prstGeom prst="rect">
            <a:avLst/>
          </a:prstGeom>
        </p:spPr>
      </p:pic>
      <p:sp>
        <p:nvSpPr>
          <p:cNvPr id="11" name="Rectangle 10">
            <a:extLst>
              <a:ext uri="{FF2B5EF4-FFF2-40B4-BE49-F238E27FC236}">
                <a16:creationId xmlns:a16="http://schemas.microsoft.com/office/drawing/2014/main" id="{C60F6BE5-4A1B-47AC-B590-543EC0165E30}"/>
              </a:ext>
            </a:extLst>
          </p:cNvPr>
          <p:cNvSpPr/>
          <p:nvPr userDrawn="1"/>
        </p:nvSpPr>
        <p:spPr>
          <a:xfrm>
            <a:off x="914746" y="1131257"/>
            <a:ext cx="178177" cy="5133343"/>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8C21D94-C5C0-4AFB-B546-41DBEEA84749}"/>
              </a:ext>
            </a:extLst>
          </p:cNvPr>
          <p:cNvSpPr/>
          <p:nvPr userDrawn="1"/>
        </p:nvSpPr>
        <p:spPr>
          <a:xfrm>
            <a:off x="0" y="1130051"/>
            <a:ext cx="235199" cy="5133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6172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quence With Char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1BB5-1354-48E9-BFA8-55B3A9C9EFFA}"/>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4F0D6937-1C0E-4E12-B098-0AA0EEDF9945}"/>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7D35466-D06D-47B8-AF05-9E4B4D6FD39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9315791A-994C-47EA-AF8F-6619808C2C67}"/>
              </a:ext>
            </a:extLst>
          </p:cNvPr>
          <p:cNvSpPr/>
          <p:nvPr userDrawn="1"/>
        </p:nvSpPr>
        <p:spPr>
          <a:xfrm>
            <a:off x="11719596" y="1131265"/>
            <a:ext cx="468059" cy="513776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2822224-430E-479F-9F88-A17A467B3336}"/>
              </a:ext>
            </a:extLst>
          </p:cNvPr>
          <p:cNvSpPr/>
          <p:nvPr userDrawn="1"/>
        </p:nvSpPr>
        <p:spPr>
          <a:xfrm>
            <a:off x="9059248" y="1129431"/>
            <a:ext cx="178177" cy="5137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B5D62827-1785-4BAD-8061-F5AAFF6C5B0F}"/>
              </a:ext>
            </a:extLst>
          </p:cNvPr>
          <p:cNvSpPr>
            <a:spLocks noGrp="1"/>
          </p:cNvSpPr>
          <p:nvPr>
            <p:ph type="pic" sz="quarter" idx="14" hasCustomPrompt="1"/>
          </p:nvPr>
        </p:nvSpPr>
        <p:spPr>
          <a:xfrm>
            <a:off x="9237426" y="1132605"/>
            <a:ext cx="2482170" cy="5130693"/>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8AE834EF-D84C-4BF2-BFA1-05270AFEB2E0}"/>
              </a:ext>
            </a:extLst>
          </p:cNvPr>
          <p:cNvSpPr>
            <a:spLocks noGrp="1"/>
          </p:cNvSpPr>
          <p:nvPr>
            <p:ph type="chart" sz="quarter" idx="15"/>
          </p:nvPr>
        </p:nvSpPr>
        <p:spPr>
          <a:xfrm>
            <a:off x="1376039" y="1376363"/>
            <a:ext cx="7323462" cy="4616450"/>
          </a:xfrm>
        </p:spPr>
        <p:txBody>
          <a:bodyPr/>
          <a:lstStyle/>
          <a:p>
            <a:endParaRPr lang="en-AU"/>
          </a:p>
        </p:txBody>
      </p:sp>
      <p:pic>
        <p:nvPicPr>
          <p:cNvPr id="10" name="Picture 9">
            <a:extLst>
              <a:ext uri="{FF2B5EF4-FFF2-40B4-BE49-F238E27FC236}">
                <a16:creationId xmlns:a16="http://schemas.microsoft.com/office/drawing/2014/main" id="{DF4C7CA2-CC1F-4246-AC10-608C5658D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0724"/>
            <a:ext cx="781674" cy="5133885"/>
          </a:xfrm>
          <a:prstGeom prst="rect">
            <a:avLst/>
          </a:prstGeom>
        </p:spPr>
      </p:pic>
      <p:sp>
        <p:nvSpPr>
          <p:cNvPr id="11" name="Rectangle 10">
            <a:extLst>
              <a:ext uri="{FF2B5EF4-FFF2-40B4-BE49-F238E27FC236}">
                <a16:creationId xmlns:a16="http://schemas.microsoft.com/office/drawing/2014/main" id="{AF936E9D-FAAF-4359-9646-42BB8083A83D}"/>
              </a:ext>
            </a:extLst>
          </p:cNvPr>
          <p:cNvSpPr/>
          <p:nvPr userDrawn="1"/>
        </p:nvSpPr>
        <p:spPr>
          <a:xfrm>
            <a:off x="914746" y="1130725"/>
            <a:ext cx="178177" cy="513388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94DE0-771D-4E85-9557-42E55A914078}"/>
              </a:ext>
            </a:extLst>
          </p:cNvPr>
          <p:cNvSpPr/>
          <p:nvPr userDrawn="1"/>
        </p:nvSpPr>
        <p:spPr>
          <a:xfrm>
            <a:off x="0" y="1130725"/>
            <a:ext cx="235199" cy="51338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7405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quence With Char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411C-F421-41C7-BD2D-5EB6F7B98C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86A0DD40-BCB1-4188-8904-4820D1531255}"/>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979CDF90-BC17-41D7-AB5F-01F7CD2D116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2600BF4-92FA-4D6B-89A6-B758543C37E5}"/>
              </a:ext>
            </a:extLst>
          </p:cNvPr>
          <p:cNvSpPr/>
          <p:nvPr userDrawn="1"/>
        </p:nvSpPr>
        <p:spPr>
          <a:xfrm>
            <a:off x="11719596" y="1134440"/>
            <a:ext cx="468059" cy="513688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6FF2C4-9226-4C7D-8583-B3C440DE1173}"/>
              </a:ext>
            </a:extLst>
          </p:cNvPr>
          <p:cNvSpPr/>
          <p:nvPr userDrawn="1"/>
        </p:nvSpPr>
        <p:spPr>
          <a:xfrm>
            <a:off x="9059248" y="1130814"/>
            <a:ext cx="178177" cy="5140512"/>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435353-B6BD-4B53-B7DB-CFBC59A5F938}"/>
              </a:ext>
            </a:extLst>
          </p:cNvPr>
          <p:cNvSpPr/>
          <p:nvPr userDrawn="1"/>
        </p:nvSpPr>
        <p:spPr>
          <a:xfrm>
            <a:off x="0" y="1130814"/>
            <a:ext cx="235199" cy="51337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54FFF05-2D5E-4855-902F-61D7D91D72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30815"/>
            <a:ext cx="703428" cy="5133796"/>
          </a:xfrm>
          <a:prstGeom prst="rect">
            <a:avLst/>
          </a:prstGeom>
        </p:spPr>
      </p:pic>
      <p:sp>
        <p:nvSpPr>
          <p:cNvPr id="10" name="Rectangle 9">
            <a:extLst>
              <a:ext uri="{FF2B5EF4-FFF2-40B4-BE49-F238E27FC236}">
                <a16:creationId xmlns:a16="http://schemas.microsoft.com/office/drawing/2014/main" id="{70852ED5-8DD5-481D-B93D-F790FD2986AE}"/>
              </a:ext>
            </a:extLst>
          </p:cNvPr>
          <p:cNvSpPr/>
          <p:nvPr userDrawn="1"/>
        </p:nvSpPr>
        <p:spPr>
          <a:xfrm>
            <a:off x="914746" y="1130814"/>
            <a:ext cx="178177" cy="5133796"/>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a:extLst>
              <a:ext uri="{FF2B5EF4-FFF2-40B4-BE49-F238E27FC236}">
                <a16:creationId xmlns:a16="http://schemas.microsoft.com/office/drawing/2014/main" id="{A889FB9B-A1F0-41F2-A9A9-5685FC5E5287}"/>
              </a:ext>
            </a:extLst>
          </p:cNvPr>
          <p:cNvSpPr>
            <a:spLocks noGrp="1"/>
          </p:cNvSpPr>
          <p:nvPr userDrawn="1">
            <p:ph type="pic" sz="quarter" idx="14" hasCustomPrompt="1"/>
          </p:nvPr>
        </p:nvSpPr>
        <p:spPr>
          <a:xfrm>
            <a:off x="9237426" y="1137253"/>
            <a:ext cx="2482170" cy="5127357"/>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12" name="Chart Placeholder 24">
            <a:extLst>
              <a:ext uri="{FF2B5EF4-FFF2-40B4-BE49-F238E27FC236}">
                <a16:creationId xmlns:a16="http://schemas.microsoft.com/office/drawing/2014/main" id="{C0133A95-3EFB-4AF0-88D5-2DBE7EEAD084}"/>
              </a:ext>
            </a:extLst>
          </p:cNvPr>
          <p:cNvSpPr>
            <a:spLocks noGrp="1"/>
          </p:cNvSpPr>
          <p:nvPr userDrawn="1">
            <p:ph type="chart" sz="quarter" idx="15"/>
          </p:nvPr>
        </p:nvSpPr>
        <p:spPr>
          <a:xfrm>
            <a:off x="1376039" y="1376363"/>
            <a:ext cx="7323461" cy="4616450"/>
          </a:xfrm>
        </p:spPr>
        <p:txBody>
          <a:bodyPr/>
          <a:lstStyle/>
          <a:p>
            <a:endParaRPr lang="en-AU"/>
          </a:p>
        </p:txBody>
      </p:sp>
    </p:spTree>
    <p:extLst>
      <p:ext uri="{BB962C8B-B14F-4D97-AF65-F5344CB8AC3E}">
        <p14:creationId xmlns:p14="http://schemas.microsoft.com/office/powerpoint/2010/main" val="428386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quence With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41B9-0981-4056-ADBB-CC7156B5915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5BAC88D-A3F9-4CA6-BC4F-2449EDC2B688}"/>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5B1C5F66-32A1-4921-974A-C08431B22A3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2F44E652-2CAC-472F-9617-1A54A6AF3200}"/>
              </a:ext>
            </a:extLst>
          </p:cNvPr>
          <p:cNvSpPr/>
          <p:nvPr userDrawn="1"/>
        </p:nvSpPr>
        <p:spPr>
          <a:xfrm>
            <a:off x="-3388" y="1135753"/>
            <a:ext cx="323428" cy="5128848"/>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23800B-3E47-49FA-977C-9218FE0F9105}"/>
              </a:ext>
            </a:extLst>
          </p:cNvPr>
          <p:cNvSpPr/>
          <p:nvPr userDrawn="1"/>
        </p:nvSpPr>
        <p:spPr>
          <a:xfrm>
            <a:off x="5575140" y="1133058"/>
            <a:ext cx="6407746" cy="513154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ECBD9FA-BD71-4F1F-9C32-4CDAB31805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9048"/>
          <a:stretch/>
        </p:blipFill>
        <p:spPr>
          <a:xfrm>
            <a:off x="5710275" y="1133057"/>
            <a:ext cx="1200059" cy="5131551"/>
          </a:xfrm>
          <a:prstGeom prst="rect">
            <a:avLst/>
          </a:prstGeom>
        </p:spPr>
      </p:pic>
      <p:sp>
        <p:nvSpPr>
          <p:cNvPr id="9" name="Rectangle 8">
            <a:extLst>
              <a:ext uri="{FF2B5EF4-FFF2-40B4-BE49-F238E27FC236}">
                <a16:creationId xmlns:a16="http://schemas.microsoft.com/office/drawing/2014/main" id="{80DF443C-13EA-4DAD-8168-09C64E4C1306}"/>
              </a:ext>
            </a:extLst>
          </p:cNvPr>
          <p:cNvSpPr/>
          <p:nvPr userDrawn="1"/>
        </p:nvSpPr>
        <p:spPr>
          <a:xfrm>
            <a:off x="11979053" y="1133056"/>
            <a:ext cx="228198" cy="5131545"/>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0E740B-C5BE-46A0-9248-091F4EF39E10}"/>
              </a:ext>
            </a:extLst>
          </p:cNvPr>
          <p:cNvSpPr/>
          <p:nvPr userDrawn="1"/>
        </p:nvSpPr>
        <p:spPr>
          <a:xfrm>
            <a:off x="5459773" y="1133055"/>
            <a:ext cx="250502" cy="5131553"/>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6">
            <a:extLst>
              <a:ext uri="{FF2B5EF4-FFF2-40B4-BE49-F238E27FC236}">
                <a16:creationId xmlns:a16="http://schemas.microsoft.com/office/drawing/2014/main" id="{685FE307-44A3-494B-BFCE-EA0F1AA05BA4}"/>
              </a:ext>
            </a:extLst>
          </p:cNvPr>
          <p:cNvSpPr>
            <a:spLocks noGrp="1"/>
          </p:cNvSpPr>
          <p:nvPr userDrawn="1">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821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Yellow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B85CC7-27E3-4E49-BBC0-3FC5122DDBE4}"/>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2020565-85B0-488F-8894-E88098A94A30}"/>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bg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52349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quence With Tex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BAA3-AB03-466A-A4F8-EB41202E192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33A349B9-FC12-4154-BAD6-6DAE399A8829}"/>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91FE2745-27D1-45C8-937F-1DEF373AE7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4CFEA2E7-A3B0-4C43-B94C-D5E1033F4B01}"/>
              </a:ext>
            </a:extLst>
          </p:cNvPr>
          <p:cNvSpPr/>
          <p:nvPr userDrawn="1"/>
        </p:nvSpPr>
        <p:spPr>
          <a:xfrm>
            <a:off x="-3388" y="1135752"/>
            <a:ext cx="323428" cy="5128857"/>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4AEA4F4-C6A5-484F-B240-583266BFA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0115" y="1135753"/>
            <a:ext cx="1304367" cy="5137071"/>
          </a:xfrm>
          <a:prstGeom prst="rect">
            <a:avLst/>
          </a:prstGeom>
        </p:spPr>
      </p:pic>
      <p:sp>
        <p:nvSpPr>
          <p:cNvPr id="8" name="Rectangle 7">
            <a:extLst>
              <a:ext uri="{FF2B5EF4-FFF2-40B4-BE49-F238E27FC236}">
                <a16:creationId xmlns:a16="http://schemas.microsoft.com/office/drawing/2014/main" id="{9F383740-E8E7-4065-B4D2-D02EA81ABAC5}"/>
              </a:ext>
            </a:extLst>
          </p:cNvPr>
          <p:cNvSpPr/>
          <p:nvPr userDrawn="1"/>
        </p:nvSpPr>
        <p:spPr>
          <a:xfrm>
            <a:off x="11979053" y="1133056"/>
            <a:ext cx="212947" cy="513707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A5D85-B3AC-4846-AD58-6A0F2AE770A4}"/>
              </a:ext>
            </a:extLst>
          </p:cNvPr>
          <p:cNvSpPr/>
          <p:nvPr userDrawn="1"/>
        </p:nvSpPr>
        <p:spPr>
          <a:xfrm>
            <a:off x="5459773" y="1133056"/>
            <a:ext cx="250502" cy="513977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A429FE-C33D-42D9-89F5-7DC4E6D0C2A4}"/>
              </a:ext>
            </a:extLst>
          </p:cNvPr>
          <p:cNvSpPr/>
          <p:nvPr userDrawn="1"/>
        </p:nvSpPr>
        <p:spPr>
          <a:xfrm>
            <a:off x="6910334" y="1133057"/>
            <a:ext cx="5072552" cy="5139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1" name="Text Placeholder 6">
            <a:extLst>
              <a:ext uri="{FF2B5EF4-FFF2-40B4-BE49-F238E27FC236}">
                <a16:creationId xmlns:a16="http://schemas.microsoft.com/office/drawing/2014/main" id="{FF71D36B-D9D4-4896-94BD-D6F912602B63}"/>
              </a:ext>
            </a:extLst>
          </p:cNvPr>
          <p:cNvSpPr>
            <a:spLocks noGrp="1"/>
          </p:cNvSpPr>
          <p:nvPr userDrawn="1">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8268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quence With Text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064F49-A135-4348-915D-31A0E4D486CF}"/>
              </a:ext>
            </a:extLst>
          </p:cNvPr>
          <p:cNvSpPr/>
          <p:nvPr userDrawn="1"/>
        </p:nvSpPr>
        <p:spPr>
          <a:xfrm>
            <a:off x="6851561" y="1133057"/>
            <a:ext cx="5131325" cy="51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Title 1">
            <a:extLst>
              <a:ext uri="{FF2B5EF4-FFF2-40B4-BE49-F238E27FC236}">
                <a16:creationId xmlns:a16="http://schemas.microsoft.com/office/drawing/2014/main" id="{9097D1A1-067C-4C41-8AF8-92E5BF3EB13A}"/>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7510389-1078-493A-A99C-F12736C43380}"/>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7DD538DF-EA34-4951-8631-F0DF775B16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D77F094B-A94F-4004-BEF6-F478A2CD389F}"/>
              </a:ext>
            </a:extLst>
          </p:cNvPr>
          <p:cNvSpPr/>
          <p:nvPr userDrawn="1"/>
        </p:nvSpPr>
        <p:spPr>
          <a:xfrm>
            <a:off x="-3388" y="1135753"/>
            <a:ext cx="32342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9FD90A25-2C5D-4D2D-A0DF-82870357C2F0}"/>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B0AEAC-D6CB-450F-AAE3-A0B0C355B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182" y="1135753"/>
            <a:ext cx="1208296" cy="5137070"/>
          </a:xfrm>
          <a:prstGeom prst="rect">
            <a:avLst/>
          </a:prstGeom>
        </p:spPr>
      </p:pic>
      <p:sp>
        <p:nvSpPr>
          <p:cNvPr id="9" name="Rectangle 8">
            <a:extLst>
              <a:ext uri="{FF2B5EF4-FFF2-40B4-BE49-F238E27FC236}">
                <a16:creationId xmlns:a16="http://schemas.microsoft.com/office/drawing/2014/main" id="{6FF9546E-BBC5-49FD-BE06-27ABA4326D60}"/>
              </a:ext>
            </a:extLst>
          </p:cNvPr>
          <p:cNvSpPr/>
          <p:nvPr userDrawn="1"/>
        </p:nvSpPr>
        <p:spPr>
          <a:xfrm>
            <a:off x="11979053" y="1133057"/>
            <a:ext cx="22819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9750BE-72E7-4DD3-A3C1-FD3CD066642C}"/>
              </a:ext>
            </a:extLst>
          </p:cNvPr>
          <p:cNvSpPr/>
          <p:nvPr userDrawn="1"/>
        </p:nvSpPr>
        <p:spPr>
          <a:xfrm>
            <a:off x="5478061" y="1133055"/>
            <a:ext cx="250502" cy="513707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9802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quence With Tex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6CC4-6411-43E1-93B4-8A5BA889D67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443687C-07B7-45EE-B00A-D45EF872CA9E}"/>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885AA9DB-CDAA-44A6-8B2C-AA139D47AB8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2" name="Rectangle 11">
            <a:extLst>
              <a:ext uri="{FF2B5EF4-FFF2-40B4-BE49-F238E27FC236}">
                <a16:creationId xmlns:a16="http://schemas.microsoft.com/office/drawing/2014/main" id="{B259470E-28BC-42CD-B3BC-C1121199C8AF}"/>
              </a:ext>
            </a:extLst>
          </p:cNvPr>
          <p:cNvSpPr/>
          <p:nvPr userDrawn="1"/>
        </p:nvSpPr>
        <p:spPr>
          <a:xfrm>
            <a:off x="-3388" y="1135753"/>
            <a:ext cx="323428"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72D19543-36F7-49CF-A2AC-78E22B3AD8DD}"/>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BF31609C-A4A0-439F-B2B0-DC52E7B33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4"/>
            <a:ext cx="1293566" cy="5137074"/>
          </a:xfrm>
          <a:prstGeom prst="rect">
            <a:avLst/>
          </a:prstGeom>
        </p:spPr>
      </p:pic>
      <p:sp>
        <p:nvSpPr>
          <p:cNvPr id="16" name="Rectangle 15">
            <a:extLst>
              <a:ext uri="{FF2B5EF4-FFF2-40B4-BE49-F238E27FC236}">
                <a16:creationId xmlns:a16="http://schemas.microsoft.com/office/drawing/2014/main" id="{9C190A57-2499-4646-8A4D-3B32878DE964}"/>
              </a:ext>
            </a:extLst>
          </p:cNvPr>
          <p:cNvSpPr/>
          <p:nvPr userDrawn="1"/>
        </p:nvSpPr>
        <p:spPr>
          <a:xfrm>
            <a:off x="11979053" y="1133056"/>
            <a:ext cx="228198" cy="513707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ACDB13-308D-4082-94EA-272040BC1EBC}"/>
              </a:ext>
            </a:extLst>
          </p:cNvPr>
          <p:cNvSpPr/>
          <p:nvPr userDrawn="1"/>
        </p:nvSpPr>
        <p:spPr>
          <a:xfrm>
            <a:off x="5468917" y="1133056"/>
            <a:ext cx="250502" cy="5139772"/>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419ADD3-46B5-4A28-A85A-7B7176D9F60D}"/>
              </a:ext>
            </a:extLst>
          </p:cNvPr>
          <p:cNvSpPr/>
          <p:nvPr userDrawn="1"/>
        </p:nvSpPr>
        <p:spPr>
          <a:xfrm>
            <a:off x="6910334" y="1133057"/>
            <a:ext cx="5072552" cy="513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630055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quence With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9470-6502-4E8B-AA42-FB92529FA02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EC8403A5-8B2E-4E43-9F93-203C4AA058B5}"/>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4763593-A142-4693-A971-8201274E840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B59CC6A8-A58E-4DD2-8682-61947598DF5C}"/>
              </a:ext>
            </a:extLst>
          </p:cNvPr>
          <p:cNvSpPr/>
          <p:nvPr userDrawn="1"/>
        </p:nvSpPr>
        <p:spPr>
          <a:xfrm>
            <a:off x="-3388" y="1135752"/>
            <a:ext cx="323428" cy="51370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67C6A5A3-944A-4740-AE2F-EB56BD7FC2EB}"/>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0AC53FA-BC2E-4EF1-80DC-237C563D3F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3"/>
            <a:ext cx="1275811" cy="5137063"/>
          </a:xfrm>
          <a:prstGeom prst="rect">
            <a:avLst/>
          </a:prstGeom>
        </p:spPr>
      </p:pic>
      <p:sp>
        <p:nvSpPr>
          <p:cNvPr id="9" name="Rectangle 8">
            <a:extLst>
              <a:ext uri="{FF2B5EF4-FFF2-40B4-BE49-F238E27FC236}">
                <a16:creationId xmlns:a16="http://schemas.microsoft.com/office/drawing/2014/main" id="{57EAE79E-972B-4F22-B4DE-6E83BF2B0497}"/>
              </a:ext>
            </a:extLst>
          </p:cNvPr>
          <p:cNvSpPr/>
          <p:nvPr userDrawn="1"/>
        </p:nvSpPr>
        <p:spPr>
          <a:xfrm>
            <a:off x="11979053" y="1133056"/>
            <a:ext cx="228198" cy="51397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A18F75-01BD-47B5-9DC0-7446275983BD}"/>
              </a:ext>
            </a:extLst>
          </p:cNvPr>
          <p:cNvSpPr/>
          <p:nvPr userDrawn="1"/>
        </p:nvSpPr>
        <p:spPr>
          <a:xfrm>
            <a:off x="5468917" y="1133055"/>
            <a:ext cx="250502" cy="5137063"/>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A311B6B-D73A-4D8C-AE59-8605DD380536}"/>
              </a:ext>
            </a:extLst>
          </p:cNvPr>
          <p:cNvSpPr/>
          <p:nvPr userDrawn="1"/>
        </p:nvSpPr>
        <p:spPr>
          <a:xfrm>
            <a:off x="6910334" y="1133058"/>
            <a:ext cx="5072552" cy="51397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405809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 Cover Blue 1">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7D40AD0-5D9B-4347-8016-757E80747E76}"/>
              </a:ext>
            </a:extLst>
          </p:cNvPr>
          <p:cNvGrpSpPr/>
          <p:nvPr userDrawn="1"/>
        </p:nvGrpSpPr>
        <p:grpSpPr>
          <a:xfrm>
            <a:off x="1572014" y="0"/>
            <a:ext cx="10619986" cy="5411469"/>
            <a:chOff x="1572014" y="0"/>
            <a:chExt cx="10619986" cy="5411469"/>
          </a:xfrm>
        </p:grpSpPr>
        <p:pic>
          <p:nvPicPr>
            <p:cNvPr id="60" name="Picture 59">
              <a:extLst>
                <a:ext uri="{FF2B5EF4-FFF2-40B4-BE49-F238E27FC236}">
                  <a16:creationId xmlns:a16="http://schemas.microsoft.com/office/drawing/2014/main" id="{245104B9-E223-42AF-9228-4D9DBA103E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2014" y="1107030"/>
              <a:ext cx="10619986" cy="4304439"/>
            </a:xfrm>
            <a:prstGeom prst="rect">
              <a:avLst/>
            </a:prstGeom>
          </p:spPr>
        </p:pic>
        <p:sp>
          <p:nvSpPr>
            <p:cNvPr id="61" name="Rectangle 60">
              <a:extLst>
                <a:ext uri="{FF2B5EF4-FFF2-40B4-BE49-F238E27FC236}">
                  <a16:creationId xmlns:a16="http://schemas.microsoft.com/office/drawing/2014/main" id="{ECA9C7F8-F075-46B3-BC20-F7BC754AB4B6}"/>
                </a:ext>
              </a:extLst>
            </p:cNvPr>
            <p:cNvSpPr/>
            <p:nvPr userDrawn="1"/>
          </p:nvSpPr>
          <p:spPr>
            <a:xfrm>
              <a:off x="1581785" y="247014"/>
              <a:ext cx="10607040" cy="87923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81785" y="0"/>
              <a:ext cx="10607040" cy="274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itle 1">
            <a:extLst>
              <a:ext uri="{FF2B5EF4-FFF2-40B4-BE49-F238E27FC236}">
                <a16:creationId xmlns:a16="http://schemas.microsoft.com/office/drawing/2014/main" id="{A7F61A64-3CDE-4167-85CB-90C6332EF1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
        <p:nvSpPr>
          <p:cNvPr id="64" name="Subtitle 2">
            <a:extLst>
              <a:ext uri="{FF2B5EF4-FFF2-40B4-BE49-F238E27FC236}">
                <a16:creationId xmlns:a16="http://schemas.microsoft.com/office/drawing/2014/main" id="{9FD1511E-B62B-4097-A97D-8D9B2E4AD4A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3605302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ck Cover Purp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504DC-7314-44CB-9C4D-D1417B013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785" y="1107030"/>
            <a:ext cx="10619359" cy="4304439"/>
          </a:xfrm>
          <a:prstGeom prst="rect">
            <a:avLst/>
          </a:prstGeom>
          <a:solidFill>
            <a:srgbClr val="6F006E"/>
          </a:solidFill>
        </p:spPr>
      </p:pic>
      <p:grpSp>
        <p:nvGrpSpPr>
          <p:cNvPr id="6" name="Group 5">
            <a:extLst>
              <a:ext uri="{FF2B5EF4-FFF2-40B4-BE49-F238E27FC236}">
                <a16:creationId xmlns:a16="http://schemas.microsoft.com/office/drawing/2014/main" id="{CE216235-861E-4CD0-BEC0-AF3D1B4E1DB6}"/>
              </a:ext>
            </a:extLst>
          </p:cNvPr>
          <p:cNvGrpSpPr/>
          <p:nvPr userDrawn="1"/>
        </p:nvGrpSpPr>
        <p:grpSpPr>
          <a:xfrm>
            <a:off x="1581785" y="0"/>
            <a:ext cx="10607040" cy="1126245"/>
            <a:chOff x="1581785" y="0"/>
            <a:chExt cx="10607040" cy="1126245"/>
          </a:xfrm>
        </p:grpSpPr>
        <p:sp>
          <p:nvSpPr>
            <p:cNvPr id="7" name="Rectangle 6">
              <a:extLst>
                <a:ext uri="{FF2B5EF4-FFF2-40B4-BE49-F238E27FC236}">
                  <a16:creationId xmlns:a16="http://schemas.microsoft.com/office/drawing/2014/main" id="{4C42AADD-502D-4152-8B36-EC246279832D}"/>
                </a:ext>
              </a:extLst>
            </p:cNvPr>
            <p:cNvSpPr/>
            <p:nvPr userDrawn="1"/>
          </p:nvSpPr>
          <p:spPr>
            <a:xfrm>
              <a:off x="1581785" y="247014"/>
              <a:ext cx="10607040" cy="87923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ED9C33-1382-426F-943B-9CDA2DA2A262}"/>
                </a:ext>
              </a:extLst>
            </p:cNvPr>
            <p:cNvSpPr/>
            <p:nvPr userDrawn="1"/>
          </p:nvSpPr>
          <p:spPr>
            <a:xfrm>
              <a:off x="1581785" y="0"/>
              <a:ext cx="10607040" cy="274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76E2362A-61F6-4883-94BC-DEF42B3004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
        <p:nvSpPr>
          <p:cNvPr id="10" name="Subtitle 2">
            <a:extLst>
              <a:ext uri="{FF2B5EF4-FFF2-40B4-BE49-F238E27FC236}">
                <a16:creationId xmlns:a16="http://schemas.microsoft.com/office/drawing/2014/main" id="{5003B944-E549-4D32-A21A-BCB050EFAE96}"/>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1093095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ck Cover Red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D7953F-2CEC-49FD-9143-A18FFEBAE699}"/>
              </a:ext>
            </a:extLst>
          </p:cNvPr>
          <p:cNvGrpSpPr/>
          <p:nvPr userDrawn="1"/>
        </p:nvGrpSpPr>
        <p:grpSpPr>
          <a:xfrm>
            <a:off x="1570193" y="0"/>
            <a:ext cx="10621807" cy="5411469"/>
            <a:chOff x="1570193" y="0"/>
            <a:chExt cx="10621807" cy="5411469"/>
          </a:xfrm>
        </p:grpSpPr>
        <p:pic>
          <p:nvPicPr>
            <p:cNvPr id="4" name="Picture 3">
              <a:extLst>
                <a:ext uri="{FF2B5EF4-FFF2-40B4-BE49-F238E27FC236}">
                  <a16:creationId xmlns:a16="http://schemas.microsoft.com/office/drawing/2014/main" id="{1F99D95C-68CF-4E22-948C-DFAD50B79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807" cy="4304439"/>
            </a:xfrm>
            <a:prstGeom prst="rect">
              <a:avLst/>
            </a:prstGeom>
          </p:spPr>
        </p:pic>
        <p:sp>
          <p:nvSpPr>
            <p:cNvPr id="5" name="Rectangle 4">
              <a:extLst>
                <a:ext uri="{FF2B5EF4-FFF2-40B4-BE49-F238E27FC236}">
                  <a16:creationId xmlns:a16="http://schemas.microsoft.com/office/drawing/2014/main" id="{C44AF1E9-C422-45F4-BA0F-E18879906F83}"/>
                </a:ext>
              </a:extLst>
            </p:cNvPr>
            <p:cNvSpPr/>
            <p:nvPr userDrawn="1"/>
          </p:nvSpPr>
          <p:spPr>
            <a:xfrm>
              <a:off x="1581785" y="247014"/>
              <a:ext cx="10607040" cy="87923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7EEAFE-09AD-44A7-A787-4D480FA4E3DD}"/>
                </a:ext>
              </a:extLst>
            </p:cNvPr>
            <p:cNvSpPr/>
            <p:nvPr userDrawn="1"/>
          </p:nvSpPr>
          <p:spPr>
            <a:xfrm>
              <a:off x="1581785" y="0"/>
              <a:ext cx="10607040" cy="27432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A62AC4E7-EB97-4491-AA7E-434973D72177}"/>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
        <p:nvSpPr>
          <p:cNvPr id="8" name="Subtitle 2">
            <a:extLst>
              <a:ext uri="{FF2B5EF4-FFF2-40B4-BE49-F238E27FC236}">
                <a16:creationId xmlns:a16="http://schemas.microsoft.com/office/drawing/2014/main" id="{ADB1696D-6D05-4956-B98D-EA4162819138}"/>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2086384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ck Cover Yellow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7A0F4-C136-4AFC-ACF9-D497162F1EA0}"/>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6F240012-04C1-4ACA-B25D-D08ADB1C5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3544F831-BECB-4384-B834-C4A1B5697076}"/>
                </a:ext>
              </a:extLst>
            </p:cNvPr>
            <p:cNvSpPr/>
            <p:nvPr userDrawn="1"/>
          </p:nvSpPr>
          <p:spPr>
            <a:xfrm>
              <a:off x="1581785" y="247014"/>
              <a:ext cx="10607040" cy="87923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00C554-EE42-4A2E-8CDA-CA681774E516}"/>
                </a:ext>
              </a:extLst>
            </p:cNvPr>
            <p:cNvSpPr/>
            <p:nvPr userDrawn="1"/>
          </p:nvSpPr>
          <p:spPr>
            <a:xfrm>
              <a:off x="1581785" y="0"/>
              <a:ext cx="10607040" cy="27432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2">
            <a:extLst>
              <a:ext uri="{FF2B5EF4-FFF2-40B4-BE49-F238E27FC236}">
                <a16:creationId xmlns:a16="http://schemas.microsoft.com/office/drawing/2014/main" id="{6013827B-CA75-4A46-B871-44D669F75440}"/>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7184162D-55BE-425C-8D84-44A1BE9B67A8}"/>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Tree>
    <p:extLst>
      <p:ext uri="{BB962C8B-B14F-4D97-AF65-F5344CB8AC3E}">
        <p14:creationId xmlns:p14="http://schemas.microsoft.com/office/powerpoint/2010/main" val="668012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ck Cover Green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34D91D-A186-4D05-BFD3-C949F892CB38}"/>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CE63DA98-418A-4359-A075-3660B20FE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9998795D-FDF1-49C0-9FBB-09DF165043AE}"/>
                </a:ext>
              </a:extLst>
            </p:cNvPr>
            <p:cNvSpPr/>
            <p:nvPr userDrawn="1"/>
          </p:nvSpPr>
          <p:spPr>
            <a:xfrm>
              <a:off x="1581785" y="247014"/>
              <a:ext cx="10607040" cy="879231"/>
            </a:xfrm>
            <a:prstGeom prst="rect">
              <a:avLst/>
            </a:prstGeom>
            <a:solidFill>
              <a:srgbClr val="09D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85CA9B-4A79-492D-A389-B5AE05F56FFA}"/>
                </a:ext>
              </a:extLst>
            </p:cNvPr>
            <p:cNvSpPr/>
            <p:nvPr userDrawn="1"/>
          </p:nvSpPr>
          <p:spPr>
            <a:xfrm>
              <a:off x="1581785" y="0"/>
              <a:ext cx="10607040" cy="274320"/>
            </a:xfrm>
            <a:prstGeom prst="rect">
              <a:avLst/>
            </a:prstGeom>
            <a:solidFill>
              <a:srgbClr val="02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2">
            <a:extLst>
              <a:ext uri="{FF2B5EF4-FFF2-40B4-BE49-F238E27FC236}">
                <a16:creationId xmlns:a16="http://schemas.microsoft.com/office/drawing/2014/main" id="{96B498E0-A08A-4E2A-ABD6-DC7D4712A79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22E0353E-389E-4662-B9AD-B4AE0DAB05EF}"/>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Tree>
    <p:extLst>
      <p:ext uri="{BB962C8B-B14F-4D97-AF65-F5344CB8AC3E}">
        <p14:creationId xmlns:p14="http://schemas.microsoft.com/office/powerpoint/2010/main" val="3075615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ck Cover Blu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A640D0-5A86-41DF-87EE-1C11B56E8945}"/>
              </a:ext>
            </a:extLst>
          </p:cNvPr>
          <p:cNvGrpSpPr/>
          <p:nvPr userDrawn="1"/>
        </p:nvGrpSpPr>
        <p:grpSpPr>
          <a:xfrm>
            <a:off x="896111" y="-18380"/>
            <a:ext cx="11295889" cy="5941030"/>
            <a:chOff x="922993" y="0"/>
            <a:chExt cx="11277580" cy="5943600"/>
          </a:xfrm>
        </p:grpSpPr>
        <p:sp>
          <p:nvSpPr>
            <p:cNvPr id="4" name="Rectangle 3">
              <a:extLst>
                <a:ext uri="{FF2B5EF4-FFF2-40B4-BE49-F238E27FC236}">
                  <a16:creationId xmlns:a16="http://schemas.microsoft.com/office/drawing/2014/main" id="{01DB3D08-8653-4A14-832E-60338C2C1FDF}"/>
                </a:ext>
              </a:extLst>
            </p:cNvPr>
            <p:cNvSpPr/>
            <p:nvPr userDrawn="1"/>
          </p:nvSpPr>
          <p:spPr>
            <a:xfrm>
              <a:off x="922993" y="0"/>
              <a:ext cx="10361686"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DB7F6925-F518-413C-ACD4-367B26AB9910}"/>
                </a:ext>
              </a:extLst>
            </p:cNvPr>
            <p:cNvSpPr/>
            <p:nvPr userDrawn="1"/>
          </p:nvSpPr>
          <p:spPr>
            <a:xfrm>
              <a:off x="11246400" y="0"/>
              <a:ext cx="954173"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a:extLst>
              <a:ext uri="{FF2B5EF4-FFF2-40B4-BE49-F238E27FC236}">
                <a16:creationId xmlns:a16="http://schemas.microsoft.com/office/drawing/2014/main" id="{D1277C04-264B-4396-96A1-BA96AA5E9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381" y="6199705"/>
            <a:ext cx="3358507" cy="374808"/>
          </a:xfrm>
          <a:prstGeom prst="rect">
            <a:avLst/>
          </a:prstGeom>
        </p:spPr>
      </p:pic>
      <p:sp>
        <p:nvSpPr>
          <p:cNvPr id="7" name="L-Shape 6">
            <a:extLst>
              <a:ext uri="{FF2B5EF4-FFF2-40B4-BE49-F238E27FC236}">
                <a16:creationId xmlns:a16="http://schemas.microsoft.com/office/drawing/2014/main" id="{F4818BB2-38C0-4C1E-9429-8D2D2595EE2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ubtitle 2">
            <a:extLst>
              <a:ext uri="{FF2B5EF4-FFF2-40B4-BE49-F238E27FC236}">
                <a16:creationId xmlns:a16="http://schemas.microsoft.com/office/drawing/2014/main" id="{5969D603-828E-4E32-839B-1733F21141CE}"/>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0" name="Freeform: Shape 9">
            <a:extLst>
              <a:ext uri="{FF2B5EF4-FFF2-40B4-BE49-F238E27FC236}">
                <a16:creationId xmlns:a16="http://schemas.microsoft.com/office/drawing/2014/main" id="{991913DD-454B-4F48-A6C1-484C008FA7DF}"/>
              </a:ext>
            </a:extLst>
          </p:cNvPr>
          <p:cNvSpPr/>
          <p:nvPr userDrawn="1"/>
        </p:nvSpPr>
        <p:spPr>
          <a:xfrm>
            <a:off x="0" y="-17756"/>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29F42CFE-30EE-4D81-9451-65225B0CEC50}"/>
              </a:ext>
            </a:extLst>
          </p:cNvPr>
          <p:cNvSpPr/>
          <p:nvPr userDrawn="1"/>
        </p:nvSpPr>
        <p:spPr>
          <a:xfrm rot="10800000">
            <a:off x="-1" y="5924688"/>
            <a:ext cx="914400" cy="933312"/>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EC1BDF4D-D449-4B3A-A181-D7EBF1520D39}"/>
              </a:ext>
            </a:extLst>
          </p:cNvPr>
          <p:cNvGrpSpPr/>
          <p:nvPr userDrawn="1"/>
        </p:nvGrpSpPr>
        <p:grpSpPr>
          <a:xfrm>
            <a:off x="1605241" y="6137360"/>
            <a:ext cx="3120205" cy="410030"/>
            <a:chOff x="1605241" y="6137360"/>
            <a:chExt cx="3120205" cy="410030"/>
          </a:xfrm>
        </p:grpSpPr>
        <p:pic>
          <p:nvPicPr>
            <p:cNvPr id="13" name="Picture 12">
              <a:hlinkClick r:id="rId3"/>
              <a:extLst>
                <a:ext uri="{FF2B5EF4-FFF2-40B4-BE49-F238E27FC236}">
                  <a16:creationId xmlns:a16="http://schemas.microsoft.com/office/drawing/2014/main" id="{49B85F58-257E-4931-A286-13CDCADD8A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4" name="Picture 13">
              <a:hlinkClick r:id="rId5"/>
              <a:extLst>
                <a:ext uri="{FF2B5EF4-FFF2-40B4-BE49-F238E27FC236}">
                  <a16:creationId xmlns:a16="http://schemas.microsoft.com/office/drawing/2014/main" id="{6470EE4C-2AFF-4D3C-8837-250DCE835A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5" name="Picture 14">
              <a:hlinkClick r:id="rId7"/>
              <a:extLst>
                <a:ext uri="{FF2B5EF4-FFF2-40B4-BE49-F238E27FC236}">
                  <a16:creationId xmlns:a16="http://schemas.microsoft.com/office/drawing/2014/main" id="{7ABC6DFE-B958-42F6-A196-6D5FF76422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16" name="Picture 15">
              <a:hlinkClick r:id="rId9"/>
              <a:extLst>
                <a:ext uri="{FF2B5EF4-FFF2-40B4-BE49-F238E27FC236}">
                  <a16:creationId xmlns:a16="http://schemas.microsoft.com/office/drawing/2014/main" id="{085ADA76-04DA-4FBF-95BC-11625BA056B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7" name="Picture 16">
              <a:hlinkClick r:id="rId11"/>
              <a:extLst>
                <a:ext uri="{FF2B5EF4-FFF2-40B4-BE49-F238E27FC236}">
                  <a16:creationId xmlns:a16="http://schemas.microsoft.com/office/drawing/2014/main" id="{4B4A28F8-8A85-44D4-A8C0-49A04723DF3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pic>
        <p:nvPicPr>
          <p:cNvPr id="19" name="Picture 18">
            <a:extLst>
              <a:ext uri="{FF2B5EF4-FFF2-40B4-BE49-F238E27FC236}">
                <a16:creationId xmlns:a16="http://schemas.microsoft.com/office/drawing/2014/main" id="{B6EF7C89-4AF9-4037-99A4-D5925EDFDC2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8467977" y="6168337"/>
            <a:ext cx="3358500" cy="374808"/>
          </a:xfrm>
          <a:prstGeom prst="rect">
            <a:avLst/>
          </a:prstGeom>
        </p:spPr>
      </p:pic>
      <p:sp>
        <p:nvSpPr>
          <p:cNvPr id="23" name="Text Placeholder 22">
            <a:extLst>
              <a:ext uri="{FF2B5EF4-FFF2-40B4-BE49-F238E27FC236}">
                <a16:creationId xmlns:a16="http://schemas.microsoft.com/office/drawing/2014/main" id="{79055058-5432-4171-9ED6-8C9D048DB0FD}"/>
              </a:ext>
            </a:extLst>
          </p:cNvPr>
          <p:cNvSpPr>
            <a:spLocks noGrp="1"/>
          </p:cNvSpPr>
          <p:nvPr userDrawn="1">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spTree>
    <p:extLst>
      <p:ext uri="{BB962C8B-B14F-4D97-AF65-F5344CB8AC3E}">
        <p14:creationId xmlns:p14="http://schemas.microsoft.com/office/powerpoint/2010/main" val="18858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Green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80B3BC-441E-4FF7-86E2-43165EE033C3}"/>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6D6A72B0-86CF-4D06-80D7-B61AE5F999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FC8CFA28-5851-4F2E-8C76-2A6A3A9A1D2A}"/>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bg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669114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ck Cover Purpl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13690EB-DB6B-4A4C-BBFC-F96B509DF4D8}"/>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97DFB3E-CCDD-42C2-8947-D4DB09500896}"/>
              </a:ext>
            </a:extLst>
          </p:cNvPr>
          <p:cNvGrpSpPr/>
          <p:nvPr userDrawn="1"/>
        </p:nvGrpSpPr>
        <p:grpSpPr>
          <a:xfrm>
            <a:off x="914400" y="0"/>
            <a:ext cx="11277599" cy="5943599"/>
            <a:chOff x="922993" y="0"/>
            <a:chExt cx="11265832" cy="5943600"/>
          </a:xfrm>
        </p:grpSpPr>
        <p:sp>
          <p:nvSpPr>
            <p:cNvPr id="5" name="Rectangle 4">
              <a:extLst>
                <a:ext uri="{FF2B5EF4-FFF2-40B4-BE49-F238E27FC236}">
                  <a16:creationId xmlns:a16="http://schemas.microsoft.com/office/drawing/2014/main" id="{1E6A1C5B-AB17-4B26-A73F-A3EC00F871A5}"/>
                </a:ext>
              </a:extLst>
            </p:cNvPr>
            <p:cNvSpPr/>
            <p:nvPr userDrawn="1"/>
          </p:nvSpPr>
          <p:spPr>
            <a:xfrm>
              <a:off x="922993" y="0"/>
              <a:ext cx="10361686"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9412C3-1AE2-4363-9FA9-BD085274D3E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CF888F2-E176-4A64-9F96-68EA2FA30E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145770B2-1A04-48B5-B7E8-57E319F76EC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7441B77A-1A48-4BA2-8129-F0A8914DA2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9E40AFA9-2B4F-4A46-80F0-6C9EA73C6D6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grpSp>
        <p:nvGrpSpPr>
          <p:cNvPr id="17" name="Group 16">
            <a:extLst>
              <a:ext uri="{FF2B5EF4-FFF2-40B4-BE49-F238E27FC236}">
                <a16:creationId xmlns:a16="http://schemas.microsoft.com/office/drawing/2014/main" id="{9C96F09B-1F32-4067-B80B-4684EDE36A9E}"/>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669413BB-12F1-45E7-89FB-E41C67B3F2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0CA1D6FB-E247-4A91-BE7E-210D98E81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BBB69E18-16F2-4155-BFF8-90D024410F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68956B1A-C302-463F-AE22-9CD6168C174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01FD6C9-2D9A-41C8-8E3E-5462433E319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491099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 Cover Red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54D582E-9525-4F01-8272-ED2271BD208D}"/>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673513D-D459-4A26-A468-AB830834F0DA}"/>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54AA3FD8-E160-4267-A6CF-B5C39BC8184E}"/>
                </a:ext>
              </a:extLst>
            </p:cNvPr>
            <p:cNvSpPr/>
            <p:nvPr userDrawn="1"/>
          </p:nvSpPr>
          <p:spPr>
            <a:xfrm>
              <a:off x="922993" y="0"/>
              <a:ext cx="10361686"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1B6231B-F2C5-45A8-84E7-8D10013D6091}"/>
                </a:ext>
              </a:extLst>
            </p:cNvPr>
            <p:cNvSpPr/>
            <p:nvPr userDrawn="1"/>
          </p:nvSpPr>
          <p:spPr>
            <a:xfrm>
              <a:off x="11246400" y="0"/>
              <a:ext cx="942425"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3007B45-E4E3-4B47-AF19-2B718561CF2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70F32F28-55D2-4C6E-8196-5F4902F936A1}"/>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322109E5-31C3-4DF7-B7D3-A9D2750477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B7664C22-1578-41A1-AE8B-54B8E10D5AC6}"/>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grpSp>
        <p:nvGrpSpPr>
          <p:cNvPr id="17" name="Group 16">
            <a:extLst>
              <a:ext uri="{FF2B5EF4-FFF2-40B4-BE49-F238E27FC236}">
                <a16:creationId xmlns:a16="http://schemas.microsoft.com/office/drawing/2014/main" id="{B26140CF-DC17-4C8C-9613-F6EA622E2EE1}"/>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A8DE5515-02CC-4B22-8288-37DA506F53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CC87987D-06AC-4139-AFD5-FFDEE23EB1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2E39AB28-E36E-4848-9915-D9EC54C4A6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EF2566AC-457C-47FC-B98B-399CB928D7A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4D32DF8-E0A0-42B3-8212-CC66345E834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25085945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ck Cover Yellow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66AA33D-C4BB-4A89-8BAF-869688A033A7}"/>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9C5D12E-DB67-4958-8D99-A3B81751DFE3}"/>
              </a:ext>
            </a:extLst>
          </p:cNvPr>
          <p:cNvGrpSpPr/>
          <p:nvPr userDrawn="1"/>
        </p:nvGrpSpPr>
        <p:grpSpPr>
          <a:xfrm>
            <a:off x="914401" y="0"/>
            <a:ext cx="11277599" cy="5943600"/>
            <a:chOff x="922993" y="0"/>
            <a:chExt cx="11277599" cy="5943600"/>
          </a:xfrm>
        </p:grpSpPr>
        <p:sp>
          <p:nvSpPr>
            <p:cNvPr id="5" name="Rectangle 4">
              <a:extLst>
                <a:ext uri="{FF2B5EF4-FFF2-40B4-BE49-F238E27FC236}">
                  <a16:creationId xmlns:a16="http://schemas.microsoft.com/office/drawing/2014/main" id="{49AD4268-440C-442E-85CA-F84338F78239}"/>
                </a:ext>
              </a:extLst>
            </p:cNvPr>
            <p:cNvSpPr/>
            <p:nvPr userDrawn="1"/>
          </p:nvSpPr>
          <p:spPr>
            <a:xfrm>
              <a:off x="922993" y="0"/>
              <a:ext cx="10361686" cy="59436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C07D76-D2DD-4B5E-AA3D-4F0D1B92600F}"/>
                </a:ext>
              </a:extLst>
            </p:cNvPr>
            <p:cNvSpPr/>
            <p:nvPr userDrawn="1"/>
          </p:nvSpPr>
          <p:spPr>
            <a:xfrm>
              <a:off x="11246400" y="0"/>
              <a:ext cx="954192" cy="59436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0F0C7EC-4198-42B3-87B0-4010357DFAE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85A3F116-CE8A-4091-B050-6E29E36E1903}"/>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432F9285-DB4B-4410-B576-0FCBE590FC8F}"/>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A70E7D44-B911-4FA0-9BB8-9D8E54408AFB}"/>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grpSp>
        <p:nvGrpSpPr>
          <p:cNvPr id="18" name="Group 17">
            <a:extLst>
              <a:ext uri="{FF2B5EF4-FFF2-40B4-BE49-F238E27FC236}">
                <a16:creationId xmlns:a16="http://schemas.microsoft.com/office/drawing/2014/main" id="{12C11AF5-FE73-497F-836F-C894AEFF5F39}"/>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1ACAB1A4-7FC3-4BCB-84EB-7796CAECF6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1DC4B5B5-BC11-4D71-9E17-495F3B4250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99FCB893-18C3-498D-AB19-425857B091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8E1273C0-53AE-40A9-9B1A-2F1BF4EBD1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4C05C6EA-029A-4D4E-9AE5-5F7BCFC6526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1731959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ck Cover Green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D3F75BC-4A92-41D5-A8DA-D3E84975C934}"/>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FA705DD-56ED-4F54-AA91-35E616D4BC13}"/>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CA983449-2E0B-43CA-9BC5-182C2EF5B47E}"/>
                </a:ext>
              </a:extLst>
            </p:cNvPr>
            <p:cNvSpPr/>
            <p:nvPr userDrawn="1"/>
          </p:nvSpPr>
          <p:spPr>
            <a:xfrm>
              <a:off x="922993" y="0"/>
              <a:ext cx="10361686" cy="59436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53DDF91-51BF-4D32-98B7-15240757038B}"/>
                </a:ext>
              </a:extLst>
            </p:cNvPr>
            <p:cNvSpPr/>
            <p:nvPr userDrawn="1"/>
          </p:nvSpPr>
          <p:spPr>
            <a:xfrm>
              <a:off x="11246400" y="0"/>
              <a:ext cx="942425" cy="59436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5BF651FB-2EEE-4CEC-AB1F-9990F441AE5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2A89CD49-FA2A-4E24-964A-A7AC94506A4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DA80CB3F-B139-4AA5-868D-E62A3A2A8230}"/>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19715368-2B09-42B3-B040-029DBA29CDA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grpSp>
        <p:nvGrpSpPr>
          <p:cNvPr id="18" name="Group 17">
            <a:extLst>
              <a:ext uri="{FF2B5EF4-FFF2-40B4-BE49-F238E27FC236}">
                <a16:creationId xmlns:a16="http://schemas.microsoft.com/office/drawing/2014/main" id="{01EDC421-108E-4B62-8C43-E5D1190D267C}"/>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B341D8EE-A808-4BD8-9630-3245EFD5EA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A79C7CD1-7957-4418-8E75-AAEDC511CB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E3765027-D74F-42AC-9D81-44A69DB1AE1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14567F00-7898-4CF9-B03A-7F65CA6617B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957700C5-8F61-4A9E-8B20-7F028703176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346658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86574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reak Ou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656-C2FD-466C-B7C3-FC6B03F8818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1D197654-0DB1-46A5-9D03-4158FA83A7B0}"/>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CFADE39-B301-4F03-A453-25A4818E49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820C2E97-4368-447C-B42D-D1C825CCF02A}"/>
              </a:ext>
            </a:extLst>
          </p:cNvPr>
          <p:cNvSpPr/>
          <p:nvPr userDrawn="1"/>
        </p:nvSpPr>
        <p:spPr>
          <a:xfrm>
            <a:off x="320040" y="1322778"/>
            <a:ext cx="3461847" cy="4712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96EFC68-D184-4B79-A916-25A14862657A}"/>
              </a:ext>
            </a:extLst>
          </p:cNvPr>
          <p:cNvCxnSpPr/>
          <p:nvPr userDrawn="1"/>
        </p:nvCxnSpPr>
        <p:spPr>
          <a:xfrm>
            <a:off x="3703320" y="1659472"/>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D07391-6298-4B32-9948-54BF378A16F2}"/>
              </a:ext>
            </a:extLst>
          </p:cNvPr>
          <p:cNvCxnSpPr/>
          <p:nvPr userDrawn="1"/>
        </p:nvCxnSpPr>
        <p:spPr>
          <a:xfrm>
            <a:off x="3703320" y="3951448"/>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FAA21E52-54F3-416D-BB6A-A17F9641F522}"/>
              </a:ext>
            </a:extLst>
          </p:cNvPr>
          <p:cNvSpPr>
            <a:spLocks noGrp="1"/>
          </p:cNvSpPr>
          <p:nvPr>
            <p:ph type="body" sz="quarter" idx="14"/>
          </p:nvPr>
        </p:nvSpPr>
        <p:spPr>
          <a:xfrm>
            <a:off x="320040" y="1491451"/>
            <a:ext cx="3461847" cy="4543580"/>
          </a:xfrm>
          <a:noFill/>
        </p:spPr>
        <p:txBody>
          <a:bodyPr/>
          <a:lstStyle>
            <a:lvl1pPr marL="270000" indent="0">
              <a:buFont typeface="Arial" panose="020B0604020202020204" pitchFamily="34" charset="0"/>
              <a:buNone/>
              <a:defRPr sz="1800" b="0">
                <a:solidFill>
                  <a:schemeClr val="bg1"/>
                </a:solidFill>
              </a:defRPr>
            </a:lvl1pPr>
          </a:lstStyle>
          <a:p>
            <a:pPr lvl="0"/>
            <a:endParaRPr lang="en-AU" dirty="0"/>
          </a:p>
        </p:txBody>
      </p:sp>
      <p:sp>
        <p:nvSpPr>
          <p:cNvPr id="9" name="Text Placeholder 19">
            <a:extLst>
              <a:ext uri="{FF2B5EF4-FFF2-40B4-BE49-F238E27FC236}">
                <a16:creationId xmlns:a16="http://schemas.microsoft.com/office/drawing/2014/main" id="{F99D3761-CC25-475C-9EA9-97418108F4DD}"/>
              </a:ext>
            </a:extLst>
          </p:cNvPr>
          <p:cNvSpPr>
            <a:spLocks noGrp="1"/>
          </p:cNvSpPr>
          <p:nvPr>
            <p:ph type="body" sz="quarter" idx="15" hasCustomPrompt="1"/>
          </p:nvPr>
        </p:nvSpPr>
        <p:spPr>
          <a:xfrm>
            <a:off x="4057649" y="1324685"/>
            <a:ext cx="3806825" cy="333531"/>
          </a:xfrm>
        </p:spPr>
        <p:txBody>
          <a:bodyPr/>
          <a:lstStyle>
            <a:lvl1pPr marL="0" indent="0">
              <a:buNone/>
              <a:defRPr sz="1800"/>
            </a:lvl1pPr>
          </a:lstStyle>
          <a:p>
            <a:pPr lvl="0"/>
            <a:r>
              <a:rPr lang="en-US" dirty="0"/>
              <a:t>Heading 18pt bold</a:t>
            </a:r>
          </a:p>
        </p:txBody>
      </p:sp>
      <p:sp>
        <p:nvSpPr>
          <p:cNvPr id="10" name="Text Placeholder 19">
            <a:extLst>
              <a:ext uri="{FF2B5EF4-FFF2-40B4-BE49-F238E27FC236}">
                <a16:creationId xmlns:a16="http://schemas.microsoft.com/office/drawing/2014/main" id="{7D6EECA4-907A-4FEC-8F0D-636E9AF9FA00}"/>
              </a:ext>
            </a:extLst>
          </p:cNvPr>
          <p:cNvSpPr>
            <a:spLocks noGrp="1"/>
          </p:cNvSpPr>
          <p:nvPr>
            <p:ph type="body" sz="quarter" idx="16" hasCustomPrompt="1"/>
          </p:nvPr>
        </p:nvSpPr>
        <p:spPr>
          <a:xfrm>
            <a:off x="8065135" y="1321537"/>
            <a:ext cx="3806825" cy="333531"/>
          </a:xfrm>
        </p:spPr>
        <p:txBody>
          <a:bodyPr/>
          <a:lstStyle>
            <a:lvl1pPr marL="0" indent="0">
              <a:buNone/>
              <a:defRPr sz="1800"/>
            </a:lvl1pPr>
          </a:lstStyle>
          <a:p>
            <a:pPr lvl="0"/>
            <a:r>
              <a:rPr lang="en-US" dirty="0"/>
              <a:t>Heading 18pt bold</a:t>
            </a:r>
          </a:p>
        </p:txBody>
      </p:sp>
      <p:sp>
        <p:nvSpPr>
          <p:cNvPr id="11" name="Text Placeholder 22">
            <a:extLst>
              <a:ext uri="{FF2B5EF4-FFF2-40B4-BE49-F238E27FC236}">
                <a16:creationId xmlns:a16="http://schemas.microsoft.com/office/drawing/2014/main" id="{BE69E79B-8A3B-4EDE-99F2-89DFB06CE343}"/>
              </a:ext>
            </a:extLst>
          </p:cNvPr>
          <p:cNvSpPr>
            <a:spLocks noGrp="1"/>
          </p:cNvSpPr>
          <p:nvPr>
            <p:ph type="body" sz="quarter" idx="17" hasCustomPrompt="1"/>
          </p:nvPr>
        </p:nvSpPr>
        <p:spPr>
          <a:xfrm>
            <a:off x="4057650" y="1766084"/>
            <a:ext cx="3806825" cy="1705079"/>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2" name="Text Placeholder 22">
            <a:extLst>
              <a:ext uri="{FF2B5EF4-FFF2-40B4-BE49-F238E27FC236}">
                <a16:creationId xmlns:a16="http://schemas.microsoft.com/office/drawing/2014/main" id="{A015B414-1C12-4184-986E-CF6827AFDBE2}"/>
              </a:ext>
            </a:extLst>
          </p:cNvPr>
          <p:cNvSpPr>
            <a:spLocks noGrp="1"/>
          </p:cNvSpPr>
          <p:nvPr>
            <p:ph type="body" sz="quarter" idx="18" hasCustomPrompt="1"/>
          </p:nvPr>
        </p:nvSpPr>
        <p:spPr>
          <a:xfrm>
            <a:off x="8140238" y="1766084"/>
            <a:ext cx="3806825" cy="1685152"/>
          </a:xfrm>
        </p:spPr>
        <p:txBody>
          <a:bodyPr/>
          <a:lstStyle>
            <a:lvl1pPr>
              <a:defRPr sz="1800" b="0"/>
            </a:lvl1pPr>
            <a:lvl2pPr marL="270000" indent="0">
              <a:buNone/>
              <a:defRPr sz="1800"/>
            </a:lvl2pPr>
            <a:lvl3pPr>
              <a:defRPr sz="1800"/>
            </a:lvl3pPr>
            <a:lvl4pPr>
              <a:defRPr sz="1800"/>
            </a:lvl4pPr>
            <a:lvl5pPr>
              <a:defRPr sz="1800"/>
            </a:lvl5pPr>
          </a:lstStyle>
          <a:p>
            <a:pPr lvl="0"/>
            <a:r>
              <a:rPr lang="en-US" dirty="0"/>
              <a:t>Bullet 18pt</a:t>
            </a:r>
          </a:p>
        </p:txBody>
      </p:sp>
      <p:sp>
        <p:nvSpPr>
          <p:cNvPr id="13" name="Text Placeholder 19">
            <a:extLst>
              <a:ext uri="{FF2B5EF4-FFF2-40B4-BE49-F238E27FC236}">
                <a16:creationId xmlns:a16="http://schemas.microsoft.com/office/drawing/2014/main" id="{68BE961A-380D-4FE0-ADDB-40CA56DB96F8}"/>
              </a:ext>
            </a:extLst>
          </p:cNvPr>
          <p:cNvSpPr>
            <a:spLocks noGrp="1"/>
          </p:cNvSpPr>
          <p:nvPr>
            <p:ph type="body" sz="quarter" idx="19" hasCustomPrompt="1"/>
          </p:nvPr>
        </p:nvSpPr>
        <p:spPr>
          <a:xfrm>
            <a:off x="4057650" y="3599069"/>
            <a:ext cx="3806825" cy="333531"/>
          </a:xfrm>
        </p:spPr>
        <p:txBody>
          <a:bodyPr/>
          <a:lstStyle>
            <a:lvl1pPr marL="0" indent="0">
              <a:buNone/>
              <a:defRPr sz="1800"/>
            </a:lvl1pPr>
          </a:lstStyle>
          <a:p>
            <a:pPr lvl="0"/>
            <a:r>
              <a:rPr lang="en-US" dirty="0"/>
              <a:t>Heading 18pt bold</a:t>
            </a:r>
          </a:p>
        </p:txBody>
      </p:sp>
      <p:sp>
        <p:nvSpPr>
          <p:cNvPr id="14" name="Text Placeholder 19">
            <a:extLst>
              <a:ext uri="{FF2B5EF4-FFF2-40B4-BE49-F238E27FC236}">
                <a16:creationId xmlns:a16="http://schemas.microsoft.com/office/drawing/2014/main" id="{4AF29BE0-6872-434B-A2DB-EE2D16805B90}"/>
              </a:ext>
            </a:extLst>
          </p:cNvPr>
          <p:cNvSpPr>
            <a:spLocks noGrp="1"/>
          </p:cNvSpPr>
          <p:nvPr>
            <p:ph type="body" sz="quarter" idx="20" hasCustomPrompt="1"/>
          </p:nvPr>
        </p:nvSpPr>
        <p:spPr>
          <a:xfrm>
            <a:off x="8140238" y="3599069"/>
            <a:ext cx="3806825" cy="333531"/>
          </a:xfrm>
        </p:spPr>
        <p:txBody>
          <a:bodyPr/>
          <a:lstStyle>
            <a:lvl1pPr marL="0" indent="0">
              <a:buNone/>
              <a:defRPr sz="1800"/>
            </a:lvl1pPr>
          </a:lstStyle>
          <a:p>
            <a:pPr lvl="0"/>
            <a:r>
              <a:rPr lang="en-US" dirty="0"/>
              <a:t>Heading 18pt bold</a:t>
            </a:r>
          </a:p>
        </p:txBody>
      </p:sp>
      <p:sp>
        <p:nvSpPr>
          <p:cNvPr id="15" name="Text Placeholder 22">
            <a:extLst>
              <a:ext uri="{FF2B5EF4-FFF2-40B4-BE49-F238E27FC236}">
                <a16:creationId xmlns:a16="http://schemas.microsoft.com/office/drawing/2014/main" id="{BC7ED4A9-0E84-4C79-B66B-97D4848DED19}"/>
              </a:ext>
            </a:extLst>
          </p:cNvPr>
          <p:cNvSpPr>
            <a:spLocks noGrp="1"/>
          </p:cNvSpPr>
          <p:nvPr>
            <p:ph type="body" sz="quarter" idx="21" hasCustomPrompt="1"/>
          </p:nvPr>
        </p:nvSpPr>
        <p:spPr>
          <a:xfrm>
            <a:off x="4057650" y="4050330"/>
            <a:ext cx="3806825" cy="1984697"/>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6" name="Text Placeholder 22">
            <a:extLst>
              <a:ext uri="{FF2B5EF4-FFF2-40B4-BE49-F238E27FC236}">
                <a16:creationId xmlns:a16="http://schemas.microsoft.com/office/drawing/2014/main" id="{B0C859D5-2685-4912-9CE7-B2F0DB0F5B2E}"/>
              </a:ext>
            </a:extLst>
          </p:cNvPr>
          <p:cNvSpPr>
            <a:spLocks noGrp="1"/>
          </p:cNvSpPr>
          <p:nvPr>
            <p:ph type="body" sz="quarter" idx="22" hasCustomPrompt="1"/>
          </p:nvPr>
        </p:nvSpPr>
        <p:spPr>
          <a:xfrm>
            <a:off x="8140237" y="4054590"/>
            <a:ext cx="3806825" cy="1980435"/>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cxnSp>
        <p:nvCxnSpPr>
          <p:cNvPr id="17" name="Straight Connector 16">
            <a:extLst>
              <a:ext uri="{FF2B5EF4-FFF2-40B4-BE49-F238E27FC236}">
                <a16:creationId xmlns:a16="http://schemas.microsoft.com/office/drawing/2014/main" id="{65365AE4-3D7E-424A-8278-F0ACBA632164}"/>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240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8539D4AB-3B1C-4E30-96BC-94F95DC3DC2C}"/>
              </a:ext>
            </a:extLst>
          </p:cNvPr>
          <p:cNvSpPr>
            <a:spLocks noGrp="1"/>
          </p:cNvSpPr>
          <p:nvPr>
            <p:ph type="body" sz="quarter" idx="12"/>
          </p:nvPr>
        </p:nvSpPr>
        <p:spPr>
          <a:xfrm>
            <a:off x="320675" y="1295400"/>
            <a:ext cx="5600731" cy="49006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FBB487E3-ADFD-4570-B110-D2970F1AD9DD}"/>
              </a:ext>
            </a:extLst>
          </p:cNvPr>
          <p:cNvSpPr>
            <a:spLocks noGrp="1"/>
          </p:cNvSpPr>
          <p:nvPr>
            <p:ph type="body" sz="quarter" idx="13"/>
          </p:nvPr>
        </p:nvSpPr>
        <p:spPr>
          <a:xfrm>
            <a:off x="6096000" y="1295400"/>
            <a:ext cx="5775325" cy="49006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32825ED-BD95-4865-80A8-E985D903046C}"/>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3665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(grayscale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0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 (grayscale only)</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able Placeholder 5">
            <a:extLst>
              <a:ext uri="{FF2B5EF4-FFF2-40B4-BE49-F238E27FC236}">
                <a16:creationId xmlns:a16="http://schemas.microsoft.com/office/drawing/2014/main" id="{2E6DF4B8-0E9A-4572-9D84-7FB746A7EE4F}"/>
              </a:ext>
            </a:extLst>
          </p:cNvPr>
          <p:cNvSpPr>
            <a:spLocks noGrp="1"/>
          </p:cNvSpPr>
          <p:nvPr>
            <p:ph type="tbl" sz="quarter" idx="12"/>
          </p:nvPr>
        </p:nvSpPr>
        <p:spPr>
          <a:xfrm>
            <a:off x="320675" y="1270000"/>
            <a:ext cx="11520488" cy="4900613"/>
          </a:xfrm>
        </p:spPr>
        <p:txBody>
          <a:bodyPr/>
          <a:lstStyle/>
          <a:p>
            <a:endParaRPr lang="en-US"/>
          </a:p>
        </p:txBody>
      </p:sp>
      <p:cxnSp>
        <p:nvCxnSpPr>
          <p:cNvPr id="7" name="Straight Connector 6">
            <a:extLst>
              <a:ext uri="{FF2B5EF4-FFF2-40B4-BE49-F238E27FC236}">
                <a16:creationId xmlns:a16="http://schemas.microsoft.com/office/drawing/2014/main" id="{E8E02981-79B5-4705-8325-C1D052E39D26}"/>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5185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p:spPr>
        <p:txBody>
          <a:bodyPr/>
          <a:lstStyle/>
          <a:p>
            <a:endParaRPr lang="en-US" dirty="0"/>
          </a:p>
        </p:txBody>
      </p:sp>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3" name="Footer Placeholder 2">
            <a:extLst>
              <a:ext uri="{FF2B5EF4-FFF2-40B4-BE49-F238E27FC236}">
                <a16:creationId xmlns:a16="http://schemas.microsoft.com/office/drawing/2014/main" id="{B1A51B5E-96D1-4E18-B935-4CC30A1D0366}"/>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Tree>
    <p:extLst>
      <p:ext uri="{BB962C8B-B14F-4D97-AF65-F5344CB8AC3E}">
        <p14:creationId xmlns:p14="http://schemas.microsoft.com/office/powerpoint/2010/main" val="253549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7805-C5DF-474A-A262-A5456C627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6"/>
            <a:ext cx="8873910" cy="6857944"/>
          </a:xfrm>
          <a:prstGeom prst="rect">
            <a:avLst/>
          </a:prstGeom>
        </p:spPr>
      </p:pic>
      <p:sp>
        <p:nvSpPr>
          <p:cNvPr id="5" name="Rectangle 4">
            <a:extLst>
              <a:ext uri="{FF2B5EF4-FFF2-40B4-BE49-F238E27FC236}">
                <a16:creationId xmlns:a16="http://schemas.microsoft.com/office/drawing/2014/main" id="{C7C54FB5-545C-4233-9D06-B4B3C52DED50}"/>
              </a:ext>
            </a:extLst>
          </p:cNvPr>
          <p:cNvSpPr/>
          <p:nvPr userDrawn="1"/>
        </p:nvSpPr>
        <p:spPr>
          <a:xfrm>
            <a:off x="8869680" y="0"/>
            <a:ext cx="306324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AA9A9B0B-AE61-4C88-BE0F-088E67120268}"/>
              </a:ext>
            </a:extLst>
          </p:cNvPr>
          <p:cNvSpPr/>
          <p:nvPr userDrawn="1"/>
        </p:nvSpPr>
        <p:spPr>
          <a:xfrm>
            <a:off x="11887072" y="0"/>
            <a:ext cx="304927" cy="68580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7F1B9FD-67E2-402A-A497-9C0BD1DFC0E9}"/>
              </a:ext>
            </a:extLst>
          </p:cNvPr>
          <p:cNvSpPr>
            <a:spLocks noGrp="1"/>
          </p:cNvSpPr>
          <p:nvPr userDrawn="1">
            <p:ph type="ctrTitle" hasCustomPrompt="1"/>
          </p:nvPr>
        </p:nvSpPr>
        <p:spPr>
          <a:xfrm>
            <a:off x="640080" y="2465828"/>
            <a:ext cx="7970521"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0F38626-826F-4A04-BBCA-F4F056D65FE8}"/>
              </a:ext>
            </a:extLst>
          </p:cNvPr>
          <p:cNvSpPr>
            <a:spLocks noGrp="1"/>
          </p:cNvSpPr>
          <p:nvPr userDrawn="1">
            <p:ph type="subTitle" idx="1" hasCustomPrompt="1"/>
          </p:nvPr>
        </p:nvSpPr>
        <p:spPr>
          <a:xfrm>
            <a:off x="640080" y="4218669"/>
            <a:ext cx="7970522"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Tree>
    <p:extLst>
      <p:ext uri="{BB962C8B-B14F-4D97-AF65-F5344CB8AC3E}">
        <p14:creationId xmlns:p14="http://schemas.microsoft.com/office/powerpoint/2010/main" val="1956379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lcome Blue">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5" name="Group 14">
            <a:extLst>
              <a:ext uri="{FF2B5EF4-FFF2-40B4-BE49-F238E27FC236}">
                <a16:creationId xmlns:a16="http://schemas.microsoft.com/office/drawing/2014/main" id="{55256B78-980D-4477-916F-C18EA383A170}"/>
              </a:ext>
            </a:extLst>
          </p:cNvPr>
          <p:cNvGrpSpPr/>
          <p:nvPr userDrawn="1"/>
        </p:nvGrpSpPr>
        <p:grpSpPr>
          <a:xfrm>
            <a:off x="9059248" y="1134441"/>
            <a:ext cx="3128407" cy="5102887"/>
            <a:chOff x="9059248" y="1134441"/>
            <a:chExt cx="3128407" cy="5102887"/>
          </a:xfrm>
        </p:grpSpPr>
        <p:pic>
          <p:nvPicPr>
            <p:cNvPr id="16" name="Picture 15">
              <a:extLst>
                <a:ext uri="{FF2B5EF4-FFF2-40B4-BE49-F238E27FC236}">
                  <a16:creationId xmlns:a16="http://schemas.microsoft.com/office/drawing/2014/main" id="{6896EF4A-4375-4507-9786-62D2CA2A5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3281" y="1142132"/>
              <a:ext cx="2486315" cy="5095195"/>
            </a:xfrm>
            <a:prstGeom prst="rect">
              <a:avLst/>
            </a:prstGeom>
          </p:spPr>
        </p:pic>
        <p:sp>
          <p:nvSpPr>
            <p:cNvPr id="17" name="Rectangle 16">
              <a:extLst>
                <a:ext uri="{FF2B5EF4-FFF2-40B4-BE49-F238E27FC236}">
                  <a16:creationId xmlns:a16="http://schemas.microsoft.com/office/drawing/2014/main" id="{4E7E7A7B-5F02-451F-9031-9268A740DDD0}"/>
                </a:ext>
              </a:extLst>
            </p:cNvPr>
            <p:cNvSpPr/>
            <p:nvPr userDrawn="1"/>
          </p:nvSpPr>
          <p:spPr>
            <a:xfrm>
              <a:off x="11719596" y="1134441"/>
              <a:ext cx="468059" cy="510288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0F7952-1B28-4A3B-82C4-5E0D25C8E31B}"/>
                </a:ext>
              </a:extLst>
            </p:cNvPr>
            <p:cNvSpPr/>
            <p:nvPr userDrawn="1"/>
          </p:nvSpPr>
          <p:spPr>
            <a:xfrm>
              <a:off x="9059248" y="1142132"/>
              <a:ext cx="178177" cy="509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F53E223-A54C-4A23-9AB8-BC8CC99A50CA}"/>
              </a:ext>
            </a:extLst>
          </p:cNvPr>
          <p:cNvSpPr txBox="1"/>
          <p:nvPr userDrawn="1"/>
        </p:nvSpPr>
        <p:spPr>
          <a:xfrm>
            <a:off x="1259554" y="1452032"/>
            <a:ext cx="7324471" cy="2800767"/>
          </a:xfrm>
          <a:prstGeom prst="rect">
            <a:avLst/>
          </a:prstGeom>
          <a:noFill/>
        </p:spPr>
        <p:txBody>
          <a:bodyPr wrap="square" rtlCol="0">
            <a:spAutoFit/>
          </a:bodyPr>
          <a:lstStyle/>
          <a:p>
            <a:pPr marL="0" indent="0">
              <a:buNone/>
            </a:pPr>
            <a:r>
              <a:rPr lang="en-AU" sz="2200" b="1" dirty="0">
                <a:solidFill>
                  <a:srgbClr val="0B7CFE"/>
                </a:solidFill>
              </a:rPr>
              <a:t>Challenging today.</a:t>
            </a:r>
          </a:p>
          <a:p>
            <a:pPr marL="0" indent="0">
              <a:buNone/>
            </a:pPr>
            <a:r>
              <a:rPr lang="en-AU" sz="1800" b="0" dirty="0">
                <a:solidFill>
                  <a:schemeClr val="bg1"/>
                </a:solidFill>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solidFill>
                <a:schemeClr val="bg1"/>
              </a:solidFill>
              <a:latin typeface="Jacobs Chronos" panose="010B0603030503030204" pitchFamily="34" charset="0"/>
              <a:cs typeface="Jacobs Chronos" panose="010B0603030503030204" pitchFamily="34" charset="0"/>
            </a:endParaRPr>
          </a:p>
          <a:p>
            <a:pPr marL="0" indent="0" algn="l" defTabSz="914400" rtl="0" eaLnBrk="1" latinLnBrk="0" hangingPunct="1">
              <a:buNone/>
            </a:pPr>
            <a:r>
              <a:rPr lang="en-AU" sz="2200" b="1" kern="1200" dirty="0">
                <a:solidFill>
                  <a:srgbClr val="0B7CFE"/>
                </a:solidFill>
                <a:latin typeface="+mn-lt"/>
                <a:ea typeface="+mn-ea"/>
                <a:cs typeface="+mn-cs"/>
              </a:rPr>
              <a:t>Reinventing tomorrow.</a:t>
            </a:r>
          </a:p>
          <a:p>
            <a:pPr marL="0" indent="0">
              <a:buNone/>
            </a:pPr>
            <a:r>
              <a:rPr lang="en-AU" sz="1800" b="0" dirty="0">
                <a:solidFill>
                  <a:schemeClr val="bg1"/>
                </a:solidFill>
                <a:latin typeface="+mn-lt"/>
              </a:rPr>
              <a:t>The outcome, from the innovations we build for our clients to the positive impact our solutions have on the world. </a:t>
            </a:r>
          </a:p>
          <a:p>
            <a:pPr marL="0" indent="0">
              <a:buNone/>
            </a:pPr>
            <a:endParaRPr lang="en-AU" sz="1800" b="0" dirty="0">
              <a:solidFill>
                <a:schemeClr val="bg1"/>
              </a:solidFill>
              <a:latin typeface="+mn-lt"/>
            </a:endParaRPr>
          </a:p>
          <a:p>
            <a:r>
              <a:rPr lang="en-AU" sz="1800" b="1" i="0" u="none" strike="noStrike" kern="1200" baseline="0" dirty="0">
                <a:solidFill>
                  <a:schemeClr val="bg1"/>
                </a:solidFill>
                <a:latin typeface="+mn-lt"/>
                <a:ea typeface="+mn-ea"/>
                <a:cs typeface="+mn-cs"/>
              </a:rPr>
              <a:t>To create a more connected, </a:t>
            </a:r>
            <a:r>
              <a:rPr lang="en-US" sz="1800" b="1" i="0" u="none" strike="noStrike" kern="1200" baseline="0" dirty="0">
                <a:solidFill>
                  <a:schemeClr val="bg1"/>
                </a:solidFill>
                <a:latin typeface="+mn-lt"/>
                <a:ea typeface="+mn-ea"/>
                <a:cs typeface="+mn-cs"/>
              </a:rPr>
              <a:t>sustainable world.</a:t>
            </a:r>
            <a:endParaRPr lang="en-AU" sz="1800" b="0" dirty="0">
              <a:solidFill>
                <a:schemeClr val="bg1"/>
              </a:solidFill>
              <a:latin typeface="+mn-lt"/>
            </a:endParaRPr>
          </a:p>
        </p:txBody>
      </p:sp>
      <p:pic>
        <p:nvPicPr>
          <p:cNvPr id="21" name="Picture 20">
            <a:extLst>
              <a:ext uri="{FF2B5EF4-FFF2-40B4-BE49-F238E27FC236}">
                <a16:creationId xmlns:a16="http://schemas.microsoft.com/office/drawing/2014/main" id="{7EEC5E88-C8C8-4AB8-96E2-0DF7FD083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442" y="1124375"/>
            <a:ext cx="781674" cy="5120640"/>
          </a:xfrm>
          <a:prstGeom prst="rect">
            <a:avLst/>
          </a:prstGeom>
        </p:spPr>
      </p:pic>
      <p:sp>
        <p:nvSpPr>
          <p:cNvPr id="22" name="Rectangle 21">
            <a:extLst>
              <a:ext uri="{FF2B5EF4-FFF2-40B4-BE49-F238E27FC236}">
                <a16:creationId xmlns:a16="http://schemas.microsoft.com/office/drawing/2014/main" id="{DC0439B0-81A4-4695-99C6-6C5C7BC6B38D}"/>
              </a:ext>
            </a:extLst>
          </p:cNvPr>
          <p:cNvSpPr/>
          <p:nvPr userDrawn="1"/>
        </p:nvSpPr>
        <p:spPr>
          <a:xfrm>
            <a:off x="914746" y="1124375"/>
            <a:ext cx="178177" cy="5120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50040E-A4F4-4722-92FB-C68F977114E5}"/>
              </a:ext>
            </a:extLst>
          </p:cNvPr>
          <p:cNvSpPr/>
          <p:nvPr userDrawn="1"/>
        </p:nvSpPr>
        <p:spPr>
          <a:xfrm>
            <a:off x="0" y="1124375"/>
            <a:ext cx="235199" cy="512064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
            <a:extLst>
              <a:ext uri="{FF2B5EF4-FFF2-40B4-BE49-F238E27FC236}">
                <a16:creationId xmlns:a16="http://schemas.microsoft.com/office/drawing/2014/main" id="{B1E8ADD1-6E5F-4F08-AED3-FF648F071410}"/>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Tree>
    <p:extLst>
      <p:ext uri="{BB962C8B-B14F-4D97-AF65-F5344CB8AC3E}">
        <p14:creationId xmlns:p14="http://schemas.microsoft.com/office/powerpoint/2010/main" val="35002005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elcome Pur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390296-4978-4C51-9563-F6DE82FA723B}"/>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D9C0532B-3F35-4095-8EB7-A7E0E1D7C14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8328CCC5-4B3E-4546-85F6-1D83A7C8B7CB}"/>
              </a:ext>
            </a:extLst>
          </p:cNvPr>
          <p:cNvSpPr txBox="1"/>
          <p:nvPr userDrawn="1"/>
        </p:nvSpPr>
        <p:spPr>
          <a:xfrm>
            <a:off x="1259554" y="1452032"/>
            <a:ext cx="7324471" cy="3077766"/>
          </a:xfrm>
          <a:prstGeom prst="rect">
            <a:avLst/>
          </a:prstGeom>
          <a:noFill/>
        </p:spPr>
        <p:txBody>
          <a:bodyPr wrap="square" rtlCol="0">
            <a:spAutoFit/>
          </a:bodyPr>
          <a:lstStyle/>
          <a:p>
            <a:pPr marL="0" indent="0">
              <a:buNone/>
            </a:pPr>
            <a:r>
              <a:rPr lang="en-AU" sz="2200" b="1" dirty="0">
                <a:solidFill>
                  <a:srgbClr val="A601A6"/>
                </a:solidFill>
              </a:rPr>
              <a:t>Challenging today.</a:t>
            </a:r>
          </a:p>
          <a:p>
            <a:pPr marL="0" indent="0">
              <a:buNone/>
            </a:pPr>
            <a:r>
              <a:rPr lang="en-AU" sz="1800" b="0" dirty="0">
                <a:solidFill>
                  <a:schemeClr val="bg1"/>
                </a:solidFill>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lgn="l" defTabSz="914400" rtl="0" eaLnBrk="1" latinLnBrk="0" hangingPunct="1">
              <a:buNone/>
            </a:pPr>
            <a:r>
              <a:rPr lang="en-AU" sz="2200" b="1" kern="1200" dirty="0">
                <a:solidFill>
                  <a:srgbClr val="A601A6"/>
                </a:solidFill>
                <a:latin typeface="+mn-lt"/>
                <a:ea typeface="+mn-ea"/>
                <a:cs typeface="+mn-cs"/>
              </a:rPr>
              <a:t>Reinventing tomorrow.</a:t>
            </a:r>
          </a:p>
          <a:p>
            <a:pPr marL="0" indent="0">
              <a:buNone/>
            </a:pPr>
            <a:r>
              <a:rPr lang="en-AU" sz="1800" b="0" dirty="0">
                <a:solidFill>
                  <a:schemeClr val="bg1"/>
                </a:solidFill>
                <a:latin typeface="+mn-lt"/>
              </a:rPr>
              <a:t>The outcome, from the innovations we build for our clients to the positive impact our solutions have on the world. </a:t>
            </a:r>
          </a:p>
          <a:p>
            <a:pPr marL="0" indent="0">
              <a:buNone/>
            </a:pPr>
            <a:endParaRPr lang="en-AU" sz="1800" b="0" dirty="0">
              <a:solidFill>
                <a:schemeClr val="bg1"/>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bg1"/>
                </a:solidFill>
                <a:latin typeface="+mn-lt"/>
                <a:ea typeface="+mn-ea"/>
                <a:cs typeface="+mn-cs"/>
              </a:rPr>
              <a:t>To create a more connected, </a:t>
            </a:r>
            <a:r>
              <a:rPr lang="en-US" sz="1800" b="1" i="0" u="none" strike="noStrike" kern="1200" baseline="0" dirty="0">
                <a:solidFill>
                  <a:schemeClr val="bg1"/>
                </a:solidFill>
                <a:latin typeface="+mn-lt"/>
                <a:ea typeface="+mn-ea"/>
                <a:cs typeface="+mn-cs"/>
              </a:rPr>
              <a:t>sustainable world.</a:t>
            </a:r>
            <a:endParaRPr lang="en-AU" sz="1400" b="0" dirty="0">
              <a:solidFill>
                <a:schemeClr val="bg1"/>
              </a:solidFill>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2FE3338D-D22C-454C-A200-C006BED2B29F}"/>
              </a:ext>
            </a:extLst>
          </p:cNvPr>
          <p:cNvGrpSpPr/>
          <p:nvPr userDrawn="1"/>
        </p:nvGrpSpPr>
        <p:grpSpPr>
          <a:xfrm>
            <a:off x="9059248" y="1142131"/>
            <a:ext cx="3128407" cy="5095197"/>
            <a:chOff x="9059248" y="1142131"/>
            <a:chExt cx="3128407" cy="5095197"/>
          </a:xfrm>
        </p:grpSpPr>
        <p:pic>
          <p:nvPicPr>
            <p:cNvPr id="7" name="Picture 6">
              <a:extLst>
                <a:ext uri="{FF2B5EF4-FFF2-40B4-BE49-F238E27FC236}">
                  <a16:creationId xmlns:a16="http://schemas.microsoft.com/office/drawing/2014/main" id="{ACA0B26E-2320-43E6-90CD-9F72BEEA1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640" y="1142132"/>
              <a:ext cx="2486315" cy="5095195"/>
            </a:xfrm>
            <a:prstGeom prst="rect">
              <a:avLst/>
            </a:prstGeom>
          </p:spPr>
        </p:pic>
        <p:sp>
          <p:nvSpPr>
            <p:cNvPr id="8" name="Rectangle 7">
              <a:extLst>
                <a:ext uri="{FF2B5EF4-FFF2-40B4-BE49-F238E27FC236}">
                  <a16:creationId xmlns:a16="http://schemas.microsoft.com/office/drawing/2014/main" id="{5C4FBA3C-BC9F-40DA-B13B-2DEC23DC6E44}"/>
                </a:ext>
              </a:extLst>
            </p:cNvPr>
            <p:cNvSpPr/>
            <p:nvPr userDrawn="1"/>
          </p:nvSpPr>
          <p:spPr>
            <a:xfrm>
              <a:off x="11719596" y="1142131"/>
              <a:ext cx="468059" cy="509519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91B4ED1-C8A2-4893-AFFB-45E26BF99663}"/>
                </a:ext>
              </a:extLst>
            </p:cNvPr>
            <p:cNvSpPr/>
            <p:nvPr userDrawn="1"/>
          </p:nvSpPr>
          <p:spPr>
            <a:xfrm>
              <a:off x="9059248" y="1142132"/>
              <a:ext cx="178177" cy="5095196"/>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0" name="Group 9">
            <a:extLst>
              <a:ext uri="{FF2B5EF4-FFF2-40B4-BE49-F238E27FC236}">
                <a16:creationId xmlns:a16="http://schemas.microsoft.com/office/drawing/2014/main" id="{EB4A7EE7-AC6B-44CB-B825-81779BC965E1}"/>
              </a:ext>
            </a:extLst>
          </p:cNvPr>
          <p:cNvGrpSpPr/>
          <p:nvPr userDrawn="1"/>
        </p:nvGrpSpPr>
        <p:grpSpPr>
          <a:xfrm>
            <a:off x="0" y="1124375"/>
            <a:ext cx="1092923" cy="5120641"/>
            <a:chOff x="0" y="1124375"/>
            <a:chExt cx="1092923" cy="5120641"/>
          </a:xfrm>
        </p:grpSpPr>
        <p:sp>
          <p:nvSpPr>
            <p:cNvPr id="11" name="Rectangle 10">
              <a:extLst>
                <a:ext uri="{FF2B5EF4-FFF2-40B4-BE49-F238E27FC236}">
                  <a16:creationId xmlns:a16="http://schemas.microsoft.com/office/drawing/2014/main" id="{0D51B469-F815-47D5-B699-DE631C97A280}"/>
                </a:ext>
              </a:extLst>
            </p:cNvPr>
            <p:cNvSpPr/>
            <p:nvPr userDrawn="1"/>
          </p:nvSpPr>
          <p:spPr>
            <a:xfrm>
              <a:off x="0" y="1124375"/>
              <a:ext cx="235199" cy="5120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E62D202-5426-476D-974C-1BC5F1857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199" y="1124375"/>
              <a:ext cx="699186" cy="5120641"/>
            </a:xfrm>
            <a:prstGeom prst="rect">
              <a:avLst/>
            </a:prstGeom>
          </p:spPr>
        </p:pic>
        <p:sp>
          <p:nvSpPr>
            <p:cNvPr id="13" name="Rectangle 12">
              <a:extLst>
                <a:ext uri="{FF2B5EF4-FFF2-40B4-BE49-F238E27FC236}">
                  <a16:creationId xmlns:a16="http://schemas.microsoft.com/office/drawing/2014/main" id="{9D1841D1-7D0A-4AEA-A27B-1110C6E603E7}"/>
                </a:ext>
              </a:extLst>
            </p:cNvPr>
            <p:cNvSpPr/>
            <p:nvPr userDrawn="1"/>
          </p:nvSpPr>
          <p:spPr>
            <a:xfrm>
              <a:off x="914746" y="1124375"/>
              <a:ext cx="178177" cy="5120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itle Placeholder 1">
            <a:extLst>
              <a:ext uri="{FF2B5EF4-FFF2-40B4-BE49-F238E27FC236}">
                <a16:creationId xmlns:a16="http://schemas.microsoft.com/office/drawing/2014/main" id="{3246DBB6-3EC8-4F23-BFE7-161A14925488}"/>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Tree>
    <p:extLst>
      <p:ext uri="{BB962C8B-B14F-4D97-AF65-F5344CB8AC3E}">
        <p14:creationId xmlns:p14="http://schemas.microsoft.com/office/powerpoint/2010/main" val="135820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elcom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CBD473-64D5-4585-947A-CAEE0F946CF4}"/>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1CCEEF82-96F1-452E-A447-C3B8B50E1CF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2E374A0C-8D4A-4571-810A-D73732F67A07}"/>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3"/>
                </a:solidFill>
              </a:rPr>
              <a:t>Challenging today.</a:t>
            </a:r>
          </a:p>
          <a:p>
            <a:pPr marL="0" indent="0">
              <a:buNone/>
            </a:pPr>
            <a:r>
              <a:rPr lang="en-AU" sz="1800" b="0" dirty="0">
                <a:solidFill>
                  <a:schemeClr val="bg1"/>
                </a:solidFill>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3"/>
                </a:solidFill>
              </a:rPr>
              <a:t>Reinventing tomorrow.</a:t>
            </a:r>
          </a:p>
          <a:p>
            <a:pPr marL="0" indent="0">
              <a:buNone/>
            </a:pPr>
            <a:r>
              <a:rPr lang="en-AU" sz="1800" b="0" dirty="0">
                <a:solidFill>
                  <a:schemeClr val="bg1"/>
                </a:solidFill>
                <a:latin typeface="+mn-lt"/>
              </a:rPr>
              <a:t>The outcome, from the innovations we build for our clients to the positive impact our solutions have on the world. </a:t>
            </a:r>
          </a:p>
          <a:p>
            <a:pPr marL="0" indent="0">
              <a:buNone/>
            </a:pPr>
            <a:endParaRPr lang="en-AU" sz="1800" b="0" dirty="0">
              <a:solidFill>
                <a:schemeClr val="bg1"/>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bg1"/>
                </a:solidFill>
                <a:latin typeface="+mn-lt"/>
                <a:ea typeface="+mn-ea"/>
                <a:cs typeface="+mn-cs"/>
              </a:rPr>
              <a:t>To create a more connected, </a:t>
            </a:r>
            <a:r>
              <a:rPr lang="en-US" sz="1800" b="1" i="0" u="none" strike="noStrike" kern="1200" baseline="0" dirty="0">
                <a:solidFill>
                  <a:schemeClr val="bg1"/>
                </a:solidFill>
                <a:latin typeface="+mn-lt"/>
                <a:ea typeface="+mn-ea"/>
                <a:cs typeface="+mn-cs"/>
              </a:rPr>
              <a:t>sustainable world.</a:t>
            </a:r>
            <a:endParaRPr lang="en-AU" sz="1400" b="0" dirty="0">
              <a:solidFill>
                <a:schemeClr val="bg1"/>
              </a:solidFill>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F7BFE069-B278-4455-A5BE-2A1A3C62BF64}"/>
              </a:ext>
            </a:extLst>
          </p:cNvPr>
          <p:cNvGrpSpPr/>
          <p:nvPr userDrawn="1"/>
        </p:nvGrpSpPr>
        <p:grpSpPr>
          <a:xfrm>
            <a:off x="9068392" y="1142131"/>
            <a:ext cx="3119263" cy="5095197"/>
            <a:chOff x="9068392" y="1142131"/>
            <a:chExt cx="3119263" cy="5095197"/>
          </a:xfrm>
        </p:grpSpPr>
        <p:pic>
          <p:nvPicPr>
            <p:cNvPr id="7" name="Picture 6">
              <a:extLst>
                <a:ext uri="{FF2B5EF4-FFF2-40B4-BE49-F238E27FC236}">
                  <a16:creationId xmlns:a16="http://schemas.microsoft.com/office/drawing/2014/main" id="{5D9673BE-5E9A-458A-B507-A7240FAA06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0364" y="1142132"/>
              <a:ext cx="2486315" cy="5095196"/>
            </a:xfrm>
            <a:prstGeom prst="rect">
              <a:avLst/>
            </a:prstGeom>
          </p:spPr>
        </p:pic>
        <p:sp>
          <p:nvSpPr>
            <p:cNvPr id="8" name="Rectangle 7">
              <a:extLst>
                <a:ext uri="{FF2B5EF4-FFF2-40B4-BE49-F238E27FC236}">
                  <a16:creationId xmlns:a16="http://schemas.microsoft.com/office/drawing/2014/main" id="{7C296195-F007-46C4-9BF8-10A395305E37}"/>
                </a:ext>
              </a:extLst>
            </p:cNvPr>
            <p:cNvSpPr/>
            <p:nvPr userDrawn="1"/>
          </p:nvSpPr>
          <p:spPr>
            <a:xfrm>
              <a:off x="11719596" y="1142131"/>
              <a:ext cx="468059" cy="5095196"/>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6C7E26F-8770-483D-9630-37B81E606C6E}"/>
                </a:ext>
              </a:extLst>
            </p:cNvPr>
            <p:cNvSpPr/>
            <p:nvPr userDrawn="1"/>
          </p:nvSpPr>
          <p:spPr>
            <a:xfrm>
              <a:off x="9068392" y="1142132"/>
              <a:ext cx="178177" cy="5095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37594C5-F0D8-46EA-9136-BE26BC5BBCA1}"/>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33D2BEA7-0B4D-4C05-8E5D-965AB1F19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719" y="1124375"/>
              <a:ext cx="707088" cy="5120640"/>
            </a:xfrm>
            <a:prstGeom prst="rect">
              <a:avLst/>
            </a:prstGeom>
          </p:spPr>
        </p:pic>
        <p:sp>
          <p:nvSpPr>
            <p:cNvPr id="13" name="Rectangle 12">
              <a:extLst>
                <a:ext uri="{FF2B5EF4-FFF2-40B4-BE49-F238E27FC236}">
                  <a16:creationId xmlns:a16="http://schemas.microsoft.com/office/drawing/2014/main" id="{3D74BF4D-1FDC-4EAB-8E5C-557AB0C65A74}"/>
                </a:ext>
              </a:extLst>
            </p:cNvPr>
            <p:cNvSpPr/>
            <p:nvPr userDrawn="1"/>
          </p:nvSpPr>
          <p:spPr>
            <a:xfrm>
              <a:off x="914746" y="1124375"/>
              <a:ext cx="178177" cy="5120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B7BB11B-6138-4887-BA73-FF84C34B9E62}"/>
                </a:ext>
              </a:extLst>
            </p:cNvPr>
            <p:cNvSpPr/>
            <p:nvPr userDrawn="1"/>
          </p:nvSpPr>
          <p:spPr>
            <a:xfrm>
              <a:off x="0" y="1124375"/>
              <a:ext cx="235199" cy="5120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itle Placeholder 1">
            <a:extLst>
              <a:ext uri="{FF2B5EF4-FFF2-40B4-BE49-F238E27FC236}">
                <a16:creationId xmlns:a16="http://schemas.microsoft.com/office/drawing/2014/main" id="{BD050BCB-9BBA-4FEC-ADDD-AF2D567E63AB}"/>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Tree>
    <p:extLst>
      <p:ext uri="{BB962C8B-B14F-4D97-AF65-F5344CB8AC3E}">
        <p14:creationId xmlns:p14="http://schemas.microsoft.com/office/powerpoint/2010/main" val="2569246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elcome Yell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68E157-88B7-4AAD-A891-27277CF9C3D8}"/>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CC420EA-22DA-45E9-BB28-B33157A3E94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0B4863CD-19E6-42EA-B675-B2B9565E2DA9}"/>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4"/>
                </a:solidFill>
              </a:rPr>
              <a:t>Challenging today.</a:t>
            </a:r>
          </a:p>
          <a:p>
            <a:pPr marL="0" indent="0">
              <a:buNone/>
            </a:pPr>
            <a:r>
              <a:rPr lang="en-AU" sz="1800" b="0" dirty="0">
                <a:solidFill>
                  <a:schemeClr val="bg1"/>
                </a:solidFill>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solidFill>
                <a:schemeClr val="bg1"/>
              </a:solidFill>
              <a:latin typeface="Jacobs Chronos" panose="010B0603030503030204" pitchFamily="34" charset="0"/>
              <a:cs typeface="Jacobs Chronos" panose="010B0603030503030204" pitchFamily="34" charset="0"/>
            </a:endParaRPr>
          </a:p>
          <a:p>
            <a:pPr marL="0" indent="0">
              <a:buNone/>
            </a:pPr>
            <a:r>
              <a:rPr lang="en-AU" sz="2200" b="1" dirty="0">
                <a:solidFill>
                  <a:schemeClr val="accent4"/>
                </a:solidFill>
              </a:rPr>
              <a:t>Reinventing tomorrow.</a:t>
            </a:r>
          </a:p>
          <a:p>
            <a:pPr marL="0" indent="0">
              <a:buNone/>
            </a:pPr>
            <a:r>
              <a:rPr lang="en-AU" sz="1800" b="0" dirty="0">
                <a:solidFill>
                  <a:schemeClr val="bg1"/>
                </a:solidFill>
                <a:latin typeface="+mn-lt"/>
              </a:rPr>
              <a:t>The outcome, from the innovations we build for our clients to the positive impact our solutions have on the world. </a:t>
            </a:r>
          </a:p>
          <a:p>
            <a:pPr marL="0" indent="0">
              <a:buNone/>
            </a:pPr>
            <a:endParaRPr lang="en-AU" sz="1800" b="0" dirty="0">
              <a:solidFill>
                <a:schemeClr val="bg1"/>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bg1"/>
                </a:solidFill>
                <a:latin typeface="+mn-lt"/>
                <a:ea typeface="+mn-ea"/>
                <a:cs typeface="+mn-cs"/>
              </a:rPr>
              <a:t>To create a more connected, </a:t>
            </a:r>
            <a:r>
              <a:rPr lang="en-US" sz="1800" b="1" i="0" u="none" strike="noStrike" kern="1200" baseline="0" dirty="0">
                <a:solidFill>
                  <a:schemeClr val="bg1"/>
                </a:solidFill>
                <a:latin typeface="+mn-lt"/>
                <a:ea typeface="+mn-ea"/>
                <a:cs typeface="+mn-cs"/>
              </a:rPr>
              <a:t>sustainable world.</a:t>
            </a:r>
            <a:endParaRPr lang="en-AU" sz="1400" b="0" dirty="0">
              <a:solidFill>
                <a:schemeClr val="bg1"/>
              </a:solidFill>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EB50EA94-1A74-45E5-852A-8143BC0C1CB3}"/>
              </a:ext>
            </a:extLst>
          </p:cNvPr>
          <p:cNvGrpSpPr/>
          <p:nvPr userDrawn="1"/>
        </p:nvGrpSpPr>
        <p:grpSpPr>
          <a:xfrm>
            <a:off x="9059248" y="1136662"/>
            <a:ext cx="3128407" cy="5100666"/>
            <a:chOff x="9059248" y="1136662"/>
            <a:chExt cx="3128407" cy="5100666"/>
          </a:xfrm>
        </p:grpSpPr>
        <p:sp>
          <p:nvSpPr>
            <p:cNvPr id="7" name="Rectangle 6">
              <a:extLst>
                <a:ext uri="{FF2B5EF4-FFF2-40B4-BE49-F238E27FC236}">
                  <a16:creationId xmlns:a16="http://schemas.microsoft.com/office/drawing/2014/main" id="{5E52C98D-ECE5-4E17-A601-055712F3DC82}"/>
                </a:ext>
              </a:extLst>
            </p:cNvPr>
            <p:cNvSpPr/>
            <p:nvPr userDrawn="1"/>
          </p:nvSpPr>
          <p:spPr>
            <a:xfrm>
              <a:off x="11719596" y="1137133"/>
              <a:ext cx="468059" cy="5100194"/>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D55178-DEFC-49F4-868F-64539CB1B3FB}"/>
                </a:ext>
              </a:extLst>
            </p:cNvPr>
            <p:cNvSpPr/>
            <p:nvPr userDrawn="1"/>
          </p:nvSpPr>
          <p:spPr>
            <a:xfrm>
              <a:off x="9059248" y="1136662"/>
              <a:ext cx="178177" cy="51006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CFBC6CF-E7E4-47D4-B800-2C3D34555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8524" y="1136662"/>
              <a:ext cx="2481072" cy="5095196"/>
            </a:xfrm>
            <a:prstGeom prst="rect">
              <a:avLst/>
            </a:prstGeom>
          </p:spPr>
        </p:pic>
      </p:grpSp>
      <p:grpSp>
        <p:nvGrpSpPr>
          <p:cNvPr id="11" name="Group 10">
            <a:extLst>
              <a:ext uri="{FF2B5EF4-FFF2-40B4-BE49-F238E27FC236}">
                <a16:creationId xmlns:a16="http://schemas.microsoft.com/office/drawing/2014/main" id="{BF624785-CFFC-4F3B-B653-3DB1CA8ED173}"/>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65A65F8B-C1EB-4923-A45C-C0E78ABF1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793" y="1124375"/>
              <a:ext cx="781674" cy="5120640"/>
            </a:xfrm>
            <a:prstGeom prst="rect">
              <a:avLst/>
            </a:prstGeom>
          </p:spPr>
        </p:pic>
        <p:sp>
          <p:nvSpPr>
            <p:cNvPr id="13" name="Rectangle 12">
              <a:extLst>
                <a:ext uri="{FF2B5EF4-FFF2-40B4-BE49-F238E27FC236}">
                  <a16:creationId xmlns:a16="http://schemas.microsoft.com/office/drawing/2014/main" id="{3A58F8F3-0D46-40E5-8F15-5F653C2FC106}"/>
                </a:ext>
              </a:extLst>
            </p:cNvPr>
            <p:cNvSpPr/>
            <p:nvPr userDrawn="1"/>
          </p:nvSpPr>
          <p:spPr>
            <a:xfrm>
              <a:off x="914746" y="1124375"/>
              <a:ext cx="178177" cy="5120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344105-A525-4629-BEC9-12FC1110EE4B}"/>
                </a:ext>
              </a:extLst>
            </p:cNvPr>
            <p:cNvSpPr/>
            <p:nvPr userDrawn="1"/>
          </p:nvSpPr>
          <p:spPr>
            <a:xfrm>
              <a:off x="0" y="1124375"/>
              <a:ext cx="235199" cy="5120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itle Placeholder 1">
            <a:extLst>
              <a:ext uri="{FF2B5EF4-FFF2-40B4-BE49-F238E27FC236}">
                <a16:creationId xmlns:a16="http://schemas.microsoft.com/office/drawing/2014/main" id="{FBA406FF-BE8E-487C-B965-DC717B9844CC}"/>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Tree>
    <p:extLst>
      <p:ext uri="{BB962C8B-B14F-4D97-AF65-F5344CB8AC3E}">
        <p14:creationId xmlns:p14="http://schemas.microsoft.com/office/powerpoint/2010/main" val="9284338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elcome G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68E17C-9447-4212-9F88-676F014A9EEB}"/>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0EFB0CC2-A075-49BF-82B4-8359CA43733E}"/>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5" name="Group 4">
            <a:extLst>
              <a:ext uri="{FF2B5EF4-FFF2-40B4-BE49-F238E27FC236}">
                <a16:creationId xmlns:a16="http://schemas.microsoft.com/office/drawing/2014/main" id="{25B2AEDA-A990-4555-8B79-13AAC1638A1C}"/>
              </a:ext>
            </a:extLst>
          </p:cNvPr>
          <p:cNvGrpSpPr/>
          <p:nvPr userDrawn="1"/>
        </p:nvGrpSpPr>
        <p:grpSpPr>
          <a:xfrm>
            <a:off x="0" y="1124375"/>
            <a:ext cx="1092923" cy="5120641"/>
            <a:chOff x="0" y="1124375"/>
            <a:chExt cx="1092923" cy="5120641"/>
          </a:xfrm>
        </p:grpSpPr>
        <p:sp>
          <p:nvSpPr>
            <p:cNvPr id="6" name="Rectangle 5">
              <a:extLst>
                <a:ext uri="{FF2B5EF4-FFF2-40B4-BE49-F238E27FC236}">
                  <a16:creationId xmlns:a16="http://schemas.microsoft.com/office/drawing/2014/main" id="{4576146F-6703-465C-8897-A080895D41AA}"/>
                </a:ext>
              </a:extLst>
            </p:cNvPr>
            <p:cNvSpPr/>
            <p:nvPr userDrawn="1"/>
          </p:nvSpPr>
          <p:spPr>
            <a:xfrm>
              <a:off x="0" y="1124375"/>
              <a:ext cx="235199" cy="5120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7345C6D-7A0A-4156-92D1-26FA4BBB1D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24375"/>
              <a:ext cx="703428" cy="5120641"/>
            </a:xfrm>
            <a:prstGeom prst="rect">
              <a:avLst/>
            </a:prstGeom>
          </p:spPr>
        </p:pic>
        <p:sp>
          <p:nvSpPr>
            <p:cNvPr id="8" name="Rectangle 7">
              <a:extLst>
                <a:ext uri="{FF2B5EF4-FFF2-40B4-BE49-F238E27FC236}">
                  <a16:creationId xmlns:a16="http://schemas.microsoft.com/office/drawing/2014/main" id="{AD3AEC7D-C6B2-427E-9032-B10EFDF1E2AD}"/>
                </a:ext>
              </a:extLst>
            </p:cNvPr>
            <p:cNvSpPr/>
            <p:nvPr userDrawn="1"/>
          </p:nvSpPr>
          <p:spPr>
            <a:xfrm>
              <a:off x="914746" y="1124375"/>
              <a:ext cx="178177" cy="5120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02BE8B6-6432-4AEE-B12A-BE60A72415E3}"/>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rgbClr val="06D386"/>
                </a:solidFill>
              </a:rPr>
              <a:t>Challenging today.</a:t>
            </a:r>
          </a:p>
          <a:p>
            <a:pPr marL="0" indent="0">
              <a:buNone/>
            </a:pPr>
            <a:r>
              <a:rPr lang="en-AU" sz="1800" b="0" dirty="0">
                <a:solidFill>
                  <a:schemeClr val="bg1"/>
                </a:solidFill>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lgn="l" defTabSz="914400" rtl="0" eaLnBrk="1" latinLnBrk="0" hangingPunct="1">
              <a:buNone/>
            </a:pPr>
            <a:r>
              <a:rPr lang="en-AU" sz="2200" b="1" kern="1200" dirty="0">
                <a:solidFill>
                  <a:srgbClr val="06D386"/>
                </a:solidFill>
                <a:latin typeface="+mn-lt"/>
                <a:ea typeface="+mn-ea"/>
                <a:cs typeface="+mn-cs"/>
              </a:rPr>
              <a:t>Reinventing tomorrow.</a:t>
            </a:r>
          </a:p>
          <a:p>
            <a:pPr marL="0" indent="0">
              <a:buNone/>
            </a:pPr>
            <a:r>
              <a:rPr lang="en-AU" sz="1800" b="0" dirty="0">
                <a:solidFill>
                  <a:schemeClr val="bg1"/>
                </a:solidFill>
                <a:latin typeface="+mn-lt"/>
              </a:rPr>
              <a:t>The outcome, from the innovations we build for our clients to the positive impact our solutions have on the world. </a:t>
            </a:r>
          </a:p>
          <a:p>
            <a:pPr marL="0" indent="0">
              <a:buNone/>
            </a:pPr>
            <a:endParaRPr lang="en-AU" sz="1800" b="0" dirty="0">
              <a:solidFill>
                <a:schemeClr val="bg1"/>
              </a:solidFill>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bg1"/>
                </a:solidFill>
                <a:latin typeface="+mn-lt"/>
                <a:ea typeface="+mn-ea"/>
                <a:cs typeface="+mn-cs"/>
              </a:rPr>
              <a:t>To create a more connected, </a:t>
            </a:r>
            <a:r>
              <a:rPr lang="en-US" sz="1800" b="1" i="0" u="none" strike="noStrike" kern="1200" baseline="0" dirty="0">
                <a:solidFill>
                  <a:schemeClr val="bg1"/>
                </a:solidFill>
                <a:latin typeface="+mn-lt"/>
                <a:ea typeface="+mn-ea"/>
                <a:cs typeface="+mn-cs"/>
              </a:rPr>
              <a:t>sustainable world.</a:t>
            </a:r>
            <a:endParaRPr lang="en-AU" sz="1400" b="0" dirty="0">
              <a:solidFill>
                <a:schemeClr val="bg1"/>
              </a:solidFill>
              <a:latin typeface="+mn-lt"/>
            </a:endParaRPr>
          </a:p>
          <a:p>
            <a:pPr marL="0" indent="0">
              <a:buNone/>
            </a:pPr>
            <a:endParaRPr lang="en-AU" sz="1800" b="0" dirty="0">
              <a:latin typeface="+mn-lt"/>
            </a:endParaRPr>
          </a:p>
        </p:txBody>
      </p:sp>
      <p:grpSp>
        <p:nvGrpSpPr>
          <p:cNvPr id="10" name="Group 9">
            <a:extLst>
              <a:ext uri="{FF2B5EF4-FFF2-40B4-BE49-F238E27FC236}">
                <a16:creationId xmlns:a16="http://schemas.microsoft.com/office/drawing/2014/main" id="{3C66311D-BF96-41CD-926C-19BADDE5934C}"/>
              </a:ext>
            </a:extLst>
          </p:cNvPr>
          <p:cNvGrpSpPr/>
          <p:nvPr userDrawn="1"/>
        </p:nvGrpSpPr>
        <p:grpSpPr>
          <a:xfrm>
            <a:off x="9059248" y="1141463"/>
            <a:ext cx="3128407" cy="5095865"/>
            <a:chOff x="9059248" y="1141463"/>
            <a:chExt cx="3128407" cy="5095865"/>
          </a:xfrm>
        </p:grpSpPr>
        <p:sp>
          <p:nvSpPr>
            <p:cNvPr id="11" name="Rectangle 10">
              <a:extLst>
                <a:ext uri="{FF2B5EF4-FFF2-40B4-BE49-F238E27FC236}">
                  <a16:creationId xmlns:a16="http://schemas.microsoft.com/office/drawing/2014/main" id="{AFD39017-63A6-4DEB-B088-1CD32DAC0979}"/>
                </a:ext>
              </a:extLst>
            </p:cNvPr>
            <p:cNvSpPr/>
            <p:nvPr userDrawn="1"/>
          </p:nvSpPr>
          <p:spPr>
            <a:xfrm>
              <a:off x="11719596" y="1141463"/>
              <a:ext cx="468059" cy="5095864"/>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98ED3F0-752E-49A9-A514-40B951D52832}"/>
                </a:ext>
              </a:extLst>
            </p:cNvPr>
            <p:cNvSpPr/>
            <p:nvPr userDrawn="1"/>
          </p:nvSpPr>
          <p:spPr>
            <a:xfrm>
              <a:off x="9059248" y="1142132"/>
              <a:ext cx="178177" cy="50951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9787CC1-760D-4B96-B04E-A00CCC19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7424" y="1141463"/>
              <a:ext cx="2482171" cy="5095196"/>
            </a:xfrm>
            <a:prstGeom prst="rect">
              <a:avLst/>
            </a:prstGeom>
          </p:spPr>
        </p:pic>
      </p:grpSp>
      <p:sp>
        <p:nvSpPr>
          <p:cNvPr id="14" name="Title Placeholder 1">
            <a:extLst>
              <a:ext uri="{FF2B5EF4-FFF2-40B4-BE49-F238E27FC236}">
                <a16:creationId xmlns:a16="http://schemas.microsoft.com/office/drawing/2014/main" id="{1F7FE165-10C9-479E-B621-4A9CEE5D23ED}"/>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Tree>
    <p:extLst>
      <p:ext uri="{BB962C8B-B14F-4D97-AF65-F5344CB8AC3E}">
        <p14:creationId xmlns:p14="http://schemas.microsoft.com/office/powerpoint/2010/main" val="37442035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r Values">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3984A-A30F-4AC8-A4AF-450DA24E6A66}"/>
              </a:ext>
            </a:extLst>
          </p:cNvPr>
          <p:cNvSpPr>
            <a:spLocks noGrp="1"/>
          </p:cNvSpPr>
          <p:nvPr>
            <p:ph type="ftr" sz="quarter" idx="10"/>
          </p:nvPr>
        </p:nvSpPr>
        <p:spPr/>
        <p:txBody>
          <a:bodyPr/>
          <a:lstStyle>
            <a:lvl1pPr>
              <a:defRPr>
                <a:solidFill>
                  <a:schemeClr val="tx1"/>
                </a:solidFill>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9D85E86F-470D-4E16-8A8C-694BA0143646}"/>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62D1D5D-5BDB-4F59-9651-278F9A3568E0}"/>
              </a:ext>
            </a:extLst>
          </p:cNvPr>
          <p:cNvSpPr txBox="1"/>
          <p:nvPr userDrawn="1"/>
        </p:nvSpPr>
        <p:spPr>
          <a:xfrm>
            <a:off x="390618" y="566191"/>
            <a:ext cx="11191974"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 Chronos" panose="020B0603030503030204" pitchFamily="34" charset="0"/>
              </a:rPr>
              <a:t>Our Values</a:t>
            </a:r>
            <a:endParaRPr lang="en-AU" sz="2800" b="1" dirty="0">
              <a:solidFill>
                <a:schemeClr val="tx1"/>
              </a:solidFill>
              <a:latin typeface="+mj-lt"/>
              <a:cs typeface="Jacobs Chronos" panose="020B0603030503030204" pitchFamily="34" charset="0"/>
            </a:endParaRPr>
          </a:p>
        </p:txBody>
      </p:sp>
      <p:pic>
        <p:nvPicPr>
          <p:cNvPr id="6" name="Picture 5">
            <a:extLst>
              <a:ext uri="{FF2B5EF4-FFF2-40B4-BE49-F238E27FC236}">
                <a16:creationId xmlns:a16="http://schemas.microsoft.com/office/drawing/2014/main" id="{48D38E34-909D-464C-ACF0-55FB61DBD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1178857"/>
            <a:ext cx="1920240" cy="5112952"/>
          </a:xfrm>
          <a:prstGeom prst="rect">
            <a:avLst/>
          </a:prstGeom>
        </p:spPr>
      </p:pic>
      <p:sp>
        <p:nvSpPr>
          <p:cNvPr id="7" name="Rectangle 6">
            <a:extLst>
              <a:ext uri="{FF2B5EF4-FFF2-40B4-BE49-F238E27FC236}">
                <a16:creationId xmlns:a16="http://schemas.microsoft.com/office/drawing/2014/main" id="{078699FC-4450-4410-BD3F-403C5BCB31AA}"/>
              </a:ext>
            </a:extLst>
          </p:cNvPr>
          <p:cNvSpPr/>
          <p:nvPr userDrawn="1"/>
        </p:nvSpPr>
        <p:spPr>
          <a:xfrm>
            <a:off x="0" y="1178857"/>
            <a:ext cx="619760" cy="511295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B49582-011F-49AC-97E2-A0EAE4144D44}"/>
              </a:ext>
            </a:extLst>
          </p:cNvPr>
          <p:cNvSpPr txBox="1"/>
          <p:nvPr userDrawn="1"/>
        </p:nvSpPr>
        <p:spPr>
          <a:xfrm>
            <a:off x="2885439" y="1381760"/>
            <a:ext cx="4545247" cy="2523768"/>
          </a:xfrm>
          <a:prstGeom prst="rect">
            <a:avLst/>
          </a:prstGeom>
          <a:noFill/>
        </p:spPr>
        <p:txBody>
          <a:bodyPr wrap="square" rtlCol="0">
            <a:spAutoFit/>
          </a:bodyPr>
          <a:lstStyle/>
          <a:p>
            <a:r>
              <a:rPr lang="en-AU" sz="2000" b="1" dirty="0">
                <a:solidFill>
                  <a:schemeClr val="tx1"/>
                </a:solidFill>
                <a:latin typeface="+mj-lt"/>
              </a:rPr>
              <a:t>To create a more connected, sustainable world.</a:t>
            </a:r>
          </a:p>
          <a:p>
            <a:endParaRPr lang="en-AU" sz="2000" b="1" dirty="0">
              <a:solidFill>
                <a:schemeClr val="tx1"/>
              </a:solidFill>
              <a:latin typeface="+mj-lt"/>
            </a:endParaRPr>
          </a:p>
          <a:p>
            <a:r>
              <a:rPr lang="en-AU" sz="2000" b="0" dirty="0">
                <a:solidFill>
                  <a:schemeClr val="tx1"/>
                </a:solidFill>
                <a:latin typeface="+mj-lt"/>
              </a:rPr>
              <a:t>We do things right.</a:t>
            </a:r>
          </a:p>
          <a:p>
            <a:r>
              <a:rPr lang="en-AU" sz="2000" b="0" dirty="0">
                <a:solidFill>
                  <a:schemeClr val="tx1"/>
                </a:solidFill>
                <a:latin typeface="+mj-lt"/>
              </a:rPr>
              <a:t>We challenge the accepted.</a:t>
            </a:r>
          </a:p>
          <a:p>
            <a:r>
              <a:rPr lang="en-US" sz="2000" b="0" dirty="0">
                <a:solidFill>
                  <a:schemeClr val="tx1"/>
                </a:solidFill>
                <a:latin typeface="+mj-lt"/>
              </a:rPr>
              <a:t>We aim higher.</a:t>
            </a:r>
          </a:p>
          <a:p>
            <a:r>
              <a:rPr lang="en-US" sz="2000" b="0" dirty="0">
                <a:solidFill>
                  <a:schemeClr val="tx1"/>
                </a:solidFill>
                <a:latin typeface="+mj-lt"/>
              </a:rPr>
              <a:t>We live inclusion.</a:t>
            </a:r>
          </a:p>
          <a:p>
            <a:endParaRPr lang="en-US" b="1" dirty="0">
              <a:solidFill>
                <a:schemeClr val="bg1"/>
              </a:solidFill>
              <a:latin typeface="+mj-lt"/>
            </a:endParaRPr>
          </a:p>
        </p:txBody>
      </p:sp>
      <p:sp>
        <p:nvSpPr>
          <p:cNvPr id="9" name="Rectangle 8">
            <a:extLst>
              <a:ext uri="{FF2B5EF4-FFF2-40B4-BE49-F238E27FC236}">
                <a16:creationId xmlns:a16="http://schemas.microsoft.com/office/drawing/2014/main" id="{AD835B10-B30B-4921-A87F-3E4264685D0F}"/>
              </a:ext>
            </a:extLst>
          </p:cNvPr>
          <p:cNvSpPr/>
          <p:nvPr userDrawn="1"/>
        </p:nvSpPr>
        <p:spPr>
          <a:xfrm>
            <a:off x="11582592" y="1178857"/>
            <a:ext cx="619760" cy="5112952"/>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8D46606-CD93-47D5-B40A-FBCAC4871D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1908" y="1178858"/>
            <a:ext cx="3618709" cy="5112952"/>
          </a:xfrm>
          <a:prstGeom prst="rect">
            <a:avLst/>
          </a:prstGeom>
        </p:spPr>
      </p:pic>
    </p:spTree>
    <p:extLst>
      <p:ext uri="{BB962C8B-B14F-4D97-AF65-F5344CB8AC3E}">
        <p14:creationId xmlns:p14="http://schemas.microsoft.com/office/powerpoint/2010/main" val="2764517706"/>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Jacobs Presence by Country">
    <p:bg>
      <p:bgPr>
        <a:solidFill>
          <a:schemeClr val="bg2">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636A6-71CC-4108-ACDC-5A368F94A790}"/>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pic>
        <p:nvPicPr>
          <p:cNvPr id="5" name="Picture 4">
            <a:extLst>
              <a:ext uri="{FF2B5EF4-FFF2-40B4-BE49-F238E27FC236}">
                <a16:creationId xmlns:a16="http://schemas.microsoft.com/office/drawing/2014/main" id="{332E1E51-717D-45FF-A8D1-1EC6875B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441" y="636650"/>
            <a:ext cx="10969943" cy="5584698"/>
          </a:xfrm>
          <a:prstGeom prst="rect">
            <a:avLst/>
          </a:prstGeom>
        </p:spPr>
      </p:pic>
    </p:spTree>
    <p:extLst>
      <p:ext uri="{BB962C8B-B14F-4D97-AF65-F5344CB8AC3E}">
        <p14:creationId xmlns:p14="http://schemas.microsoft.com/office/powerpoint/2010/main" val="1924655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A1390-B455-464E-B05F-A9C4A5A7247F}"/>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54BC349-E9B7-43A9-869C-F215935916BD}"/>
              </a:ext>
            </a:extLst>
          </p:cNvPr>
          <p:cNvSpPr txBox="1"/>
          <p:nvPr userDrawn="1"/>
        </p:nvSpPr>
        <p:spPr>
          <a:xfrm>
            <a:off x="310720" y="1295400"/>
            <a:ext cx="11398927" cy="4698923"/>
          </a:xfrm>
          <a:prstGeom prst="rect">
            <a:avLst/>
          </a:prstGeom>
          <a:noFill/>
        </p:spPr>
        <p:txBody>
          <a:bodyPr wrap="square" lIns="0" tIns="0" rIns="0" bIns="0" rtlCol="0">
            <a:noAutofit/>
          </a:bodyPr>
          <a:lstStyle/>
          <a:p>
            <a:pPr lvl="0">
              <a:lnSpc>
                <a:spcPct val="90000"/>
              </a:lnSpc>
              <a:spcBef>
                <a:spcPts val="1800"/>
              </a:spcBef>
              <a:spcAft>
                <a:spcPts val="0"/>
              </a:spcAft>
            </a:pPr>
            <a:r>
              <a:rPr lang="en-US" sz="1800" b="1" dirty="0">
                <a:solidFill>
                  <a:schemeClr val="tx1"/>
                </a:solidFill>
                <a:latin typeface="+mj-lt"/>
                <a:cs typeface="Jacobs Chronos" panose="020B0603030503030204" pitchFamily="34" charset="0"/>
              </a:rPr>
              <a:t>Important</a:t>
            </a:r>
          </a:p>
          <a:p>
            <a:pPr lvl="0" indent="0">
              <a:lnSpc>
                <a:spcPct val="90000"/>
              </a:lnSpc>
              <a:spcBef>
                <a:spcPts val="1800"/>
              </a:spcBef>
              <a:spcAft>
                <a:spcPts val="0"/>
              </a:spcAft>
            </a:pPr>
            <a:r>
              <a:rPr lang="en-AU" sz="1800" kern="1200" dirty="0">
                <a:solidFill>
                  <a:schemeClr val="tx1"/>
                </a:solidFill>
                <a:latin typeface="+mn-lt"/>
                <a:ea typeface="+mn-ea"/>
                <a:cs typeface="Jacobs Chronos" panose="020B0603030503030204" pitchFamily="34" charset="0"/>
              </a:rPr>
              <a:t>The material in this presentation has been prepared by Jacobs</a:t>
            </a:r>
            <a:r>
              <a:rPr lang="en-AU" sz="1800" kern="1200" baseline="30000" dirty="0">
                <a:solidFill>
                  <a:schemeClr val="tx1"/>
                </a:solidFill>
                <a:latin typeface="+mn-lt"/>
                <a:ea typeface="+mn-ea"/>
                <a:cs typeface="Jacobs Chronos" panose="020B0603030503030204" pitchFamily="34" charset="0"/>
              </a:rPr>
              <a:t>®</a:t>
            </a:r>
            <a:r>
              <a:rPr lang="en-AU" sz="1800" kern="1200" dirty="0">
                <a:solidFill>
                  <a:schemeClr val="tx1"/>
                </a:solidFill>
                <a:latin typeface="+mn-lt"/>
                <a:ea typeface="+mn-ea"/>
                <a:cs typeface="Jacobs Chronos" panose="020B060303050303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kern="1200" dirty="0">
                <a:solidFill>
                  <a:schemeClr val="tx1"/>
                </a:solidFill>
                <a:latin typeface="+mn-lt"/>
                <a:ea typeface="+mn-ea"/>
                <a:cs typeface="Jacobs Chronos" panose="020B0603030503030204" pitchFamily="34" charset="0"/>
              </a:rPr>
              <a:t>Jacobs is a trademark of Jacobs Engineering Group Inc. </a:t>
            </a:r>
          </a:p>
          <a:p>
            <a:pPr marL="0" lvl="0" indent="0">
              <a:lnSpc>
                <a:spcPct val="90000"/>
              </a:lnSpc>
              <a:spcBef>
                <a:spcPts val="1800"/>
              </a:spcBef>
              <a:spcAft>
                <a:spcPts val="0"/>
              </a:spcAft>
              <a:buFont typeface="Jacobs Chronos Light" panose="010B0403030503030204" pitchFamily="34" charset="0"/>
              <a:buNone/>
            </a:pPr>
            <a:r>
              <a:rPr lang="en-AU" sz="1800" kern="1200" dirty="0">
                <a:solidFill>
                  <a:schemeClr val="tx1"/>
                </a:solidFill>
                <a:latin typeface="+mn-lt"/>
                <a:ea typeface="+mn-ea"/>
                <a:cs typeface="Jacobs Chronos" panose="020B0603030503030204" pitchFamily="34" charset="0"/>
              </a:rPr>
              <a:t> </a:t>
            </a:r>
          </a:p>
        </p:txBody>
      </p:sp>
      <p:sp>
        <p:nvSpPr>
          <p:cNvPr id="6" name="TextBox 5">
            <a:extLst>
              <a:ext uri="{FF2B5EF4-FFF2-40B4-BE49-F238E27FC236}">
                <a16:creationId xmlns:a16="http://schemas.microsoft.com/office/drawing/2014/main" id="{BC7C20BF-C454-4149-A416-6BA7A4AD1EE7}"/>
              </a:ext>
            </a:extLst>
          </p:cNvPr>
          <p:cNvSpPr txBox="1"/>
          <p:nvPr userDrawn="1"/>
        </p:nvSpPr>
        <p:spPr>
          <a:xfrm>
            <a:off x="310720" y="566191"/>
            <a:ext cx="11271871"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 Chronos" panose="020B0603030503030204" pitchFamily="34" charset="0"/>
              </a:rPr>
              <a:t>Copyright Notice</a:t>
            </a:r>
            <a:endParaRPr lang="en-AU" sz="2800" b="1" dirty="0">
              <a:solidFill>
                <a:schemeClr val="tx1"/>
              </a:solidFill>
              <a:latin typeface="+mj-lt"/>
              <a:cs typeface="Jacobs Chronos" panose="020B0603030503030204" pitchFamily="34" charset="0"/>
            </a:endParaRPr>
          </a:p>
        </p:txBody>
      </p:sp>
      <p:sp>
        <p:nvSpPr>
          <p:cNvPr id="9" name="Footer Placeholder 3">
            <a:extLst>
              <a:ext uri="{FF2B5EF4-FFF2-40B4-BE49-F238E27FC236}">
                <a16:creationId xmlns:a16="http://schemas.microsoft.com/office/drawing/2014/main" id="{36DFFAEF-D71C-4488-A77D-ADA5E3D45450}"/>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 Jacobs </a:t>
            </a:r>
            <a:fld id="{A38C3542-7AB8-486A-870D-0A022ECBAFA7}" type="datetimeyyyy">
              <a:rPr lang="en-AU" smtClean="0"/>
              <a:pPr/>
              <a:t>2023</a:t>
            </a:fld>
            <a:endParaRPr lang="en-AU" dirty="0"/>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2D58CE-3569-4A31-8F35-C1117D97B021}"/>
              </a:ext>
            </a:extLst>
          </p:cNvPr>
          <p:cNvSpPr>
            <a:spLocks noGrp="1"/>
          </p:cNvSpPr>
          <p:nvPr>
            <p:ph type="ftr" sz="quarter" idx="10"/>
          </p:nvPr>
        </p:nvSpPr>
        <p:spPr/>
        <p:txBody>
          <a:bodyPr/>
          <a:lstStyle>
            <a:lvl1pPr>
              <a:defRPr>
                <a:solidFill>
                  <a:schemeClr val="bg1"/>
                </a:solidFill>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lvl1pPr>
              <a:defRPr>
                <a:solidFill>
                  <a:schemeClr val="bg1"/>
                </a:solidFill>
              </a:defRPr>
            </a:lvl1p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bg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bg1"/>
              </a:solidFill>
              <a:effectLst/>
              <a:latin typeface="+mn-lt"/>
              <a:ea typeface="+mn-ea"/>
              <a:cs typeface="Jacobs Chronos" panose="020B060303050303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10721" y="523987"/>
            <a:ext cx="11282452" cy="430887"/>
          </a:xfrm>
          <a:prstGeom prst="rect">
            <a:avLst/>
          </a:prstGeom>
          <a:noFill/>
        </p:spPr>
        <p:txBody>
          <a:bodyPr wrap="square" lIns="0" tIns="0" rIns="0" bIns="0" rtlCol="0" anchor="ctr">
            <a:spAutoFit/>
          </a:bodyPr>
          <a:lstStyle/>
          <a:p>
            <a:r>
              <a:rPr lang="en-AU" sz="2800" b="1" baseline="0" dirty="0">
                <a:solidFill>
                  <a:schemeClr val="bg1"/>
                </a:solidFill>
                <a:latin typeface="+mj-lt"/>
                <a:cs typeface="Jacobs Chronos" panose="020B0603030503030204" pitchFamily="34" charset="0"/>
              </a:rPr>
              <a:t>Forward-Looking Statement Disclaimer</a:t>
            </a:r>
            <a:endParaRPr lang="en-AU" sz="2800" b="1" dirty="0">
              <a:solidFill>
                <a:schemeClr val="bg1"/>
              </a:solidFill>
              <a:latin typeface="+mj-lt"/>
              <a:cs typeface="Jacobs Chronos" panose="020B060303050303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 Chronos" panose="020B0603030503030204" pitchFamily="34" charset="0"/>
              </a:rPr>
              <a:t>Jacobs Color Palette</a:t>
            </a:r>
            <a:endParaRPr lang="en-AU" sz="2800" b="1" dirty="0">
              <a:solidFill>
                <a:schemeClr val="tx1"/>
              </a:solidFill>
              <a:latin typeface="+mj-lt"/>
              <a:cs typeface="Jacobs Chronos" panose="020B060303050303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 Jacobs </a:t>
            </a:r>
            <a:fld id="{A38C3542-7AB8-486A-870D-0A022ECBAFA7}" type="datetimeyyyy">
              <a:rPr lang="en-AU" smtClean="0"/>
              <a:pPr/>
              <a:t>2023</a:t>
            </a:fld>
            <a:endParaRPr lang="en-AU" dirty="0"/>
          </a:p>
        </p:txBody>
      </p:sp>
      <p:grpSp>
        <p:nvGrpSpPr>
          <p:cNvPr id="8" name="Group 7">
            <a:extLst>
              <a:ext uri="{FF2B5EF4-FFF2-40B4-BE49-F238E27FC236}">
                <a16:creationId xmlns:a16="http://schemas.microsoft.com/office/drawing/2014/main" id="{029B803D-4B95-4FF6-A8D4-40725647875A}"/>
              </a:ext>
            </a:extLst>
          </p:cNvPr>
          <p:cNvGrpSpPr/>
          <p:nvPr userDrawn="1"/>
        </p:nvGrpSpPr>
        <p:grpSpPr>
          <a:xfrm>
            <a:off x="242835" y="1514011"/>
            <a:ext cx="7843161" cy="4281002"/>
            <a:chOff x="223816" y="1429204"/>
            <a:chExt cx="8249624" cy="4376226"/>
          </a:xfrm>
        </p:grpSpPr>
        <p:grpSp>
          <p:nvGrpSpPr>
            <p:cNvPr id="10" name="Group 9">
              <a:extLst>
                <a:ext uri="{FF2B5EF4-FFF2-40B4-BE49-F238E27FC236}">
                  <a16:creationId xmlns:a16="http://schemas.microsoft.com/office/drawing/2014/main" id="{B8BCAB89-047B-4A8F-BD96-FC606DD85110}"/>
                </a:ext>
              </a:extLst>
            </p:cNvPr>
            <p:cNvGrpSpPr/>
            <p:nvPr userDrawn="1"/>
          </p:nvGrpSpPr>
          <p:grpSpPr>
            <a:xfrm>
              <a:off x="233979" y="1429204"/>
              <a:ext cx="8229301" cy="877450"/>
              <a:chOff x="233979" y="1455132"/>
              <a:chExt cx="8229301" cy="877450"/>
            </a:xfrm>
          </p:grpSpPr>
          <p:sp>
            <p:nvSpPr>
              <p:cNvPr id="39" name="TextBox 38">
                <a:extLst>
                  <a:ext uri="{FF2B5EF4-FFF2-40B4-BE49-F238E27FC236}">
                    <a16:creationId xmlns:a16="http://schemas.microsoft.com/office/drawing/2014/main" id="{91CE0B9D-C60A-4291-8D01-9E70BE729865}"/>
                  </a:ext>
                </a:extLst>
              </p:cNvPr>
              <p:cNvSpPr txBox="1"/>
              <p:nvPr/>
            </p:nvSpPr>
            <p:spPr>
              <a:xfrm>
                <a:off x="233979" y="1455132"/>
                <a:ext cx="7928385" cy="369332"/>
              </a:xfrm>
              <a:prstGeom prst="rect">
                <a:avLst/>
              </a:prstGeom>
              <a:noFill/>
            </p:spPr>
            <p:txBody>
              <a:bodyPr wrap="square" rtlCol="0">
                <a:spAutoFit/>
              </a:bodyPr>
              <a:lstStyle/>
              <a:p>
                <a:r>
                  <a:rPr lang="en-AU" sz="1800" dirty="0">
                    <a:latin typeface="+mj-lt"/>
                  </a:rPr>
                  <a:t>Blues</a:t>
                </a:r>
              </a:p>
            </p:txBody>
          </p:sp>
          <p:grpSp>
            <p:nvGrpSpPr>
              <p:cNvPr id="40" name="Group 39">
                <a:extLst>
                  <a:ext uri="{FF2B5EF4-FFF2-40B4-BE49-F238E27FC236}">
                    <a16:creationId xmlns:a16="http://schemas.microsoft.com/office/drawing/2014/main" id="{60C3A677-EFB3-40F2-A8FD-70442BFA9DCC}"/>
                  </a:ext>
                </a:extLst>
              </p:cNvPr>
              <p:cNvGrpSpPr/>
              <p:nvPr/>
            </p:nvGrpSpPr>
            <p:grpSpPr>
              <a:xfrm>
                <a:off x="320040" y="1783939"/>
                <a:ext cx="8143240" cy="548643"/>
                <a:chOff x="320040" y="1783939"/>
                <a:chExt cx="7842324" cy="548643"/>
              </a:xfrm>
            </p:grpSpPr>
            <p:sp>
              <p:nvSpPr>
                <p:cNvPr id="41" name="Rectangle 40">
                  <a:extLst>
                    <a:ext uri="{FF2B5EF4-FFF2-40B4-BE49-F238E27FC236}">
                      <a16:creationId xmlns:a16="http://schemas.microsoft.com/office/drawing/2014/main" id="{4D78ADDA-BF44-4F1E-BDA5-ABA4634DC03B}"/>
                    </a:ext>
                  </a:extLst>
                </p:cNvPr>
                <p:cNvSpPr/>
                <p:nvPr/>
              </p:nvSpPr>
              <p:spPr>
                <a:xfrm>
                  <a:off x="320040" y="1783941"/>
                  <a:ext cx="1960581" cy="54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35 30 220</a:t>
                  </a:r>
                </a:p>
              </p:txBody>
            </p:sp>
            <p:sp>
              <p:nvSpPr>
                <p:cNvPr id="42" name="Rectangle 41">
                  <a:extLst>
                    <a:ext uri="{FF2B5EF4-FFF2-40B4-BE49-F238E27FC236}">
                      <a16:creationId xmlns:a16="http://schemas.microsoft.com/office/drawing/2014/main" id="{F6F40ADE-FC0A-400E-A28F-06D0A444F8BD}"/>
                    </a:ext>
                  </a:extLst>
                </p:cNvPr>
                <p:cNvSpPr/>
                <p:nvPr/>
              </p:nvSpPr>
              <p:spPr>
                <a:xfrm>
                  <a:off x="2280621" y="1783941"/>
                  <a:ext cx="1960581" cy="548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10 125 255</a:t>
                  </a:r>
                </a:p>
              </p:txBody>
            </p:sp>
            <p:sp>
              <p:nvSpPr>
                <p:cNvPr id="43" name="Rectangle 42">
                  <a:extLst>
                    <a:ext uri="{FF2B5EF4-FFF2-40B4-BE49-F238E27FC236}">
                      <a16:creationId xmlns:a16="http://schemas.microsoft.com/office/drawing/2014/main" id="{72CB4F02-0608-43AA-8039-3EAE417781D2}"/>
                    </a:ext>
                  </a:extLst>
                </p:cNvPr>
                <p:cNvSpPr/>
                <p:nvPr/>
              </p:nvSpPr>
              <p:spPr>
                <a:xfrm>
                  <a:off x="4241202" y="1783940"/>
                  <a:ext cx="1960581" cy="548641"/>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90 230 255</a:t>
                  </a:r>
                </a:p>
              </p:txBody>
            </p:sp>
            <p:sp>
              <p:nvSpPr>
                <p:cNvPr id="44" name="Rectangle 43">
                  <a:extLst>
                    <a:ext uri="{FF2B5EF4-FFF2-40B4-BE49-F238E27FC236}">
                      <a16:creationId xmlns:a16="http://schemas.microsoft.com/office/drawing/2014/main" id="{E52FC9C9-85EB-4136-A917-A02D140AFA1A}"/>
                    </a:ext>
                  </a:extLst>
                </p:cNvPr>
                <p:cNvSpPr/>
                <p:nvPr/>
              </p:nvSpPr>
              <p:spPr>
                <a:xfrm>
                  <a:off x="6201783" y="1783939"/>
                  <a:ext cx="1960581" cy="548641"/>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30 85</a:t>
                  </a:r>
                </a:p>
              </p:txBody>
            </p:sp>
          </p:grpSp>
        </p:grpSp>
        <p:grpSp>
          <p:nvGrpSpPr>
            <p:cNvPr id="11" name="Group 10">
              <a:extLst>
                <a:ext uri="{FF2B5EF4-FFF2-40B4-BE49-F238E27FC236}">
                  <a16:creationId xmlns:a16="http://schemas.microsoft.com/office/drawing/2014/main" id="{A9CFA9E5-B02F-42FA-A897-9F40115BCF29}"/>
                </a:ext>
              </a:extLst>
            </p:cNvPr>
            <p:cNvGrpSpPr/>
            <p:nvPr userDrawn="1"/>
          </p:nvGrpSpPr>
          <p:grpSpPr>
            <a:xfrm>
              <a:off x="223818" y="2284396"/>
              <a:ext cx="8239462" cy="868286"/>
              <a:chOff x="223818" y="2470136"/>
              <a:chExt cx="8239462" cy="868286"/>
            </a:xfrm>
          </p:grpSpPr>
          <p:sp>
            <p:nvSpPr>
              <p:cNvPr id="33" name="TextBox 32">
                <a:extLst>
                  <a:ext uri="{FF2B5EF4-FFF2-40B4-BE49-F238E27FC236}">
                    <a16:creationId xmlns:a16="http://schemas.microsoft.com/office/drawing/2014/main" id="{7E850313-1CB4-4DE9-9898-CAC4F4C3683A}"/>
                  </a:ext>
                </a:extLst>
              </p:cNvPr>
              <p:cNvSpPr txBox="1"/>
              <p:nvPr/>
            </p:nvSpPr>
            <p:spPr>
              <a:xfrm>
                <a:off x="223818" y="2470136"/>
                <a:ext cx="7928385" cy="369332"/>
              </a:xfrm>
              <a:prstGeom prst="rect">
                <a:avLst/>
              </a:prstGeom>
              <a:noFill/>
            </p:spPr>
            <p:txBody>
              <a:bodyPr wrap="square" rtlCol="0">
                <a:spAutoFit/>
              </a:bodyPr>
              <a:lstStyle/>
              <a:p>
                <a:r>
                  <a:rPr lang="en-AU" sz="1800" dirty="0">
                    <a:latin typeface="+mj-lt"/>
                  </a:rPr>
                  <a:t>Purples</a:t>
                </a:r>
              </a:p>
            </p:txBody>
          </p:sp>
          <p:grpSp>
            <p:nvGrpSpPr>
              <p:cNvPr id="34" name="Group 33">
                <a:extLst>
                  <a:ext uri="{FF2B5EF4-FFF2-40B4-BE49-F238E27FC236}">
                    <a16:creationId xmlns:a16="http://schemas.microsoft.com/office/drawing/2014/main" id="{70CBD760-D745-4DD2-B058-260F953E1B58}"/>
                  </a:ext>
                </a:extLst>
              </p:cNvPr>
              <p:cNvGrpSpPr/>
              <p:nvPr/>
            </p:nvGrpSpPr>
            <p:grpSpPr>
              <a:xfrm>
                <a:off x="309880" y="2789779"/>
                <a:ext cx="8153400" cy="548643"/>
                <a:chOff x="320040" y="1783939"/>
                <a:chExt cx="7842324" cy="548643"/>
              </a:xfrm>
            </p:grpSpPr>
            <p:sp>
              <p:nvSpPr>
                <p:cNvPr id="35" name="Rectangle 34">
                  <a:extLst>
                    <a:ext uri="{FF2B5EF4-FFF2-40B4-BE49-F238E27FC236}">
                      <a16:creationId xmlns:a16="http://schemas.microsoft.com/office/drawing/2014/main" id="{7AAA81A9-053A-47E0-8A04-7E487566DA98}"/>
                    </a:ext>
                  </a:extLst>
                </p:cNvPr>
                <p:cNvSpPr/>
                <p:nvPr/>
              </p:nvSpPr>
              <p:spPr>
                <a:xfrm>
                  <a:off x="320040" y="1783941"/>
                  <a:ext cx="1960581" cy="548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111 0 110</a:t>
                  </a:r>
                </a:p>
              </p:txBody>
            </p:sp>
            <p:sp>
              <p:nvSpPr>
                <p:cNvPr id="36" name="Rectangle 35">
                  <a:extLst>
                    <a:ext uri="{FF2B5EF4-FFF2-40B4-BE49-F238E27FC236}">
                      <a16:creationId xmlns:a16="http://schemas.microsoft.com/office/drawing/2014/main" id="{AE6192F2-7E00-4F9E-B909-0AC9243A3C4B}"/>
                    </a:ext>
                  </a:extLst>
                </p:cNvPr>
                <p:cNvSpPr/>
                <p:nvPr/>
              </p:nvSpPr>
              <p:spPr>
                <a:xfrm>
                  <a:off x="2280621" y="1783941"/>
                  <a:ext cx="1960581" cy="548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168 0 168</a:t>
                  </a:r>
                </a:p>
              </p:txBody>
            </p:sp>
            <p:sp>
              <p:nvSpPr>
                <p:cNvPr id="37" name="Rectangle 36">
                  <a:extLst>
                    <a:ext uri="{FF2B5EF4-FFF2-40B4-BE49-F238E27FC236}">
                      <a16:creationId xmlns:a16="http://schemas.microsoft.com/office/drawing/2014/main" id="{23D6008C-77AD-4BC6-B636-F2C920C1C4B0}"/>
                    </a:ext>
                  </a:extLst>
                </p:cNvPr>
                <p:cNvSpPr/>
                <p:nvPr/>
              </p:nvSpPr>
              <p:spPr>
                <a:xfrm>
                  <a:off x="4241202" y="1783940"/>
                  <a:ext cx="1960581" cy="548641"/>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215 165 245</a:t>
                  </a:r>
                </a:p>
              </p:txBody>
            </p:sp>
            <p:sp>
              <p:nvSpPr>
                <p:cNvPr id="38" name="Rectangle 37">
                  <a:extLst>
                    <a:ext uri="{FF2B5EF4-FFF2-40B4-BE49-F238E27FC236}">
                      <a16:creationId xmlns:a16="http://schemas.microsoft.com/office/drawing/2014/main" id="{67B6A5E2-DF70-4C69-89FE-1A517B96FDBC}"/>
                    </a:ext>
                  </a:extLst>
                </p:cNvPr>
                <p:cNvSpPr/>
                <p:nvPr/>
              </p:nvSpPr>
              <p:spPr>
                <a:xfrm>
                  <a:off x="6201783" y="1783939"/>
                  <a:ext cx="1960581" cy="54864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70 15 50</a:t>
                  </a:r>
                </a:p>
              </p:txBody>
            </p:sp>
          </p:grpSp>
        </p:grpSp>
        <p:grpSp>
          <p:nvGrpSpPr>
            <p:cNvPr id="12" name="Group 11">
              <a:extLst>
                <a:ext uri="{FF2B5EF4-FFF2-40B4-BE49-F238E27FC236}">
                  <a16:creationId xmlns:a16="http://schemas.microsoft.com/office/drawing/2014/main" id="{D213FEEB-1B45-4EFF-B44F-E3B66BADBC5F}"/>
                </a:ext>
              </a:extLst>
            </p:cNvPr>
            <p:cNvGrpSpPr/>
            <p:nvPr userDrawn="1"/>
          </p:nvGrpSpPr>
          <p:grpSpPr>
            <a:xfrm>
              <a:off x="223817" y="3116997"/>
              <a:ext cx="8249623" cy="873287"/>
              <a:chOff x="223817" y="3566019"/>
              <a:chExt cx="8249623" cy="873287"/>
            </a:xfrm>
          </p:grpSpPr>
          <p:sp>
            <p:nvSpPr>
              <p:cNvPr id="27" name="TextBox 26">
                <a:extLst>
                  <a:ext uri="{FF2B5EF4-FFF2-40B4-BE49-F238E27FC236}">
                    <a16:creationId xmlns:a16="http://schemas.microsoft.com/office/drawing/2014/main" id="{8EEC8ECE-A7F8-482E-A1B0-E686BC0DD0ED}"/>
                  </a:ext>
                </a:extLst>
              </p:cNvPr>
              <p:cNvSpPr txBox="1"/>
              <p:nvPr/>
            </p:nvSpPr>
            <p:spPr>
              <a:xfrm>
                <a:off x="223817" y="3566019"/>
                <a:ext cx="7928385" cy="369332"/>
              </a:xfrm>
              <a:prstGeom prst="rect">
                <a:avLst/>
              </a:prstGeom>
              <a:noFill/>
            </p:spPr>
            <p:txBody>
              <a:bodyPr wrap="square" rtlCol="0">
                <a:spAutoFit/>
              </a:bodyPr>
              <a:lstStyle/>
              <a:p>
                <a:r>
                  <a:rPr lang="en-AU" sz="1800" dirty="0">
                    <a:latin typeface="+mj-lt"/>
                  </a:rPr>
                  <a:t>Reds</a:t>
                </a:r>
              </a:p>
            </p:txBody>
          </p:sp>
          <p:grpSp>
            <p:nvGrpSpPr>
              <p:cNvPr id="28" name="Group 27">
                <a:extLst>
                  <a:ext uri="{FF2B5EF4-FFF2-40B4-BE49-F238E27FC236}">
                    <a16:creationId xmlns:a16="http://schemas.microsoft.com/office/drawing/2014/main" id="{2EA49DE8-7ECA-43BE-A8A4-6E4BE47D81FF}"/>
                  </a:ext>
                </a:extLst>
              </p:cNvPr>
              <p:cNvGrpSpPr/>
              <p:nvPr/>
            </p:nvGrpSpPr>
            <p:grpSpPr>
              <a:xfrm>
                <a:off x="320040" y="3890663"/>
                <a:ext cx="8153400" cy="548643"/>
                <a:chOff x="320040" y="1783939"/>
                <a:chExt cx="7842324" cy="548643"/>
              </a:xfrm>
            </p:grpSpPr>
            <p:sp>
              <p:nvSpPr>
                <p:cNvPr id="29" name="Rectangle 28">
                  <a:extLst>
                    <a:ext uri="{FF2B5EF4-FFF2-40B4-BE49-F238E27FC236}">
                      <a16:creationId xmlns:a16="http://schemas.microsoft.com/office/drawing/2014/main" id="{D87E6017-CADB-4F44-98A3-6476B3DCEB47}"/>
                    </a:ext>
                  </a:extLst>
                </p:cNvPr>
                <p:cNvSpPr/>
                <p:nvPr/>
              </p:nvSpPr>
              <p:spPr>
                <a:xfrm>
                  <a:off x="320040" y="1783941"/>
                  <a:ext cx="1960581" cy="548641"/>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215 40 80</a:t>
                  </a:r>
                </a:p>
              </p:txBody>
            </p:sp>
            <p:sp>
              <p:nvSpPr>
                <p:cNvPr id="30" name="Rectangle 29">
                  <a:extLst>
                    <a:ext uri="{FF2B5EF4-FFF2-40B4-BE49-F238E27FC236}">
                      <a16:creationId xmlns:a16="http://schemas.microsoft.com/office/drawing/2014/main" id="{8B1D1189-1B40-4563-97CC-05FD715712A8}"/>
                    </a:ext>
                  </a:extLst>
                </p:cNvPr>
                <p:cNvSpPr/>
                <p:nvPr/>
              </p:nvSpPr>
              <p:spPr>
                <a:xfrm>
                  <a:off x="2280621" y="1783941"/>
                  <a:ext cx="1960581" cy="548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70 95</a:t>
                  </a:r>
                </a:p>
              </p:txBody>
            </p:sp>
            <p:sp>
              <p:nvSpPr>
                <p:cNvPr id="31" name="Rectangle 30">
                  <a:extLst>
                    <a:ext uri="{FF2B5EF4-FFF2-40B4-BE49-F238E27FC236}">
                      <a16:creationId xmlns:a16="http://schemas.microsoft.com/office/drawing/2014/main" id="{71836AA9-05B9-4E33-A06C-8E6DE6A1247D}"/>
                    </a:ext>
                  </a:extLst>
                </p:cNvPr>
                <p:cNvSpPr/>
                <p:nvPr/>
              </p:nvSpPr>
              <p:spPr>
                <a:xfrm>
                  <a:off x="4241202" y="1783940"/>
                  <a:ext cx="1960581" cy="548641"/>
                </a:xfrm>
                <a:prstGeom prst="rect">
                  <a:avLst/>
                </a:prstGeom>
                <a:solidFill>
                  <a:srgbClr val="F5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245 145 145</a:t>
                  </a:r>
                </a:p>
              </p:txBody>
            </p:sp>
            <p:sp>
              <p:nvSpPr>
                <p:cNvPr id="32" name="Rectangle 31">
                  <a:extLst>
                    <a:ext uri="{FF2B5EF4-FFF2-40B4-BE49-F238E27FC236}">
                      <a16:creationId xmlns:a16="http://schemas.microsoft.com/office/drawing/2014/main" id="{586261C2-09F5-4C98-AB7C-8C061BDF0B96}"/>
                    </a:ext>
                  </a:extLst>
                </p:cNvPr>
                <p:cNvSpPr/>
                <p:nvPr/>
              </p:nvSpPr>
              <p:spPr>
                <a:xfrm>
                  <a:off x="6201783" y="1783939"/>
                  <a:ext cx="1960581" cy="548641"/>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105 10 40</a:t>
                  </a:r>
                </a:p>
              </p:txBody>
            </p:sp>
          </p:grpSp>
        </p:grpSp>
        <p:grpSp>
          <p:nvGrpSpPr>
            <p:cNvPr id="13" name="Group 12">
              <a:extLst>
                <a:ext uri="{FF2B5EF4-FFF2-40B4-BE49-F238E27FC236}">
                  <a16:creationId xmlns:a16="http://schemas.microsoft.com/office/drawing/2014/main" id="{545071A4-EBB5-4C44-A37D-2F9AD8BD432B}"/>
                </a:ext>
              </a:extLst>
            </p:cNvPr>
            <p:cNvGrpSpPr/>
            <p:nvPr userDrawn="1"/>
          </p:nvGrpSpPr>
          <p:grpSpPr>
            <a:xfrm>
              <a:off x="223816" y="4005936"/>
              <a:ext cx="8239463" cy="905011"/>
              <a:chOff x="223816" y="4543737"/>
              <a:chExt cx="8239463" cy="905011"/>
            </a:xfrm>
          </p:grpSpPr>
          <p:sp>
            <p:nvSpPr>
              <p:cNvPr id="21" name="TextBox 20">
                <a:extLst>
                  <a:ext uri="{FF2B5EF4-FFF2-40B4-BE49-F238E27FC236}">
                    <a16:creationId xmlns:a16="http://schemas.microsoft.com/office/drawing/2014/main" id="{A63B2D5E-9BE0-4037-B5F8-AC7DBDE23F60}"/>
                  </a:ext>
                </a:extLst>
              </p:cNvPr>
              <p:cNvSpPr txBox="1"/>
              <p:nvPr/>
            </p:nvSpPr>
            <p:spPr>
              <a:xfrm>
                <a:off x="223816" y="4543737"/>
                <a:ext cx="7928385" cy="369332"/>
              </a:xfrm>
              <a:prstGeom prst="rect">
                <a:avLst/>
              </a:prstGeom>
              <a:noFill/>
            </p:spPr>
            <p:txBody>
              <a:bodyPr wrap="square" rtlCol="0">
                <a:spAutoFit/>
              </a:bodyPr>
              <a:lstStyle/>
              <a:p>
                <a:r>
                  <a:rPr lang="en-AU" sz="1800" dirty="0">
                    <a:latin typeface="+mj-lt"/>
                  </a:rPr>
                  <a:t>Yellows</a:t>
                </a:r>
              </a:p>
            </p:txBody>
          </p:sp>
          <p:grpSp>
            <p:nvGrpSpPr>
              <p:cNvPr id="22" name="Group 21">
                <a:extLst>
                  <a:ext uri="{FF2B5EF4-FFF2-40B4-BE49-F238E27FC236}">
                    <a16:creationId xmlns:a16="http://schemas.microsoft.com/office/drawing/2014/main" id="{976F7C61-851B-4A03-AB2F-B05C90D73B46}"/>
                  </a:ext>
                </a:extLst>
              </p:cNvPr>
              <p:cNvGrpSpPr/>
              <p:nvPr/>
            </p:nvGrpSpPr>
            <p:grpSpPr>
              <a:xfrm>
                <a:off x="309880" y="4900105"/>
                <a:ext cx="8153399" cy="548643"/>
                <a:chOff x="320040" y="1783939"/>
                <a:chExt cx="7842324" cy="548643"/>
              </a:xfrm>
            </p:grpSpPr>
            <p:sp>
              <p:nvSpPr>
                <p:cNvPr id="23" name="Rectangle 22">
                  <a:extLst>
                    <a:ext uri="{FF2B5EF4-FFF2-40B4-BE49-F238E27FC236}">
                      <a16:creationId xmlns:a16="http://schemas.microsoft.com/office/drawing/2014/main" id="{0C68306D-EEEE-4DAB-B41F-4CCCF4518EE2}"/>
                    </a:ext>
                  </a:extLst>
                </p:cNvPr>
                <p:cNvSpPr/>
                <p:nvPr/>
              </p:nvSpPr>
              <p:spPr>
                <a:xfrm>
                  <a:off x="320040" y="1783941"/>
                  <a:ext cx="1960581" cy="548641"/>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255 160 20</a:t>
                  </a:r>
                </a:p>
              </p:txBody>
            </p:sp>
            <p:sp>
              <p:nvSpPr>
                <p:cNvPr id="24" name="Rectangle 23">
                  <a:extLst>
                    <a:ext uri="{FF2B5EF4-FFF2-40B4-BE49-F238E27FC236}">
                      <a16:creationId xmlns:a16="http://schemas.microsoft.com/office/drawing/2014/main" id="{1C2E728D-B444-4F1A-B2D3-C588D578141B}"/>
                    </a:ext>
                  </a:extLst>
                </p:cNvPr>
                <p:cNvSpPr/>
                <p:nvPr/>
              </p:nvSpPr>
              <p:spPr>
                <a:xfrm>
                  <a:off x="2280621" y="1783941"/>
                  <a:ext cx="1960581" cy="548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255 180 30</a:t>
                  </a:r>
                </a:p>
              </p:txBody>
            </p:sp>
            <p:sp>
              <p:nvSpPr>
                <p:cNvPr id="25" name="Rectangle 24">
                  <a:extLst>
                    <a:ext uri="{FF2B5EF4-FFF2-40B4-BE49-F238E27FC236}">
                      <a16:creationId xmlns:a16="http://schemas.microsoft.com/office/drawing/2014/main" id="{5D526E2D-71B1-4AEE-9839-FE0C427A2B01}"/>
                    </a:ext>
                  </a:extLst>
                </p:cNvPr>
                <p:cNvSpPr/>
                <p:nvPr/>
              </p:nvSpPr>
              <p:spPr>
                <a:xfrm>
                  <a:off x="4241202" y="1783940"/>
                  <a:ext cx="1960581" cy="548641"/>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255 220 120</a:t>
                  </a:r>
                </a:p>
              </p:txBody>
            </p:sp>
            <p:sp>
              <p:nvSpPr>
                <p:cNvPr id="26" name="Rectangle 25">
                  <a:extLst>
                    <a:ext uri="{FF2B5EF4-FFF2-40B4-BE49-F238E27FC236}">
                      <a16:creationId xmlns:a16="http://schemas.microsoft.com/office/drawing/2014/main" id="{811521E0-B9CC-4572-A90A-72F07A58DF6F}"/>
                    </a:ext>
                  </a:extLst>
                </p:cNvPr>
                <p:cNvSpPr/>
                <p:nvPr/>
              </p:nvSpPr>
              <p:spPr>
                <a:xfrm>
                  <a:off x="6201783" y="1783939"/>
                  <a:ext cx="1960581" cy="548641"/>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160 75 0</a:t>
                  </a:r>
                </a:p>
              </p:txBody>
            </p:sp>
          </p:grpSp>
        </p:grpSp>
        <p:grpSp>
          <p:nvGrpSpPr>
            <p:cNvPr id="14" name="Group 13">
              <a:extLst>
                <a:ext uri="{FF2B5EF4-FFF2-40B4-BE49-F238E27FC236}">
                  <a16:creationId xmlns:a16="http://schemas.microsoft.com/office/drawing/2014/main" id="{21DC945A-A14D-44D8-8578-F5E7CD79D2AB}"/>
                </a:ext>
              </a:extLst>
            </p:cNvPr>
            <p:cNvGrpSpPr/>
            <p:nvPr userDrawn="1"/>
          </p:nvGrpSpPr>
          <p:grpSpPr>
            <a:xfrm>
              <a:off x="233979" y="4889050"/>
              <a:ext cx="8239461" cy="916380"/>
              <a:chOff x="223819" y="4532368"/>
              <a:chExt cx="8239461" cy="916380"/>
            </a:xfrm>
          </p:grpSpPr>
          <p:sp>
            <p:nvSpPr>
              <p:cNvPr id="15" name="TextBox 14">
                <a:extLst>
                  <a:ext uri="{FF2B5EF4-FFF2-40B4-BE49-F238E27FC236}">
                    <a16:creationId xmlns:a16="http://schemas.microsoft.com/office/drawing/2014/main" id="{DBD19E9B-0DA2-4029-8453-2B8375913AE6}"/>
                  </a:ext>
                </a:extLst>
              </p:cNvPr>
              <p:cNvSpPr txBox="1"/>
              <p:nvPr/>
            </p:nvSpPr>
            <p:spPr>
              <a:xfrm>
                <a:off x="223819" y="4532368"/>
                <a:ext cx="7928385" cy="369332"/>
              </a:xfrm>
              <a:prstGeom prst="rect">
                <a:avLst/>
              </a:prstGeom>
              <a:noFill/>
            </p:spPr>
            <p:txBody>
              <a:bodyPr wrap="square" rtlCol="0">
                <a:spAutoFit/>
              </a:bodyPr>
              <a:lstStyle/>
              <a:p>
                <a:r>
                  <a:rPr lang="en-AU" sz="1800" dirty="0">
                    <a:latin typeface="+mj-lt"/>
                  </a:rPr>
                  <a:t>Greens</a:t>
                </a:r>
              </a:p>
            </p:txBody>
          </p:sp>
          <p:grpSp>
            <p:nvGrpSpPr>
              <p:cNvPr id="16" name="Group 15">
                <a:extLst>
                  <a:ext uri="{FF2B5EF4-FFF2-40B4-BE49-F238E27FC236}">
                    <a16:creationId xmlns:a16="http://schemas.microsoft.com/office/drawing/2014/main" id="{DEA1F6F2-71F8-4E54-A89C-123847C9317D}"/>
                  </a:ext>
                </a:extLst>
              </p:cNvPr>
              <p:cNvGrpSpPr/>
              <p:nvPr/>
            </p:nvGrpSpPr>
            <p:grpSpPr>
              <a:xfrm>
                <a:off x="309880" y="4900105"/>
                <a:ext cx="8153400" cy="548643"/>
                <a:chOff x="320040" y="1783939"/>
                <a:chExt cx="7842324" cy="548643"/>
              </a:xfrm>
            </p:grpSpPr>
            <p:sp>
              <p:nvSpPr>
                <p:cNvPr id="17" name="Rectangle 16">
                  <a:extLst>
                    <a:ext uri="{FF2B5EF4-FFF2-40B4-BE49-F238E27FC236}">
                      <a16:creationId xmlns:a16="http://schemas.microsoft.com/office/drawing/2014/main" id="{F5B3E93F-2B37-453B-9EB2-4B123A70E116}"/>
                    </a:ext>
                  </a:extLst>
                </p:cNvPr>
                <p:cNvSpPr/>
                <p:nvPr/>
              </p:nvSpPr>
              <p:spPr>
                <a:xfrm>
                  <a:off x="320040" y="1783941"/>
                  <a:ext cx="1960581" cy="548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0 125 85</a:t>
                  </a:r>
                </a:p>
              </p:txBody>
            </p:sp>
            <p:sp>
              <p:nvSpPr>
                <p:cNvPr id="18" name="Rectangle 17">
                  <a:extLst>
                    <a:ext uri="{FF2B5EF4-FFF2-40B4-BE49-F238E27FC236}">
                      <a16:creationId xmlns:a16="http://schemas.microsoft.com/office/drawing/2014/main" id="{6275D9CF-C867-48C3-891E-555BB0AE975B}"/>
                    </a:ext>
                  </a:extLst>
                </p:cNvPr>
                <p:cNvSpPr/>
                <p:nvPr/>
              </p:nvSpPr>
              <p:spPr>
                <a:xfrm>
                  <a:off x="2280621" y="1783941"/>
                  <a:ext cx="1960581" cy="548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10 210 135</a:t>
                  </a:r>
                </a:p>
              </p:txBody>
            </p:sp>
            <p:sp>
              <p:nvSpPr>
                <p:cNvPr id="19" name="Rectangle 18">
                  <a:extLst>
                    <a:ext uri="{FF2B5EF4-FFF2-40B4-BE49-F238E27FC236}">
                      <a16:creationId xmlns:a16="http://schemas.microsoft.com/office/drawing/2014/main" id="{9A99C0A5-AD37-446D-BAED-40746F4A21A9}"/>
                    </a:ext>
                  </a:extLst>
                </p:cNvPr>
                <p:cNvSpPr/>
                <p:nvPr/>
              </p:nvSpPr>
              <p:spPr>
                <a:xfrm>
                  <a:off x="4241202" y="1783940"/>
                  <a:ext cx="1960581" cy="548641"/>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120 250 200</a:t>
                  </a:r>
                </a:p>
              </p:txBody>
            </p:sp>
            <p:sp>
              <p:nvSpPr>
                <p:cNvPr id="20" name="Rectangle 19">
                  <a:extLst>
                    <a:ext uri="{FF2B5EF4-FFF2-40B4-BE49-F238E27FC236}">
                      <a16:creationId xmlns:a16="http://schemas.microsoft.com/office/drawing/2014/main" id="{D6457402-DD56-4E84-BA76-FC588DDB5F8D}"/>
                    </a:ext>
                  </a:extLst>
                </p:cNvPr>
                <p:cNvSpPr/>
                <p:nvPr/>
              </p:nvSpPr>
              <p:spPr>
                <a:xfrm>
                  <a:off x="6201783" y="1783939"/>
                  <a:ext cx="1960581" cy="548641"/>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60 45</a:t>
                  </a:r>
                </a:p>
              </p:txBody>
            </p:sp>
          </p:grpSp>
        </p:grpSp>
      </p:grpSp>
      <p:grpSp>
        <p:nvGrpSpPr>
          <p:cNvPr id="45" name="Group 44">
            <a:extLst>
              <a:ext uri="{FF2B5EF4-FFF2-40B4-BE49-F238E27FC236}">
                <a16:creationId xmlns:a16="http://schemas.microsoft.com/office/drawing/2014/main" id="{0592A3B9-D694-4FD3-AEB2-E5B6D2BD51B6}"/>
              </a:ext>
            </a:extLst>
          </p:cNvPr>
          <p:cNvGrpSpPr/>
          <p:nvPr userDrawn="1"/>
        </p:nvGrpSpPr>
        <p:grpSpPr>
          <a:xfrm>
            <a:off x="8504600" y="1503060"/>
            <a:ext cx="2090020" cy="4277193"/>
            <a:chOff x="9356833" y="1672577"/>
            <a:chExt cx="2385820" cy="4362408"/>
          </a:xfrm>
        </p:grpSpPr>
        <p:grpSp>
          <p:nvGrpSpPr>
            <p:cNvPr id="46" name="Group 45">
              <a:extLst>
                <a:ext uri="{FF2B5EF4-FFF2-40B4-BE49-F238E27FC236}">
                  <a16:creationId xmlns:a16="http://schemas.microsoft.com/office/drawing/2014/main" id="{CED65D36-354B-4007-B44C-979735F8EA4A}"/>
                </a:ext>
              </a:extLst>
            </p:cNvPr>
            <p:cNvGrpSpPr/>
            <p:nvPr userDrawn="1"/>
          </p:nvGrpSpPr>
          <p:grpSpPr>
            <a:xfrm>
              <a:off x="9356834" y="1672577"/>
              <a:ext cx="2363761" cy="890336"/>
              <a:chOff x="9172160" y="1283148"/>
              <a:chExt cx="2363761" cy="890336"/>
            </a:xfrm>
          </p:grpSpPr>
          <p:sp>
            <p:nvSpPr>
              <p:cNvPr id="56" name="Rectangle 55">
                <a:extLst>
                  <a:ext uri="{FF2B5EF4-FFF2-40B4-BE49-F238E27FC236}">
                    <a16:creationId xmlns:a16="http://schemas.microsoft.com/office/drawing/2014/main" id="{3453BBA1-0F31-4B94-97F0-074DB859BE27}"/>
                  </a:ext>
                </a:extLst>
              </p:cNvPr>
              <p:cNvSpPr/>
              <p:nvPr/>
            </p:nvSpPr>
            <p:spPr>
              <a:xfrm>
                <a:off x="9281159" y="1624843"/>
                <a:ext cx="2254762" cy="548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0 0</a:t>
                </a:r>
              </a:p>
            </p:txBody>
          </p:sp>
          <p:sp>
            <p:nvSpPr>
              <p:cNvPr id="57" name="TextBox 56">
                <a:extLst>
                  <a:ext uri="{FF2B5EF4-FFF2-40B4-BE49-F238E27FC236}">
                    <a16:creationId xmlns:a16="http://schemas.microsoft.com/office/drawing/2014/main" id="{65379D49-F824-4153-B5BB-694CB0E84852}"/>
                  </a:ext>
                </a:extLst>
              </p:cNvPr>
              <p:cNvSpPr txBox="1"/>
              <p:nvPr/>
            </p:nvSpPr>
            <p:spPr>
              <a:xfrm>
                <a:off x="9172160" y="1283148"/>
                <a:ext cx="1508409" cy="369332"/>
              </a:xfrm>
              <a:prstGeom prst="rect">
                <a:avLst/>
              </a:prstGeom>
              <a:noFill/>
            </p:spPr>
            <p:txBody>
              <a:bodyPr wrap="square" rtlCol="0">
                <a:spAutoFit/>
              </a:bodyPr>
              <a:lstStyle/>
              <a:p>
                <a:r>
                  <a:rPr lang="en-AU" sz="1800" dirty="0">
                    <a:latin typeface="+mj-lt"/>
                  </a:rPr>
                  <a:t>Black</a:t>
                </a:r>
              </a:p>
            </p:txBody>
          </p:sp>
        </p:grpSp>
        <p:grpSp>
          <p:nvGrpSpPr>
            <p:cNvPr id="47" name="Group 46">
              <a:extLst>
                <a:ext uri="{FF2B5EF4-FFF2-40B4-BE49-F238E27FC236}">
                  <a16:creationId xmlns:a16="http://schemas.microsoft.com/office/drawing/2014/main" id="{3D0F67EF-6325-427E-AAB7-38CA8DB7D981}"/>
                </a:ext>
              </a:extLst>
            </p:cNvPr>
            <p:cNvGrpSpPr/>
            <p:nvPr userDrawn="1"/>
          </p:nvGrpSpPr>
          <p:grpSpPr>
            <a:xfrm>
              <a:off x="9356833" y="2528133"/>
              <a:ext cx="2363762" cy="879275"/>
              <a:chOff x="9152712" y="2182543"/>
              <a:chExt cx="2363762" cy="879275"/>
            </a:xfrm>
          </p:grpSpPr>
          <p:sp>
            <p:nvSpPr>
              <p:cNvPr id="54" name="Rectangle 53">
                <a:extLst>
                  <a:ext uri="{FF2B5EF4-FFF2-40B4-BE49-F238E27FC236}">
                    <a16:creationId xmlns:a16="http://schemas.microsoft.com/office/drawing/2014/main" id="{B430601F-522E-4B1A-9033-9A2C36ADBA7B}"/>
                  </a:ext>
                </a:extLst>
              </p:cNvPr>
              <p:cNvSpPr/>
              <p:nvPr/>
            </p:nvSpPr>
            <p:spPr>
              <a:xfrm>
                <a:off x="9304284" y="2518277"/>
                <a:ext cx="2212190" cy="54354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255 255 255</a:t>
                </a:r>
              </a:p>
            </p:txBody>
          </p:sp>
          <p:sp>
            <p:nvSpPr>
              <p:cNvPr id="55" name="TextBox 54">
                <a:extLst>
                  <a:ext uri="{FF2B5EF4-FFF2-40B4-BE49-F238E27FC236}">
                    <a16:creationId xmlns:a16="http://schemas.microsoft.com/office/drawing/2014/main" id="{D8924D86-9A47-4CBF-92DB-CF5858D654AA}"/>
                  </a:ext>
                </a:extLst>
              </p:cNvPr>
              <p:cNvSpPr txBox="1"/>
              <p:nvPr/>
            </p:nvSpPr>
            <p:spPr>
              <a:xfrm>
                <a:off x="9152712" y="2182543"/>
                <a:ext cx="1508409" cy="369332"/>
              </a:xfrm>
              <a:prstGeom prst="rect">
                <a:avLst/>
              </a:prstGeom>
              <a:noFill/>
            </p:spPr>
            <p:txBody>
              <a:bodyPr wrap="square" rtlCol="0">
                <a:spAutoFit/>
              </a:bodyPr>
              <a:lstStyle/>
              <a:p>
                <a:r>
                  <a:rPr lang="en-AU" sz="1800" dirty="0">
                    <a:latin typeface="+mj-lt"/>
                  </a:rPr>
                  <a:t>White</a:t>
                </a:r>
              </a:p>
            </p:txBody>
          </p:sp>
        </p:grpSp>
        <p:grpSp>
          <p:nvGrpSpPr>
            <p:cNvPr id="48" name="Group 47">
              <a:extLst>
                <a:ext uri="{FF2B5EF4-FFF2-40B4-BE49-F238E27FC236}">
                  <a16:creationId xmlns:a16="http://schemas.microsoft.com/office/drawing/2014/main" id="{748A177A-E39D-4848-A1AB-756C4906FB47}"/>
                </a:ext>
              </a:extLst>
            </p:cNvPr>
            <p:cNvGrpSpPr/>
            <p:nvPr userDrawn="1"/>
          </p:nvGrpSpPr>
          <p:grpSpPr>
            <a:xfrm>
              <a:off x="9390197" y="3368316"/>
              <a:ext cx="2352456" cy="2666669"/>
              <a:chOff x="9140896" y="3143161"/>
              <a:chExt cx="2352456" cy="2666669"/>
            </a:xfrm>
          </p:grpSpPr>
          <p:sp>
            <p:nvSpPr>
              <p:cNvPr id="49" name="Rectangle 48">
                <a:extLst>
                  <a:ext uri="{FF2B5EF4-FFF2-40B4-BE49-F238E27FC236}">
                    <a16:creationId xmlns:a16="http://schemas.microsoft.com/office/drawing/2014/main" id="{6D261C9A-6214-46B7-A65E-9DF79A6C5597}"/>
                  </a:ext>
                </a:extLst>
              </p:cNvPr>
              <p:cNvSpPr/>
              <p:nvPr/>
            </p:nvSpPr>
            <p:spPr>
              <a:xfrm>
                <a:off x="9281160" y="3473401"/>
                <a:ext cx="2212189" cy="58335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51 51 51</a:t>
                </a:r>
              </a:p>
            </p:txBody>
          </p:sp>
          <p:sp>
            <p:nvSpPr>
              <p:cNvPr id="50" name="Rectangle 49">
                <a:extLst>
                  <a:ext uri="{FF2B5EF4-FFF2-40B4-BE49-F238E27FC236}">
                    <a16:creationId xmlns:a16="http://schemas.microsoft.com/office/drawing/2014/main" id="{05215B7D-DD6B-430D-9CBE-718E8EC91461}"/>
                  </a:ext>
                </a:extLst>
              </p:cNvPr>
              <p:cNvSpPr/>
              <p:nvPr/>
            </p:nvSpPr>
            <p:spPr>
              <a:xfrm>
                <a:off x="9281160" y="4070342"/>
                <a:ext cx="2212192" cy="54002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165 165 165</a:t>
                </a:r>
              </a:p>
            </p:txBody>
          </p:sp>
          <p:sp>
            <p:nvSpPr>
              <p:cNvPr id="51" name="Rectangle 50">
                <a:extLst>
                  <a:ext uri="{FF2B5EF4-FFF2-40B4-BE49-F238E27FC236}">
                    <a16:creationId xmlns:a16="http://schemas.microsoft.com/office/drawing/2014/main" id="{B017EE66-6186-4A3D-9827-25404E7EBE0F}"/>
                  </a:ext>
                </a:extLst>
              </p:cNvPr>
              <p:cNvSpPr/>
              <p:nvPr/>
            </p:nvSpPr>
            <p:spPr>
              <a:xfrm>
                <a:off x="9281161" y="4610363"/>
                <a:ext cx="2212191" cy="58203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200 200 200</a:t>
                </a:r>
              </a:p>
            </p:txBody>
          </p:sp>
          <p:sp>
            <p:nvSpPr>
              <p:cNvPr id="52" name="Rectangle 51">
                <a:extLst>
                  <a:ext uri="{FF2B5EF4-FFF2-40B4-BE49-F238E27FC236}">
                    <a16:creationId xmlns:a16="http://schemas.microsoft.com/office/drawing/2014/main" id="{4A6446CE-357D-4836-92A7-27DE538E3001}"/>
                  </a:ext>
                </a:extLst>
              </p:cNvPr>
              <p:cNvSpPr/>
              <p:nvPr/>
            </p:nvSpPr>
            <p:spPr>
              <a:xfrm>
                <a:off x="9281160" y="5192397"/>
                <a:ext cx="2212189" cy="6174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230 230 230</a:t>
                </a:r>
              </a:p>
            </p:txBody>
          </p:sp>
          <p:sp>
            <p:nvSpPr>
              <p:cNvPr id="53" name="TextBox 52">
                <a:extLst>
                  <a:ext uri="{FF2B5EF4-FFF2-40B4-BE49-F238E27FC236}">
                    <a16:creationId xmlns:a16="http://schemas.microsoft.com/office/drawing/2014/main" id="{AECDC51F-89BE-4CDE-8895-8067E59DC3F5}"/>
                  </a:ext>
                </a:extLst>
              </p:cNvPr>
              <p:cNvSpPr txBox="1"/>
              <p:nvPr/>
            </p:nvSpPr>
            <p:spPr>
              <a:xfrm>
                <a:off x="9140896" y="3143161"/>
                <a:ext cx="1508410" cy="376690"/>
              </a:xfrm>
              <a:prstGeom prst="rect">
                <a:avLst/>
              </a:prstGeom>
              <a:noFill/>
            </p:spPr>
            <p:txBody>
              <a:bodyPr wrap="square" rtlCol="0">
                <a:spAutoFit/>
              </a:bodyPr>
              <a:lstStyle/>
              <a:p>
                <a:r>
                  <a:rPr lang="en-AU" sz="1800" dirty="0">
                    <a:latin typeface="+mj-lt"/>
                  </a:rPr>
                  <a:t>Neutrals</a:t>
                </a:r>
              </a:p>
            </p:txBody>
          </p:sp>
        </p:grpSp>
      </p:grpSp>
      <p:sp>
        <p:nvSpPr>
          <p:cNvPr id="58" name="Rectangle 57">
            <a:extLst>
              <a:ext uri="{FF2B5EF4-FFF2-40B4-BE49-F238E27FC236}">
                <a16:creationId xmlns:a16="http://schemas.microsoft.com/office/drawing/2014/main" id="{F74059C9-919A-45A1-A03E-BEB36589E8E4}"/>
              </a:ext>
            </a:extLst>
          </p:cNvPr>
          <p:cNvSpPr/>
          <p:nvPr userDrawn="1"/>
        </p:nvSpPr>
        <p:spPr>
          <a:xfrm>
            <a:off x="320040" y="1077548"/>
            <a:ext cx="8849490" cy="323165"/>
          </a:xfrm>
          <a:prstGeom prst="rect">
            <a:avLst/>
          </a:prstGeom>
        </p:spPr>
        <p:txBody>
          <a:bodyPr wrap="square" lIns="0" tIns="0" rIns="0">
            <a:spAutoFit/>
          </a:bodyPr>
          <a:lstStyle/>
          <a:p>
            <a:pPr lvl="0"/>
            <a:r>
              <a:rPr lang="en-AU" sz="1800" b="1" dirty="0">
                <a:solidFill>
                  <a:schemeClr val="accent3"/>
                </a:solidFill>
                <a:latin typeface="+mn-lt"/>
                <a:cs typeface="Jacobs Chronos" panose="020B0603030503030204" pitchFamily="34" charset="0"/>
              </a:rPr>
              <a:t>Delete this slide before finalising your presentation</a:t>
            </a:r>
          </a:p>
        </p:txBody>
      </p:sp>
    </p:spTree>
    <p:extLst>
      <p:ext uri="{BB962C8B-B14F-4D97-AF65-F5344CB8AC3E}">
        <p14:creationId xmlns:p14="http://schemas.microsoft.com/office/powerpoint/2010/main" val="279554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urp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8CEADB-1AD4-417A-A1F0-722A632D7BD6}"/>
              </a:ext>
            </a:extLst>
          </p:cNvPr>
          <p:cNvGrpSpPr/>
          <p:nvPr userDrawn="1"/>
        </p:nvGrpSpPr>
        <p:grpSpPr>
          <a:xfrm>
            <a:off x="0" y="0"/>
            <a:ext cx="12188825" cy="6858000"/>
            <a:chOff x="0" y="0"/>
            <a:chExt cx="12188825" cy="6858000"/>
          </a:xfrm>
        </p:grpSpPr>
        <p:pic>
          <p:nvPicPr>
            <p:cNvPr id="4" name="Picture 3">
              <a:extLst>
                <a:ext uri="{FF2B5EF4-FFF2-40B4-BE49-F238E27FC236}">
                  <a16:creationId xmlns:a16="http://schemas.microsoft.com/office/drawing/2014/main" id="{DC868718-AA3B-4D81-A3D6-3F2AC791E0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75776" cy="6858000"/>
            </a:xfrm>
            <a:prstGeom prst="rect">
              <a:avLst/>
            </a:prstGeom>
          </p:spPr>
        </p:pic>
        <p:sp>
          <p:nvSpPr>
            <p:cNvPr id="5" name="Rectangle 4">
              <a:extLst>
                <a:ext uri="{FF2B5EF4-FFF2-40B4-BE49-F238E27FC236}">
                  <a16:creationId xmlns:a16="http://schemas.microsoft.com/office/drawing/2014/main" id="{9E9F2D89-206B-4BAB-AE31-8F57F56DBB3B}"/>
                </a:ext>
              </a:extLst>
            </p:cNvPr>
            <p:cNvSpPr/>
            <p:nvPr userDrawn="1"/>
          </p:nvSpPr>
          <p:spPr>
            <a:xfrm>
              <a:off x="8869680" y="0"/>
              <a:ext cx="3063240" cy="68580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CC3D76-ABB7-4319-80D3-554308D21E91}"/>
                </a:ext>
              </a:extLst>
            </p:cNvPr>
            <p:cNvSpPr/>
            <p:nvPr userDrawn="1"/>
          </p:nvSpPr>
          <p:spPr>
            <a:xfrm>
              <a:off x="11887073" y="0"/>
              <a:ext cx="301752" cy="685800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A386FE12-D8B1-464A-8652-072E60798C95}"/>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8BA4E40-0D4F-4796-8B29-7D8491152C86}"/>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663552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5" name="Rectangle 4">
            <a:extLst>
              <a:ext uri="{FF2B5EF4-FFF2-40B4-BE49-F238E27FC236}">
                <a16:creationId xmlns:a16="http://schemas.microsoft.com/office/drawing/2014/main" id="{52639E23-1F27-4E36-B4F2-15023129F80A}"/>
              </a:ext>
            </a:extLst>
          </p:cNvPr>
          <p:cNvSpPr/>
          <p:nvPr userDrawn="1"/>
        </p:nvSpPr>
        <p:spPr>
          <a:xfrm>
            <a:off x="320040" y="1135182"/>
            <a:ext cx="11521439" cy="600164"/>
          </a:xfrm>
          <a:prstGeom prst="rect">
            <a:avLst/>
          </a:prstGeom>
        </p:spPr>
        <p:txBody>
          <a:bodyPr wrap="square" lIns="0" tIns="0" rIns="0">
            <a:spAutoFit/>
          </a:bodyPr>
          <a:lstStyle/>
          <a:p>
            <a:pPr lvl="0"/>
            <a:r>
              <a:rPr lang="en-AU" sz="1800" b="1" dirty="0">
                <a:solidFill>
                  <a:schemeClr val="accent3"/>
                </a:solidFill>
                <a:latin typeface="+mn-lt"/>
                <a:cs typeface="Jacobs Chronos" panose="020B0603030503030204" pitchFamily="34" charset="0"/>
              </a:rPr>
              <a:t>This template uses the Jacobs Chronos font throughout. Make sure this font is installed on your computer before continuing. </a:t>
            </a:r>
          </a:p>
        </p:txBody>
      </p:sp>
      <p:sp>
        <p:nvSpPr>
          <p:cNvPr id="14" name="Rectangle 13">
            <a:extLst>
              <a:ext uri="{FF2B5EF4-FFF2-40B4-BE49-F238E27FC236}">
                <a16:creationId xmlns:a16="http://schemas.microsoft.com/office/drawing/2014/main" id="{D27E198F-65BB-4F16-AB43-9D090118E33B}"/>
              </a:ext>
            </a:extLst>
          </p:cNvPr>
          <p:cNvSpPr/>
          <p:nvPr userDrawn="1"/>
        </p:nvSpPr>
        <p:spPr>
          <a:xfrm>
            <a:off x="3363524" y="1803624"/>
            <a:ext cx="8626168" cy="103105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 Chronos" panose="020B0603030503030204" pitchFamily="34" charset="0"/>
              </a:rPr>
              <a:t>*IMPORTANT – EMBED JACOBS CHRONOS WHEN SAVING YOUR PRESENTATION. </a:t>
            </a:r>
          </a:p>
          <a:p>
            <a:pPr lvl="0">
              <a:spcAft>
                <a:spcPts val="300"/>
              </a:spcAft>
            </a:pPr>
            <a:r>
              <a:rPr lang="en-AU" sz="1400" b="1" kern="1200" cap="none" baseline="0" dirty="0">
                <a:solidFill>
                  <a:schemeClr val="tx1"/>
                </a:solidFill>
                <a:latin typeface="+mn-lt"/>
                <a:ea typeface="+mn-ea"/>
                <a:cs typeface="Jacobs Chronos" panose="020B0603030503030204" pitchFamily="34" charset="0"/>
              </a:rPr>
              <a:t>Instructions</a:t>
            </a:r>
            <a:endParaRPr lang="en-AU" sz="1200" b="1" kern="1200" cap="none" baseline="0" dirty="0">
              <a:solidFill>
                <a:schemeClr val="tx1"/>
              </a:solidFill>
              <a:latin typeface="+mn-lt"/>
              <a:ea typeface="+mn-ea"/>
              <a:cs typeface="Jacobs Chronos" panose="020B0603030503030204" pitchFamily="34" charset="0"/>
            </a:endParaRPr>
          </a:p>
          <a:p>
            <a:pPr lvl="0">
              <a:spcAft>
                <a:spcPts val="300"/>
              </a:spcAft>
            </a:pPr>
            <a:r>
              <a:rPr lang="en-AU" sz="1400" b="0" i="1" kern="1200" baseline="0" dirty="0">
                <a:solidFill>
                  <a:schemeClr val="tx1"/>
                </a:solidFill>
                <a:latin typeface="+mn-lt"/>
                <a:ea typeface="+mn-ea"/>
                <a:cs typeface="Jacobs Chronos" panose="020B0603030503030204" pitchFamily="34" charset="0"/>
              </a:rPr>
              <a:t>File &gt; Save As &gt; Browse </a:t>
            </a:r>
            <a:r>
              <a:rPr lang="en-AU" sz="1400" b="0" kern="1200" baseline="0" dirty="0">
                <a:solidFill>
                  <a:schemeClr val="tx1"/>
                </a:solidFill>
                <a:latin typeface="+mn-lt"/>
                <a:ea typeface="+mn-ea"/>
                <a:cs typeface="Jacobs Chronos" panose="020B0603030503030204" pitchFamily="34" charset="0"/>
              </a:rPr>
              <a:t>(choose area to save) &gt; Browse Window choose </a:t>
            </a:r>
            <a:r>
              <a:rPr lang="en-AU" sz="1400" b="0" i="1" kern="1200" baseline="0" dirty="0">
                <a:solidFill>
                  <a:schemeClr val="tx1"/>
                </a:solidFill>
                <a:latin typeface="+mn-lt"/>
                <a:ea typeface="+mn-ea"/>
                <a:cs typeface="Jacobs Chronos" panose="020B0603030503030204" pitchFamily="34" charset="0"/>
              </a:rPr>
              <a:t>Tools dropdown </a:t>
            </a:r>
            <a:r>
              <a:rPr lang="en-AU" sz="1400" b="0" kern="1200" baseline="0" dirty="0">
                <a:solidFill>
                  <a:schemeClr val="tx1"/>
                </a:solidFill>
                <a:latin typeface="+mn-lt"/>
                <a:ea typeface="+mn-ea"/>
                <a:cs typeface="Jacobs Chronos" panose="020B0603030503030204" pitchFamily="34" charset="0"/>
              </a:rPr>
              <a:t>next to the “Save” button &gt; </a:t>
            </a:r>
            <a:r>
              <a:rPr lang="en-AU" sz="1400" b="0" i="1" kern="1200" baseline="0" dirty="0">
                <a:solidFill>
                  <a:schemeClr val="tx1"/>
                </a:solidFill>
                <a:latin typeface="+mn-lt"/>
                <a:ea typeface="+mn-ea"/>
                <a:cs typeface="Jacobs Chronos" panose="020B0603030503030204" pitchFamily="34" charset="0"/>
              </a:rPr>
              <a:t>Save Options.  A new window will appear. Scroll to the bottom options and select as per below. </a:t>
            </a: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8956312" y="5559231"/>
            <a:ext cx="2885167" cy="600164"/>
          </a:xfrm>
          <a:prstGeom prst="rect">
            <a:avLst/>
          </a:prstGeom>
        </p:spPr>
        <p:txBody>
          <a:bodyPr wrap="square" lIns="0" tIns="0" rIns="0">
            <a:spAutoFit/>
          </a:bodyPr>
          <a:lstStyle/>
          <a:p>
            <a:pPr lvl="0" algn="r"/>
            <a:r>
              <a:rPr lang="en-AU" sz="1800" b="1" dirty="0">
                <a:solidFill>
                  <a:schemeClr val="accent3"/>
                </a:solidFill>
                <a:latin typeface="+mn-lt"/>
                <a:cs typeface="Jacobs Chronos" panose="020B0603030503030204"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2308" y="1803624"/>
            <a:ext cx="3013640" cy="2793072"/>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 Chronos" panose="020B0603030503030204" pitchFamily="34" charset="0"/>
              </a:rPr>
              <a:t>How do I check if I have the Jacobs </a:t>
            </a:r>
            <a:r>
              <a:rPr lang="en-AU" sz="1400" b="1" kern="1200" cap="all" baseline="0" dirty="0" err="1">
                <a:solidFill>
                  <a:srgbClr val="0A7DFF"/>
                </a:solidFill>
                <a:latin typeface="+mn-lt"/>
                <a:ea typeface="+mn-ea"/>
                <a:cs typeface="Jacobs Chronos" panose="020B0603030503030204" pitchFamily="34" charset="0"/>
              </a:rPr>
              <a:t>chronos</a:t>
            </a:r>
            <a:r>
              <a:rPr lang="en-AU" sz="1400" b="1" kern="1200" cap="all" baseline="0" dirty="0">
                <a:solidFill>
                  <a:srgbClr val="0A7DFF"/>
                </a:solidFill>
                <a:latin typeface="+mn-lt"/>
                <a:ea typeface="+mn-ea"/>
                <a:cs typeface="Jacobs Chronos" panose="020B0603030503030204" pitchFamily="34" charset="0"/>
              </a:rPr>
              <a:t> font? </a:t>
            </a:r>
            <a:endParaRPr lang="en-AU" sz="1400" b="0" kern="1200" baseline="0" dirty="0">
              <a:solidFill>
                <a:srgbClr val="0A7DFF"/>
              </a:solidFill>
              <a:latin typeface="+mn-lt"/>
              <a:ea typeface="+mn-ea"/>
              <a:cs typeface="Jacobs Chronos" panose="020B060303050303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AU" sz="1400" b="0" kern="1200" baseline="0" dirty="0">
                <a:solidFill>
                  <a:schemeClr val="tx1"/>
                </a:solidFill>
                <a:latin typeface="+mn-lt"/>
                <a:ea typeface="+mn-ea"/>
                <a:cs typeface="Jacobs Chronos" panose="020B0603030503030204" pitchFamily="34" charset="0"/>
              </a:rPr>
              <a:t>The font will be deployed to all Jacobs machines around the 25</a:t>
            </a:r>
            <a:r>
              <a:rPr lang="en-AU" sz="1400" b="0" kern="1200" baseline="30000" dirty="0">
                <a:solidFill>
                  <a:schemeClr val="tx1"/>
                </a:solidFill>
                <a:latin typeface="+mn-lt"/>
                <a:ea typeface="+mn-ea"/>
                <a:cs typeface="Jacobs Chronos" panose="020B0603030503030204" pitchFamily="34" charset="0"/>
              </a:rPr>
              <a:t>th</a:t>
            </a:r>
            <a:r>
              <a:rPr lang="en-AU" sz="1400" b="0" kern="1200" baseline="0" dirty="0">
                <a:solidFill>
                  <a:schemeClr val="tx1"/>
                </a:solidFill>
                <a:latin typeface="+mn-lt"/>
                <a:ea typeface="+mn-ea"/>
                <a:cs typeface="Jacobs Chronos" panose="020B0603030503030204" pitchFamily="34" charset="0"/>
              </a:rPr>
              <a:t> November, 2019. To check that you have the font installed please go to: </a:t>
            </a:r>
            <a:r>
              <a:rPr lang="en-AU" sz="1400" b="1" kern="1200" baseline="0" dirty="0">
                <a:solidFill>
                  <a:schemeClr val="tx1"/>
                </a:solidFill>
                <a:latin typeface="+mn-lt"/>
                <a:ea typeface="+mn-ea"/>
                <a:cs typeface="Jacobs Chronos" panose="020B0603030503030204" pitchFamily="34" charset="0"/>
              </a:rPr>
              <a:t>Windows C Drive &gt; Windows &gt; Fonts</a:t>
            </a:r>
            <a:r>
              <a:rPr lang="en-AU" sz="1400" b="0" kern="1200" baseline="0" dirty="0">
                <a:solidFill>
                  <a:schemeClr val="tx1"/>
                </a:solidFill>
                <a:latin typeface="+mn-lt"/>
                <a:ea typeface="+mn-ea"/>
                <a:cs typeface="Jacobs Chronos" panose="020B0603030503030204" pitchFamily="34" charset="0"/>
              </a:rPr>
              <a:t>. The fonts will be listed alphabetically. If you do not see the font please raise a help desk ticket. </a:t>
            </a:r>
            <a:endParaRPr lang="en-AU" sz="1400" b="0" u="sng" kern="1200" baseline="0" dirty="0">
              <a:solidFill>
                <a:schemeClr val="tx1"/>
              </a:solidFill>
              <a:latin typeface="+mn-lt"/>
              <a:ea typeface="+mn-ea"/>
              <a:cs typeface="Jacobs Chronos" panose="020B0603030503030204"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p:txBody>
      </p:sp>
      <p:grpSp>
        <p:nvGrpSpPr>
          <p:cNvPr id="20" name="Group 19">
            <a:extLst>
              <a:ext uri="{FF2B5EF4-FFF2-40B4-BE49-F238E27FC236}">
                <a16:creationId xmlns:a16="http://schemas.microsoft.com/office/drawing/2014/main" id="{FF567D97-A6CC-4C97-A045-7104622393C3}"/>
              </a:ext>
            </a:extLst>
          </p:cNvPr>
          <p:cNvGrpSpPr/>
          <p:nvPr userDrawn="1"/>
        </p:nvGrpSpPr>
        <p:grpSpPr>
          <a:xfrm>
            <a:off x="3419052" y="2993599"/>
            <a:ext cx="3651188" cy="3681246"/>
            <a:chOff x="3419052" y="2993599"/>
            <a:chExt cx="3651188" cy="3681246"/>
          </a:xfrm>
        </p:grpSpPr>
        <p:pic>
          <p:nvPicPr>
            <p:cNvPr id="12" name="Picture 11">
              <a:extLst>
                <a:ext uri="{FF2B5EF4-FFF2-40B4-BE49-F238E27FC236}">
                  <a16:creationId xmlns:a16="http://schemas.microsoft.com/office/drawing/2014/main" id="{E057D1F0-0427-4B13-8792-1C4D967CC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052" y="2993599"/>
              <a:ext cx="3651188" cy="3522322"/>
            </a:xfrm>
            <a:prstGeom prst="rect">
              <a:avLst/>
            </a:prstGeom>
            <a:ln>
              <a:solidFill>
                <a:schemeClr val="tx1"/>
              </a:solidFill>
            </a:ln>
          </p:spPr>
        </p:pic>
        <p:sp>
          <p:nvSpPr>
            <p:cNvPr id="7" name="Oval 6">
              <a:extLst>
                <a:ext uri="{FF2B5EF4-FFF2-40B4-BE49-F238E27FC236}">
                  <a16:creationId xmlns:a16="http://schemas.microsoft.com/office/drawing/2014/main" id="{6EA606BF-810C-4EF6-8189-B9036EDA916D}"/>
                </a:ext>
              </a:extLst>
            </p:cNvPr>
            <p:cNvSpPr/>
            <p:nvPr userDrawn="1"/>
          </p:nvSpPr>
          <p:spPr>
            <a:xfrm>
              <a:off x="5244646" y="5643945"/>
              <a:ext cx="1529641"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nvGrpSpPr>
          <p:cNvPr id="19" name="Group 18">
            <a:extLst>
              <a:ext uri="{FF2B5EF4-FFF2-40B4-BE49-F238E27FC236}">
                <a16:creationId xmlns:a16="http://schemas.microsoft.com/office/drawing/2014/main" id="{C9F6DC91-091F-42AE-99FD-B4B1E710F9C1}"/>
              </a:ext>
            </a:extLst>
          </p:cNvPr>
          <p:cNvGrpSpPr/>
          <p:nvPr userDrawn="1"/>
        </p:nvGrpSpPr>
        <p:grpSpPr>
          <a:xfrm>
            <a:off x="7070240" y="2989176"/>
            <a:ext cx="4919452" cy="1419723"/>
            <a:chOff x="7070240" y="2989176"/>
            <a:chExt cx="4919452" cy="1419723"/>
          </a:xfrm>
        </p:grpSpPr>
        <p:pic>
          <p:nvPicPr>
            <p:cNvPr id="15" name="Picture 14">
              <a:extLst>
                <a:ext uri="{FF2B5EF4-FFF2-40B4-BE49-F238E27FC236}">
                  <a16:creationId xmlns:a16="http://schemas.microsoft.com/office/drawing/2014/main" id="{6629F0D3-94BF-45BB-AD3B-465F0DB8B5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5" t="-1" r="16967" b="-2873"/>
            <a:stretch/>
          </p:blipFill>
          <p:spPr>
            <a:xfrm>
              <a:off x="7237692" y="3004899"/>
              <a:ext cx="4752000" cy="1404000"/>
            </a:xfrm>
            <a:prstGeom prst="rect">
              <a:avLst/>
            </a:prstGeom>
            <a:ln>
              <a:solidFill>
                <a:schemeClr val="tx1"/>
              </a:solidFill>
            </a:ln>
          </p:spPr>
        </p:pic>
        <p:sp>
          <p:nvSpPr>
            <p:cNvPr id="18" name="Oval 17">
              <a:extLst>
                <a:ext uri="{FF2B5EF4-FFF2-40B4-BE49-F238E27FC236}">
                  <a16:creationId xmlns:a16="http://schemas.microsoft.com/office/drawing/2014/main" id="{4D01BE43-9C0C-45E4-B262-DE6DE55123FC}"/>
                </a:ext>
              </a:extLst>
            </p:cNvPr>
            <p:cNvSpPr/>
            <p:nvPr userDrawn="1"/>
          </p:nvSpPr>
          <p:spPr>
            <a:xfrm>
              <a:off x="7070240" y="2989176"/>
              <a:ext cx="2317338"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nvGrpSpPr>
          <p:cNvPr id="21" name="Group 20">
            <a:extLst>
              <a:ext uri="{FF2B5EF4-FFF2-40B4-BE49-F238E27FC236}">
                <a16:creationId xmlns:a16="http://schemas.microsoft.com/office/drawing/2014/main" id="{067530DA-7EAC-4DA8-9C35-896F97E7EB55}"/>
              </a:ext>
            </a:extLst>
          </p:cNvPr>
          <p:cNvGrpSpPr/>
          <p:nvPr userDrawn="1"/>
        </p:nvGrpSpPr>
        <p:grpSpPr>
          <a:xfrm>
            <a:off x="320040" y="5440835"/>
            <a:ext cx="2603464" cy="1075086"/>
            <a:chOff x="-87514" y="4770207"/>
            <a:chExt cx="2636870" cy="934222"/>
          </a:xfrm>
        </p:grpSpPr>
        <p:pic>
          <p:nvPicPr>
            <p:cNvPr id="22" name="Picture 21">
              <a:extLst>
                <a:ext uri="{FF2B5EF4-FFF2-40B4-BE49-F238E27FC236}">
                  <a16:creationId xmlns:a16="http://schemas.microsoft.com/office/drawing/2014/main" id="{FA6F99AA-5025-4837-97D7-4E017DA5DD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14" y="4770207"/>
              <a:ext cx="2636870" cy="912282"/>
            </a:xfrm>
            <a:prstGeom prst="rect">
              <a:avLst/>
            </a:prstGeom>
          </p:spPr>
        </p:pic>
        <p:sp>
          <p:nvSpPr>
            <p:cNvPr id="23" name="Oval 22">
              <a:extLst>
                <a:ext uri="{FF2B5EF4-FFF2-40B4-BE49-F238E27FC236}">
                  <a16:creationId xmlns:a16="http://schemas.microsoft.com/office/drawing/2014/main" id="{CC96DCC2-6D1A-483A-84B6-75864986FE5E}"/>
                </a:ext>
              </a:extLst>
            </p:cNvPr>
            <p:cNvSpPr/>
            <p:nvPr userDrawn="1"/>
          </p:nvSpPr>
          <p:spPr>
            <a:xfrm>
              <a:off x="1698498" y="5092412"/>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B035D5-B4FA-490B-9B04-C0891A5ABC2F}"/>
                </a:ext>
              </a:extLst>
            </p:cNvPr>
            <p:cNvSpPr/>
            <p:nvPr userDrawn="1"/>
          </p:nvSpPr>
          <p:spPr>
            <a:xfrm>
              <a:off x="230692" y="5102746"/>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19E8FB1B-BE2B-45E2-BC69-83A101D15792}"/>
              </a:ext>
            </a:extLst>
          </p:cNvPr>
          <p:cNvSpPr/>
          <p:nvPr userDrawn="1"/>
        </p:nvSpPr>
        <p:spPr>
          <a:xfrm>
            <a:off x="211908" y="4158280"/>
            <a:ext cx="3013640" cy="150041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 Chronos" panose="020B0603030503030204" pitchFamily="34" charset="0"/>
              </a:rPr>
              <a:t>Pasting content</a:t>
            </a:r>
            <a:endParaRPr lang="en-AU" sz="1400" b="0" kern="1200" baseline="0" dirty="0">
              <a:solidFill>
                <a:srgbClr val="0A7DFF"/>
              </a:solidFill>
              <a:latin typeface="+mn-lt"/>
              <a:ea typeface="+mn-ea"/>
              <a:cs typeface="Jacobs Chronos" panose="020B0603030503030204" pitchFamily="34" charset="0"/>
            </a:endParaRP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 Chronos" panose="020B0603030503030204" pitchFamily="34" charset="0"/>
              </a:rPr>
              <a:t>When pasting content from other presentations, always use: </a:t>
            </a:r>
          </a:p>
          <a:p>
            <a:pPr marL="180000" lvl="0" indent="-180000">
              <a:spcAft>
                <a:spcPts val="300"/>
              </a:spcAft>
              <a:buFont typeface="Wingdings" panose="05000000000000000000" pitchFamily="2" charset="2"/>
              <a:buChar char="§"/>
            </a:pPr>
            <a:r>
              <a:rPr lang="en-AU" sz="1400" b="0" kern="1200" baseline="0" dirty="0">
                <a:solidFill>
                  <a:schemeClr val="tx1"/>
                </a:solidFill>
                <a:latin typeface="+mn-lt"/>
                <a:ea typeface="+mn-ea"/>
                <a:cs typeface="Jacobs Chronos" panose="020B0603030503030204" pitchFamily="34" charset="0"/>
              </a:rPr>
              <a:t>Paste Options: Use destination theme, or Keep text only</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p:txBody>
      </p:sp>
    </p:spTree>
    <p:extLst>
      <p:ext uri="{BB962C8B-B14F-4D97-AF65-F5344CB8AC3E}">
        <p14:creationId xmlns:p14="http://schemas.microsoft.com/office/powerpoint/2010/main" val="2264733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3" name="Rectangle 12">
            <a:extLst>
              <a:ext uri="{FF2B5EF4-FFF2-40B4-BE49-F238E27FC236}">
                <a16:creationId xmlns:a16="http://schemas.microsoft.com/office/drawing/2014/main" id="{8C2B99CB-6380-431A-B1EE-BEF40275E9A4}"/>
              </a:ext>
            </a:extLst>
          </p:cNvPr>
          <p:cNvSpPr/>
          <p:nvPr userDrawn="1"/>
        </p:nvSpPr>
        <p:spPr>
          <a:xfrm>
            <a:off x="217009" y="1546729"/>
            <a:ext cx="5585998" cy="1831271"/>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 Chronos" panose="020B0603030503030204" pitchFamily="34" charset="0"/>
              </a:rPr>
              <a:t>HOW TO CHOSE YOUR LAYOUT OPTION</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 Chronos" panose="020B0603030503030204" pitchFamily="34" charset="0"/>
              </a:rPr>
              <a:t>Right click </a:t>
            </a:r>
            <a:r>
              <a:rPr lang="en-AU" sz="1400" b="0" kern="1200" baseline="0" dirty="0">
                <a:solidFill>
                  <a:schemeClr val="tx1"/>
                </a:solidFill>
                <a:latin typeface="+mn-lt"/>
                <a:ea typeface="+mn-ea"/>
                <a:cs typeface="Jacobs Chronos" panose="020B0603030503030204" pitchFamily="34" charset="0"/>
              </a:rPr>
              <a:t>an existing slide in the side bar menu.</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 Chronos" panose="020B0603030503030204" pitchFamily="34" charset="0"/>
              </a:rPr>
              <a:t>Choose </a:t>
            </a:r>
            <a:r>
              <a:rPr lang="en-AU" sz="1400" b="1" i="1" kern="1200" baseline="0" dirty="0">
                <a:solidFill>
                  <a:schemeClr val="tx1"/>
                </a:solidFill>
                <a:latin typeface="+mn-lt"/>
                <a:ea typeface="+mn-ea"/>
                <a:cs typeface="Jacobs Chronos" panose="020B0603030503030204" pitchFamily="34" charset="0"/>
              </a:rPr>
              <a:t>Layout  </a:t>
            </a:r>
            <a:r>
              <a:rPr lang="en-AU" sz="1400" b="0" i="1" kern="1200" baseline="0" dirty="0">
                <a:solidFill>
                  <a:schemeClr val="tx1"/>
                </a:solidFill>
                <a:latin typeface="+mn-lt"/>
                <a:ea typeface="+mn-ea"/>
                <a:cs typeface="Jacobs Chronos" panose="020B0603030503030204" pitchFamily="34" charset="0"/>
              </a:rPr>
              <a:t>&gt;</a:t>
            </a:r>
            <a:r>
              <a:rPr lang="en-AU" sz="1400" b="0" kern="1200" baseline="0" dirty="0">
                <a:solidFill>
                  <a:schemeClr val="tx1"/>
                </a:solidFill>
                <a:latin typeface="+mn-lt"/>
                <a:ea typeface="+mn-ea"/>
                <a:cs typeface="Jacobs Chronos" panose="020B0603030503030204" pitchFamily="34" charset="0"/>
              </a:rPr>
              <a:t> select one of the various slide options.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a:p>
            <a:pPr lvl="0">
              <a:spcAft>
                <a:spcPts val="300"/>
              </a:spcAft>
            </a:pPr>
            <a:r>
              <a:rPr lang="en-AU" sz="1400" b="1" kern="1200" cap="all" dirty="0">
                <a:solidFill>
                  <a:srgbClr val="0A7DFF"/>
                </a:solidFill>
                <a:latin typeface="+mn-lt"/>
                <a:ea typeface="+mn-ea"/>
                <a:cs typeface="Jacobs Chronos" panose="020B0603030503030204" pitchFamily="34" charset="0"/>
              </a:rPr>
              <a:t> </a:t>
            </a:r>
            <a:endParaRPr lang="en-AU" sz="1400" b="0" kern="1200" baseline="0" dirty="0">
              <a:solidFill>
                <a:schemeClr val="tx1"/>
              </a:solidFill>
              <a:latin typeface="+mn-lt"/>
              <a:ea typeface="+mn-ea"/>
              <a:cs typeface="Jacobs Chronos" panose="020B0603030503030204"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 Chronos" panose="020B0603030503030204" pitchFamily="34" charset="0"/>
              </a:rPr>
              <a:t>Delete this slide before finalising your presentation</a:t>
            </a:r>
          </a:p>
        </p:txBody>
      </p:sp>
      <p:grpSp>
        <p:nvGrpSpPr>
          <p:cNvPr id="6" name="Group 5">
            <a:extLst>
              <a:ext uri="{FF2B5EF4-FFF2-40B4-BE49-F238E27FC236}">
                <a16:creationId xmlns:a16="http://schemas.microsoft.com/office/drawing/2014/main" id="{E1DBFCE7-3EA9-4FD3-97BE-CAB276DAB55C}"/>
              </a:ext>
            </a:extLst>
          </p:cNvPr>
          <p:cNvGrpSpPr/>
          <p:nvPr userDrawn="1"/>
        </p:nvGrpSpPr>
        <p:grpSpPr>
          <a:xfrm>
            <a:off x="320040" y="2451331"/>
            <a:ext cx="6892129" cy="3214999"/>
            <a:chOff x="320040" y="2451331"/>
            <a:chExt cx="7806529" cy="3476959"/>
          </a:xfrm>
        </p:grpSpPr>
        <p:pic>
          <p:nvPicPr>
            <p:cNvPr id="17" name="Picture 16">
              <a:extLst>
                <a:ext uri="{FF2B5EF4-FFF2-40B4-BE49-F238E27FC236}">
                  <a16:creationId xmlns:a16="http://schemas.microsoft.com/office/drawing/2014/main" id="{622472AD-D921-4EC0-9571-5FF4AF2BA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 y="2451331"/>
              <a:ext cx="7806529" cy="3476959"/>
            </a:xfrm>
            <a:prstGeom prst="rect">
              <a:avLst/>
            </a:prstGeom>
          </p:spPr>
        </p:pic>
        <p:sp>
          <p:nvSpPr>
            <p:cNvPr id="18" name="Oval 17">
              <a:extLst>
                <a:ext uri="{FF2B5EF4-FFF2-40B4-BE49-F238E27FC236}">
                  <a16:creationId xmlns:a16="http://schemas.microsoft.com/office/drawing/2014/main" id="{10177005-6381-4648-9FBB-27BCC485B8E1}"/>
                </a:ext>
              </a:extLst>
            </p:cNvPr>
            <p:cNvSpPr/>
            <p:nvPr userDrawn="1"/>
          </p:nvSpPr>
          <p:spPr>
            <a:xfrm>
              <a:off x="1011561" y="4899897"/>
              <a:ext cx="1190725" cy="32004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14754D65-DE03-42DC-8CC8-6EBFEEB74BD8}"/>
              </a:ext>
            </a:extLst>
          </p:cNvPr>
          <p:cNvSpPr/>
          <p:nvPr userDrawn="1"/>
        </p:nvSpPr>
        <p:spPr>
          <a:xfrm>
            <a:off x="7315200" y="1543344"/>
            <a:ext cx="4526279" cy="2870016"/>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 Chronos" panose="020B0603030503030204" pitchFamily="34" charset="0"/>
              </a:rPr>
              <a:t>How to “color theme” your presentation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 Chronos" panose="020B0603030503030204" pitchFamily="34" charset="0"/>
              </a:rPr>
              <a:t>We have 5 color themes throughout the template and </a:t>
            </a:r>
            <a:r>
              <a:rPr lang="en-AU" sz="1400" b="1" kern="1200" baseline="0" dirty="0">
                <a:solidFill>
                  <a:schemeClr val="tx1"/>
                </a:solidFill>
                <a:latin typeface="+mn-lt"/>
                <a:ea typeface="+mn-ea"/>
                <a:cs typeface="Jacobs Chronos" panose="020B0603030503030204" pitchFamily="34" charset="0"/>
              </a:rPr>
              <a:t>recommend</a:t>
            </a:r>
            <a:r>
              <a:rPr lang="en-AU" sz="1400" b="0" kern="1200" baseline="0" dirty="0">
                <a:solidFill>
                  <a:schemeClr val="tx1"/>
                </a:solidFill>
                <a:latin typeface="+mn-lt"/>
                <a:ea typeface="+mn-ea"/>
                <a:cs typeface="Jacobs Chronos" panose="020B0603030503030204" pitchFamily="34" charset="0"/>
              </a:rPr>
              <a:t> you use a different color theme per section.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 Chronos" panose="020B0603030503030204" pitchFamily="34" charset="0"/>
              </a:rPr>
              <a:t>Our themes are: Blue, Purple, Red, Yellow &amp; Green. There are various layout options for each that you can use for each section. </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 Chronos" panose="020B0603030503030204" pitchFamily="34" charset="0"/>
              </a:rPr>
              <a:t>For example presentations please see: </a:t>
            </a:r>
            <a:r>
              <a:rPr lang="en-AU" sz="1400" b="0" u="sng" kern="1200" baseline="0" dirty="0">
                <a:solidFill>
                  <a:schemeClr val="tx1"/>
                </a:solidFill>
                <a:latin typeface="+mn-lt"/>
                <a:ea typeface="+mn-ea"/>
                <a:cs typeface="Jacobs Chronos" panose="020B0603030503030204" pitchFamily="34" charset="0"/>
                <a:hlinkClick r:id="rId3"/>
              </a:rPr>
              <a:t>JacobsConnect &gt; Company &gt; Brand Central &gt; Content &gt; Jacobs PowerPoint Example</a:t>
            </a:r>
            <a:endParaRPr lang="en-AU" sz="1400" b="0" kern="1200" baseline="0" dirty="0">
              <a:solidFill>
                <a:schemeClr val="tx1"/>
              </a:solidFill>
              <a:latin typeface="+mn-lt"/>
              <a:ea typeface="+mn-ea"/>
              <a:cs typeface="Jacobs Chronos" panose="020B0603030503030204" pitchFamily="34" charset="0"/>
            </a:endParaRPr>
          </a:p>
          <a:p>
            <a:pPr lvl="0">
              <a:spcAft>
                <a:spcPts val="300"/>
              </a:spcAft>
            </a:pPr>
            <a:r>
              <a:rPr lang="en-AU" sz="1400" b="1" kern="1200" cap="all" dirty="0">
                <a:solidFill>
                  <a:srgbClr val="0A7DFF"/>
                </a:solidFill>
                <a:latin typeface="+mn-lt"/>
                <a:ea typeface="+mn-ea"/>
                <a:cs typeface="Jacobs Chronos" panose="020B0603030503030204" pitchFamily="34" charset="0"/>
              </a:rPr>
              <a:t> </a:t>
            </a:r>
            <a:endParaRPr lang="en-AU" sz="1400" b="0" kern="1200" baseline="0" dirty="0">
              <a:solidFill>
                <a:schemeClr val="tx1"/>
              </a:solidFill>
              <a:latin typeface="+mn-lt"/>
              <a:ea typeface="+mn-ea"/>
              <a:cs typeface="Jacobs Chronos" panose="020B0603030503030204"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p:txBody>
      </p:sp>
    </p:spTree>
    <p:extLst>
      <p:ext uri="{BB962C8B-B14F-4D97-AF65-F5344CB8AC3E}">
        <p14:creationId xmlns:p14="http://schemas.microsoft.com/office/powerpoint/2010/main" val="375961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 Chronos" panose="020B0603030503030204"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3345" y="1665755"/>
            <a:ext cx="11521440" cy="1284967"/>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 Chronos" panose="020B0603030503030204" pitchFamily="34" charset="0"/>
              </a:rPr>
              <a:t>Guidelines on using the new Jacobs template</a:t>
            </a:r>
            <a:endParaRPr lang="en-AU" sz="1400" b="0" kern="1200" baseline="0" dirty="0">
              <a:solidFill>
                <a:srgbClr val="0A7DFF"/>
              </a:solidFill>
              <a:latin typeface="+mn-lt"/>
              <a:ea typeface="+mn-ea"/>
              <a:cs typeface="Jacobs Chronos" panose="020B0603030503030204"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AU" sz="1400" b="0" kern="1200" baseline="0" dirty="0">
                <a:solidFill>
                  <a:schemeClr val="tx1"/>
                </a:solidFill>
                <a:latin typeface="+mn-lt"/>
                <a:ea typeface="+mn-ea"/>
                <a:cs typeface="Jacobs Chronos" panose="020B0603030503030204" pitchFamily="34" charset="0"/>
              </a:rPr>
              <a:t>For more comprehensive instructions on how to use this template please go to: </a:t>
            </a:r>
            <a:br>
              <a:rPr lang="en-AU" sz="1400" b="0" kern="1200" baseline="0" dirty="0">
                <a:solidFill>
                  <a:schemeClr val="tx1"/>
                </a:solidFill>
                <a:latin typeface="+mn-lt"/>
                <a:ea typeface="+mn-ea"/>
                <a:cs typeface="Jacobs Chronos" panose="020B0603030503030204" pitchFamily="34" charset="0"/>
              </a:rPr>
            </a:br>
            <a:r>
              <a:rPr lang="en-AU" sz="1400" b="0" u="sng" kern="1200" baseline="0" dirty="0">
                <a:solidFill>
                  <a:schemeClr val="tx1"/>
                </a:solidFill>
                <a:latin typeface="+mn-lt"/>
                <a:ea typeface="+mn-ea"/>
                <a:cs typeface="Jacobs Chronos" panose="020B0603030503030204" pitchFamily="34" charset="0"/>
                <a:hlinkClick r:id="rId2"/>
              </a:rPr>
              <a:t>JacobsConnect &gt; Company &gt; Brand Central  &gt; Content &gt; Jacobs PowerPoint Template Guideline</a:t>
            </a:r>
            <a:r>
              <a:rPr lang="en-AU" sz="1400" b="0" u="sng" kern="1200" baseline="0" dirty="0">
                <a:solidFill>
                  <a:schemeClr val="tx1"/>
                </a:solidFill>
                <a:latin typeface="+mn-lt"/>
                <a:ea typeface="+mn-ea"/>
                <a:cs typeface="Jacobs Chronos" panose="020B0603030503030204" pitchFamily="34" charset="0"/>
              </a:rPr>
              <a:t>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 Chronos" panose="020B0603030503030204" pitchFamily="34" charset="0"/>
            </a:endParaRPr>
          </a:p>
        </p:txBody>
      </p:sp>
    </p:spTree>
    <p:extLst>
      <p:ext uri="{BB962C8B-B14F-4D97-AF65-F5344CB8AC3E}">
        <p14:creationId xmlns:p14="http://schemas.microsoft.com/office/powerpoint/2010/main" val="12319832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9320-1B92-4877-9ED2-0920B6F3509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53D9993-F679-40EC-97D3-597F79C7051F}"/>
              </a:ext>
            </a:extLst>
          </p:cNvPr>
          <p:cNvSpPr>
            <a:spLocks noGrp="1"/>
          </p:cNvSpPr>
          <p:nvPr>
            <p:ph type="ftr" sz="quarter" idx="10"/>
          </p:nvPr>
        </p:nvSpPr>
        <p:spPr/>
        <p:txBody>
          <a:bodyPr/>
          <a:lstStyle>
            <a:lvl1pPr>
              <a:defRPr/>
            </a:lvl1p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BE6C2C7B-4695-4DBD-BC4A-95D6AF7465A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76726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d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A5FE3-041D-4DF1-B3E5-F60473968D3C}"/>
              </a:ext>
            </a:extLst>
          </p:cNvPr>
          <p:cNvGrpSpPr/>
          <p:nvPr userDrawn="1"/>
        </p:nvGrpSpPr>
        <p:grpSpPr>
          <a:xfrm>
            <a:off x="933" y="0"/>
            <a:ext cx="12187892" cy="6858000"/>
            <a:chOff x="933" y="0"/>
            <a:chExt cx="12187892" cy="6858000"/>
          </a:xfrm>
        </p:grpSpPr>
        <p:pic>
          <p:nvPicPr>
            <p:cNvPr id="4" name="Picture 3">
              <a:extLst>
                <a:ext uri="{FF2B5EF4-FFF2-40B4-BE49-F238E27FC236}">
                  <a16:creationId xmlns:a16="http://schemas.microsoft.com/office/drawing/2014/main" id="{CEDCEBB1-A3AA-4CA0-9BA6-56BB5D5F6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7"/>
              <a:ext cx="8873910" cy="6857943"/>
            </a:xfrm>
            <a:prstGeom prst="rect">
              <a:avLst/>
            </a:prstGeom>
          </p:spPr>
        </p:pic>
        <p:sp>
          <p:nvSpPr>
            <p:cNvPr id="5" name="Rectangle 4">
              <a:extLst>
                <a:ext uri="{FF2B5EF4-FFF2-40B4-BE49-F238E27FC236}">
                  <a16:creationId xmlns:a16="http://schemas.microsoft.com/office/drawing/2014/main" id="{62177EF2-5F7A-4B2E-94B0-CC9D5F19230B}"/>
                </a:ext>
              </a:extLst>
            </p:cNvPr>
            <p:cNvSpPr/>
            <p:nvPr userDrawn="1"/>
          </p:nvSpPr>
          <p:spPr>
            <a:xfrm>
              <a:off x="8869680" y="0"/>
              <a:ext cx="306324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1A9399C-8515-47D8-BEDD-574E57E61CA5}"/>
                </a:ext>
              </a:extLst>
            </p:cNvPr>
            <p:cNvSpPr/>
            <p:nvPr userDrawn="1"/>
          </p:nvSpPr>
          <p:spPr>
            <a:xfrm>
              <a:off x="11887073" y="0"/>
              <a:ext cx="301752" cy="68580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C8D1B57D-1C69-46B6-890A-AA019A190A99}"/>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8BEEFC3-DF49-43BC-9F9B-9ABACC205F9E}"/>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59124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Yellow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E20838-A3B3-4924-ABEE-74D55A54F58E}"/>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8545219E-0B92-461B-B007-870E49A06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57"/>
              <a:ext cx="8873984" cy="6857943"/>
            </a:xfrm>
            <a:prstGeom prst="rect">
              <a:avLst/>
            </a:prstGeom>
          </p:spPr>
        </p:pic>
        <p:sp>
          <p:nvSpPr>
            <p:cNvPr id="5" name="Rectangle 4">
              <a:extLst>
                <a:ext uri="{FF2B5EF4-FFF2-40B4-BE49-F238E27FC236}">
                  <a16:creationId xmlns:a16="http://schemas.microsoft.com/office/drawing/2014/main" id="{9DCB12D7-745B-48CF-942F-C01EE8F26D1A}"/>
                </a:ext>
              </a:extLst>
            </p:cNvPr>
            <p:cNvSpPr/>
            <p:nvPr userDrawn="1"/>
          </p:nvSpPr>
          <p:spPr>
            <a:xfrm>
              <a:off x="8869680" y="0"/>
              <a:ext cx="306324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0547C744-EF2D-4E41-A6F6-1D5CFEC06B4C}"/>
                </a:ext>
              </a:extLst>
            </p:cNvPr>
            <p:cNvSpPr/>
            <p:nvPr userDrawn="1"/>
          </p:nvSpPr>
          <p:spPr>
            <a:xfrm>
              <a:off x="11887073" y="0"/>
              <a:ext cx="301752"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3FA40252-B691-413D-9083-5E5C784A02C7}"/>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B376950-3ADD-422B-838C-B5647AD6C5AD}"/>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55091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12.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1.png"/><Relationship Id="rId18" Type="http://schemas.openxmlformats.org/officeDocument/2006/relationships/hyperlink" Target="https://www.youtube.com/user/jacobsworldwide" TargetMode="External"/><Relationship Id="rId3" Type="http://schemas.openxmlformats.org/officeDocument/2006/relationships/slideLayout" Target="../slideLayouts/slideLayout46.xml"/><Relationship Id="rId21" Type="http://schemas.openxmlformats.org/officeDocument/2006/relationships/image" Target="../media/image25.png"/><Relationship Id="rId7" Type="http://schemas.openxmlformats.org/officeDocument/2006/relationships/slideLayout" Target="../slideLayouts/slideLayout50.xml"/><Relationship Id="rId12" Type="http://schemas.openxmlformats.org/officeDocument/2006/relationships/hyperlink" Target="https://twitter.com/JacobsConnects" TargetMode="External"/><Relationship Id="rId17" Type="http://schemas.openxmlformats.org/officeDocument/2006/relationships/image" Target="../media/image23.png"/><Relationship Id="rId2" Type="http://schemas.openxmlformats.org/officeDocument/2006/relationships/slideLayout" Target="../slideLayouts/slideLayout45.xml"/><Relationship Id="rId16" Type="http://schemas.openxmlformats.org/officeDocument/2006/relationships/hyperlink" Target="https://www.instagram.com/jacobsconnects/" TargetMode="External"/><Relationship Id="rId20" Type="http://schemas.openxmlformats.org/officeDocument/2006/relationships/hyperlink" Target="https://www.linkedin.com/company/jacobs/" TargetMode="Externa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6.xml"/><Relationship Id="rId5" Type="http://schemas.openxmlformats.org/officeDocument/2006/relationships/slideLayout" Target="../slideLayouts/slideLayout48.xml"/><Relationship Id="rId15" Type="http://schemas.openxmlformats.org/officeDocument/2006/relationships/image" Target="../media/image22.png"/><Relationship Id="rId10" Type="http://schemas.openxmlformats.org/officeDocument/2006/relationships/slideLayout" Target="../slideLayouts/slideLayout53.xml"/><Relationship Id="rId19" Type="http://schemas.openxmlformats.org/officeDocument/2006/relationships/image" Target="../media/image24.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hyperlink" Target="https://www.facebook.com/JacobsConnects/" TargetMode="External"/><Relationship Id="rId22" Type="http://schemas.openxmlformats.org/officeDocument/2006/relationships/image" Target="../media/image26.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8.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93" r:id="rId1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bg1"/>
                </a:solidFill>
              </a:defRPr>
            </a:lvl1pPr>
          </a:lstStyle>
          <a:p>
            <a:r>
              <a:rPr lang="en-AU" dirty="0"/>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457578636"/>
      </p:ext>
    </p:extLst>
  </p:cSld>
  <p:clrMap bg1="lt1" tx1="dk1" bg2="lt2" tx2="dk2" accent1="accent1" accent2="accent2" accent3="accent3" accent4="accent4" accent5="accent5" accent6="accent6" hlink="hlink" folHlink="folHlink"/>
  <p:sldLayoutIdLst>
    <p:sldLayoutId id="2147483772" r:id="rId1"/>
  </p:sldLayoutIdLst>
  <p:hf hdr="0" dt="0"/>
  <p:txStyles>
    <p:title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bg1"/>
                </a:solidFill>
              </a:defRPr>
            </a:lvl1pPr>
          </a:lstStyle>
          <a:p>
            <a:r>
              <a:rPr lang="en-AU"/>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5" r:id="rId1"/>
    <p:sldLayoutId id="2147483776" r:id="rId2"/>
  </p:sldLayoutIdLst>
  <p:hf hdr="0" dt="0"/>
  <p:txStyles>
    <p:title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58794406"/>
      </p:ext>
    </p:extLst>
  </p:cSld>
  <p:clrMap bg1="lt1" tx1="dk1" bg2="lt2" tx2="dk2" accent1="accent1" accent2="accent2" accent3="accent3" accent4="accent4" accent5="accent5" accent6="accent6" hlink="hlink" folHlink="folHlink"/>
  <p:sldLayoutIdLst>
    <p:sldLayoutId id="2147483778" r:id="rId1"/>
    <p:sldLayoutId id="2147483799" r:id="rId2"/>
    <p:sldLayoutId id="2147483792" r:id="rId3"/>
    <p:sldLayoutId id="2147483779" r:id="rId4"/>
    <p:sldLayoutId id="2147483780"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fld id="{CEADC483-5794-4BCF-9F56-4D6513019F96}"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800" r:id="rId3"/>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bg1"/>
                </a:solidFill>
              </a:defRPr>
            </a:lvl1pPr>
          </a:lstStyle>
          <a:p>
            <a:r>
              <a:rPr lang="en-AU" dirty="0"/>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3986287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hdr="0" dt="0"/>
  <p:txStyles>
    <p:title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bg1"/>
                </a:solidFill>
              </a:defRPr>
            </a:lvl1pPr>
          </a:lstStyle>
          <a:p>
            <a:r>
              <a:rPr lang="en-AU" dirty="0"/>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236041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hdr="0" dt="0"/>
  <p:txStyles>
    <p:title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bg1"/>
                </a:solidFill>
              </a:defRPr>
            </a:lvl1pPr>
          </a:lstStyle>
          <a:p>
            <a:r>
              <a:rPr lang="en-AU" dirty="0"/>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3634012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 id="2147483759" r:id="rId8"/>
    <p:sldLayoutId id="2147483760" r:id="rId9"/>
    <p:sldLayoutId id="2147483757" r:id="rId10"/>
  </p:sldLayoutIdLst>
  <p:hf hdr="0" dt="0"/>
  <p:txStyles>
    <p:title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10F2D87-3B90-4EC0-A872-DDA21D373EA5}"/>
              </a:ext>
            </a:extLst>
          </p:cNvPr>
          <p:cNvGrpSpPr/>
          <p:nvPr userDrawn="1"/>
        </p:nvGrpSpPr>
        <p:grpSpPr>
          <a:xfrm>
            <a:off x="8400272" y="5903003"/>
            <a:ext cx="3120205" cy="410030"/>
            <a:chOff x="1605241" y="6137360"/>
            <a:chExt cx="3120205" cy="410030"/>
          </a:xfrm>
        </p:grpSpPr>
        <p:pic>
          <p:nvPicPr>
            <p:cNvPr id="9" name="Picture 8">
              <a:hlinkClick r:id="rId12"/>
              <a:extLst>
                <a:ext uri="{FF2B5EF4-FFF2-40B4-BE49-F238E27FC236}">
                  <a16:creationId xmlns:a16="http://schemas.microsoft.com/office/drawing/2014/main" id="{7BF65224-CF4D-4560-88F7-20690628DAD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0" name="Picture 9">
              <a:hlinkClick r:id="rId14"/>
              <a:extLst>
                <a:ext uri="{FF2B5EF4-FFF2-40B4-BE49-F238E27FC236}">
                  <a16:creationId xmlns:a16="http://schemas.microsoft.com/office/drawing/2014/main" id="{8DC64AA7-3F8F-4562-A1F6-B7218A8EB22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1" name="Picture 10">
              <a:hlinkClick r:id="rId16"/>
              <a:extLst>
                <a:ext uri="{FF2B5EF4-FFF2-40B4-BE49-F238E27FC236}">
                  <a16:creationId xmlns:a16="http://schemas.microsoft.com/office/drawing/2014/main" id="{B91BD34A-48EB-4590-9391-CD4A6FCE569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17" name="Picture 16">
              <a:hlinkClick r:id="rId18"/>
              <a:extLst>
                <a:ext uri="{FF2B5EF4-FFF2-40B4-BE49-F238E27FC236}">
                  <a16:creationId xmlns:a16="http://schemas.microsoft.com/office/drawing/2014/main" id="{BE135B57-4A46-457C-B405-5F0BC0505A2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8" name="Picture 17">
              <a:hlinkClick r:id="rId20"/>
              <a:extLst>
                <a:ext uri="{FF2B5EF4-FFF2-40B4-BE49-F238E27FC236}">
                  <a16:creationId xmlns:a16="http://schemas.microsoft.com/office/drawing/2014/main" id="{A43D12E0-4D44-43FC-9B64-8B63E375BE2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pic>
        <p:nvPicPr>
          <p:cNvPr id="19" name="Picture 18">
            <a:extLst>
              <a:ext uri="{FF2B5EF4-FFF2-40B4-BE49-F238E27FC236}">
                <a16:creationId xmlns:a16="http://schemas.microsoft.com/office/drawing/2014/main" id="{10248F4F-8B87-4007-B67B-19745FEBBDD8}"/>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2193504" y="5788434"/>
            <a:ext cx="4663440" cy="520439"/>
          </a:xfrm>
          <a:prstGeom prst="rect">
            <a:avLst/>
          </a:prstGeom>
        </p:spPr>
      </p:pic>
      <p:sp>
        <p:nvSpPr>
          <p:cNvPr id="20" name="L-Shape 19">
            <a:extLst>
              <a:ext uri="{FF2B5EF4-FFF2-40B4-BE49-F238E27FC236}">
                <a16:creationId xmlns:a16="http://schemas.microsoft.com/office/drawing/2014/main" id="{0E827E5A-6B69-4CA8-9E70-E890B1FC5A36}"/>
              </a:ext>
            </a:extLst>
          </p:cNvPr>
          <p:cNvSpPr/>
          <p:nvPr userDrawn="1"/>
        </p:nvSpPr>
        <p:spPr>
          <a:xfrm rot="10800000">
            <a:off x="-5" y="5391150"/>
            <a:ext cx="1590680" cy="1466848"/>
          </a:xfrm>
          <a:prstGeom prst="corner">
            <a:avLst>
              <a:gd name="adj1" fmla="val 48024"/>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bg1"/>
                </a:solidFill>
              </a:defRPr>
            </a:lvl1pPr>
          </a:lstStyle>
          <a:p>
            <a:r>
              <a:rPr lang="en-AU" dirty="0"/>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60078781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dt="0"/>
  <p:txStyles>
    <p:title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bg1"/>
                </a:solidFill>
              </a:defRPr>
            </a:lvl1pPr>
          </a:lstStyle>
          <a:p>
            <a:r>
              <a:rPr lang="en-AU" dirty="0"/>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47638507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hf hdr="0" dt="0"/>
  <p:txStyles>
    <p:titleStyle>
      <a:lvl1pPr algn="l" defTabSz="914400" rtl="0" eaLnBrk="1" latinLnBrk="0" hangingPunct="1">
        <a:lnSpc>
          <a:spcPct val="90000"/>
        </a:lnSpc>
        <a:spcBef>
          <a:spcPct val="0"/>
        </a:spcBef>
        <a:buNone/>
        <a:defRPr sz="2800" b="1" kern="1200">
          <a:solidFill>
            <a:schemeClr val="bg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bg1"/>
                </a:solidFill>
              </a:defRPr>
            </a:lvl1pPr>
          </a:lstStyle>
          <a:p>
            <a:r>
              <a:rPr lang="en-AU" dirty="0"/>
              <a:t>© Jacobs </a:t>
            </a:r>
            <a:fld id="{A38C3542-7AB8-486A-870D-0A022ECBAFA7}" type="datetimeyyyy">
              <a:rPr lang="en-AU" smtClean="0"/>
              <a:pPr/>
              <a:t>2023</a:t>
            </a:fld>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j-lt"/>
                <a:cs typeface="Jacobs Chronos" panose="020B0603030503030204"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36484854"/>
      </p:ext>
    </p:extLst>
  </p:cSld>
  <p:clrMap bg1="lt1" tx1="dk1" bg2="lt2" tx2="dk2" accent1="accent1" accent2="accent2" accent3="accent3" accent4="accent4" accent5="accent5" accent6="accent6" hlink="hlink" folHlink="folHlink"/>
  <p:sldLayoutIdLst>
    <p:sldLayoutId id="2147483769"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59.png"/><Relationship Id="rId4" Type="http://schemas.openxmlformats.org/officeDocument/2006/relationships/slide" Target="slide36.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slide" Target="slide54.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slide" Target="slide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5.emf"/><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6.emf"/><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7.emf"/><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8.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2.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8.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0.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1.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4.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7.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98.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99.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1.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6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7.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4.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slide" Target="slide15.xml"/><Relationship Id="rId5" Type="http://schemas.openxmlformats.org/officeDocument/2006/relationships/slide" Target="slide16.xml"/><Relationship Id="rId4" Type="http://schemas.openxmlformats.org/officeDocument/2006/relationships/image" Target="../media/image53.emf"/></Relationships>
</file>

<file path=ppt/slides/_rels/slide7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5.pn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6.pn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7.pn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8.pn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19.png"/><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20.pn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21.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22.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slide" Target="slide17.xml"/><Relationship Id="rId5" Type="http://schemas.openxmlformats.org/officeDocument/2006/relationships/slide" Target="slide18.xml"/><Relationship Id="rId4" Type="http://schemas.openxmlformats.org/officeDocument/2006/relationships/image" Target="../media/image55.emf"/></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57.png"/><Relationship Id="rId4" Type="http://schemas.openxmlformats.org/officeDocument/2006/relationships/slide" Target="slid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D4DD42-19B2-400B-9EE4-252014500806}"/>
              </a:ext>
            </a:extLst>
          </p:cNvPr>
          <p:cNvSpPr>
            <a:spLocks noGrp="1"/>
          </p:cNvSpPr>
          <p:nvPr>
            <p:ph type="ctrTitle"/>
          </p:nvPr>
        </p:nvSpPr>
        <p:spPr>
          <a:xfrm>
            <a:off x="640078" y="1856228"/>
            <a:ext cx="7973695" cy="1371600"/>
          </a:xfrm>
        </p:spPr>
        <p:txBody>
          <a:bodyPr/>
          <a:lstStyle/>
          <a:p>
            <a:r>
              <a:rPr lang="en-US" dirty="0">
                <a:solidFill>
                  <a:schemeClr val="bg1"/>
                </a:solidFill>
              </a:rPr>
              <a:t>14x22 Wall and Floor Tape Impact Study</a:t>
            </a:r>
          </a:p>
        </p:txBody>
      </p:sp>
      <p:sp>
        <p:nvSpPr>
          <p:cNvPr id="5" name="Subtitle 4">
            <a:extLst>
              <a:ext uri="{FF2B5EF4-FFF2-40B4-BE49-F238E27FC236}">
                <a16:creationId xmlns:a16="http://schemas.microsoft.com/office/drawing/2014/main" id="{42B36541-8ACC-40A1-9F0C-74C573946F7F}"/>
              </a:ext>
            </a:extLst>
          </p:cNvPr>
          <p:cNvSpPr>
            <a:spLocks noGrp="1"/>
          </p:cNvSpPr>
          <p:nvPr>
            <p:ph type="subTitle" idx="1"/>
          </p:nvPr>
        </p:nvSpPr>
        <p:spPr/>
        <p:txBody>
          <a:bodyPr/>
          <a:lstStyle/>
          <a:p>
            <a:r>
              <a:rPr lang="en-US" dirty="0">
                <a:solidFill>
                  <a:schemeClr val="bg1"/>
                </a:solidFill>
              </a:rPr>
              <a:t>Sam Zauber</a:t>
            </a:r>
          </a:p>
          <a:p>
            <a:r>
              <a:rPr lang="en-US" dirty="0">
                <a:solidFill>
                  <a:schemeClr val="bg1"/>
                </a:solidFill>
              </a:rPr>
              <a:t>Wind Tunnel Characterization Working Group (WTCWG) </a:t>
            </a:r>
          </a:p>
          <a:p>
            <a:r>
              <a:rPr lang="en-US" dirty="0">
                <a:solidFill>
                  <a:schemeClr val="bg1"/>
                </a:solidFill>
              </a:rPr>
              <a:t>2023 Face-to-Face Meeting</a:t>
            </a:r>
          </a:p>
          <a:p>
            <a:r>
              <a:rPr lang="en-US" dirty="0">
                <a:solidFill>
                  <a:schemeClr val="bg1"/>
                </a:solidFill>
              </a:rPr>
              <a:t>July 25-27, 2023</a:t>
            </a:r>
          </a:p>
        </p:txBody>
      </p:sp>
    </p:spTree>
    <p:extLst>
      <p:ext uri="{BB962C8B-B14F-4D97-AF65-F5344CB8AC3E}">
        <p14:creationId xmlns:p14="http://schemas.microsoft.com/office/powerpoint/2010/main" val="577162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7CB83E-2079-6BDC-ACB8-79E7F9A52074}"/>
              </a:ext>
            </a:extLst>
          </p:cNvPr>
          <p:cNvPicPr>
            <a:picLocks noChangeAspect="1"/>
          </p:cNvPicPr>
          <p:nvPr/>
        </p:nvPicPr>
        <p:blipFill rotWithShape="1">
          <a:blip r:embed="rId3"/>
          <a:srcRect t="9465" b="1767"/>
          <a:stretch/>
        </p:blipFill>
        <p:spPr>
          <a:xfrm>
            <a:off x="524972" y="1149106"/>
            <a:ext cx="10966031" cy="5222099"/>
          </a:xfrm>
          <a:prstGeom prst="rect">
            <a:avLst/>
          </a:prstGeom>
        </p:spPr>
      </p:pic>
      <p:sp>
        <p:nvSpPr>
          <p:cNvPr id="2" name="Title 1">
            <a:extLst>
              <a:ext uri="{FF2B5EF4-FFF2-40B4-BE49-F238E27FC236}">
                <a16:creationId xmlns:a16="http://schemas.microsoft.com/office/drawing/2014/main" id="{EA38BBEB-69F0-A662-CC6A-DC15E96378A3}"/>
              </a:ext>
            </a:extLst>
          </p:cNvPr>
          <p:cNvSpPr>
            <a:spLocks noGrp="1"/>
          </p:cNvSpPr>
          <p:nvPr>
            <p:ph type="title"/>
          </p:nvPr>
        </p:nvSpPr>
        <p:spPr/>
        <p:txBody>
          <a:bodyPr/>
          <a:lstStyle/>
          <a:p>
            <a:r>
              <a:rPr lang="en-US" dirty="0"/>
              <a:t>Wall Rake Results – QCODE 3</a:t>
            </a:r>
          </a:p>
        </p:txBody>
      </p:sp>
      <p:sp>
        <p:nvSpPr>
          <p:cNvPr id="3" name="Footer Placeholder 2">
            <a:extLst>
              <a:ext uri="{FF2B5EF4-FFF2-40B4-BE49-F238E27FC236}">
                <a16:creationId xmlns:a16="http://schemas.microsoft.com/office/drawing/2014/main" id="{1788E81D-87D0-758C-880F-A1004264E1B1}"/>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47B44A9-E4B6-5C46-1F1D-3746C109A34F}"/>
              </a:ext>
            </a:extLst>
          </p:cNvPr>
          <p:cNvSpPr>
            <a:spLocks noGrp="1"/>
          </p:cNvSpPr>
          <p:nvPr>
            <p:ph type="sldNum" sz="quarter" idx="11"/>
          </p:nvPr>
        </p:nvSpPr>
        <p:spPr/>
        <p:txBody>
          <a:bodyPr/>
          <a:lstStyle/>
          <a:p>
            <a:fld id="{9B3E39EC-4BE2-4DEA-81C0-4ABC0AAB4AC0}" type="slidenum">
              <a:rPr lang="en-AU" smtClean="0"/>
              <a:pPr/>
              <a:t>10</a:t>
            </a:fld>
            <a:endParaRPr lang="en-AU" dirty="0"/>
          </a:p>
        </p:txBody>
      </p:sp>
      <p:sp>
        <p:nvSpPr>
          <p:cNvPr id="8" name="Text Placeholder 7">
            <a:extLst>
              <a:ext uri="{FF2B5EF4-FFF2-40B4-BE49-F238E27FC236}">
                <a16:creationId xmlns:a16="http://schemas.microsoft.com/office/drawing/2014/main" id="{787231D8-25E4-6D0E-C3B5-5E07C9A801BF}"/>
              </a:ext>
            </a:extLst>
          </p:cNvPr>
          <p:cNvSpPr>
            <a:spLocks noGrp="1"/>
          </p:cNvSpPr>
          <p:nvPr>
            <p:ph type="body" sz="quarter" idx="12"/>
          </p:nvPr>
        </p:nvSpPr>
        <p:spPr>
          <a:xfrm>
            <a:off x="524972" y="1126875"/>
            <a:ext cx="5476435" cy="2543287"/>
          </a:xfrm>
          <a:solidFill>
            <a:schemeClr val="bg1"/>
          </a:solidFill>
        </p:spPr>
        <p:txBody>
          <a:bodyPr/>
          <a:lstStyle/>
          <a:p>
            <a:r>
              <a:rPr lang="en-US" sz="2000" dirty="0"/>
              <a:t>Within group repeatability outside boundary layer</a:t>
            </a:r>
          </a:p>
          <a:p>
            <a:r>
              <a:rPr lang="en-US" sz="2000" dirty="0"/>
              <a:t>Boundary layer profile impacted on walls</a:t>
            </a:r>
          </a:p>
          <a:p>
            <a:r>
              <a:rPr lang="en-US" sz="2000" dirty="0"/>
              <a:t>Boundary layer height not impacted</a:t>
            </a:r>
          </a:p>
          <a:p>
            <a:r>
              <a:rPr lang="en-US" sz="2000" dirty="0"/>
              <a:t>No change on ceiling</a:t>
            </a:r>
          </a:p>
          <a:p>
            <a:r>
              <a:rPr lang="en-US" sz="2000" dirty="0"/>
              <a:t>Similar across all speeds</a:t>
            </a:r>
          </a:p>
          <a:p>
            <a:endParaRPr lang="en-US" dirty="0"/>
          </a:p>
          <a:p>
            <a:endParaRPr lang="en-US" dirty="0"/>
          </a:p>
        </p:txBody>
      </p:sp>
      <p:sp>
        <p:nvSpPr>
          <p:cNvPr id="5" name="TextBox 4">
            <a:extLst>
              <a:ext uri="{FF2B5EF4-FFF2-40B4-BE49-F238E27FC236}">
                <a16:creationId xmlns:a16="http://schemas.microsoft.com/office/drawing/2014/main" id="{77F281AD-FA2E-0867-92BB-4A8F4E1B8A14}"/>
              </a:ext>
            </a:extLst>
          </p:cNvPr>
          <p:cNvSpPr txBox="1"/>
          <p:nvPr/>
        </p:nvSpPr>
        <p:spPr>
          <a:xfrm>
            <a:off x="10426261" y="570242"/>
            <a:ext cx="1056079" cy="369332"/>
          </a:xfrm>
          <a:prstGeom prst="rect">
            <a:avLst/>
          </a:prstGeom>
          <a:noFill/>
        </p:spPr>
        <p:txBody>
          <a:bodyPr wrap="square" rtlCol="0">
            <a:spAutoFit/>
          </a:bodyPr>
          <a:lstStyle/>
          <a:p>
            <a:r>
              <a:rPr lang="en-US" dirty="0">
                <a:solidFill>
                  <a:schemeClr val="bg1">
                    <a:lumMod val="75000"/>
                    <a:lumOff val="25000"/>
                  </a:schemeClr>
                </a:solidFill>
                <a:hlinkClick r:id="rId4" action="ppaction://hlinksldjump">
                  <a:extLst>
                    <a:ext uri="{A12FA001-AC4F-418D-AE19-62706E023703}">
                      <ahyp:hlinkClr xmlns:ahyp="http://schemas.microsoft.com/office/drawing/2018/hyperlinkcolor" val="tx"/>
                    </a:ext>
                  </a:extLst>
                </a:hlinkClick>
              </a:rPr>
              <a:t>Back-up</a:t>
            </a:r>
            <a:endParaRPr lang="en-US" dirty="0">
              <a:solidFill>
                <a:schemeClr val="bg1">
                  <a:lumMod val="75000"/>
                  <a:lumOff val="25000"/>
                </a:schemeClr>
              </a:solidFill>
            </a:endParaRPr>
          </a:p>
        </p:txBody>
      </p:sp>
      <p:pic>
        <p:nvPicPr>
          <p:cNvPr id="11" name="Picture 10">
            <a:extLst>
              <a:ext uri="{FF2B5EF4-FFF2-40B4-BE49-F238E27FC236}">
                <a16:creationId xmlns:a16="http://schemas.microsoft.com/office/drawing/2014/main" id="{4D0DA5B8-6038-23AE-D13C-D5C269BD3F9E}"/>
              </a:ext>
            </a:extLst>
          </p:cNvPr>
          <p:cNvPicPr>
            <a:picLocks noChangeAspect="1"/>
          </p:cNvPicPr>
          <p:nvPr/>
        </p:nvPicPr>
        <p:blipFill rotWithShape="1">
          <a:blip r:embed="rId5"/>
          <a:srcRect l="44741" t="88845" r="41207" b="9213"/>
          <a:stretch/>
        </p:blipFill>
        <p:spPr>
          <a:xfrm>
            <a:off x="5144814" y="6414630"/>
            <a:ext cx="1713186" cy="127009"/>
          </a:xfrm>
          <a:prstGeom prst="rect">
            <a:avLst/>
          </a:prstGeom>
        </p:spPr>
      </p:pic>
    </p:spTree>
    <p:extLst>
      <p:ext uri="{BB962C8B-B14F-4D97-AF65-F5344CB8AC3E}">
        <p14:creationId xmlns:p14="http://schemas.microsoft.com/office/powerpoint/2010/main" val="113800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827F-F77F-7CCD-C5E3-ABB7EAC3281C}"/>
              </a:ext>
            </a:extLst>
          </p:cNvPr>
          <p:cNvSpPr>
            <a:spLocks noGrp="1"/>
          </p:cNvSpPr>
          <p:nvPr>
            <p:ph type="title"/>
          </p:nvPr>
        </p:nvSpPr>
        <p:spPr/>
        <p:txBody>
          <a:bodyPr/>
          <a:lstStyle/>
          <a:p>
            <a:r>
              <a:rPr lang="en-US" dirty="0"/>
              <a:t>WICS Results – QCODE 2</a:t>
            </a:r>
          </a:p>
        </p:txBody>
      </p:sp>
      <p:sp>
        <p:nvSpPr>
          <p:cNvPr id="3" name="Footer Placeholder 2">
            <a:extLst>
              <a:ext uri="{FF2B5EF4-FFF2-40B4-BE49-F238E27FC236}">
                <a16:creationId xmlns:a16="http://schemas.microsoft.com/office/drawing/2014/main" id="{65EC9FB9-1DF4-C8EE-2ACA-D20ACB45A9F9}"/>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B58F45C1-3968-7B98-FB3E-F4CA1DF26712}"/>
              </a:ext>
            </a:extLst>
          </p:cNvPr>
          <p:cNvSpPr>
            <a:spLocks noGrp="1"/>
          </p:cNvSpPr>
          <p:nvPr>
            <p:ph type="sldNum" sz="quarter" idx="11"/>
          </p:nvPr>
        </p:nvSpPr>
        <p:spPr/>
        <p:txBody>
          <a:bodyPr/>
          <a:lstStyle/>
          <a:p>
            <a:fld id="{9B3E39EC-4BE2-4DEA-81C0-4ABC0AAB4AC0}" type="slidenum">
              <a:rPr lang="en-AU" smtClean="0"/>
              <a:pPr/>
              <a:t>11</a:t>
            </a:fld>
            <a:endParaRPr lang="en-AU" dirty="0"/>
          </a:p>
        </p:txBody>
      </p:sp>
      <p:sp>
        <p:nvSpPr>
          <p:cNvPr id="5" name="Text Placeholder 4">
            <a:extLst>
              <a:ext uri="{FF2B5EF4-FFF2-40B4-BE49-F238E27FC236}">
                <a16:creationId xmlns:a16="http://schemas.microsoft.com/office/drawing/2014/main" id="{5E7DAC5A-13B8-EB46-03DF-670E572350F6}"/>
              </a:ext>
            </a:extLst>
          </p:cNvPr>
          <p:cNvSpPr>
            <a:spLocks noGrp="1"/>
          </p:cNvSpPr>
          <p:nvPr>
            <p:ph type="body" sz="quarter" idx="12"/>
          </p:nvPr>
        </p:nvSpPr>
        <p:spPr>
          <a:xfrm>
            <a:off x="320039" y="1190199"/>
            <a:ext cx="6406581" cy="1133590"/>
          </a:xfrm>
        </p:spPr>
        <p:txBody>
          <a:bodyPr/>
          <a:lstStyle/>
          <a:p>
            <a:r>
              <a:rPr lang="en-US" dirty="0"/>
              <a:t>Within group repeatability</a:t>
            </a:r>
          </a:p>
          <a:p>
            <a:r>
              <a:rPr lang="en-US" dirty="0"/>
              <a:t>Separation forward of Tunnel Station 17.75’</a:t>
            </a:r>
          </a:p>
          <a:p>
            <a:endParaRPr lang="en-US" dirty="0"/>
          </a:p>
        </p:txBody>
      </p:sp>
      <p:pic>
        <p:nvPicPr>
          <p:cNvPr id="9" name="Picture 8">
            <a:extLst>
              <a:ext uri="{FF2B5EF4-FFF2-40B4-BE49-F238E27FC236}">
                <a16:creationId xmlns:a16="http://schemas.microsoft.com/office/drawing/2014/main" id="{C0C1055F-A00F-31BB-4039-4C6C5B19515C}"/>
              </a:ext>
            </a:extLst>
          </p:cNvPr>
          <p:cNvPicPr>
            <a:picLocks noChangeAspect="1"/>
          </p:cNvPicPr>
          <p:nvPr/>
        </p:nvPicPr>
        <p:blipFill rotWithShape="1">
          <a:blip r:embed="rId3"/>
          <a:srcRect l="82370" t="87988" r="5947" b="9306"/>
          <a:stretch/>
        </p:blipFill>
        <p:spPr>
          <a:xfrm>
            <a:off x="4709160" y="6357182"/>
            <a:ext cx="2743200" cy="178676"/>
          </a:xfrm>
          <a:prstGeom prst="rect">
            <a:avLst/>
          </a:prstGeom>
        </p:spPr>
      </p:pic>
      <p:pic>
        <p:nvPicPr>
          <p:cNvPr id="15" name="Picture 14">
            <a:extLst>
              <a:ext uri="{FF2B5EF4-FFF2-40B4-BE49-F238E27FC236}">
                <a16:creationId xmlns:a16="http://schemas.microsoft.com/office/drawing/2014/main" id="{34A2A219-4AEA-60BB-AB73-7256C70E8ECF}"/>
              </a:ext>
            </a:extLst>
          </p:cNvPr>
          <p:cNvPicPr>
            <a:picLocks noChangeAspect="1"/>
          </p:cNvPicPr>
          <p:nvPr/>
        </p:nvPicPr>
        <p:blipFill>
          <a:blip r:embed="rId4"/>
          <a:stretch>
            <a:fillRect/>
          </a:stretch>
        </p:blipFill>
        <p:spPr>
          <a:xfrm>
            <a:off x="8607972" y="89647"/>
            <a:ext cx="3507912" cy="1835535"/>
          </a:xfrm>
          <a:prstGeom prst="rect">
            <a:avLst/>
          </a:prstGeom>
        </p:spPr>
      </p:pic>
      <p:sp>
        <p:nvSpPr>
          <p:cNvPr id="17" name="TextBox 16">
            <a:extLst>
              <a:ext uri="{FF2B5EF4-FFF2-40B4-BE49-F238E27FC236}">
                <a16:creationId xmlns:a16="http://schemas.microsoft.com/office/drawing/2014/main" id="{BDD5D4BC-9E9E-A193-ABF5-77F304DCDEC5}"/>
              </a:ext>
            </a:extLst>
          </p:cNvPr>
          <p:cNvSpPr txBox="1"/>
          <p:nvPr/>
        </p:nvSpPr>
        <p:spPr>
          <a:xfrm>
            <a:off x="11059805" y="6001873"/>
            <a:ext cx="1056079" cy="369332"/>
          </a:xfrm>
          <a:prstGeom prst="rect">
            <a:avLst/>
          </a:prstGeom>
          <a:noFill/>
        </p:spPr>
        <p:txBody>
          <a:bodyPr wrap="square" rtlCol="0">
            <a:spAutoFit/>
          </a:bodyPr>
          <a:lstStyle/>
          <a:p>
            <a:r>
              <a:rPr lang="en-US" dirty="0">
                <a:solidFill>
                  <a:schemeClr val="bg1">
                    <a:lumMod val="75000"/>
                    <a:lumOff val="25000"/>
                  </a:schemeClr>
                </a:solidFill>
                <a:hlinkClick r:id="rId5" action="ppaction://hlinksldjump">
                  <a:extLst>
                    <a:ext uri="{A12FA001-AC4F-418D-AE19-62706E023703}">
                      <ahyp:hlinkClr xmlns:ahyp="http://schemas.microsoft.com/office/drawing/2018/hyperlinkcolor" val="tx"/>
                    </a:ext>
                  </a:extLst>
                </a:hlinkClick>
              </a:rPr>
              <a:t>Back-up</a:t>
            </a:r>
            <a:endParaRPr lang="en-US" dirty="0">
              <a:solidFill>
                <a:schemeClr val="bg1">
                  <a:lumMod val="75000"/>
                  <a:lumOff val="25000"/>
                </a:schemeClr>
              </a:solidFill>
            </a:endParaRPr>
          </a:p>
        </p:txBody>
      </p:sp>
      <p:pic>
        <p:nvPicPr>
          <p:cNvPr id="7" name="Picture 6">
            <a:extLst>
              <a:ext uri="{FF2B5EF4-FFF2-40B4-BE49-F238E27FC236}">
                <a16:creationId xmlns:a16="http://schemas.microsoft.com/office/drawing/2014/main" id="{98833442-C371-CCD3-A67D-20CFB99FE9A7}"/>
              </a:ext>
            </a:extLst>
          </p:cNvPr>
          <p:cNvPicPr>
            <a:picLocks noChangeAspect="1"/>
          </p:cNvPicPr>
          <p:nvPr/>
        </p:nvPicPr>
        <p:blipFill rotWithShape="1">
          <a:blip r:embed="rId6"/>
          <a:srcRect t="8982" b="2498"/>
          <a:stretch/>
        </p:blipFill>
        <p:spPr>
          <a:xfrm>
            <a:off x="1408912" y="1920135"/>
            <a:ext cx="9343696" cy="4437047"/>
          </a:xfrm>
          <a:prstGeom prst="rect">
            <a:avLst/>
          </a:prstGeom>
        </p:spPr>
      </p:pic>
    </p:spTree>
    <p:extLst>
      <p:ext uri="{BB962C8B-B14F-4D97-AF65-F5344CB8AC3E}">
        <p14:creationId xmlns:p14="http://schemas.microsoft.com/office/powerpoint/2010/main" val="4220615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827F-F77F-7CCD-C5E3-ABB7EAC3281C}"/>
              </a:ext>
            </a:extLst>
          </p:cNvPr>
          <p:cNvSpPr>
            <a:spLocks noGrp="1"/>
          </p:cNvSpPr>
          <p:nvPr>
            <p:ph type="title"/>
          </p:nvPr>
        </p:nvSpPr>
        <p:spPr/>
        <p:txBody>
          <a:bodyPr/>
          <a:lstStyle/>
          <a:p>
            <a:r>
              <a:rPr lang="en-US" dirty="0"/>
              <a:t>WICS Results – QCODE 3 </a:t>
            </a:r>
          </a:p>
        </p:txBody>
      </p:sp>
      <p:sp>
        <p:nvSpPr>
          <p:cNvPr id="3" name="Footer Placeholder 2">
            <a:extLst>
              <a:ext uri="{FF2B5EF4-FFF2-40B4-BE49-F238E27FC236}">
                <a16:creationId xmlns:a16="http://schemas.microsoft.com/office/drawing/2014/main" id="{65EC9FB9-1DF4-C8EE-2ACA-D20ACB45A9F9}"/>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B58F45C1-3968-7B98-FB3E-F4CA1DF26712}"/>
              </a:ext>
            </a:extLst>
          </p:cNvPr>
          <p:cNvSpPr>
            <a:spLocks noGrp="1"/>
          </p:cNvSpPr>
          <p:nvPr>
            <p:ph type="sldNum" sz="quarter" idx="11"/>
          </p:nvPr>
        </p:nvSpPr>
        <p:spPr/>
        <p:txBody>
          <a:bodyPr/>
          <a:lstStyle/>
          <a:p>
            <a:fld id="{9B3E39EC-4BE2-4DEA-81C0-4ABC0AAB4AC0}" type="slidenum">
              <a:rPr lang="en-AU" smtClean="0"/>
              <a:pPr/>
              <a:t>12</a:t>
            </a:fld>
            <a:endParaRPr lang="en-AU" dirty="0"/>
          </a:p>
        </p:txBody>
      </p:sp>
      <p:sp>
        <p:nvSpPr>
          <p:cNvPr id="5" name="Text Placeholder 4">
            <a:extLst>
              <a:ext uri="{FF2B5EF4-FFF2-40B4-BE49-F238E27FC236}">
                <a16:creationId xmlns:a16="http://schemas.microsoft.com/office/drawing/2014/main" id="{5E7DAC5A-13B8-EB46-03DF-670E572350F6}"/>
              </a:ext>
            </a:extLst>
          </p:cNvPr>
          <p:cNvSpPr>
            <a:spLocks noGrp="1"/>
          </p:cNvSpPr>
          <p:nvPr>
            <p:ph type="body" sz="quarter" idx="12"/>
          </p:nvPr>
        </p:nvSpPr>
        <p:spPr>
          <a:xfrm>
            <a:off x="320040" y="1199189"/>
            <a:ext cx="6475740" cy="972744"/>
          </a:xfrm>
        </p:spPr>
        <p:txBody>
          <a:bodyPr/>
          <a:lstStyle/>
          <a:p>
            <a:r>
              <a:rPr lang="en-US" dirty="0"/>
              <a:t>Within group repeatability</a:t>
            </a:r>
          </a:p>
          <a:p>
            <a:r>
              <a:rPr lang="en-US" dirty="0"/>
              <a:t>Separation forward of Tunnel Station 17.75’</a:t>
            </a:r>
          </a:p>
          <a:p>
            <a:endParaRPr lang="en-US" dirty="0"/>
          </a:p>
        </p:txBody>
      </p:sp>
      <p:pic>
        <p:nvPicPr>
          <p:cNvPr id="14" name="Picture 13">
            <a:extLst>
              <a:ext uri="{FF2B5EF4-FFF2-40B4-BE49-F238E27FC236}">
                <a16:creationId xmlns:a16="http://schemas.microsoft.com/office/drawing/2014/main" id="{9BC4A052-0E06-86F5-36AB-F36EC2851E12}"/>
              </a:ext>
            </a:extLst>
          </p:cNvPr>
          <p:cNvPicPr>
            <a:picLocks noChangeAspect="1"/>
          </p:cNvPicPr>
          <p:nvPr/>
        </p:nvPicPr>
        <p:blipFill rotWithShape="1">
          <a:blip r:embed="rId3"/>
          <a:srcRect l="38353" t="85671" r="34001" b="9903"/>
          <a:stretch/>
        </p:blipFill>
        <p:spPr>
          <a:xfrm>
            <a:off x="5253446" y="6375763"/>
            <a:ext cx="1654628" cy="141514"/>
          </a:xfrm>
          <a:prstGeom prst="rect">
            <a:avLst/>
          </a:prstGeom>
        </p:spPr>
      </p:pic>
      <p:sp>
        <p:nvSpPr>
          <p:cNvPr id="20" name="TextBox 19">
            <a:extLst>
              <a:ext uri="{FF2B5EF4-FFF2-40B4-BE49-F238E27FC236}">
                <a16:creationId xmlns:a16="http://schemas.microsoft.com/office/drawing/2014/main" id="{97A52C49-1E4F-5EAA-DF20-26079629C228}"/>
              </a:ext>
            </a:extLst>
          </p:cNvPr>
          <p:cNvSpPr txBox="1"/>
          <p:nvPr/>
        </p:nvSpPr>
        <p:spPr>
          <a:xfrm>
            <a:off x="11059806" y="5964754"/>
            <a:ext cx="1056079" cy="369332"/>
          </a:xfrm>
          <a:prstGeom prst="rect">
            <a:avLst/>
          </a:prstGeom>
          <a:noFill/>
        </p:spPr>
        <p:txBody>
          <a:bodyPr wrap="square" rtlCol="0">
            <a:spAutoFit/>
          </a:bodyPr>
          <a:lstStyle/>
          <a:p>
            <a:r>
              <a:rPr lang="en-US" dirty="0">
                <a:solidFill>
                  <a:schemeClr val="bg1">
                    <a:lumMod val="75000"/>
                    <a:lumOff val="25000"/>
                  </a:schemeClr>
                </a:solidFill>
                <a:hlinkClick r:id="rId4" action="ppaction://hlinksldjump">
                  <a:extLst>
                    <a:ext uri="{A12FA001-AC4F-418D-AE19-62706E023703}">
                      <ahyp:hlinkClr xmlns:ahyp="http://schemas.microsoft.com/office/drawing/2018/hyperlinkcolor" val="tx"/>
                    </a:ext>
                  </a:extLst>
                </a:hlinkClick>
              </a:rPr>
              <a:t>Back-up</a:t>
            </a:r>
            <a:endParaRPr lang="en-US" dirty="0">
              <a:solidFill>
                <a:schemeClr val="bg1">
                  <a:lumMod val="75000"/>
                  <a:lumOff val="25000"/>
                </a:schemeClr>
              </a:solidFill>
            </a:endParaRPr>
          </a:p>
        </p:txBody>
      </p:sp>
      <p:pic>
        <p:nvPicPr>
          <p:cNvPr id="21" name="Picture 20">
            <a:extLst>
              <a:ext uri="{FF2B5EF4-FFF2-40B4-BE49-F238E27FC236}">
                <a16:creationId xmlns:a16="http://schemas.microsoft.com/office/drawing/2014/main" id="{B234DC18-79BF-7DD5-F74F-92C473E7344D}"/>
              </a:ext>
            </a:extLst>
          </p:cNvPr>
          <p:cNvPicPr>
            <a:picLocks noChangeAspect="1"/>
          </p:cNvPicPr>
          <p:nvPr/>
        </p:nvPicPr>
        <p:blipFill>
          <a:blip r:embed="rId5"/>
          <a:stretch>
            <a:fillRect/>
          </a:stretch>
        </p:blipFill>
        <p:spPr>
          <a:xfrm>
            <a:off x="8607972" y="89647"/>
            <a:ext cx="3507912" cy="1835535"/>
          </a:xfrm>
          <a:prstGeom prst="rect">
            <a:avLst/>
          </a:prstGeom>
        </p:spPr>
      </p:pic>
      <p:pic>
        <p:nvPicPr>
          <p:cNvPr id="8" name="Picture 7">
            <a:extLst>
              <a:ext uri="{FF2B5EF4-FFF2-40B4-BE49-F238E27FC236}">
                <a16:creationId xmlns:a16="http://schemas.microsoft.com/office/drawing/2014/main" id="{4467516D-9017-94A7-3000-B83C327310DF}"/>
              </a:ext>
            </a:extLst>
          </p:cNvPr>
          <p:cNvPicPr>
            <a:picLocks noChangeAspect="1"/>
          </p:cNvPicPr>
          <p:nvPr/>
        </p:nvPicPr>
        <p:blipFill rotWithShape="1">
          <a:blip r:embed="rId6"/>
          <a:srcRect t="9142" b="2783"/>
          <a:stretch/>
        </p:blipFill>
        <p:spPr>
          <a:xfrm>
            <a:off x="1375522" y="1945353"/>
            <a:ext cx="9409878" cy="4446023"/>
          </a:xfrm>
          <a:prstGeom prst="rect">
            <a:avLst/>
          </a:prstGeom>
        </p:spPr>
      </p:pic>
    </p:spTree>
    <p:extLst>
      <p:ext uri="{BB962C8B-B14F-4D97-AF65-F5344CB8AC3E}">
        <p14:creationId xmlns:p14="http://schemas.microsoft.com/office/powerpoint/2010/main" val="110919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55FF-810F-D093-058E-B331F1595FB9}"/>
              </a:ext>
            </a:extLst>
          </p:cNvPr>
          <p:cNvSpPr>
            <a:spLocks noGrp="1"/>
          </p:cNvSpPr>
          <p:nvPr>
            <p:ph type="title"/>
          </p:nvPr>
        </p:nvSpPr>
        <p:spPr/>
        <p:txBody>
          <a:bodyPr/>
          <a:lstStyle/>
          <a:p>
            <a:r>
              <a:rPr lang="en-US" dirty="0"/>
              <a:t>Conclusions</a:t>
            </a:r>
          </a:p>
        </p:txBody>
      </p:sp>
      <p:sp>
        <p:nvSpPr>
          <p:cNvPr id="3" name="Footer Placeholder 2">
            <a:extLst>
              <a:ext uri="{FF2B5EF4-FFF2-40B4-BE49-F238E27FC236}">
                <a16:creationId xmlns:a16="http://schemas.microsoft.com/office/drawing/2014/main" id="{5A254896-A77B-2B7E-78BD-0F6F04AB6AD9}"/>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56F26927-321F-5C02-8D6D-27B52A9F1CA5}"/>
              </a:ext>
            </a:extLst>
          </p:cNvPr>
          <p:cNvSpPr>
            <a:spLocks noGrp="1"/>
          </p:cNvSpPr>
          <p:nvPr>
            <p:ph type="sldNum" sz="quarter" idx="11"/>
          </p:nvPr>
        </p:nvSpPr>
        <p:spPr/>
        <p:txBody>
          <a:bodyPr/>
          <a:lstStyle/>
          <a:p>
            <a:fld id="{9B3E39EC-4BE2-4DEA-81C0-4ABC0AAB4AC0}" type="slidenum">
              <a:rPr lang="en-AU" smtClean="0"/>
              <a:pPr/>
              <a:t>13</a:t>
            </a:fld>
            <a:endParaRPr lang="en-AU" dirty="0"/>
          </a:p>
        </p:txBody>
      </p:sp>
      <p:sp>
        <p:nvSpPr>
          <p:cNvPr id="6" name="Content Placeholder 5">
            <a:extLst>
              <a:ext uri="{FF2B5EF4-FFF2-40B4-BE49-F238E27FC236}">
                <a16:creationId xmlns:a16="http://schemas.microsoft.com/office/drawing/2014/main" id="{B387A43B-081B-68C2-8767-4342079B48C6}"/>
              </a:ext>
            </a:extLst>
          </p:cNvPr>
          <p:cNvSpPr>
            <a:spLocks noGrp="1"/>
          </p:cNvSpPr>
          <p:nvPr>
            <p:ph type="body" sz="quarter" idx="12"/>
          </p:nvPr>
        </p:nvSpPr>
        <p:spPr/>
        <p:txBody>
          <a:bodyPr/>
          <a:lstStyle/>
          <a:p>
            <a:r>
              <a:rPr lang="en-US" dirty="0"/>
              <a:t>Tunnel calibration at tunnel station 17.75’ was not impacted by tape</a:t>
            </a:r>
          </a:p>
          <a:p>
            <a:r>
              <a:rPr lang="en-US" dirty="0"/>
              <a:t>Wall boundary layer height unaffected, but profile shape impacted</a:t>
            </a:r>
          </a:p>
          <a:p>
            <a:r>
              <a:rPr lang="en-US" dirty="0"/>
              <a:t> WICS trends impacted forward of tunnel station 17.75’, but within group repeatability</a:t>
            </a:r>
          </a:p>
          <a:p>
            <a:endParaRPr lang="en-US" dirty="0"/>
          </a:p>
        </p:txBody>
      </p:sp>
      <p:sp>
        <p:nvSpPr>
          <p:cNvPr id="7" name="Content Placeholder 5">
            <a:extLst>
              <a:ext uri="{FF2B5EF4-FFF2-40B4-BE49-F238E27FC236}">
                <a16:creationId xmlns:a16="http://schemas.microsoft.com/office/drawing/2014/main" id="{14D42203-C75C-E323-A2CD-99C676D12DCF}"/>
              </a:ext>
            </a:extLst>
          </p:cNvPr>
          <p:cNvSpPr txBox="1">
            <a:spLocks/>
          </p:cNvSpPr>
          <p:nvPr/>
        </p:nvSpPr>
        <p:spPr>
          <a:xfrm>
            <a:off x="6994155" y="1320977"/>
            <a:ext cx="4956825" cy="2108023"/>
          </a:xfrm>
          <a:prstGeom prst="rect">
            <a:avLst/>
          </a:prstGeom>
          <a:noFill/>
        </p:spPr>
        <p:txBody>
          <a:bodyPr vert="horz" lIns="0" tIns="0" rIns="0" bIns="0" rtlCol="0">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Recommended follow-up:</a:t>
            </a:r>
          </a:p>
          <a:p>
            <a:pPr lvl="1"/>
            <a:r>
              <a:rPr lang="en-US" dirty="0"/>
              <a:t>Further study on WICS repeatability</a:t>
            </a:r>
          </a:p>
          <a:p>
            <a:pPr lvl="1"/>
            <a:r>
              <a:rPr lang="en-US" dirty="0"/>
              <a:t>Floor boundary layer rakes testing</a:t>
            </a:r>
          </a:p>
          <a:p>
            <a:pPr lvl="1"/>
            <a:r>
              <a:rPr lang="en-US" dirty="0"/>
              <a:t>Intake flap positioning effect analysis</a:t>
            </a:r>
          </a:p>
          <a:p>
            <a:pPr lvl="1"/>
            <a:r>
              <a:rPr lang="en-US" dirty="0"/>
              <a:t>Entrance flap effect analysis </a:t>
            </a:r>
          </a:p>
        </p:txBody>
      </p:sp>
    </p:spTree>
    <p:extLst>
      <p:ext uri="{BB962C8B-B14F-4D97-AF65-F5344CB8AC3E}">
        <p14:creationId xmlns:p14="http://schemas.microsoft.com/office/powerpoint/2010/main" val="2503124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10CFD-BCE7-255B-324A-5FE09D342516}"/>
              </a:ext>
            </a:extLst>
          </p:cNvPr>
          <p:cNvSpPr>
            <a:spLocks noGrp="1"/>
          </p:cNvSpPr>
          <p:nvPr>
            <p:ph type="ctrTitle"/>
          </p:nvPr>
        </p:nvSpPr>
        <p:spPr/>
        <p:txBody>
          <a:bodyPr/>
          <a:lstStyle/>
          <a:p>
            <a:r>
              <a:rPr lang="en-US" dirty="0">
                <a:solidFill>
                  <a:schemeClr val="bg1"/>
                </a:solidFill>
              </a:rPr>
              <a:t>Questions/Comments?</a:t>
            </a:r>
          </a:p>
        </p:txBody>
      </p:sp>
    </p:spTree>
    <p:extLst>
      <p:ext uri="{BB962C8B-B14F-4D97-AF65-F5344CB8AC3E}">
        <p14:creationId xmlns:p14="http://schemas.microsoft.com/office/powerpoint/2010/main" val="3095872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16BD-1D10-3CBC-8B19-71759811FBAC}"/>
              </a:ext>
            </a:extLst>
          </p:cNvPr>
          <p:cNvSpPr>
            <a:spLocks noGrp="1"/>
          </p:cNvSpPr>
          <p:nvPr>
            <p:ph type="title"/>
          </p:nvPr>
        </p:nvSpPr>
        <p:spPr/>
        <p:txBody>
          <a:bodyPr>
            <a:normAutofit/>
          </a:bodyPr>
          <a:lstStyle/>
          <a:p>
            <a:r>
              <a:rPr lang="en-US" dirty="0"/>
              <a:t>Check Standard Probe Back-up Slides</a:t>
            </a:r>
          </a:p>
        </p:txBody>
      </p:sp>
      <p:sp>
        <p:nvSpPr>
          <p:cNvPr id="3" name="Footer Placeholder 2">
            <a:extLst>
              <a:ext uri="{FF2B5EF4-FFF2-40B4-BE49-F238E27FC236}">
                <a16:creationId xmlns:a16="http://schemas.microsoft.com/office/drawing/2014/main" id="{64F96F34-188A-0F9F-E073-CE59E00F19FA}"/>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5113B07E-51C2-2898-A395-97C26B2D0F9A}"/>
              </a:ext>
            </a:extLst>
          </p:cNvPr>
          <p:cNvSpPr>
            <a:spLocks noGrp="1"/>
          </p:cNvSpPr>
          <p:nvPr>
            <p:ph type="sldNum" sz="quarter" idx="11"/>
          </p:nvPr>
        </p:nvSpPr>
        <p:spPr/>
        <p:txBody>
          <a:bodyPr/>
          <a:lstStyle/>
          <a:p>
            <a:fld id="{9B3E39EC-4BE2-4DEA-81C0-4ABC0AAB4AC0}" type="slidenum">
              <a:rPr lang="en-AU" smtClean="0"/>
              <a:pPr/>
              <a:t>15</a:t>
            </a:fld>
            <a:endParaRPr lang="en-AU" dirty="0"/>
          </a:p>
        </p:txBody>
      </p:sp>
      <p:sp>
        <p:nvSpPr>
          <p:cNvPr id="5" name="Text Placeholder 4">
            <a:extLst>
              <a:ext uri="{FF2B5EF4-FFF2-40B4-BE49-F238E27FC236}">
                <a16:creationId xmlns:a16="http://schemas.microsoft.com/office/drawing/2014/main" id="{15966B86-A76C-A246-2EF2-AFF7C485E77F}"/>
              </a:ext>
            </a:extLst>
          </p:cNvPr>
          <p:cNvSpPr>
            <a:spLocks noGrp="1"/>
          </p:cNvSpPr>
          <p:nvPr>
            <p:ph type="body" sz="quarter" idx="12"/>
          </p:nvPr>
        </p:nvSpPr>
        <p:spPr/>
        <p:txBody>
          <a:bodyPr/>
          <a:lstStyle/>
          <a:p>
            <a:r>
              <a:rPr lang="en-US" dirty="0"/>
              <a:t>QCODE 2, No Tape Group Comparison</a:t>
            </a:r>
          </a:p>
        </p:txBody>
      </p:sp>
      <p:pic>
        <p:nvPicPr>
          <p:cNvPr id="7" name="Picture 6">
            <a:extLst>
              <a:ext uri="{FF2B5EF4-FFF2-40B4-BE49-F238E27FC236}">
                <a16:creationId xmlns:a16="http://schemas.microsoft.com/office/drawing/2014/main" id="{9552A3EE-9071-9D4F-8850-C1F4F197B9B5}"/>
              </a:ext>
            </a:extLst>
          </p:cNvPr>
          <p:cNvPicPr>
            <a:picLocks noChangeAspect="1"/>
          </p:cNvPicPr>
          <p:nvPr/>
        </p:nvPicPr>
        <p:blipFill>
          <a:blip r:embed="rId2"/>
          <a:stretch>
            <a:fillRect/>
          </a:stretch>
        </p:blipFill>
        <p:spPr>
          <a:xfrm>
            <a:off x="830781" y="1608456"/>
            <a:ext cx="9399707" cy="4975224"/>
          </a:xfrm>
          <a:prstGeom prst="rect">
            <a:avLst/>
          </a:prstGeom>
        </p:spPr>
      </p:pic>
      <p:sp>
        <p:nvSpPr>
          <p:cNvPr id="8" name="TextBox 7">
            <a:extLst>
              <a:ext uri="{FF2B5EF4-FFF2-40B4-BE49-F238E27FC236}">
                <a16:creationId xmlns:a16="http://schemas.microsoft.com/office/drawing/2014/main" id="{9E3DD84E-3A80-6274-78CD-B47AC6F50100}"/>
              </a:ext>
            </a:extLst>
          </p:cNvPr>
          <p:cNvSpPr txBox="1"/>
          <p:nvPr/>
        </p:nvSpPr>
        <p:spPr>
          <a:xfrm>
            <a:off x="11311477" y="6077188"/>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949109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9EAB-CECF-74EC-2D87-C2E7678571AC}"/>
              </a:ext>
            </a:extLst>
          </p:cNvPr>
          <p:cNvSpPr>
            <a:spLocks noGrp="1"/>
          </p:cNvSpPr>
          <p:nvPr>
            <p:ph type="title"/>
          </p:nvPr>
        </p:nvSpPr>
        <p:spPr/>
        <p:txBody>
          <a:bodyPr/>
          <a:lstStyle/>
          <a:p>
            <a:r>
              <a:rPr lang="en-US" dirty="0"/>
              <a:t>Check Standard Probe Back-up Slides</a:t>
            </a:r>
          </a:p>
        </p:txBody>
      </p:sp>
      <p:sp>
        <p:nvSpPr>
          <p:cNvPr id="3" name="Footer Placeholder 2">
            <a:extLst>
              <a:ext uri="{FF2B5EF4-FFF2-40B4-BE49-F238E27FC236}">
                <a16:creationId xmlns:a16="http://schemas.microsoft.com/office/drawing/2014/main" id="{42A0389F-1913-6607-C560-5F5EAB5AB43A}"/>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69C69391-6DC5-DCDC-B787-01D1E5F743E7}"/>
              </a:ext>
            </a:extLst>
          </p:cNvPr>
          <p:cNvSpPr>
            <a:spLocks noGrp="1"/>
          </p:cNvSpPr>
          <p:nvPr>
            <p:ph type="sldNum" sz="quarter" idx="11"/>
          </p:nvPr>
        </p:nvSpPr>
        <p:spPr/>
        <p:txBody>
          <a:bodyPr/>
          <a:lstStyle/>
          <a:p>
            <a:fld id="{9B3E39EC-4BE2-4DEA-81C0-4ABC0AAB4AC0}" type="slidenum">
              <a:rPr lang="en-AU" smtClean="0"/>
              <a:pPr/>
              <a:t>16</a:t>
            </a:fld>
            <a:endParaRPr lang="en-AU" dirty="0"/>
          </a:p>
        </p:txBody>
      </p:sp>
      <p:sp>
        <p:nvSpPr>
          <p:cNvPr id="5" name="Text Placeholder 4">
            <a:extLst>
              <a:ext uri="{FF2B5EF4-FFF2-40B4-BE49-F238E27FC236}">
                <a16:creationId xmlns:a16="http://schemas.microsoft.com/office/drawing/2014/main" id="{B8BC16C3-B2D4-C2B8-F5B6-59168D02F6D8}"/>
              </a:ext>
            </a:extLst>
          </p:cNvPr>
          <p:cNvSpPr>
            <a:spLocks noGrp="1"/>
          </p:cNvSpPr>
          <p:nvPr>
            <p:ph type="body" sz="quarter" idx="12"/>
          </p:nvPr>
        </p:nvSpPr>
        <p:spPr/>
        <p:txBody>
          <a:bodyPr/>
          <a:lstStyle/>
          <a:p>
            <a:r>
              <a:rPr lang="en-US" dirty="0"/>
              <a:t>QCODE 2, Taped Group Comparison</a:t>
            </a:r>
          </a:p>
          <a:p>
            <a:endParaRPr lang="en-US" dirty="0"/>
          </a:p>
        </p:txBody>
      </p:sp>
      <p:pic>
        <p:nvPicPr>
          <p:cNvPr id="7" name="Picture 6">
            <a:extLst>
              <a:ext uri="{FF2B5EF4-FFF2-40B4-BE49-F238E27FC236}">
                <a16:creationId xmlns:a16="http://schemas.microsoft.com/office/drawing/2014/main" id="{83FE910F-5A5B-E784-C7A5-65ECF02305D7}"/>
              </a:ext>
            </a:extLst>
          </p:cNvPr>
          <p:cNvPicPr>
            <a:picLocks noChangeAspect="1"/>
          </p:cNvPicPr>
          <p:nvPr/>
        </p:nvPicPr>
        <p:blipFill>
          <a:blip r:embed="rId2"/>
          <a:stretch>
            <a:fillRect/>
          </a:stretch>
        </p:blipFill>
        <p:spPr>
          <a:xfrm>
            <a:off x="864315" y="1581717"/>
            <a:ext cx="9514436" cy="4975225"/>
          </a:xfrm>
          <a:prstGeom prst="rect">
            <a:avLst/>
          </a:prstGeom>
        </p:spPr>
      </p:pic>
      <p:sp>
        <p:nvSpPr>
          <p:cNvPr id="8" name="TextBox 7">
            <a:extLst>
              <a:ext uri="{FF2B5EF4-FFF2-40B4-BE49-F238E27FC236}">
                <a16:creationId xmlns:a16="http://schemas.microsoft.com/office/drawing/2014/main" id="{EA760B59-27DA-063C-5888-675D38D41274}"/>
              </a:ext>
            </a:extLst>
          </p:cNvPr>
          <p:cNvSpPr txBox="1"/>
          <p:nvPr/>
        </p:nvSpPr>
        <p:spPr>
          <a:xfrm>
            <a:off x="11311477" y="6077188"/>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949134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9EAB-CECF-74EC-2D87-C2E7678571AC}"/>
              </a:ext>
            </a:extLst>
          </p:cNvPr>
          <p:cNvSpPr>
            <a:spLocks noGrp="1"/>
          </p:cNvSpPr>
          <p:nvPr>
            <p:ph type="title"/>
          </p:nvPr>
        </p:nvSpPr>
        <p:spPr/>
        <p:txBody>
          <a:bodyPr/>
          <a:lstStyle/>
          <a:p>
            <a:r>
              <a:rPr lang="en-US" dirty="0"/>
              <a:t>Check Standard Probe Back-up Slides</a:t>
            </a:r>
          </a:p>
        </p:txBody>
      </p:sp>
      <p:sp>
        <p:nvSpPr>
          <p:cNvPr id="3" name="Footer Placeholder 2">
            <a:extLst>
              <a:ext uri="{FF2B5EF4-FFF2-40B4-BE49-F238E27FC236}">
                <a16:creationId xmlns:a16="http://schemas.microsoft.com/office/drawing/2014/main" id="{42A0389F-1913-6607-C560-5F5EAB5AB43A}"/>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69C69391-6DC5-DCDC-B787-01D1E5F743E7}"/>
              </a:ext>
            </a:extLst>
          </p:cNvPr>
          <p:cNvSpPr>
            <a:spLocks noGrp="1"/>
          </p:cNvSpPr>
          <p:nvPr>
            <p:ph type="sldNum" sz="quarter" idx="11"/>
          </p:nvPr>
        </p:nvSpPr>
        <p:spPr/>
        <p:txBody>
          <a:bodyPr/>
          <a:lstStyle/>
          <a:p>
            <a:fld id="{9B3E39EC-4BE2-4DEA-81C0-4ABC0AAB4AC0}" type="slidenum">
              <a:rPr lang="en-AU" smtClean="0"/>
              <a:pPr/>
              <a:t>17</a:t>
            </a:fld>
            <a:endParaRPr lang="en-AU" dirty="0"/>
          </a:p>
        </p:txBody>
      </p:sp>
      <p:sp>
        <p:nvSpPr>
          <p:cNvPr id="5" name="Text Placeholder 4">
            <a:extLst>
              <a:ext uri="{FF2B5EF4-FFF2-40B4-BE49-F238E27FC236}">
                <a16:creationId xmlns:a16="http://schemas.microsoft.com/office/drawing/2014/main" id="{B8BC16C3-B2D4-C2B8-F5B6-59168D02F6D8}"/>
              </a:ext>
            </a:extLst>
          </p:cNvPr>
          <p:cNvSpPr>
            <a:spLocks noGrp="1"/>
          </p:cNvSpPr>
          <p:nvPr>
            <p:ph type="body" sz="quarter" idx="12"/>
          </p:nvPr>
        </p:nvSpPr>
        <p:spPr/>
        <p:txBody>
          <a:bodyPr/>
          <a:lstStyle/>
          <a:p>
            <a:r>
              <a:rPr lang="en-US" dirty="0"/>
              <a:t>QCODE 3, No Tape Group Comparison</a:t>
            </a:r>
          </a:p>
          <a:p>
            <a:endParaRPr lang="en-US" dirty="0"/>
          </a:p>
        </p:txBody>
      </p:sp>
      <p:pic>
        <p:nvPicPr>
          <p:cNvPr id="7" name="Picture 6">
            <a:extLst>
              <a:ext uri="{FF2B5EF4-FFF2-40B4-BE49-F238E27FC236}">
                <a16:creationId xmlns:a16="http://schemas.microsoft.com/office/drawing/2014/main" id="{D4AECACE-D551-D3F6-A34E-F659732C5F6D}"/>
              </a:ext>
            </a:extLst>
          </p:cNvPr>
          <p:cNvPicPr>
            <a:picLocks noChangeAspect="1"/>
          </p:cNvPicPr>
          <p:nvPr/>
        </p:nvPicPr>
        <p:blipFill>
          <a:blip r:embed="rId2"/>
          <a:stretch>
            <a:fillRect/>
          </a:stretch>
        </p:blipFill>
        <p:spPr>
          <a:xfrm>
            <a:off x="840147" y="1567823"/>
            <a:ext cx="9463654" cy="4975225"/>
          </a:xfrm>
          <a:prstGeom prst="rect">
            <a:avLst/>
          </a:prstGeom>
        </p:spPr>
      </p:pic>
      <p:sp>
        <p:nvSpPr>
          <p:cNvPr id="8" name="TextBox 7">
            <a:extLst>
              <a:ext uri="{FF2B5EF4-FFF2-40B4-BE49-F238E27FC236}">
                <a16:creationId xmlns:a16="http://schemas.microsoft.com/office/drawing/2014/main" id="{815B5A2A-09DE-7A42-104E-F700703AE5E0}"/>
              </a:ext>
            </a:extLst>
          </p:cNvPr>
          <p:cNvSpPr txBox="1"/>
          <p:nvPr/>
        </p:nvSpPr>
        <p:spPr>
          <a:xfrm>
            <a:off x="11311477" y="6077188"/>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592111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9EAB-CECF-74EC-2D87-C2E7678571AC}"/>
              </a:ext>
            </a:extLst>
          </p:cNvPr>
          <p:cNvSpPr>
            <a:spLocks noGrp="1"/>
          </p:cNvSpPr>
          <p:nvPr>
            <p:ph type="title"/>
          </p:nvPr>
        </p:nvSpPr>
        <p:spPr/>
        <p:txBody>
          <a:bodyPr/>
          <a:lstStyle/>
          <a:p>
            <a:r>
              <a:rPr lang="en-US" dirty="0"/>
              <a:t>Check Standard Probe Back-up Slides</a:t>
            </a:r>
          </a:p>
        </p:txBody>
      </p:sp>
      <p:sp>
        <p:nvSpPr>
          <p:cNvPr id="3" name="Footer Placeholder 2">
            <a:extLst>
              <a:ext uri="{FF2B5EF4-FFF2-40B4-BE49-F238E27FC236}">
                <a16:creationId xmlns:a16="http://schemas.microsoft.com/office/drawing/2014/main" id="{42A0389F-1913-6607-C560-5F5EAB5AB43A}"/>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69C69391-6DC5-DCDC-B787-01D1E5F743E7}"/>
              </a:ext>
            </a:extLst>
          </p:cNvPr>
          <p:cNvSpPr>
            <a:spLocks noGrp="1"/>
          </p:cNvSpPr>
          <p:nvPr>
            <p:ph type="sldNum" sz="quarter" idx="11"/>
          </p:nvPr>
        </p:nvSpPr>
        <p:spPr/>
        <p:txBody>
          <a:bodyPr/>
          <a:lstStyle/>
          <a:p>
            <a:fld id="{9B3E39EC-4BE2-4DEA-81C0-4ABC0AAB4AC0}" type="slidenum">
              <a:rPr lang="en-AU" smtClean="0"/>
              <a:pPr/>
              <a:t>18</a:t>
            </a:fld>
            <a:endParaRPr lang="en-AU" dirty="0"/>
          </a:p>
        </p:txBody>
      </p:sp>
      <p:sp>
        <p:nvSpPr>
          <p:cNvPr id="5" name="Text Placeholder 4">
            <a:extLst>
              <a:ext uri="{FF2B5EF4-FFF2-40B4-BE49-F238E27FC236}">
                <a16:creationId xmlns:a16="http://schemas.microsoft.com/office/drawing/2014/main" id="{B8BC16C3-B2D4-C2B8-F5B6-59168D02F6D8}"/>
              </a:ext>
            </a:extLst>
          </p:cNvPr>
          <p:cNvSpPr>
            <a:spLocks noGrp="1"/>
          </p:cNvSpPr>
          <p:nvPr>
            <p:ph type="body" sz="quarter" idx="12"/>
          </p:nvPr>
        </p:nvSpPr>
        <p:spPr/>
        <p:txBody>
          <a:bodyPr/>
          <a:lstStyle/>
          <a:p>
            <a:r>
              <a:rPr lang="en-US" dirty="0"/>
              <a:t>QCODE 3, Taped Group Comparison</a:t>
            </a:r>
          </a:p>
          <a:p>
            <a:endParaRPr lang="en-US" dirty="0"/>
          </a:p>
        </p:txBody>
      </p:sp>
      <p:pic>
        <p:nvPicPr>
          <p:cNvPr id="7" name="Picture 6">
            <a:extLst>
              <a:ext uri="{FF2B5EF4-FFF2-40B4-BE49-F238E27FC236}">
                <a16:creationId xmlns:a16="http://schemas.microsoft.com/office/drawing/2014/main" id="{AFB91A28-7F50-99F6-74FF-753EE3FAB316}"/>
              </a:ext>
            </a:extLst>
          </p:cNvPr>
          <p:cNvPicPr>
            <a:picLocks noChangeAspect="1"/>
          </p:cNvPicPr>
          <p:nvPr/>
        </p:nvPicPr>
        <p:blipFill>
          <a:blip r:embed="rId2"/>
          <a:stretch>
            <a:fillRect/>
          </a:stretch>
        </p:blipFill>
        <p:spPr>
          <a:xfrm>
            <a:off x="875452" y="1568277"/>
            <a:ext cx="9685867" cy="5015403"/>
          </a:xfrm>
          <a:prstGeom prst="rect">
            <a:avLst/>
          </a:prstGeom>
        </p:spPr>
      </p:pic>
      <p:sp>
        <p:nvSpPr>
          <p:cNvPr id="8" name="TextBox 7">
            <a:extLst>
              <a:ext uri="{FF2B5EF4-FFF2-40B4-BE49-F238E27FC236}">
                <a16:creationId xmlns:a16="http://schemas.microsoft.com/office/drawing/2014/main" id="{69076DE7-CDF8-F5E7-02BD-01668EDE6F1B}"/>
              </a:ext>
            </a:extLst>
          </p:cNvPr>
          <p:cNvSpPr txBox="1"/>
          <p:nvPr/>
        </p:nvSpPr>
        <p:spPr>
          <a:xfrm>
            <a:off x="11311477" y="6077188"/>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649200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07D47-2FC0-3B5D-0B06-95531407B5C6}"/>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19</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854238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5058E8-D939-4079-128A-C2A9BCE9E7F2}"/>
              </a:ext>
            </a:extLst>
          </p:cNvPr>
          <p:cNvSpPr>
            <a:spLocks noGrp="1"/>
          </p:cNvSpPr>
          <p:nvPr>
            <p:ph type="title"/>
          </p:nvPr>
        </p:nvSpPr>
        <p:spPr/>
        <p:txBody>
          <a:bodyPr/>
          <a:lstStyle/>
          <a:p>
            <a:r>
              <a:rPr lang="en-US" dirty="0"/>
              <a:t>Agenda</a:t>
            </a:r>
          </a:p>
        </p:txBody>
      </p:sp>
      <p:sp>
        <p:nvSpPr>
          <p:cNvPr id="3" name="Footer Placeholder 2">
            <a:extLst>
              <a:ext uri="{FF2B5EF4-FFF2-40B4-BE49-F238E27FC236}">
                <a16:creationId xmlns:a16="http://schemas.microsoft.com/office/drawing/2014/main" id="{8900641B-B795-4B49-8A92-93F99408C458}"/>
              </a:ext>
            </a:extLst>
          </p:cNvPr>
          <p:cNvSpPr>
            <a:spLocks noGrp="1"/>
          </p:cNvSpPr>
          <p:nvPr>
            <p:ph type="ftr" sz="quarter" idx="10"/>
          </p:nvPr>
        </p:nvSpPr>
        <p:spPr/>
        <p:txBody>
          <a:bodyPr/>
          <a:lstStyle/>
          <a:p>
            <a:r>
              <a:rPr lang="en-AU" dirty="0"/>
              <a:t>©Jacobs 2023</a:t>
            </a:r>
          </a:p>
        </p:txBody>
      </p:sp>
      <p:sp>
        <p:nvSpPr>
          <p:cNvPr id="4" name="Slide Number Placeholder 3">
            <a:extLst>
              <a:ext uri="{FF2B5EF4-FFF2-40B4-BE49-F238E27FC236}">
                <a16:creationId xmlns:a16="http://schemas.microsoft.com/office/drawing/2014/main" id="{8D01F68F-3FF9-4DB8-95BE-178CCABA8C9C}"/>
              </a:ext>
            </a:extLst>
          </p:cNvPr>
          <p:cNvSpPr>
            <a:spLocks noGrp="1"/>
          </p:cNvSpPr>
          <p:nvPr>
            <p:ph type="sldNum" sz="quarter" idx="11"/>
          </p:nvPr>
        </p:nvSpPr>
        <p:spPr/>
        <p:txBody>
          <a:bodyPr/>
          <a:lstStyle/>
          <a:p>
            <a:fld id="{9B3E39EC-4BE2-4DEA-81C0-4ABC0AAB4AC0}" type="slidenum">
              <a:rPr lang="en-AU" smtClean="0"/>
              <a:pPr/>
              <a:t>2</a:t>
            </a:fld>
            <a:endParaRPr lang="en-AU" dirty="0"/>
          </a:p>
        </p:txBody>
      </p:sp>
      <p:sp>
        <p:nvSpPr>
          <p:cNvPr id="9" name="Text Placeholder 8">
            <a:extLst>
              <a:ext uri="{FF2B5EF4-FFF2-40B4-BE49-F238E27FC236}">
                <a16:creationId xmlns:a16="http://schemas.microsoft.com/office/drawing/2014/main" id="{5919E938-F030-491C-8B06-120364D21E35}"/>
              </a:ext>
            </a:extLst>
          </p:cNvPr>
          <p:cNvSpPr>
            <a:spLocks noGrp="1"/>
          </p:cNvSpPr>
          <p:nvPr>
            <p:ph type="body" sz="quarter" idx="12"/>
          </p:nvPr>
        </p:nvSpPr>
        <p:spPr/>
        <p:txBody>
          <a:bodyPr/>
          <a:lstStyle/>
          <a:p>
            <a:r>
              <a:rPr lang="en-US" dirty="0"/>
              <a:t>Overview</a:t>
            </a:r>
          </a:p>
          <a:p>
            <a:r>
              <a:rPr lang="en-US" dirty="0"/>
              <a:t>Test Objectives</a:t>
            </a:r>
          </a:p>
          <a:p>
            <a:r>
              <a:rPr lang="en-US" dirty="0"/>
              <a:t>Facility Description</a:t>
            </a:r>
          </a:p>
          <a:p>
            <a:r>
              <a:rPr lang="en-US" dirty="0"/>
              <a:t>Check Standard Probe Overview</a:t>
            </a:r>
          </a:p>
          <a:p>
            <a:r>
              <a:rPr lang="en-US" dirty="0"/>
              <a:t>Check Standard Probe Results</a:t>
            </a:r>
          </a:p>
          <a:p>
            <a:r>
              <a:rPr lang="en-US" dirty="0"/>
              <a:t>Wall Rake Results</a:t>
            </a:r>
          </a:p>
          <a:p>
            <a:r>
              <a:rPr lang="en-US" dirty="0"/>
              <a:t>WICS Results</a:t>
            </a:r>
          </a:p>
          <a:p>
            <a:r>
              <a:rPr lang="en-US" dirty="0"/>
              <a:t>Conclusions</a:t>
            </a:r>
          </a:p>
          <a:p>
            <a:endParaRPr lang="en-US" dirty="0"/>
          </a:p>
        </p:txBody>
      </p:sp>
    </p:spTree>
    <p:extLst>
      <p:ext uri="{BB962C8B-B14F-4D97-AF65-F5344CB8AC3E}">
        <p14:creationId xmlns:p14="http://schemas.microsoft.com/office/powerpoint/2010/main" val="3131433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DDC541-674F-B750-AE5B-D155003F8C09}"/>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20</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827619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5D7D30-6D9C-A7A4-8F1F-410466ABF452}"/>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21</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166017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84C504-07BD-0725-749F-DC01DC73CB5E}"/>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22</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831262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50D572-DBEC-F0EC-EA91-1397461A81AB}"/>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23</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435564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454C37-C157-9D80-7459-49E3442F5788}"/>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24</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05611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350C2-261F-D549-EEE0-F0E4CC82EE7F}"/>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25</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4154438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F778C4-809C-F946-218C-316415B80FF2}"/>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26</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628422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940525-83EC-7F78-E2A5-BFF57DC66833}"/>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27</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071709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DBA1B8-9C1E-D1DF-229F-D21FC1A7A04E}"/>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28</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927882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AB9B02-A2EE-B5C5-3635-9C3C6C151EEC}"/>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29</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93736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191A-0075-68AE-08CB-591A447B4CB6}"/>
              </a:ext>
            </a:extLst>
          </p:cNvPr>
          <p:cNvSpPr>
            <a:spLocks noGrp="1"/>
          </p:cNvSpPr>
          <p:nvPr>
            <p:ph type="title"/>
          </p:nvPr>
        </p:nvSpPr>
        <p:spPr/>
        <p:txBody>
          <a:bodyPr/>
          <a:lstStyle/>
          <a:p>
            <a:r>
              <a:rPr lang="en-US" dirty="0"/>
              <a:t>Overview</a:t>
            </a:r>
          </a:p>
        </p:txBody>
      </p:sp>
      <p:sp>
        <p:nvSpPr>
          <p:cNvPr id="3" name="Footer Placeholder 2">
            <a:extLst>
              <a:ext uri="{FF2B5EF4-FFF2-40B4-BE49-F238E27FC236}">
                <a16:creationId xmlns:a16="http://schemas.microsoft.com/office/drawing/2014/main" id="{35223AD6-BB75-3E8A-F7A6-044F0E57D633}"/>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B962D6F7-8023-CFE6-7716-1596067179AF}"/>
              </a:ext>
            </a:extLst>
          </p:cNvPr>
          <p:cNvSpPr>
            <a:spLocks noGrp="1"/>
          </p:cNvSpPr>
          <p:nvPr>
            <p:ph type="sldNum" sz="quarter" idx="11"/>
          </p:nvPr>
        </p:nvSpPr>
        <p:spPr/>
        <p:txBody>
          <a:bodyPr/>
          <a:lstStyle/>
          <a:p>
            <a:fld id="{9B3E39EC-4BE2-4DEA-81C0-4ABC0AAB4AC0}" type="slidenum">
              <a:rPr lang="en-AU" smtClean="0"/>
              <a:pPr/>
              <a:t>3</a:t>
            </a:fld>
            <a:endParaRPr lang="en-AU" dirty="0"/>
          </a:p>
        </p:txBody>
      </p:sp>
      <p:sp>
        <p:nvSpPr>
          <p:cNvPr id="5" name="Text Placeholder 4">
            <a:extLst>
              <a:ext uri="{FF2B5EF4-FFF2-40B4-BE49-F238E27FC236}">
                <a16:creationId xmlns:a16="http://schemas.microsoft.com/office/drawing/2014/main" id="{D08D117C-3D9F-B94A-7256-D38BD91A1CF7}"/>
              </a:ext>
            </a:extLst>
          </p:cNvPr>
          <p:cNvSpPr>
            <a:spLocks noGrp="1"/>
          </p:cNvSpPr>
          <p:nvPr>
            <p:ph type="body" sz="quarter" idx="12"/>
          </p:nvPr>
        </p:nvSpPr>
        <p:spPr/>
        <p:txBody>
          <a:bodyPr/>
          <a:lstStyle/>
          <a:p>
            <a:r>
              <a:rPr lang="en-US" dirty="0"/>
              <a:t>Study goals:</a:t>
            </a:r>
          </a:p>
          <a:p>
            <a:pPr lvl="1"/>
            <a:r>
              <a:rPr lang="en-US" dirty="0"/>
              <a:t>Do wall and floor gaps impact the tunnel calibration?</a:t>
            </a:r>
          </a:p>
          <a:p>
            <a:pPr lvl="1"/>
            <a:r>
              <a:rPr lang="en-US" dirty="0"/>
              <a:t>Can we discontinue taping the gaps during testing (and therefore improve operational efficiency)?</a:t>
            </a:r>
          </a:p>
          <a:p>
            <a:pPr lvl="1"/>
            <a:r>
              <a:rPr lang="en-US" dirty="0"/>
              <a:t>Are there special test configuration considerations impacting the recommendation?</a:t>
            </a:r>
          </a:p>
          <a:p>
            <a:endParaRPr lang="en-US" dirty="0"/>
          </a:p>
        </p:txBody>
      </p:sp>
      <p:sp>
        <p:nvSpPr>
          <p:cNvPr id="6" name="Text Placeholder 4">
            <a:extLst>
              <a:ext uri="{FF2B5EF4-FFF2-40B4-BE49-F238E27FC236}">
                <a16:creationId xmlns:a16="http://schemas.microsoft.com/office/drawing/2014/main" id="{BA62DBD4-F928-51C6-142E-1FC16EFE21A2}"/>
              </a:ext>
            </a:extLst>
          </p:cNvPr>
          <p:cNvSpPr txBox="1">
            <a:spLocks/>
          </p:cNvSpPr>
          <p:nvPr/>
        </p:nvSpPr>
        <p:spPr>
          <a:xfrm>
            <a:off x="7023503" y="1405643"/>
            <a:ext cx="4956825" cy="4794281"/>
          </a:xfrm>
          <a:prstGeom prst="rect">
            <a:avLst/>
          </a:prstGeom>
          <a:noFill/>
        </p:spPr>
        <p:txBody>
          <a:bodyPr vert="horz" lIns="0" tIns="0" rIns="0" bIns="0" rtlCol="0">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bg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bg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Presentation goals:</a:t>
            </a:r>
          </a:p>
          <a:p>
            <a:pPr lvl="1"/>
            <a:r>
              <a:rPr lang="en-US" dirty="0"/>
              <a:t>Provide context of test performed to capture data for the study</a:t>
            </a:r>
          </a:p>
          <a:p>
            <a:pPr lvl="1"/>
            <a:r>
              <a:rPr lang="en-US" dirty="0"/>
              <a:t>Report on results from three data sources</a:t>
            </a:r>
          </a:p>
          <a:p>
            <a:pPr lvl="1"/>
            <a:r>
              <a:rPr lang="en-US" dirty="0"/>
              <a:t>Provide recommendations for future testing</a:t>
            </a:r>
          </a:p>
        </p:txBody>
      </p:sp>
    </p:spTree>
    <p:extLst>
      <p:ext uri="{BB962C8B-B14F-4D97-AF65-F5344CB8AC3E}">
        <p14:creationId xmlns:p14="http://schemas.microsoft.com/office/powerpoint/2010/main" val="3857627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0C77F-C1BE-D649-E2D5-30A907479FF3}"/>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30</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240844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E24C9B-34D6-C9D7-D5B2-3B192299AC2F}"/>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31</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78804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32</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2"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59291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B78262-903E-EFA0-B04F-5B5D7397363C}"/>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33</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656253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E194B8-B87A-9A5F-2898-F0028A886E33}"/>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34</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248541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1BB7FA-C905-E5FB-8E11-033569AB56E3}"/>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1" y="91440"/>
            <a:ext cx="12191999" cy="640080"/>
          </a:xfrm>
          <a:solidFill>
            <a:schemeClr val="bg1"/>
          </a:solidFill>
        </p:spPr>
        <p:txBody>
          <a:bodyPr/>
          <a:lstStyle/>
          <a:p>
            <a:r>
              <a:rPr lang="en-US" dirty="0"/>
              <a:t>Wall Rake Back-up Slides – QCODE 2</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35</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321424" y="619379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271788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F28EB-DB68-FCB5-65D4-46D62F71095C}"/>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36</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957953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07C711-6E90-A54D-C035-1E77148B3AB5}"/>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37</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861490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C7758F-7F9A-81C0-6873-CC4F95B67C5D}"/>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38</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858488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39</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2"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842957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EC8112-CE79-A4A4-2FB0-7E165F6F03C4}"/>
              </a:ext>
            </a:extLst>
          </p:cNvPr>
          <p:cNvSpPr>
            <a:spLocks noGrp="1"/>
          </p:cNvSpPr>
          <p:nvPr>
            <p:ph sz="half" idx="2"/>
          </p:nvPr>
        </p:nvSpPr>
        <p:spPr>
          <a:xfrm>
            <a:off x="320041" y="1126872"/>
            <a:ext cx="11868784" cy="5120641"/>
          </a:xfrm>
        </p:spPr>
        <p:txBody>
          <a:bodyPr/>
          <a:lstStyle/>
          <a:p>
            <a:endParaRPr lang="en-US" dirty="0"/>
          </a:p>
          <a:p>
            <a:endParaRPr lang="en-US" dirty="0"/>
          </a:p>
          <a:p>
            <a:endParaRPr lang="en-US" dirty="0"/>
          </a:p>
          <a:p>
            <a:r>
              <a:rPr lang="en-US" dirty="0"/>
              <a:t>Primary Objective: Assess need for taping wall and floor gaps</a:t>
            </a:r>
          </a:p>
          <a:p>
            <a:pPr lvl="1"/>
            <a:r>
              <a:rPr lang="en-US" dirty="0"/>
              <a:t>QCODE 2 &amp; 3 with Standard Tape</a:t>
            </a:r>
          </a:p>
          <a:p>
            <a:pPr lvl="1"/>
            <a:r>
              <a:rPr lang="en-US" dirty="0"/>
              <a:t>QCODE 2 &amp; 3 with floor and wall tape removed</a:t>
            </a:r>
          </a:p>
          <a:p>
            <a:r>
              <a:rPr lang="en-US" dirty="0"/>
              <a:t>Secondary Objective: Compare dynamic pressure calibration against past test results</a:t>
            </a:r>
          </a:p>
          <a:p>
            <a:r>
              <a:rPr lang="en-US" dirty="0"/>
              <a:t>Additional Objective: Capture representative data for alternative configurations </a:t>
            </a:r>
          </a:p>
          <a:p>
            <a:pPr lvl="1"/>
            <a:r>
              <a:rPr lang="en-US" dirty="0"/>
              <a:t>Single run of data capture</a:t>
            </a:r>
          </a:p>
          <a:p>
            <a:pPr lvl="1"/>
            <a:r>
              <a:rPr lang="en-US" dirty="0"/>
              <a:t>QCODE 2 &amp; 3 Taped and Un-Taped with Flaps Open</a:t>
            </a:r>
          </a:p>
          <a:p>
            <a:pPr lvl="1"/>
            <a:r>
              <a:rPr lang="en-US" dirty="0"/>
              <a:t>QCODE 2 Taped with Entrance Cone Flaps Open</a:t>
            </a:r>
          </a:p>
        </p:txBody>
      </p:sp>
      <p:sp>
        <p:nvSpPr>
          <p:cNvPr id="2" name="Title 1">
            <a:extLst>
              <a:ext uri="{FF2B5EF4-FFF2-40B4-BE49-F238E27FC236}">
                <a16:creationId xmlns:a16="http://schemas.microsoft.com/office/drawing/2014/main" id="{D1F603F9-F1F7-8E95-7B54-669643F00B21}"/>
              </a:ext>
            </a:extLst>
          </p:cNvPr>
          <p:cNvSpPr>
            <a:spLocks noGrp="1"/>
          </p:cNvSpPr>
          <p:nvPr>
            <p:ph type="title"/>
          </p:nvPr>
        </p:nvSpPr>
        <p:spPr/>
        <p:txBody>
          <a:bodyPr/>
          <a:lstStyle/>
          <a:p>
            <a:r>
              <a:rPr lang="en-US" dirty="0"/>
              <a:t>Test 673 Objectives</a:t>
            </a:r>
          </a:p>
        </p:txBody>
      </p:sp>
      <p:sp>
        <p:nvSpPr>
          <p:cNvPr id="3" name="Footer Placeholder 2">
            <a:extLst>
              <a:ext uri="{FF2B5EF4-FFF2-40B4-BE49-F238E27FC236}">
                <a16:creationId xmlns:a16="http://schemas.microsoft.com/office/drawing/2014/main" id="{843928C1-3CD5-D8FD-8550-704F43B47D02}"/>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9DAE79DF-7E07-0D17-C734-D7B902F02ACC}"/>
              </a:ext>
            </a:extLst>
          </p:cNvPr>
          <p:cNvSpPr>
            <a:spLocks noGrp="1"/>
          </p:cNvSpPr>
          <p:nvPr>
            <p:ph type="sldNum" sz="quarter" idx="11"/>
          </p:nvPr>
        </p:nvSpPr>
        <p:spPr/>
        <p:txBody>
          <a:bodyPr/>
          <a:lstStyle/>
          <a:p>
            <a:fld id="{9B3E39EC-4BE2-4DEA-81C0-4ABC0AAB4AC0}" type="slidenum">
              <a:rPr lang="en-AU" smtClean="0"/>
              <a:pPr/>
              <a:t>4</a:t>
            </a:fld>
            <a:endParaRPr lang="en-AU" dirty="0"/>
          </a:p>
        </p:txBody>
      </p:sp>
      <p:pic>
        <p:nvPicPr>
          <p:cNvPr id="8" name="Picture Placeholder 7" descr="A picture containing ground, outdoor, floor, sidewalk&#10;&#10;Description automatically generated">
            <a:extLst>
              <a:ext uri="{FF2B5EF4-FFF2-40B4-BE49-F238E27FC236}">
                <a16:creationId xmlns:a16="http://schemas.microsoft.com/office/drawing/2014/main" id="{548EF570-638B-E6A3-BCD1-102A8311F3A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5090" t="14323" r="679" b="31284"/>
          <a:stretch/>
        </p:blipFill>
        <p:spPr>
          <a:xfrm>
            <a:off x="9699924" y="1122037"/>
            <a:ext cx="2492076" cy="2043456"/>
          </a:xfrm>
        </p:spPr>
      </p:pic>
      <p:pic>
        <p:nvPicPr>
          <p:cNvPr id="12" name="Picture 11" descr="A picture containing indoor&#10;&#10;Description automatically generated">
            <a:extLst>
              <a:ext uri="{FF2B5EF4-FFF2-40B4-BE49-F238E27FC236}">
                <a16:creationId xmlns:a16="http://schemas.microsoft.com/office/drawing/2014/main" id="{BA849C1B-D1D2-8E32-163B-CD40DF5C8951}"/>
              </a:ext>
            </a:extLst>
          </p:cNvPr>
          <p:cNvPicPr>
            <a:picLocks noChangeAspect="1"/>
          </p:cNvPicPr>
          <p:nvPr/>
        </p:nvPicPr>
        <p:blipFill rotWithShape="1">
          <a:blip r:embed="rId4">
            <a:extLst>
              <a:ext uri="{28A0092B-C50C-407E-A947-70E740481C1C}">
                <a14:useLocalDpi xmlns:a14="http://schemas.microsoft.com/office/drawing/2010/main" val="0"/>
              </a:ext>
            </a:extLst>
          </a:blip>
          <a:srcRect t="18451" b="29493"/>
          <a:stretch/>
        </p:blipFill>
        <p:spPr>
          <a:xfrm>
            <a:off x="320040" y="1126872"/>
            <a:ext cx="4420126" cy="1533959"/>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ACA830D7-50D4-32B4-7A84-4BD42666C445}"/>
              </a:ext>
            </a:extLst>
          </p:cNvPr>
          <p:cNvPicPr>
            <a:picLocks noChangeAspect="1"/>
          </p:cNvPicPr>
          <p:nvPr/>
        </p:nvPicPr>
        <p:blipFill rotWithShape="1">
          <a:blip r:embed="rId5">
            <a:extLst>
              <a:ext uri="{28A0092B-C50C-407E-A947-70E740481C1C}">
                <a14:useLocalDpi xmlns:a14="http://schemas.microsoft.com/office/drawing/2010/main" val="0"/>
              </a:ext>
            </a:extLst>
          </a:blip>
          <a:srcRect l="8843" t="-1" b="44732"/>
          <a:stretch/>
        </p:blipFill>
        <p:spPr>
          <a:xfrm>
            <a:off x="5322518" y="1126872"/>
            <a:ext cx="3795054" cy="1533958"/>
          </a:xfrm>
          <a:prstGeom prst="rect">
            <a:avLst/>
          </a:prstGeom>
        </p:spPr>
      </p:pic>
      <p:pic>
        <p:nvPicPr>
          <p:cNvPr id="16" name="Picture 15" descr="A picture containing cement&#10;&#10;Description automatically generated">
            <a:extLst>
              <a:ext uri="{FF2B5EF4-FFF2-40B4-BE49-F238E27FC236}">
                <a16:creationId xmlns:a16="http://schemas.microsoft.com/office/drawing/2014/main" id="{3C8B168B-0A44-582C-F506-E6E64C6B0123}"/>
              </a:ext>
            </a:extLst>
          </p:cNvPr>
          <p:cNvPicPr>
            <a:picLocks noChangeAspect="1"/>
          </p:cNvPicPr>
          <p:nvPr/>
        </p:nvPicPr>
        <p:blipFill rotWithShape="1">
          <a:blip r:embed="rId6">
            <a:extLst>
              <a:ext uri="{28A0092B-C50C-407E-A947-70E740481C1C}">
                <a14:useLocalDpi xmlns:a14="http://schemas.microsoft.com/office/drawing/2010/main" val="0"/>
              </a:ext>
            </a:extLst>
          </a:blip>
          <a:srcRect l="11237" t="17983" r="-68"/>
          <a:stretch/>
        </p:blipFill>
        <p:spPr>
          <a:xfrm>
            <a:off x="9699924" y="4708719"/>
            <a:ext cx="2492076" cy="1533959"/>
          </a:xfrm>
          <a:prstGeom prst="rect">
            <a:avLst/>
          </a:prstGeom>
        </p:spPr>
      </p:pic>
      <p:sp>
        <p:nvSpPr>
          <p:cNvPr id="19" name="TextBox 18">
            <a:extLst>
              <a:ext uri="{FF2B5EF4-FFF2-40B4-BE49-F238E27FC236}">
                <a16:creationId xmlns:a16="http://schemas.microsoft.com/office/drawing/2014/main" id="{857D0E07-E568-202C-3FEE-D44621FE1737}"/>
              </a:ext>
            </a:extLst>
          </p:cNvPr>
          <p:cNvSpPr txBox="1"/>
          <p:nvPr/>
        </p:nvSpPr>
        <p:spPr>
          <a:xfrm>
            <a:off x="316865" y="1893851"/>
            <a:ext cx="881314" cy="369332"/>
          </a:xfrm>
          <a:prstGeom prst="rect">
            <a:avLst/>
          </a:prstGeom>
          <a:noFill/>
        </p:spPr>
        <p:txBody>
          <a:bodyPr wrap="square" rtlCol="0">
            <a:spAutoFit/>
          </a:bodyPr>
          <a:lstStyle/>
          <a:p>
            <a:r>
              <a:rPr lang="en-US" dirty="0">
                <a:solidFill>
                  <a:schemeClr val="bg1"/>
                </a:solidFill>
              </a:rPr>
              <a:t>Taped</a:t>
            </a:r>
          </a:p>
        </p:txBody>
      </p:sp>
      <p:sp>
        <p:nvSpPr>
          <p:cNvPr id="20" name="TextBox 19">
            <a:extLst>
              <a:ext uri="{FF2B5EF4-FFF2-40B4-BE49-F238E27FC236}">
                <a16:creationId xmlns:a16="http://schemas.microsoft.com/office/drawing/2014/main" id="{263B2215-529A-8B45-14F4-D284DBA0A829}"/>
              </a:ext>
            </a:extLst>
          </p:cNvPr>
          <p:cNvSpPr txBox="1"/>
          <p:nvPr/>
        </p:nvSpPr>
        <p:spPr>
          <a:xfrm>
            <a:off x="11158030" y="1379364"/>
            <a:ext cx="881314" cy="369332"/>
          </a:xfrm>
          <a:prstGeom prst="rect">
            <a:avLst/>
          </a:prstGeom>
          <a:noFill/>
        </p:spPr>
        <p:txBody>
          <a:bodyPr wrap="square" rtlCol="0">
            <a:spAutoFit/>
          </a:bodyPr>
          <a:lstStyle/>
          <a:p>
            <a:r>
              <a:rPr lang="en-US" dirty="0">
                <a:solidFill>
                  <a:schemeClr val="bg1"/>
                </a:solidFill>
              </a:rPr>
              <a:t>Taped</a:t>
            </a:r>
          </a:p>
        </p:txBody>
      </p:sp>
      <p:sp>
        <p:nvSpPr>
          <p:cNvPr id="21" name="TextBox 20">
            <a:extLst>
              <a:ext uri="{FF2B5EF4-FFF2-40B4-BE49-F238E27FC236}">
                <a16:creationId xmlns:a16="http://schemas.microsoft.com/office/drawing/2014/main" id="{84FBB578-ACD0-52F1-BB03-CF5E508394CA}"/>
              </a:ext>
            </a:extLst>
          </p:cNvPr>
          <p:cNvSpPr txBox="1"/>
          <p:nvPr/>
        </p:nvSpPr>
        <p:spPr>
          <a:xfrm>
            <a:off x="7865572" y="2263183"/>
            <a:ext cx="1222901" cy="369332"/>
          </a:xfrm>
          <a:prstGeom prst="rect">
            <a:avLst/>
          </a:prstGeom>
          <a:noFill/>
        </p:spPr>
        <p:txBody>
          <a:bodyPr wrap="square" rtlCol="0">
            <a:spAutoFit/>
          </a:bodyPr>
          <a:lstStyle/>
          <a:p>
            <a:r>
              <a:rPr lang="en-US" dirty="0">
                <a:solidFill>
                  <a:schemeClr val="bg1"/>
                </a:solidFill>
              </a:rPr>
              <a:t>Un-Taped</a:t>
            </a:r>
          </a:p>
        </p:txBody>
      </p:sp>
      <p:sp>
        <p:nvSpPr>
          <p:cNvPr id="22" name="TextBox 21">
            <a:extLst>
              <a:ext uri="{FF2B5EF4-FFF2-40B4-BE49-F238E27FC236}">
                <a16:creationId xmlns:a16="http://schemas.microsoft.com/office/drawing/2014/main" id="{73878142-B96A-FF98-B921-037FCD18DBA4}"/>
              </a:ext>
            </a:extLst>
          </p:cNvPr>
          <p:cNvSpPr txBox="1"/>
          <p:nvPr/>
        </p:nvSpPr>
        <p:spPr>
          <a:xfrm>
            <a:off x="10395127" y="4969597"/>
            <a:ext cx="1222901" cy="369332"/>
          </a:xfrm>
          <a:prstGeom prst="rect">
            <a:avLst/>
          </a:prstGeom>
          <a:noFill/>
        </p:spPr>
        <p:txBody>
          <a:bodyPr wrap="square" rtlCol="0">
            <a:spAutoFit/>
          </a:bodyPr>
          <a:lstStyle/>
          <a:p>
            <a:r>
              <a:rPr lang="en-US" dirty="0">
                <a:solidFill>
                  <a:schemeClr val="bg1"/>
                </a:solidFill>
              </a:rPr>
              <a:t>Un-Taped</a:t>
            </a:r>
          </a:p>
        </p:txBody>
      </p:sp>
    </p:spTree>
    <p:extLst>
      <p:ext uri="{BB962C8B-B14F-4D97-AF65-F5344CB8AC3E}">
        <p14:creationId xmlns:p14="http://schemas.microsoft.com/office/powerpoint/2010/main" val="340444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5547D1-7064-DFF3-5DEB-A2D851698669}"/>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40</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226531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2FB1C3-DBF9-B7CF-2FE6-9DC90286FCBB}"/>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41</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849829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D1A2DB-7AB6-32B6-7E6E-C90BD5297C63}"/>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42</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246558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206705-7CB6-9210-6F27-2300645CCC24}"/>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43</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4247351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654AAE-4E37-3C4C-5B8C-E4891060D2C4}"/>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44</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32207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2727AE-B23F-24CE-317E-96B85BB31BE6}"/>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45</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743493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2B972C-2E80-BCCD-3F40-28F03DCF92C6}"/>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46</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316373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DC9E83-8AEE-216A-13D3-AD602A352324}"/>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47</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4206114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97A8E0-3234-CB3A-D542-7A4AAFB8A7E5}"/>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48</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97749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49</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2"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489444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118E79-A268-42FA-AF5C-0117D362BBAF}"/>
              </a:ext>
            </a:extLst>
          </p:cNvPr>
          <p:cNvSpPr>
            <a:spLocks noGrp="1"/>
          </p:cNvSpPr>
          <p:nvPr>
            <p:ph type="title"/>
          </p:nvPr>
        </p:nvSpPr>
        <p:spPr/>
        <p:txBody>
          <a:bodyPr/>
          <a:lstStyle/>
          <a:p>
            <a:r>
              <a:rPr lang="en-US" dirty="0"/>
              <a:t>14x22 Facility Description</a:t>
            </a:r>
          </a:p>
        </p:txBody>
      </p:sp>
      <p:sp>
        <p:nvSpPr>
          <p:cNvPr id="3" name="Footer Placeholder 2">
            <a:extLst>
              <a:ext uri="{FF2B5EF4-FFF2-40B4-BE49-F238E27FC236}">
                <a16:creationId xmlns:a16="http://schemas.microsoft.com/office/drawing/2014/main" id="{3B84F896-B077-4590-AE1C-7811FCD217A9}"/>
              </a:ext>
            </a:extLst>
          </p:cNvPr>
          <p:cNvSpPr>
            <a:spLocks noGrp="1"/>
          </p:cNvSpPr>
          <p:nvPr>
            <p:ph type="ftr" sz="quarter" idx="10"/>
          </p:nvPr>
        </p:nvSpPr>
        <p:spPr/>
        <p:txBody>
          <a:bodyPr/>
          <a:lstStyle/>
          <a:p>
            <a:r>
              <a:rPr lang="en-AU" dirty="0"/>
              <a:t>©Jacobs 2023</a:t>
            </a:r>
          </a:p>
        </p:txBody>
      </p:sp>
      <p:sp>
        <p:nvSpPr>
          <p:cNvPr id="4" name="Slide Number Placeholder 3">
            <a:extLst>
              <a:ext uri="{FF2B5EF4-FFF2-40B4-BE49-F238E27FC236}">
                <a16:creationId xmlns:a16="http://schemas.microsoft.com/office/drawing/2014/main" id="{8F2088EC-4A03-4A9F-AE53-7904078F1641}"/>
              </a:ext>
            </a:extLst>
          </p:cNvPr>
          <p:cNvSpPr>
            <a:spLocks noGrp="1"/>
          </p:cNvSpPr>
          <p:nvPr>
            <p:ph type="sldNum" sz="quarter" idx="11"/>
          </p:nvPr>
        </p:nvSpPr>
        <p:spPr/>
        <p:txBody>
          <a:bodyPr/>
          <a:lstStyle/>
          <a:p>
            <a:fld id="{9B3E39EC-4BE2-4DEA-81C0-4ABC0AAB4AC0}" type="slidenum">
              <a:rPr lang="en-AU" smtClean="0"/>
              <a:pPr/>
              <a:t>5</a:t>
            </a:fld>
            <a:endParaRPr lang="en-AU" dirty="0"/>
          </a:p>
        </p:txBody>
      </p:sp>
      <p:sp>
        <p:nvSpPr>
          <p:cNvPr id="7" name="Text Placeholder 6">
            <a:extLst>
              <a:ext uri="{FF2B5EF4-FFF2-40B4-BE49-F238E27FC236}">
                <a16:creationId xmlns:a16="http://schemas.microsoft.com/office/drawing/2014/main" id="{FA7C2303-CFC3-4323-9BE7-5B7A710ED298}"/>
              </a:ext>
            </a:extLst>
          </p:cNvPr>
          <p:cNvSpPr>
            <a:spLocks noGrp="1"/>
          </p:cNvSpPr>
          <p:nvPr>
            <p:ph type="body" sz="quarter" idx="12"/>
          </p:nvPr>
        </p:nvSpPr>
        <p:spPr>
          <a:xfrm>
            <a:off x="320040" y="1126875"/>
            <a:ext cx="4956825" cy="4794281"/>
          </a:xfrm>
        </p:spPr>
        <p:txBody>
          <a:bodyPr/>
          <a:lstStyle/>
          <a:p>
            <a:r>
              <a:rPr lang="en-US" sz="2000" dirty="0"/>
              <a:t>Test Section Size</a:t>
            </a:r>
          </a:p>
          <a:p>
            <a:pPr lvl="1"/>
            <a:r>
              <a:rPr lang="en-US" sz="2000" dirty="0"/>
              <a:t>14.5 ft x 21.75 ft x 50 ft</a:t>
            </a:r>
          </a:p>
          <a:p>
            <a:pPr marL="571500" lvl="1" indent="0">
              <a:buNone/>
            </a:pPr>
            <a:r>
              <a:rPr lang="en-US" sz="2000" dirty="0"/>
              <a:t>4.4 m x 6.6 m x 15.2 m</a:t>
            </a:r>
          </a:p>
          <a:p>
            <a:r>
              <a:rPr lang="en-US" sz="2000" dirty="0"/>
              <a:t>Closed Jet </a:t>
            </a:r>
          </a:p>
          <a:p>
            <a:pPr lvl="1"/>
            <a:r>
              <a:rPr lang="en-US" sz="2000" dirty="0"/>
              <a:t>Max Speed: 348 ft/sec </a:t>
            </a:r>
            <a:br>
              <a:rPr lang="en-US" sz="2000" dirty="0"/>
            </a:br>
            <a:r>
              <a:rPr lang="en-US" sz="2000" dirty="0"/>
              <a:t>	(106 m/sec)</a:t>
            </a:r>
          </a:p>
          <a:p>
            <a:pPr lvl="1"/>
            <a:r>
              <a:rPr lang="en-US" sz="2000" dirty="0"/>
              <a:t>Max unit Reynolds Number:</a:t>
            </a:r>
            <a:br>
              <a:rPr lang="en-US" sz="2000" dirty="0"/>
            </a:br>
            <a:r>
              <a:rPr lang="en-US" sz="2000" dirty="0"/>
              <a:t>	2.2x10</a:t>
            </a:r>
            <a:r>
              <a:rPr lang="en-US" sz="2000" baseline="30000" dirty="0"/>
              <a:t>6</a:t>
            </a:r>
            <a:r>
              <a:rPr lang="en-US" sz="2000" dirty="0"/>
              <a:t>/ft  (7.2x10</a:t>
            </a:r>
            <a:r>
              <a:rPr lang="en-US" sz="2000" baseline="30000" dirty="0"/>
              <a:t>6</a:t>
            </a:r>
            <a:r>
              <a:rPr lang="en-US" sz="2000" dirty="0"/>
              <a:t>/m)</a:t>
            </a:r>
          </a:p>
          <a:p>
            <a:r>
              <a:rPr lang="en-US" sz="2000" dirty="0"/>
              <a:t>Open Jet</a:t>
            </a:r>
          </a:p>
          <a:p>
            <a:pPr lvl="1"/>
            <a:r>
              <a:rPr lang="en-US" sz="2000" dirty="0"/>
              <a:t>Max Speed: 275 ft/sec   </a:t>
            </a:r>
            <a:br>
              <a:rPr lang="en-US" sz="2000" dirty="0"/>
            </a:br>
            <a:r>
              <a:rPr lang="en-US" sz="2000" dirty="0"/>
              <a:t>	(84 m/sec)</a:t>
            </a:r>
          </a:p>
          <a:p>
            <a:pPr lvl="1"/>
            <a:r>
              <a:rPr lang="en-US" sz="2000" dirty="0"/>
              <a:t>Max unit Reynolds Number:</a:t>
            </a:r>
            <a:br>
              <a:rPr lang="en-US" sz="2000" dirty="0"/>
            </a:br>
            <a:r>
              <a:rPr lang="en-US" sz="2000" dirty="0"/>
              <a:t>	1.7x10</a:t>
            </a:r>
            <a:r>
              <a:rPr lang="en-US" sz="2000" baseline="30000" dirty="0"/>
              <a:t>6</a:t>
            </a:r>
            <a:r>
              <a:rPr lang="en-US" sz="2000" dirty="0"/>
              <a:t>/ft  (5.6x10</a:t>
            </a:r>
            <a:r>
              <a:rPr lang="en-US" sz="2000" baseline="30000" dirty="0"/>
              <a:t>6</a:t>
            </a:r>
            <a:r>
              <a:rPr lang="en-US" sz="2000" dirty="0"/>
              <a:t>/m)</a:t>
            </a:r>
          </a:p>
          <a:p>
            <a:r>
              <a:rPr lang="en-US" sz="2000" dirty="0"/>
              <a:t>Usage</a:t>
            </a:r>
          </a:p>
          <a:p>
            <a:pPr lvl="1"/>
            <a:r>
              <a:rPr lang="en-US" sz="1800" dirty="0"/>
              <a:t>Aircraft, Spacecraft, Rotorcraft</a:t>
            </a:r>
          </a:p>
          <a:p>
            <a:pPr lvl="1"/>
            <a:r>
              <a:rPr lang="en-US" sz="1800" dirty="0"/>
              <a:t>Ground Effect, Free-Flight, Acoustic </a:t>
            </a:r>
          </a:p>
          <a:p>
            <a:endParaRPr lang="en-US" dirty="0"/>
          </a:p>
        </p:txBody>
      </p:sp>
      <p:pic>
        <p:nvPicPr>
          <p:cNvPr id="8" name="Content Placeholder 7">
            <a:extLst>
              <a:ext uri="{FF2B5EF4-FFF2-40B4-BE49-F238E27FC236}">
                <a16:creationId xmlns:a16="http://schemas.microsoft.com/office/drawing/2014/main" id="{C86E6E91-168A-48D9-966A-699075B2C6DA}"/>
              </a:ext>
            </a:extLst>
          </p:cNvPr>
          <p:cNvPicPr>
            <a:picLocks noChangeAspect="1"/>
          </p:cNvPicPr>
          <p:nvPr/>
        </p:nvPicPr>
        <p:blipFill rotWithShape="1">
          <a:blip r:embed="rId2"/>
          <a:srcRect l="3470" r="11189"/>
          <a:stretch/>
        </p:blipFill>
        <p:spPr>
          <a:xfrm>
            <a:off x="4507869" y="1126875"/>
            <a:ext cx="7684131" cy="5168822"/>
          </a:xfrm>
          <a:prstGeom prst="rect">
            <a:avLst/>
          </a:prstGeom>
        </p:spPr>
      </p:pic>
    </p:spTree>
    <p:extLst>
      <p:ext uri="{BB962C8B-B14F-4D97-AF65-F5344CB8AC3E}">
        <p14:creationId xmlns:p14="http://schemas.microsoft.com/office/powerpoint/2010/main" val="3252341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50</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2"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738811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F3E1E-0AA4-D7F3-8ED7-9C11FD9EBA6D}"/>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51</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4103381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1BA1D2-CE12-88D6-ABE9-C08FC97108D2}"/>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52</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383724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7D6EAA-0F8F-61EB-EF5D-D27498988653}"/>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C50FCFB2-4A06-8E45-BB89-D5DDAF07D90F}"/>
              </a:ext>
            </a:extLst>
          </p:cNvPr>
          <p:cNvSpPr>
            <a:spLocks noGrp="1"/>
          </p:cNvSpPr>
          <p:nvPr>
            <p:ph type="title"/>
          </p:nvPr>
        </p:nvSpPr>
        <p:spPr>
          <a:xfrm>
            <a:off x="0" y="91440"/>
            <a:ext cx="12191999" cy="640080"/>
          </a:xfrm>
          <a:solidFill>
            <a:schemeClr val="bg1"/>
          </a:solidFill>
        </p:spPr>
        <p:txBody>
          <a:bodyPr/>
          <a:lstStyle/>
          <a:p>
            <a:r>
              <a:rPr lang="en-US" dirty="0"/>
              <a:t>Wall Rake Back-up Slides – QCODE 3</a:t>
            </a:r>
          </a:p>
        </p:txBody>
      </p:sp>
      <p:sp>
        <p:nvSpPr>
          <p:cNvPr id="3" name="Footer Placeholder 2">
            <a:extLst>
              <a:ext uri="{FF2B5EF4-FFF2-40B4-BE49-F238E27FC236}">
                <a16:creationId xmlns:a16="http://schemas.microsoft.com/office/drawing/2014/main" id="{7751740A-913D-9484-A554-5E0D6F9CA554}"/>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06D323C-1F58-775D-87B8-02E6155A26A6}"/>
              </a:ext>
            </a:extLst>
          </p:cNvPr>
          <p:cNvSpPr>
            <a:spLocks noGrp="1"/>
          </p:cNvSpPr>
          <p:nvPr>
            <p:ph type="sldNum" sz="quarter" idx="11"/>
          </p:nvPr>
        </p:nvSpPr>
        <p:spPr/>
        <p:txBody>
          <a:bodyPr/>
          <a:lstStyle/>
          <a:p>
            <a:fld id="{9B3E39EC-4BE2-4DEA-81C0-4ABC0AAB4AC0}" type="slidenum">
              <a:rPr lang="en-AU" smtClean="0"/>
              <a:pPr/>
              <a:t>53</a:t>
            </a:fld>
            <a:endParaRPr lang="en-AU" dirty="0"/>
          </a:p>
        </p:txBody>
      </p:sp>
      <p:sp>
        <p:nvSpPr>
          <p:cNvPr id="6" name="TextBox 5">
            <a:extLst>
              <a:ext uri="{FF2B5EF4-FFF2-40B4-BE49-F238E27FC236}">
                <a16:creationId xmlns:a16="http://schemas.microsoft.com/office/drawing/2014/main" id="{7778F13B-E230-02BC-EA83-6CCCD74B18BF}"/>
              </a:ext>
            </a:extLst>
          </p:cNvPr>
          <p:cNvSpPr txBox="1"/>
          <p:nvPr/>
        </p:nvSpPr>
        <p:spPr>
          <a:xfrm>
            <a:off x="11225517"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234133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F1DEE-535C-E5C4-EC2B-6BD3E7EFCEE4}"/>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54</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60979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75CCB8-DB76-8768-BDD1-73B67BF68E2C}"/>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55</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4039325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309C9D-66A4-E3DC-79DA-A8779B7A45B9}"/>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56</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755272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14DBB8-8AFE-83EF-17C1-A2DC0B44AD63}"/>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57</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134223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1782FE-FCD7-0376-0F52-6366F7E5161C}"/>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58</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453354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F6C02-D720-3970-7BE3-38903FBF4268}"/>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59</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103282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25F6-5332-EBA6-FC4B-CD49427EE0B5}"/>
              </a:ext>
            </a:extLst>
          </p:cNvPr>
          <p:cNvSpPr>
            <a:spLocks noGrp="1"/>
          </p:cNvSpPr>
          <p:nvPr>
            <p:ph type="title"/>
          </p:nvPr>
        </p:nvSpPr>
        <p:spPr/>
        <p:txBody>
          <a:bodyPr/>
          <a:lstStyle/>
          <a:p>
            <a:r>
              <a:rPr lang="en-US" dirty="0"/>
              <a:t>Check Standard Probe Overview</a:t>
            </a:r>
          </a:p>
        </p:txBody>
      </p:sp>
      <p:sp>
        <p:nvSpPr>
          <p:cNvPr id="3" name="Footer Placeholder 2">
            <a:extLst>
              <a:ext uri="{FF2B5EF4-FFF2-40B4-BE49-F238E27FC236}">
                <a16:creationId xmlns:a16="http://schemas.microsoft.com/office/drawing/2014/main" id="{C6DC6E95-7980-5C3A-7715-1916E5BF7A32}"/>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E37D20A6-424F-49B8-A97A-D2E1E59C0A95}"/>
              </a:ext>
            </a:extLst>
          </p:cNvPr>
          <p:cNvSpPr>
            <a:spLocks noGrp="1"/>
          </p:cNvSpPr>
          <p:nvPr>
            <p:ph type="sldNum" sz="quarter" idx="11"/>
          </p:nvPr>
        </p:nvSpPr>
        <p:spPr/>
        <p:txBody>
          <a:bodyPr/>
          <a:lstStyle/>
          <a:p>
            <a:fld id="{9B3E39EC-4BE2-4DEA-81C0-4ABC0AAB4AC0}" type="slidenum">
              <a:rPr lang="en-AU" smtClean="0"/>
              <a:pPr/>
              <a:t>6</a:t>
            </a:fld>
            <a:endParaRPr lang="en-AU" dirty="0"/>
          </a:p>
        </p:txBody>
      </p:sp>
      <p:pic>
        <p:nvPicPr>
          <p:cNvPr id="8" name="Picture Placeholder 7" descr="A camera on a tripod in a dark room&#10;&#10;Description automatically generated with low confidence">
            <a:extLst>
              <a:ext uri="{FF2B5EF4-FFF2-40B4-BE49-F238E27FC236}">
                <a16:creationId xmlns:a16="http://schemas.microsoft.com/office/drawing/2014/main" id="{E181D583-F929-27BF-CB39-954BC2CB958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3594" t="25315" r="35067" b="24015"/>
          <a:stretch/>
        </p:blipFill>
        <p:spPr>
          <a:xfrm>
            <a:off x="344936" y="1124503"/>
            <a:ext cx="1897829" cy="3021898"/>
          </a:xfrm>
          <a:ln w="38100">
            <a:solidFill>
              <a:srgbClr val="A601A6"/>
            </a:solidFill>
          </a:ln>
        </p:spPr>
      </p:pic>
      <p:sp>
        <p:nvSpPr>
          <p:cNvPr id="6" name="Content Placeholder 5">
            <a:extLst>
              <a:ext uri="{FF2B5EF4-FFF2-40B4-BE49-F238E27FC236}">
                <a16:creationId xmlns:a16="http://schemas.microsoft.com/office/drawing/2014/main" id="{9F3D2E56-3885-B782-09DA-236B1B782A65}"/>
              </a:ext>
            </a:extLst>
          </p:cNvPr>
          <p:cNvSpPr>
            <a:spLocks noGrp="1"/>
          </p:cNvSpPr>
          <p:nvPr>
            <p:ph sz="half" idx="2"/>
          </p:nvPr>
        </p:nvSpPr>
        <p:spPr>
          <a:xfrm>
            <a:off x="4072387" y="1124503"/>
            <a:ext cx="8116438" cy="5184857"/>
          </a:xfrm>
        </p:spPr>
        <p:txBody>
          <a:bodyPr/>
          <a:lstStyle/>
          <a:p>
            <a:r>
              <a:rPr lang="en-US" sz="1800" dirty="0"/>
              <a:t>Model</a:t>
            </a:r>
          </a:p>
          <a:p>
            <a:pPr lvl="1"/>
            <a:r>
              <a:rPr lang="en-US" sz="1600" dirty="0"/>
              <a:t>Single pitot-static probe at Tunnel Station 17.75’ (5.41m) (standard model position) and 87” height (2.21m) (Tunnel centerline) </a:t>
            </a:r>
          </a:p>
          <a:p>
            <a:pPr lvl="1"/>
            <a:r>
              <a:rPr lang="en-US" sz="1600" dirty="0"/>
              <a:t>Optional wall/ceiling boundary layer rakes at entrance or model station</a:t>
            </a:r>
          </a:p>
          <a:p>
            <a:r>
              <a:rPr lang="en-US" sz="1800" dirty="0"/>
              <a:t>4 Tunnel Configurations</a:t>
            </a:r>
          </a:p>
          <a:p>
            <a:pPr lvl="1"/>
            <a:r>
              <a:rPr lang="en-US" sz="1600" dirty="0"/>
              <a:t>QCODE 2: Closed Test Section, Boundary Layer Removal System (BLRS) off</a:t>
            </a:r>
          </a:p>
          <a:p>
            <a:pPr lvl="1"/>
            <a:r>
              <a:rPr lang="en-US" sz="1600" dirty="0"/>
              <a:t>QCODE 3: Closed Test Section, BLRS on</a:t>
            </a:r>
          </a:p>
          <a:p>
            <a:pPr lvl="1"/>
            <a:r>
              <a:rPr lang="en-US" sz="1600" dirty="0"/>
              <a:t>QCODE 4: Open Test Section, BLRS off</a:t>
            </a:r>
          </a:p>
          <a:p>
            <a:pPr lvl="1"/>
            <a:r>
              <a:rPr lang="en-US" sz="1600" dirty="0"/>
              <a:t>QCODE 5: Open Test Section, BLRS on</a:t>
            </a:r>
          </a:p>
          <a:p>
            <a:r>
              <a:rPr lang="en-US" sz="1800" dirty="0"/>
              <a:t>Test Execution</a:t>
            </a:r>
          </a:p>
          <a:p>
            <a:pPr lvl="1"/>
            <a:r>
              <a:rPr lang="en-US" sz="1600" dirty="0"/>
              <a:t>17 Test Section Dynamic Pressures (DPIHS): 1.5 to 120psf (23.9 to 5,745.6Pa)</a:t>
            </a:r>
          </a:p>
          <a:p>
            <a:pPr lvl="1"/>
            <a:r>
              <a:rPr lang="en-US" sz="1600" dirty="0"/>
              <a:t>2-3 Consecutive DPIHS Sweeps: 1 Group</a:t>
            </a:r>
          </a:p>
          <a:p>
            <a:pPr lvl="1"/>
            <a:r>
              <a:rPr lang="en-US" sz="1600" dirty="0"/>
              <a:t>Full database: 3 Groups</a:t>
            </a:r>
          </a:p>
          <a:p>
            <a:r>
              <a:rPr lang="en-US" sz="1800" dirty="0"/>
              <a:t>Primary comparison parameter</a:t>
            </a:r>
          </a:p>
          <a:p>
            <a:pPr lvl="1"/>
            <a:r>
              <a:rPr lang="en-US" sz="1600" dirty="0"/>
              <a:t> Dynamic Pressure Calibration (CPRIME) = Probe Differential Pressure (DPCHS) </a:t>
            </a:r>
          </a:p>
          <a:p>
            <a:pPr marL="270000" lvl="1" indent="0">
              <a:buNone/>
            </a:pPr>
            <a:r>
              <a:rPr lang="en-US" sz="1600" dirty="0"/>
              <a:t>				             Tunnel Differential Pressure (DPIHS)</a:t>
            </a:r>
          </a:p>
          <a:p>
            <a:endParaRPr lang="en-US" dirty="0"/>
          </a:p>
          <a:p>
            <a:endParaRPr lang="en-US" dirty="0"/>
          </a:p>
        </p:txBody>
      </p:sp>
      <p:pic>
        <p:nvPicPr>
          <p:cNvPr id="10" name="Picture 9" descr="A picture containing person, person&#10;&#10;Description automatically generated">
            <a:extLst>
              <a:ext uri="{FF2B5EF4-FFF2-40B4-BE49-F238E27FC236}">
                <a16:creationId xmlns:a16="http://schemas.microsoft.com/office/drawing/2014/main" id="{A36E9630-2D1D-910B-526E-F6A667CC1FB5}"/>
              </a:ext>
            </a:extLst>
          </p:cNvPr>
          <p:cNvPicPr>
            <a:picLocks noChangeAspect="1"/>
          </p:cNvPicPr>
          <p:nvPr/>
        </p:nvPicPr>
        <p:blipFill rotWithShape="1">
          <a:blip r:embed="rId3">
            <a:extLst>
              <a:ext uri="{28A0092B-C50C-407E-A947-70E740481C1C}">
                <a14:useLocalDpi xmlns:a14="http://schemas.microsoft.com/office/drawing/2010/main" val="0"/>
              </a:ext>
            </a:extLst>
          </a:blip>
          <a:srcRect l="34370" t="7099" r="38028" b="14943"/>
          <a:stretch/>
        </p:blipFill>
        <p:spPr>
          <a:xfrm>
            <a:off x="2350753" y="1124540"/>
            <a:ext cx="1613646" cy="3038407"/>
          </a:xfrm>
          <a:prstGeom prst="rect">
            <a:avLst/>
          </a:prstGeom>
          <a:ln w="38100">
            <a:solidFill>
              <a:srgbClr val="A601A6"/>
            </a:solidFill>
          </a:ln>
        </p:spPr>
      </p:pic>
      <p:pic>
        <p:nvPicPr>
          <p:cNvPr id="12" name="Picture 11" descr="A picture containing indoor&#10;&#10;Description automatically generated">
            <a:extLst>
              <a:ext uri="{FF2B5EF4-FFF2-40B4-BE49-F238E27FC236}">
                <a16:creationId xmlns:a16="http://schemas.microsoft.com/office/drawing/2014/main" id="{E8217721-4884-2E90-A7F8-2DD969716CAE}"/>
              </a:ext>
            </a:extLst>
          </p:cNvPr>
          <p:cNvPicPr>
            <a:picLocks noChangeAspect="1"/>
          </p:cNvPicPr>
          <p:nvPr/>
        </p:nvPicPr>
        <p:blipFill rotWithShape="1">
          <a:blip r:embed="rId4">
            <a:extLst>
              <a:ext uri="{28A0092B-C50C-407E-A947-70E740481C1C}">
                <a14:useLocalDpi xmlns:a14="http://schemas.microsoft.com/office/drawing/2010/main" val="0"/>
              </a:ext>
            </a:extLst>
          </a:blip>
          <a:srcRect l="40937" t="25765" r="25333" b="36941"/>
          <a:stretch/>
        </p:blipFill>
        <p:spPr>
          <a:xfrm>
            <a:off x="710877" y="4214256"/>
            <a:ext cx="2750260" cy="2027249"/>
          </a:xfrm>
          <a:prstGeom prst="rect">
            <a:avLst/>
          </a:prstGeom>
          <a:ln w="38100">
            <a:solidFill>
              <a:srgbClr val="A601A6"/>
            </a:solidFill>
          </a:ln>
        </p:spPr>
      </p:pic>
      <p:cxnSp>
        <p:nvCxnSpPr>
          <p:cNvPr id="16" name="Straight Connector 15">
            <a:extLst>
              <a:ext uri="{FF2B5EF4-FFF2-40B4-BE49-F238E27FC236}">
                <a16:creationId xmlns:a16="http://schemas.microsoft.com/office/drawing/2014/main" id="{CEE34F35-2985-951A-9F4F-F732C1CCD4B5}"/>
              </a:ext>
            </a:extLst>
          </p:cNvPr>
          <p:cNvCxnSpPr>
            <a:cxnSpLocks/>
          </p:cNvCxnSpPr>
          <p:nvPr/>
        </p:nvCxnSpPr>
        <p:spPr>
          <a:xfrm>
            <a:off x="8628992" y="6056278"/>
            <a:ext cx="33528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354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3B80F1-467B-CAFA-0768-6F496F2A4898}"/>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60</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307909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4610BD-1306-7EF2-7671-296E1595D4B4}"/>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61</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976471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A91E80-153C-4F90-C0F0-C8943BEAB887}"/>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62</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094200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C3863B-9652-AE70-B138-BFE36FBDFA82}"/>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63</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415091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0CA05D-845D-A6DD-57D9-F017D69EDFA9}"/>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64</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855835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D7C4B0-8D85-0097-FB49-79728EEE95C8}"/>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2</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65</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146164" y="6309360"/>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636093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C956B5-22F3-DC42-F3EB-A1F2A6C4FED0}"/>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66</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711821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2F1807-4819-3D04-7E2E-BBF42AFDBFD1}"/>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67</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864357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A6C968-B6F3-59EB-A983-7B36BB4DD0AD}"/>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68</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4226071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D7F577-03EE-C9E5-054E-BB61C99C9E39}"/>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69</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90210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D0315D-71DD-33DE-138D-AC3AE5F24A87}"/>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9A0389C-38CC-D6ED-F9A1-F22E4B410AC0}"/>
              </a:ext>
            </a:extLst>
          </p:cNvPr>
          <p:cNvSpPr>
            <a:spLocks noGrp="1"/>
          </p:cNvSpPr>
          <p:nvPr>
            <p:ph type="sldNum" sz="quarter" idx="11"/>
          </p:nvPr>
        </p:nvSpPr>
        <p:spPr/>
        <p:txBody>
          <a:bodyPr/>
          <a:lstStyle/>
          <a:p>
            <a:fld id="{9B3E39EC-4BE2-4DEA-81C0-4ABC0AAB4AC0}" type="slidenum">
              <a:rPr lang="en-AU" smtClean="0"/>
              <a:pPr/>
              <a:t>7</a:t>
            </a:fld>
            <a:endParaRPr lang="en-AU" dirty="0"/>
          </a:p>
        </p:txBody>
      </p:sp>
      <p:sp>
        <p:nvSpPr>
          <p:cNvPr id="5" name="Text Placeholder 4">
            <a:extLst>
              <a:ext uri="{FF2B5EF4-FFF2-40B4-BE49-F238E27FC236}">
                <a16:creationId xmlns:a16="http://schemas.microsoft.com/office/drawing/2014/main" id="{59315F88-1841-2B64-1607-E49EB91CF78F}"/>
              </a:ext>
            </a:extLst>
          </p:cNvPr>
          <p:cNvSpPr>
            <a:spLocks noGrp="1"/>
          </p:cNvSpPr>
          <p:nvPr>
            <p:ph type="body" sz="quarter" idx="12"/>
          </p:nvPr>
        </p:nvSpPr>
        <p:spPr>
          <a:xfrm>
            <a:off x="9515873" y="1243013"/>
            <a:ext cx="2450349" cy="4975225"/>
          </a:xfrm>
        </p:spPr>
        <p:txBody>
          <a:bodyPr/>
          <a:lstStyle/>
          <a:p>
            <a:r>
              <a:rPr lang="en-US" dirty="0"/>
              <a:t>Within group repeatability</a:t>
            </a:r>
          </a:p>
          <a:p>
            <a:r>
              <a:rPr lang="en-US" dirty="0"/>
              <a:t>Partial tape joins trend at 35psf</a:t>
            </a:r>
          </a:p>
          <a:p>
            <a:pPr>
              <a:buFontTx/>
              <a:buChar char="-"/>
            </a:pPr>
            <a:endParaRPr lang="en-US" dirty="0"/>
          </a:p>
        </p:txBody>
      </p:sp>
      <p:sp>
        <p:nvSpPr>
          <p:cNvPr id="2" name="Title 1">
            <a:extLst>
              <a:ext uri="{FF2B5EF4-FFF2-40B4-BE49-F238E27FC236}">
                <a16:creationId xmlns:a16="http://schemas.microsoft.com/office/drawing/2014/main" id="{E88333F9-9EA3-A6F3-19DC-5D29FB4A407A}"/>
              </a:ext>
            </a:extLst>
          </p:cNvPr>
          <p:cNvSpPr>
            <a:spLocks noGrp="1"/>
          </p:cNvSpPr>
          <p:nvPr>
            <p:ph type="title"/>
          </p:nvPr>
        </p:nvSpPr>
        <p:spPr/>
        <p:txBody>
          <a:bodyPr/>
          <a:lstStyle/>
          <a:p>
            <a:r>
              <a:rPr lang="en-US" dirty="0"/>
              <a:t>Check Standard Probe Results – QCODE 2</a:t>
            </a:r>
          </a:p>
        </p:txBody>
      </p:sp>
      <p:pic>
        <p:nvPicPr>
          <p:cNvPr id="11" name="Picture 10">
            <a:extLst>
              <a:ext uri="{FF2B5EF4-FFF2-40B4-BE49-F238E27FC236}">
                <a16:creationId xmlns:a16="http://schemas.microsoft.com/office/drawing/2014/main" id="{11E07738-1DC1-7F10-0F25-C0FCD4372468}"/>
              </a:ext>
            </a:extLst>
          </p:cNvPr>
          <p:cNvPicPr>
            <a:picLocks noChangeAspect="1"/>
          </p:cNvPicPr>
          <p:nvPr/>
        </p:nvPicPr>
        <p:blipFill rotWithShape="1">
          <a:blip r:embed="rId3"/>
          <a:srcRect l="9036" t="12416" r="8611" b="7355"/>
          <a:stretch/>
        </p:blipFill>
        <p:spPr>
          <a:xfrm>
            <a:off x="500663" y="1073203"/>
            <a:ext cx="9015211" cy="4711593"/>
          </a:xfrm>
          <a:prstGeom prst="rect">
            <a:avLst/>
          </a:prstGeom>
        </p:spPr>
      </p:pic>
      <p:pic>
        <p:nvPicPr>
          <p:cNvPr id="13" name="Picture 12">
            <a:extLst>
              <a:ext uri="{FF2B5EF4-FFF2-40B4-BE49-F238E27FC236}">
                <a16:creationId xmlns:a16="http://schemas.microsoft.com/office/drawing/2014/main" id="{EB3EEB03-635E-4457-8E76-81FC49C00A4F}"/>
              </a:ext>
            </a:extLst>
          </p:cNvPr>
          <p:cNvPicPr>
            <a:picLocks noChangeAspect="1"/>
          </p:cNvPicPr>
          <p:nvPr/>
        </p:nvPicPr>
        <p:blipFill>
          <a:blip r:embed="rId4"/>
          <a:stretch>
            <a:fillRect/>
          </a:stretch>
        </p:blipFill>
        <p:spPr>
          <a:xfrm>
            <a:off x="500663" y="5792497"/>
            <a:ext cx="9015211" cy="791183"/>
          </a:xfrm>
          <a:prstGeom prst="rect">
            <a:avLst/>
          </a:prstGeom>
        </p:spPr>
      </p:pic>
      <p:sp>
        <p:nvSpPr>
          <p:cNvPr id="14" name="TextBox 13">
            <a:extLst>
              <a:ext uri="{FF2B5EF4-FFF2-40B4-BE49-F238E27FC236}">
                <a16:creationId xmlns:a16="http://schemas.microsoft.com/office/drawing/2014/main" id="{515810A9-8A4B-EFF3-8C86-C1D99660BF7D}"/>
              </a:ext>
            </a:extLst>
          </p:cNvPr>
          <p:cNvSpPr txBox="1"/>
          <p:nvPr/>
        </p:nvSpPr>
        <p:spPr>
          <a:xfrm>
            <a:off x="10351912" y="5709801"/>
            <a:ext cx="1704622" cy="369332"/>
          </a:xfrm>
          <a:prstGeom prst="rect">
            <a:avLst/>
          </a:prstGeom>
          <a:noFill/>
        </p:spPr>
        <p:txBody>
          <a:bodyPr wrap="square" rtlCol="0">
            <a:spAutoFit/>
          </a:bodyPr>
          <a:lstStyle/>
          <a:p>
            <a:r>
              <a:rPr lang="en-US" dirty="0">
                <a:solidFill>
                  <a:schemeClr val="bg1">
                    <a:lumMod val="75000"/>
                    <a:lumOff val="25000"/>
                  </a:schemeClr>
                </a:solidFill>
                <a:hlinkClick r:id="rId5" action="ppaction://hlinksldjump">
                  <a:extLst>
                    <a:ext uri="{A12FA001-AC4F-418D-AE19-62706E023703}">
                      <ahyp:hlinkClr xmlns:ahyp="http://schemas.microsoft.com/office/drawing/2018/hyperlinkcolor" val="tx"/>
                    </a:ext>
                  </a:extLst>
                </a:hlinkClick>
              </a:rPr>
              <a:t>Taped Back-up</a:t>
            </a:r>
            <a:endParaRPr lang="en-US" dirty="0">
              <a:solidFill>
                <a:schemeClr val="bg1">
                  <a:lumMod val="75000"/>
                  <a:lumOff val="25000"/>
                </a:schemeClr>
              </a:solidFill>
            </a:endParaRPr>
          </a:p>
        </p:txBody>
      </p:sp>
      <p:sp>
        <p:nvSpPr>
          <p:cNvPr id="17" name="TextBox 16">
            <a:extLst>
              <a:ext uri="{FF2B5EF4-FFF2-40B4-BE49-F238E27FC236}">
                <a16:creationId xmlns:a16="http://schemas.microsoft.com/office/drawing/2014/main" id="{38A565B8-B27B-5A42-8E12-ABAB010AE8F2}"/>
              </a:ext>
            </a:extLst>
          </p:cNvPr>
          <p:cNvSpPr txBox="1"/>
          <p:nvPr/>
        </p:nvSpPr>
        <p:spPr>
          <a:xfrm>
            <a:off x="10148711" y="6001873"/>
            <a:ext cx="1907823" cy="369332"/>
          </a:xfrm>
          <a:prstGeom prst="rect">
            <a:avLst/>
          </a:prstGeom>
          <a:noFill/>
        </p:spPr>
        <p:txBody>
          <a:bodyPr wrap="square" rtlCol="0">
            <a:spAutoFit/>
          </a:bodyPr>
          <a:lstStyle/>
          <a:p>
            <a:r>
              <a:rPr lang="en-US" dirty="0">
                <a:solidFill>
                  <a:schemeClr val="bg1">
                    <a:lumMod val="75000"/>
                    <a:lumOff val="25000"/>
                  </a:schemeClr>
                </a:solidFill>
                <a:hlinkClick r:id="rId6" action="ppaction://hlinksldjump">
                  <a:extLst>
                    <a:ext uri="{A12FA001-AC4F-418D-AE19-62706E023703}">
                      <ahyp:hlinkClr xmlns:ahyp="http://schemas.microsoft.com/office/drawing/2018/hyperlinkcolor" val="tx"/>
                    </a:ext>
                  </a:extLst>
                </a:hlinkClick>
              </a:rPr>
              <a:t>No Tape Back-up</a:t>
            </a:r>
            <a:endParaRPr lang="en-US" dirty="0">
              <a:solidFill>
                <a:schemeClr val="bg1">
                  <a:lumMod val="75000"/>
                  <a:lumOff val="25000"/>
                </a:schemeClr>
              </a:solidFill>
            </a:endParaRPr>
          </a:p>
        </p:txBody>
      </p:sp>
    </p:spTree>
    <p:extLst>
      <p:ext uri="{BB962C8B-B14F-4D97-AF65-F5344CB8AC3E}">
        <p14:creationId xmlns:p14="http://schemas.microsoft.com/office/powerpoint/2010/main" val="2843476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E66DD-F16B-11B4-0DDB-AD434B0A9BF6}"/>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70</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223947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A96564-EA9B-F689-0CBB-32A2E1329ACF}"/>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71</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4195758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C7F7D6-1723-E97B-8125-2C8C58093B43}"/>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72</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292994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224191-2B8C-7D84-7831-14627ADDA1B0}"/>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73</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1483507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DDF7A7-C224-4823-7215-DEF2DB8CD1DE}"/>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74</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3314199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32712E-4295-FD71-ECD9-CEBFC0318B37}"/>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75</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2482451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65402A-BCD4-3D39-6422-010CBC297DD4}"/>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76</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4299052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68F25-3075-4EF5-ECAD-1AB9A0DC39A8}"/>
              </a:ext>
            </a:extLst>
          </p:cNvPr>
          <p:cNvPicPr>
            <a:picLocks noChangeAspect="1"/>
          </p:cNvPicPr>
          <p:nvPr/>
        </p:nvPicPr>
        <p:blipFill>
          <a:blip r:embed="rId2"/>
          <a:stretch>
            <a:fillRect/>
          </a:stretch>
        </p:blipFill>
        <p:spPr>
          <a:xfrm>
            <a:off x="0" y="158750"/>
            <a:ext cx="12192000" cy="6540500"/>
          </a:xfrm>
          <a:prstGeom prst="rect">
            <a:avLst/>
          </a:prstGeom>
        </p:spPr>
      </p:pic>
      <p:sp>
        <p:nvSpPr>
          <p:cNvPr id="2" name="Title 1">
            <a:extLst>
              <a:ext uri="{FF2B5EF4-FFF2-40B4-BE49-F238E27FC236}">
                <a16:creationId xmlns:a16="http://schemas.microsoft.com/office/drawing/2014/main" id="{8BD5D45E-852D-E017-490C-DB13CF266BAA}"/>
              </a:ext>
            </a:extLst>
          </p:cNvPr>
          <p:cNvSpPr>
            <a:spLocks noGrp="1"/>
          </p:cNvSpPr>
          <p:nvPr>
            <p:ph type="title"/>
          </p:nvPr>
        </p:nvSpPr>
        <p:spPr>
          <a:xfrm>
            <a:off x="1" y="91440"/>
            <a:ext cx="12191999" cy="640080"/>
          </a:xfrm>
          <a:solidFill>
            <a:schemeClr val="bg1"/>
          </a:solidFill>
        </p:spPr>
        <p:txBody>
          <a:bodyPr/>
          <a:lstStyle/>
          <a:p>
            <a:r>
              <a:rPr lang="en-US" dirty="0"/>
              <a:t>WICS Back-up Slides – QCODE 3</a:t>
            </a:r>
          </a:p>
        </p:txBody>
      </p:sp>
      <p:sp>
        <p:nvSpPr>
          <p:cNvPr id="3" name="Footer Placeholder 2">
            <a:extLst>
              <a:ext uri="{FF2B5EF4-FFF2-40B4-BE49-F238E27FC236}">
                <a16:creationId xmlns:a16="http://schemas.microsoft.com/office/drawing/2014/main" id="{3A5D3699-397C-865D-7CFA-FC8D8E9B096F}"/>
              </a:ext>
            </a:extLst>
          </p:cNvPr>
          <p:cNvSpPr>
            <a:spLocks noGrp="1"/>
          </p:cNvSpPr>
          <p:nvPr>
            <p:ph type="ftr" sz="quarter" idx="10"/>
          </p:nvPr>
        </p:nvSpPr>
        <p:spPr/>
        <p:txBody>
          <a:bodyPr/>
          <a:lstStyle/>
          <a:p>
            <a:r>
              <a:rPr lang="en-AU" dirty="0"/>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495CC43-830D-AAF5-3354-D7E053B57283}"/>
              </a:ext>
            </a:extLst>
          </p:cNvPr>
          <p:cNvSpPr>
            <a:spLocks noGrp="1"/>
          </p:cNvSpPr>
          <p:nvPr>
            <p:ph type="sldNum" sz="quarter" idx="11"/>
          </p:nvPr>
        </p:nvSpPr>
        <p:spPr/>
        <p:txBody>
          <a:bodyPr/>
          <a:lstStyle/>
          <a:p>
            <a:fld id="{9B3E39EC-4BE2-4DEA-81C0-4ABC0AAB4AC0}" type="slidenum">
              <a:rPr lang="en-AU" smtClean="0"/>
              <a:pPr/>
              <a:t>77</a:t>
            </a:fld>
            <a:endParaRPr lang="en-AU" dirty="0"/>
          </a:p>
        </p:txBody>
      </p:sp>
      <p:sp>
        <p:nvSpPr>
          <p:cNvPr id="6" name="TextBox 5">
            <a:extLst>
              <a:ext uri="{FF2B5EF4-FFF2-40B4-BE49-F238E27FC236}">
                <a16:creationId xmlns:a16="http://schemas.microsoft.com/office/drawing/2014/main" id="{06BE311B-8EDC-2B7D-E236-A96EA4D67299}"/>
              </a:ext>
            </a:extLst>
          </p:cNvPr>
          <p:cNvSpPr txBox="1"/>
          <p:nvPr/>
        </p:nvSpPr>
        <p:spPr>
          <a:xfrm>
            <a:off x="11012129" y="6261854"/>
            <a:ext cx="695315" cy="369332"/>
          </a:xfrm>
          <a:prstGeom prst="rect">
            <a:avLst/>
          </a:prstGeom>
          <a:noFill/>
        </p:spPr>
        <p:txBody>
          <a:bodyPr wrap="square" rtlCol="0">
            <a:spAutoFit/>
          </a:bodyPr>
          <a:lstStyle/>
          <a:p>
            <a:r>
              <a:rPr lang="en-US" dirty="0">
                <a:solidFill>
                  <a:schemeClr val="bg1">
                    <a:lumMod val="75000"/>
                    <a:lumOff val="25000"/>
                  </a:schemeClr>
                </a:solidFill>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lumMod val="75000"/>
                  <a:lumOff val="25000"/>
                </a:schemeClr>
              </a:solidFill>
            </a:endParaRPr>
          </a:p>
        </p:txBody>
      </p:sp>
    </p:spTree>
    <p:extLst>
      <p:ext uri="{BB962C8B-B14F-4D97-AF65-F5344CB8AC3E}">
        <p14:creationId xmlns:p14="http://schemas.microsoft.com/office/powerpoint/2010/main" val="306024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D0315D-71DD-33DE-138D-AC3AE5F24A87}"/>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A9A0389C-38CC-D6ED-F9A1-F22E4B410AC0}"/>
              </a:ext>
            </a:extLst>
          </p:cNvPr>
          <p:cNvSpPr>
            <a:spLocks noGrp="1"/>
          </p:cNvSpPr>
          <p:nvPr>
            <p:ph type="sldNum" sz="quarter" idx="11"/>
          </p:nvPr>
        </p:nvSpPr>
        <p:spPr/>
        <p:txBody>
          <a:bodyPr/>
          <a:lstStyle/>
          <a:p>
            <a:fld id="{9B3E39EC-4BE2-4DEA-81C0-4ABC0AAB4AC0}" type="slidenum">
              <a:rPr lang="en-AU" smtClean="0"/>
              <a:pPr/>
              <a:t>8</a:t>
            </a:fld>
            <a:endParaRPr lang="en-AU" dirty="0"/>
          </a:p>
        </p:txBody>
      </p:sp>
      <p:sp>
        <p:nvSpPr>
          <p:cNvPr id="5" name="Text Placeholder 4">
            <a:extLst>
              <a:ext uri="{FF2B5EF4-FFF2-40B4-BE49-F238E27FC236}">
                <a16:creationId xmlns:a16="http://schemas.microsoft.com/office/drawing/2014/main" id="{59315F88-1841-2B64-1607-E49EB91CF78F}"/>
              </a:ext>
            </a:extLst>
          </p:cNvPr>
          <p:cNvSpPr>
            <a:spLocks noGrp="1"/>
          </p:cNvSpPr>
          <p:nvPr>
            <p:ph type="body" sz="quarter" idx="12"/>
          </p:nvPr>
        </p:nvSpPr>
        <p:spPr>
          <a:xfrm>
            <a:off x="9515873" y="1243013"/>
            <a:ext cx="2450349" cy="4975225"/>
          </a:xfrm>
        </p:spPr>
        <p:txBody>
          <a:bodyPr/>
          <a:lstStyle/>
          <a:p>
            <a:r>
              <a:rPr lang="en-US" dirty="0"/>
              <a:t>Within group repeatability</a:t>
            </a:r>
          </a:p>
          <a:p>
            <a:r>
              <a:rPr lang="en-US" dirty="0"/>
              <a:t>Curves rotated about approx. 65psf</a:t>
            </a:r>
          </a:p>
          <a:p>
            <a:pPr>
              <a:buFontTx/>
              <a:buChar char="-"/>
            </a:pPr>
            <a:endParaRPr lang="en-US" dirty="0"/>
          </a:p>
        </p:txBody>
      </p:sp>
      <p:sp>
        <p:nvSpPr>
          <p:cNvPr id="2" name="Title 1">
            <a:extLst>
              <a:ext uri="{FF2B5EF4-FFF2-40B4-BE49-F238E27FC236}">
                <a16:creationId xmlns:a16="http://schemas.microsoft.com/office/drawing/2014/main" id="{E88333F9-9EA3-A6F3-19DC-5D29FB4A407A}"/>
              </a:ext>
            </a:extLst>
          </p:cNvPr>
          <p:cNvSpPr>
            <a:spLocks noGrp="1"/>
          </p:cNvSpPr>
          <p:nvPr>
            <p:ph type="title"/>
          </p:nvPr>
        </p:nvSpPr>
        <p:spPr/>
        <p:txBody>
          <a:bodyPr/>
          <a:lstStyle/>
          <a:p>
            <a:r>
              <a:rPr lang="en-US" dirty="0"/>
              <a:t>Check Standard Probe Results – QCODE 3</a:t>
            </a:r>
          </a:p>
        </p:txBody>
      </p:sp>
      <p:pic>
        <p:nvPicPr>
          <p:cNvPr id="7" name="Picture 6">
            <a:extLst>
              <a:ext uri="{FF2B5EF4-FFF2-40B4-BE49-F238E27FC236}">
                <a16:creationId xmlns:a16="http://schemas.microsoft.com/office/drawing/2014/main" id="{396C461F-F8A0-0EB1-52AF-11951AED1A23}"/>
              </a:ext>
            </a:extLst>
          </p:cNvPr>
          <p:cNvPicPr>
            <a:picLocks noChangeAspect="1"/>
          </p:cNvPicPr>
          <p:nvPr/>
        </p:nvPicPr>
        <p:blipFill rotWithShape="1">
          <a:blip r:embed="rId3"/>
          <a:srcRect l="9036" t="12416" r="8889" b="8705"/>
          <a:stretch/>
        </p:blipFill>
        <p:spPr>
          <a:xfrm>
            <a:off x="534800" y="1163790"/>
            <a:ext cx="9013184" cy="4646877"/>
          </a:xfrm>
          <a:prstGeom prst="rect">
            <a:avLst/>
          </a:prstGeom>
        </p:spPr>
      </p:pic>
      <p:pic>
        <p:nvPicPr>
          <p:cNvPr id="9" name="Picture 8">
            <a:extLst>
              <a:ext uri="{FF2B5EF4-FFF2-40B4-BE49-F238E27FC236}">
                <a16:creationId xmlns:a16="http://schemas.microsoft.com/office/drawing/2014/main" id="{5DC783A2-FCD9-5E85-9FD8-2A6A8A5D6C48}"/>
              </a:ext>
            </a:extLst>
          </p:cNvPr>
          <p:cNvPicPr>
            <a:picLocks noChangeAspect="1"/>
          </p:cNvPicPr>
          <p:nvPr/>
        </p:nvPicPr>
        <p:blipFill>
          <a:blip r:embed="rId4"/>
          <a:stretch>
            <a:fillRect/>
          </a:stretch>
        </p:blipFill>
        <p:spPr>
          <a:xfrm>
            <a:off x="534800" y="5810668"/>
            <a:ext cx="9040969" cy="609600"/>
          </a:xfrm>
          <a:prstGeom prst="rect">
            <a:avLst/>
          </a:prstGeom>
        </p:spPr>
      </p:pic>
      <p:sp>
        <p:nvSpPr>
          <p:cNvPr id="10" name="TextBox 9">
            <a:extLst>
              <a:ext uri="{FF2B5EF4-FFF2-40B4-BE49-F238E27FC236}">
                <a16:creationId xmlns:a16="http://schemas.microsoft.com/office/drawing/2014/main" id="{82E59573-2DD7-700B-5497-5AE96C711F04}"/>
              </a:ext>
            </a:extLst>
          </p:cNvPr>
          <p:cNvSpPr txBox="1"/>
          <p:nvPr/>
        </p:nvSpPr>
        <p:spPr>
          <a:xfrm>
            <a:off x="10351912" y="5709801"/>
            <a:ext cx="1704622" cy="369332"/>
          </a:xfrm>
          <a:prstGeom prst="rect">
            <a:avLst/>
          </a:prstGeom>
          <a:noFill/>
        </p:spPr>
        <p:txBody>
          <a:bodyPr wrap="square" rtlCol="0">
            <a:spAutoFit/>
          </a:bodyPr>
          <a:lstStyle/>
          <a:p>
            <a:r>
              <a:rPr lang="en-US" dirty="0">
                <a:solidFill>
                  <a:schemeClr val="bg1">
                    <a:lumMod val="75000"/>
                    <a:lumOff val="25000"/>
                  </a:schemeClr>
                </a:solidFill>
                <a:hlinkClick r:id="rId5" action="ppaction://hlinksldjump">
                  <a:extLst>
                    <a:ext uri="{A12FA001-AC4F-418D-AE19-62706E023703}">
                      <ahyp:hlinkClr xmlns:ahyp="http://schemas.microsoft.com/office/drawing/2018/hyperlinkcolor" val="tx"/>
                    </a:ext>
                  </a:extLst>
                </a:hlinkClick>
              </a:rPr>
              <a:t>Taped Back-up</a:t>
            </a:r>
            <a:endParaRPr lang="en-US" dirty="0">
              <a:solidFill>
                <a:schemeClr val="bg1">
                  <a:lumMod val="75000"/>
                  <a:lumOff val="25000"/>
                </a:schemeClr>
              </a:solidFill>
            </a:endParaRPr>
          </a:p>
        </p:txBody>
      </p:sp>
      <p:sp>
        <p:nvSpPr>
          <p:cNvPr id="12" name="TextBox 11">
            <a:extLst>
              <a:ext uri="{FF2B5EF4-FFF2-40B4-BE49-F238E27FC236}">
                <a16:creationId xmlns:a16="http://schemas.microsoft.com/office/drawing/2014/main" id="{12A65609-B931-8881-700B-A8620F3020F3}"/>
              </a:ext>
            </a:extLst>
          </p:cNvPr>
          <p:cNvSpPr txBox="1"/>
          <p:nvPr/>
        </p:nvSpPr>
        <p:spPr>
          <a:xfrm>
            <a:off x="10148711" y="6001873"/>
            <a:ext cx="1907823" cy="369332"/>
          </a:xfrm>
          <a:prstGeom prst="rect">
            <a:avLst/>
          </a:prstGeom>
          <a:noFill/>
        </p:spPr>
        <p:txBody>
          <a:bodyPr wrap="square" rtlCol="0">
            <a:spAutoFit/>
          </a:bodyPr>
          <a:lstStyle/>
          <a:p>
            <a:r>
              <a:rPr lang="en-US" dirty="0">
                <a:solidFill>
                  <a:schemeClr val="bg1">
                    <a:lumMod val="75000"/>
                    <a:lumOff val="25000"/>
                  </a:schemeClr>
                </a:solidFill>
                <a:hlinkClick r:id="rId6" action="ppaction://hlinksldjump">
                  <a:extLst>
                    <a:ext uri="{A12FA001-AC4F-418D-AE19-62706E023703}">
                      <ahyp:hlinkClr xmlns:ahyp="http://schemas.microsoft.com/office/drawing/2018/hyperlinkcolor" val="tx"/>
                    </a:ext>
                  </a:extLst>
                </a:hlinkClick>
              </a:rPr>
              <a:t>No Tape Back-up</a:t>
            </a:r>
            <a:endParaRPr lang="en-US" dirty="0">
              <a:solidFill>
                <a:schemeClr val="bg1">
                  <a:lumMod val="75000"/>
                  <a:lumOff val="25000"/>
                </a:schemeClr>
              </a:solidFill>
            </a:endParaRPr>
          </a:p>
        </p:txBody>
      </p:sp>
    </p:spTree>
    <p:extLst>
      <p:ext uri="{BB962C8B-B14F-4D97-AF65-F5344CB8AC3E}">
        <p14:creationId xmlns:p14="http://schemas.microsoft.com/office/powerpoint/2010/main" val="1533253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358725-F786-A4D1-D10E-51F745D8531D}"/>
              </a:ext>
            </a:extLst>
          </p:cNvPr>
          <p:cNvPicPr>
            <a:picLocks noChangeAspect="1"/>
          </p:cNvPicPr>
          <p:nvPr/>
        </p:nvPicPr>
        <p:blipFill rotWithShape="1">
          <a:blip r:embed="rId3"/>
          <a:srcRect t="9636" b="2037"/>
          <a:stretch/>
        </p:blipFill>
        <p:spPr>
          <a:xfrm>
            <a:off x="490350" y="1126875"/>
            <a:ext cx="11067768" cy="5244330"/>
          </a:xfrm>
          <a:prstGeom prst="rect">
            <a:avLst/>
          </a:prstGeom>
        </p:spPr>
      </p:pic>
      <p:sp>
        <p:nvSpPr>
          <p:cNvPr id="2" name="Title 1">
            <a:extLst>
              <a:ext uri="{FF2B5EF4-FFF2-40B4-BE49-F238E27FC236}">
                <a16:creationId xmlns:a16="http://schemas.microsoft.com/office/drawing/2014/main" id="{EA38BBEB-69F0-A662-CC6A-DC15E96378A3}"/>
              </a:ext>
            </a:extLst>
          </p:cNvPr>
          <p:cNvSpPr>
            <a:spLocks noGrp="1"/>
          </p:cNvSpPr>
          <p:nvPr>
            <p:ph type="title"/>
          </p:nvPr>
        </p:nvSpPr>
        <p:spPr/>
        <p:txBody>
          <a:bodyPr/>
          <a:lstStyle/>
          <a:p>
            <a:r>
              <a:rPr lang="en-US" dirty="0"/>
              <a:t>Wall Rake Results – QCODE 2</a:t>
            </a:r>
          </a:p>
        </p:txBody>
      </p:sp>
      <p:sp>
        <p:nvSpPr>
          <p:cNvPr id="3" name="Footer Placeholder 2">
            <a:extLst>
              <a:ext uri="{FF2B5EF4-FFF2-40B4-BE49-F238E27FC236}">
                <a16:creationId xmlns:a16="http://schemas.microsoft.com/office/drawing/2014/main" id="{1788E81D-87D0-758C-880F-A1004264E1B1}"/>
              </a:ext>
            </a:extLst>
          </p:cNvPr>
          <p:cNvSpPr>
            <a:spLocks noGrp="1"/>
          </p:cNvSpPr>
          <p:nvPr>
            <p:ph type="ftr" sz="quarter" idx="10"/>
          </p:nvPr>
        </p:nvSpPr>
        <p:spPr/>
        <p:txBody>
          <a:bodyPr/>
          <a:lstStyle/>
          <a:p>
            <a:r>
              <a:rPr lang="en-AU"/>
              <a:t>© Jacobs </a:t>
            </a:r>
            <a:fld id="{A38C3542-7AB8-486A-870D-0A022ECBAFA7}" type="datetimeyyyy">
              <a:rPr lang="en-AU" smtClean="0"/>
              <a:pPr/>
              <a:t>2023</a:t>
            </a:fld>
            <a:endParaRPr lang="en-AU" dirty="0"/>
          </a:p>
        </p:txBody>
      </p:sp>
      <p:sp>
        <p:nvSpPr>
          <p:cNvPr id="4" name="Slide Number Placeholder 3">
            <a:extLst>
              <a:ext uri="{FF2B5EF4-FFF2-40B4-BE49-F238E27FC236}">
                <a16:creationId xmlns:a16="http://schemas.microsoft.com/office/drawing/2014/main" id="{F47B44A9-E4B6-5C46-1F1D-3746C109A34F}"/>
              </a:ext>
            </a:extLst>
          </p:cNvPr>
          <p:cNvSpPr>
            <a:spLocks noGrp="1"/>
          </p:cNvSpPr>
          <p:nvPr>
            <p:ph type="sldNum" sz="quarter" idx="11"/>
          </p:nvPr>
        </p:nvSpPr>
        <p:spPr/>
        <p:txBody>
          <a:bodyPr/>
          <a:lstStyle/>
          <a:p>
            <a:fld id="{9B3E39EC-4BE2-4DEA-81C0-4ABC0AAB4AC0}" type="slidenum">
              <a:rPr lang="en-AU" smtClean="0"/>
              <a:pPr/>
              <a:t>9</a:t>
            </a:fld>
            <a:endParaRPr lang="en-AU" dirty="0"/>
          </a:p>
        </p:txBody>
      </p:sp>
      <p:sp>
        <p:nvSpPr>
          <p:cNvPr id="8" name="Text Placeholder 7">
            <a:extLst>
              <a:ext uri="{FF2B5EF4-FFF2-40B4-BE49-F238E27FC236}">
                <a16:creationId xmlns:a16="http://schemas.microsoft.com/office/drawing/2014/main" id="{787231D8-25E4-6D0E-C3B5-5E07C9A801BF}"/>
              </a:ext>
            </a:extLst>
          </p:cNvPr>
          <p:cNvSpPr>
            <a:spLocks noGrp="1"/>
          </p:cNvSpPr>
          <p:nvPr>
            <p:ph type="body" sz="quarter" idx="12"/>
          </p:nvPr>
        </p:nvSpPr>
        <p:spPr>
          <a:xfrm>
            <a:off x="490351" y="1126875"/>
            <a:ext cx="5532078" cy="2543287"/>
          </a:xfrm>
          <a:solidFill>
            <a:schemeClr val="bg1"/>
          </a:solidFill>
        </p:spPr>
        <p:txBody>
          <a:bodyPr/>
          <a:lstStyle/>
          <a:p>
            <a:r>
              <a:rPr lang="en-US" sz="2000" dirty="0"/>
              <a:t>Within group repeatability outside boundary layer</a:t>
            </a:r>
          </a:p>
          <a:p>
            <a:r>
              <a:rPr lang="en-US" sz="2000" dirty="0"/>
              <a:t>Boundary layer profile impacted on walls</a:t>
            </a:r>
          </a:p>
          <a:p>
            <a:r>
              <a:rPr lang="en-US" sz="2000" dirty="0"/>
              <a:t>Boundary layer height not impacted</a:t>
            </a:r>
          </a:p>
          <a:p>
            <a:r>
              <a:rPr lang="en-US" sz="2000" dirty="0"/>
              <a:t>No change on ceiling</a:t>
            </a:r>
          </a:p>
          <a:p>
            <a:r>
              <a:rPr lang="en-US" sz="2000" dirty="0"/>
              <a:t>Similar across all speeds</a:t>
            </a:r>
          </a:p>
          <a:p>
            <a:endParaRPr lang="en-US" dirty="0"/>
          </a:p>
          <a:p>
            <a:endParaRPr lang="en-US" dirty="0"/>
          </a:p>
        </p:txBody>
      </p:sp>
      <p:sp>
        <p:nvSpPr>
          <p:cNvPr id="5" name="TextBox 4">
            <a:extLst>
              <a:ext uri="{FF2B5EF4-FFF2-40B4-BE49-F238E27FC236}">
                <a16:creationId xmlns:a16="http://schemas.microsoft.com/office/drawing/2014/main" id="{BD285C48-8DA6-9B86-03F4-589ADA0027D0}"/>
              </a:ext>
            </a:extLst>
          </p:cNvPr>
          <p:cNvSpPr txBox="1"/>
          <p:nvPr/>
        </p:nvSpPr>
        <p:spPr>
          <a:xfrm>
            <a:off x="10531365" y="446324"/>
            <a:ext cx="1056079" cy="369332"/>
          </a:xfrm>
          <a:prstGeom prst="rect">
            <a:avLst/>
          </a:prstGeom>
          <a:noFill/>
        </p:spPr>
        <p:txBody>
          <a:bodyPr wrap="square" rtlCol="0">
            <a:spAutoFit/>
          </a:bodyPr>
          <a:lstStyle/>
          <a:p>
            <a:r>
              <a:rPr lang="en-US" dirty="0">
                <a:solidFill>
                  <a:schemeClr val="bg1">
                    <a:lumMod val="75000"/>
                    <a:lumOff val="25000"/>
                  </a:schemeClr>
                </a:solidFill>
                <a:hlinkClick r:id="rId4" action="ppaction://hlinksldjump">
                  <a:extLst>
                    <a:ext uri="{A12FA001-AC4F-418D-AE19-62706E023703}">
                      <ahyp:hlinkClr xmlns:ahyp="http://schemas.microsoft.com/office/drawing/2018/hyperlinkcolor" val="tx"/>
                    </a:ext>
                  </a:extLst>
                </a:hlinkClick>
              </a:rPr>
              <a:t>Back-up</a:t>
            </a:r>
            <a:endParaRPr lang="en-US" dirty="0">
              <a:solidFill>
                <a:schemeClr val="bg1">
                  <a:lumMod val="75000"/>
                  <a:lumOff val="25000"/>
                </a:schemeClr>
              </a:solidFill>
            </a:endParaRPr>
          </a:p>
        </p:txBody>
      </p:sp>
      <p:pic>
        <p:nvPicPr>
          <p:cNvPr id="17" name="Picture 16">
            <a:extLst>
              <a:ext uri="{FF2B5EF4-FFF2-40B4-BE49-F238E27FC236}">
                <a16:creationId xmlns:a16="http://schemas.microsoft.com/office/drawing/2014/main" id="{CFD51D6A-5E21-8B71-E256-DD52E3459DFA}"/>
              </a:ext>
            </a:extLst>
          </p:cNvPr>
          <p:cNvPicPr>
            <a:picLocks noChangeAspect="1"/>
          </p:cNvPicPr>
          <p:nvPr/>
        </p:nvPicPr>
        <p:blipFill rotWithShape="1">
          <a:blip r:embed="rId5"/>
          <a:srcRect l="40259" t="88366" r="36724" b="8902"/>
          <a:stretch/>
        </p:blipFill>
        <p:spPr>
          <a:xfrm>
            <a:off x="4619298" y="6377594"/>
            <a:ext cx="2806262" cy="178676"/>
          </a:xfrm>
          <a:prstGeom prst="rect">
            <a:avLst/>
          </a:prstGeom>
        </p:spPr>
      </p:pic>
    </p:spTree>
    <p:extLst>
      <p:ext uri="{BB962C8B-B14F-4D97-AF65-F5344CB8AC3E}">
        <p14:creationId xmlns:p14="http://schemas.microsoft.com/office/powerpoint/2010/main" val="2128419805"/>
      </p:ext>
    </p:extLst>
  </p:cSld>
  <p:clrMapOvr>
    <a:masterClrMapping/>
  </p:clrMapOvr>
</p:sld>
</file>

<file path=ppt/theme/theme1.xml><?xml version="1.0" encoding="utf-8"?>
<a:theme xmlns:a="http://schemas.openxmlformats.org/drawingml/2006/main" name="Night Dividers Slide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7400D640-EF4A-46E9-BB93-688E265BD11D}"/>
    </a:ext>
  </a:extLst>
</a:theme>
</file>

<file path=ppt/theme/theme10.xml><?xml version="1.0" encoding="utf-8"?>
<a:theme xmlns:a="http://schemas.openxmlformats.org/drawingml/2006/main" name="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E7DABEC5-70C8-4EAE-8D33-3C4A4FFE1DE6}"/>
    </a:ext>
  </a:extLst>
</a:theme>
</file>

<file path=ppt/theme/theme11.xml><?xml version="1.0" encoding="utf-8"?>
<a:theme xmlns:a="http://schemas.openxmlformats.org/drawingml/2006/main" name="1_Map">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D5CE57C6-21C2-44BE-8453-4F718591CF7C}"/>
    </a:ext>
  </a:extLst>
</a:theme>
</file>

<file path=ppt/theme/theme12.xml><?xml version="1.0" encoding="utf-8"?>
<a:theme xmlns:a="http://schemas.openxmlformats.org/drawingml/2006/main" name="2_Map">
  <a:themeElements>
    <a:clrScheme name="Custom 1">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3229C8D-81F9-41CA-8215-4E6C30F6C8E0}"/>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BC0991B-61B6-4672-9C8C-AFD0EAE0E6D5}"/>
    </a:ext>
  </a:extLst>
</a:theme>
</file>

<file path=ppt/theme/theme3.xml><?xml version="1.0" encoding="utf-8"?>
<a:theme xmlns:a="http://schemas.openxmlformats.org/drawingml/2006/main" name="Content Night Colored Option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21B0A0B-D14D-4217-9F9B-3A0E27A6FECE}"/>
    </a:ext>
  </a:extLst>
</a:theme>
</file>

<file path=ppt/theme/theme4.xml><?xml version="1.0" encoding="utf-8"?>
<a:theme xmlns:a="http://schemas.openxmlformats.org/drawingml/2006/main" name="Night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37F62C33-A62D-480D-8378-B36433DEACA3}"/>
    </a:ext>
  </a:extLst>
</a:theme>
</file>

<file path=ppt/theme/theme5.xml><?xml version="1.0" encoding="utf-8"?>
<a:theme xmlns:a="http://schemas.openxmlformats.org/drawingml/2006/main" name="Night 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5EEB56D-7539-48DC-8D7D-A0DCAC36C687}"/>
    </a:ext>
  </a:extLst>
</a:theme>
</file>

<file path=ppt/theme/theme6.xml><?xml version="1.0" encoding="utf-8"?>
<a:theme xmlns:a="http://schemas.openxmlformats.org/drawingml/2006/main" name="3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7059610-2EB1-425C-B00F-F81535AC0968}"/>
    </a:ext>
  </a:extLst>
</a:theme>
</file>

<file path=ppt/theme/theme7.xml><?xml version="1.0" encoding="utf-8"?>
<a:theme xmlns:a="http://schemas.openxmlformats.org/drawingml/2006/main" name="Miscellaneous Layouts Night">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EBD0211-E5DB-4D3B-9D0C-BBC588E03411}"/>
    </a:ext>
  </a:extLst>
</a:theme>
</file>

<file path=ppt/theme/theme8.xml><?xml version="1.0" encoding="utf-8"?>
<a:theme xmlns:a="http://schemas.openxmlformats.org/drawingml/2006/main" name="1_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55A60E4-18E3-4540-9D65-1C4B6A9601F3}"/>
    </a:ext>
  </a:extLst>
</a:theme>
</file>

<file path=ppt/theme/theme9.xml><?xml version="1.0" encoding="utf-8"?>
<a:theme xmlns:a="http://schemas.openxmlformats.org/drawingml/2006/main" name="Values Slide">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2BAFB7C-2B94-4AEE-A6E2-5D795632C66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D71F3C3AD162418168A3D1EEC31C68" ma:contentTypeVersion="13" ma:contentTypeDescription="Create a new document." ma:contentTypeScope="" ma:versionID="246aac4620dfce5653290e01db6103a4">
  <xsd:schema xmlns:xsd="http://www.w3.org/2001/XMLSchema" xmlns:xs="http://www.w3.org/2001/XMLSchema" xmlns:p="http://schemas.microsoft.com/office/2006/metadata/properties" xmlns:ns1="http://schemas.microsoft.com/sharepoint/v3" xmlns:ns3="3cb15ddf-dbe9-47ea-851d-c70642058130" xmlns:ns4="4817ca35-7031-43a6-bda2-0d9832ef6347" targetNamespace="http://schemas.microsoft.com/office/2006/metadata/properties" ma:root="true" ma:fieldsID="d9f171751992f7b44da3980a1121a476" ns1:_="" ns3:_="" ns4:_="">
    <xsd:import namespace="http://schemas.microsoft.com/sharepoint/v3"/>
    <xsd:import namespace="3cb15ddf-dbe9-47ea-851d-c70642058130"/>
    <xsd:import namespace="4817ca35-7031-43a6-bda2-0d9832ef634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b15ddf-dbe9-47ea-851d-c70642058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17ca35-7031-43a6-bda2-0d9832ef634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ACF0DF-B8F9-4E05-BCAD-F04C3EF74C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cb15ddf-dbe9-47ea-851d-c70642058130"/>
    <ds:schemaRef ds:uri="4817ca35-7031-43a6-bda2-0d9832ef63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36E05D-5703-467D-9559-DD43B6979211}">
  <ds:schemaRef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4817ca35-7031-43a6-bda2-0d9832ef6347"/>
    <ds:schemaRef ds:uri="3cb15ddf-dbe9-47ea-851d-c70642058130"/>
    <ds:schemaRef ds:uri="http://purl.org/dc/terms/"/>
    <ds:schemaRef ds:uri="http://schemas.microsoft.com/office/infopath/2007/PartnerControls"/>
    <ds:schemaRef ds:uri="http://www.w3.org/XML/1998/namespace"/>
    <ds:schemaRef ds:uri="http://schemas.microsoft.com/sharepoint/v3"/>
    <ds:schemaRef ds:uri="http://purl.org/dc/elements/1.1/"/>
  </ds:schemaRefs>
</ds:datastoreItem>
</file>

<file path=customXml/itemProps3.xml><?xml version="1.0" encoding="utf-8"?>
<ds:datastoreItem xmlns:ds="http://schemas.openxmlformats.org/officeDocument/2006/customXml" ds:itemID="{29ECAD77-3A47-4B9F-ACB1-2AB018B452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Jacobs_PowerPoint_V7-01</Template>
  <TotalTime>13964</TotalTime>
  <Words>1837</Words>
  <Application>Microsoft Office PowerPoint</Application>
  <PresentationFormat>Widescreen</PresentationFormat>
  <Paragraphs>419</Paragraphs>
  <Slides>77</Slides>
  <Notes>9</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77</vt:i4>
      </vt:variant>
    </vt:vector>
  </HeadingPairs>
  <TitlesOfParts>
    <vt:vector size="94" baseType="lpstr">
      <vt:lpstr>Arial</vt:lpstr>
      <vt:lpstr>Wingdings</vt:lpstr>
      <vt:lpstr>Calibri</vt:lpstr>
      <vt:lpstr>Jacobs Chronos</vt:lpstr>
      <vt:lpstr>Jacobs Chronos Light</vt:lpstr>
      <vt:lpstr>Night Dividers Slides</vt:lpstr>
      <vt:lpstr>Agenda</vt:lpstr>
      <vt:lpstr>Content Night Colored Options</vt:lpstr>
      <vt:lpstr>Night Layouts</vt:lpstr>
      <vt:lpstr>Night Sequence Frame Layouts</vt:lpstr>
      <vt:lpstr>3_Map</vt:lpstr>
      <vt:lpstr>Miscellaneous Layouts Night</vt:lpstr>
      <vt:lpstr>1_Sequence Frame Layouts</vt:lpstr>
      <vt:lpstr>Values Slide</vt:lpstr>
      <vt:lpstr>Map</vt:lpstr>
      <vt:lpstr>1_Map</vt:lpstr>
      <vt:lpstr>2_Map</vt:lpstr>
      <vt:lpstr>14x22 Wall and Floor Tape Impact Study</vt:lpstr>
      <vt:lpstr>Agenda</vt:lpstr>
      <vt:lpstr>Overview</vt:lpstr>
      <vt:lpstr>Test 673 Objectives</vt:lpstr>
      <vt:lpstr>14x22 Facility Description</vt:lpstr>
      <vt:lpstr>Check Standard Probe Overview</vt:lpstr>
      <vt:lpstr>Check Standard Probe Results – QCODE 2</vt:lpstr>
      <vt:lpstr>Check Standard Probe Results – QCODE 3</vt:lpstr>
      <vt:lpstr>Wall Rake Results – QCODE 2</vt:lpstr>
      <vt:lpstr>Wall Rake Results – QCODE 3</vt:lpstr>
      <vt:lpstr>WICS Results – QCODE 2</vt:lpstr>
      <vt:lpstr>WICS Results – QCODE 3 </vt:lpstr>
      <vt:lpstr>Conclusions</vt:lpstr>
      <vt:lpstr>Questions/Comments?</vt:lpstr>
      <vt:lpstr>Check Standard Probe Back-up Slides</vt:lpstr>
      <vt:lpstr>Check Standard Probe Back-up Slides</vt:lpstr>
      <vt:lpstr>Check Standard Probe Back-up Slides</vt:lpstr>
      <vt:lpstr>Check Standard Probe Back-up Slides</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2</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Wall Rake Back-up Slides – QCODE 3</vt:lpstr>
      <vt:lpstr>WICS Back-up Slides – QCODE 2</vt:lpstr>
      <vt:lpstr>WICS Back-up Slides – QCODE 2</vt:lpstr>
      <vt:lpstr>WICS Back-up Slides – QCODE 2</vt:lpstr>
      <vt:lpstr>WICS Back-up Slides – QCODE 2</vt:lpstr>
      <vt:lpstr>WICS Back-up Slides – QCODE 2</vt:lpstr>
      <vt:lpstr>WICS Back-up Slides – QCODE 2</vt:lpstr>
      <vt:lpstr>WICS Back-up Slides – QCODE 2</vt:lpstr>
      <vt:lpstr>WICS Back-up Slides – QCODE 2</vt:lpstr>
      <vt:lpstr>WICS Back-up Slides – QCODE 2</vt:lpstr>
      <vt:lpstr>WICS Back-up Slides – QCODE 2</vt:lpstr>
      <vt:lpstr>WICS Back-up Slides – QCODE 2</vt:lpstr>
      <vt:lpstr>WICS Back-up Slides – QCODE 2</vt:lpstr>
      <vt:lpstr>WICS Back-up Slides – QCODE 3</vt:lpstr>
      <vt:lpstr>WICS Back-up Slides – QCODE 3</vt:lpstr>
      <vt:lpstr>WICS Back-up Slides – QCODE 3</vt:lpstr>
      <vt:lpstr>WICS Back-up Slides – QCODE 3</vt:lpstr>
      <vt:lpstr>WICS Back-up Slides – QCODE 3</vt:lpstr>
      <vt:lpstr>WICS Back-up Slides – QCODE 3</vt:lpstr>
      <vt:lpstr>WICS Back-up Slides – QCODE 3</vt:lpstr>
      <vt:lpstr>WICS Back-up Slides – QCODE 3</vt:lpstr>
      <vt:lpstr>WICS Back-up Slides – QCODE 3</vt:lpstr>
      <vt:lpstr>WICS Back-up Slides – QCODE 3</vt:lpstr>
      <vt:lpstr>WICS Back-up Slides – QCODE 3</vt:lpstr>
      <vt:lpstr>WICS Back-up Slides – QCODE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this template – PLEASE READ BEFORE CONTINUING</dc:title>
  <dc:creator>Jennifer Adriany</dc:creator>
  <cp:lastModifiedBy>Zauber, Samantha (LARC-D327)[Jacobs Technology, Inc.]</cp:lastModifiedBy>
  <cp:revision>81</cp:revision>
  <dcterms:created xsi:type="dcterms:W3CDTF">2019-10-29T21:59:11Z</dcterms:created>
  <dcterms:modified xsi:type="dcterms:W3CDTF">2023-07-13T19:35:39Z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ObjectID">
    <vt:lpwstr>85685</vt:lpwstr>
  </property>
  <property fmtid="{D5CDD505-2E9C-101B-9397-08002B2CF9AE}" pid="3" name="ContentTypeId">
    <vt:lpwstr>0x010100E2D71F3C3AD162418168A3D1EEC31C68</vt:lpwstr>
  </property>
  <property fmtid="{D5CDD505-2E9C-101B-9397-08002B2CF9AE}" pid="4" name="Offisync_UniqueId">
    <vt:lpwstr>305709</vt:lpwstr>
  </property>
  <property fmtid="{D5CDD505-2E9C-101B-9397-08002B2CF9AE}" pid="5" name="Offisync_ServerID">
    <vt:lpwstr>9cccfa22-076e-4cdd-971e-89631ff06cda</vt:lpwstr>
  </property>
  <property fmtid="{D5CDD505-2E9C-101B-9397-08002B2CF9AE}" pid="6" name="Offisync_ProviderInitializationData">
    <vt:lpwstr>https://jacobsconnect.jacobs.com</vt:lpwstr>
  </property>
  <property fmtid="{D5CDD505-2E9C-101B-9397-08002B2CF9AE}" pid="7" name="Offisync_UpdateToken">
    <vt:lpwstr>4</vt:lpwstr>
  </property>
  <property fmtid="{D5CDD505-2E9C-101B-9397-08002B2CF9AE}" pid="8" name="Jive_LatestUserAccountName">
    <vt:lpwstr>jennifer.adriany@jacobs.com</vt:lpwstr>
  </property>
  <property fmtid="{D5CDD505-2E9C-101B-9397-08002B2CF9AE}" pid="9" name="Jive_VersionGuid">
    <vt:lpwstr>accf2eec-2b60-409e-b636-7b1747c3143c</vt:lpwstr>
  </property>
</Properties>
</file>