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modernComment_8DD_5E439D8A.xml" ContentType="application/vnd.ms-powerpoint.comments+xml"/>
  <Override PartName="/ppt/comments/modernComment_8E2_7375E7DD.xml" ContentType="application/vnd.ms-powerpoint.comments+xml"/>
  <Override PartName="/ppt/comments/modernComment_8E3_FED85272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73" r:id="rId5"/>
    <p:sldId id="274" r:id="rId6"/>
    <p:sldId id="2235" r:id="rId7"/>
    <p:sldId id="2260" r:id="rId8"/>
    <p:sldId id="2268" r:id="rId9"/>
    <p:sldId id="2256" r:id="rId10"/>
    <p:sldId id="2287" r:id="rId11"/>
    <p:sldId id="2252" r:id="rId12"/>
    <p:sldId id="2266" r:id="rId13"/>
    <p:sldId id="2269" r:id="rId14"/>
    <p:sldId id="2257" r:id="rId15"/>
    <p:sldId id="2274" r:id="rId16"/>
    <p:sldId id="2275" r:id="rId17"/>
    <p:sldId id="2273" r:id="rId18"/>
    <p:sldId id="2272" r:id="rId19"/>
    <p:sldId id="2255" r:id="rId20"/>
    <p:sldId id="2248" r:id="rId21"/>
    <p:sldId id="2238" r:id="rId22"/>
    <p:sldId id="2263" r:id="rId23"/>
    <p:sldId id="2249" r:id="rId24"/>
    <p:sldId id="2290" r:id="rId25"/>
    <p:sldId id="2265" r:id="rId26"/>
    <p:sldId id="2264" r:id="rId27"/>
    <p:sldId id="2280" r:id="rId28"/>
    <p:sldId id="257" r:id="rId29"/>
    <p:sldId id="258" r:id="rId30"/>
    <p:sldId id="259" r:id="rId31"/>
  </p:sldIdLst>
  <p:sldSz cx="12192000" cy="6858000"/>
  <p:notesSz cx="7302500" cy="95885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Times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0">
          <p15:clr>
            <a:srgbClr val="A4A3A4"/>
          </p15:clr>
        </p15:guide>
        <p15:guide id="2" pos="230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8694633-2B59-0F80-7C78-D4CAC9368B9C}" name="Abramczyk, Seth (GSFC-5450)" initials="SA" userId="Abramczyk, Seth (GSFC-5450)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2B2B82"/>
    <a:srgbClr val="B0B3F6"/>
    <a:srgbClr val="5F5F5F"/>
    <a:srgbClr val="DDDDDD"/>
    <a:srgbClr val="777777"/>
    <a:srgbClr val="CCFFCC"/>
    <a:srgbClr val="FFFF99"/>
    <a:srgbClr val="FFCCC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A25EA6-67F1-4E01-BEB7-C3D33CA79220}" v="16" dt="2023-07-07T17:48:50.488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2"/>
      </p:cViewPr>
      <p:guideLst>
        <p:guide orient="horz" pos="288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56" y="-90"/>
      </p:cViewPr>
      <p:guideLst>
        <p:guide orient="horz" pos="3020"/>
        <p:guide pos="23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ramczyk, Seth (GSFC-5450)" userId="e37f3ad2-127a-4c78-8e4b-63036fb2755b" providerId="ADAL" clId="{FFA25EA6-67F1-4E01-BEB7-C3D33CA79220}"/>
    <pc:docChg chg="undo custSel delSld modSld sldOrd">
      <pc:chgData name="Abramczyk, Seth (GSFC-5450)" userId="e37f3ad2-127a-4c78-8e4b-63036fb2755b" providerId="ADAL" clId="{FFA25EA6-67F1-4E01-BEB7-C3D33CA79220}" dt="2023-07-07T17:50:33.790" v="340" actId="20577"/>
      <pc:docMkLst>
        <pc:docMk/>
      </pc:docMkLst>
      <pc:sldChg chg="addSp delSp modSp mod">
        <pc:chgData name="Abramczyk, Seth (GSFC-5450)" userId="e37f3ad2-127a-4c78-8e4b-63036fb2755b" providerId="ADAL" clId="{FFA25EA6-67F1-4E01-BEB7-C3D33CA79220}" dt="2023-07-07T16:42:50.173" v="23"/>
        <pc:sldMkLst>
          <pc:docMk/>
          <pc:sldMk cId="1272936091" sldId="257"/>
        </pc:sldMkLst>
        <pc:spChg chg="add mod">
          <ac:chgData name="Abramczyk, Seth (GSFC-5450)" userId="e37f3ad2-127a-4c78-8e4b-63036fb2755b" providerId="ADAL" clId="{FFA25EA6-67F1-4E01-BEB7-C3D33CA79220}" dt="2023-07-07T16:42:50.173" v="23"/>
          <ac:spMkLst>
            <pc:docMk/>
            <pc:sldMk cId="1272936091" sldId="257"/>
            <ac:spMk id="4" creationId="{3AC68BE0-7C5A-3242-A90A-0CAB073BF81E}"/>
          </ac:spMkLst>
        </pc:spChg>
        <pc:spChg chg="add mod">
          <ac:chgData name="Abramczyk, Seth (GSFC-5450)" userId="e37f3ad2-127a-4c78-8e4b-63036fb2755b" providerId="ADAL" clId="{FFA25EA6-67F1-4E01-BEB7-C3D33CA79220}" dt="2023-07-07T16:42:50.173" v="23"/>
          <ac:spMkLst>
            <pc:docMk/>
            <pc:sldMk cId="1272936091" sldId="257"/>
            <ac:spMk id="5" creationId="{672F8207-C573-9410-66AC-E85BCBE1C860}"/>
          </ac:spMkLst>
        </pc:spChg>
        <pc:spChg chg="del">
          <ac:chgData name="Abramczyk, Seth (GSFC-5450)" userId="e37f3ad2-127a-4c78-8e4b-63036fb2755b" providerId="ADAL" clId="{FFA25EA6-67F1-4E01-BEB7-C3D33CA79220}" dt="2023-07-07T16:42:18.284" v="11" actId="478"/>
          <ac:spMkLst>
            <pc:docMk/>
            <pc:sldMk cId="1272936091" sldId="257"/>
            <ac:spMk id="11" creationId="{E894A3CA-89F0-4480-91DA-0632AFBE63EE}"/>
          </ac:spMkLst>
        </pc:spChg>
        <pc:spChg chg="del">
          <ac:chgData name="Abramczyk, Seth (GSFC-5450)" userId="e37f3ad2-127a-4c78-8e4b-63036fb2755b" providerId="ADAL" clId="{FFA25EA6-67F1-4E01-BEB7-C3D33CA79220}" dt="2023-07-07T16:42:17.086" v="10" actId="478"/>
          <ac:spMkLst>
            <pc:docMk/>
            <pc:sldMk cId="1272936091" sldId="257"/>
            <ac:spMk id="12" creationId="{2BFAD34E-D707-42F9-86B6-E99AB82E00B4}"/>
          </ac:spMkLst>
        </pc:spChg>
        <pc:spChg chg="del">
          <ac:chgData name="Abramczyk, Seth (GSFC-5450)" userId="e37f3ad2-127a-4c78-8e4b-63036fb2755b" providerId="ADAL" clId="{FFA25EA6-67F1-4E01-BEB7-C3D33CA79220}" dt="2023-07-07T16:42:15.712" v="9" actId="478"/>
          <ac:spMkLst>
            <pc:docMk/>
            <pc:sldMk cId="1272936091" sldId="257"/>
            <ac:spMk id="13" creationId="{F78EF83A-0E49-4485-AE83-6BA7C790B1DF}"/>
          </ac:spMkLst>
        </pc:spChg>
      </pc:sldChg>
      <pc:sldChg chg="addSp delSp modSp mod">
        <pc:chgData name="Abramczyk, Seth (GSFC-5450)" userId="e37f3ad2-127a-4c78-8e4b-63036fb2755b" providerId="ADAL" clId="{FFA25EA6-67F1-4E01-BEB7-C3D33CA79220}" dt="2023-07-07T16:42:51.741" v="24"/>
        <pc:sldMkLst>
          <pc:docMk/>
          <pc:sldMk cId="1651455365" sldId="258"/>
        </pc:sldMkLst>
        <pc:spChg chg="add mod">
          <ac:chgData name="Abramczyk, Seth (GSFC-5450)" userId="e37f3ad2-127a-4c78-8e4b-63036fb2755b" providerId="ADAL" clId="{FFA25EA6-67F1-4E01-BEB7-C3D33CA79220}" dt="2023-07-07T16:42:51.741" v="24"/>
          <ac:spMkLst>
            <pc:docMk/>
            <pc:sldMk cId="1651455365" sldId="258"/>
            <ac:spMk id="4" creationId="{3F5C271E-7A63-9CC5-8630-342FD53DE04C}"/>
          </ac:spMkLst>
        </pc:spChg>
        <pc:spChg chg="add mod">
          <ac:chgData name="Abramczyk, Seth (GSFC-5450)" userId="e37f3ad2-127a-4c78-8e4b-63036fb2755b" providerId="ADAL" clId="{FFA25EA6-67F1-4E01-BEB7-C3D33CA79220}" dt="2023-07-07T16:42:51.741" v="24"/>
          <ac:spMkLst>
            <pc:docMk/>
            <pc:sldMk cId="1651455365" sldId="258"/>
            <ac:spMk id="5" creationId="{67BDDB27-CF63-DE7A-DE0F-ED679BF099A3}"/>
          </ac:spMkLst>
        </pc:spChg>
        <pc:spChg chg="del">
          <ac:chgData name="Abramczyk, Seth (GSFC-5450)" userId="e37f3ad2-127a-4c78-8e4b-63036fb2755b" providerId="ADAL" clId="{FFA25EA6-67F1-4E01-BEB7-C3D33CA79220}" dt="2023-07-07T16:42:20.837" v="12" actId="478"/>
          <ac:spMkLst>
            <pc:docMk/>
            <pc:sldMk cId="1651455365" sldId="258"/>
            <ac:spMk id="22" creationId="{27FFBBAD-A249-4A9F-862A-3E630C745E39}"/>
          </ac:spMkLst>
        </pc:spChg>
        <pc:spChg chg="del">
          <ac:chgData name="Abramczyk, Seth (GSFC-5450)" userId="e37f3ad2-127a-4c78-8e4b-63036fb2755b" providerId="ADAL" clId="{FFA25EA6-67F1-4E01-BEB7-C3D33CA79220}" dt="2023-07-07T16:42:21.816" v="13" actId="478"/>
          <ac:spMkLst>
            <pc:docMk/>
            <pc:sldMk cId="1651455365" sldId="258"/>
            <ac:spMk id="23" creationId="{C8D99110-A643-4A30-ACAD-F5152DC9A565}"/>
          </ac:spMkLst>
        </pc:spChg>
        <pc:spChg chg="del">
          <ac:chgData name="Abramczyk, Seth (GSFC-5450)" userId="e37f3ad2-127a-4c78-8e4b-63036fb2755b" providerId="ADAL" clId="{FFA25EA6-67F1-4E01-BEB7-C3D33CA79220}" dt="2023-07-07T16:42:22.895" v="14" actId="478"/>
          <ac:spMkLst>
            <pc:docMk/>
            <pc:sldMk cId="1651455365" sldId="258"/>
            <ac:spMk id="24" creationId="{C0B51913-2F45-4BFD-A885-CE10D98BCC91}"/>
          </ac:spMkLst>
        </pc:spChg>
      </pc:sldChg>
      <pc:sldChg chg="addSp delSp modSp mod">
        <pc:chgData name="Abramczyk, Seth (GSFC-5450)" userId="e37f3ad2-127a-4c78-8e4b-63036fb2755b" providerId="ADAL" clId="{FFA25EA6-67F1-4E01-BEB7-C3D33CA79220}" dt="2023-07-07T16:42:54.043" v="25"/>
        <pc:sldMkLst>
          <pc:docMk/>
          <pc:sldMk cId="1031810785" sldId="259"/>
        </pc:sldMkLst>
        <pc:spChg chg="add mod">
          <ac:chgData name="Abramczyk, Seth (GSFC-5450)" userId="e37f3ad2-127a-4c78-8e4b-63036fb2755b" providerId="ADAL" clId="{FFA25EA6-67F1-4E01-BEB7-C3D33CA79220}" dt="2023-07-07T16:42:54.043" v="25"/>
          <ac:spMkLst>
            <pc:docMk/>
            <pc:sldMk cId="1031810785" sldId="259"/>
            <ac:spMk id="3" creationId="{A6B75195-EC2A-669B-F2D6-7C3958C20E13}"/>
          </ac:spMkLst>
        </pc:spChg>
        <pc:spChg chg="add mod">
          <ac:chgData name="Abramczyk, Seth (GSFC-5450)" userId="e37f3ad2-127a-4c78-8e4b-63036fb2755b" providerId="ADAL" clId="{FFA25EA6-67F1-4E01-BEB7-C3D33CA79220}" dt="2023-07-07T16:42:54.043" v="25"/>
          <ac:spMkLst>
            <pc:docMk/>
            <pc:sldMk cId="1031810785" sldId="259"/>
            <ac:spMk id="5" creationId="{973410FE-5098-540E-9D26-5D3A0A1F8BE5}"/>
          </ac:spMkLst>
        </pc:spChg>
        <pc:spChg chg="del">
          <ac:chgData name="Abramczyk, Seth (GSFC-5450)" userId="e37f3ad2-127a-4c78-8e4b-63036fb2755b" providerId="ADAL" clId="{FFA25EA6-67F1-4E01-BEB7-C3D33CA79220}" dt="2023-07-07T16:42:27.536" v="17" actId="478"/>
          <ac:spMkLst>
            <pc:docMk/>
            <pc:sldMk cId="1031810785" sldId="259"/>
            <ac:spMk id="22" creationId="{6D793C6A-E620-4E4E-906D-B0C77F9C2B17}"/>
          </ac:spMkLst>
        </pc:spChg>
        <pc:spChg chg="del">
          <ac:chgData name="Abramczyk, Seth (GSFC-5450)" userId="e37f3ad2-127a-4c78-8e4b-63036fb2755b" providerId="ADAL" clId="{FFA25EA6-67F1-4E01-BEB7-C3D33CA79220}" dt="2023-07-07T16:42:26.352" v="16" actId="478"/>
          <ac:spMkLst>
            <pc:docMk/>
            <pc:sldMk cId="1031810785" sldId="259"/>
            <ac:spMk id="23" creationId="{F2F71DAA-2276-4AED-A47C-B9062BF74B87}"/>
          </ac:spMkLst>
        </pc:spChg>
        <pc:spChg chg="del">
          <ac:chgData name="Abramczyk, Seth (GSFC-5450)" userId="e37f3ad2-127a-4c78-8e4b-63036fb2755b" providerId="ADAL" clId="{FFA25EA6-67F1-4E01-BEB7-C3D33CA79220}" dt="2023-07-07T16:42:25.414" v="15" actId="478"/>
          <ac:spMkLst>
            <pc:docMk/>
            <pc:sldMk cId="1031810785" sldId="259"/>
            <ac:spMk id="24" creationId="{C23C05E3-FFDC-4AC6-8463-9968AC543DC3}"/>
          </ac:spMkLst>
        </pc:spChg>
      </pc:sldChg>
      <pc:sldChg chg="modSp mod">
        <pc:chgData name="Abramczyk, Seth (GSFC-5450)" userId="e37f3ad2-127a-4c78-8e4b-63036fb2755b" providerId="ADAL" clId="{FFA25EA6-67F1-4E01-BEB7-C3D33CA79220}" dt="2023-07-07T17:43:44.376" v="186" actId="2711"/>
        <pc:sldMkLst>
          <pc:docMk/>
          <pc:sldMk cId="2798685524" sldId="274"/>
        </pc:sldMkLst>
        <pc:spChg chg="mod">
          <ac:chgData name="Abramczyk, Seth (GSFC-5450)" userId="e37f3ad2-127a-4c78-8e4b-63036fb2755b" providerId="ADAL" clId="{FFA25EA6-67F1-4E01-BEB7-C3D33CA79220}" dt="2023-07-07T17:43:44.376" v="186" actId="2711"/>
          <ac:spMkLst>
            <pc:docMk/>
            <pc:sldMk cId="2798685524" sldId="274"/>
            <ac:spMk id="8" creationId="{C4D334B6-7FE1-4EE8-92E9-3C097C7FD896}"/>
          </ac:spMkLst>
        </pc:spChg>
        <pc:cxnChg chg="mod">
          <ac:chgData name="Abramczyk, Seth (GSFC-5450)" userId="e37f3ad2-127a-4c78-8e4b-63036fb2755b" providerId="ADAL" clId="{FFA25EA6-67F1-4E01-BEB7-C3D33CA79220}" dt="2023-07-07T17:43:44.376" v="186" actId="2711"/>
          <ac:cxnSpMkLst>
            <pc:docMk/>
            <pc:sldMk cId="2798685524" sldId="274"/>
            <ac:cxnSpMk id="9" creationId="{75F18917-EC7E-4B2E-8CDF-90F01D28CAA3}"/>
          </ac:cxnSpMkLst>
        </pc:cxnChg>
      </pc:sldChg>
      <pc:sldChg chg="modSp mod">
        <pc:chgData name="Abramczyk, Seth (GSFC-5450)" userId="e37f3ad2-127a-4c78-8e4b-63036fb2755b" providerId="ADAL" clId="{FFA25EA6-67F1-4E01-BEB7-C3D33CA79220}" dt="2023-07-07T17:43:54.658" v="187" actId="2711"/>
        <pc:sldMkLst>
          <pc:docMk/>
          <pc:sldMk cId="1313373251" sldId="2235"/>
        </pc:sldMkLst>
        <pc:spChg chg="mod">
          <ac:chgData name="Abramczyk, Seth (GSFC-5450)" userId="e37f3ad2-127a-4c78-8e4b-63036fb2755b" providerId="ADAL" clId="{FFA25EA6-67F1-4E01-BEB7-C3D33CA79220}" dt="2023-07-07T17:43:54.658" v="187" actId="2711"/>
          <ac:spMkLst>
            <pc:docMk/>
            <pc:sldMk cId="1313373251" sldId="2235"/>
            <ac:spMk id="5" creationId="{0D85662B-5F08-4124-B0FB-FCF0648A5C06}"/>
          </ac:spMkLst>
        </pc:spChg>
        <pc:spChg chg="mod">
          <ac:chgData name="Abramczyk, Seth (GSFC-5450)" userId="e37f3ad2-127a-4c78-8e4b-63036fb2755b" providerId="ADAL" clId="{FFA25EA6-67F1-4E01-BEB7-C3D33CA79220}" dt="2023-07-07T17:43:54.658" v="187" actId="2711"/>
          <ac:spMkLst>
            <pc:docMk/>
            <pc:sldMk cId="1313373251" sldId="2235"/>
            <ac:spMk id="13" creationId="{4654E48A-2DD5-46CB-AFD0-10F1A6BDF798}"/>
          </ac:spMkLst>
        </pc:spChg>
        <pc:spChg chg="mod">
          <ac:chgData name="Abramczyk, Seth (GSFC-5450)" userId="e37f3ad2-127a-4c78-8e4b-63036fb2755b" providerId="ADAL" clId="{FFA25EA6-67F1-4E01-BEB7-C3D33CA79220}" dt="2023-07-07T17:43:54.658" v="187" actId="2711"/>
          <ac:spMkLst>
            <pc:docMk/>
            <pc:sldMk cId="1313373251" sldId="2235"/>
            <ac:spMk id="14" creationId="{895F4180-37BB-46A3-ACDD-D23B0568DF5D}"/>
          </ac:spMkLst>
        </pc:spChg>
        <pc:spChg chg="mod">
          <ac:chgData name="Abramczyk, Seth (GSFC-5450)" userId="e37f3ad2-127a-4c78-8e4b-63036fb2755b" providerId="ADAL" clId="{FFA25EA6-67F1-4E01-BEB7-C3D33CA79220}" dt="2023-07-07T17:43:54.658" v="187" actId="2711"/>
          <ac:spMkLst>
            <pc:docMk/>
            <pc:sldMk cId="1313373251" sldId="2235"/>
            <ac:spMk id="15" creationId="{3B7CDAA5-A4D9-479C-A7B4-D266D7BE5795}"/>
          </ac:spMkLst>
        </pc:spChg>
        <pc:spChg chg="mod">
          <ac:chgData name="Abramczyk, Seth (GSFC-5450)" userId="e37f3ad2-127a-4c78-8e4b-63036fb2755b" providerId="ADAL" clId="{FFA25EA6-67F1-4E01-BEB7-C3D33CA79220}" dt="2023-07-07T17:43:54.658" v="187" actId="2711"/>
          <ac:spMkLst>
            <pc:docMk/>
            <pc:sldMk cId="1313373251" sldId="2235"/>
            <ac:spMk id="17" creationId="{7B224F76-D112-4C5C-91B4-27D0F23A2CB9}"/>
          </ac:spMkLst>
        </pc:spChg>
      </pc:sldChg>
      <pc:sldChg chg="modSp mod">
        <pc:chgData name="Abramczyk, Seth (GSFC-5450)" userId="e37f3ad2-127a-4c78-8e4b-63036fb2755b" providerId="ADAL" clId="{FFA25EA6-67F1-4E01-BEB7-C3D33CA79220}" dt="2023-07-07T16:42:40.196" v="19" actId="1035"/>
        <pc:sldMkLst>
          <pc:docMk/>
          <pc:sldMk cId="2928574002" sldId="2238"/>
        </pc:sldMkLst>
        <pc:spChg chg="mod">
          <ac:chgData name="Abramczyk, Seth (GSFC-5450)" userId="e37f3ad2-127a-4c78-8e4b-63036fb2755b" providerId="ADAL" clId="{FFA25EA6-67F1-4E01-BEB7-C3D33CA79220}" dt="2023-07-07T16:42:40.196" v="19" actId="1035"/>
          <ac:spMkLst>
            <pc:docMk/>
            <pc:sldMk cId="2928574002" sldId="2238"/>
            <ac:spMk id="7" creationId="{8136F467-7D90-8C4A-0713-A7AF4A18EA96}"/>
          </ac:spMkLst>
        </pc:spChg>
        <pc:spChg chg="mod">
          <ac:chgData name="Abramczyk, Seth (GSFC-5450)" userId="e37f3ad2-127a-4c78-8e4b-63036fb2755b" providerId="ADAL" clId="{FFA25EA6-67F1-4E01-BEB7-C3D33CA79220}" dt="2023-07-07T16:42:40.196" v="19" actId="1035"/>
          <ac:spMkLst>
            <pc:docMk/>
            <pc:sldMk cId="2928574002" sldId="2238"/>
            <ac:spMk id="8" creationId="{CB646855-43DD-C973-671B-0D8A64DAF9A6}"/>
          </ac:spMkLst>
        </pc:spChg>
      </pc:sldChg>
      <pc:sldChg chg="addSp modSp del mod addCm">
        <pc:chgData name="Abramczyk, Seth (GSFC-5450)" userId="e37f3ad2-127a-4c78-8e4b-63036fb2755b" providerId="ADAL" clId="{FFA25EA6-67F1-4E01-BEB7-C3D33CA79220}" dt="2023-07-07T17:45:09.022" v="195" actId="47"/>
        <pc:sldMkLst>
          <pc:docMk/>
          <pc:sldMk cId="220033586" sldId="2239"/>
        </pc:sldMkLst>
        <pc:spChg chg="mod">
          <ac:chgData name="Abramczyk, Seth (GSFC-5450)" userId="e37f3ad2-127a-4c78-8e4b-63036fb2755b" providerId="ADAL" clId="{FFA25EA6-67F1-4E01-BEB7-C3D33CA79220}" dt="2023-07-07T17:44:13.328" v="189" actId="14100"/>
          <ac:spMkLst>
            <pc:docMk/>
            <pc:sldMk cId="220033586" sldId="2239"/>
            <ac:spMk id="2" creationId="{28391C3E-CC1D-43B2-934F-347004DCF036}"/>
          </ac:spMkLst>
        </pc:spChg>
        <pc:spChg chg="add mod">
          <ac:chgData name="Abramczyk, Seth (GSFC-5450)" userId="e37f3ad2-127a-4c78-8e4b-63036fb2755b" providerId="ADAL" clId="{FFA25EA6-67F1-4E01-BEB7-C3D33CA79220}" dt="2023-07-07T17:27:40.728" v="118" actId="20577"/>
          <ac:spMkLst>
            <pc:docMk/>
            <pc:sldMk cId="220033586" sldId="2239"/>
            <ac:spMk id="4" creationId="{C75A4FD7-4EA0-17B1-5941-01EC1D704FC0}"/>
          </ac:spMkLst>
        </pc:spChg>
        <pc:picChg chg="mod">
          <ac:chgData name="Abramczyk, Seth (GSFC-5450)" userId="e37f3ad2-127a-4c78-8e4b-63036fb2755b" providerId="ADAL" clId="{FFA25EA6-67F1-4E01-BEB7-C3D33CA79220}" dt="2023-07-07T17:26:58.952" v="112" actId="1076"/>
          <ac:picMkLst>
            <pc:docMk/>
            <pc:sldMk cId="220033586" sldId="2239"/>
            <ac:picMk id="7" creationId="{394567E4-B09B-47F8-8508-6D595BF88E2C}"/>
          </ac:picMkLst>
        </pc:picChg>
      </pc:sldChg>
      <pc:sldChg chg="modSp mod">
        <pc:chgData name="Abramczyk, Seth (GSFC-5450)" userId="e37f3ad2-127a-4c78-8e4b-63036fb2755b" providerId="ADAL" clId="{FFA25EA6-67F1-4E01-BEB7-C3D33CA79220}" dt="2023-07-07T17:45:34.117" v="219" actId="14100"/>
        <pc:sldMkLst>
          <pc:docMk/>
          <pc:sldMk cId="1632084364" sldId="2248"/>
        </pc:sldMkLst>
        <pc:spChg chg="mod">
          <ac:chgData name="Abramczyk, Seth (GSFC-5450)" userId="e37f3ad2-127a-4c78-8e4b-63036fb2755b" providerId="ADAL" clId="{FFA25EA6-67F1-4E01-BEB7-C3D33CA79220}" dt="2023-07-07T17:45:34.117" v="219" actId="14100"/>
          <ac:spMkLst>
            <pc:docMk/>
            <pc:sldMk cId="1632084364" sldId="2248"/>
            <ac:spMk id="2" creationId="{0F5FDC35-27E3-4DA3-BADA-5B4A4FAFF726}"/>
          </ac:spMkLst>
        </pc:spChg>
        <pc:picChg chg="mod">
          <ac:chgData name="Abramczyk, Seth (GSFC-5450)" userId="e37f3ad2-127a-4c78-8e4b-63036fb2755b" providerId="ADAL" clId="{FFA25EA6-67F1-4E01-BEB7-C3D33CA79220}" dt="2023-07-07T17:44:55.766" v="194" actId="14100"/>
          <ac:picMkLst>
            <pc:docMk/>
            <pc:sldMk cId="1632084364" sldId="2248"/>
            <ac:picMk id="4" creationId="{B85815A2-F96F-4AF9-C8EC-3CBF5A317D70}"/>
          </ac:picMkLst>
        </pc:picChg>
      </pc:sldChg>
      <pc:sldChg chg="addSp delSp modSp mod ord">
        <pc:chgData name="Abramczyk, Seth (GSFC-5450)" userId="e37f3ad2-127a-4c78-8e4b-63036fb2755b" providerId="ADAL" clId="{FFA25EA6-67F1-4E01-BEB7-C3D33CA79220}" dt="2023-07-07T17:47:44.861" v="221"/>
        <pc:sldMkLst>
          <pc:docMk/>
          <pc:sldMk cId="2771266388" sldId="2249"/>
        </pc:sldMkLst>
        <pc:spChg chg="del">
          <ac:chgData name="Abramczyk, Seth (GSFC-5450)" userId="e37f3ad2-127a-4c78-8e4b-63036fb2755b" providerId="ADAL" clId="{FFA25EA6-67F1-4E01-BEB7-C3D33CA79220}" dt="2023-07-07T16:42:03.688" v="5" actId="478"/>
          <ac:spMkLst>
            <pc:docMk/>
            <pc:sldMk cId="2771266388" sldId="2249"/>
            <ac:spMk id="2" creationId="{E6D01DCA-4C3C-45A9-81EB-E4F67F0E67F4}"/>
          </ac:spMkLst>
        </pc:spChg>
        <pc:spChg chg="add mod">
          <ac:chgData name="Abramczyk, Seth (GSFC-5450)" userId="e37f3ad2-127a-4c78-8e4b-63036fb2755b" providerId="ADAL" clId="{FFA25EA6-67F1-4E01-BEB7-C3D33CA79220}" dt="2023-07-07T16:42:44.892" v="21"/>
          <ac:spMkLst>
            <pc:docMk/>
            <pc:sldMk cId="2771266388" sldId="2249"/>
            <ac:spMk id="4" creationId="{DBDBA9BF-1A4B-C447-12A5-F2D324A086B1}"/>
          </ac:spMkLst>
        </pc:spChg>
        <pc:spChg chg="del">
          <ac:chgData name="Abramczyk, Seth (GSFC-5450)" userId="e37f3ad2-127a-4c78-8e4b-63036fb2755b" providerId="ADAL" clId="{FFA25EA6-67F1-4E01-BEB7-C3D33CA79220}" dt="2023-07-07T16:42:02.697" v="4" actId="478"/>
          <ac:spMkLst>
            <pc:docMk/>
            <pc:sldMk cId="2771266388" sldId="2249"/>
            <ac:spMk id="5" creationId="{F030F282-0706-440B-B271-36A75502A9BA}"/>
          </ac:spMkLst>
        </pc:spChg>
        <pc:spChg chg="del">
          <ac:chgData name="Abramczyk, Seth (GSFC-5450)" userId="e37f3ad2-127a-4c78-8e4b-63036fb2755b" providerId="ADAL" clId="{FFA25EA6-67F1-4E01-BEB7-C3D33CA79220}" dt="2023-07-07T16:42:01.358" v="3" actId="478"/>
          <ac:spMkLst>
            <pc:docMk/>
            <pc:sldMk cId="2771266388" sldId="2249"/>
            <ac:spMk id="6" creationId="{7E2C8529-183A-4FFC-8A93-EF04218B2F6B}"/>
          </ac:spMkLst>
        </pc:spChg>
        <pc:spChg chg="add mod">
          <ac:chgData name="Abramczyk, Seth (GSFC-5450)" userId="e37f3ad2-127a-4c78-8e4b-63036fb2755b" providerId="ADAL" clId="{FFA25EA6-67F1-4E01-BEB7-C3D33CA79220}" dt="2023-07-07T16:42:44.892" v="21"/>
          <ac:spMkLst>
            <pc:docMk/>
            <pc:sldMk cId="2771266388" sldId="2249"/>
            <ac:spMk id="8" creationId="{81446538-4D69-7275-BA62-7C6DCB18FB52}"/>
          </ac:spMkLst>
        </pc:spChg>
      </pc:sldChg>
      <pc:sldChg chg="modSp mod">
        <pc:chgData name="Abramczyk, Seth (GSFC-5450)" userId="e37f3ad2-127a-4c78-8e4b-63036fb2755b" providerId="ADAL" clId="{FFA25EA6-67F1-4E01-BEB7-C3D33CA79220}" dt="2023-07-07T17:50:33.790" v="340" actId="20577"/>
        <pc:sldMkLst>
          <pc:docMk/>
          <pc:sldMk cId="669473520" sldId="2252"/>
        </pc:sldMkLst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3" creationId="{F1BD6216-EF3C-DB60-7490-9A48B373FA8D}"/>
          </ac:spMkLst>
        </pc:spChg>
        <pc:spChg chg="mod">
          <ac:chgData name="Abramczyk, Seth (GSFC-5450)" userId="e37f3ad2-127a-4c78-8e4b-63036fb2755b" providerId="ADAL" clId="{FFA25EA6-67F1-4E01-BEB7-C3D33CA79220}" dt="2023-07-07T17:50:25.925" v="330" actId="14100"/>
          <ac:spMkLst>
            <pc:docMk/>
            <pc:sldMk cId="669473520" sldId="2252"/>
            <ac:spMk id="13" creationId="{96DB5025-498F-4879-98BC-9082C2DAAAA0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16" creationId="{3D675461-48CF-49B8-90FF-99FB57192EDD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17" creationId="{4CC147F8-9909-42A6-9C81-9CF82D8D430D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18" creationId="{8EB80030-C0BD-49B9-9543-52F053B30771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19" creationId="{035F931D-B673-4C0F-8ACB-6FB7F2A8B792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21" creationId="{F8DDD5B4-753B-41BF-9654-F91E0D4CD09B}"/>
          </ac:spMkLst>
        </pc:spChg>
        <pc:spChg chg="mod">
          <ac:chgData name="Abramczyk, Seth (GSFC-5450)" userId="e37f3ad2-127a-4c78-8e4b-63036fb2755b" providerId="ADAL" clId="{FFA25EA6-67F1-4E01-BEB7-C3D33CA79220}" dt="2023-07-07T17:50:33.790" v="340" actId="20577"/>
          <ac:spMkLst>
            <pc:docMk/>
            <pc:sldMk cId="669473520" sldId="2252"/>
            <ac:spMk id="23" creationId="{F6F85E05-DB8B-4240-B267-3C1CA865CE68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25" creationId="{24C8E5ED-A13F-4F16-8B49-E4C36B1FC908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27" creationId="{5B75DEC1-9FA5-4FC2-8C82-D058BFBBCBDC}"/>
          </ac:spMkLst>
        </pc:spChg>
        <pc:spChg chg="mod">
          <ac:chgData name="Abramczyk, Seth (GSFC-5450)" userId="e37f3ad2-127a-4c78-8e4b-63036fb2755b" providerId="ADAL" clId="{FFA25EA6-67F1-4E01-BEB7-C3D33CA79220}" dt="2023-07-07T17:50:29.592" v="336" actId="20577"/>
          <ac:spMkLst>
            <pc:docMk/>
            <pc:sldMk cId="669473520" sldId="2252"/>
            <ac:spMk id="29" creationId="{C0132488-B9DB-424E-9962-7B466477D64A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32" creationId="{9BDB9D9F-987A-494B-A938-A0617FD5AC4F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34" creationId="{A471951F-7C74-4058-8923-993FADB54CA9}"/>
          </ac:spMkLst>
        </pc:spChg>
        <pc:spChg chg="mod">
          <ac:chgData name="Abramczyk, Seth (GSFC-5450)" userId="e37f3ad2-127a-4c78-8e4b-63036fb2755b" providerId="ADAL" clId="{FFA25EA6-67F1-4E01-BEB7-C3D33CA79220}" dt="2023-07-07T17:50:17.489" v="318" actId="20577"/>
          <ac:spMkLst>
            <pc:docMk/>
            <pc:sldMk cId="669473520" sldId="2252"/>
            <ac:spMk id="36" creationId="{E2CE702A-2628-4FAB-B820-86EB9C6F2740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37" creationId="{339A3694-66F6-439A-A2CA-0D58C89F85B4}"/>
          </ac:spMkLst>
        </pc:spChg>
        <pc:spChg chg="mod">
          <ac:chgData name="Abramczyk, Seth (GSFC-5450)" userId="e37f3ad2-127a-4c78-8e4b-63036fb2755b" providerId="ADAL" clId="{FFA25EA6-67F1-4E01-BEB7-C3D33CA79220}" dt="2023-07-07T17:43:17.645" v="184" actId="2711"/>
          <ac:spMkLst>
            <pc:docMk/>
            <pc:sldMk cId="669473520" sldId="2252"/>
            <ac:spMk id="38" creationId="{72B46CE9-6483-437B-8415-123343725C13}"/>
          </ac:spMkLst>
        </pc:spChg>
        <pc:cxnChg chg="mod">
          <ac:chgData name="Abramczyk, Seth (GSFC-5450)" userId="e37f3ad2-127a-4c78-8e4b-63036fb2755b" providerId="ADAL" clId="{FFA25EA6-67F1-4E01-BEB7-C3D33CA79220}" dt="2023-07-07T17:50:25.925" v="330" actId="14100"/>
          <ac:cxnSpMkLst>
            <pc:docMk/>
            <pc:sldMk cId="669473520" sldId="2252"/>
            <ac:cxnSpMk id="14" creationId="{4C6E7D54-9B27-4407-B50A-3C7F0374F128}"/>
          </ac:cxnSpMkLst>
        </pc:cxnChg>
        <pc:cxnChg chg="mod">
          <ac:chgData name="Abramczyk, Seth (GSFC-5450)" userId="e37f3ad2-127a-4c78-8e4b-63036fb2755b" providerId="ADAL" clId="{FFA25EA6-67F1-4E01-BEB7-C3D33CA79220}" dt="2023-07-07T17:50:31.874" v="337" actId="20577"/>
          <ac:cxnSpMkLst>
            <pc:docMk/>
            <pc:sldMk cId="669473520" sldId="2252"/>
            <ac:cxnSpMk id="24" creationId="{45C5B373-0461-44E5-9CF6-25F771B33E11}"/>
          </ac:cxnSpMkLst>
        </pc:cxnChg>
        <pc:cxnChg chg="mod">
          <ac:chgData name="Abramczyk, Seth (GSFC-5450)" userId="e37f3ad2-127a-4c78-8e4b-63036fb2755b" providerId="ADAL" clId="{FFA25EA6-67F1-4E01-BEB7-C3D33CA79220}" dt="2023-07-07T17:50:28.031" v="331" actId="20577"/>
          <ac:cxnSpMkLst>
            <pc:docMk/>
            <pc:sldMk cId="669473520" sldId="2252"/>
            <ac:cxnSpMk id="30" creationId="{DB6728E6-7DE6-4FAB-A4D8-8C1F58877D89}"/>
          </ac:cxnSpMkLst>
        </pc:cxnChg>
      </pc:sldChg>
      <pc:sldChg chg="addSp delSp modSp mod">
        <pc:chgData name="Abramczyk, Seth (GSFC-5450)" userId="e37f3ad2-127a-4c78-8e4b-63036fb2755b" providerId="ADAL" clId="{FFA25EA6-67F1-4E01-BEB7-C3D33CA79220}" dt="2023-07-07T16:42:42.592" v="20"/>
        <pc:sldMkLst>
          <pc:docMk/>
          <pc:sldMk cId="2110801535" sldId="2263"/>
        </pc:sldMkLst>
        <pc:spChg chg="add mod">
          <ac:chgData name="Abramczyk, Seth (GSFC-5450)" userId="e37f3ad2-127a-4c78-8e4b-63036fb2755b" providerId="ADAL" clId="{FFA25EA6-67F1-4E01-BEB7-C3D33CA79220}" dt="2023-07-07T16:42:42.592" v="20"/>
          <ac:spMkLst>
            <pc:docMk/>
            <pc:sldMk cId="2110801535" sldId="2263"/>
            <ac:spMk id="4" creationId="{86BDB077-597B-82E7-0AA8-D412F3C518C8}"/>
          </ac:spMkLst>
        </pc:spChg>
        <pc:spChg chg="del">
          <ac:chgData name="Abramczyk, Seth (GSFC-5450)" userId="e37f3ad2-127a-4c78-8e4b-63036fb2755b" providerId="ADAL" clId="{FFA25EA6-67F1-4E01-BEB7-C3D33CA79220}" dt="2023-07-07T16:41:51.991" v="0" actId="478"/>
          <ac:spMkLst>
            <pc:docMk/>
            <pc:sldMk cId="2110801535" sldId="2263"/>
            <ac:spMk id="5" creationId="{9F503AD2-3ECB-49F5-98FE-650F0C9352E3}"/>
          </ac:spMkLst>
        </pc:spChg>
        <pc:spChg chg="del">
          <ac:chgData name="Abramczyk, Seth (GSFC-5450)" userId="e37f3ad2-127a-4c78-8e4b-63036fb2755b" providerId="ADAL" clId="{FFA25EA6-67F1-4E01-BEB7-C3D33CA79220}" dt="2023-07-07T16:41:53.408" v="1" actId="478"/>
          <ac:spMkLst>
            <pc:docMk/>
            <pc:sldMk cId="2110801535" sldId="2263"/>
            <ac:spMk id="6" creationId="{BCAEA8A3-390C-4D89-A4E7-F6597A9F692A}"/>
          </ac:spMkLst>
        </pc:spChg>
        <pc:spChg chg="del">
          <ac:chgData name="Abramczyk, Seth (GSFC-5450)" userId="e37f3ad2-127a-4c78-8e4b-63036fb2755b" providerId="ADAL" clId="{FFA25EA6-67F1-4E01-BEB7-C3D33CA79220}" dt="2023-07-07T16:41:54.927" v="2" actId="478"/>
          <ac:spMkLst>
            <pc:docMk/>
            <pc:sldMk cId="2110801535" sldId="2263"/>
            <ac:spMk id="7" creationId="{0FA26593-7B81-4490-A4D5-EE9EE35A884F}"/>
          </ac:spMkLst>
        </pc:spChg>
        <pc:spChg chg="add mod">
          <ac:chgData name="Abramczyk, Seth (GSFC-5450)" userId="e37f3ad2-127a-4c78-8e4b-63036fb2755b" providerId="ADAL" clId="{FFA25EA6-67F1-4E01-BEB7-C3D33CA79220}" dt="2023-07-07T16:42:42.592" v="20"/>
          <ac:spMkLst>
            <pc:docMk/>
            <pc:sldMk cId="2110801535" sldId="2263"/>
            <ac:spMk id="8" creationId="{65CE7E46-E089-A073-0BFA-1F51C6CDD1B1}"/>
          </ac:spMkLst>
        </pc:spChg>
      </pc:sldChg>
      <pc:sldChg chg="modSp mod">
        <pc:chgData name="Abramczyk, Seth (GSFC-5450)" userId="e37f3ad2-127a-4c78-8e4b-63036fb2755b" providerId="ADAL" clId="{FFA25EA6-67F1-4E01-BEB7-C3D33CA79220}" dt="2023-07-07T17:43:32.776" v="185" actId="2711"/>
        <pc:sldMkLst>
          <pc:docMk/>
          <pc:sldMk cId="850892835" sldId="2268"/>
        </pc:sldMkLst>
        <pc:spChg chg="mod">
          <ac:chgData name="Abramczyk, Seth (GSFC-5450)" userId="e37f3ad2-127a-4c78-8e4b-63036fb2755b" providerId="ADAL" clId="{FFA25EA6-67F1-4E01-BEB7-C3D33CA79220}" dt="2023-07-07T17:43:32.776" v="185" actId="2711"/>
          <ac:spMkLst>
            <pc:docMk/>
            <pc:sldMk cId="850892835" sldId="2268"/>
            <ac:spMk id="11" creationId="{EAE9597B-0C7F-4BFC-8234-A12B8D49FB17}"/>
          </ac:spMkLst>
        </pc:spChg>
        <pc:spChg chg="mod">
          <ac:chgData name="Abramczyk, Seth (GSFC-5450)" userId="e37f3ad2-127a-4c78-8e4b-63036fb2755b" providerId="ADAL" clId="{FFA25EA6-67F1-4E01-BEB7-C3D33CA79220}" dt="2023-07-07T17:43:32.776" v="185" actId="2711"/>
          <ac:spMkLst>
            <pc:docMk/>
            <pc:sldMk cId="850892835" sldId="2268"/>
            <ac:spMk id="14" creationId="{77B64276-E553-4B22-A862-2E965116AF60}"/>
          </ac:spMkLst>
        </pc:spChg>
        <pc:spChg chg="mod">
          <ac:chgData name="Abramczyk, Seth (GSFC-5450)" userId="e37f3ad2-127a-4c78-8e4b-63036fb2755b" providerId="ADAL" clId="{FFA25EA6-67F1-4E01-BEB7-C3D33CA79220}" dt="2023-07-07T17:43:32.776" v="185" actId="2711"/>
          <ac:spMkLst>
            <pc:docMk/>
            <pc:sldMk cId="850892835" sldId="2268"/>
            <ac:spMk id="18" creationId="{06A6E99F-C1D3-4025-9488-A8657B80958B}"/>
          </ac:spMkLst>
        </pc:spChg>
        <pc:spChg chg="mod">
          <ac:chgData name="Abramczyk, Seth (GSFC-5450)" userId="e37f3ad2-127a-4c78-8e4b-63036fb2755b" providerId="ADAL" clId="{FFA25EA6-67F1-4E01-BEB7-C3D33CA79220}" dt="2023-07-07T17:43:32.776" v="185" actId="2711"/>
          <ac:spMkLst>
            <pc:docMk/>
            <pc:sldMk cId="850892835" sldId="2268"/>
            <ac:spMk id="28" creationId="{9FFC4298-43FE-4E37-9576-F48993FCA82E}"/>
          </ac:spMkLst>
        </pc:spChg>
        <pc:cxnChg chg="mod">
          <ac:chgData name="Abramczyk, Seth (GSFC-5450)" userId="e37f3ad2-127a-4c78-8e4b-63036fb2755b" providerId="ADAL" clId="{FFA25EA6-67F1-4E01-BEB7-C3D33CA79220}" dt="2023-07-07T17:43:32.776" v="185" actId="2711"/>
          <ac:cxnSpMkLst>
            <pc:docMk/>
            <pc:sldMk cId="850892835" sldId="2268"/>
            <ac:cxnSpMk id="12" creationId="{7D5BEDE0-C824-49B8-8AAF-8A5ABE4AE7DC}"/>
          </ac:cxnSpMkLst>
        </pc:cxnChg>
        <pc:cxnChg chg="mod">
          <ac:chgData name="Abramczyk, Seth (GSFC-5450)" userId="e37f3ad2-127a-4c78-8e4b-63036fb2755b" providerId="ADAL" clId="{FFA25EA6-67F1-4E01-BEB7-C3D33CA79220}" dt="2023-07-07T17:43:32.776" v="185" actId="2711"/>
          <ac:cxnSpMkLst>
            <pc:docMk/>
            <pc:sldMk cId="850892835" sldId="2268"/>
            <ac:cxnSpMk id="29" creationId="{3C3C33E3-96A8-466B-9511-3AE8F0470E95}"/>
          </ac:cxnSpMkLst>
        </pc:cxnChg>
      </pc:sldChg>
      <pc:sldChg chg="modSp mod">
        <pc:chgData name="Abramczyk, Seth (GSFC-5450)" userId="e37f3ad2-127a-4c78-8e4b-63036fb2755b" providerId="ADAL" clId="{FFA25EA6-67F1-4E01-BEB7-C3D33CA79220}" dt="2023-07-07T17:25:16.627" v="111" actId="313"/>
        <pc:sldMkLst>
          <pc:docMk/>
          <pc:sldMk cId="3816485477" sldId="2272"/>
        </pc:sldMkLst>
        <pc:spChg chg="mod">
          <ac:chgData name="Abramczyk, Seth (GSFC-5450)" userId="e37f3ad2-127a-4c78-8e4b-63036fb2755b" providerId="ADAL" clId="{FFA25EA6-67F1-4E01-BEB7-C3D33CA79220}" dt="2023-07-07T17:25:16.627" v="111" actId="313"/>
          <ac:spMkLst>
            <pc:docMk/>
            <pc:sldMk cId="3816485477" sldId="2272"/>
            <ac:spMk id="8" creationId="{8D76D583-2CF9-4918-82D0-E0BCF6E7D544}"/>
          </ac:spMkLst>
        </pc:spChg>
      </pc:sldChg>
      <pc:sldChg chg="addSp modSp mod">
        <pc:chgData name="Abramczyk, Seth (GSFC-5450)" userId="e37f3ad2-127a-4c78-8e4b-63036fb2755b" providerId="ADAL" clId="{FFA25EA6-67F1-4E01-BEB7-C3D33CA79220}" dt="2023-07-07T17:42:39.433" v="182" actId="1076"/>
        <pc:sldMkLst>
          <pc:docMk/>
          <pc:sldMk cId="4275589746" sldId="2275"/>
        </pc:sldMkLst>
        <pc:spChg chg="add mod">
          <ac:chgData name="Abramczyk, Seth (GSFC-5450)" userId="e37f3ad2-127a-4c78-8e4b-63036fb2755b" providerId="ADAL" clId="{FFA25EA6-67F1-4E01-BEB7-C3D33CA79220}" dt="2023-07-07T17:40:26.578" v="138" actId="1036"/>
          <ac:spMkLst>
            <pc:docMk/>
            <pc:sldMk cId="4275589746" sldId="2275"/>
            <ac:spMk id="2" creationId="{92D79A0F-DBE5-31BF-E9DB-8D37D141BF54}"/>
          </ac:spMkLst>
        </pc:spChg>
        <pc:spChg chg="add mod">
          <ac:chgData name="Abramczyk, Seth (GSFC-5450)" userId="e37f3ad2-127a-4c78-8e4b-63036fb2755b" providerId="ADAL" clId="{FFA25EA6-67F1-4E01-BEB7-C3D33CA79220}" dt="2023-07-07T17:42:39.433" v="182" actId="1076"/>
          <ac:spMkLst>
            <pc:docMk/>
            <pc:sldMk cId="4275589746" sldId="2275"/>
            <ac:spMk id="4" creationId="{D8E5D1F5-84B2-DAD4-4EB4-B93B1D23162D}"/>
          </ac:spMkLst>
        </pc:spChg>
        <pc:spChg chg="add mod ord">
          <ac:chgData name="Abramczyk, Seth (GSFC-5450)" userId="e37f3ad2-127a-4c78-8e4b-63036fb2755b" providerId="ADAL" clId="{FFA25EA6-67F1-4E01-BEB7-C3D33CA79220}" dt="2023-07-07T17:42:01.207" v="170" actId="166"/>
          <ac:spMkLst>
            <pc:docMk/>
            <pc:sldMk cId="4275589746" sldId="2275"/>
            <ac:spMk id="5" creationId="{52AE8E01-34FB-E8FC-7F5D-6E3785A6409B}"/>
          </ac:spMkLst>
        </pc:spChg>
        <pc:spChg chg="add mod ord">
          <ac:chgData name="Abramczyk, Seth (GSFC-5450)" userId="e37f3ad2-127a-4c78-8e4b-63036fb2755b" providerId="ADAL" clId="{FFA25EA6-67F1-4E01-BEB7-C3D33CA79220}" dt="2023-07-07T17:42:01.207" v="170" actId="166"/>
          <ac:spMkLst>
            <pc:docMk/>
            <pc:sldMk cId="4275589746" sldId="2275"/>
            <ac:spMk id="6" creationId="{4C8FAE85-AEDC-D263-7C0C-EC6DE8072550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8" creationId="{E32BAABC-4C12-46E5-B5E0-5A7F9BA890CF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10" creationId="{5CF935A5-9555-419F-BD87-B83807975DD6}"/>
          </ac:spMkLst>
        </pc:spChg>
        <pc:spChg chg="add mod">
          <ac:chgData name="Abramczyk, Seth (GSFC-5450)" userId="e37f3ad2-127a-4c78-8e4b-63036fb2755b" providerId="ADAL" clId="{FFA25EA6-67F1-4E01-BEB7-C3D33CA79220}" dt="2023-07-07T17:41:02.574" v="154" actId="20577"/>
          <ac:spMkLst>
            <pc:docMk/>
            <pc:sldMk cId="4275589746" sldId="2275"/>
            <ac:spMk id="13" creationId="{E7001B81-F9D7-A254-3EE3-08C737551853}"/>
          </ac:spMkLst>
        </pc:spChg>
        <pc:spChg chg="add mod">
          <ac:chgData name="Abramczyk, Seth (GSFC-5450)" userId="e37f3ad2-127a-4c78-8e4b-63036fb2755b" providerId="ADAL" clId="{FFA25EA6-67F1-4E01-BEB7-C3D33CA79220}" dt="2023-07-07T17:41:05.574" v="156" actId="20577"/>
          <ac:spMkLst>
            <pc:docMk/>
            <pc:sldMk cId="4275589746" sldId="2275"/>
            <ac:spMk id="14" creationId="{708C564E-E84E-BA54-B747-6EBF18CA1B0E}"/>
          </ac:spMkLst>
        </pc:spChg>
        <pc:spChg chg="add mod ord">
          <ac:chgData name="Abramczyk, Seth (GSFC-5450)" userId="e37f3ad2-127a-4c78-8e4b-63036fb2755b" providerId="ADAL" clId="{FFA25EA6-67F1-4E01-BEB7-C3D33CA79220}" dt="2023-07-07T17:42:03.682" v="171" actId="1076"/>
          <ac:spMkLst>
            <pc:docMk/>
            <pc:sldMk cId="4275589746" sldId="2275"/>
            <ac:spMk id="15" creationId="{A70F1BD1-7B82-B079-23D2-F544688898D1}"/>
          </ac:spMkLst>
        </pc:spChg>
        <pc:spChg chg="add mod">
          <ac:chgData name="Abramczyk, Seth (GSFC-5450)" userId="e37f3ad2-127a-4c78-8e4b-63036fb2755b" providerId="ADAL" clId="{FFA25EA6-67F1-4E01-BEB7-C3D33CA79220}" dt="2023-07-07T17:42:28.028" v="181" actId="208"/>
          <ac:spMkLst>
            <pc:docMk/>
            <pc:sldMk cId="4275589746" sldId="2275"/>
            <ac:spMk id="16" creationId="{E7DC7659-A853-D1E2-498D-A7812569E2BE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19" creationId="{8F962232-B838-4B9C-BECE-1821A9E9C501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21" creationId="{F5B03242-E173-44E7-AB73-9284261FC5C2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23" creationId="{A8F51182-6856-40D2-BAF0-6AB1CD5D76DC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27" creationId="{2D8B2B46-92AB-4164-9CB2-C363DD00861F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30" creationId="{BC9CD1E9-05A2-402D-825E-BB20C3D9401F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32" creationId="{F6A5A44A-50B0-43FF-870C-DABB48569FB2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35" creationId="{BB6B8D37-F8DE-433F-A10D-091682E41D3A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39" creationId="{C480DED9-4DE6-4EC7-81A8-AB723E76DC20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41" creationId="{37A45E0A-ED84-430B-B0C6-85D30E878374}"/>
          </ac:spMkLst>
        </pc:spChg>
        <pc:spChg chg="mod">
          <ac:chgData name="Abramczyk, Seth (GSFC-5450)" userId="e37f3ad2-127a-4c78-8e4b-63036fb2755b" providerId="ADAL" clId="{FFA25EA6-67F1-4E01-BEB7-C3D33CA79220}" dt="2023-07-07T17:39:48.205" v="120" actId="2711"/>
          <ac:spMkLst>
            <pc:docMk/>
            <pc:sldMk cId="4275589746" sldId="2275"/>
            <ac:spMk id="46" creationId="{76E74504-0ED6-47DB-8E6F-8BC4E500DA46}"/>
          </ac:spMkLst>
        </pc:spChg>
        <pc:picChg chg="mod ord">
          <ac:chgData name="Abramczyk, Seth (GSFC-5450)" userId="e37f3ad2-127a-4c78-8e4b-63036fb2755b" providerId="ADAL" clId="{FFA25EA6-67F1-4E01-BEB7-C3D33CA79220}" dt="2023-07-07T17:42:13.925" v="176" actId="1076"/>
          <ac:picMkLst>
            <pc:docMk/>
            <pc:sldMk cId="4275589746" sldId="2275"/>
            <ac:picMk id="12" creationId="{BA06B350-FA06-4E81-939C-F4D8CA9D6F06}"/>
          </ac:picMkLst>
        </pc:picChg>
      </pc:sldChg>
      <pc:sldChg chg="addSp delSp modSp mod">
        <pc:chgData name="Abramczyk, Seth (GSFC-5450)" userId="e37f3ad2-127a-4c78-8e4b-63036fb2755b" providerId="ADAL" clId="{FFA25EA6-67F1-4E01-BEB7-C3D33CA79220}" dt="2023-07-07T16:42:48.316" v="22"/>
        <pc:sldMkLst>
          <pc:docMk/>
          <pc:sldMk cId="4227594276" sldId="2280"/>
        </pc:sldMkLst>
        <pc:spChg chg="add mod">
          <ac:chgData name="Abramczyk, Seth (GSFC-5450)" userId="e37f3ad2-127a-4c78-8e4b-63036fb2755b" providerId="ADAL" clId="{FFA25EA6-67F1-4E01-BEB7-C3D33CA79220}" dt="2023-07-07T16:42:48.316" v="22"/>
          <ac:spMkLst>
            <pc:docMk/>
            <pc:sldMk cId="4227594276" sldId="2280"/>
            <ac:spMk id="2" creationId="{AC2F35D6-E87C-68DB-0279-5A0646919EAB}"/>
          </ac:spMkLst>
        </pc:spChg>
        <pc:spChg chg="del">
          <ac:chgData name="Abramczyk, Seth (GSFC-5450)" userId="e37f3ad2-127a-4c78-8e4b-63036fb2755b" providerId="ADAL" clId="{FFA25EA6-67F1-4E01-BEB7-C3D33CA79220}" dt="2023-07-07T16:42:09.908" v="6" actId="478"/>
          <ac:spMkLst>
            <pc:docMk/>
            <pc:sldMk cId="4227594276" sldId="2280"/>
            <ac:spMk id="4" creationId="{3F7161B3-36B9-4640-B7B2-E599454661B5}"/>
          </ac:spMkLst>
        </pc:spChg>
        <pc:spChg chg="del">
          <ac:chgData name="Abramczyk, Seth (GSFC-5450)" userId="e37f3ad2-127a-4c78-8e4b-63036fb2755b" providerId="ADAL" clId="{FFA25EA6-67F1-4E01-BEB7-C3D33CA79220}" dt="2023-07-07T16:42:11.105" v="7" actId="478"/>
          <ac:spMkLst>
            <pc:docMk/>
            <pc:sldMk cId="4227594276" sldId="2280"/>
            <ac:spMk id="5" creationId="{BC9874B5-AA06-41B3-AC15-C38C712FF70A}"/>
          </ac:spMkLst>
        </pc:spChg>
        <pc:spChg chg="del">
          <ac:chgData name="Abramczyk, Seth (GSFC-5450)" userId="e37f3ad2-127a-4c78-8e4b-63036fb2755b" providerId="ADAL" clId="{FFA25EA6-67F1-4E01-BEB7-C3D33CA79220}" dt="2023-07-07T16:42:12.787" v="8" actId="478"/>
          <ac:spMkLst>
            <pc:docMk/>
            <pc:sldMk cId="4227594276" sldId="2280"/>
            <ac:spMk id="6" creationId="{FB99795E-22F6-4E98-AB89-4E7EEF61C63A}"/>
          </ac:spMkLst>
        </pc:spChg>
        <pc:spChg chg="add mod">
          <ac:chgData name="Abramczyk, Seth (GSFC-5450)" userId="e37f3ad2-127a-4c78-8e4b-63036fb2755b" providerId="ADAL" clId="{FFA25EA6-67F1-4E01-BEB7-C3D33CA79220}" dt="2023-07-07T16:42:48.316" v="22"/>
          <ac:spMkLst>
            <pc:docMk/>
            <pc:sldMk cId="4227594276" sldId="2280"/>
            <ac:spMk id="10" creationId="{A7EAC6CA-EB76-9F11-6469-342B2A364E72}"/>
          </ac:spMkLst>
        </pc:spChg>
      </pc:sldChg>
      <pc:sldChg chg="addSp delSp modSp mod addCm delCm modCm">
        <pc:chgData name="Abramczyk, Seth (GSFC-5450)" userId="e37f3ad2-127a-4c78-8e4b-63036fb2755b" providerId="ADAL" clId="{FFA25EA6-67F1-4E01-BEB7-C3D33CA79220}" dt="2023-07-07T17:49:58.850" v="302"/>
        <pc:sldMkLst>
          <pc:docMk/>
          <pc:sldMk cId="3686912265" sldId="2287"/>
        </pc:sldMkLst>
        <pc:spChg chg="del mod">
          <ac:chgData name="Abramczyk, Seth (GSFC-5450)" userId="e37f3ad2-127a-4c78-8e4b-63036fb2755b" providerId="ADAL" clId="{FFA25EA6-67F1-4E01-BEB7-C3D33CA79220}" dt="2023-07-07T17:49:50.201" v="300" actId="478"/>
          <ac:spMkLst>
            <pc:docMk/>
            <pc:sldMk cId="3686912265" sldId="2287"/>
            <ac:spMk id="3" creationId="{0F1C2261-587E-AC7C-B231-70E2D89B964E}"/>
          </ac:spMkLst>
        </pc:spChg>
        <pc:spChg chg="add del mod">
          <ac:chgData name="Abramczyk, Seth (GSFC-5450)" userId="e37f3ad2-127a-4c78-8e4b-63036fb2755b" providerId="ADAL" clId="{FFA25EA6-67F1-4E01-BEB7-C3D33CA79220}" dt="2023-07-07T17:49:26.315" v="276" actId="478"/>
          <ac:spMkLst>
            <pc:docMk/>
            <pc:sldMk cId="3686912265" sldId="2287"/>
            <ac:spMk id="10" creationId="{7D9EA97F-D301-06C7-F861-0DC7F1153CEB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12" creationId="{D5250E21-E1C5-47D1-BAF8-C4D6606152C4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13" creationId="{89A42824-FA12-45F7-85CC-6763B671B534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14" creationId="{B02327B6-7C4B-40B8-AB8D-E6F6D57266C2}"/>
          </ac:spMkLst>
        </pc:spChg>
        <pc:spChg chg="mod">
          <ac:chgData name="Abramczyk, Seth (GSFC-5450)" userId="e37f3ad2-127a-4c78-8e4b-63036fb2755b" providerId="ADAL" clId="{FFA25EA6-67F1-4E01-BEB7-C3D33CA79220}" dt="2023-07-07T17:49:46.471" v="299" actId="20577"/>
          <ac:spMkLst>
            <pc:docMk/>
            <pc:sldMk cId="3686912265" sldId="2287"/>
            <ac:spMk id="15" creationId="{0A88998D-E76D-4ED5-A209-AF1B9F73B3BE}"/>
          </ac:spMkLst>
        </pc:spChg>
        <pc:spChg chg="mod">
          <ac:chgData name="Abramczyk, Seth (GSFC-5450)" userId="e37f3ad2-127a-4c78-8e4b-63036fb2755b" providerId="ADAL" clId="{FFA25EA6-67F1-4E01-BEB7-C3D33CA79220}" dt="2023-07-07T17:49:38.803" v="295" actId="14100"/>
          <ac:spMkLst>
            <pc:docMk/>
            <pc:sldMk cId="3686912265" sldId="2287"/>
            <ac:spMk id="17" creationId="{C20FC050-387C-489B-B708-386867E7F46E}"/>
          </ac:spMkLst>
        </pc:spChg>
        <pc:spChg chg="mod">
          <ac:chgData name="Abramczyk, Seth (GSFC-5450)" userId="e37f3ad2-127a-4c78-8e4b-63036fb2755b" providerId="ADAL" clId="{FFA25EA6-67F1-4E01-BEB7-C3D33CA79220}" dt="2023-07-07T17:49:20.881" v="272" actId="1076"/>
          <ac:spMkLst>
            <pc:docMk/>
            <pc:sldMk cId="3686912265" sldId="2287"/>
            <ac:spMk id="23" creationId="{788B0C4F-34A9-48DF-BA9A-AB55D6DD3A0B}"/>
          </ac:spMkLst>
        </pc:spChg>
        <pc:spChg chg="add del mod">
          <ac:chgData name="Abramczyk, Seth (GSFC-5450)" userId="e37f3ad2-127a-4c78-8e4b-63036fb2755b" providerId="ADAL" clId="{FFA25EA6-67F1-4E01-BEB7-C3D33CA79220}" dt="2023-07-07T17:49:17.304" v="271" actId="478"/>
          <ac:spMkLst>
            <pc:docMk/>
            <pc:sldMk cId="3686912265" sldId="2287"/>
            <ac:spMk id="27" creationId="{0AC06876-9314-A9B6-B452-8DD7EB6689D9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32" creationId="{6D7CE6C1-FB32-4BC5-814C-E014D0DCE45F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33" creationId="{095AD85C-8F71-4158-9453-5F1E2B6B8883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35" creationId="{A483CE82-D06C-4473-AEF5-E47683F55227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37" creationId="{4F7E5320-312A-46D4-9282-37BCDE87D93C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39" creationId="{0264C41F-89EA-4548-8CFB-A5327B55C4EF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40" creationId="{7CB21B1F-1062-478C-99CF-6D9E7DBD0C6F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42" creationId="{1827B73D-CB5B-4545-A1E4-48FF37C8789B}"/>
          </ac:spMkLst>
        </pc:spChg>
        <pc:spChg chg="mod">
          <ac:chgData name="Abramczyk, Seth (GSFC-5450)" userId="e37f3ad2-127a-4c78-8e4b-63036fb2755b" providerId="ADAL" clId="{FFA25EA6-67F1-4E01-BEB7-C3D33CA79220}" dt="2023-07-07T17:43:04.674" v="183" actId="2711"/>
          <ac:spMkLst>
            <pc:docMk/>
            <pc:sldMk cId="3686912265" sldId="2287"/>
            <ac:spMk id="44" creationId="{F39599C3-7E98-4D85-B75B-3607C6925A5B}"/>
          </ac:spMkLst>
        </pc:spChg>
        <pc:picChg chg="add del">
          <ac:chgData name="Abramczyk, Seth (GSFC-5450)" userId="e37f3ad2-127a-4c78-8e4b-63036fb2755b" providerId="ADAL" clId="{FFA25EA6-67F1-4E01-BEB7-C3D33CA79220}" dt="2023-07-07T17:49:24.406" v="275" actId="478"/>
          <ac:picMkLst>
            <pc:docMk/>
            <pc:sldMk cId="3686912265" sldId="2287"/>
            <ac:picMk id="16" creationId="{53E0460B-A6A9-4F80-B2CC-88860E671281}"/>
          </ac:picMkLst>
        </pc:picChg>
        <pc:cxnChg chg="add del mod">
          <ac:chgData name="Abramczyk, Seth (GSFC-5450)" userId="e37f3ad2-127a-4c78-8e4b-63036fb2755b" providerId="ADAL" clId="{FFA25EA6-67F1-4E01-BEB7-C3D33CA79220}" dt="2023-07-07T17:49:50.201" v="300" actId="478"/>
          <ac:cxnSpMkLst>
            <pc:docMk/>
            <pc:sldMk cId="3686912265" sldId="2287"/>
            <ac:cxnSpMk id="7" creationId="{27B82802-61C6-7470-D41A-DD309D12AC58}"/>
          </ac:cxnSpMkLst>
        </pc:cxnChg>
        <pc:cxnChg chg="add del mod">
          <ac:chgData name="Abramczyk, Seth (GSFC-5450)" userId="e37f3ad2-127a-4c78-8e4b-63036fb2755b" providerId="ADAL" clId="{FFA25EA6-67F1-4E01-BEB7-C3D33CA79220}" dt="2023-07-07T17:49:27.335" v="277" actId="478"/>
          <ac:cxnSpMkLst>
            <pc:docMk/>
            <pc:sldMk cId="3686912265" sldId="2287"/>
            <ac:cxnSpMk id="11" creationId="{922AA70C-E6B1-B44A-E97F-F8815939BA9D}"/>
          </ac:cxnSpMkLst>
        </pc:cxnChg>
        <pc:cxnChg chg="mod">
          <ac:chgData name="Abramczyk, Seth (GSFC-5450)" userId="e37f3ad2-127a-4c78-8e4b-63036fb2755b" providerId="ADAL" clId="{FFA25EA6-67F1-4E01-BEB7-C3D33CA79220}" dt="2023-07-07T17:49:38.803" v="295" actId="14100"/>
          <ac:cxnSpMkLst>
            <pc:docMk/>
            <pc:sldMk cId="3686912265" sldId="2287"/>
            <ac:cxnSpMk id="18" creationId="{37A3AE87-B74C-4769-96E3-8D23BE997C89}"/>
          </ac:cxnSpMkLst>
        </pc:cxnChg>
        <pc:cxnChg chg="mod">
          <ac:chgData name="Abramczyk, Seth (GSFC-5450)" userId="e37f3ad2-127a-4c78-8e4b-63036fb2755b" providerId="ADAL" clId="{FFA25EA6-67F1-4E01-BEB7-C3D33CA79220}" dt="2023-07-07T17:49:20.881" v="272" actId="1076"/>
          <ac:cxnSpMkLst>
            <pc:docMk/>
            <pc:sldMk cId="3686912265" sldId="2287"/>
            <ac:cxnSpMk id="24" creationId="{2CA0FE8F-BF4A-4846-8744-4B0A88644234}"/>
          </ac:cxnSpMkLst>
        </pc:cxnChg>
        <pc:cxnChg chg="add del mod">
          <ac:chgData name="Abramczyk, Seth (GSFC-5450)" userId="e37f3ad2-127a-4c78-8e4b-63036fb2755b" providerId="ADAL" clId="{FFA25EA6-67F1-4E01-BEB7-C3D33CA79220}" dt="2023-07-07T17:49:16.395" v="270" actId="478"/>
          <ac:cxnSpMkLst>
            <pc:docMk/>
            <pc:sldMk cId="3686912265" sldId="2287"/>
            <ac:cxnSpMk id="29" creationId="{70ECFCEA-A09D-E87F-9F1C-7D4285764772}"/>
          </ac:cxnSpMkLst>
        </pc:cxnChg>
      </pc:sldChg>
    </pc:docChg>
  </pc:docChgLst>
  <pc:docChgLst>
    <pc:chgData name="Seth Abramczyk" userId="e37f3ad2-127a-4c78-8e4b-63036fb2755b" providerId="ADAL" clId="{360F1F8D-CE39-4D93-9E88-A2FFAD8D885E}"/>
    <pc:docChg chg="undo custSel addSld delSld modSld">
      <pc:chgData name="Seth Abramczyk" userId="e37f3ad2-127a-4c78-8e4b-63036fb2755b" providerId="ADAL" clId="{360F1F8D-CE39-4D93-9E88-A2FFAD8D885E}" dt="2023-07-05T18:03:20.654" v="1551"/>
      <pc:docMkLst>
        <pc:docMk/>
      </pc:docMkLst>
      <pc:sldChg chg="modSp add mod">
        <pc:chgData name="Seth Abramczyk" userId="e37f3ad2-127a-4c78-8e4b-63036fb2755b" providerId="ADAL" clId="{360F1F8D-CE39-4D93-9E88-A2FFAD8D885E}" dt="2023-07-05T17:51:22.121" v="1485" actId="1076"/>
        <pc:sldMkLst>
          <pc:docMk/>
          <pc:sldMk cId="1272936091" sldId="257"/>
        </pc:sldMkLst>
        <pc:spChg chg="mod">
          <ac:chgData name="Seth Abramczyk" userId="e37f3ad2-127a-4c78-8e4b-63036fb2755b" providerId="ADAL" clId="{360F1F8D-CE39-4D93-9E88-A2FFAD8D885E}" dt="2023-07-05T17:51:22.121" v="1485" actId="1076"/>
          <ac:spMkLst>
            <pc:docMk/>
            <pc:sldMk cId="1272936091" sldId="257"/>
            <ac:spMk id="2" creationId="{BE164A38-51EA-4E90-82ED-B03E10F27869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272936091" sldId="257"/>
            <ac:spMk id="11" creationId="{E894A3CA-89F0-4480-91DA-0632AFBE63EE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272936091" sldId="257"/>
            <ac:spMk id="12" creationId="{2BFAD34E-D707-42F9-86B6-E99AB82E00B4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272936091" sldId="257"/>
            <ac:spMk id="13" creationId="{F78EF83A-0E49-4485-AE83-6BA7C790B1DF}"/>
          </ac:spMkLst>
        </pc:spChg>
      </pc:sldChg>
      <pc:sldChg chg="modSp add mod">
        <pc:chgData name="Seth Abramczyk" userId="e37f3ad2-127a-4c78-8e4b-63036fb2755b" providerId="ADAL" clId="{360F1F8D-CE39-4D93-9E88-A2FFAD8D885E}" dt="2023-07-05T17:51:27.329" v="1486" actId="1076"/>
        <pc:sldMkLst>
          <pc:docMk/>
          <pc:sldMk cId="1651455365" sldId="258"/>
        </pc:sldMkLst>
        <pc:spChg chg="mod">
          <ac:chgData name="Seth Abramczyk" userId="e37f3ad2-127a-4c78-8e4b-63036fb2755b" providerId="ADAL" clId="{360F1F8D-CE39-4D93-9E88-A2FFAD8D885E}" dt="2023-07-05T17:51:27.329" v="1486" actId="1076"/>
          <ac:spMkLst>
            <pc:docMk/>
            <pc:sldMk cId="1651455365" sldId="258"/>
            <ac:spMk id="2" creationId="{BE164A38-51EA-4E90-82ED-B03E10F27869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651455365" sldId="258"/>
            <ac:spMk id="22" creationId="{27FFBBAD-A249-4A9F-862A-3E630C745E39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651455365" sldId="258"/>
            <ac:spMk id="23" creationId="{C8D99110-A643-4A30-ACAD-F5152DC9A565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651455365" sldId="258"/>
            <ac:spMk id="24" creationId="{C0B51913-2F45-4BFD-A885-CE10D98BCC91}"/>
          </ac:spMkLst>
        </pc:spChg>
      </pc:sldChg>
      <pc:sldChg chg="modSp add mod">
        <pc:chgData name="Seth Abramczyk" userId="e37f3ad2-127a-4c78-8e4b-63036fb2755b" providerId="ADAL" clId="{360F1F8D-CE39-4D93-9E88-A2FFAD8D885E}" dt="2023-07-05T17:51:33.738" v="1487" actId="1076"/>
        <pc:sldMkLst>
          <pc:docMk/>
          <pc:sldMk cId="1031810785" sldId="259"/>
        </pc:sldMkLst>
        <pc:spChg chg="mod">
          <ac:chgData name="Seth Abramczyk" userId="e37f3ad2-127a-4c78-8e4b-63036fb2755b" providerId="ADAL" clId="{360F1F8D-CE39-4D93-9E88-A2FFAD8D885E}" dt="2023-07-05T17:51:33.738" v="1487" actId="1076"/>
          <ac:spMkLst>
            <pc:docMk/>
            <pc:sldMk cId="1031810785" sldId="259"/>
            <ac:spMk id="2" creationId="{BE164A38-51EA-4E90-82ED-B03E10F27869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031810785" sldId="259"/>
            <ac:spMk id="22" creationId="{6D793C6A-E620-4E4E-906D-B0C77F9C2B17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031810785" sldId="259"/>
            <ac:spMk id="23" creationId="{F2F71DAA-2276-4AED-A47C-B9062BF74B87}"/>
          </ac:spMkLst>
        </pc:spChg>
        <pc:spChg chg="mod">
          <ac:chgData name="Seth Abramczyk" userId="e37f3ad2-127a-4c78-8e4b-63036fb2755b" providerId="ADAL" clId="{360F1F8D-CE39-4D93-9E88-A2FFAD8D885E}" dt="2023-07-05T17:51:13.427" v="1484"/>
          <ac:spMkLst>
            <pc:docMk/>
            <pc:sldMk cId="1031810785" sldId="259"/>
            <ac:spMk id="24" creationId="{C23C05E3-FFDC-4AC6-8463-9968AC543DC3}"/>
          </ac:spMkLst>
        </pc:spChg>
      </pc:sldChg>
      <pc:sldChg chg="modSp mod">
        <pc:chgData name="Seth Abramczyk" userId="e37f3ad2-127a-4c78-8e4b-63036fb2755b" providerId="ADAL" clId="{360F1F8D-CE39-4D93-9E88-A2FFAD8D885E}" dt="2023-07-05T18:02:36.513" v="1550" actId="1076"/>
        <pc:sldMkLst>
          <pc:docMk/>
          <pc:sldMk cId="0" sldId="273"/>
        </pc:sldMkLst>
        <pc:spChg chg="mod">
          <ac:chgData name="Seth Abramczyk" userId="e37f3ad2-127a-4c78-8e4b-63036fb2755b" providerId="ADAL" clId="{360F1F8D-CE39-4D93-9E88-A2FFAD8D885E}" dt="2023-07-05T18:02:36.513" v="1550" actId="1076"/>
          <ac:spMkLst>
            <pc:docMk/>
            <pc:sldMk cId="0" sldId="273"/>
            <ac:spMk id="13314" creationId="{00000000-0000-0000-0000-000000000000}"/>
          </ac:spMkLst>
        </pc:spChg>
      </pc:sldChg>
      <pc:sldChg chg="modSp mod">
        <pc:chgData name="Seth Abramczyk" userId="e37f3ad2-127a-4c78-8e4b-63036fb2755b" providerId="ADAL" clId="{360F1F8D-CE39-4D93-9E88-A2FFAD8D885E}" dt="2023-07-05T17:55:28.023" v="1505" actId="2711"/>
        <pc:sldMkLst>
          <pc:docMk/>
          <pc:sldMk cId="2798685524" sldId="274"/>
        </pc:sldMkLst>
        <pc:spChg chg="mod">
          <ac:chgData name="Seth Abramczyk" userId="e37f3ad2-127a-4c78-8e4b-63036fb2755b" providerId="ADAL" clId="{360F1F8D-CE39-4D93-9E88-A2FFAD8D885E}" dt="2023-07-05T17:55:28.023" v="1505" actId="2711"/>
          <ac:spMkLst>
            <pc:docMk/>
            <pc:sldMk cId="2798685524" sldId="274"/>
            <ac:spMk id="10" creationId="{DC1C146C-1D87-4A9B-91FC-C40771D9666A}"/>
          </ac:spMkLst>
        </pc:spChg>
      </pc:sldChg>
      <pc:sldChg chg="modSp mod">
        <pc:chgData name="Seth Abramczyk" userId="e37f3ad2-127a-4c78-8e4b-63036fb2755b" providerId="ADAL" clId="{360F1F8D-CE39-4D93-9E88-A2FFAD8D885E}" dt="2023-07-05T17:55:19.984" v="1504" actId="113"/>
        <pc:sldMkLst>
          <pc:docMk/>
          <pc:sldMk cId="1313373251" sldId="2235"/>
        </pc:sldMkLst>
        <pc:spChg chg="mod">
          <ac:chgData name="Seth Abramczyk" userId="e37f3ad2-127a-4c78-8e4b-63036fb2755b" providerId="ADAL" clId="{360F1F8D-CE39-4D93-9E88-A2FFAD8D885E}" dt="2023-07-05T17:55:19.984" v="1504" actId="113"/>
          <ac:spMkLst>
            <pc:docMk/>
            <pc:sldMk cId="1313373251" sldId="2235"/>
            <ac:spMk id="9" creationId="{477AD019-BF28-47E5-AD88-67744CAB6A1E}"/>
          </ac:spMkLst>
        </pc:spChg>
      </pc:sldChg>
      <pc:sldChg chg="modSp mod">
        <pc:chgData name="Seth Abramczyk" userId="e37f3ad2-127a-4c78-8e4b-63036fb2755b" providerId="ADAL" clId="{360F1F8D-CE39-4D93-9E88-A2FFAD8D885E}" dt="2023-07-05T17:43:37.118" v="1199" actId="20577"/>
        <pc:sldMkLst>
          <pc:docMk/>
          <pc:sldMk cId="220033586" sldId="2239"/>
        </pc:sldMkLst>
        <pc:spChg chg="mod">
          <ac:chgData name="Seth Abramczyk" userId="e37f3ad2-127a-4c78-8e4b-63036fb2755b" providerId="ADAL" clId="{360F1F8D-CE39-4D93-9E88-A2FFAD8D885E}" dt="2023-07-05T17:43:37.118" v="1199" actId="20577"/>
          <ac:spMkLst>
            <pc:docMk/>
            <pc:sldMk cId="220033586" sldId="2239"/>
            <ac:spMk id="2" creationId="{28391C3E-CC1D-43B2-934F-347004DCF036}"/>
          </ac:spMkLst>
        </pc:spChg>
      </pc:sldChg>
      <pc:sldChg chg="addSp modSp mod">
        <pc:chgData name="Seth Abramczyk" userId="e37f3ad2-127a-4c78-8e4b-63036fb2755b" providerId="ADAL" clId="{360F1F8D-CE39-4D93-9E88-A2FFAD8D885E}" dt="2023-07-05T17:49:31.878" v="1475" actId="1076"/>
        <pc:sldMkLst>
          <pc:docMk/>
          <pc:sldMk cId="1632084364" sldId="2248"/>
        </pc:sldMkLst>
        <pc:spChg chg="mod">
          <ac:chgData name="Seth Abramczyk" userId="e37f3ad2-127a-4c78-8e4b-63036fb2755b" providerId="ADAL" clId="{360F1F8D-CE39-4D93-9E88-A2FFAD8D885E}" dt="2023-07-05T17:48:22.523" v="1470" actId="20577"/>
          <ac:spMkLst>
            <pc:docMk/>
            <pc:sldMk cId="1632084364" sldId="2248"/>
            <ac:spMk id="2" creationId="{0F5FDC35-27E3-4DA3-BADA-5B4A4FAFF726}"/>
          </ac:spMkLst>
        </pc:spChg>
        <pc:picChg chg="add mod">
          <ac:chgData name="Seth Abramczyk" userId="e37f3ad2-127a-4c78-8e4b-63036fb2755b" providerId="ADAL" clId="{360F1F8D-CE39-4D93-9E88-A2FFAD8D885E}" dt="2023-07-05T17:49:31.878" v="1475" actId="1076"/>
          <ac:picMkLst>
            <pc:docMk/>
            <pc:sldMk cId="1632084364" sldId="2248"/>
            <ac:picMk id="4" creationId="{B85815A2-F96F-4AF9-C8EC-3CBF5A317D70}"/>
          </ac:picMkLst>
        </pc:picChg>
      </pc:sldChg>
      <pc:sldChg chg="modSp add">
        <pc:chgData name="Seth Abramczyk" userId="e37f3ad2-127a-4c78-8e4b-63036fb2755b" providerId="ADAL" clId="{360F1F8D-CE39-4D93-9E88-A2FFAD8D885E}" dt="2023-07-05T18:03:20.654" v="1551"/>
        <pc:sldMkLst>
          <pc:docMk/>
          <pc:sldMk cId="2771266388" sldId="2249"/>
        </pc:sldMkLst>
        <pc:spChg chg="mod">
          <ac:chgData name="Seth Abramczyk" userId="e37f3ad2-127a-4c78-8e4b-63036fb2755b" providerId="ADAL" clId="{360F1F8D-CE39-4D93-9E88-A2FFAD8D885E}" dt="2023-07-05T18:03:20.654" v="1551"/>
          <ac:spMkLst>
            <pc:docMk/>
            <pc:sldMk cId="2771266388" sldId="2249"/>
            <ac:spMk id="2" creationId="{E6D01DCA-4C3C-45A9-81EB-E4F67F0E67F4}"/>
          </ac:spMkLst>
        </pc:spChg>
        <pc:spChg chg="mod">
          <ac:chgData name="Seth Abramczyk" userId="e37f3ad2-127a-4c78-8e4b-63036fb2755b" providerId="ADAL" clId="{360F1F8D-CE39-4D93-9E88-A2FFAD8D885E}" dt="2023-07-05T18:03:20.654" v="1551"/>
          <ac:spMkLst>
            <pc:docMk/>
            <pc:sldMk cId="2771266388" sldId="2249"/>
            <ac:spMk id="5" creationId="{F030F282-0706-440B-B271-36A75502A9BA}"/>
          </ac:spMkLst>
        </pc:spChg>
        <pc:spChg chg="mod">
          <ac:chgData name="Seth Abramczyk" userId="e37f3ad2-127a-4c78-8e4b-63036fb2755b" providerId="ADAL" clId="{360F1F8D-CE39-4D93-9E88-A2FFAD8D885E}" dt="2023-07-05T18:03:20.654" v="1551"/>
          <ac:spMkLst>
            <pc:docMk/>
            <pc:sldMk cId="2771266388" sldId="2249"/>
            <ac:spMk id="6" creationId="{7E2C8529-183A-4FFC-8A93-EF04218B2F6B}"/>
          </ac:spMkLst>
        </pc:spChg>
      </pc:sldChg>
      <pc:sldChg chg="addSp modSp mod">
        <pc:chgData name="Seth Abramczyk" userId="e37f3ad2-127a-4c78-8e4b-63036fb2755b" providerId="ADAL" clId="{360F1F8D-CE39-4D93-9E88-A2FFAD8D885E}" dt="2023-07-05T17:56:46.523" v="1528" actId="1035"/>
        <pc:sldMkLst>
          <pc:docMk/>
          <pc:sldMk cId="669473520" sldId="2252"/>
        </pc:sldMkLst>
        <pc:spChg chg="add mod">
          <ac:chgData name="Seth Abramczyk" userId="e37f3ad2-127a-4c78-8e4b-63036fb2755b" providerId="ADAL" clId="{360F1F8D-CE39-4D93-9E88-A2FFAD8D885E}" dt="2023-07-05T17:56:38.515" v="1523" actId="1076"/>
          <ac:spMkLst>
            <pc:docMk/>
            <pc:sldMk cId="669473520" sldId="2252"/>
            <ac:spMk id="3" creationId="{F1BD6216-EF3C-DB60-7490-9A48B373FA8D}"/>
          </ac:spMkLst>
        </pc:spChg>
        <pc:spChg chg="add mod">
          <ac:chgData name="Seth Abramczyk" userId="e37f3ad2-127a-4c78-8e4b-63036fb2755b" providerId="ADAL" clId="{360F1F8D-CE39-4D93-9E88-A2FFAD8D885E}" dt="2023-07-05T17:56:46.523" v="1528" actId="1035"/>
          <ac:spMkLst>
            <pc:docMk/>
            <pc:sldMk cId="669473520" sldId="2252"/>
            <ac:spMk id="5" creationId="{28A5871B-5CC3-94C4-5A9C-DCC76399DEA1}"/>
          </ac:spMkLst>
        </pc:spChg>
      </pc:sldChg>
      <pc:sldChg chg="modSp mod">
        <pc:chgData name="Seth Abramczyk" userId="e37f3ad2-127a-4c78-8e4b-63036fb2755b" providerId="ADAL" clId="{360F1F8D-CE39-4D93-9E88-A2FFAD8D885E}" dt="2023-07-05T18:00:43.877" v="1535" actId="20577"/>
        <pc:sldMkLst>
          <pc:docMk/>
          <pc:sldMk cId="1119360161" sldId="2255"/>
        </pc:sldMkLst>
        <pc:spChg chg="mod">
          <ac:chgData name="Seth Abramczyk" userId="e37f3ad2-127a-4c78-8e4b-63036fb2755b" providerId="ADAL" clId="{360F1F8D-CE39-4D93-9E88-A2FFAD8D885E}" dt="2023-07-05T16:57:45.257" v="1194" actId="1076"/>
          <ac:spMkLst>
            <pc:docMk/>
            <pc:sldMk cId="1119360161" sldId="2255"/>
            <ac:spMk id="7" creationId="{481E15D7-BCA9-4D43-B96E-14862D52C0BC}"/>
          </ac:spMkLst>
        </pc:spChg>
        <pc:graphicFrameChg chg="modGraphic">
          <ac:chgData name="Seth Abramczyk" userId="e37f3ad2-127a-4c78-8e4b-63036fb2755b" providerId="ADAL" clId="{360F1F8D-CE39-4D93-9E88-A2FFAD8D885E}" dt="2023-07-05T18:00:43.877" v="1535" actId="20577"/>
          <ac:graphicFrameMkLst>
            <pc:docMk/>
            <pc:sldMk cId="1119360161" sldId="2255"/>
            <ac:graphicFrameMk id="8" creationId="{CB82641E-F4A2-4501-A58D-511233588EA5}"/>
          </ac:graphicFrameMkLst>
        </pc:graphicFrameChg>
      </pc:sldChg>
      <pc:sldChg chg="addSp delSp modSp mod">
        <pc:chgData name="Seth Abramczyk" userId="e37f3ad2-127a-4c78-8e4b-63036fb2755b" providerId="ADAL" clId="{360F1F8D-CE39-4D93-9E88-A2FFAD8D885E}" dt="2023-07-05T17:46:09.454" v="1298" actId="20577"/>
        <pc:sldMkLst>
          <pc:docMk/>
          <pc:sldMk cId="3602276125" sldId="2257"/>
        </pc:sldMkLst>
        <pc:spChg chg="mod">
          <ac:chgData name="Seth Abramczyk" userId="e37f3ad2-127a-4c78-8e4b-63036fb2755b" providerId="ADAL" clId="{360F1F8D-CE39-4D93-9E88-A2FFAD8D885E}" dt="2023-07-05T17:45:15.438" v="1266" actId="20577"/>
          <ac:spMkLst>
            <pc:docMk/>
            <pc:sldMk cId="3602276125" sldId="2257"/>
            <ac:spMk id="2" creationId="{748DC8AE-6623-4C7D-B5C3-5A4D74404DE3}"/>
          </ac:spMkLst>
        </pc:spChg>
        <pc:spChg chg="mod">
          <ac:chgData name="Seth Abramczyk" userId="e37f3ad2-127a-4c78-8e4b-63036fb2755b" providerId="ADAL" clId="{360F1F8D-CE39-4D93-9E88-A2FFAD8D885E}" dt="2023-07-05T16:37:23.677" v="341" actId="20577"/>
          <ac:spMkLst>
            <pc:docMk/>
            <pc:sldMk cId="3602276125" sldId="2257"/>
            <ac:spMk id="3" creationId="{21DA9458-3B63-4C23-99F5-29B27263D31B}"/>
          </ac:spMkLst>
        </pc:spChg>
        <pc:spChg chg="add mod">
          <ac:chgData name="Seth Abramczyk" userId="e37f3ad2-127a-4c78-8e4b-63036fb2755b" providerId="ADAL" clId="{360F1F8D-CE39-4D93-9E88-A2FFAD8D885E}" dt="2023-07-05T16:39:21.250" v="378" actId="164"/>
          <ac:spMkLst>
            <pc:docMk/>
            <pc:sldMk cId="3602276125" sldId="2257"/>
            <ac:spMk id="6" creationId="{01D2C205-B29D-924C-E0CB-54ED23470CB8}"/>
          </ac:spMkLst>
        </pc:spChg>
        <pc:spChg chg="add mod">
          <ac:chgData name="Seth Abramczyk" userId="e37f3ad2-127a-4c78-8e4b-63036fb2755b" providerId="ADAL" clId="{360F1F8D-CE39-4D93-9E88-A2FFAD8D885E}" dt="2023-07-05T17:46:09.454" v="1298" actId="20577"/>
          <ac:spMkLst>
            <pc:docMk/>
            <pc:sldMk cId="3602276125" sldId="2257"/>
            <ac:spMk id="10" creationId="{F439AA76-FFF7-E212-2206-9EA86BA37B9A}"/>
          </ac:spMkLst>
        </pc:spChg>
        <pc:grpChg chg="add mod">
          <ac:chgData name="Seth Abramczyk" userId="e37f3ad2-127a-4c78-8e4b-63036fb2755b" providerId="ADAL" clId="{360F1F8D-CE39-4D93-9E88-A2FFAD8D885E}" dt="2023-07-05T17:45:53.813" v="1273" actId="1076"/>
          <ac:grpSpMkLst>
            <pc:docMk/>
            <pc:sldMk cId="3602276125" sldId="2257"/>
            <ac:grpSpMk id="7" creationId="{A7E65DC2-36AE-505E-15B5-207B47859189}"/>
          </ac:grpSpMkLst>
        </pc:grpChg>
        <pc:picChg chg="add mod modCrop">
          <ac:chgData name="Seth Abramczyk" userId="e37f3ad2-127a-4c78-8e4b-63036fb2755b" providerId="ADAL" clId="{360F1F8D-CE39-4D93-9E88-A2FFAD8D885E}" dt="2023-07-05T16:39:21.250" v="378" actId="164"/>
          <ac:picMkLst>
            <pc:docMk/>
            <pc:sldMk cId="3602276125" sldId="2257"/>
            <ac:picMk id="4" creationId="{89C1A6E3-C482-4A19-9845-6EB775C1AB83}"/>
          </ac:picMkLst>
        </pc:picChg>
        <pc:picChg chg="del mod">
          <ac:chgData name="Seth Abramczyk" userId="e37f3ad2-127a-4c78-8e4b-63036fb2755b" providerId="ADAL" clId="{360F1F8D-CE39-4D93-9E88-A2FFAD8D885E}" dt="2023-07-05T16:38:37.964" v="349" actId="478"/>
          <ac:picMkLst>
            <pc:docMk/>
            <pc:sldMk cId="3602276125" sldId="2257"/>
            <ac:picMk id="5" creationId="{9BCCFCE3-DA24-1923-6056-C7AFF8B2567C}"/>
          </ac:picMkLst>
        </pc:picChg>
        <pc:picChg chg="add del mod modCrop">
          <ac:chgData name="Seth Abramczyk" userId="e37f3ad2-127a-4c78-8e4b-63036fb2755b" providerId="ADAL" clId="{360F1F8D-CE39-4D93-9E88-A2FFAD8D885E}" dt="2023-07-05T16:39:59.977" v="390" actId="478"/>
          <ac:picMkLst>
            <pc:docMk/>
            <pc:sldMk cId="3602276125" sldId="2257"/>
            <ac:picMk id="8" creationId="{748961B2-031C-97F1-0C4F-3EB90FEF5E8D}"/>
          </ac:picMkLst>
        </pc:picChg>
        <pc:picChg chg="add mod ord modCrop">
          <ac:chgData name="Seth Abramczyk" userId="e37f3ad2-127a-4c78-8e4b-63036fb2755b" providerId="ADAL" clId="{360F1F8D-CE39-4D93-9E88-A2FFAD8D885E}" dt="2023-07-05T17:45:55.123" v="1274" actId="1076"/>
          <ac:picMkLst>
            <pc:docMk/>
            <pc:sldMk cId="3602276125" sldId="2257"/>
            <ac:picMk id="9" creationId="{BA5C1DFE-4A33-029A-B125-AA406A6CBDD1}"/>
          </ac:picMkLst>
        </pc:picChg>
      </pc:sldChg>
      <pc:sldChg chg="addSp delSp modSp mod">
        <pc:chgData name="Seth Abramczyk" userId="e37f3ad2-127a-4c78-8e4b-63036fb2755b" providerId="ADAL" clId="{360F1F8D-CE39-4D93-9E88-A2FFAD8D885E}" dt="2023-07-05T17:49:54.178" v="1478" actId="21"/>
        <pc:sldMkLst>
          <pc:docMk/>
          <pc:sldMk cId="1537483864" sldId="2260"/>
        </pc:sldMkLst>
        <pc:picChg chg="mod">
          <ac:chgData name="Seth Abramczyk" userId="e37f3ad2-127a-4c78-8e4b-63036fb2755b" providerId="ADAL" clId="{360F1F8D-CE39-4D93-9E88-A2FFAD8D885E}" dt="2023-07-05T17:43:09.746" v="1196" actId="14100"/>
          <ac:picMkLst>
            <pc:docMk/>
            <pc:sldMk cId="1537483864" sldId="2260"/>
            <ac:picMk id="5" creationId="{508C6853-2347-416E-BCDA-3F32EF79CF73}"/>
          </ac:picMkLst>
        </pc:picChg>
        <pc:picChg chg="add del mod">
          <ac:chgData name="Seth Abramczyk" userId="e37f3ad2-127a-4c78-8e4b-63036fb2755b" providerId="ADAL" clId="{360F1F8D-CE39-4D93-9E88-A2FFAD8D885E}" dt="2023-07-05T17:49:54.178" v="1478" actId="21"/>
          <ac:picMkLst>
            <pc:docMk/>
            <pc:sldMk cId="1537483864" sldId="2260"/>
            <ac:picMk id="6" creationId="{D085BFD6-5D23-F110-3511-C5008596CDD3}"/>
          </ac:picMkLst>
        </pc:picChg>
      </pc:sldChg>
      <pc:sldChg chg="modSp add">
        <pc:chgData name="Seth Abramczyk" userId="e37f3ad2-127a-4c78-8e4b-63036fb2755b" providerId="ADAL" clId="{360F1F8D-CE39-4D93-9E88-A2FFAD8D885E}" dt="2023-07-05T17:54:22.878" v="1500"/>
        <pc:sldMkLst>
          <pc:docMk/>
          <pc:sldMk cId="2110801535" sldId="2263"/>
        </pc:sldMkLst>
        <pc:spChg chg="mod">
          <ac:chgData name="Seth Abramczyk" userId="e37f3ad2-127a-4c78-8e4b-63036fb2755b" providerId="ADAL" clId="{360F1F8D-CE39-4D93-9E88-A2FFAD8D885E}" dt="2023-07-05T17:54:22.878" v="1500"/>
          <ac:spMkLst>
            <pc:docMk/>
            <pc:sldMk cId="2110801535" sldId="2263"/>
            <ac:spMk id="5" creationId="{9F503AD2-3ECB-49F5-98FE-650F0C9352E3}"/>
          </ac:spMkLst>
        </pc:spChg>
        <pc:spChg chg="mod">
          <ac:chgData name="Seth Abramczyk" userId="e37f3ad2-127a-4c78-8e4b-63036fb2755b" providerId="ADAL" clId="{360F1F8D-CE39-4D93-9E88-A2FFAD8D885E}" dt="2023-07-05T17:54:22.878" v="1500"/>
          <ac:spMkLst>
            <pc:docMk/>
            <pc:sldMk cId="2110801535" sldId="2263"/>
            <ac:spMk id="6" creationId="{BCAEA8A3-390C-4D89-A4E7-F6597A9F692A}"/>
          </ac:spMkLst>
        </pc:spChg>
        <pc:spChg chg="mod">
          <ac:chgData name="Seth Abramczyk" userId="e37f3ad2-127a-4c78-8e4b-63036fb2755b" providerId="ADAL" clId="{360F1F8D-CE39-4D93-9E88-A2FFAD8D885E}" dt="2023-07-05T17:54:22.878" v="1500"/>
          <ac:spMkLst>
            <pc:docMk/>
            <pc:sldMk cId="2110801535" sldId="2263"/>
            <ac:spMk id="7" creationId="{0FA26593-7B81-4490-A4D5-EE9EE35A884F}"/>
          </ac:spMkLst>
        </pc:spChg>
      </pc:sldChg>
      <pc:sldChg chg="addSp delSp modSp mod delCm modCm">
        <pc:chgData name="Seth Abramczyk" userId="e37f3ad2-127a-4c78-8e4b-63036fb2755b" providerId="ADAL" clId="{360F1F8D-CE39-4D93-9E88-A2FFAD8D885E}" dt="2023-07-05T17:44:15.980" v="1210" actId="20577"/>
        <pc:sldMkLst>
          <pc:docMk/>
          <pc:sldMk cId="850892835" sldId="2268"/>
        </pc:sldMkLst>
        <pc:spChg chg="add mod">
          <ac:chgData name="Seth Abramczyk" userId="e37f3ad2-127a-4c78-8e4b-63036fb2755b" providerId="ADAL" clId="{360F1F8D-CE39-4D93-9E88-A2FFAD8D885E}" dt="2023-07-05T14:58:12.729" v="192" actId="20577"/>
          <ac:spMkLst>
            <pc:docMk/>
            <pc:sldMk cId="850892835" sldId="2268"/>
            <ac:spMk id="4" creationId="{5F390566-9F27-EC00-325C-FC83424BA9C9}"/>
          </ac:spMkLst>
        </pc:spChg>
        <pc:spChg chg="add mod">
          <ac:chgData name="Seth Abramczyk" userId="e37f3ad2-127a-4c78-8e4b-63036fb2755b" providerId="ADAL" clId="{360F1F8D-CE39-4D93-9E88-A2FFAD8D885E}" dt="2023-07-05T17:44:15.980" v="1210" actId="20577"/>
          <ac:spMkLst>
            <pc:docMk/>
            <pc:sldMk cId="850892835" sldId="2268"/>
            <ac:spMk id="5" creationId="{EE60E2DA-553D-C86E-9F4E-A10F2014A14D}"/>
          </ac:spMkLst>
        </pc:spChg>
        <pc:spChg chg="mod">
          <ac:chgData name="Seth Abramczyk" userId="e37f3ad2-127a-4c78-8e4b-63036fb2755b" providerId="ADAL" clId="{360F1F8D-CE39-4D93-9E88-A2FFAD8D885E}" dt="2023-07-05T14:56:45.292" v="1" actId="164"/>
          <ac:spMkLst>
            <pc:docMk/>
            <pc:sldMk cId="850892835" sldId="2268"/>
            <ac:spMk id="11" creationId="{EAE9597B-0C7F-4BFC-8234-A12B8D49FB17}"/>
          </ac:spMkLst>
        </pc:spChg>
        <pc:spChg chg="mod">
          <ac:chgData name="Seth Abramczyk" userId="e37f3ad2-127a-4c78-8e4b-63036fb2755b" providerId="ADAL" clId="{360F1F8D-CE39-4D93-9E88-A2FFAD8D885E}" dt="2023-07-05T14:56:45.292" v="1" actId="164"/>
          <ac:spMkLst>
            <pc:docMk/>
            <pc:sldMk cId="850892835" sldId="2268"/>
            <ac:spMk id="14" creationId="{77B64276-E553-4B22-A862-2E965116AF60}"/>
          </ac:spMkLst>
        </pc:spChg>
        <pc:spChg chg="del mod">
          <ac:chgData name="Seth Abramczyk" userId="e37f3ad2-127a-4c78-8e4b-63036fb2755b" providerId="ADAL" clId="{360F1F8D-CE39-4D93-9E88-A2FFAD8D885E}" dt="2023-07-05T14:58:19.169" v="194" actId="478"/>
          <ac:spMkLst>
            <pc:docMk/>
            <pc:sldMk cId="850892835" sldId="2268"/>
            <ac:spMk id="16" creationId="{E1AE720A-3F0F-47DD-998C-7B51EA846543}"/>
          </ac:spMkLst>
        </pc:spChg>
        <pc:spChg chg="mod">
          <ac:chgData name="Seth Abramczyk" userId="e37f3ad2-127a-4c78-8e4b-63036fb2755b" providerId="ADAL" clId="{360F1F8D-CE39-4D93-9E88-A2FFAD8D885E}" dt="2023-07-05T14:56:45.292" v="1" actId="164"/>
          <ac:spMkLst>
            <pc:docMk/>
            <pc:sldMk cId="850892835" sldId="2268"/>
            <ac:spMk id="18" creationId="{06A6E99F-C1D3-4025-9488-A8657B80958B}"/>
          </ac:spMkLst>
        </pc:spChg>
        <pc:spChg chg="mod">
          <ac:chgData name="Seth Abramczyk" userId="e37f3ad2-127a-4c78-8e4b-63036fb2755b" providerId="ADAL" clId="{360F1F8D-CE39-4D93-9E88-A2FFAD8D885E}" dt="2023-07-05T14:56:45.292" v="1" actId="164"/>
          <ac:spMkLst>
            <pc:docMk/>
            <pc:sldMk cId="850892835" sldId="2268"/>
            <ac:spMk id="28" creationId="{9FFC4298-43FE-4E37-9576-F48993FCA82E}"/>
          </ac:spMkLst>
        </pc:spChg>
        <pc:grpChg chg="add mod">
          <ac:chgData name="Seth Abramczyk" userId="e37f3ad2-127a-4c78-8e4b-63036fb2755b" providerId="ADAL" clId="{360F1F8D-CE39-4D93-9E88-A2FFAD8D885E}" dt="2023-07-05T17:44:10.404" v="1205" actId="1076"/>
          <ac:grpSpMkLst>
            <pc:docMk/>
            <pc:sldMk cId="850892835" sldId="2268"/>
            <ac:grpSpMk id="2" creationId="{65C92C1C-6D4C-0564-B0AF-B953E15675AB}"/>
          </ac:grpSpMkLst>
        </pc:grpChg>
        <pc:picChg chg="mod">
          <ac:chgData name="Seth Abramczyk" userId="e37f3ad2-127a-4c78-8e4b-63036fb2755b" providerId="ADAL" clId="{360F1F8D-CE39-4D93-9E88-A2FFAD8D885E}" dt="2023-07-05T14:56:45.292" v="1" actId="164"/>
          <ac:picMkLst>
            <pc:docMk/>
            <pc:sldMk cId="850892835" sldId="2268"/>
            <ac:picMk id="8" creationId="{4AFDAF0A-15ED-4E09-BCA1-E54E771A88E4}"/>
          </ac:picMkLst>
        </pc:picChg>
        <pc:picChg chg="del">
          <ac:chgData name="Seth Abramczyk" userId="e37f3ad2-127a-4c78-8e4b-63036fb2755b" providerId="ADAL" clId="{360F1F8D-CE39-4D93-9E88-A2FFAD8D885E}" dt="2023-07-05T14:56:32.224" v="0" actId="478"/>
          <ac:picMkLst>
            <pc:docMk/>
            <pc:sldMk cId="850892835" sldId="2268"/>
            <ac:picMk id="10" creationId="{8FE77E4B-AC27-485E-91F3-FE7BA9D2C950}"/>
          </ac:picMkLst>
        </pc:picChg>
        <pc:cxnChg chg="mod">
          <ac:chgData name="Seth Abramczyk" userId="e37f3ad2-127a-4c78-8e4b-63036fb2755b" providerId="ADAL" clId="{360F1F8D-CE39-4D93-9E88-A2FFAD8D885E}" dt="2023-07-05T14:56:45.292" v="1" actId="164"/>
          <ac:cxnSpMkLst>
            <pc:docMk/>
            <pc:sldMk cId="850892835" sldId="2268"/>
            <ac:cxnSpMk id="12" creationId="{7D5BEDE0-C824-49B8-8AAF-8A5ABE4AE7DC}"/>
          </ac:cxnSpMkLst>
        </pc:cxnChg>
        <pc:cxnChg chg="mod">
          <ac:chgData name="Seth Abramczyk" userId="e37f3ad2-127a-4c78-8e4b-63036fb2755b" providerId="ADAL" clId="{360F1F8D-CE39-4D93-9E88-A2FFAD8D885E}" dt="2023-07-05T14:56:45.292" v="1" actId="164"/>
          <ac:cxnSpMkLst>
            <pc:docMk/>
            <pc:sldMk cId="850892835" sldId="2268"/>
            <ac:cxnSpMk id="15" creationId="{710DA0DB-60E4-49BA-A8AB-397BF95A0F1D}"/>
          </ac:cxnSpMkLst>
        </pc:cxnChg>
        <pc:cxnChg chg="del mod">
          <ac:chgData name="Seth Abramczyk" userId="e37f3ad2-127a-4c78-8e4b-63036fb2755b" providerId="ADAL" clId="{360F1F8D-CE39-4D93-9E88-A2FFAD8D885E}" dt="2023-07-05T14:58:17.866" v="193" actId="478"/>
          <ac:cxnSpMkLst>
            <pc:docMk/>
            <pc:sldMk cId="850892835" sldId="2268"/>
            <ac:cxnSpMk id="17" creationId="{93F90529-5712-4310-BCDD-38C0E5C5C4C6}"/>
          </ac:cxnSpMkLst>
        </pc:cxnChg>
        <pc:cxnChg chg="mod">
          <ac:chgData name="Seth Abramczyk" userId="e37f3ad2-127a-4c78-8e4b-63036fb2755b" providerId="ADAL" clId="{360F1F8D-CE39-4D93-9E88-A2FFAD8D885E}" dt="2023-07-05T14:56:45.292" v="1" actId="164"/>
          <ac:cxnSpMkLst>
            <pc:docMk/>
            <pc:sldMk cId="850892835" sldId="2268"/>
            <ac:cxnSpMk id="19" creationId="{A0E3402B-7586-41E5-AD9C-F7E4831DD324}"/>
          </ac:cxnSpMkLst>
        </pc:cxnChg>
        <pc:cxnChg chg="mod">
          <ac:chgData name="Seth Abramczyk" userId="e37f3ad2-127a-4c78-8e4b-63036fb2755b" providerId="ADAL" clId="{360F1F8D-CE39-4D93-9E88-A2FFAD8D885E}" dt="2023-07-05T14:56:45.292" v="1" actId="164"/>
          <ac:cxnSpMkLst>
            <pc:docMk/>
            <pc:sldMk cId="850892835" sldId="2268"/>
            <ac:cxnSpMk id="29" creationId="{3C3C33E3-96A8-466B-9511-3AE8F0470E95}"/>
          </ac:cxnSpMkLst>
        </pc:cxnChg>
      </pc:sldChg>
      <pc:sldChg chg="addSp modSp mod modCm">
        <pc:chgData name="Seth Abramczyk" userId="e37f3ad2-127a-4c78-8e4b-63036fb2755b" providerId="ADAL" clId="{360F1F8D-CE39-4D93-9E88-A2FFAD8D885E}" dt="2023-07-05T16:37:17.001" v="340"/>
        <pc:sldMkLst>
          <pc:docMk/>
          <pc:sldMk cId="1581489546" sldId="2269"/>
        </pc:sldMkLst>
        <pc:spChg chg="mod">
          <ac:chgData name="Seth Abramczyk" userId="e37f3ad2-127a-4c78-8e4b-63036fb2755b" providerId="ADAL" clId="{360F1F8D-CE39-4D93-9E88-A2FFAD8D885E}" dt="2023-07-05T16:33:37.286" v="223" actId="1076"/>
          <ac:spMkLst>
            <pc:docMk/>
            <pc:sldMk cId="1581489546" sldId="2269"/>
            <ac:spMk id="4" creationId="{853471AE-C90E-A230-BD6F-A5701F7D9DDD}"/>
          </ac:spMkLst>
        </pc:spChg>
        <pc:spChg chg="add mod">
          <ac:chgData name="Seth Abramczyk" userId="e37f3ad2-127a-4c78-8e4b-63036fb2755b" providerId="ADAL" clId="{360F1F8D-CE39-4D93-9E88-A2FFAD8D885E}" dt="2023-07-05T16:34:06.234" v="278" actId="20577"/>
          <ac:spMkLst>
            <pc:docMk/>
            <pc:sldMk cId="1581489546" sldId="2269"/>
            <ac:spMk id="5" creationId="{8FA532CA-C1ED-0C5C-5583-37F8CFD950BB}"/>
          </ac:spMkLst>
        </pc:spChg>
        <pc:spChg chg="add mod">
          <ac:chgData name="Seth Abramczyk" userId="e37f3ad2-127a-4c78-8e4b-63036fb2755b" providerId="ADAL" clId="{360F1F8D-CE39-4D93-9E88-A2FFAD8D885E}" dt="2023-07-05T16:34:39.159" v="335" actId="14100"/>
          <ac:spMkLst>
            <pc:docMk/>
            <pc:sldMk cId="1581489546" sldId="2269"/>
            <ac:spMk id="6" creationId="{86931899-B266-D6F4-A4FA-7E265F5C0853}"/>
          </ac:spMkLst>
        </pc:spChg>
        <pc:picChg chg="mod">
          <ac:chgData name="Seth Abramczyk" userId="e37f3ad2-127a-4c78-8e4b-63036fb2755b" providerId="ADAL" clId="{360F1F8D-CE39-4D93-9E88-A2FFAD8D885E}" dt="2023-07-05T16:33:32.549" v="221" actId="14100"/>
          <ac:picMkLst>
            <pc:docMk/>
            <pc:sldMk cId="1581489546" sldId="2269"/>
            <ac:picMk id="2" creationId="{B72E0F9C-6D1B-E390-8283-60646BCCA1E5}"/>
          </ac:picMkLst>
        </pc:picChg>
        <pc:picChg chg="mod">
          <ac:chgData name="Seth Abramczyk" userId="e37f3ad2-127a-4c78-8e4b-63036fb2755b" providerId="ADAL" clId="{360F1F8D-CE39-4D93-9E88-A2FFAD8D885E}" dt="2023-07-05T16:34:15.980" v="282" actId="1076"/>
          <ac:picMkLst>
            <pc:docMk/>
            <pc:sldMk cId="1581489546" sldId="2269"/>
            <ac:picMk id="11" creationId="{665A2AFA-DD18-4230-AD44-DF5B723C622B}"/>
          </ac:picMkLst>
        </pc:picChg>
        <pc:picChg chg="mod">
          <ac:chgData name="Seth Abramczyk" userId="e37f3ad2-127a-4c78-8e4b-63036fb2755b" providerId="ADAL" clId="{360F1F8D-CE39-4D93-9E88-A2FFAD8D885E}" dt="2023-07-05T16:33:26.187" v="219" actId="1076"/>
          <ac:picMkLst>
            <pc:docMk/>
            <pc:sldMk cId="1581489546" sldId="2269"/>
            <ac:picMk id="19" creationId="{860BEE00-1D36-4050-BB61-7E2D3C7DDB8D}"/>
          </ac:picMkLst>
        </pc:picChg>
      </pc:sldChg>
      <pc:sldChg chg="modSp">
        <pc:chgData name="Seth Abramczyk" userId="e37f3ad2-127a-4c78-8e4b-63036fb2755b" providerId="ADAL" clId="{360F1F8D-CE39-4D93-9E88-A2FFAD8D885E}" dt="2023-07-05T16:57:31.039" v="1193" actId="20577"/>
        <pc:sldMkLst>
          <pc:docMk/>
          <pc:sldMk cId="3816485477" sldId="2272"/>
        </pc:sldMkLst>
        <pc:spChg chg="mod">
          <ac:chgData name="Seth Abramczyk" userId="e37f3ad2-127a-4c78-8e4b-63036fb2755b" providerId="ADAL" clId="{360F1F8D-CE39-4D93-9E88-A2FFAD8D885E}" dt="2023-07-05T16:57:31.039" v="1193" actId="20577"/>
          <ac:spMkLst>
            <pc:docMk/>
            <pc:sldMk cId="3816485477" sldId="2272"/>
            <ac:spMk id="2" creationId="{A4F08A21-8828-20A2-8E7E-C635C27B8CC9}"/>
          </ac:spMkLst>
        </pc:spChg>
      </pc:sldChg>
      <pc:sldChg chg="addSp modSp mod modCm">
        <pc:chgData name="Seth Abramczyk" userId="e37f3ad2-127a-4c78-8e4b-63036fb2755b" providerId="ADAL" clId="{360F1F8D-CE39-4D93-9E88-A2FFAD8D885E}" dt="2023-07-05T16:53:57.141" v="918"/>
        <pc:sldMkLst>
          <pc:docMk/>
          <pc:sldMk cId="1937106909" sldId="2274"/>
        </pc:sldMkLst>
        <pc:spChg chg="add mod">
          <ac:chgData name="Seth Abramczyk" userId="e37f3ad2-127a-4c78-8e4b-63036fb2755b" providerId="ADAL" clId="{360F1F8D-CE39-4D93-9E88-A2FFAD8D885E}" dt="2023-07-05T16:53:52.898" v="917" actId="20577"/>
          <ac:spMkLst>
            <pc:docMk/>
            <pc:sldMk cId="1937106909" sldId="2274"/>
            <ac:spMk id="8" creationId="{8DD0861C-8045-9036-286D-3F9D489055D7}"/>
          </ac:spMkLst>
        </pc:spChg>
        <pc:spChg chg="mod">
          <ac:chgData name="Seth Abramczyk" userId="e37f3ad2-127a-4c78-8e4b-63036fb2755b" providerId="ADAL" clId="{360F1F8D-CE39-4D93-9E88-A2FFAD8D885E}" dt="2023-07-05T16:52:59.851" v="834" actId="1076"/>
          <ac:spMkLst>
            <pc:docMk/>
            <pc:sldMk cId="1937106909" sldId="2274"/>
            <ac:spMk id="9" creationId="{F24905FC-4CB1-4224-BA96-349A66003C4C}"/>
          </ac:spMkLst>
        </pc:spChg>
        <pc:picChg chg="mod">
          <ac:chgData name="Seth Abramczyk" userId="e37f3ad2-127a-4c78-8e4b-63036fb2755b" providerId="ADAL" clId="{360F1F8D-CE39-4D93-9E88-A2FFAD8D885E}" dt="2023-07-05T16:40:43.986" v="403" actId="1076"/>
          <ac:picMkLst>
            <pc:docMk/>
            <pc:sldMk cId="1937106909" sldId="2274"/>
            <ac:picMk id="24" creationId="{BDCFB9C8-4EBD-4F60-B1B2-1F434869E0F8}"/>
          </ac:picMkLst>
        </pc:picChg>
        <pc:cxnChg chg="mod ord">
          <ac:chgData name="Seth Abramczyk" userId="e37f3ad2-127a-4c78-8e4b-63036fb2755b" providerId="ADAL" clId="{360F1F8D-CE39-4D93-9E88-A2FFAD8D885E}" dt="2023-07-05T16:53:14.709" v="839" actId="14100"/>
          <ac:cxnSpMkLst>
            <pc:docMk/>
            <pc:sldMk cId="1937106909" sldId="2274"/>
            <ac:cxnSpMk id="10" creationId="{3D0A449A-0C3F-4515-AB97-B52BF246E487}"/>
          </ac:cxnSpMkLst>
        </pc:cxnChg>
        <pc:cxnChg chg="mod">
          <ac:chgData name="Seth Abramczyk" userId="e37f3ad2-127a-4c78-8e4b-63036fb2755b" providerId="ADAL" clId="{360F1F8D-CE39-4D93-9E88-A2FFAD8D885E}" dt="2023-07-05T16:40:48.385" v="405" actId="14100"/>
          <ac:cxnSpMkLst>
            <pc:docMk/>
            <pc:sldMk cId="1937106909" sldId="2274"/>
            <ac:cxnSpMk id="25" creationId="{4DA73144-87D1-45AC-A2C1-75A398A4ED4D}"/>
          </ac:cxnSpMkLst>
        </pc:cxnChg>
        <pc:cxnChg chg="mod">
          <ac:chgData name="Seth Abramczyk" userId="e37f3ad2-127a-4c78-8e4b-63036fb2755b" providerId="ADAL" clId="{360F1F8D-CE39-4D93-9E88-A2FFAD8D885E}" dt="2023-07-05T16:40:55.418" v="407" actId="14100"/>
          <ac:cxnSpMkLst>
            <pc:docMk/>
            <pc:sldMk cId="1937106909" sldId="2274"/>
            <ac:cxnSpMk id="28" creationId="{41EBB683-2E8A-4FE3-BA55-B519A825E689}"/>
          </ac:cxnSpMkLst>
        </pc:cxnChg>
      </pc:sldChg>
      <pc:sldChg chg="addSp delSp modSp mod modCm">
        <pc:chgData name="Seth Abramczyk" userId="e37f3ad2-127a-4c78-8e4b-63036fb2755b" providerId="ADAL" clId="{360F1F8D-CE39-4D93-9E88-A2FFAD8D885E}" dt="2023-07-05T18:00:21.396" v="1529"/>
        <pc:sldMkLst>
          <pc:docMk/>
          <pc:sldMk cId="4275589746" sldId="2275"/>
        </pc:sldMkLst>
        <pc:spChg chg="del">
          <ac:chgData name="Seth Abramczyk" userId="e37f3ad2-127a-4c78-8e4b-63036fb2755b" providerId="ADAL" clId="{360F1F8D-CE39-4D93-9E88-A2FFAD8D885E}" dt="2023-07-05T16:54:28.488" v="924" actId="478"/>
          <ac:spMkLst>
            <pc:docMk/>
            <pc:sldMk cId="4275589746" sldId="2275"/>
            <ac:spMk id="2" creationId="{D8A3BE81-93A6-411A-8CF1-AAE968F86857}"/>
          </ac:spMkLst>
        </pc:spChg>
        <pc:spChg chg="add del mod">
          <ac:chgData name="Seth Abramczyk" userId="e37f3ad2-127a-4c78-8e4b-63036fb2755b" providerId="ADAL" clId="{360F1F8D-CE39-4D93-9E88-A2FFAD8D885E}" dt="2023-07-05T16:54:25.920" v="923"/>
          <ac:spMkLst>
            <pc:docMk/>
            <pc:sldMk cId="4275589746" sldId="2275"/>
            <ac:spMk id="4" creationId="{C8833FDF-830C-34EA-DC27-1609177B9805}"/>
          </ac:spMkLst>
        </pc:spChg>
        <pc:spChg chg="add del mod">
          <ac:chgData name="Seth Abramczyk" userId="e37f3ad2-127a-4c78-8e4b-63036fb2755b" providerId="ADAL" clId="{360F1F8D-CE39-4D93-9E88-A2FFAD8D885E}" dt="2023-07-05T16:54:35.850" v="928" actId="478"/>
          <ac:spMkLst>
            <pc:docMk/>
            <pc:sldMk cId="4275589746" sldId="2275"/>
            <ac:spMk id="6" creationId="{C4D66901-1374-2487-4AFA-F48AEBA76DC0}"/>
          </ac:spMkLst>
        </pc:spChg>
        <pc:spChg chg="add mod">
          <ac:chgData name="Seth Abramczyk" userId="e37f3ad2-127a-4c78-8e4b-63036fb2755b" providerId="ADAL" clId="{360F1F8D-CE39-4D93-9E88-A2FFAD8D885E}" dt="2023-07-05T16:55:55.694" v="1181" actId="20577"/>
          <ac:spMkLst>
            <pc:docMk/>
            <pc:sldMk cId="4275589746" sldId="2275"/>
            <ac:spMk id="7" creationId="{6D0A05DF-C72F-625D-C699-EC2B18DBC782}"/>
          </ac:spMkLst>
        </pc:spChg>
        <pc:picChg chg="mod modCrop">
          <ac:chgData name="Seth Abramczyk" userId="e37f3ad2-127a-4c78-8e4b-63036fb2755b" providerId="ADAL" clId="{360F1F8D-CE39-4D93-9E88-A2FFAD8D885E}" dt="2023-07-05T16:54:11.463" v="919" actId="732"/>
          <ac:picMkLst>
            <pc:docMk/>
            <pc:sldMk cId="4275589746" sldId="2275"/>
            <ac:picMk id="12" creationId="{BA06B350-FA06-4E81-939C-F4D8CA9D6F06}"/>
          </ac:picMkLst>
        </pc:picChg>
      </pc:sldChg>
      <pc:sldChg chg="modSp add">
        <pc:chgData name="Seth Abramczyk" userId="e37f3ad2-127a-4c78-8e4b-63036fb2755b" providerId="ADAL" clId="{360F1F8D-CE39-4D93-9E88-A2FFAD8D885E}" dt="2023-07-05T17:51:00.811" v="1483"/>
        <pc:sldMkLst>
          <pc:docMk/>
          <pc:sldMk cId="4227594276" sldId="2280"/>
        </pc:sldMkLst>
        <pc:spChg chg="mod">
          <ac:chgData name="Seth Abramczyk" userId="e37f3ad2-127a-4c78-8e4b-63036fb2755b" providerId="ADAL" clId="{360F1F8D-CE39-4D93-9E88-A2FFAD8D885E}" dt="2023-07-05T17:51:00.811" v="1483"/>
          <ac:spMkLst>
            <pc:docMk/>
            <pc:sldMk cId="4227594276" sldId="2280"/>
            <ac:spMk id="4" creationId="{3F7161B3-36B9-4640-B7B2-E599454661B5}"/>
          </ac:spMkLst>
        </pc:spChg>
        <pc:spChg chg="mod">
          <ac:chgData name="Seth Abramczyk" userId="e37f3ad2-127a-4c78-8e4b-63036fb2755b" providerId="ADAL" clId="{360F1F8D-CE39-4D93-9E88-A2FFAD8D885E}" dt="2023-07-05T17:51:00.811" v="1483"/>
          <ac:spMkLst>
            <pc:docMk/>
            <pc:sldMk cId="4227594276" sldId="2280"/>
            <ac:spMk id="5" creationId="{BC9874B5-AA06-41B3-AC15-C38C712FF70A}"/>
          </ac:spMkLst>
        </pc:spChg>
        <pc:spChg chg="mod">
          <ac:chgData name="Seth Abramczyk" userId="e37f3ad2-127a-4c78-8e4b-63036fb2755b" providerId="ADAL" clId="{360F1F8D-CE39-4D93-9E88-A2FFAD8D885E}" dt="2023-07-05T17:51:00.811" v="1483"/>
          <ac:spMkLst>
            <pc:docMk/>
            <pc:sldMk cId="4227594276" sldId="2280"/>
            <ac:spMk id="6" creationId="{FB99795E-22F6-4E98-AB89-4E7EEF61C63A}"/>
          </ac:spMkLst>
        </pc:spChg>
      </pc:sldChg>
      <pc:sldChg chg="addSp modSp mod">
        <pc:chgData name="Seth Abramczyk" userId="e37f3ad2-127a-4c78-8e4b-63036fb2755b" providerId="ADAL" clId="{360F1F8D-CE39-4D93-9E88-A2FFAD8D885E}" dt="2023-07-05T17:56:30.802" v="1521" actId="1076"/>
        <pc:sldMkLst>
          <pc:docMk/>
          <pc:sldMk cId="3686912265" sldId="2287"/>
        </pc:sldMkLst>
        <pc:spChg chg="add mod">
          <ac:chgData name="Seth Abramczyk" userId="e37f3ad2-127a-4c78-8e4b-63036fb2755b" providerId="ADAL" clId="{360F1F8D-CE39-4D93-9E88-A2FFAD8D885E}" dt="2023-07-05T17:56:19.120" v="1519" actId="1037"/>
          <ac:spMkLst>
            <pc:docMk/>
            <pc:sldMk cId="3686912265" sldId="2287"/>
            <ac:spMk id="5" creationId="{9995D0C3-6DF0-659C-3966-BC4CC0E1144C}"/>
          </ac:spMkLst>
        </pc:spChg>
        <pc:spChg chg="add mod">
          <ac:chgData name="Seth Abramczyk" userId="e37f3ad2-127a-4c78-8e4b-63036fb2755b" providerId="ADAL" clId="{360F1F8D-CE39-4D93-9E88-A2FFAD8D885E}" dt="2023-07-05T17:56:30.802" v="1521" actId="1076"/>
          <ac:spMkLst>
            <pc:docMk/>
            <pc:sldMk cId="3686912265" sldId="2287"/>
            <ac:spMk id="6" creationId="{7CB4EB8A-C0CD-0D3D-3E4F-AAE3E1021288}"/>
          </ac:spMkLst>
        </pc:spChg>
      </pc:sldChg>
      <pc:sldChg chg="addSp modSp">
        <pc:chgData name="Seth Abramczyk" userId="e37f3ad2-127a-4c78-8e4b-63036fb2755b" providerId="ADAL" clId="{360F1F8D-CE39-4D93-9E88-A2FFAD8D885E}" dt="2023-07-05T17:50:04.883" v="1482" actId="1076"/>
        <pc:sldMkLst>
          <pc:docMk/>
          <pc:sldMk cId="3106661084" sldId="2290"/>
        </pc:sldMkLst>
        <pc:picChg chg="add mod">
          <ac:chgData name="Seth Abramczyk" userId="e37f3ad2-127a-4c78-8e4b-63036fb2755b" providerId="ADAL" clId="{360F1F8D-CE39-4D93-9E88-A2FFAD8D885E}" dt="2023-07-05T17:50:04.883" v="1482" actId="1076"/>
          <ac:picMkLst>
            <pc:docMk/>
            <pc:sldMk cId="3106661084" sldId="2290"/>
            <ac:picMk id="6" creationId="{C91A3E04-D08B-A449-255B-09B5A0B4E31A}"/>
          </ac:picMkLst>
        </pc:picChg>
      </pc:sldChg>
      <pc:sldChg chg="modSp new del mod">
        <pc:chgData name="Seth Abramczyk" userId="e37f3ad2-127a-4c78-8e4b-63036fb2755b" providerId="ADAL" clId="{360F1F8D-CE39-4D93-9E88-A2FFAD8D885E}" dt="2023-07-05T17:54:17.919" v="1499" actId="47"/>
        <pc:sldMkLst>
          <pc:docMk/>
          <pc:sldMk cId="2076660190" sldId="2291"/>
        </pc:sldMkLst>
        <pc:spChg chg="mod">
          <ac:chgData name="Seth Abramczyk" userId="e37f3ad2-127a-4c78-8e4b-63036fb2755b" providerId="ADAL" clId="{360F1F8D-CE39-4D93-9E88-A2FFAD8D885E}" dt="2023-07-05T17:53:35.988" v="1498" actId="20577"/>
          <ac:spMkLst>
            <pc:docMk/>
            <pc:sldMk cId="2076660190" sldId="2291"/>
            <ac:spMk id="2" creationId="{C37A3380-5488-496E-5DAB-EDCB3A34E465}"/>
          </ac:spMkLst>
        </pc:spChg>
      </pc:sldChg>
    </pc:docChg>
  </pc:docChgLst>
  <pc:docChgLst>
    <pc:chgData name="Venti, Regis J. (GSFC-5450)" userId="7c2c1ba6-764c-4282-8f77-e3e168e4836a" providerId="ADAL" clId="{B2F10BBE-6907-4F88-A841-52B03612DC8E}"/>
    <pc:docChg chg="custSel modSld">
      <pc:chgData name="Venti, Regis J. (GSFC-5450)" userId="7c2c1ba6-764c-4282-8f77-e3e168e4836a" providerId="ADAL" clId="{B2F10BBE-6907-4F88-A841-52B03612DC8E}" dt="2023-05-19T15:34:08.847" v="27" actId="20577"/>
      <pc:docMkLst>
        <pc:docMk/>
      </pc:docMkLst>
      <pc:sldChg chg="addSp delSp modSp mod">
        <pc:chgData name="Venti, Regis J. (GSFC-5450)" userId="7c2c1ba6-764c-4282-8f77-e3e168e4836a" providerId="ADAL" clId="{B2F10BBE-6907-4F88-A841-52B03612DC8E}" dt="2023-05-19T15:34:08.847" v="27" actId="20577"/>
        <pc:sldMkLst>
          <pc:docMk/>
          <pc:sldMk cId="0" sldId="273"/>
        </pc:sldMkLst>
        <pc:spChg chg="mod">
          <ac:chgData name="Venti, Regis J. (GSFC-5450)" userId="7c2c1ba6-764c-4282-8f77-e3e168e4836a" providerId="ADAL" clId="{B2F10BBE-6907-4F88-A841-52B03612DC8E}" dt="2023-05-19T15:34:08.847" v="27" actId="20577"/>
          <ac:spMkLst>
            <pc:docMk/>
            <pc:sldMk cId="0" sldId="273"/>
            <ac:spMk id="8" creationId="{BB54CBB5-3DD3-45AC-9EF7-4B4DF491D629}"/>
          </ac:spMkLst>
        </pc:spChg>
        <pc:picChg chg="del">
          <ac:chgData name="Venti, Regis J. (GSFC-5450)" userId="7c2c1ba6-764c-4282-8f77-e3e168e4836a" providerId="ADAL" clId="{B2F10BBE-6907-4F88-A841-52B03612DC8E}" dt="2023-05-19T15:33:42.990" v="7" actId="478"/>
          <ac:picMkLst>
            <pc:docMk/>
            <pc:sldMk cId="0" sldId="273"/>
            <ac:picMk id="2" creationId="{C73E7E94-264A-F111-C055-52D8AC43CF49}"/>
          </ac:picMkLst>
        </pc:picChg>
        <pc:picChg chg="add mod ord">
          <ac:chgData name="Venti, Regis J. (GSFC-5450)" userId="7c2c1ba6-764c-4282-8f77-e3e168e4836a" providerId="ADAL" clId="{B2F10BBE-6907-4F88-A841-52B03612DC8E}" dt="2023-05-19T15:33:48.259" v="9" actId="1076"/>
          <ac:picMkLst>
            <pc:docMk/>
            <pc:sldMk cId="0" sldId="273"/>
            <ac:picMk id="4" creationId="{4A25E060-CCB0-472B-8D91-54B881871A71}"/>
          </ac:picMkLst>
        </pc:picChg>
        <pc:picChg chg="del">
          <ac:chgData name="Venti, Regis J. (GSFC-5450)" userId="7c2c1ba6-764c-4282-8f77-e3e168e4836a" providerId="ADAL" clId="{B2F10BBE-6907-4F88-A841-52B03612DC8E}" dt="2023-05-19T15:33:44.694" v="8" actId="478"/>
          <ac:picMkLst>
            <pc:docMk/>
            <pc:sldMk cId="0" sldId="273"/>
            <ac:picMk id="10" creationId="{49A5478D-1A96-4C3B-BB9E-4FD7437C7F0D}"/>
          </ac:picMkLst>
        </pc:picChg>
      </pc:sldChg>
    </pc:docChg>
  </pc:docChgLst>
  <pc:docChgLst>
    <pc:chgData name="Abramczyk, Seth (GSFC-5450)" userId="e37f3ad2-127a-4c78-8e4b-63036fb2755b" providerId="ADAL" clId="{360F1F8D-CE39-4D93-9E88-A2FFAD8D885E}"/>
    <pc:docChg chg="undo custSel modSld sldOrd">
      <pc:chgData name="Abramczyk, Seth (GSFC-5450)" userId="e37f3ad2-127a-4c78-8e4b-63036fb2755b" providerId="ADAL" clId="{360F1F8D-CE39-4D93-9E88-A2FFAD8D885E}" dt="2023-07-03T18:28:56.466" v="830"/>
      <pc:docMkLst>
        <pc:docMk/>
      </pc:docMkLst>
      <pc:sldChg chg="modSp mod">
        <pc:chgData name="Abramczyk, Seth (GSFC-5450)" userId="e37f3ad2-127a-4c78-8e4b-63036fb2755b" providerId="ADAL" clId="{360F1F8D-CE39-4D93-9E88-A2FFAD8D885E}" dt="2023-07-03T15:42:35.335" v="175" actId="20577"/>
        <pc:sldMkLst>
          <pc:docMk/>
          <pc:sldMk cId="0" sldId="273"/>
        </pc:sldMkLst>
        <pc:spChg chg="mod">
          <ac:chgData name="Abramczyk, Seth (GSFC-5450)" userId="e37f3ad2-127a-4c78-8e4b-63036fb2755b" providerId="ADAL" clId="{360F1F8D-CE39-4D93-9E88-A2FFAD8D885E}" dt="2023-07-03T15:42:35.335" v="175" actId="20577"/>
          <ac:spMkLst>
            <pc:docMk/>
            <pc:sldMk cId="0" sldId="273"/>
            <ac:spMk id="13314" creationId="{00000000-0000-0000-0000-000000000000}"/>
          </ac:spMkLst>
        </pc:spChg>
      </pc:sldChg>
      <pc:sldChg chg="addSp modSp mod">
        <pc:chgData name="Abramczyk, Seth (GSFC-5450)" userId="e37f3ad2-127a-4c78-8e4b-63036fb2755b" providerId="ADAL" clId="{360F1F8D-CE39-4D93-9E88-A2FFAD8D885E}" dt="2023-07-03T18:01:47.661" v="624" actId="20577"/>
        <pc:sldMkLst>
          <pc:docMk/>
          <pc:sldMk cId="2798685524" sldId="274"/>
        </pc:sldMkLst>
        <pc:spChg chg="mod">
          <ac:chgData name="Abramczyk, Seth (GSFC-5450)" userId="e37f3ad2-127a-4c78-8e4b-63036fb2755b" providerId="ADAL" clId="{360F1F8D-CE39-4D93-9E88-A2FFAD8D885E}" dt="2023-07-03T15:44:38.594" v="192" actId="20577"/>
          <ac:spMkLst>
            <pc:docMk/>
            <pc:sldMk cId="2798685524" sldId="274"/>
            <ac:spMk id="3" creationId="{00000000-0000-0000-0000-000000000000}"/>
          </ac:spMkLst>
        </pc:spChg>
        <pc:spChg chg="add mod">
          <ac:chgData name="Abramczyk, Seth (GSFC-5450)" userId="e37f3ad2-127a-4c78-8e4b-63036fb2755b" providerId="ADAL" clId="{360F1F8D-CE39-4D93-9E88-A2FFAD8D885E}" dt="2023-07-03T18:01:47.661" v="624" actId="20577"/>
          <ac:spMkLst>
            <pc:docMk/>
            <pc:sldMk cId="2798685524" sldId="274"/>
            <ac:spMk id="4" creationId="{BC08E3A1-5B1C-572C-DFD1-D24F133B42D6}"/>
          </ac:spMkLst>
        </pc:spChg>
      </pc:sldChg>
      <pc:sldChg chg="addSp delSp modSp mod">
        <pc:chgData name="Abramczyk, Seth (GSFC-5450)" userId="e37f3ad2-127a-4c78-8e4b-63036fb2755b" providerId="ADAL" clId="{360F1F8D-CE39-4D93-9E88-A2FFAD8D885E}" dt="2023-07-03T15:44:05.042" v="182"/>
        <pc:sldMkLst>
          <pc:docMk/>
          <pc:sldMk cId="2928574002" sldId="2238"/>
        </pc:sldMkLst>
        <pc:spChg chg="del">
          <ac:chgData name="Abramczyk, Seth (GSFC-5450)" userId="e37f3ad2-127a-4c78-8e4b-63036fb2755b" providerId="ADAL" clId="{360F1F8D-CE39-4D93-9E88-A2FFAD8D885E}" dt="2023-07-03T15:43:55.233" v="181" actId="478"/>
          <ac:spMkLst>
            <pc:docMk/>
            <pc:sldMk cId="2928574002" sldId="2238"/>
            <ac:spMk id="4" creationId="{EDF814AA-FB87-481D-9ED8-C00AA8574A4E}"/>
          </ac:spMkLst>
        </pc:spChg>
        <pc:spChg chg="del">
          <ac:chgData name="Abramczyk, Seth (GSFC-5450)" userId="e37f3ad2-127a-4c78-8e4b-63036fb2755b" providerId="ADAL" clId="{360F1F8D-CE39-4D93-9E88-A2FFAD8D885E}" dt="2023-07-03T15:43:53.630" v="180" actId="478"/>
          <ac:spMkLst>
            <pc:docMk/>
            <pc:sldMk cId="2928574002" sldId="2238"/>
            <ac:spMk id="5" creationId="{BC3C7A2B-E693-48E5-814E-2E3D67CA8514}"/>
          </ac:spMkLst>
        </pc:spChg>
        <pc:spChg chg="del">
          <ac:chgData name="Abramczyk, Seth (GSFC-5450)" userId="e37f3ad2-127a-4c78-8e4b-63036fb2755b" providerId="ADAL" clId="{360F1F8D-CE39-4D93-9E88-A2FFAD8D885E}" dt="2023-07-03T15:43:52.610" v="179" actId="478"/>
          <ac:spMkLst>
            <pc:docMk/>
            <pc:sldMk cId="2928574002" sldId="2238"/>
            <ac:spMk id="6" creationId="{369690FA-6B8A-4040-88EC-49C7A1A72C9E}"/>
          </ac:spMkLst>
        </pc:spChg>
        <pc:spChg chg="add mod">
          <ac:chgData name="Abramczyk, Seth (GSFC-5450)" userId="e37f3ad2-127a-4c78-8e4b-63036fb2755b" providerId="ADAL" clId="{360F1F8D-CE39-4D93-9E88-A2FFAD8D885E}" dt="2023-07-03T15:44:05.042" v="182"/>
          <ac:spMkLst>
            <pc:docMk/>
            <pc:sldMk cId="2928574002" sldId="2238"/>
            <ac:spMk id="7" creationId="{8136F467-7D90-8C4A-0713-A7AF4A18EA96}"/>
          </ac:spMkLst>
        </pc:spChg>
        <pc:spChg chg="add mod">
          <ac:chgData name="Abramczyk, Seth (GSFC-5450)" userId="e37f3ad2-127a-4c78-8e4b-63036fb2755b" providerId="ADAL" clId="{360F1F8D-CE39-4D93-9E88-A2FFAD8D885E}" dt="2023-07-03T15:44:05.042" v="182"/>
          <ac:spMkLst>
            <pc:docMk/>
            <pc:sldMk cId="2928574002" sldId="2238"/>
            <ac:spMk id="8" creationId="{CB646855-43DD-C973-671B-0D8A64DAF9A6}"/>
          </ac:spMkLst>
        </pc:spChg>
      </pc:sldChg>
      <pc:sldChg chg="modSp mod">
        <pc:chgData name="Abramczyk, Seth (GSFC-5450)" userId="e37f3ad2-127a-4c78-8e4b-63036fb2755b" providerId="ADAL" clId="{360F1F8D-CE39-4D93-9E88-A2FFAD8D885E}" dt="2023-07-03T15:06:35.462" v="169" actId="20577"/>
        <pc:sldMkLst>
          <pc:docMk/>
          <pc:sldMk cId="220033586" sldId="2239"/>
        </pc:sldMkLst>
        <pc:spChg chg="mod">
          <ac:chgData name="Abramczyk, Seth (GSFC-5450)" userId="e37f3ad2-127a-4c78-8e4b-63036fb2755b" providerId="ADAL" clId="{360F1F8D-CE39-4D93-9E88-A2FFAD8D885E}" dt="2023-07-03T15:06:35.462" v="169" actId="20577"/>
          <ac:spMkLst>
            <pc:docMk/>
            <pc:sldMk cId="220033586" sldId="2239"/>
            <ac:spMk id="2" creationId="{28391C3E-CC1D-43B2-934F-347004DCF036}"/>
          </ac:spMkLst>
        </pc:spChg>
      </pc:sldChg>
      <pc:sldChg chg="addSp delSp modSp mod">
        <pc:chgData name="Abramczyk, Seth (GSFC-5450)" userId="e37f3ad2-127a-4c78-8e4b-63036fb2755b" providerId="ADAL" clId="{360F1F8D-CE39-4D93-9E88-A2FFAD8D885E}" dt="2023-07-03T18:19:01.145" v="760" actId="20577"/>
        <pc:sldMkLst>
          <pc:docMk/>
          <pc:sldMk cId="1632084364" sldId="2248"/>
        </pc:sldMkLst>
        <pc:spChg chg="mod">
          <ac:chgData name="Abramczyk, Seth (GSFC-5450)" userId="e37f3ad2-127a-4c78-8e4b-63036fb2755b" providerId="ADAL" clId="{360F1F8D-CE39-4D93-9E88-A2FFAD8D885E}" dt="2023-07-03T18:19:01.145" v="760" actId="20577"/>
          <ac:spMkLst>
            <pc:docMk/>
            <pc:sldMk cId="1632084364" sldId="2248"/>
            <ac:spMk id="2" creationId="{0F5FDC35-27E3-4DA3-BADA-5B4A4FAFF726}"/>
          </ac:spMkLst>
        </pc:spChg>
        <pc:spChg chg="del">
          <ac:chgData name="Abramczyk, Seth (GSFC-5450)" userId="e37f3ad2-127a-4c78-8e4b-63036fb2755b" providerId="ADAL" clId="{360F1F8D-CE39-4D93-9E88-A2FFAD8D885E}" dt="2023-07-03T15:43:38.610" v="176" actId="478"/>
          <ac:spMkLst>
            <pc:docMk/>
            <pc:sldMk cId="1632084364" sldId="2248"/>
            <ac:spMk id="4" creationId="{114EEDC9-0C4B-44E1-9411-D6BA7596501E}"/>
          </ac:spMkLst>
        </pc:spChg>
        <pc:spChg chg="del">
          <ac:chgData name="Abramczyk, Seth (GSFC-5450)" userId="e37f3ad2-127a-4c78-8e4b-63036fb2755b" providerId="ADAL" clId="{360F1F8D-CE39-4D93-9E88-A2FFAD8D885E}" dt="2023-07-03T15:43:39.876" v="177" actId="478"/>
          <ac:spMkLst>
            <pc:docMk/>
            <pc:sldMk cId="1632084364" sldId="2248"/>
            <ac:spMk id="5" creationId="{D7D04767-7143-4A0E-8338-3E5DCBBBEDB4}"/>
          </ac:spMkLst>
        </pc:spChg>
        <pc:spChg chg="del">
          <ac:chgData name="Abramczyk, Seth (GSFC-5450)" userId="e37f3ad2-127a-4c78-8e4b-63036fb2755b" providerId="ADAL" clId="{360F1F8D-CE39-4D93-9E88-A2FFAD8D885E}" dt="2023-07-03T15:43:41.724" v="178" actId="478"/>
          <ac:spMkLst>
            <pc:docMk/>
            <pc:sldMk cId="1632084364" sldId="2248"/>
            <ac:spMk id="6" creationId="{2B2F790C-BD51-4605-B0F7-0CC0394AC31B}"/>
          </ac:spMkLst>
        </pc:spChg>
        <pc:spChg chg="add mod">
          <ac:chgData name="Abramczyk, Seth (GSFC-5450)" userId="e37f3ad2-127a-4c78-8e4b-63036fb2755b" providerId="ADAL" clId="{360F1F8D-CE39-4D93-9E88-A2FFAD8D885E}" dt="2023-07-03T15:44:08.662" v="183"/>
          <ac:spMkLst>
            <pc:docMk/>
            <pc:sldMk cId="1632084364" sldId="2248"/>
            <ac:spMk id="7" creationId="{FC026E46-6640-E9AD-E1FC-6C2CC30450BF}"/>
          </ac:spMkLst>
        </pc:spChg>
        <pc:spChg chg="add mod">
          <ac:chgData name="Abramczyk, Seth (GSFC-5450)" userId="e37f3ad2-127a-4c78-8e4b-63036fb2755b" providerId="ADAL" clId="{360F1F8D-CE39-4D93-9E88-A2FFAD8D885E}" dt="2023-07-03T15:44:08.662" v="183"/>
          <ac:spMkLst>
            <pc:docMk/>
            <pc:sldMk cId="1632084364" sldId="2248"/>
            <ac:spMk id="8" creationId="{F90DA6C7-4D20-6B83-850D-A0A99C7207AF}"/>
          </ac:spMkLst>
        </pc:spChg>
      </pc:sldChg>
      <pc:sldChg chg="modSp mod">
        <pc:chgData name="Abramczyk, Seth (GSFC-5450)" userId="e37f3ad2-127a-4c78-8e4b-63036fb2755b" providerId="ADAL" clId="{360F1F8D-CE39-4D93-9E88-A2FFAD8D885E}" dt="2023-07-03T16:44:40.941" v="196" actId="20577"/>
        <pc:sldMkLst>
          <pc:docMk/>
          <pc:sldMk cId="1119360161" sldId="2255"/>
        </pc:sldMkLst>
        <pc:graphicFrameChg chg="modGraphic">
          <ac:chgData name="Abramczyk, Seth (GSFC-5450)" userId="e37f3ad2-127a-4c78-8e4b-63036fb2755b" providerId="ADAL" clId="{360F1F8D-CE39-4D93-9E88-A2FFAD8D885E}" dt="2023-07-03T16:44:40.941" v="196" actId="20577"/>
          <ac:graphicFrameMkLst>
            <pc:docMk/>
            <pc:sldMk cId="1119360161" sldId="2255"/>
            <ac:graphicFrameMk id="8" creationId="{CB82641E-F4A2-4501-A58D-511233588EA5}"/>
          </ac:graphicFrameMkLst>
        </pc:graphicFrameChg>
      </pc:sldChg>
      <pc:sldChg chg="addSp delSp modSp mod">
        <pc:chgData name="Abramczyk, Seth (GSFC-5450)" userId="e37f3ad2-127a-4c78-8e4b-63036fb2755b" providerId="ADAL" clId="{360F1F8D-CE39-4D93-9E88-A2FFAD8D885E}" dt="2023-07-03T18:26:47.410" v="827" actId="1076"/>
        <pc:sldMkLst>
          <pc:docMk/>
          <pc:sldMk cId="3602276125" sldId="2257"/>
        </pc:sldMkLst>
        <pc:picChg chg="del">
          <ac:chgData name="Abramczyk, Seth (GSFC-5450)" userId="e37f3ad2-127a-4c78-8e4b-63036fb2755b" providerId="ADAL" clId="{360F1F8D-CE39-4D93-9E88-A2FFAD8D885E}" dt="2023-07-03T18:26:40.865" v="823" actId="478"/>
          <ac:picMkLst>
            <pc:docMk/>
            <pc:sldMk cId="3602276125" sldId="2257"/>
            <ac:picMk id="4" creationId="{1336FAAA-6205-439D-8077-EF11F28650D5}"/>
          </ac:picMkLst>
        </pc:picChg>
        <pc:picChg chg="add mod">
          <ac:chgData name="Abramczyk, Seth (GSFC-5450)" userId="e37f3ad2-127a-4c78-8e4b-63036fb2755b" providerId="ADAL" clId="{360F1F8D-CE39-4D93-9E88-A2FFAD8D885E}" dt="2023-07-03T18:26:47.410" v="827" actId="1076"/>
          <ac:picMkLst>
            <pc:docMk/>
            <pc:sldMk cId="3602276125" sldId="2257"/>
            <ac:picMk id="5" creationId="{9BCCFCE3-DA24-1923-6056-C7AFF8B2567C}"/>
          </ac:picMkLst>
        </pc:picChg>
      </pc:sldChg>
      <pc:sldChg chg="addSp delSp modSp mod">
        <pc:chgData name="Abramczyk, Seth (GSFC-5450)" userId="e37f3ad2-127a-4c78-8e4b-63036fb2755b" providerId="ADAL" clId="{360F1F8D-CE39-4D93-9E88-A2FFAD8D885E}" dt="2023-07-03T18:20:20.685" v="769" actId="21"/>
        <pc:sldMkLst>
          <pc:docMk/>
          <pc:sldMk cId="1537483864" sldId="2260"/>
        </pc:sldMkLst>
        <pc:spChg chg="add mod">
          <ac:chgData name="Abramczyk, Seth (GSFC-5450)" userId="e37f3ad2-127a-4c78-8e4b-63036fb2755b" providerId="ADAL" clId="{360F1F8D-CE39-4D93-9E88-A2FFAD8D885E}" dt="2023-07-03T17:53:19.064" v="383" actId="1076"/>
          <ac:spMkLst>
            <pc:docMk/>
            <pc:sldMk cId="1537483864" sldId="2260"/>
            <ac:spMk id="2" creationId="{97165B7D-CEF2-1CF6-86DB-0CB6EEA668FA}"/>
          </ac:spMkLst>
        </pc:spChg>
        <pc:spChg chg="add mod">
          <ac:chgData name="Abramczyk, Seth (GSFC-5450)" userId="e37f3ad2-127a-4c78-8e4b-63036fb2755b" providerId="ADAL" clId="{360F1F8D-CE39-4D93-9E88-A2FFAD8D885E}" dt="2023-07-03T17:51:48.984" v="333" actId="1076"/>
          <ac:spMkLst>
            <pc:docMk/>
            <pc:sldMk cId="1537483864" sldId="2260"/>
            <ac:spMk id="8" creationId="{0A79FA15-7ED9-66F9-C408-4063CED0FABF}"/>
          </ac:spMkLst>
        </pc:spChg>
        <pc:spChg chg="add del mod">
          <ac:chgData name="Abramczyk, Seth (GSFC-5450)" userId="e37f3ad2-127a-4c78-8e4b-63036fb2755b" providerId="ADAL" clId="{360F1F8D-CE39-4D93-9E88-A2FFAD8D885E}" dt="2023-07-03T18:20:20.685" v="769" actId="21"/>
          <ac:spMkLst>
            <pc:docMk/>
            <pc:sldMk cId="1537483864" sldId="2260"/>
            <ac:spMk id="9" creationId="{C6CA3A9E-DDB9-3566-C525-3E06434ACFCE}"/>
          </ac:spMkLst>
        </pc:spChg>
        <pc:spChg chg="mod">
          <ac:chgData name="Abramczyk, Seth (GSFC-5450)" userId="e37f3ad2-127a-4c78-8e4b-63036fb2755b" providerId="ADAL" clId="{360F1F8D-CE39-4D93-9E88-A2FFAD8D885E}" dt="2023-07-03T17:50:03.552" v="203" actId="1076"/>
          <ac:spMkLst>
            <pc:docMk/>
            <pc:sldMk cId="1537483864" sldId="2260"/>
            <ac:spMk id="13" creationId="{4408DF49-558A-47F4-A71D-7D8D8F6BC2A2}"/>
          </ac:spMkLst>
        </pc:spChg>
        <pc:picChg chg="mod">
          <ac:chgData name="Abramczyk, Seth (GSFC-5450)" userId="e37f3ad2-127a-4c78-8e4b-63036fb2755b" providerId="ADAL" clId="{360F1F8D-CE39-4D93-9E88-A2FFAD8D885E}" dt="2023-07-03T17:53:15.969" v="382" actId="1076"/>
          <ac:picMkLst>
            <pc:docMk/>
            <pc:sldMk cId="1537483864" sldId="2260"/>
            <ac:picMk id="4" creationId="{BAE90F1D-7DBF-4128-A65E-3D11A2AAD93D}"/>
          </ac:picMkLst>
        </pc:picChg>
        <pc:picChg chg="del mod">
          <ac:chgData name="Abramczyk, Seth (GSFC-5450)" userId="e37f3ad2-127a-4c78-8e4b-63036fb2755b" providerId="ADAL" clId="{360F1F8D-CE39-4D93-9E88-A2FFAD8D885E}" dt="2023-07-03T18:20:20.685" v="769" actId="21"/>
          <ac:picMkLst>
            <pc:docMk/>
            <pc:sldMk cId="1537483864" sldId="2260"/>
            <ac:picMk id="6" creationId="{A58CD6EB-42C5-4901-8932-9C2C77F73C32}"/>
          </ac:picMkLst>
        </pc:picChg>
        <pc:picChg chg="mod">
          <ac:chgData name="Abramczyk, Seth (GSFC-5450)" userId="e37f3ad2-127a-4c78-8e4b-63036fb2755b" providerId="ADAL" clId="{360F1F8D-CE39-4D93-9E88-A2FFAD8D885E}" dt="2023-07-03T17:53:08.206" v="380" actId="1076"/>
          <ac:picMkLst>
            <pc:docMk/>
            <pc:sldMk cId="1537483864" sldId="2260"/>
            <ac:picMk id="7" creationId="{6C49C059-2A3F-4157-94E0-4752821422A1}"/>
          </ac:picMkLst>
        </pc:picChg>
      </pc:sldChg>
      <pc:sldChg chg="modSp mod ord">
        <pc:chgData name="Abramczyk, Seth (GSFC-5450)" userId="e37f3ad2-127a-4c78-8e4b-63036fb2755b" providerId="ADAL" clId="{360F1F8D-CE39-4D93-9E88-A2FFAD8D885E}" dt="2023-07-03T18:26:11.543" v="822" actId="403"/>
        <pc:sldMkLst>
          <pc:docMk/>
          <pc:sldMk cId="1223884612" sldId="2264"/>
        </pc:sldMkLst>
        <pc:spChg chg="mod">
          <ac:chgData name="Abramczyk, Seth (GSFC-5450)" userId="e37f3ad2-127a-4c78-8e4b-63036fb2755b" providerId="ADAL" clId="{360F1F8D-CE39-4D93-9E88-A2FFAD8D885E}" dt="2023-07-03T18:26:11.543" v="822" actId="403"/>
          <ac:spMkLst>
            <pc:docMk/>
            <pc:sldMk cId="1223884612" sldId="2264"/>
            <ac:spMk id="12" creationId="{284B3D6F-B52D-4872-BF63-7D500662866D}"/>
          </ac:spMkLst>
        </pc:spChg>
      </pc:sldChg>
      <pc:sldChg chg="modSp mod addCm">
        <pc:chgData name="Abramczyk, Seth (GSFC-5450)" userId="e37f3ad2-127a-4c78-8e4b-63036fb2755b" providerId="ADAL" clId="{360F1F8D-CE39-4D93-9E88-A2FFAD8D885E}" dt="2023-07-03T18:12:58.762" v="633"/>
        <pc:sldMkLst>
          <pc:docMk/>
          <pc:sldMk cId="850892835" sldId="2268"/>
        </pc:sldMkLst>
        <pc:picChg chg="mod">
          <ac:chgData name="Abramczyk, Seth (GSFC-5450)" userId="e37f3ad2-127a-4c78-8e4b-63036fb2755b" providerId="ADAL" clId="{360F1F8D-CE39-4D93-9E88-A2FFAD8D885E}" dt="2023-07-03T15:44:19.863" v="184" actId="14100"/>
          <ac:picMkLst>
            <pc:docMk/>
            <pc:sldMk cId="850892835" sldId="2268"/>
            <ac:picMk id="10" creationId="{8FE77E4B-AC27-485E-91F3-FE7BA9D2C950}"/>
          </ac:picMkLst>
        </pc:picChg>
      </pc:sldChg>
      <pc:sldChg chg="addSp delSp modSp mod addCm">
        <pc:chgData name="Abramczyk, Seth (GSFC-5450)" userId="e37f3ad2-127a-4c78-8e4b-63036fb2755b" providerId="ADAL" clId="{360F1F8D-CE39-4D93-9E88-A2FFAD8D885E}" dt="2023-07-03T18:22:21.362" v="802" actId="1076"/>
        <pc:sldMkLst>
          <pc:docMk/>
          <pc:sldMk cId="1581489546" sldId="2269"/>
        </pc:sldMkLst>
        <pc:spChg chg="mod">
          <ac:chgData name="Abramczyk, Seth (GSFC-5450)" userId="e37f3ad2-127a-4c78-8e4b-63036fb2755b" providerId="ADAL" clId="{360F1F8D-CE39-4D93-9E88-A2FFAD8D885E}" dt="2023-07-03T18:21:25.093" v="797" actId="20577"/>
          <ac:spMkLst>
            <pc:docMk/>
            <pc:sldMk cId="1581489546" sldId="2269"/>
            <ac:spMk id="3" creationId="{42497EF8-34B9-46B6-96B4-BBE28C720EA5}"/>
          </ac:spMkLst>
        </pc:spChg>
        <pc:spChg chg="add mod">
          <ac:chgData name="Abramczyk, Seth (GSFC-5450)" userId="e37f3ad2-127a-4c78-8e4b-63036fb2755b" providerId="ADAL" clId="{360F1F8D-CE39-4D93-9E88-A2FFAD8D885E}" dt="2023-07-03T18:20:23.592" v="770"/>
          <ac:spMkLst>
            <pc:docMk/>
            <pc:sldMk cId="1581489546" sldId="2269"/>
            <ac:spMk id="4" creationId="{853471AE-C90E-A230-BD6F-A5701F7D9DDD}"/>
          </ac:spMkLst>
        </pc:spChg>
        <pc:picChg chg="add mod">
          <ac:chgData name="Abramczyk, Seth (GSFC-5450)" userId="e37f3ad2-127a-4c78-8e4b-63036fb2755b" providerId="ADAL" clId="{360F1F8D-CE39-4D93-9E88-A2FFAD8D885E}" dt="2023-07-03T18:20:31.247" v="774" actId="14100"/>
          <ac:picMkLst>
            <pc:docMk/>
            <pc:sldMk cId="1581489546" sldId="2269"/>
            <ac:picMk id="2" creationId="{B72E0F9C-6D1B-E390-8283-60646BCCA1E5}"/>
          </ac:picMkLst>
        </pc:picChg>
        <pc:picChg chg="del mod">
          <ac:chgData name="Abramczyk, Seth (GSFC-5450)" userId="e37f3ad2-127a-4c78-8e4b-63036fb2755b" providerId="ADAL" clId="{360F1F8D-CE39-4D93-9E88-A2FFAD8D885E}" dt="2023-07-03T18:20:50.148" v="782" actId="478"/>
          <ac:picMkLst>
            <pc:docMk/>
            <pc:sldMk cId="1581489546" sldId="2269"/>
            <ac:picMk id="7" creationId="{D5A96E8F-DEE1-47E9-8568-8DA522C7D9EF}"/>
          </ac:picMkLst>
        </pc:picChg>
        <pc:picChg chg="del">
          <ac:chgData name="Abramczyk, Seth (GSFC-5450)" userId="e37f3ad2-127a-4c78-8e4b-63036fb2755b" providerId="ADAL" clId="{360F1F8D-CE39-4D93-9E88-A2FFAD8D885E}" dt="2023-07-03T18:19:26.407" v="762" actId="478"/>
          <ac:picMkLst>
            <pc:docMk/>
            <pc:sldMk cId="1581489546" sldId="2269"/>
            <ac:picMk id="8" creationId="{C021C64A-35E0-4B93-8590-95799FDC594E}"/>
          </ac:picMkLst>
        </pc:picChg>
        <pc:picChg chg="mod">
          <ac:chgData name="Abramczyk, Seth (GSFC-5450)" userId="e37f3ad2-127a-4c78-8e4b-63036fb2755b" providerId="ADAL" clId="{360F1F8D-CE39-4D93-9E88-A2FFAD8D885E}" dt="2023-07-03T18:22:21.362" v="802" actId="1076"/>
          <ac:picMkLst>
            <pc:docMk/>
            <pc:sldMk cId="1581489546" sldId="2269"/>
            <ac:picMk id="11" creationId="{665A2AFA-DD18-4230-AD44-DF5B723C622B}"/>
          </ac:picMkLst>
        </pc:picChg>
        <pc:picChg chg="del mod">
          <ac:chgData name="Abramczyk, Seth (GSFC-5450)" userId="e37f3ad2-127a-4c78-8e4b-63036fb2755b" providerId="ADAL" clId="{360F1F8D-CE39-4D93-9E88-A2FFAD8D885E}" dt="2023-07-03T18:20:26.757" v="772" actId="478"/>
          <ac:picMkLst>
            <pc:docMk/>
            <pc:sldMk cId="1581489546" sldId="2269"/>
            <ac:picMk id="14" creationId="{7B84D06B-75F9-4462-81F6-39FFE6FC98D8}"/>
          </ac:picMkLst>
        </pc:picChg>
        <pc:picChg chg="del">
          <ac:chgData name="Abramczyk, Seth (GSFC-5450)" userId="e37f3ad2-127a-4c78-8e4b-63036fb2755b" providerId="ADAL" clId="{360F1F8D-CE39-4D93-9E88-A2FFAD8D885E}" dt="2023-07-03T18:19:25.367" v="761" actId="478"/>
          <ac:picMkLst>
            <pc:docMk/>
            <pc:sldMk cId="1581489546" sldId="2269"/>
            <ac:picMk id="15" creationId="{1904E99B-87CE-4012-9F09-2C6F3DB55B48}"/>
          </ac:picMkLst>
        </pc:picChg>
        <pc:picChg chg="del mod">
          <ac:chgData name="Abramczyk, Seth (GSFC-5450)" userId="e37f3ad2-127a-4c78-8e4b-63036fb2755b" providerId="ADAL" clId="{360F1F8D-CE39-4D93-9E88-A2FFAD8D885E}" dt="2023-07-03T18:22:16.983" v="798" actId="478"/>
          <ac:picMkLst>
            <pc:docMk/>
            <pc:sldMk cId="1581489546" sldId="2269"/>
            <ac:picMk id="17" creationId="{AA227FAA-7584-41C6-8D1E-573B1903631C}"/>
          </ac:picMkLst>
        </pc:picChg>
        <pc:picChg chg="mod">
          <ac:chgData name="Abramczyk, Seth (GSFC-5450)" userId="e37f3ad2-127a-4c78-8e4b-63036fb2755b" providerId="ADAL" clId="{360F1F8D-CE39-4D93-9E88-A2FFAD8D885E}" dt="2023-07-03T18:22:20.586" v="801" actId="1076"/>
          <ac:picMkLst>
            <pc:docMk/>
            <pc:sldMk cId="1581489546" sldId="2269"/>
            <ac:picMk id="19" creationId="{860BEE00-1D36-4050-BB61-7E2D3C7DDB8D}"/>
          </ac:picMkLst>
        </pc:picChg>
      </pc:sldChg>
      <pc:sldChg chg="addSp modSp mod">
        <pc:chgData name="Abramczyk, Seth (GSFC-5450)" userId="e37f3ad2-127a-4c78-8e4b-63036fb2755b" providerId="ADAL" clId="{360F1F8D-CE39-4D93-9E88-A2FFAD8D885E}" dt="2023-07-03T17:57:46.145" v="549" actId="20577"/>
        <pc:sldMkLst>
          <pc:docMk/>
          <pc:sldMk cId="3816485477" sldId="2272"/>
        </pc:sldMkLst>
        <pc:spChg chg="add mod">
          <ac:chgData name="Abramczyk, Seth (GSFC-5450)" userId="e37f3ad2-127a-4c78-8e4b-63036fb2755b" providerId="ADAL" clId="{360F1F8D-CE39-4D93-9E88-A2FFAD8D885E}" dt="2023-07-03T17:57:37.849" v="545" actId="20577"/>
          <ac:spMkLst>
            <pc:docMk/>
            <pc:sldMk cId="3816485477" sldId="2272"/>
            <ac:spMk id="2" creationId="{A4F08A21-8828-20A2-8E7E-C635C27B8CC9}"/>
          </ac:spMkLst>
        </pc:spChg>
        <pc:spChg chg="add mod">
          <ac:chgData name="Abramczyk, Seth (GSFC-5450)" userId="e37f3ad2-127a-4c78-8e4b-63036fb2755b" providerId="ADAL" clId="{360F1F8D-CE39-4D93-9E88-A2FFAD8D885E}" dt="2023-07-03T17:57:46.145" v="549" actId="20577"/>
          <ac:spMkLst>
            <pc:docMk/>
            <pc:sldMk cId="3816485477" sldId="2272"/>
            <ac:spMk id="4" creationId="{F3F175A9-EB4C-4303-B4F1-DB4E5E7233CC}"/>
          </ac:spMkLst>
        </pc:spChg>
      </pc:sldChg>
      <pc:sldChg chg="addCm modCm">
        <pc:chgData name="Abramczyk, Seth (GSFC-5450)" userId="e37f3ad2-127a-4c78-8e4b-63036fb2755b" providerId="ADAL" clId="{360F1F8D-CE39-4D93-9E88-A2FFAD8D885E}" dt="2023-07-03T18:28:19.271" v="829"/>
        <pc:sldMkLst>
          <pc:docMk/>
          <pc:sldMk cId="1937106909" sldId="2274"/>
        </pc:sldMkLst>
      </pc:sldChg>
      <pc:sldChg chg="addCm">
        <pc:chgData name="Abramczyk, Seth (GSFC-5450)" userId="e37f3ad2-127a-4c78-8e4b-63036fb2755b" providerId="ADAL" clId="{360F1F8D-CE39-4D93-9E88-A2FFAD8D885E}" dt="2023-07-03T18:28:56.466" v="830"/>
        <pc:sldMkLst>
          <pc:docMk/>
          <pc:sldMk cId="4275589746" sldId="2275"/>
        </pc:sldMkLst>
      </pc:sldChg>
      <pc:sldChg chg="addSp delSp modSp mod">
        <pc:chgData name="Abramczyk, Seth (GSFC-5450)" userId="e37f3ad2-127a-4c78-8e4b-63036fb2755b" providerId="ADAL" clId="{360F1F8D-CE39-4D93-9E88-A2FFAD8D885E}" dt="2023-07-03T18:09:33.974" v="631" actId="1076"/>
        <pc:sldMkLst>
          <pc:docMk/>
          <pc:sldMk cId="3686912265" sldId="2287"/>
        </pc:sldMkLst>
        <pc:spChg chg="add mod">
          <ac:chgData name="Abramczyk, Seth (GSFC-5450)" userId="e37f3ad2-127a-4c78-8e4b-63036fb2755b" providerId="ADAL" clId="{360F1F8D-CE39-4D93-9E88-A2FFAD8D885E}" dt="2023-07-03T18:09:33.974" v="631" actId="1076"/>
          <ac:spMkLst>
            <pc:docMk/>
            <pc:sldMk cId="3686912265" sldId="2287"/>
            <ac:spMk id="3" creationId="{0F1C2261-587E-AC7C-B231-70E2D89B964E}"/>
          </ac:spMkLst>
        </pc:spChg>
        <pc:cxnChg chg="add del mod">
          <ac:chgData name="Abramczyk, Seth (GSFC-5450)" userId="e37f3ad2-127a-4c78-8e4b-63036fb2755b" providerId="ADAL" clId="{360F1F8D-CE39-4D93-9E88-A2FFAD8D885E}" dt="2023-07-03T18:09:28.337" v="627" actId="478"/>
          <ac:cxnSpMkLst>
            <pc:docMk/>
            <pc:sldMk cId="3686912265" sldId="2287"/>
            <ac:cxnSpMk id="5" creationId="{9FF58208-38FD-26CB-572C-07BE5E8857F7}"/>
          </ac:cxnSpMkLst>
        </pc:cxnChg>
      </pc:sldChg>
    </pc:docChg>
  </pc:docChgLst>
  <pc:docChgLst>
    <pc:chgData name="Abramczyk, Seth (GSFC-5450)" userId="e37f3ad2-127a-4c78-8e4b-63036fb2755b" providerId="ADAL" clId="{B1459F30-C810-44D3-B1CA-FA018FE27E5F}"/>
    <pc:docChg chg="undo redo custSel addSld delSld modSld sldOrd">
      <pc:chgData name="Abramczyk, Seth (GSFC-5450)" userId="e37f3ad2-127a-4c78-8e4b-63036fb2755b" providerId="ADAL" clId="{B1459F30-C810-44D3-B1CA-FA018FE27E5F}" dt="2023-06-22T14:59:57.741" v="342" actId="14100"/>
      <pc:docMkLst>
        <pc:docMk/>
      </pc:docMkLst>
      <pc:sldChg chg="delSp modSp mod">
        <pc:chgData name="Abramczyk, Seth (GSFC-5450)" userId="e37f3ad2-127a-4c78-8e4b-63036fb2755b" providerId="ADAL" clId="{B1459F30-C810-44D3-B1CA-FA018FE27E5F}" dt="2023-06-22T13:04:06.606" v="193" actId="20577"/>
        <pc:sldMkLst>
          <pc:docMk/>
          <pc:sldMk cId="0" sldId="273"/>
        </pc:sldMkLst>
        <pc:spChg chg="mod">
          <ac:chgData name="Abramczyk, Seth (GSFC-5450)" userId="e37f3ad2-127a-4c78-8e4b-63036fb2755b" providerId="ADAL" clId="{B1459F30-C810-44D3-B1CA-FA018FE27E5F}" dt="2023-06-12T14:19:27.745" v="0" actId="207"/>
          <ac:spMkLst>
            <pc:docMk/>
            <pc:sldMk cId="0" sldId="273"/>
            <ac:spMk id="6" creationId="{F917E5F1-6E57-4C5E-B693-B8880278A8DD}"/>
          </ac:spMkLst>
        </pc:spChg>
        <pc:spChg chg="del">
          <ac:chgData name="Abramczyk, Seth (GSFC-5450)" userId="e37f3ad2-127a-4c78-8e4b-63036fb2755b" providerId="ADAL" clId="{B1459F30-C810-44D3-B1CA-FA018FE27E5F}" dt="2023-06-12T14:19:32.779" v="2" actId="478"/>
          <ac:spMkLst>
            <pc:docMk/>
            <pc:sldMk cId="0" sldId="273"/>
            <ac:spMk id="8" creationId="{BB54CBB5-3DD3-45AC-9EF7-4B4DF491D629}"/>
          </ac:spMkLst>
        </pc:spChg>
        <pc:spChg chg="del">
          <ac:chgData name="Abramczyk, Seth (GSFC-5450)" userId="e37f3ad2-127a-4c78-8e4b-63036fb2755b" providerId="ADAL" clId="{B1459F30-C810-44D3-B1CA-FA018FE27E5F}" dt="2023-06-12T14:19:30.235" v="1" actId="478"/>
          <ac:spMkLst>
            <pc:docMk/>
            <pc:sldMk cId="0" sldId="273"/>
            <ac:spMk id="9" creationId="{1CA40F2C-4AB7-4B64-AF0E-515ADF28DDD4}"/>
          </ac:spMkLst>
        </pc:spChg>
        <pc:spChg chg="mod">
          <ac:chgData name="Abramczyk, Seth (GSFC-5450)" userId="e37f3ad2-127a-4c78-8e4b-63036fb2755b" providerId="ADAL" clId="{B1459F30-C810-44D3-B1CA-FA018FE27E5F}" dt="2023-06-12T14:19:52.804" v="57" actId="20577"/>
          <ac:spMkLst>
            <pc:docMk/>
            <pc:sldMk cId="0" sldId="273"/>
            <ac:spMk id="13313" creationId="{00000000-0000-0000-0000-000000000000}"/>
          </ac:spMkLst>
        </pc:spChg>
        <pc:spChg chg="mod">
          <ac:chgData name="Abramczyk, Seth (GSFC-5450)" userId="e37f3ad2-127a-4c78-8e4b-63036fb2755b" providerId="ADAL" clId="{B1459F30-C810-44D3-B1CA-FA018FE27E5F}" dt="2023-06-22T13:04:06.606" v="193" actId="20577"/>
          <ac:spMkLst>
            <pc:docMk/>
            <pc:sldMk cId="0" sldId="273"/>
            <ac:spMk id="13314" creationId="{00000000-0000-0000-0000-000000000000}"/>
          </ac:spMkLst>
        </pc:spChg>
      </pc:sldChg>
      <pc:sldChg chg="addSp modSp mod">
        <pc:chgData name="Abramczyk, Seth (GSFC-5450)" userId="e37f3ad2-127a-4c78-8e4b-63036fb2755b" providerId="ADAL" clId="{B1459F30-C810-44D3-B1CA-FA018FE27E5F}" dt="2023-06-22T13:16:27.497" v="203" actId="20577"/>
        <pc:sldMkLst>
          <pc:docMk/>
          <pc:sldMk cId="2798685524" sldId="274"/>
        </pc:sldMkLst>
        <pc:spChg chg="mod">
          <ac:chgData name="Abramczyk, Seth (GSFC-5450)" userId="e37f3ad2-127a-4c78-8e4b-63036fb2755b" providerId="ADAL" clId="{B1459F30-C810-44D3-B1CA-FA018FE27E5F}" dt="2023-06-12T14:22:45.847" v="67" actId="20577"/>
          <ac:spMkLst>
            <pc:docMk/>
            <pc:sldMk cId="2798685524" sldId="274"/>
            <ac:spMk id="2" creationId="{00000000-0000-0000-0000-000000000000}"/>
          </ac:spMkLst>
        </pc:spChg>
        <pc:spChg chg="mod">
          <ac:chgData name="Abramczyk, Seth (GSFC-5450)" userId="e37f3ad2-127a-4c78-8e4b-63036fb2755b" providerId="ADAL" clId="{B1459F30-C810-44D3-B1CA-FA018FE27E5F}" dt="2023-06-22T13:16:27.497" v="203" actId="20577"/>
          <ac:spMkLst>
            <pc:docMk/>
            <pc:sldMk cId="2798685524" sldId="274"/>
            <ac:spMk id="3" creationId="{00000000-0000-0000-0000-000000000000}"/>
          </ac:spMkLst>
        </pc:spChg>
        <pc:spChg chg="add mod">
          <ac:chgData name="Abramczyk, Seth (GSFC-5450)" userId="e37f3ad2-127a-4c78-8e4b-63036fb2755b" providerId="ADAL" clId="{B1459F30-C810-44D3-B1CA-FA018FE27E5F}" dt="2023-06-12T14:26:52.068" v="71" actId="1076"/>
          <ac:spMkLst>
            <pc:docMk/>
            <pc:sldMk cId="2798685524" sldId="274"/>
            <ac:spMk id="8" creationId="{C4D334B6-7FE1-4EE8-92E9-3C097C7FD896}"/>
          </ac:spMkLst>
        </pc:spChg>
        <pc:spChg chg="add mod">
          <ac:chgData name="Abramczyk, Seth (GSFC-5450)" userId="e37f3ad2-127a-4c78-8e4b-63036fb2755b" providerId="ADAL" clId="{B1459F30-C810-44D3-B1CA-FA018FE27E5F}" dt="2023-06-12T14:26:52.068" v="71" actId="1076"/>
          <ac:spMkLst>
            <pc:docMk/>
            <pc:sldMk cId="2798685524" sldId="274"/>
            <ac:spMk id="10" creationId="{DC1C146C-1D87-4A9B-91FC-C40771D9666A}"/>
          </ac:spMkLst>
        </pc:spChg>
        <pc:picChg chg="add mod">
          <ac:chgData name="Abramczyk, Seth (GSFC-5450)" userId="e37f3ad2-127a-4c78-8e4b-63036fb2755b" providerId="ADAL" clId="{B1459F30-C810-44D3-B1CA-FA018FE27E5F}" dt="2023-06-12T14:26:52.068" v="71" actId="1076"/>
          <ac:picMkLst>
            <pc:docMk/>
            <pc:sldMk cId="2798685524" sldId="274"/>
            <ac:picMk id="7" creationId="{03E90865-A740-4C34-AD6E-33604D67F455}"/>
          </ac:picMkLst>
        </pc:picChg>
        <pc:cxnChg chg="add mod">
          <ac:chgData name="Abramczyk, Seth (GSFC-5450)" userId="e37f3ad2-127a-4c78-8e4b-63036fb2755b" providerId="ADAL" clId="{B1459F30-C810-44D3-B1CA-FA018FE27E5F}" dt="2023-06-12T14:26:52.068" v="71" actId="1076"/>
          <ac:cxnSpMkLst>
            <pc:docMk/>
            <pc:sldMk cId="2798685524" sldId="274"/>
            <ac:cxnSpMk id="9" creationId="{75F18917-EC7E-4B2E-8CDF-90F01D28CAA3}"/>
          </ac:cxnSpMkLst>
        </pc:cxnChg>
      </pc:sldChg>
      <pc:sldChg chg="new del">
        <pc:chgData name="Abramczyk, Seth (GSFC-5450)" userId="e37f3ad2-127a-4c78-8e4b-63036fb2755b" providerId="ADAL" clId="{B1459F30-C810-44D3-B1CA-FA018FE27E5F}" dt="2023-06-22T13:16:38.741" v="204" actId="47"/>
        <pc:sldMkLst>
          <pc:docMk/>
          <pc:sldMk cId="2389131728" sldId="275"/>
        </pc:sldMkLst>
      </pc:sldChg>
      <pc:sldChg chg="addSp delSp modSp add mod">
        <pc:chgData name="Abramczyk, Seth (GSFC-5450)" userId="e37f3ad2-127a-4c78-8e4b-63036fb2755b" providerId="ADAL" clId="{B1459F30-C810-44D3-B1CA-FA018FE27E5F}" dt="2023-06-12T17:12:39.932" v="132"/>
        <pc:sldMkLst>
          <pc:docMk/>
          <pc:sldMk cId="1313373251" sldId="2235"/>
        </pc:sldMkLst>
        <pc:spChg chg="del mod">
          <ac:chgData name="Abramczyk, Seth (GSFC-5450)" userId="e37f3ad2-127a-4c78-8e4b-63036fb2755b" providerId="ADAL" clId="{B1459F30-C810-44D3-B1CA-FA018FE27E5F}" dt="2023-06-12T17:10:25.852" v="76" actId="478"/>
          <ac:spMkLst>
            <pc:docMk/>
            <pc:sldMk cId="1313373251" sldId="2235"/>
            <ac:spMk id="6" creationId="{6F8D6B9E-EB92-4A39-BB04-A91795018624}"/>
          </ac:spMkLst>
        </pc:spChg>
        <pc:spChg chg="del mod">
          <ac:chgData name="Abramczyk, Seth (GSFC-5450)" userId="e37f3ad2-127a-4c78-8e4b-63036fb2755b" providerId="ADAL" clId="{B1459F30-C810-44D3-B1CA-FA018FE27E5F}" dt="2023-06-12T17:10:27.488" v="77" actId="478"/>
          <ac:spMkLst>
            <pc:docMk/>
            <pc:sldMk cId="1313373251" sldId="2235"/>
            <ac:spMk id="7" creationId="{37F1AE5E-DB99-4A87-BF4A-8580E3B8F729}"/>
          </ac:spMkLst>
        </pc:spChg>
        <pc:spChg chg="del mod">
          <ac:chgData name="Abramczyk, Seth (GSFC-5450)" userId="e37f3ad2-127a-4c78-8e4b-63036fb2755b" providerId="ADAL" clId="{B1459F30-C810-44D3-B1CA-FA018FE27E5F}" dt="2023-06-12T17:10:38.700" v="80" actId="478"/>
          <ac:spMkLst>
            <pc:docMk/>
            <pc:sldMk cId="1313373251" sldId="2235"/>
            <ac:spMk id="8" creationId="{15182815-7AAF-4D37-BF6E-E59FBD8FF233}"/>
          </ac:spMkLst>
        </pc:spChg>
        <pc:spChg chg="add mod">
          <ac:chgData name="Abramczyk, Seth (GSFC-5450)" userId="e37f3ad2-127a-4c78-8e4b-63036fb2755b" providerId="ADAL" clId="{B1459F30-C810-44D3-B1CA-FA018FE27E5F}" dt="2023-06-12T17:12:39.932" v="132"/>
          <ac:spMkLst>
            <pc:docMk/>
            <pc:sldMk cId="1313373251" sldId="2235"/>
            <ac:spMk id="18" creationId="{9F273062-EBF8-46FE-A48E-8E50F8E876D3}"/>
          </ac:spMkLst>
        </pc:spChg>
        <pc:spChg chg="add mod">
          <ac:chgData name="Abramczyk, Seth (GSFC-5450)" userId="e37f3ad2-127a-4c78-8e4b-63036fb2755b" providerId="ADAL" clId="{B1459F30-C810-44D3-B1CA-FA018FE27E5F}" dt="2023-06-12T17:12:39.932" v="132"/>
          <ac:spMkLst>
            <pc:docMk/>
            <pc:sldMk cId="1313373251" sldId="2235"/>
            <ac:spMk id="19" creationId="{CF63AE83-AEAD-4D8C-8E5D-B18654703B71}"/>
          </ac:spMkLst>
        </pc:spChg>
      </pc:sldChg>
      <pc:sldChg chg="modSp add mod">
        <pc:chgData name="Abramczyk, Seth (GSFC-5450)" userId="e37f3ad2-127a-4c78-8e4b-63036fb2755b" providerId="ADAL" clId="{B1459F30-C810-44D3-B1CA-FA018FE27E5F}" dt="2023-06-22T14:33:40.750" v="320" actId="27636"/>
        <pc:sldMkLst>
          <pc:docMk/>
          <pc:sldMk cId="2928574002" sldId="2238"/>
        </pc:sldMkLst>
        <pc:spChg chg="mod">
          <ac:chgData name="Abramczyk, Seth (GSFC-5450)" userId="e37f3ad2-127a-4c78-8e4b-63036fb2755b" providerId="ADAL" clId="{B1459F30-C810-44D3-B1CA-FA018FE27E5F}" dt="2023-06-22T14:33:40.750" v="320" actId="27636"/>
          <ac:spMkLst>
            <pc:docMk/>
            <pc:sldMk cId="2928574002" sldId="2238"/>
            <ac:spMk id="2" creationId="{6DF2400A-1DA2-4E71-9A88-E73BEB380756}"/>
          </ac:spMkLst>
        </pc:spChg>
        <pc:spChg chg="mod">
          <ac:chgData name="Abramczyk, Seth (GSFC-5450)" userId="e37f3ad2-127a-4c78-8e4b-63036fb2755b" providerId="ADAL" clId="{B1459F30-C810-44D3-B1CA-FA018FE27E5F}" dt="2023-06-22T14:33:40.670" v="319"/>
          <ac:spMkLst>
            <pc:docMk/>
            <pc:sldMk cId="2928574002" sldId="2238"/>
            <ac:spMk id="4" creationId="{EDF814AA-FB87-481D-9ED8-C00AA8574A4E}"/>
          </ac:spMkLst>
        </pc:spChg>
        <pc:spChg chg="mod">
          <ac:chgData name="Abramczyk, Seth (GSFC-5450)" userId="e37f3ad2-127a-4c78-8e4b-63036fb2755b" providerId="ADAL" clId="{B1459F30-C810-44D3-B1CA-FA018FE27E5F}" dt="2023-06-22T14:33:40.670" v="319"/>
          <ac:spMkLst>
            <pc:docMk/>
            <pc:sldMk cId="2928574002" sldId="2238"/>
            <ac:spMk id="5" creationId="{BC3C7A2B-E693-48E5-814E-2E3D67CA8514}"/>
          </ac:spMkLst>
        </pc:spChg>
        <pc:spChg chg="mod">
          <ac:chgData name="Abramczyk, Seth (GSFC-5450)" userId="e37f3ad2-127a-4c78-8e4b-63036fb2755b" providerId="ADAL" clId="{B1459F30-C810-44D3-B1CA-FA018FE27E5F}" dt="2023-06-22T14:33:40.670" v="319"/>
          <ac:spMkLst>
            <pc:docMk/>
            <pc:sldMk cId="2928574002" sldId="2238"/>
            <ac:spMk id="6" creationId="{369690FA-6B8A-4040-88EC-49C7A1A72C9E}"/>
          </ac:spMkLst>
        </pc:spChg>
      </pc:sldChg>
      <pc:sldChg chg="addSp delSp modSp add mod">
        <pc:chgData name="Abramczyk, Seth (GSFC-5450)" userId="e37f3ad2-127a-4c78-8e4b-63036fb2755b" providerId="ADAL" clId="{B1459F30-C810-44D3-B1CA-FA018FE27E5F}" dt="2023-06-22T13:18:28.903" v="211" actId="14100"/>
        <pc:sldMkLst>
          <pc:docMk/>
          <pc:sldMk cId="220033586" sldId="2239"/>
        </pc:sldMkLst>
        <pc:spChg chg="mod">
          <ac:chgData name="Abramczyk, Seth (GSFC-5450)" userId="e37f3ad2-127a-4c78-8e4b-63036fb2755b" providerId="ADAL" clId="{B1459F30-C810-44D3-B1CA-FA018FE27E5F}" dt="2023-06-22T13:18:28.903" v="211" actId="14100"/>
          <ac:spMkLst>
            <pc:docMk/>
            <pc:sldMk cId="220033586" sldId="2239"/>
            <ac:spMk id="2" creationId="{28391C3E-CC1D-43B2-934F-347004DCF036}"/>
          </ac:spMkLst>
        </pc:spChg>
        <pc:spChg chg="del mod">
          <ac:chgData name="Abramczyk, Seth (GSFC-5450)" userId="e37f3ad2-127a-4c78-8e4b-63036fb2755b" providerId="ADAL" clId="{B1459F30-C810-44D3-B1CA-FA018FE27E5F}" dt="2023-06-12T17:10:51.304" v="82" actId="478"/>
          <ac:spMkLst>
            <pc:docMk/>
            <pc:sldMk cId="220033586" sldId="2239"/>
            <ac:spMk id="4" creationId="{E657B747-2413-4597-9E5A-3398BC56F31C}"/>
          </ac:spMkLst>
        </pc:spChg>
        <pc:spChg chg="del mod">
          <ac:chgData name="Abramczyk, Seth (GSFC-5450)" userId="e37f3ad2-127a-4c78-8e4b-63036fb2755b" providerId="ADAL" clId="{B1459F30-C810-44D3-B1CA-FA018FE27E5F}" dt="2023-06-12T17:11:57.172" v="115" actId="478"/>
          <ac:spMkLst>
            <pc:docMk/>
            <pc:sldMk cId="220033586" sldId="2239"/>
            <ac:spMk id="5" creationId="{AC3C168F-BB21-4AA3-ABCB-53446E90F37C}"/>
          </ac:spMkLst>
        </pc:spChg>
        <pc:spChg chg="del mod">
          <ac:chgData name="Abramczyk, Seth (GSFC-5450)" userId="e37f3ad2-127a-4c78-8e4b-63036fb2755b" providerId="ADAL" clId="{B1459F30-C810-44D3-B1CA-FA018FE27E5F}" dt="2023-06-12T17:12:04.045" v="116" actId="478"/>
          <ac:spMkLst>
            <pc:docMk/>
            <pc:sldMk cId="220033586" sldId="2239"/>
            <ac:spMk id="6" creationId="{A77A7D08-2F1E-4BBD-9F03-AA6F6791237C}"/>
          </ac:spMkLst>
        </pc:spChg>
        <pc:spChg chg="mod">
          <ac:chgData name="Abramczyk, Seth (GSFC-5450)" userId="e37f3ad2-127a-4c78-8e4b-63036fb2755b" providerId="ADAL" clId="{B1459F30-C810-44D3-B1CA-FA018FE27E5F}" dt="2023-06-22T13:18:19.430" v="210" actId="1076"/>
          <ac:spMkLst>
            <pc:docMk/>
            <pc:sldMk cId="220033586" sldId="2239"/>
            <ac:spMk id="8" creationId="{B358C316-54FC-43EE-821E-6915EA2C7A58}"/>
          </ac:spMkLst>
        </pc:spChg>
        <pc:spChg chg="add mod">
          <ac:chgData name="Abramczyk, Seth (GSFC-5450)" userId="e37f3ad2-127a-4c78-8e4b-63036fb2755b" providerId="ADAL" clId="{B1459F30-C810-44D3-B1CA-FA018FE27E5F}" dt="2023-06-12T17:12:42.272" v="134"/>
          <ac:spMkLst>
            <pc:docMk/>
            <pc:sldMk cId="220033586" sldId="2239"/>
            <ac:spMk id="9" creationId="{59E24BA5-CCA2-4CF2-B0E8-47C800E099F4}"/>
          </ac:spMkLst>
        </pc:spChg>
        <pc:spChg chg="add mod">
          <ac:chgData name="Abramczyk, Seth (GSFC-5450)" userId="e37f3ad2-127a-4c78-8e4b-63036fb2755b" providerId="ADAL" clId="{B1459F30-C810-44D3-B1CA-FA018FE27E5F}" dt="2023-06-12T17:12:42.272" v="134"/>
          <ac:spMkLst>
            <pc:docMk/>
            <pc:sldMk cId="220033586" sldId="2239"/>
            <ac:spMk id="10" creationId="{9FA43EF0-3F4F-42D6-9874-43B630566625}"/>
          </ac:spMkLst>
        </pc:spChg>
      </pc:sldChg>
      <pc:sldChg chg="modSp add mod">
        <pc:chgData name="Abramczyk, Seth (GSFC-5450)" userId="e37f3ad2-127a-4c78-8e4b-63036fb2755b" providerId="ADAL" clId="{B1459F30-C810-44D3-B1CA-FA018FE27E5F}" dt="2023-06-22T14:33:35.175" v="318" actId="20577"/>
        <pc:sldMkLst>
          <pc:docMk/>
          <pc:sldMk cId="1632084364" sldId="2248"/>
        </pc:sldMkLst>
        <pc:spChg chg="mod">
          <ac:chgData name="Abramczyk, Seth (GSFC-5450)" userId="e37f3ad2-127a-4c78-8e4b-63036fb2755b" providerId="ADAL" clId="{B1459F30-C810-44D3-B1CA-FA018FE27E5F}" dt="2023-06-22T14:33:35.175" v="318" actId="20577"/>
          <ac:spMkLst>
            <pc:docMk/>
            <pc:sldMk cId="1632084364" sldId="2248"/>
            <ac:spMk id="3" creationId="{5AB7ED0C-DAF0-4281-8520-C07C9ECFD87F}"/>
          </ac:spMkLst>
        </pc:spChg>
        <pc:spChg chg="mod">
          <ac:chgData name="Abramczyk, Seth (GSFC-5450)" userId="e37f3ad2-127a-4c78-8e4b-63036fb2755b" providerId="ADAL" clId="{B1459F30-C810-44D3-B1CA-FA018FE27E5F}" dt="2023-06-22T14:33:27.429" v="307"/>
          <ac:spMkLst>
            <pc:docMk/>
            <pc:sldMk cId="1632084364" sldId="2248"/>
            <ac:spMk id="4" creationId="{114EEDC9-0C4B-44E1-9411-D6BA7596501E}"/>
          </ac:spMkLst>
        </pc:spChg>
        <pc:spChg chg="mod">
          <ac:chgData name="Abramczyk, Seth (GSFC-5450)" userId="e37f3ad2-127a-4c78-8e4b-63036fb2755b" providerId="ADAL" clId="{B1459F30-C810-44D3-B1CA-FA018FE27E5F}" dt="2023-06-22T14:33:27.429" v="307"/>
          <ac:spMkLst>
            <pc:docMk/>
            <pc:sldMk cId="1632084364" sldId="2248"/>
            <ac:spMk id="5" creationId="{D7D04767-7143-4A0E-8338-3E5DCBBBEDB4}"/>
          </ac:spMkLst>
        </pc:spChg>
        <pc:spChg chg="mod">
          <ac:chgData name="Abramczyk, Seth (GSFC-5450)" userId="e37f3ad2-127a-4c78-8e4b-63036fb2755b" providerId="ADAL" clId="{B1459F30-C810-44D3-B1CA-FA018FE27E5F}" dt="2023-06-22T14:33:27.429" v="307"/>
          <ac:spMkLst>
            <pc:docMk/>
            <pc:sldMk cId="1632084364" sldId="2248"/>
            <ac:spMk id="6" creationId="{2B2F790C-BD51-4605-B0F7-0CC0394AC31B}"/>
          </ac:spMkLst>
        </pc:spChg>
      </pc:sldChg>
      <pc:sldChg chg="addSp delSp modSp add mod">
        <pc:chgData name="Abramczyk, Seth (GSFC-5450)" userId="e37f3ad2-127a-4c78-8e4b-63036fb2755b" providerId="ADAL" clId="{B1459F30-C810-44D3-B1CA-FA018FE27E5F}" dt="2023-06-22T13:21:05.101" v="243"/>
        <pc:sldMkLst>
          <pc:docMk/>
          <pc:sldMk cId="669473520" sldId="2252"/>
        </pc:sldMkLst>
        <pc:spChg chg="add mod">
          <ac:chgData name="Abramczyk, Seth (GSFC-5450)" userId="e37f3ad2-127a-4c78-8e4b-63036fb2755b" providerId="ADAL" clId="{B1459F30-C810-44D3-B1CA-FA018FE27E5F}" dt="2023-06-22T13:21:05.101" v="243"/>
          <ac:spMkLst>
            <pc:docMk/>
            <pc:sldMk cId="669473520" sldId="2252"/>
            <ac:spMk id="2" creationId="{1E029C23-DEA1-41EC-7596-5B4CE2E8D220}"/>
          </ac:spMkLst>
        </pc:spChg>
        <pc:spChg chg="del mod">
          <ac:chgData name="Abramczyk, Seth (GSFC-5450)" userId="e37f3ad2-127a-4c78-8e4b-63036fb2755b" providerId="ADAL" clId="{B1459F30-C810-44D3-B1CA-FA018FE27E5F}" dt="2023-06-12T17:11:00.908" v="86" actId="478"/>
          <ac:spMkLst>
            <pc:docMk/>
            <pc:sldMk cId="669473520" sldId="2252"/>
            <ac:spMk id="2" creationId="{96A0DEA7-327A-4140-946A-A3654CAB383F}"/>
          </ac:spMkLst>
        </pc:spChg>
        <pc:spChg chg="del mod">
          <ac:chgData name="Abramczyk, Seth (GSFC-5450)" userId="e37f3ad2-127a-4c78-8e4b-63036fb2755b" providerId="ADAL" clId="{B1459F30-C810-44D3-B1CA-FA018FE27E5F}" dt="2023-06-12T17:11:46.044" v="109" actId="478"/>
          <ac:spMkLst>
            <pc:docMk/>
            <pc:sldMk cId="669473520" sldId="2252"/>
            <ac:spMk id="3" creationId="{B62C7E23-7186-41BE-8FE8-3F7A1AE385BC}"/>
          </ac:spMkLst>
        </pc:spChg>
        <pc:spChg chg="del mod">
          <ac:chgData name="Abramczyk, Seth (GSFC-5450)" userId="e37f3ad2-127a-4c78-8e4b-63036fb2755b" providerId="ADAL" clId="{B1459F30-C810-44D3-B1CA-FA018FE27E5F}" dt="2023-06-12T17:12:10.444" v="120" actId="478"/>
          <ac:spMkLst>
            <pc:docMk/>
            <pc:sldMk cId="669473520" sldId="2252"/>
            <ac:spMk id="5" creationId="{A8266BD9-DE7F-4EBF-8FDF-108AE651BF7B}"/>
          </ac:spMkLst>
        </pc:spChg>
        <pc:spChg chg="add del mod">
          <ac:chgData name="Abramczyk, Seth (GSFC-5450)" userId="e37f3ad2-127a-4c78-8e4b-63036fb2755b" providerId="ADAL" clId="{B1459F30-C810-44D3-B1CA-FA018FE27E5F}" dt="2023-06-22T13:20:15.082" v="233" actId="478"/>
          <ac:spMkLst>
            <pc:docMk/>
            <pc:sldMk cId="669473520" sldId="2252"/>
            <ac:spMk id="39" creationId="{E7240649-8497-42B7-A69B-E03FDD3EE7E4}"/>
          </ac:spMkLst>
        </pc:spChg>
        <pc:spChg chg="add mod">
          <ac:chgData name="Abramczyk, Seth (GSFC-5450)" userId="e37f3ad2-127a-4c78-8e4b-63036fb2755b" providerId="ADAL" clId="{B1459F30-C810-44D3-B1CA-FA018FE27E5F}" dt="2023-06-12T17:12:46.411" v="138"/>
          <ac:spMkLst>
            <pc:docMk/>
            <pc:sldMk cId="669473520" sldId="2252"/>
            <ac:spMk id="41" creationId="{E1EF0C5E-C5FB-48D4-B846-93FD5CDFCF96}"/>
          </ac:spMkLst>
        </pc:spChg>
      </pc:sldChg>
      <pc:sldChg chg="addSp delSp modSp add mod">
        <pc:chgData name="Abramczyk, Seth (GSFC-5450)" userId="e37f3ad2-127a-4c78-8e4b-63036fb2755b" providerId="ADAL" clId="{B1459F30-C810-44D3-B1CA-FA018FE27E5F}" dt="2023-06-22T14:31:14.487" v="306" actId="12385"/>
        <pc:sldMkLst>
          <pc:docMk/>
          <pc:sldMk cId="1119360161" sldId="2255"/>
        </pc:sldMkLst>
        <pc:spChg chg="del mod">
          <ac:chgData name="Abramczyk, Seth (GSFC-5450)" userId="e37f3ad2-127a-4c78-8e4b-63036fb2755b" providerId="ADAL" clId="{B1459F30-C810-44D3-B1CA-FA018FE27E5F}" dt="2023-06-12T17:11:21.834" v="96" actId="478"/>
          <ac:spMkLst>
            <pc:docMk/>
            <pc:sldMk cId="1119360161" sldId="2255"/>
            <ac:spMk id="2" creationId="{DE527C2E-9D58-431D-8265-25D16466D2CE}"/>
          </ac:spMkLst>
        </pc:spChg>
        <pc:spChg chg="del mod">
          <ac:chgData name="Abramczyk, Seth (GSFC-5450)" userId="e37f3ad2-127a-4c78-8e4b-63036fb2755b" providerId="ADAL" clId="{B1459F30-C810-44D3-B1CA-FA018FE27E5F}" dt="2023-06-12T17:11:23.051" v="97" actId="478"/>
          <ac:spMkLst>
            <pc:docMk/>
            <pc:sldMk cId="1119360161" sldId="2255"/>
            <ac:spMk id="9" creationId="{CAC9BF8E-7B68-4C33-8338-71740B053001}"/>
          </ac:spMkLst>
        </pc:spChg>
        <pc:spChg chg="del mod">
          <ac:chgData name="Abramczyk, Seth (GSFC-5450)" userId="e37f3ad2-127a-4c78-8e4b-63036fb2755b" providerId="ADAL" clId="{B1459F30-C810-44D3-B1CA-FA018FE27E5F}" dt="2023-06-12T17:12:31.470" v="131" actId="478"/>
          <ac:spMkLst>
            <pc:docMk/>
            <pc:sldMk cId="1119360161" sldId="2255"/>
            <ac:spMk id="10" creationId="{6FF4D743-0E9E-44AC-9642-0121E20C491B}"/>
          </ac:spMkLst>
        </pc:spChg>
        <pc:spChg chg="add mod">
          <ac:chgData name="Abramczyk, Seth (GSFC-5450)" userId="e37f3ad2-127a-4c78-8e4b-63036fb2755b" providerId="ADAL" clId="{B1459F30-C810-44D3-B1CA-FA018FE27E5F}" dt="2023-06-12T17:13:05.268" v="148"/>
          <ac:spMkLst>
            <pc:docMk/>
            <pc:sldMk cId="1119360161" sldId="2255"/>
            <ac:spMk id="11" creationId="{09624C8A-18D1-4B51-8D17-275872824618}"/>
          </ac:spMkLst>
        </pc:spChg>
        <pc:spChg chg="add mod">
          <ac:chgData name="Abramczyk, Seth (GSFC-5450)" userId="e37f3ad2-127a-4c78-8e4b-63036fb2755b" providerId="ADAL" clId="{B1459F30-C810-44D3-B1CA-FA018FE27E5F}" dt="2023-06-12T17:13:05.268" v="148"/>
          <ac:spMkLst>
            <pc:docMk/>
            <pc:sldMk cId="1119360161" sldId="2255"/>
            <ac:spMk id="13" creationId="{2E370214-B42E-4433-80DE-3C088C7C4EBA}"/>
          </ac:spMkLst>
        </pc:spChg>
        <pc:graphicFrameChg chg="modGraphic">
          <ac:chgData name="Abramczyk, Seth (GSFC-5450)" userId="e37f3ad2-127a-4c78-8e4b-63036fb2755b" providerId="ADAL" clId="{B1459F30-C810-44D3-B1CA-FA018FE27E5F}" dt="2023-06-22T14:31:14.487" v="306" actId="12385"/>
          <ac:graphicFrameMkLst>
            <pc:docMk/>
            <pc:sldMk cId="1119360161" sldId="2255"/>
            <ac:graphicFrameMk id="8" creationId="{CB82641E-F4A2-4501-A58D-511233588EA5}"/>
          </ac:graphicFrameMkLst>
        </pc:graphicFrameChg>
      </pc:sldChg>
      <pc:sldChg chg="addSp delSp modSp add mod">
        <pc:chgData name="Abramczyk, Seth (GSFC-5450)" userId="e37f3ad2-127a-4c78-8e4b-63036fb2755b" providerId="ADAL" clId="{B1459F30-C810-44D3-B1CA-FA018FE27E5F}" dt="2023-06-22T13:20:57.465" v="241" actId="108"/>
        <pc:sldMkLst>
          <pc:docMk/>
          <pc:sldMk cId="2973328773" sldId="2256"/>
        </pc:sldMkLst>
        <pc:spChg chg="del mod">
          <ac:chgData name="Abramczyk, Seth (GSFC-5450)" userId="e37f3ad2-127a-4c78-8e4b-63036fb2755b" providerId="ADAL" clId="{B1459F30-C810-44D3-B1CA-FA018FE27E5F}" dt="2023-06-12T17:10:58.347" v="84" actId="478"/>
          <ac:spMkLst>
            <pc:docMk/>
            <pc:sldMk cId="2973328773" sldId="2256"/>
            <ac:spMk id="2" creationId="{1CF43329-7DB4-4730-91BA-31EB72447942}"/>
          </ac:spMkLst>
        </pc:spChg>
        <pc:spChg chg="add mod">
          <ac:chgData name="Abramczyk, Seth (GSFC-5450)" userId="e37f3ad2-127a-4c78-8e4b-63036fb2755b" providerId="ADAL" clId="{B1459F30-C810-44D3-B1CA-FA018FE27E5F}" dt="2023-06-22T13:20:57.465" v="241" actId="108"/>
          <ac:spMkLst>
            <pc:docMk/>
            <pc:sldMk cId="2973328773" sldId="2256"/>
            <ac:spMk id="2" creationId="{324F2778-1D92-5117-C712-DFCE2440F111}"/>
          </ac:spMkLst>
        </pc:spChg>
        <pc:spChg chg="del mod">
          <ac:chgData name="Abramczyk, Seth (GSFC-5450)" userId="e37f3ad2-127a-4c78-8e4b-63036fb2755b" providerId="ADAL" clId="{B1459F30-C810-44D3-B1CA-FA018FE27E5F}" dt="2023-06-12T17:11:54.071" v="113" actId="478"/>
          <ac:spMkLst>
            <pc:docMk/>
            <pc:sldMk cId="2973328773" sldId="2256"/>
            <ac:spMk id="3" creationId="{A5ADDA3A-6544-496D-884D-53CC503FFF72}"/>
          </ac:spMkLst>
        </pc:spChg>
        <pc:spChg chg="del mod">
          <ac:chgData name="Abramczyk, Seth (GSFC-5450)" userId="e37f3ad2-127a-4c78-8e4b-63036fb2755b" providerId="ADAL" clId="{B1459F30-C810-44D3-B1CA-FA018FE27E5F}" dt="2023-06-12T17:12:07.081" v="118" actId="478"/>
          <ac:spMkLst>
            <pc:docMk/>
            <pc:sldMk cId="2973328773" sldId="2256"/>
            <ac:spMk id="6" creationId="{B8EC1102-92D4-4055-B400-8443153AF7CE}"/>
          </ac:spMkLst>
        </pc:spChg>
        <pc:spChg chg="add del mod">
          <ac:chgData name="Abramczyk, Seth (GSFC-5450)" userId="e37f3ad2-127a-4c78-8e4b-63036fb2755b" providerId="ADAL" clId="{B1459F30-C810-44D3-B1CA-FA018FE27E5F}" dt="2023-06-12T17:13:18.761" v="149" actId="478"/>
          <ac:spMkLst>
            <pc:docMk/>
            <pc:sldMk cId="2973328773" sldId="2256"/>
            <ac:spMk id="9" creationId="{1E9F9C96-5B75-45C8-9C61-63123B9724A7}"/>
          </ac:spMkLst>
        </pc:spChg>
        <pc:spChg chg="add mod">
          <ac:chgData name="Abramczyk, Seth (GSFC-5450)" userId="e37f3ad2-127a-4c78-8e4b-63036fb2755b" providerId="ADAL" clId="{B1459F30-C810-44D3-B1CA-FA018FE27E5F}" dt="2023-06-12T17:12:44.371" v="136"/>
          <ac:spMkLst>
            <pc:docMk/>
            <pc:sldMk cId="2973328773" sldId="2256"/>
            <ac:spMk id="10" creationId="{14AFB077-456C-432F-BFC0-4ABAF39DF39B}"/>
          </ac:spMkLst>
        </pc:spChg>
        <pc:spChg chg="add del mod">
          <ac:chgData name="Abramczyk, Seth (GSFC-5450)" userId="e37f3ad2-127a-4c78-8e4b-63036fb2755b" providerId="ADAL" clId="{B1459F30-C810-44D3-B1CA-FA018FE27E5F}" dt="2023-06-12T17:13:21.905" v="151"/>
          <ac:spMkLst>
            <pc:docMk/>
            <pc:sldMk cId="2973328773" sldId="2256"/>
            <ac:spMk id="11" creationId="{C88A128A-13AD-4328-96CE-84D9224E51A2}"/>
          </ac:spMkLst>
        </pc:spChg>
        <pc:spChg chg="add del mod">
          <ac:chgData name="Abramczyk, Seth (GSFC-5450)" userId="e37f3ad2-127a-4c78-8e4b-63036fb2755b" providerId="ADAL" clId="{B1459F30-C810-44D3-B1CA-FA018FE27E5F}" dt="2023-06-12T17:13:21.905" v="151"/>
          <ac:spMkLst>
            <pc:docMk/>
            <pc:sldMk cId="2973328773" sldId="2256"/>
            <ac:spMk id="12" creationId="{256499AF-962D-43FE-A2BF-5A41841A8F1F}"/>
          </ac:spMkLst>
        </pc:spChg>
        <pc:graphicFrameChg chg="mod modGraphic">
          <ac:chgData name="Abramczyk, Seth (GSFC-5450)" userId="e37f3ad2-127a-4c78-8e4b-63036fb2755b" providerId="ADAL" clId="{B1459F30-C810-44D3-B1CA-FA018FE27E5F}" dt="2023-06-22T13:19:51.773" v="226" actId="1076"/>
          <ac:graphicFrameMkLst>
            <pc:docMk/>
            <pc:sldMk cId="2973328773" sldId="2256"/>
            <ac:graphicFrameMk id="5" creationId="{7B8D7BC0-35B6-4A76-8A45-45AE46E7D928}"/>
          </ac:graphicFrameMkLst>
        </pc:graphicFrameChg>
        <pc:picChg chg="add del mod">
          <ac:chgData name="Abramczyk, Seth (GSFC-5450)" userId="e37f3ad2-127a-4c78-8e4b-63036fb2755b" providerId="ADAL" clId="{B1459F30-C810-44D3-B1CA-FA018FE27E5F}" dt="2023-06-22T13:20:10.254" v="231" actId="1076"/>
          <ac:picMkLst>
            <pc:docMk/>
            <pc:sldMk cId="2973328773" sldId="2256"/>
            <ac:picMk id="8" creationId="{A00DFCFC-DAEE-40CC-B020-4D90B9642FF4}"/>
          </ac:picMkLst>
        </pc:picChg>
      </pc:sldChg>
      <pc:sldChg chg="addSp delSp modSp add mod">
        <pc:chgData name="Abramczyk, Seth (GSFC-5450)" userId="e37f3ad2-127a-4c78-8e4b-63036fb2755b" providerId="ADAL" clId="{B1459F30-C810-44D3-B1CA-FA018FE27E5F}" dt="2023-06-22T14:59:34.564" v="336" actId="20577"/>
        <pc:sldMkLst>
          <pc:docMk/>
          <pc:sldMk cId="3602276125" sldId="2257"/>
        </pc:sldMkLst>
        <pc:spChg chg="mod">
          <ac:chgData name="Abramczyk, Seth (GSFC-5450)" userId="e37f3ad2-127a-4c78-8e4b-63036fb2755b" providerId="ADAL" clId="{B1459F30-C810-44D3-B1CA-FA018FE27E5F}" dt="2023-06-22T14:59:34.564" v="336" actId="20577"/>
          <ac:spMkLst>
            <pc:docMk/>
            <pc:sldMk cId="3602276125" sldId="2257"/>
            <ac:spMk id="2" creationId="{748DC8AE-6623-4C7D-B5C3-5A4D74404DE3}"/>
          </ac:spMkLst>
        </pc:spChg>
        <pc:spChg chg="del mod">
          <ac:chgData name="Abramczyk, Seth (GSFC-5450)" userId="e37f3ad2-127a-4c78-8e4b-63036fb2755b" providerId="ADAL" clId="{B1459F30-C810-44D3-B1CA-FA018FE27E5F}" dt="2023-06-12T17:11:07.233" v="89" actId="478"/>
          <ac:spMkLst>
            <pc:docMk/>
            <pc:sldMk cId="3602276125" sldId="2257"/>
            <ac:spMk id="8" creationId="{750D89BB-BD61-4AC7-8C30-C103C3A78E2D}"/>
          </ac:spMkLst>
        </pc:spChg>
        <pc:spChg chg="del mod">
          <ac:chgData name="Abramczyk, Seth (GSFC-5450)" userId="e37f3ad2-127a-4c78-8e4b-63036fb2755b" providerId="ADAL" clId="{B1459F30-C810-44D3-B1CA-FA018FE27E5F}" dt="2023-06-12T17:11:40.664" v="106" actId="478"/>
          <ac:spMkLst>
            <pc:docMk/>
            <pc:sldMk cId="3602276125" sldId="2257"/>
            <ac:spMk id="9" creationId="{E613AFE4-A051-4BE1-8EE0-D8E453F273F0}"/>
          </ac:spMkLst>
        </pc:spChg>
        <pc:spChg chg="del mod">
          <ac:chgData name="Abramczyk, Seth (GSFC-5450)" userId="e37f3ad2-127a-4c78-8e4b-63036fb2755b" providerId="ADAL" clId="{B1459F30-C810-44D3-B1CA-FA018FE27E5F}" dt="2023-06-12T17:12:16.432" v="123" actId="478"/>
          <ac:spMkLst>
            <pc:docMk/>
            <pc:sldMk cId="3602276125" sldId="2257"/>
            <ac:spMk id="10" creationId="{83A17A30-7C00-4A84-80CE-61B333E040BB}"/>
          </ac:spMkLst>
        </pc:spChg>
        <pc:spChg chg="add mod">
          <ac:chgData name="Abramczyk, Seth (GSFC-5450)" userId="e37f3ad2-127a-4c78-8e4b-63036fb2755b" providerId="ADAL" clId="{B1459F30-C810-44D3-B1CA-FA018FE27E5F}" dt="2023-06-12T17:12:55.983" v="141"/>
          <ac:spMkLst>
            <pc:docMk/>
            <pc:sldMk cId="3602276125" sldId="2257"/>
            <ac:spMk id="11" creationId="{066360F2-66FC-4748-8838-BE4C32B1F8E4}"/>
          </ac:spMkLst>
        </pc:spChg>
        <pc:spChg chg="add mod">
          <ac:chgData name="Abramczyk, Seth (GSFC-5450)" userId="e37f3ad2-127a-4c78-8e4b-63036fb2755b" providerId="ADAL" clId="{B1459F30-C810-44D3-B1CA-FA018FE27E5F}" dt="2023-06-12T17:12:55.983" v="141"/>
          <ac:spMkLst>
            <pc:docMk/>
            <pc:sldMk cId="3602276125" sldId="2257"/>
            <ac:spMk id="12" creationId="{DD619916-A985-48AF-BDE0-D95136554314}"/>
          </ac:spMkLst>
        </pc:spChg>
      </pc:sldChg>
      <pc:sldChg chg="addSp delSp modSp add mod">
        <pc:chgData name="Abramczyk, Seth (GSFC-5450)" userId="e37f3ad2-127a-4c78-8e4b-63036fb2755b" providerId="ADAL" clId="{B1459F30-C810-44D3-B1CA-FA018FE27E5F}" dt="2023-06-22T13:18:02.217" v="209" actId="14100"/>
        <pc:sldMkLst>
          <pc:docMk/>
          <pc:sldMk cId="1537483864" sldId="2260"/>
        </pc:sldMkLst>
        <pc:spChg chg="del mod">
          <ac:chgData name="Abramczyk, Seth (GSFC-5450)" userId="e37f3ad2-127a-4c78-8e4b-63036fb2755b" providerId="ADAL" clId="{B1459F30-C810-44D3-B1CA-FA018FE27E5F}" dt="2023-06-12T17:10:30.497" v="78" actId="478"/>
          <ac:spMkLst>
            <pc:docMk/>
            <pc:sldMk cId="1537483864" sldId="2260"/>
            <ac:spMk id="9" creationId="{5832E73D-7979-4C65-8716-7681BD98E23C}"/>
          </ac:spMkLst>
        </pc:spChg>
        <pc:spChg chg="del mod">
          <ac:chgData name="Abramczyk, Seth (GSFC-5450)" userId="e37f3ad2-127a-4c78-8e4b-63036fb2755b" providerId="ADAL" clId="{B1459F30-C810-44D3-B1CA-FA018FE27E5F}" dt="2023-06-12T17:10:31.814" v="79" actId="478"/>
          <ac:spMkLst>
            <pc:docMk/>
            <pc:sldMk cId="1537483864" sldId="2260"/>
            <ac:spMk id="10" creationId="{B6AAAA96-00C6-483C-AB51-B0FF2452A5E8}"/>
          </ac:spMkLst>
        </pc:spChg>
        <pc:spChg chg="del mod">
          <ac:chgData name="Abramczyk, Seth (GSFC-5450)" userId="e37f3ad2-127a-4c78-8e4b-63036fb2755b" providerId="ADAL" clId="{B1459F30-C810-44D3-B1CA-FA018FE27E5F}" dt="2023-06-12T17:10:48.552" v="81" actId="478"/>
          <ac:spMkLst>
            <pc:docMk/>
            <pc:sldMk cId="1537483864" sldId="2260"/>
            <ac:spMk id="11" creationId="{1DA4BFEE-7C08-4353-B05F-CD7D4274A341}"/>
          </ac:spMkLst>
        </pc:spChg>
        <pc:spChg chg="add mod">
          <ac:chgData name="Abramczyk, Seth (GSFC-5450)" userId="e37f3ad2-127a-4c78-8e4b-63036fb2755b" providerId="ADAL" clId="{B1459F30-C810-44D3-B1CA-FA018FE27E5F}" dt="2023-06-12T17:12:41.151" v="133"/>
          <ac:spMkLst>
            <pc:docMk/>
            <pc:sldMk cId="1537483864" sldId="2260"/>
            <ac:spMk id="14" creationId="{2806E5FB-9129-4426-9D40-2BDBA84B3872}"/>
          </ac:spMkLst>
        </pc:spChg>
        <pc:spChg chg="add mod">
          <ac:chgData name="Abramczyk, Seth (GSFC-5450)" userId="e37f3ad2-127a-4c78-8e4b-63036fb2755b" providerId="ADAL" clId="{B1459F30-C810-44D3-B1CA-FA018FE27E5F}" dt="2023-06-12T17:12:41.151" v="133"/>
          <ac:spMkLst>
            <pc:docMk/>
            <pc:sldMk cId="1537483864" sldId="2260"/>
            <ac:spMk id="15" creationId="{7E257DAD-20E2-4CBA-9EF5-3850082116A1}"/>
          </ac:spMkLst>
        </pc:spChg>
        <pc:picChg chg="mod">
          <ac:chgData name="Abramczyk, Seth (GSFC-5450)" userId="e37f3ad2-127a-4c78-8e4b-63036fb2755b" providerId="ADAL" clId="{B1459F30-C810-44D3-B1CA-FA018FE27E5F}" dt="2023-06-22T13:18:02.217" v="209" actId="14100"/>
          <ac:picMkLst>
            <pc:docMk/>
            <pc:sldMk cId="1537483864" sldId="2260"/>
            <ac:picMk id="4" creationId="{BAE90F1D-7DBF-4128-A65E-3D11A2AAD93D}"/>
          </ac:picMkLst>
        </pc:picChg>
        <pc:picChg chg="mod">
          <ac:chgData name="Abramczyk, Seth (GSFC-5450)" userId="e37f3ad2-127a-4c78-8e4b-63036fb2755b" providerId="ADAL" clId="{B1459F30-C810-44D3-B1CA-FA018FE27E5F}" dt="2023-06-22T13:17:26.663" v="205" actId="1076"/>
          <ac:picMkLst>
            <pc:docMk/>
            <pc:sldMk cId="1537483864" sldId="2260"/>
            <ac:picMk id="6" creationId="{A58CD6EB-42C5-4901-8932-9C2C77F73C32}"/>
          </ac:picMkLst>
        </pc:picChg>
        <pc:picChg chg="mod">
          <ac:chgData name="Abramczyk, Seth (GSFC-5450)" userId="e37f3ad2-127a-4c78-8e4b-63036fb2755b" providerId="ADAL" clId="{B1459F30-C810-44D3-B1CA-FA018FE27E5F}" dt="2023-06-22T13:17:26.663" v="205" actId="1076"/>
          <ac:picMkLst>
            <pc:docMk/>
            <pc:sldMk cId="1537483864" sldId="2260"/>
            <ac:picMk id="7" creationId="{6C49C059-2A3F-4157-94E0-4752821422A1}"/>
          </ac:picMkLst>
        </pc:picChg>
      </pc:sldChg>
      <pc:sldChg chg="addSp delSp modSp add mod">
        <pc:chgData name="Abramczyk, Seth (GSFC-5450)" userId="e37f3ad2-127a-4c78-8e4b-63036fb2755b" providerId="ADAL" clId="{B1459F30-C810-44D3-B1CA-FA018FE27E5F}" dt="2023-06-22T14:59:57.741" v="342" actId="14100"/>
        <pc:sldMkLst>
          <pc:docMk/>
          <pc:sldMk cId="1223884612" sldId="2264"/>
        </pc:sldMkLst>
        <pc:spChg chg="del mod">
          <ac:chgData name="Abramczyk, Seth (GSFC-5450)" userId="e37f3ad2-127a-4c78-8e4b-63036fb2755b" providerId="ADAL" clId="{B1459F30-C810-44D3-B1CA-FA018FE27E5F}" dt="2023-06-12T17:11:09.059" v="90" actId="478"/>
          <ac:spMkLst>
            <pc:docMk/>
            <pc:sldMk cId="1223884612" sldId="2264"/>
            <ac:spMk id="6" creationId="{DD99C900-323B-476A-BA77-A6F69D5B632E}"/>
          </ac:spMkLst>
        </pc:spChg>
        <pc:spChg chg="del mod">
          <ac:chgData name="Abramczyk, Seth (GSFC-5450)" userId="e37f3ad2-127a-4c78-8e4b-63036fb2755b" providerId="ADAL" clId="{B1459F30-C810-44D3-B1CA-FA018FE27E5F}" dt="2023-06-12T17:11:38.107" v="105" actId="478"/>
          <ac:spMkLst>
            <pc:docMk/>
            <pc:sldMk cId="1223884612" sldId="2264"/>
            <ac:spMk id="7" creationId="{0518D156-FC18-4C8E-BC5F-A6EDC501B887}"/>
          </ac:spMkLst>
        </pc:spChg>
        <pc:spChg chg="del mod">
          <ac:chgData name="Abramczyk, Seth (GSFC-5450)" userId="e37f3ad2-127a-4c78-8e4b-63036fb2755b" providerId="ADAL" clId="{B1459F30-C810-44D3-B1CA-FA018FE27E5F}" dt="2023-06-12T17:12:20.632" v="125" actId="478"/>
          <ac:spMkLst>
            <pc:docMk/>
            <pc:sldMk cId="1223884612" sldId="2264"/>
            <ac:spMk id="8" creationId="{E343D238-77CE-49C1-8792-801447F84970}"/>
          </ac:spMkLst>
        </pc:spChg>
        <pc:spChg chg="mod">
          <ac:chgData name="Abramczyk, Seth (GSFC-5450)" userId="e37f3ad2-127a-4c78-8e4b-63036fb2755b" providerId="ADAL" clId="{B1459F30-C810-44D3-B1CA-FA018FE27E5F}" dt="2023-06-22T14:35:45.979" v="322" actId="108"/>
          <ac:spMkLst>
            <pc:docMk/>
            <pc:sldMk cId="1223884612" sldId="2264"/>
            <ac:spMk id="12" creationId="{284B3D6F-B52D-4872-BF63-7D500662866D}"/>
          </ac:spMkLst>
        </pc:spChg>
        <pc:spChg chg="add mod">
          <ac:chgData name="Abramczyk, Seth (GSFC-5450)" userId="e37f3ad2-127a-4c78-8e4b-63036fb2755b" providerId="ADAL" clId="{B1459F30-C810-44D3-B1CA-FA018FE27E5F}" dt="2023-06-12T17:12:57.409" v="142"/>
          <ac:spMkLst>
            <pc:docMk/>
            <pc:sldMk cId="1223884612" sldId="2264"/>
            <ac:spMk id="23" creationId="{89C9317A-CE5B-4D89-9F76-5A6F82C1443F}"/>
          </ac:spMkLst>
        </pc:spChg>
        <pc:spChg chg="add mod">
          <ac:chgData name="Abramczyk, Seth (GSFC-5450)" userId="e37f3ad2-127a-4c78-8e4b-63036fb2755b" providerId="ADAL" clId="{B1459F30-C810-44D3-B1CA-FA018FE27E5F}" dt="2023-06-12T17:12:57.409" v="142"/>
          <ac:spMkLst>
            <pc:docMk/>
            <pc:sldMk cId="1223884612" sldId="2264"/>
            <ac:spMk id="24" creationId="{89071F38-9F28-464C-AEF3-FC7E8EEB02F2}"/>
          </ac:spMkLst>
        </pc:spChg>
        <pc:spChg chg="mod">
          <ac:chgData name="Abramczyk, Seth (GSFC-5450)" userId="e37f3ad2-127a-4c78-8e4b-63036fb2755b" providerId="ADAL" clId="{B1459F30-C810-44D3-B1CA-FA018FE27E5F}" dt="2023-06-22T14:59:47.019" v="337" actId="14100"/>
          <ac:spMkLst>
            <pc:docMk/>
            <pc:sldMk cId="1223884612" sldId="2264"/>
            <ac:spMk id="33" creationId="{ABFE6279-1116-4054-AEA5-B268698AC7A3}"/>
          </ac:spMkLst>
        </pc:spChg>
        <pc:spChg chg="mod">
          <ac:chgData name="Abramczyk, Seth (GSFC-5450)" userId="e37f3ad2-127a-4c78-8e4b-63036fb2755b" providerId="ADAL" clId="{B1459F30-C810-44D3-B1CA-FA018FE27E5F}" dt="2023-06-22T14:59:50.292" v="338" actId="14100"/>
          <ac:spMkLst>
            <pc:docMk/>
            <pc:sldMk cId="1223884612" sldId="2264"/>
            <ac:spMk id="34" creationId="{7E80FC14-A89B-4C41-A716-F1B63A2E1791}"/>
          </ac:spMkLst>
        </pc:spChg>
        <pc:spChg chg="mod">
          <ac:chgData name="Abramczyk, Seth (GSFC-5450)" userId="e37f3ad2-127a-4c78-8e4b-63036fb2755b" providerId="ADAL" clId="{B1459F30-C810-44D3-B1CA-FA018FE27E5F}" dt="2023-06-22T14:59:51.940" v="339" actId="14100"/>
          <ac:spMkLst>
            <pc:docMk/>
            <pc:sldMk cId="1223884612" sldId="2264"/>
            <ac:spMk id="35" creationId="{9004FDE3-5805-4346-BA8E-31CB2947B5DD}"/>
          </ac:spMkLst>
        </pc:spChg>
        <pc:spChg chg="mod">
          <ac:chgData name="Abramczyk, Seth (GSFC-5450)" userId="e37f3ad2-127a-4c78-8e4b-63036fb2755b" providerId="ADAL" clId="{B1459F30-C810-44D3-B1CA-FA018FE27E5F}" dt="2023-06-22T14:59:53.748" v="340" actId="14100"/>
          <ac:spMkLst>
            <pc:docMk/>
            <pc:sldMk cId="1223884612" sldId="2264"/>
            <ac:spMk id="36" creationId="{0EAE68E0-F4F8-4DA2-AB85-E497B1E18ABD}"/>
          </ac:spMkLst>
        </pc:spChg>
        <pc:spChg chg="mod">
          <ac:chgData name="Abramczyk, Seth (GSFC-5450)" userId="e37f3ad2-127a-4c78-8e4b-63036fb2755b" providerId="ADAL" clId="{B1459F30-C810-44D3-B1CA-FA018FE27E5F}" dt="2023-06-22T14:59:55.324" v="341" actId="14100"/>
          <ac:spMkLst>
            <pc:docMk/>
            <pc:sldMk cId="1223884612" sldId="2264"/>
            <ac:spMk id="37" creationId="{65003BBE-A76D-4672-BBD4-3168049224BF}"/>
          </ac:spMkLst>
        </pc:spChg>
        <pc:spChg chg="mod">
          <ac:chgData name="Abramczyk, Seth (GSFC-5450)" userId="e37f3ad2-127a-4c78-8e4b-63036fb2755b" providerId="ADAL" clId="{B1459F30-C810-44D3-B1CA-FA018FE27E5F}" dt="2023-06-22T14:59:57.741" v="342" actId="14100"/>
          <ac:spMkLst>
            <pc:docMk/>
            <pc:sldMk cId="1223884612" sldId="2264"/>
            <ac:spMk id="38" creationId="{446DDCB1-7041-4FB9-B6A6-661189EF16D3}"/>
          </ac:spMkLst>
        </pc:spChg>
      </pc:sldChg>
      <pc:sldChg chg="addSp delSp modSp add mod ord">
        <pc:chgData name="Abramczyk, Seth (GSFC-5450)" userId="e37f3ad2-127a-4c78-8e4b-63036fb2755b" providerId="ADAL" clId="{B1459F30-C810-44D3-B1CA-FA018FE27E5F}" dt="2023-06-22T13:25:49.868" v="303"/>
        <pc:sldMkLst>
          <pc:docMk/>
          <pc:sldMk cId="1492535418" sldId="2265"/>
        </pc:sldMkLst>
        <pc:spChg chg="del mod">
          <ac:chgData name="Abramczyk, Seth (GSFC-5450)" userId="e37f3ad2-127a-4c78-8e4b-63036fb2755b" providerId="ADAL" clId="{B1459F30-C810-44D3-B1CA-FA018FE27E5F}" dt="2023-06-12T17:11:19.493" v="95" actId="478"/>
          <ac:spMkLst>
            <pc:docMk/>
            <pc:sldMk cId="1492535418" sldId="2265"/>
            <ac:spMk id="6" creationId="{DD99C900-323B-476A-BA77-A6F69D5B632E}"/>
          </ac:spMkLst>
        </pc:spChg>
        <pc:spChg chg="del mod">
          <ac:chgData name="Abramczyk, Seth (GSFC-5450)" userId="e37f3ad2-127a-4c78-8e4b-63036fb2755b" providerId="ADAL" clId="{B1459F30-C810-44D3-B1CA-FA018FE27E5F}" dt="2023-06-12T17:11:24.922" v="98" actId="478"/>
          <ac:spMkLst>
            <pc:docMk/>
            <pc:sldMk cId="1492535418" sldId="2265"/>
            <ac:spMk id="7" creationId="{0518D156-FC18-4C8E-BC5F-A6EDC501B887}"/>
          </ac:spMkLst>
        </pc:spChg>
        <pc:spChg chg="del mod">
          <ac:chgData name="Abramczyk, Seth (GSFC-5450)" userId="e37f3ad2-127a-4c78-8e4b-63036fb2755b" providerId="ADAL" clId="{B1459F30-C810-44D3-B1CA-FA018FE27E5F}" dt="2023-06-12T17:12:29.795" v="130" actId="478"/>
          <ac:spMkLst>
            <pc:docMk/>
            <pc:sldMk cId="1492535418" sldId="2265"/>
            <ac:spMk id="8" creationId="{E343D238-77CE-49C1-8792-801447F84970}"/>
          </ac:spMkLst>
        </pc:spChg>
        <pc:spChg chg="add mod">
          <ac:chgData name="Abramczyk, Seth (GSFC-5450)" userId="e37f3ad2-127a-4c78-8e4b-63036fb2755b" providerId="ADAL" clId="{B1459F30-C810-44D3-B1CA-FA018FE27E5F}" dt="2023-06-12T17:13:04.038" v="147"/>
          <ac:spMkLst>
            <pc:docMk/>
            <pc:sldMk cId="1492535418" sldId="2265"/>
            <ac:spMk id="10" creationId="{F7940A13-FF7A-4FCC-BAC2-A13C4D841A86}"/>
          </ac:spMkLst>
        </pc:spChg>
        <pc:spChg chg="add mod">
          <ac:chgData name="Abramczyk, Seth (GSFC-5450)" userId="e37f3ad2-127a-4c78-8e4b-63036fb2755b" providerId="ADAL" clId="{B1459F30-C810-44D3-B1CA-FA018FE27E5F}" dt="2023-06-12T17:13:04.038" v="147"/>
          <ac:spMkLst>
            <pc:docMk/>
            <pc:sldMk cId="1492535418" sldId="2265"/>
            <ac:spMk id="11" creationId="{4CDF3AB7-D918-4AD1-8900-EA7A84C7747D}"/>
          </ac:spMkLst>
        </pc:spChg>
      </pc:sldChg>
      <pc:sldChg chg="addSp delSp modSp add mod">
        <pc:chgData name="Abramczyk, Seth (GSFC-5450)" userId="e37f3ad2-127a-4c78-8e4b-63036fb2755b" providerId="ADAL" clId="{B1459F30-C810-44D3-B1CA-FA018FE27E5F}" dt="2023-06-22T13:23:19.876" v="255" actId="14100"/>
        <pc:sldMkLst>
          <pc:docMk/>
          <pc:sldMk cId="124955678" sldId="2266"/>
        </pc:sldMkLst>
        <pc:spChg chg="mod">
          <ac:chgData name="Abramczyk, Seth (GSFC-5450)" userId="e37f3ad2-127a-4c78-8e4b-63036fb2755b" providerId="ADAL" clId="{B1459F30-C810-44D3-B1CA-FA018FE27E5F}" dt="2023-06-22T13:23:19.876" v="255" actId="14100"/>
          <ac:spMkLst>
            <pc:docMk/>
            <pc:sldMk cId="124955678" sldId="2266"/>
            <ac:spMk id="2" creationId="{440D0DA0-6826-4386-A0F2-421FC7CC0CE9}"/>
          </ac:spMkLst>
        </pc:spChg>
        <pc:spChg chg="add mod">
          <ac:chgData name="Abramczyk, Seth (GSFC-5450)" userId="e37f3ad2-127a-4c78-8e4b-63036fb2755b" providerId="ADAL" clId="{B1459F30-C810-44D3-B1CA-FA018FE27E5F}" dt="2023-06-22T13:21:06.702" v="244"/>
          <ac:spMkLst>
            <pc:docMk/>
            <pc:sldMk cId="124955678" sldId="2266"/>
            <ac:spMk id="3" creationId="{DCD8436D-79B9-BFE0-80B7-AEC3B33B826C}"/>
          </ac:spMkLst>
        </pc:spChg>
        <pc:spChg chg="del mod">
          <ac:chgData name="Abramczyk, Seth (GSFC-5450)" userId="e37f3ad2-127a-4c78-8e4b-63036fb2755b" providerId="ADAL" clId="{B1459F30-C810-44D3-B1CA-FA018FE27E5F}" dt="2023-06-12T17:11:03.162" v="87" actId="478"/>
          <ac:spMkLst>
            <pc:docMk/>
            <pc:sldMk cId="124955678" sldId="2266"/>
            <ac:spMk id="5" creationId="{0FE3EFC5-578E-49C4-88D7-9CE1896EC53C}"/>
          </ac:spMkLst>
        </pc:spChg>
        <pc:spChg chg="del mod">
          <ac:chgData name="Abramczyk, Seth (GSFC-5450)" userId="e37f3ad2-127a-4c78-8e4b-63036fb2755b" providerId="ADAL" clId="{B1459F30-C810-44D3-B1CA-FA018FE27E5F}" dt="2023-06-12T17:11:44.581" v="108" actId="478"/>
          <ac:spMkLst>
            <pc:docMk/>
            <pc:sldMk cId="124955678" sldId="2266"/>
            <ac:spMk id="6" creationId="{AAAA0576-AF06-4D2E-910F-71853859ECD2}"/>
          </ac:spMkLst>
        </pc:spChg>
        <pc:spChg chg="del mod">
          <ac:chgData name="Abramczyk, Seth (GSFC-5450)" userId="e37f3ad2-127a-4c78-8e4b-63036fb2755b" providerId="ADAL" clId="{B1459F30-C810-44D3-B1CA-FA018FE27E5F}" dt="2023-06-12T17:12:12.381" v="121" actId="478"/>
          <ac:spMkLst>
            <pc:docMk/>
            <pc:sldMk cId="124955678" sldId="2266"/>
            <ac:spMk id="7" creationId="{3CABF972-DDF6-495C-918F-7D2B0ECF3398}"/>
          </ac:spMkLst>
        </pc:spChg>
        <pc:spChg chg="add del mod">
          <ac:chgData name="Abramczyk, Seth (GSFC-5450)" userId="e37f3ad2-127a-4c78-8e4b-63036fb2755b" providerId="ADAL" clId="{B1459F30-C810-44D3-B1CA-FA018FE27E5F}" dt="2023-06-22T13:20:24.459" v="236" actId="478"/>
          <ac:spMkLst>
            <pc:docMk/>
            <pc:sldMk cId="124955678" sldId="2266"/>
            <ac:spMk id="8" creationId="{5F171C84-CDE8-4ECF-91B2-8D3E128FCD14}"/>
          </ac:spMkLst>
        </pc:spChg>
        <pc:spChg chg="add mod">
          <ac:chgData name="Abramczyk, Seth (GSFC-5450)" userId="e37f3ad2-127a-4c78-8e4b-63036fb2755b" providerId="ADAL" clId="{B1459F30-C810-44D3-B1CA-FA018FE27E5F}" dt="2023-06-12T17:12:47.627" v="139"/>
          <ac:spMkLst>
            <pc:docMk/>
            <pc:sldMk cId="124955678" sldId="2266"/>
            <ac:spMk id="10" creationId="{90EEC411-3D10-43F5-9701-02B3A2F9DA84}"/>
          </ac:spMkLst>
        </pc:spChg>
        <pc:picChg chg="mod">
          <ac:chgData name="Abramczyk, Seth (GSFC-5450)" userId="e37f3ad2-127a-4c78-8e4b-63036fb2755b" providerId="ADAL" clId="{B1459F30-C810-44D3-B1CA-FA018FE27E5F}" dt="2023-06-22T13:22:52.199" v="254" actId="1076"/>
          <ac:picMkLst>
            <pc:docMk/>
            <pc:sldMk cId="124955678" sldId="2266"/>
            <ac:picMk id="9" creationId="{52FD1A39-A62B-4D93-879A-16452423C43B}"/>
          </ac:picMkLst>
        </pc:picChg>
      </pc:sldChg>
      <pc:sldChg chg="addSp delSp modSp add mod">
        <pc:chgData name="Abramczyk, Seth (GSFC-5450)" userId="e37f3ad2-127a-4c78-8e4b-63036fb2755b" providerId="ADAL" clId="{B1459F30-C810-44D3-B1CA-FA018FE27E5F}" dt="2023-06-22T13:19:02.421" v="215" actId="14100"/>
        <pc:sldMkLst>
          <pc:docMk/>
          <pc:sldMk cId="850892835" sldId="2268"/>
        </pc:sldMkLst>
        <pc:spChg chg="del mod">
          <ac:chgData name="Abramczyk, Seth (GSFC-5450)" userId="e37f3ad2-127a-4c78-8e4b-63036fb2755b" providerId="ADAL" clId="{B1459F30-C810-44D3-B1CA-FA018FE27E5F}" dt="2023-06-12T17:10:54.057" v="83" actId="478"/>
          <ac:spMkLst>
            <pc:docMk/>
            <pc:sldMk cId="850892835" sldId="2268"/>
            <ac:spMk id="4" creationId="{B6DDAE5D-6F3A-4023-B939-F19EDFFDE0FC}"/>
          </ac:spMkLst>
        </pc:spChg>
        <pc:spChg chg="del mod">
          <ac:chgData name="Abramczyk, Seth (GSFC-5450)" userId="e37f3ad2-127a-4c78-8e4b-63036fb2755b" providerId="ADAL" clId="{B1459F30-C810-44D3-B1CA-FA018FE27E5F}" dt="2023-06-12T17:11:55.508" v="114" actId="478"/>
          <ac:spMkLst>
            <pc:docMk/>
            <pc:sldMk cId="850892835" sldId="2268"/>
            <ac:spMk id="5" creationId="{D57DF8A4-F936-4685-96CA-3649852CC41D}"/>
          </ac:spMkLst>
        </pc:spChg>
        <pc:spChg chg="del mod">
          <ac:chgData name="Abramczyk, Seth (GSFC-5450)" userId="e37f3ad2-127a-4c78-8e4b-63036fb2755b" providerId="ADAL" clId="{B1459F30-C810-44D3-B1CA-FA018FE27E5F}" dt="2023-06-12T17:12:05.618" v="117" actId="478"/>
          <ac:spMkLst>
            <pc:docMk/>
            <pc:sldMk cId="850892835" sldId="2268"/>
            <ac:spMk id="6" creationId="{C50F954D-0B85-4C8A-A7CB-3C61CF4482EB}"/>
          </ac:spMkLst>
        </pc:spChg>
        <pc:spChg chg="mod">
          <ac:chgData name="Abramczyk, Seth (GSFC-5450)" userId="e37f3ad2-127a-4c78-8e4b-63036fb2755b" providerId="ADAL" clId="{B1459F30-C810-44D3-B1CA-FA018FE27E5F}" dt="2023-06-22T13:19:02.421" v="215" actId="14100"/>
          <ac:spMkLst>
            <pc:docMk/>
            <pc:sldMk cId="850892835" sldId="2268"/>
            <ac:spMk id="14" creationId="{77B64276-E553-4B22-A862-2E965116AF60}"/>
          </ac:spMkLst>
        </pc:spChg>
        <pc:spChg chg="mod">
          <ac:chgData name="Abramczyk, Seth (GSFC-5450)" userId="e37f3ad2-127a-4c78-8e4b-63036fb2755b" providerId="ADAL" clId="{B1459F30-C810-44D3-B1CA-FA018FE27E5F}" dt="2023-06-22T13:18:55.668" v="213" actId="14100"/>
          <ac:spMkLst>
            <pc:docMk/>
            <pc:sldMk cId="850892835" sldId="2268"/>
            <ac:spMk id="16" creationId="{E1AE720A-3F0F-47DD-998C-7B51EA846543}"/>
          </ac:spMkLst>
        </pc:spChg>
        <pc:spChg chg="mod">
          <ac:chgData name="Abramczyk, Seth (GSFC-5450)" userId="e37f3ad2-127a-4c78-8e4b-63036fb2755b" providerId="ADAL" clId="{B1459F30-C810-44D3-B1CA-FA018FE27E5F}" dt="2023-06-22T13:18:53.962" v="212" actId="14100"/>
          <ac:spMkLst>
            <pc:docMk/>
            <pc:sldMk cId="850892835" sldId="2268"/>
            <ac:spMk id="18" creationId="{06A6E99F-C1D3-4025-9488-A8657B80958B}"/>
          </ac:spMkLst>
        </pc:spChg>
        <pc:spChg chg="add mod">
          <ac:chgData name="Abramczyk, Seth (GSFC-5450)" userId="e37f3ad2-127a-4c78-8e4b-63036fb2755b" providerId="ADAL" clId="{B1459F30-C810-44D3-B1CA-FA018FE27E5F}" dt="2023-06-12T17:12:43.352" v="135"/>
          <ac:spMkLst>
            <pc:docMk/>
            <pc:sldMk cId="850892835" sldId="2268"/>
            <ac:spMk id="20" creationId="{C55162EB-8AC0-4B09-8ECC-0FBDB2D7FF2D}"/>
          </ac:spMkLst>
        </pc:spChg>
        <pc:spChg chg="add mod">
          <ac:chgData name="Abramczyk, Seth (GSFC-5450)" userId="e37f3ad2-127a-4c78-8e4b-63036fb2755b" providerId="ADAL" clId="{B1459F30-C810-44D3-B1CA-FA018FE27E5F}" dt="2023-06-12T17:12:43.352" v="135"/>
          <ac:spMkLst>
            <pc:docMk/>
            <pc:sldMk cId="850892835" sldId="2268"/>
            <ac:spMk id="21" creationId="{D3FB972B-1503-4344-ACE4-409ABA4C1404}"/>
          </ac:spMkLst>
        </pc:spChg>
        <pc:cxnChg chg="mod">
          <ac:chgData name="Abramczyk, Seth (GSFC-5450)" userId="e37f3ad2-127a-4c78-8e4b-63036fb2755b" providerId="ADAL" clId="{B1459F30-C810-44D3-B1CA-FA018FE27E5F}" dt="2023-06-22T13:19:02.421" v="215" actId="14100"/>
          <ac:cxnSpMkLst>
            <pc:docMk/>
            <pc:sldMk cId="850892835" sldId="2268"/>
            <ac:cxnSpMk id="15" creationId="{710DA0DB-60E4-49BA-A8AB-397BF95A0F1D}"/>
          </ac:cxnSpMkLst>
        </pc:cxnChg>
        <pc:cxnChg chg="mod">
          <ac:chgData name="Abramczyk, Seth (GSFC-5450)" userId="e37f3ad2-127a-4c78-8e4b-63036fb2755b" providerId="ADAL" clId="{B1459F30-C810-44D3-B1CA-FA018FE27E5F}" dt="2023-06-22T13:18:55.668" v="213" actId="14100"/>
          <ac:cxnSpMkLst>
            <pc:docMk/>
            <pc:sldMk cId="850892835" sldId="2268"/>
            <ac:cxnSpMk id="17" creationId="{93F90529-5712-4310-BCDD-38C0E5C5C4C6}"/>
          </ac:cxnSpMkLst>
        </pc:cxnChg>
        <pc:cxnChg chg="mod">
          <ac:chgData name="Abramczyk, Seth (GSFC-5450)" userId="e37f3ad2-127a-4c78-8e4b-63036fb2755b" providerId="ADAL" clId="{B1459F30-C810-44D3-B1CA-FA018FE27E5F}" dt="2023-06-22T13:18:53.962" v="212" actId="14100"/>
          <ac:cxnSpMkLst>
            <pc:docMk/>
            <pc:sldMk cId="850892835" sldId="2268"/>
            <ac:cxnSpMk id="19" creationId="{A0E3402B-7586-41E5-AD9C-F7E4831DD324}"/>
          </ac:cxnSpMkLst>
        </pc:cxnChg>
      </pc:sldChg>
      <pc:sldChg chg="addSp delSp modSp add mod">
        <pc:chgData name="Abramczyk, Seth (GSFC-5450)" userId="e37f3ad2-127a-4c78-8e4b-63036fb2755b" providerId="ADAL" clId="{B1459F30-C810-44D3-B1CA-FA018FE27E5F}" dt="2023-06-22T13:20:32.164" v="238" actId="1035"/>
        <pc:sldMkLst>
          <pc:docMk/>
          <pc:sldMk cId="1581489546" sldId="2269"/>
        </pc:sldMkLst>
        <pc:spChg chg="del mod">
          <ac:chgData name="Abramczyk, Seth (GSFC-5450)" userId="e37f3ad2-127a-4c78-8e4b-63036fb2755b" providerId="ADAL" clId="{B1459F30-C810-44D3-B1CA-FA018FE27E5F}" dt="2023-06-12T17:11:05.534" v="88" actId="478"/>
          <ac:spMkLst>
            <pc:docMk/>
            <pc:sldMk cId="1581489546" sldId="2269"/>
            <ac:spMk id="4" creationId="{08275EEA-D212-423E-8A2F-B9A2C7BA1F56}"/>
          </ac:spMkLst>
        </pc:spChg>
        <pc:spChg chg="del mod">
          <ac:chgData name="Abramczyk, Seth (GSFC-5450)" userId="e37f3ad2-127a-4c78-8e4b-63036fb2755b" providerId="ADAL" clId="{B1459F30-C810-44D3-B1CA-FA018FE27E5F}" dt="2023-06-12T17:11:42.303" v="107" actId="478"/>
          <ac:spMkLst>
            <pc:docMk/>
            <pc:sldMk cId="1581489546" sldId="2269"/>
            <ac:spMk id="5" creationId="{9E0E36FC-8686-4461-84BD-C67C6F197FE5}"/>
          </ac:spMkLst>
        </pc:spChg>
        <pc:spChg chg="del mod">
          <ac:chgData name="Abramczyk, Seth (GSFC-5450)" userId="e37f3ad2-127a-4c78-8e4b-63036fb2755b" providerId="ADAL" clId="{B1459F30-C810-44D3-B1CA-FA018FE27E5F}" dt="2023-06-12T17:12:15.266" v="122" actId="478"/>
          <ac:spMkLst>
            <pc:docMk/>
            <pc:sldMk cId="1581489546" sldId="2269"/>
            <ac:spMk id="6" creationId="{85057E8D-0596-4D3A-9E94-830356723A91}"/>
          </ac:spMkLst>
        </pc:spChg>
        <pc:spChg chg="add mod">
          <ac:chgData name="Abramczyk, Seth (GSFC-5450)" userId="e37f3ad2-127a-4c78-8e4b-63036fb2755b" providerId="ADAL" clId="{B1459F30-C810-44D3-B1CA-FA018FE27E5F}" dt="2023-06-12T17:12:54.309" v="140"/>
          <ac:spMkLst>
            <pc:docMk/>
            <pc:sldMk cId="1581489546" sldId="2269"/>
            <ac:spMk id="13" creationId="{60C547DD-1BEB-457F-919A-86E26B5B8952}"/>
          </ac:spMkLst>
        </pc:spChg>
        <pc:spChg chg="add mod">
          <ac:chgData name="Abramczyk, Seth (GSFC-5450)" userId="e37f3ad2-127a-4c78-8e4b-63036fb2755b" providerId="ADAL" clId="{B1459F30-C810-44D3-B1CA-FA018FE27E5F}" dt="2023-06-12T17:12:54.309" v="140"/>
          <ac:spMkLst>
            <pc:docMk/>
            <pc:sldMk cId="1581489546" sldId="2269"/>
            <ac:spMk id="16" creationId="{2405954B-59ED-4E96-AC31-901668B91799}"/>
          </ac:spMkLst>
        </pc:spChg>
        <pc:picChg chg="mod">
          <ac:chgData name="Abramczyk, Seth (GSFC-5450)" userId="e37f3ad2-127a-4c78-8e4b-63036fb2755b" providerId="ADAL" clId="{B1459F30-C810-44D3-B1CA-FA018FE27E5F}" dt="2023-06-22T13:20:32.164" v="238" actId="1035"/>
          <ac:picMkLst>
            <pc:docMk/>
            <pc:sldMk cId="1581489546" sldId="2269"/>
            <ac:picMk id="8" creationId="{C021C64A-35E0-4B93-8590-95799FDC594E}"/>
          </ac:picMkLst>
        </pc:picChg>
        <pc:picChg chg="mod">
          <ac:chgData name="Abramczyk, Seth (GSFC-5450)" userId="e37f3ad2-127a-4c78-8e4b-63036fb2755b" providerId="ADAL" clId="{B1459F30-C810-44D3-B1CA-FA018FE27E5F}" dt="2023-06-22T13:20:32.164" v="238" actId="1035"/>
          <ac:picMkLst>
            <pc:docMk/>
            <pc:sldMk cId="1581489546" sldId="2269"/>
            <ac:picMk id="11" creationId="{665A2AFA-DD18-4230-AD44-DF5B723C622B}"/>
          </ac:picMkLst>
        </pc:picChg>
        <pc:picChg chg="mod">
          <ac:chgData name="Abramczyk, Seth (GSFC-5450)" userId="e37f3ad2-127a-4c78-8e4b-63036fb2755b" providerId="ADAL" clId="{B1459F30-C810-44D3-B1CA-FA018FE27E5F}" dt="2023-06-22T13:20:32.164" v="238" actId="1035"/>
          <ac:picMkLst>
            <pc:docMk/>
            <pc:sldMk cId="1581489546" sldId="2269"/>
            <ac:picMk id="14" creationId="{7B84D06B-75F9-4462-81F6-39FFE6FC98D8}"/>
          </ac:picMkLst>
        </pc:picChg>
      </pc:sldChg>
      <pc:sldChg chg="addSp delSp modSp add mod">
        <pc:chgData name="Abramczyk, Seth (GSFC-5450)" userId="e37f3ad2-127a-4c78-8e4b-63036fb2755b" providerId="ADAL" clId="{B1459F30-C810-44D3-B1CA-FA018FE27E5F}" dt="2023-06-12T17:13:02.787" v="146"/>
        <pc:sldMkLst>
          <pc:docMk/>
          <pc:sldMk cId="3816485477" sldId="2272"/>
        </pc:sldMkLst>
        <pc:spChg chg="del mod">
          <ac:chgData name="Abramczyk, Seth (GSFC-5450)" userId="e37f3ad2-127a-4c78-8e4b-63036fb2755b" providerId="ADAL" clId="{B1459F30-C810-44D3-B1CA-FA018FE27E5F}" dt="2023-06-12T17:11:17.403" v="94" actId="478"/>
          <ac:spMkLst>
            <pc:docMk/>
            <pc:sldMk cId="3816485477" sldId="2272"/>
            <ac:spMk id="4" creationId="{374593A0-10AD-463B-8BCE-9DC9D82A1EC8}"/>
          </ac:spMkLst>
        </pc:spChg>
        <pc:spChg chg="del mod">
          <ac:chgData name="Abramczyk, Seth (GSFC-5450)" userId="e37f3ad2-127a-4c78-8e4b-63036fb2755b" providerId="ADAL" clId="{B1459F30-C810-44D3-B1CA-FA018FE27E5F}" dt="2023-06-12T17:11:30.598" v="101" actId="478"/>
          <ac:spMkLst>
            <pc:docMk/>
            <pc:sldMk cId="3816485477" sldId="2272"/>
            <ac:spMk id="5" creationId="{7D7F35F7-5BC7-41FB-ADC0-4E07FE08696C}"/>
          </ac:spMkLst>
        </pc:spChg>
        <pc:spChg chg="del mod">
          <ac:chgData name="Abramczyk, Seth (GSFC-5450)" userId="e37f3ad2-127a-4c78-8e4b-63036fb2755b" providerId="ADAL" clId="{B1459F30-C810-44D3-B1CA-FA018FE27E5F}" dt="2023-06-12T17:12:27.360" v="129" actId="478"/>
          <ac:spMkLst>
            <pc:docMk/>
            <pc:sldMk cId="3816485477" sldId="2272"/>
            <ac:spMk id="6" creationId="{268D65F7-2A98-4490-ADA1-FA10A6EA02F0}"/>
          </ac:spMkLst>
        </pc:spChg>
        <pc:spChg chg="add del mod">
          <ac:chgData name="Abramczyk, Seth (GSFC-5450)" userId="e37f3ad2-127a-4c78-8e4b-63036fb2755b" providerId="ADAL" clId="{B1459F30-C810-44D3-B1CA-FA018FE27E5F}" dt="2023-06-12T17:11:28.363" v="100" actId="478"/>
          <ac:spMkLst>
            <pc:docMk/>
            <pc:sldMk cId="3816485477" sldId="2272"/>
            <ac:spMk id="7" creationId="{E26F614C-FD3D-4CAB-8C83-F4E5BF1D730C}"/>
          </ac:spMkLst>
        </pc:spChg>
        <pc:spChg chg="add del">
          <ac:chgData name="Abramczyk, Seth (GSFC-5450)" userId="e37f3ad2-127a-4c78-8e4b-63036fb2755b" providerId="ADAL" clId="{B1459F30-C810-44D3-B1CA-FA018FE27E5F}" dt="2023-06-12T17:11:28.363" v="100" actId="478"/>
          <ac:spMkLst>
            <pc:docMk/>
            <pc:sldMk cId="3816485477" sldId="2272"/>
            <ac:spMk id="8" creationId="{8D76D583-2CF9-4918-82D0-E0BCF6E7D544}"/>
          </ac:spMkLst>
        </pc:spChg>
        <pc:spChg chg="add mod">
          <ac:chgData name="Abramczyk, Seth (GSFC-5450)" userId="e37f3ad2-127a-4c78-8e4b-63036fb2755b" providerId="ADAL" clId="{B1459F30-C810-44D3-B1CA-FA018FE27E5F}" dt="2023-06-12T17:13:02.787" v="146"/>
          <ac:spMkLst>
            <pc:docMk/>
            <pc:sldMk cId="3816485477" sldId="2272"/>
            <ac:spMk id="11" creationId="{F8AC670D-7A19-437C-A3A0-317F2D5B2343}"/>
          </ac:spMkLst>
        </pc:spChg>
        <pc:spChg chg="add mod">
          <ac:chgData name="Abramczyk, Seth (GSFC-5450)" userId="e37f3ad2-127a-4c78-8e4b-63036fb2755b" providerId="ADAL" clId="{B1459F30-C810-44D3-B1CA-FA018FE27E5F}" dt="2023-06-12T17:13:02.787" v="146"/>
          <ac:spMkLst>
            <pc:docMk/>
            <pc:sldMk cId="3816485477" sldId="2272"/>
            <ac:spMk id="12" creationId="{0396061F-1C91-41D8-A6E6-02CCCB8361A8}"/>
          </ac:spMkLst>
        </pc:spChg>
        <pc:graphicFrameChg chg="modGraphic">
          <ac:chgData name="Abramczyk, Seth (GSFC-5450)" userId="e37f3ad2-127a-4c78-8e4b-63036fb2755b" providerId="ADAL" clId="{B1459F30-C810-44D3-B1CA-FA018FE27E5F}" dt="2023-06-12T14:28:07.236" v="75" actId="14734"/>
          <ac:graphicFrameMkLst>
            <pc:docMk/>
            <pc:sldMk cId="3816485477" sldId="2272"/>
            <ac:graphicFrameMk id="10" creationId="{D880D219-71B3-4F8B-85EB-DE7E1333FA5B}"/>
          </ac:graphicFrameMkLst>
        </pc:graphicFrameChg>
      </pc:sldChg>
      <pc:sldChg chg="addSp delSp modSp add mod">
        <pc:chgData name="Abramczyk, Seth (GSFC-5450)" userId="e37f3ad2-127a-4c78-8e4b-63036fb2755b" providerId="ADAL" clId="{B1459F30-C810-44D3-B1CA-FA018FE27E5F}" dt="2023-06-22T13:24:56.115" v="264" actId="14100"/>
        <pc:sldMkLst>
          <pc:docMk/>
          <pc:sldMk cId="4029807222" sldId="2273"/>
        </pc:sldMkLst>
        <pc:spChg chg="mod">
          <ac:chgData name="Abramczyk, Seth (GSFC-5450)" userId="e37f3ad2-127a-4c78-8e4b-63036fb2755b" providerId="ADAL" clId="{B1459F30-C810-44D3-B1CA-FA018FE27E5F}" dt="2023-06-22T13:24:56.115" v="264" actId="14100"/>
          <ac:spMkLst>
            <pc:docMk/>
            <pc:sldMk cId="4029807222" sldId="2273"/>
            <ac:spMk id="2" creationId="{BF721B11-CDB7-4854-900A-B943D73EBD0B}"/>
          </ac:spMkLst>
        </pc:spChg>
        <pc:spChg chg="del mod">
          <ac:chgData name="Abramczyk, Seth (GSFC-5450)" userId="e37f3ad2-127a-4c78-8e4b-63036fb2755b" providerId="ADAL" clId="{B1459F30-C810-44D3-B1CA-FA018FE27E5F}" dt="2023-06-12T17:11:15.447" v="93" actId="478"/>
          <ac:spMkLst>
            <pc:docMk/>
            <pc:sldMk cId="4029807222" sldId="2273"/>
            <ac:spMk id="4" creationId="{6B16BD6D-CA43-44A5-9937-74E2E570758F}"/>
          </ac:spMkLst>
        </pc:spChg>
        <pc:spChg chg="del mod">
          <ac:chgData name="Abramczyk, Seth (GSFC-5450)" userId="e37f3ad2-127a-4c78-8e4b-63036fb2755b" providerId="ADAL" clId="{B1459F30-C810-44D3-B1CA-FA018FE27E5F}" dt="2023-06-12T17:11:33.200" v="102" actId="478"/>
          <ac:spMkLst>
            <pc:docMk/>
            <pc:sldMk cId="4029807222" sldId="2273"/>
            <ac:spMk id="5" creationId="{937A1DF8-406C-4CAD-AD3C-36D35CF80056}"/>
          </ac:spMkLst>
        </pc:spChg>
        <pc:spChg chg="del mod">
          <ac:chgData name="Abramczyk, Seth (GSFC-5450)" userId="e37f3ad2-127a-4c78-8e4b-63036fb2755b" providerId="ADAL" clId="{B1459F30-C810-44D3-B1CA-FA018FE27E5F}" dt="2023-06-12T17:12:25.868" v="128" actId="478"/>
          <ac:spMkLst>
            <pc:docMk/>
            <pc:sldMk cId="4029807222" sldId="2273"/>
            <ac:spMk id="6" creationId="{0E8096A1-F12A-46F7-AC49-DD15F462818A}"/>
          </ac:spMkLst>
        </pc:spChg>
        <pc:spChg chg="add mod">
          <ac:chgData name="Abramczyk, Seth (GSFC-5450)" userId="e37f3ad2-127a-4c78-8e4b-63036fb2755b" providerId="ADAL" clId="{B1459F30-C810-44D3-B1CA-FA018FE27E5F}" dt="2023-06-12T17:13:01.550" v="145"/>
          <ac:spMkLst>
            <pc:docMk/>
            <pc:sldMk cId="4029807222" sldId="2273"/>
            <ac:spMk id="11" creationId="{C80D7888-250C-4395-8115-45346E45AFBD}"/>
          </ac:spMkLst>
        </pc:spChg>
        <pc:spChg chg="add mod">
          <ac:chgData name="Abramczyk, Seth (GSFC-5450)" userId="e37f3ad2-127a-4c78-8e4b-63036fb2755b" providerId="ADAL" clId="{B1459F30-C810-44D3-B1CA-FA018FE27E5F}" dt="2023-06-12T17:13:01.550" v="145"/>
          <ac:spMkLst>
            <pc:docMk/>
            <pc:sldMk cId="4029807222" sldId="2273"/>
            <ac:spMk id="12" creationId="{14D8019E-F70D-4529-B3AC-50663C55DC54}"/>
          </ac:spMkLst>
        </pc:spChg>
      </pc:sldChg>
      <pc:sldChg chg="addSp delSp modSp add mod">
        <pc:chgData name="Abramczyk, Seth (GSFC-5450)" userId="e37f3ad2-127a-4c78-8e4b-63036fb2755b" providerId="ADAL" clId="{B1459F30-C810-44D3-B1CA-FA018FE27E5F}" dt="2023-06-12T17:12:58.843" v="143"/>
        <pc:sldMkLst>
          <pc:docMk/>
          <pc:sldMk cId="1937106909" sldId="2274"/>
        </pc:sldMkLst>
        <pc:spChg chg="del mod">
          <ac:chgData name="Abramczyk, Seth (GSFC-5450)" userId="e37f3ad2-127a-4c78-8e4b-63036fb2755b" providerId="ADAL" clId="{B1459F30-C810-44D3-B1CA-FA018FE27E5F}" dt="2023-06-12T17:11:11.165" v="91" actId="478"/>
          <ac:spMkLst>
            <pc:docMk/>
            <pc:sldMk cId="1937106909" sldId="2274"/>
            <ac:spMk id="4" creationId="{A580C62B-0AF2-457F-8998-3FDE086E274F}"/>
          </ac:spMkLst>
        </pc:spChg>
        <pc:spChg chg="del mod">
          <ac:chgData name="Abramczyk, Seth (GSFC-5450)" userId="e37f3ad2-127a-4c78-8e4b-63036fb2755b" providerId="ADAL" clId="{B1459F30-C810-44D3-B1CA-FA018FE27E5F}" dt="2023-06-12T17:11:35.854" v="104" actId="478"/>
          <ac:spMkLst>
            <pc:docMk/>
            <pc:sldMk cId="1937106909" sldId="2274"/>
            <ac:spMk id="5" creationId="{D7349B73-886C-4F93-84C9-1A1551017D3E}"/>
          </ac:spMkLst>
        </pc:spChg>
        <pc:spChg chg="del mod">
          <ac:chgData name="Abramczyk, Seth (GSFC-5450)" userId="e37f3ad2-127a-4c78-8e4b-63036fb2755b" providerId="ADAL" clId="{B1459F30-C810-44D3-B1CA-FA018FE27E5F}" dt="2023-06-12T17:12:22.313" v="126" actId="478"/>
          <ac:spMkLst>
            <pc:docMk/>
            <pc:sldMk cId="1937106909" sldId="2274"/>
            <ac:spMk id="6" creationId="{BF255EE3-8825-4F0C-905C-FD1321D53E7A}"/>
          </ac:spMkLst>
        </pc:spChg>
        <pc:spChg chg="add mod">
          <ac:chgData name="Abramczyk, Seth (GSFC-5450)" userId="e37f3ad2-127a-4c78-8e4b-63036fb2755b" providerId="ADAL" clId="{B1459F30-C810-44D3-B1CA-FA018FE27E5F}" dt="2023-06-12T17:12:58.843" v="143"/>
          <ac:spMkLst>
            <pc:docMk/>
            <pc:sldMk cId="1937106909" sldId="2274"/>
            <ac:spMk id="19" creationId="{FB2A7F4F-4CAF-44A1-8CD1-E3D1AB055AA2}"/>
          </ac:spMkLst>
        </pc:spChg>
        <pc:spChg chg="add mod">
          <ac:chgData name="Abramczyk, Seth (GSFC-5450)" userId="e37f3ad2-127a-4c78-8e4b-63036fb2755b" providerId="ADAL" clId="{B1459F30-C810-44D3-B1CA-FA018FE27E5F}" dt="2023-06-12T17:12:58.843" v="143"/>
          <ac:spMkLst>
            <pc:docMk/>
            <pc:sldMk cId="1937106909" sldId="2274"/>
            <ac:spMk id="22" creationId="{724E4E68-8813-4DBF-820C-A4B244A97AE7}"/>
          </ac:spMkLst>
        </pc:spChg>
      </pc:sldChg>
      <pc:sldChg chg="addSp delSp modSp add mod">
        <pc:chgData name="Abramczyk, Seth (GSFC-5450)" userId="e37f3ad2-127a-4c78-8e4b-63036fb2755b" providerId="ADAL" clId="{B1459F30-C810-44D3-B1CA-FA018FE27E5F}" dt="2023-06-22T13:24:30.797" v="261" actId="478"/>
        <pc:sldMkLst>
          <pc:docMk/>
          <pc:sldMk cId="4275589746" sldId="2275"/>
        </pc:sldMkLst>
        <pc:spChg chg="mod">
          <ac:chgData name="Abramczyk, Seth (GSFC-5450)" userId="e37f3ad2-127a-4c78-8e4b-63036fb2755b" providerId="ADAL" clId="{B1459F30-C810-44D3-B1CA-FA018FE27E5F}" dt="2023-06-22T13:24:12.540" v="260" actId="108"/>
          <ac:spMkLst>
            <pc:docMk/>
            <pc:sldMk cId="4275589746" sldId="2275"/>
            <ac:spMk id="2" creationId="{D8A3BE81-93A6-411A-8CF1-AAE968F86857}"/>
          </ac:spMkLst>
        </pc:spChg>
        <pc:spChg chg="del mod">
          <ac:chgData name="Abramczyk, Seth (GSFC-5450)" userId="e37f3ad2-127a-4c78-8e4b-63036fb2755b" providerId="ADAL" clId="{B1459F30-C810-44D3-B1CA-FA018FE27E5F}" dt="2023-06-12T17:11:13.655" v="92" actId="478"/>
          <ac:spMkLst>
            <pc:docMk/>
            <pc:sldMk cId="4275589746" sldId="2275"/>
            <ac:spMk id="4" creationId="{9FAE59F3-F640-4C8C-A489-A79292767916}"/>
          </ac:spMkLst>
        </pc:spChg>
        <pc:spChg chg="del mod">
          <ac:chgData name="Abramczyk, Seth (GSFC-5450)" userId="e37f3ad2-127a-4c78-8e4b-63036fb2755b" providerId="ADAL" clId="{B1459F30-C810-44D3-B1CA-FA018FE27E5F}" dt="2023-06-12T17:11:34.678" v="103" actId="478"/>
          <ac:spMkLst>
            <pc:docMk/>
            <pc:sldMk cId="4275589746" sldId="2275"/>
            <ac:spMk id="5" creationId="{8AD2FDAB-87B3-4C07-BAD2-EDB0147F75BA}"/>
          </ac:spMkLst>
        </pc:spChg>
        <pc:spChg chg="del mod">
          <ac:chgData name="Abramczyk, Seth (GSFC-5450)" userId="e37f3ad2-127a-4c78-8e4b-63036fb2755b" providerId="ADAL" clId="{B1459F30-C810-44D3-B1CA-FA018FE27E5F}" dt="2023-06-12T17:12:24.014" v="127" actId="478"/>
          <ac:spMkLst>
            <pc:docMk/>
            <pc:sldMk cId="4275589746" sldId="2275"/>
            <ac:spMk id="6" creationId="{711756A4-49EB-475D-8175-F4EA63F66B56}"/>
          </ac:spMkLst>
        </pc:spChg>
        <pc:spChg chg="add mod">
          <ac:chgData name="Abramczyk, Seth (GSFC-5450)" userId="e37f3ad2-127a-4c78-8e4b-63036fb2755b" providerId="ADAL" clId="{B1459F30-C810-44D3-B1CA-FA018FE27E5F}" dt="2023-06-12T17:13:00.016" v="144"/>
          <ac:spMkLst>
            <pc:docMk/>
            <pc:sldMk cId="4275589746" sldId="2275"/>
            <ac:spMk id="34" creationId="{E5FD9584-5856-44AD-BCBE-0BF43CF56EE1}"/>
          </ac:spMkLst>
        </pc:spChg>
        <pc:spChg chg="add mod">
          <ac:chgData name="Abramczyk, Seth (GSFC-5450)" userId="e37f3ad2-127a-4c78-8e4b-63036fb2755b" providerId="ADAL" clId="{B1459F30-C810-44D3-B1CA-FA018FE27E5F}" dt="2023-06-12T17:13:00.016" v="144"/>
          <ac:spMkLst>
            <pc:docMk/>
            <pc:sldMk cId="4275589746" sldId="2275"/>
            <ac:spMk id="37" creationId="{615B99DC-9EEC-4921-867D-7BB1DE2ECF0B}"/>
          </ac:spMkLst>
        </pc:spChg>
        <pc:graphicFrameChg chg="del">
          <ac:chgData name="Abramczyk, Seth (GSFC-5450)" userId="e37f3ad2-127a-4c78-8e4b-63036fb2755b" providerId="ADAL" clId="{B1459F30-C810-44D3-B1CA-FA018FE27E5F}" dt="2023-06-22T13:24:30.797" v="261" actId="478"/>
          <ac:graphicFrameMkLst>
            <pc:docMk/>
            <pc:sldMk cId="4275589746" sldId="2275"/>
            <ac:graphicFrameMk id="49" creationId="{9A0BD289-005A-44DD-BD7E-ADA56568038E}"/>
          </ac:graphicFrameMkLst>
        </pc:graphicFrameChg>
      </pc:sldChg>
      <pc:sldChg chg="addSp delSp modSp add mod">
        <pc:chgData name="Abramczyk, Seth (GSFC-5450)" userId="e37f3ad2-127a-4c78-8e4b-63036fb2755b" providerId="ADAL" clId="{B1459F30-C810-44D3-B1CA-FA018FE27E5F}" dt="2023-06-22T13:21:03.157" v="242"/>
        <pc:sldMkLst>
          <pc:docMk/>
          <pc:sldMk cId="3686912265" sldId="2287"/>
        </pc:sldMkLst>
        <pc:spChg chg="add mod">
          <ac:chgData name="Abramczyk, Seth (GSFC-5450)" userId="e37f3ad2-127a-4c78-8e4b-63036fb2755b" providerId="ADAL" clId="{B1459F30-C810-44D3-B1CA-FA018FE27E5F}" dt="2023-06-22T13:21:03.157" v="242"/>
          <ac:spMkLst>
            <pc:docMk/>
            <pc:sldMk cId="3686912265" sldId="2287"/>
            <ac:spMk id="2" creationId="{59E8571D-2CC2-0509-BCEE-182A962BD73D}"/>
          </ac:spMkLst>
        </pc:spChg>
        <pc:spChg chg="del mod">
          <ac:chgData name="Abramczyk, Seth (GSFC-5450)" userId="e37f3ad2-127a-4c78-8e4b-63036fb2755b" providerId="ADAL" clId="{B1459F30-C810-44D3-B1CA-FA018FE27E5F}" dt="2023-06-12T17:10:59.386" v="85" actId="478"/>
          <ac:spMkLst>
            <pc:docMk/>
            <pc:sldMk cId="3686912265" sldId="2287"/>
            <ac:spMk id="2" creationId="{B8FD3EF7-4C94-4EE9-92CA-B866C46D33D7}"/>
          </ac:spMkLst>
        </pc:spChg>
        <pc:spChg chg="del mod">
          <ac:chgData name="Abramczyk, Seth (GSFC-5450)" userId="e37f3ad2-127a-4c78-8e4b-63036fb2755b" providerId="ADAL" clId="{B1459F30-C810-44D3-B1CA-FA018FE27E5F}" dt="2023-06-12T17:11:47.799" v="110" actId="478"/>
          <ac:spMkLst>
            <pc:docMk/>
            <pc:sldMk cId="3686912265" sldId="2287"/>
            <ac:spMk id="3" creationId="{8BA65D39-99B8-4EA1-8469-F3637AB1D1FD}"/>
          </ac:spMkLst>
        </pc:spChg>
        <pc:spChg chg="del mod">
          <ac:chgData name="Abramczyk, Seth (GSFC-5450)" userId="e37f3ad2-127a-4c78-8e4b-63036fb2755b" providerId="ADAL" clId="{B1459F30-C810-44D3-B1CA-FA018FE27E5F}" dt="2023-06-12T17:12:08.980" v="119" actId="478"/>
          <ac:spMkLst>
            <pc:docMk/>
            <pc:sldMk cId="3686912265" sldId="2287"/>
            <ac:spMk id="6" creationId="{D821ECE4-A2BA-4324-879F-4E4532FC74C7}"/>
          </ac:spMkLst>
        </pc:spChg>
        <pc:spChg chg="add del mod">
          <ac:chgData name="Abramczyk, Seth (GSFC-5450)" userId="e37f3ad2-127a-4c78-8e4b-63036fb2755b" providerId="ADAL" clId="{B1459F30-C810-44D3-B1CA-FA018FE27E5F}" dt="2023-06-22T13:20:13.634" v="232" actId="478"/>
          <ac:spMkLst>
            <pc:docMk/>
            <pc:sldMk cId="3686912265" sldId="2287"/>
            <ac:spMk id="46" creationId="{53ED4C41-9ED9-49B2-9B27-C57E7458E621}"/>
          </ac:spMkLst>
        </pc:spChg>
        <pc:spChg chg="add mod">
          <ac:chgData name="Abramczyk, Seth (GSFC-5450)" userId="e37f3ad2-127a-4c78-8e4b-63036fb2755b" providerId="ADAL" clId="{B1459F30-C810-44D3-B1CA-FA018FE27E5F}" dt="2023-06-12T17:12:45.397" v="137"/>
          <ac:spMkLst>
            <pc:docMk/>
            <pc:sldMk cId="3686912265" sldId="2287"/>
            <ac:spMk id="47" creationId="{260604AB-DE2D-41D1-BF53-E821170F1A52}"/>
          </ac:spMkLst>
        </pc:spChg>
      </pc:sldChg>
      <pc:sldChg chg="modSp new del mod">
        <pc:chgData name="Abramczyk, Seth (GSFC-5450)" userId="e37f3ad2-127a-4c78-8e4b-63036fb2755b" providerId="ADAL" clId="{B1459F30-C810-44D3-B1CA-FA018FE27E5F}" dt="2023-06-22T14:33:30.199" v="308" actId="47"/>
        <pc:sldMkLst>
          <pc:docMk/>
          <pc:sldMk cId="3336329026" sldId="2288"/>
        </pc:sldMkLst>
        <pc:spChg chg="mod">
          <ac:chgData name="Abramczyk, Seth (GSFC-5450)" userId="e37f3ad2-127a-4c78-8e4b-63036fb2755b" providerId="ADAL" clId="{B1459F30-C810-44D3-B1CA-FA018FE27E5F}" dt="2023-06-22T13:25:26.938" v="275" actId="20577"/>
          <ac:spMkLst>
            <pc:docMk/>
            <pc:sldMk cId="3336329026" sldId="2288"/>
            <ac:spMk id="2" creationId="{079EEF9E-5978-4F67-0B38-AC9DAF601EDD}"/>
          </ac:spMkLst>
        </pc:spChg>
      </pc:sldChg>
      <pc:sldChg chg="modSp new del mod">
        <pc:chgData name="Abramczyk, Seth (GSFC-5450)" userId="e37f3ad2-127a-4c78-8e4b-63036fb2755b" providerId="ADAL" clId="{B1459F30-C810-44D3-B1CA-FA018FE27E5F}" dt="2023-06-22T14:33:42.665" v="321" actId="47"/>
        <pc:sldMkLst>
          <pc:docMk/>
          <pc:sldMk cId="1153817185" sldId="2289"/>
        </pc:sldMkLst>
        <pc:spChg chg="mod">
          <ac:chgData name="Abramczyk, Seth (GSFC-5450)" userId="e37f3ad2-127a-4c78-8e4b-63036fb2755b" providerId="ADAL" clId="{B1459F30-C810-44D3-B1CA-FA018FE27E5F}" dt="2023-06-22T13:26:00.030" v="305" actId="313"/>
          <ac:spMkLst>
            <pc:docMk/>
            <pc:sldMk cId="1153817185" sldId="2289"/>
            <ac:spMk id="2" creationId="{B318B5F8-4895-5AB1-5639-50653549D0E5}"/>
          </ac:spMkLst>
        </pc:spChg>
      </pc:sldChg>
      <pc:sldChg chg="modSp new mod">
        <pc:chgData name="Abramczyk, Seth (GSFC-5450)" userId="e37f3ad2-127a-4c78-8e4b-63036fb2755b" providerId="ADAL" clId="{B1459F30-C810-44D3-B1CA-FA018FE27E5F}" dt="2023-06-22T13:25:44.173" v="300" actId="20577"/>
        <pc:sldMkLst>
          <pc:docMk/>
          <pc:sldMk cId="3106661084" sldId="2290"/>
        </pc:sldMkLst>
        <pc:spChg chg="mod">
          <ac:chgData name="Abramczyk, Seth (GSFC-5450)" userId="e37f3ad2-127a-4c78-8e4b-63036fb2755b" providerId="ADAL" clId="{B1459F30-C810-44D3-B1CA-FA018FE27E5F}" dt="2023-06-22T13:25:44.173" v="300" actId="20577"/>
          <ac:spMkLst>
            <pc:docMk/>
            <pc:sldMk cId="3106661084" sldId="2290"/>
            <ac:spMk id="2" creationId="{EDFF33FC-0F07-4253-3A0B-A8D501E3B4C1}"/>
          </ac:spMkLst>
        </pc:spChg>
      </pc:sldChg>
      <pc:sldChg chg="new del">
        <pc:chgData name="Abramczyk, Seth (GSFC-5450)" userId="e37f3ad2-127a-4c78-8e4b-63036fb2755b" providerId="ADAL" clId="{B1459F30-C810-44D3-B1CA-FA018FE27E5F}" dt="2023-06-22T13:25:51.736" v="304" actId="47"/>
        <pc:sldMkLst>
          <pc:docMk/>
          <pc:sldMk cId="1863163150" sldId="229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asa-my.sharepoint.com/personal/sabramcz_ndc_nasa_gov1/Documents/1.1%20RST%20(WFIRST)/TARDIS/TARDIS%20Thermal%20Model/TARDIS%20Correlation/TARDIS%20Thermal%20Model%20Correlation.xlsm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Average Error per Model Verison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'Model Changes'!$E$2</c:f>
              <c:strCache>
                <c:ptCount val="1"/>
                <c:pt idx="0">
                  <c:v>CB_Dis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'Model Changes'!$Q$3:$Q$33</c:f>
                <c:numCache>
                  <c:formatCode>General</c:formatCode>
                  <c:ptCount val="31"/>
                  <c:pt idx="0">
                    <c:v>8.1196675833369625</c:v>
                  </c:pt>
                  <c:pt idx="1">
                    <c:v>8.1200358066380485</c:v>
                  </c:pt>
                  <c:pt idx="2">
                    <c:v>4.2628422111740214</c:v>
                  </c:pt>
                  <c:pt idx="3">
                    <c:v>3.551294374487004</c:v>
                  </c:pt>
                  <c:pt idx="4">
                    <c:v>3.3212601942439623</c:v>
                  </c:pt>
                  <c:pt idx="5">
                    <c:v>3.2527065619952293</c:v>
                  </c:pt>
                  <c:pt idx="6">
                    <c:v>3.0342587245002437</c:v>
                  </c:pt>
                  <c:pt idx="7">
                    <c:v>3.0342587836121129</c:v>
                  </c:pt>
                  <c:pt idx="8">
                    <c:v>3.0344074489589645</c:v>
                  </c:pt>
                  <c:pt idx="9">
                    <c:v>2.8485376424883708</c:v>
                  </c:pt>
                  <c:pt idx="10">
                    <c:v>2.790923082193125</c:v>
                  </c:pt>
                  <c:pt idx="11">
                    <c:v>2.9475551626584862</c:v>
                  </c:pt>
                  <c:pt idx="12">
                    <c:v>2.795259729114334</c:v>
                  </c:pt>
                  <c:pt idx="13">
                    <c:v>2.4232020690638794</c:v>
                  </c:pt>
                  <c:pt idx="14">
                    <c:v>2.4290086402625533</c:v>
                  </c:pt>
                  <c:pt idx="15">
                    <c:v>2.4046668590122424</c:v>
                  </c:pt>
                  <c:pt idx="16">
                    <c:v>2.498772028396985</c:v>
                  </c:pt>
                  <c:pt idx="17">
                    <c:v>2.6041341820632469</c:v>
                  </c:pt>
                  <c:pt idx="18">
                    <c:v>2.8375333125224969</c:v>
                  </c:pt>
                  <c:pt idx="19">
                    <c:v>2.4732163651752352</c:v>
                  </c:pt>
                  <c:pt idx="20">
                    <c:v>2.4347642213905294</c:v>
                  </c:pt>
                  <c:pt idx="21">
                    <c:v>1.9759434949866281</c:v>
                  </c:pt>
                  <c:pt idx="22">
                    <c:v>2.016546194112685</c:v>
                  </c:pt>
                  <c:pt idx="23">
                    <c:v>1.9965481251126496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  <c:pt idx="30">
                    <c:v>#N/A</c:v>
                  </c:pt>
                </c:numCache>
              </c:numRef>
            </c:plus>
            <c:minus>
              <c:numRef>
                <c:f>'Model Changes'!$Q$3:$Q$33</c:f>
                <c:numCache>
                  <c:formatCode>General</c:formatCode>
                  <c:ptCount val="31"/>
                  <c:pt idx="0">
                    <c:v>8.1196675833369625</c:v>
                  </c:pt>
                  <c:pt idx="1">
                    <c:v>8.1200358066380485</c:v>
                  </c:pt>
                  <c:pt idx="2">
                    <c:v>4.2628422111740214</c:v>
                  </c:pt>
                  <c:pt idx="3">
                    <c:v>3.551294374487004</c:v>
                  </c:pt>
                  <c:pt idx="4">
                    <c:v>3.3212601942439623</c:v>
                  </c:pt>
                  <c:pt idx="5">
                    <c:v>3.2527065619952293</c:v>
                  </c:pt>
                  <c:pt idx="6">
                    <c:v>3.0342587245002437</c:v>
                  </c:pt>
                  <c:pt idx="7">
                    <c:v>3.0342587836121129</c:v>
                  </c:pt>
                  <c:pt idx="8">
                    <c:v>3.0344074489589645</c:v>
                  </c:pt>
                  <c:pt idx="9">
                    <c:v>2.8485376424883708</c:v>
                  </c:pt>
                  <c:pt idx="10">
                    <c:v>2.790923082193125</c:v>
                  </c:pt>
                  <c:pt idx="11">
                    <c:v>2.9475551626584862</c:v>
                  </c:pt>
                  <c:pt idx="12">
                    <c:v>2.795259729114334</c:v>
                  </c:pt>
                  <c:pt idx="13">
                    <c:v>2.4232020690638794</c:v>
                  </c:pt>
                  <c:pt idx="14">
                    <c:v>2.4290086402625533</c:v>
                  </c:pt>
                  <c:pt idx="15">
                    <c:v>2.4046668590122424</c:v>
                  </c:pt>
                  <c:pt idx="16">
                    <c:v>2.498772028396985</c:v>
                  </c:pt>
                  <c:pt idx="17">
                    <c:v>2.6041341820632469</c:v>
                  </c:pt>
                  <c:pt idx="18">
                    <c:v>2.8375333125224969</c:v>
                  </c:pt>
                  <c:pt idx="19">
                    <c:v>2.4732163651752352</c:v>
                  </c:pt>
                  <c:pt idx="20">
                    <c:v>2.4347642213905294</c:v>
                  </c:pt>
                  <c:pt idx="21">
                    <c:v>1.9759434949866281</c:v>
                  </c:pt>
                  <c:pt idx="22">
                    <c:v>2.016546194112685</c:v>
                  </c:pt>
                  <c:pt idx="23">
                    <c:v>1.9965481251126496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  <c:pt idx="30">
                    <c:v>#N/A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'Model Changes'!$A$3:$A$33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xVal>
          <c:yVal>
            <c:numRef>
              <c:f>'Model Changes'!$E$3:$E$33</c:f>
              <c:numCache>
                <c:formatCode>0.00</c:formatCode>
                <c:ptCount val="31"/>
                <c:pt idx="0">
                  <c:v>7.2638118739424371</c:v>
                </c:pt>
                <c:pt idx="1">
                  <c:v>7.2697703334018939</c:v>
                </c:pt>
                <c:pt idx="2">
                  <c:v>4.8631355496181135</c:v>
                </c:pt>
                <c:pt idx="3">
                  <c:v>2.5800857928613548</c:v>
                </c:pt>
                <c:pt idx="4">
                  <c:v>2.1003954415100048</c:v>
                </c:pt>
                <c:pt idx="5">
                  <c:v>1.5959824415100046</c:v>
                </c:pt>
                <c:pt idx="6">
                  <c:v>2.53106638745595</c:v>
                </c:pt>
                <c:pt idx="7">
                  <c:v>2.5310664144829764</c:v>
                </c:pt>
                <c:pt idx="8">
                  <c:v>2.5671422793478413</c:v>
                </c:pt>
                <c:pt idx="9">
                  <c:v>2.3086843874559504</c:v>
                </c:pt>
                <c:pt idx="10">
                  <c:v>1.8297542252937884</c:v>
                </c:pt>
                <c:pt idx="11">
                  <c:v>2.1948912793478423</c:v>
                </c:pt>
                <c:pt idx="12">
                  <c:v>3.0169648469154087</c:v>
                </c:pt>
                <c:pt idx="13">
                  <c:v>2.488836522591086</c:v>
                </c:pt>
                <c:pt idx="14">
                  <c:v>2.4473820231646322</c:v>
                </c:pt>
                <c:pt idx="15">
                  <c:v>2.5072465225910845</c:v>
                </c:pt>
                <c:pt idx="16">
                  <c:v>1.9883702793478428</c:v>
                </c:pt>
                <c:pt idx="17">
                  <c:v>2.8550410901586551</c:v>
                </c:pt>
                <c:pt idx="18">
                  <c:v>1.6610991712397327</c:v>
                </c:pt>
                <c:pt idx="19">
                  <c:v>0.9286899279964913</c:v>
                </c:pt>
                <c:pt idx="20">
                  <c:v>0.8304838198883826</c:v>
                </c:pt>
                <c:pt idx="21">
                  <c:v>-0.34254720713864623</c:v>
                </c:pt>
                <c:pt idx="22">
                  <c:v>-1.2141096395710769</c:v>
                </c:pt>
                <c:pt idx="23">
                  <c:v>-0.48408404497648366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9E2-4046-9CCF-0F6FB2549B22}"/>
            </c:ext>
          </c:extLst>
        </c:ser>
        <c:ser>
          <c:idx val="1"/>
          <c:order val="1"/>
          <c:tx>
            <c:strRef>
              <c:f>'Model Changes'!$F$2</c:f>
              <c:strCache>
                <c:ptCount val="1"/>
                <c:pt idx="0">
                  <c:v>CB_Eng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square"/>
            <c:size val="5"/>
            <c:spPr>
              <a:solidFill>
                <a:schemeClr val="accent1">
                  <a:alpha val="99000"/>
                </a:schemeClr>
              </a:solidFill>
              <a:ln w="9525">
                <a:solidFill>
                  <a:schemeClr val="accent1"/>
                </a:solidFill>
                <a:prstDash val="solid"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'Model Changes'!$R$3:$R$33</c:f>
                <c:numCache>
                  <c:formatCode>General</c:formatCode>
                  <c:ptCount val="31"/>
                  <c:pt idx="0">
                    <c:v>8.2773286149968541</c:v>
                  </c:pt>
                  <c:pt idx="1">
                    <c:v>8.2770288686610645</c:v>
                  </c:pt>
                  <c:pt idx="2">
                    <c:v>3.5904111899232425</c:v>
                  </c:pt>
                  <c:pt idx="3">
                    <c:v>3.5804669261393456</c:v>
                  </c:pt>
                  <c:pt idx="4">
                    <c:v>3.3433541179540063</c:v>
                  </c:pt>
                  <c:pt idx="5">
                    <c:v>3.2805059353489545</c:v>
                  </c:pt>
                  <c:pt idx="6">
                    <c:v>3.1005942178492121</c:v>
                  </c:pt>
                  <c:pt idx="7">
                    <c:v>3.147431095709988</c:v>
                  </c:pt>
                  <c:pt idx="8">
                    <c:v>3.1506256217043687</c:v>
                  </c:pt>
                  <c:pt idx="9">
                    <c:v>2.964275737746751</c:v>
                  </c:pt>
                  <c:pt idx="10">
                    <c:v>2.8853368477066326</c:v>
                  </c:pt>
                  <c:pt idx="11">
                    <c:v>3.0739229376037205</c:v>
                  </c:pt>
                  <c:pt idx="12">
                    <c:v>2.9922924925850412</c:v>
                  </c:pt>
                  <c:pt idx="13">
                    <c:v>2.6190818046820108</c:v>
                  </c:pt>
                  <c:pt idx="14">
                    <c:v>2.625571698803721</c:v>
                  </c:pt>
                  <c:pt idx="15">
                    <c:v>2.6018755776921161</c:v>
                  </c:pt>
                  <c:pt idx="16">
                    <c:v>2.6332001989560614</c:v>
                  </c:pt>
                  <c:pt idx="17">
                    <c:v>2.8081253178953864</c:v>
                  </c:pt>
                  <c:pt idx="18">
                    <c:v>2.7912858321115381</c:v>
                  </c:pt>
                  <c:pt idx="19">
                    <c:v>2.4033896116987794</c:v>
                  </c:pt>
                  <c:pt idx="20">
                    <c:v>2.3244618861815947</c:v>
                  </c:pt>
                  <c:pt idx="21">
                    <c:v>1.9776568222009081</c:v>
                  </c:pt>
                  <c:pt idx="22">
                    <c:v>2.1335224308515697</c:v>
                  </c:pt>
                  <c:pt idx="23">
                    <c:v>2.0335527085239664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  <c:pt idx="30">
                    <c:v>#N/A</c:v>
                  </c:pt>
                </c:numCache>
              </c:numRef>
            </c:plus>
            <c:minus>
              <c:numRef>
                <c:f>'Model Changes'!$R$3:$R$33</c:f>
                <c:numCache>
                  <c:formatCode>General</c:formatCode>
                  <c:ptCount val="31"/>
                  <c:pt idx="0">
                    <c:v>8.2773286149968541</c:v>
                  </c:pt>
                  <c:pt idx="1">
                    <c:v>8.2770288686610645</c:v>
                  </c:pt>
                  <c:pt idx="2">
                    <c:v>3.5904111899232425</c:v>
                  </c:pt>
                  <c:pt idx="3">
                    <c:v>3.5804669261393456</c:v>
                  </c:pt>
                  <c:pt idx="4">
                    <c:v>3.3433541179540063</c:v>
                  </c:pt>
                  <c:pt idx="5">
                    <c:v>3.2805059353489545</c:v>
                  </c:pt>
                  <c:pt idx="6">
                    <c:v>3.1005942178492121</c:v>
                  </c:pt>
                  <c:pt idx="7">
                    <c:v>3.147431095709988</c:v>
                  </c:pt>
                  <c:pt idx="8">
                    <c:v>3.1506256217043687</c:v>
                  </c:pt>
                  <c:pt idx="9">
                    <c:v>2.964275737746751</c:v>
                  </c:pt>
                  <c:pt idx="10">
                    <c:v>2.8853368477066326</c:v>
                  </c:pt>
                  <c:pt idx="11">
                    <c:v>3.0739229376037205</c:v>
                  </c:pt>
                  <c:pt idx="12">
                    <c:v>2.9922924925850412</c:v>
                  </c:pt>
                  <c:pt idx="13">
                    <c:v>2.6190818046820108</c:v>
                  </c:pt>
                  <c:pt idx="14">
                    <c:v>2.625571698803721</c:v>
                  </c:pt>
                  <c:pt idx="15">
                    <c:v>2.6018755776921161</c:v>
                  </c:pt>
                  <c:pt idx="16">
                    <c:v>2.6332001989560614</c:v>
                  </c:pt>
                  <c:pt idx="17">
                    <c:v>2.8081253178953864</c:v>
                  </c:pt>
                  <c:pt idx="18">
                    <c:v>2.7912858321115381</c:v>
                  </c:pt>
                  <c:pt idx="19">
                    <c:v>2.4033896116987794</c:v>
                  </c:pt>
                  <c:pt idx="20">
                    <c:v>2.3244618861815947</c:v>
                  </c:pt>
                  <c:pt idx="21">
                    <c:v>1.9776568222009081</c:v>
                  </c:pt>
                  <c:pt idx="22">
                    <c:v>2.1335224308515697</c:v>
                  </c:pt>
                  <c:pt idx="23">
                    <c:v>2.0335527085239664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  <c:pt idx="30">
                    <c:v>#N/A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'Model Changes'!$A$3:$A$33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xVal>
          <c:yVal>
            <c:numRef>
              <c:f>'Model Changes'!$F$3:$F$33</c:f>
              <c:numCache>
                <c:formatCode>0.00</c:formatCode>
                <c:ptCount val="31"/>
                <c:pt idx="0">
                  <c:v>4.6531272246372026</c:v>
                </c:pt>
                <c:pt idx="1">
                  <c:v>4.6574251976101753</c:v>
                </c:pt>
                <c:pt idx="2">
                  <c:v>2.1263237381507163</c:v>
                </c:pt>
                <c:pt idx="3">
                  <c:v>2.0843957111236899</c:v>
                </c:pt>
                <c:pt idx="4">
                  <c:v>1.6497857111236902</c:v>
                </c:pt>
                <c:pt idx="5">
                  <c:v>1.2664418192317948</c:v>
                </c:pt>
                <c:pt idx="6">
                  <c:v>2.7109000624750399</c:v>
                </c:pt>
                <c:pt idx="7">
                  <c:v>2.4583420895020707</c:v>
                </c:pt>
                <c:pt idx="8">
                  <c:v>2.4745776300426097</c:v>
                </c:pt>
                <c:pt idx="9">
                  <c:v>2.2538027381507182</c:v>
                </c:pt>
                <c:pt idx="10">
                  <c:v>1.9299886570696367</c:v>
                </c:pt>
                <c:pt idx="11">
                  <c:v>2.0984721165290967</c:v>
                </c:pt>
                <c:pt idx="12">
                  <c:v>2.3347371435561235</c:v>
                </c:pt>
                <c:pt idx="13">
                  <c:v>1.8720102246372052</c:v>
                </c:pt>
                <c:pt idx="14">
                  <c:v>1.8461768520513588</c:v>
                </c:pt>
                <c:pt idx="15">
                  <c:v>1.8823876300426088</c:v>
                </c:pt>
                <c:pt idx="16">
                  <c:v>1.9308066570696341</c:v>
                </c:pt>
                <c:pt idx="17">
                  <c:v>2.3273777651777445</c:v>
                </c:pt>
                <c:pt idx="18">
                  <c:v>2.1917197651777456</c:v>
                </c:pt>
                <c:pt idx="19">
                  <c:v>1.5304541435561219</c:v>
                </c:pt>
                <c:pt idx="20">
                  <c:v>1.6695907381507169</c:v>
                </c:pt>
                <c:pt idx="21">
                  <c:v>0.52377360301558129</c:v>
                </c:pt>
                <c:pt idx="22">
                  <c:v>-0.35500288347090403</c:v>
                </c:pt>
                <c:pt idx="23">
                  <c:v>0.35768092733990586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9E2-4046-9CCF-0F6FB2549B22}"/>
            </c:ext>
          </c:extLst>
        </c:ser>
        <c:ser>
          <c:idx val="2"/>
          <c:order val="2"/>
          <c:tx>
            <c:strRef>
              <c:f>'Model Changes'!$G$2</c:f>
              <c:strCache>
                <c:ptCount val="1"/>
                <c:pt idx="0">
                  <c:v>HB_Dis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'Model Changes'!$S$3:$S$33</c:f>
                <c:numCache>
                  <c:formatCode>General</c:formatCode>
                  <c:ptCount val="31"/>
                  <c:pt idx="0">
                    <c:v>3.1172570639062256</c:v>
                  </c:pt>
                  <c:pt idx="1">
                    <c:v>3.1187312641373084</c:v>
                  </c:pt>
                  <c:pt idx="2">
                    <c:v>3.0641165952712868</c:v>
                  </c:pt>
                  <c:pt idx="3">
                    <c:v>2.7558845088652539</c:v>
                  </c:pt>
                  <c:pt idx="4">
                    <c:v>2.5923291812818863</c:v>
                  </c:pt>
                  <c:pt idx="5">
                    <c:v>2.5715276715907032</c:v>
                  </c:pt>
                  <c:pt idx="6">
                    <c:v>2.157751090015446</c:v>
                  </c:pt>
                  <c:pt idx="7">
                    <c:v>2.1577482286712417</c:v>
                  </c:pt>
                  <c:pt idx="8">
                    <c:v>2.1633917325504539</c:v>
                  </c:pt>
                  <c:pt idx="9">
                    <c:v>2.0701025161221214</c:v>
                  </c:pt>
                  <c:pt idx="10">
                    <c:v>1.918643720631781</c:v>
                  </c:pt>
                  <c:pt idx="11">
                    <c:v>1.9427823166459337</c:v>
                  </c:pt>
                  <c:pt idx="12">
                    <c:v>2.0102189156981063</c:v>
                  </c:pt>
                  <c:pt idx="13">
                    <c:v>1.8571750681672019</c:v>
                  </c:pt>
                  <c:pt idx="14">
                    <c:v>1.8709906344787026</c:v>
                  </c:pt>
                  <c:pt idx="15">
                    <c:v>1.8432908814023468</c:v>
                  </c:pt>
                  <c:pt idx="16">
                    <c:v>1.6352731839308645</c:v>
                  </c:pt>
                  <c:pt idx="17">
                    <c:v>1.6979839988634609</c:v>
                  </c:pt>
                  <c:pt idx="18">
                    <c:v>1.4129862013215551</c:v>
                  </c:pt>
                  <c:pt idx="19">
                    <c:v>1.4129881251287553</c:v>
                  </c:pt>
                  <c:pt idx="20">
                    <c:v>1.4215332313238238</c:v>
                  </c:pt>
                  <c:pt idx="21">
                    <c:v>1.4501355744755482</c:v>
                  </c:pt>
                  <c:pt idx="22">
                    <c:v>1.4800489692050258</c:v>
                  </c:pt>
                  <c:pt idx="23">
                    <c:v>1.4249213233596307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  <c:pt idx="30">
                    <c:v>#N/A</c:v>
                  </c:pt>
                </c:numCache>
              </c:numRef>
            </c:plus>
            <c:minus>
              <c:numRef>
                <c:f>'Model Changes'!$S$3:$S$33</c:f>
                <c:numCache>
                  <c:formatCode>General</c:formatCode>
                  <c:ptCount val="31"/>
                  <c:pt idx="0">
                    <c:v>3.1172570639062256</c:v>
                  </c:pt>
                  <c:pt idx="1">
                    <c:v>3.1187312641373084</c:v>
                  </c:pt>
                  <c:pt idx="2">
                    <c:v>3.0641165952712868</c:v>
                  </c:pt>
                  <c:pt idx="3">
                    <c:v>2.7558845088652539</c:v>
                  </c:pt>
                  <c:pt idx="4">
                    <c:v>2.5923291812818863</c:v>
                  </c:pt>
                  <c:pt idx="5">
                    <c:v>2.5715276715907032</c:v>
                  </c:pt>
                  <c:pt idx="6">
                    <c:v>2.157751090015446</c:v>
                  </c:pt>
                  <c:pt idx="7">
                    <c:v>2.1577482286712417</c:v>
                  </c:pt>
                  <c:pt idx="8">
                    <c:v>2.1633917325504539</c:v>
                  </c:pt>
                  <c:pt idx="9">
                    <c:v>2.0701025161221214</c:v>
                  </c:pt>
                  <c:pt idx="10">
                    <c:v>1.918643720631781</c:v>
                  </c:pt>
                  <c:pt idx="11">
                    <c:v>1.9427823166459337</c:v>
                  </c:pt>
                  <c:pt idx="12">
                    <c:v>2.0102189156981063</c:v>
                  </c:pt>
                  <c:pt idx="13">
                    <c:v>1.8571750681672019</c:v>
                  </c:pt>
                  <c:pt idx="14">
                    <c:v>1.8709906344787026</c:v>
                  </c:pt>
                  <c:pt idx="15">
                    <c:v>1.8432908814023468</c:v>
                  </c:pt>
                  <c:pt idx="16">
                    <c:v>1.6352731839308645</c:v>
                  </c:pt>
                  <c:pt idx="17">
                    <c:v>1.6979839988634609</c:v>
                  </c:pt>
                  <c:pt idx="18">
                    <c:v>1.4129862013215551</c:v>
                  </c:pt>
                  <c:pt idx="19">
                    <c:v>1.4129881251287553</c:v>
                  </c:pt>
                  <c:pt idx="20">
                    <c:v>1.4215332313238238</c:v>
                  </c:pt>
                  <c:pt idx="21">
                    <c:v>1.4501355744755482</c:v>
                  </c:pt>
                  <c:pt idx="22">
                    <c:v>1.4800489692050258</c:v>
                  </c:pt>
                  <c:pt idx="23">
                    <c:v>1.4249213233596307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  <c:pt idx="30">
                    <c:v>#N/A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'Model Changes'!$A$3:$A$33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xVal>
          <c:yVal>
            <c:numRef>
              <c:f>'Model Changes'!$G$3:$G$33</c:f>
              <c:numCache>
                <c:formatCode>0.00</c:formatCode>
                <c:ptCount val="31"/>
                <c:pt idx="0">
                  <c:v>3.7850066047061643</c:v>
                </c:pt>
                <c:pt idx="1">
                  <c:v>3.790797994950069</c:v>
                </c:pt>
                <c:pt idx="2">
                  <c:v>3.9330271900720226</c:v>
                </c:pt>
                <c:pt idx="3">
                  <c:v>3.4823845803159235</c:v>
                </c:pt>
                <c:pt idx="4">
                  <c:v>3.0638872632427541</c:v>
                </c:pt>
                <c:pt idx="5">
                  <c:v>2.9188714095842148</c:v>
                </c:pt>
                <c:pt idx="6">
                  <c:v>2.9363849705598257</c:v>
                </c:pt>
                <c:pt idx="7">
                  <c:v>2.9363791412915359</c:v>
                </c:pt>
                <c:pt idx="8">
                  <c:v>2.9465922388525119</c:v>
                </c:pt>
                <c:pt idx="9">
                  <c:v>2.8044258486086067</c:v>
                </c:pt>
                <c:pt idx="10">
                  <c:v>2.4735059949500711</c:v>
                </c:pt>
                <c:pt idx="11">
                  <c:v>2.241051019340313</c:v>
                </c:pt>
                <c:pt idx="12">
                  <c:v>2.4019096290964139</c:v>
                </c:pt>
                <c:pt idx="13">
                  <c:v>2.0652723120232421</c:v>
                </c:pt>
                <c:pt idx="14">
                  <c:v>2.1014557512599739</c:v>
                </c:pt>
                <c:pt idx="15">
                  <c:v>2.0937192632427508</c:v>
                </c:pt>
                <c:pt idx="16">
                  <c:v>1.8372569949500697</c:v>
                </c:pt>
                <c:pt idx="17">
                  <c:v>2.0049088486086077</c:v>
                </c:pt>
                <c:pt idx="18">
                  <c:v>1.5062778242183639</c:v>
                </c:pt>
                <c:pt idx="19">
                  <c:v>1.5062759461695825</c:v>
                </c:pt>
                <c:pt idx="20">
                  <c:v>1.4607824339744602</c:v>
                </c:pt>
                <c:pt idx="21">
                  <c:v>1.0408355315354343</c:v>
                </c:pt>
                <c:pt idx="22">
                  <c:v>0.9961389949500703</c:v>
                </c:pt>
                <c:pt idx="23">
                  <c:v>1.2733537266573873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9E2-4046-9CCF-0F6FB2549B22}"/>
            </c:ext>
          </c:extLst>
        </c:ser>
        <c:ser>
          <c:idx val="3"/>
          <c:order val="3"/>
          <c:tx>
            <c:strRef>
              <c:f>'Model Changes'!$H$2</c:f>
              <c:strCache>
                <c:ptCount val="1"/>
                <c:pt idx="0">
                  <c:v>HB_Eng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solid"/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'Model Changes'!$T$3:$T$33</c:f>
                <c:numCache>
                  <c:formatCode>General</c:formatCode>
                  <c:ptCount val="31"/>
                  <c:pt idx="0">
                    <c:v>2.332743839395929</c:v>
                  </c:pt>
                  <c:pt idx="1">
                    <c:v>2.3325730234793514</c:v>
                  </c:pt>
                  <c:pt idx="2">
                    <c:v>2.2032867860147936</c:v>
                  </c:pt>
                  <c:pt idx="3">
                    <c:v>2.1973970666261002</c:v>
                  </c:pt>
                  <c:pt idx="4">
                    <c:v>1.9871435138067577</c:v>
                  </c:pt>
                  <c:pt idx="5">
                    <c:v>1.9789037367074871</c:v>
                  </c:pt>
                  <c:pt idx="6">
                    <c:v>1.8542015074379266</c:v>
                  </c:pt>
                  <c:pt idx="7">
                    <c:v>1.8078995081086677</c:v>
                  </c:pt>
                  <c:pt idx="8">
                    <c:v>1.8094456651468034</c:v>
                  </c:pt>
                  <c:pt idx="9">
                    <c:v>1.6946221871548706</c:v>
                  </c:pt>
                  <c:pt idx="10">
                    <c:v>1.5461480971860702</c:v>
                  </c:pt>
                  <c:pt idx="11">
                    <c:v>1.5742161078565067</c:v>
                  </c:pt>
                  <c:pt idx="12">
                    <c:v>1.5618634734556434</c:v>
                  </c:pt>
                  <c:pt idx="13">
                    <c:v>1.3594269528287892</c:v>
                  </c:pt>
                  <c:pt idx="14">
                    <c:v>1.3617324784347009</c:v>
                  </c:pt>
                  <c:pt idx="15">
                    <c:v>1.3330311821631049</c:v>
                  </c:pt>
                  <c:pt idx="16">
                    <c:v>1.3061654555235649</c:v>
                  </c:pt>
                  <c:pt idx="17">
                    <c:v>1.2874774508672857</c:v>
                  </c:pt>
                  <c:pt idx="18">
                    <c:v>1.2716095844244326</c:v>
                  </c:pt>
                  <c:pt idx="19">
                    <c:v>1.2716104752782922</c:v>
                  </c:pt>
                  <c:pt idx="20">
                    <c:v>1.3601839532104161</c:v>
                  </c:pt>
                  <c:pt idx="21">
                    <c:v>1.4261532979666247</c:v>
                  </c:pt>
                  <c:pt idx="22">
                    <c:v>1.4657164192865006</c:v>
                  </c:pt>
                  <c:pt idx="23">
                    <c:v>1.3822497306898498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  <c:pt idx="30">
                    <c:v>#N/A</c:v>
                  </c:pt>
                </c:numCache>
              </c:numRef>
            </c:plus>
            <c:minus>
              <c:numRef>
                <c:f>'Model Changes'!$T$3:$T$33</c:f>
                <c:numCache>
                  <c:formatCode>General</c:formatCode>
                  <c:ptCount val="31"/>
                  <c:pt idx="0">
                    <c:v>2.332743839395929</c:v>
                  </c:pt>
                  <c:pt idx="1">
                    <c:v>2.3325730234793514</c:v>
                  </c:pt>
                  <c:pt idx="2">
                    <c:v>2.2032867860147936</c:v>
                  </c:pt>
                  <c:pt idx="3">
                    <c:v>2.1973970666261002</c:v>
                  </c:pt>
                  <c:pt idx="4">
                    <c:v>1.9871435138067577</c:v>
                  </c:pt>
                  <c:pt idx="5">
                    <c:v>1.9789037367074871</c:v>
                  </c:pt>
                  <c:pt idx="6">
                    <c:v>1.8542015074379266</c:v>
                  </c:pt>
                  <c:pt idx="7">
                    <c:v>1.8078995081086677</c:v>
                  </c:pt>
                  <c:pt idx="8">
                    <c:v>1.8094456651468034</c:v>
                  </c:pt>
                  <c:pt idx="9">
                    <c:v>1.6946221871548706</c:v>
                  </c:pt>
                  <c:pt idx="10">
                    <c:v>1.5461480971860702</c:v>
                  </c:pt>
                  <c:pt idx="11">
                    <c:v>1.5742161078565067</c:v>
                  </c:pt>
                  <c:pt idx="12">
                    <c:v>1.5618634734556434</c:v>
                  </c:pt>
                  <c:pt idx="13">
                    <c:v>1.3594269528287892</c:v>
                  </c:pt>
                  <c:pt idx="14">
                    <c:v>1.3617324784347009</c:v>
                  </c:pt>
                  <c:pt idx="15">
                    <c:v>1.3330311821631049</c:v>
                  </c:pt>
                  <c:pt idx="16">
                    <c:v>1.3061654555235649</c:v>
                  </c:pt>
                  <c:pt idx="17">
                    <c:v>1.2874774508672857</c:v>
                  </c:pt>
                  <c:pt idx="18">
                    <c:v>1.2716095844244326</c:v>
                  </c:pt>
                  <c:pt idx="19">
                    <c:v>1.2716104752782922</c:v>
                  </c:pt>
                  <c:pt idx="20">
                    <c:v>1.3601839532104161</c:v>
                  </c:pt>
                  <c:pt idx="21">
                    <c:v>1.4261532979666247</c:v>
                  </c:pt>
                  <c:pt idx="22">
                    <c:v>1.4657164192865006</c:v>
                  </c:pt>
                  <c:pt idx="23">
                    <c:v>1.3822497306898498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  <c:pt idx="30">
                    <c:v>#N/A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'Model Changes'!$A$3:$A$33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</c:numCache>
            </c:numRef>
          </c:xVal>
          <c:yVal>
            <c:numRef>
              <c:f>'Model Changes'!$H$3:$H$33</c:f>
              <c:numCache>
                <c:formatCode>0.00</c:formatCode>
                <c:ptCount val="31"/>
                <c:pt idx="0">
                  <c:v>3.7078870236597141</c:v>
                </c:pt>
                <c:pt idx="1">
                  <c:v>3.7115080236597118</c:v>
                </c:pt>
                <c:pt idx="2">
                  <c:v>3.2246753486597113</c:v>
                </c:pt>
                <c:pt idx="3">
                  <c:v>3.2023331736597158</c:v>
                </c:pt>
                <c:pt idx="4">
                  <c:v>2.7965729486597128</c:v>
                </c:pt>
                <c:pt idx="5">
                  <c:v>2.6762102986597136</c:v>
                </c:pt>
                <c:pt idx="6">
                  <c:v>3.1924873986597126</c:v>
                </c:pt>
                <c:pt idx="7">
                  <c:v>2.9705537986597128</c:v>
                </c:pt>
                <c:pt idx="8">
                  <c:v>2.9741164486597143</c:v>
                </c:pt>
                <c:pt idx="9">
                  <c:v>2.8376367486597132</c:v>
                </c:pt>
                <c:pt idx="10">
                  <c:v>2.5624909986597131</c:v>
                </c:pt>
                <c:pt idx="11">
                  <c:v>2.3170072236597163</c:v>
                </c:pt>
                <c:pt idx="12">
                  <c:v>2.3963049486597137</c:v>
                </c:pt>
                <c:pt idx="13">
                  <c:v>2.0709190486597153</c:v>
                </c:pt>
                <c:pt idx="14">
                  <c:v>2.0521952236597145</c:v>
                </c:pt>
                <c:pt idx="15">
                  <c:v>2.0968075986597148</c:v>
                </c:pt>
                <c:pt idx="16">
                  <c:v>2.0843504736597147</c:v>
                </c:pt>
                <c:pt idx="17">
                  <c:v>2.1701018486597135</c:v>
                </c:pt>
                <c:pt idx="18">
                  <c:v>2.0512704986597128</c:v>
                </c:pt>
                <c:pt idx="19">
                  <c:v>2.0512657486597137</c:v>
                </c:pt>
                <c:pt idx="20">
                  <c:v>2.2229966736597135</c:v>
                </c:pt>
                <c:pt idx="21">
                  <c:v>1.7696095736597144</c:v>
                </c:pt>
                <c:pt idx="22">
                  <c:v>1.7131425486597123</c:v>
                </c:pt>
                <c:pt idx="23">
                  <c:v>2.0148464986597112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  <c:pt idx="30">
                  <c:v>#N/A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9E2-4046-9CCF-0F6FB2549B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67795952"/>
        <c:axId val="1667793040"/>
      </c:scatterChart>
      <c:valAx>
        <c:axId val="1667795952"/>
        <c:scaling>
          <c:orientation val="minMax"/>
          <c:max val="23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Thermal Model Version Number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7793040"/>
        <c:crossesAt val="-10"/>
        <c:crossBetween val="midCat"/>
        <c:majorUnit val="1"/>
      </c:valAx>
      <c:valAx>
        <c:axId val="1667793040"/>
        <c:scaling>
          <c:orientation val="minMax"/>
          <c:max val="10"/>
          <c:min val="-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Average Error [K]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7795952"/>
        <c:crosses val="autoZero"/>
        <c:crossBetween val="midCat"/>
        <c:majorUnit val="1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8DD_5E439D8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28C7622-86D9-4654-8FFC-3DB0C7049830}" authorId="{18694633-2B59-0F80-7C78-D4CAC9368B9C}" status="resolved" created="2023-07-03T18:14:43.334" complete="100000">
    <pc:sldMkLst xmlns:pc="http://schemas.microsoft.com/office/powerpoint/2013/main/command">
      <pc:docMk/>
      <pc:sldMk cId="1581489546" sldId="2269"/>
    </pc:sldMkLst>
    <p188:txBody>
      <a:bodyPr/>
      <a:lstStyle/>
      <a:p>
        <a:r>
          <a:rPr lang="en-US"/>
          <a:t>Add captions</a:t>
        </a:r>
      </a:p>
    </p188:txBody>
  </p188:cm>
</p188:cmLst>
</file>

<file path=ppt/comments/modernComment_8E2_7375E7D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6C78C71-103B-4F74-89DF-6904C6E3ABD2}" authorId="{18694633-2B59-0F80-7C78-D4CAC9368B9C}" status="resolved" created="2023-07-03T18:28:12.996" complete="100000">
    <pc:sldMkLst xmlns:pc="http://schemas.microsoft.com/office/powerpoint/2013/main/command">
      <pc:docMk/>
      <pc:sldMk cId="1937106909" sldId="2274"/>
    </pc:sldMkLst>
    <p188:replyLst>
      <p188:reply id="{D72A915E-BC92-427C-94C2-AC3942F4D4ED}" authorId="{18694633-2B59-0F80-7C78-D4CAC9368B9C}" created="2023-07-03T18:28:19.198">
        <p188:txBody>
          <a:bodyPr/>
          <a:lstStyle/>
          <a:p>
            <a:r>
              <a:rPr lang="en-US"/>
              <a:t>Add caption</a:t>
            </a:r>
          </a:p>
        </p188:txBody>
      </p188:reply>
    </p188:replyLst>
    <p188:txBody>
      <a:bodyPr/>
      <a:lstStyle/>
      <a:p>
        <a:r>
          <a:rPr lang="en-US"/>
          <a:t>Thermal decoupling when disengaged. And coupled when engaged</a:t>
        </a:r>
      </a:p>
    </p188:txBody>
  </p188:cm>
</p188:cmLst>
</file>

<file path=ppt/comments/modernComment_8E3_FED8527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6923070-326C-4DA7-968A-CCA858891DF2}" authorId="{18694633-2B59-0F80-7C78-D4CAC9368B9C}" status="resolved" created="2023-07-03T18:28:56.377" complete="100000">
    <pc:sldMkLst xmlns:pc="http://schemas.microsoft.com/office/powerpoint/2013/main/command">
      <pc:docMk/>
      <pc:sldMk cId="4275589746" sldId="2275"/>
    </pc:sldMkLst>
    <p188:txBody>
      <a:bodyPr/>
      <a:lstStyle/>
      <a:p>
        <a:r>
          <a:rPr lang="en-US"/>
          <a:t>Add captions for this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0.10681</cdr:x>
      <cdr:y>0.41825</cdr:y>
    </cdr:from>
    <cdr:to>
      <cdr:x>0.97134</cdr:x>
      <cdr:y>0.62845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9EC0FDC1-651A-416B-BAE3-D36DA451976E}"/>
            </a:ext>
          </a:extLst>
        </cdr:cNvPr>
        <cdr:cNvSpPr/>
      </cdr:nvSpPr>
      <cdr:spPr>
        <a:xfrm xmlns:a="http://schemas.openxmlformats.org/drawingml/2006/main">
          <a:off x="624662" y="1836153"/>
          <a:ext cx="5056074" cy="922787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>
            <a:alpha val="2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0.10293</cdr:x>
      <cdr:y>0.34433</cdr:y>
    </cdr:from>
    <cdr:to>
      <cdr:x>0.9661</cdr:x>
      <cdr:y>0.41871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FBA773A8-4BA9-409E-8F7A-BA3D5BB27D3C}"/>
            </a:ext>
          </a:extLst>
        </cdr:cNvPr>
        <cdr:cNvSpPr/>
      </cdr:nvSpPr>
      <cdr:spPr>
        <a:xfrm xmlns:a="http://schemas.openxmlformats.org/drawingml/2006/main">
          <a:off x="601980" y="1511618"/>
          <a:ext cx="5048121" cy="326553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>
            <a:alpha val="2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0.10478</cdr:x>
      <cdr:y>0.62559</cdr:y>
    </cdr:from>
    <cdr:to>
      <cdr:x>0.96795</cdr:x>
      <cdr:y>0.69997</cdr:y>
    </cdr:to>
    <cdr:sp macro="" textlink="">
      <cdr:nvSpPr>
        <cdr:cNvPr id="5" name="Rectangle 4">
          <a:extLst xmlns:a="http://schemas.openxmlformats.org/drawingml/2006/main">
            <a:ext uri="{FF2B5EF4-FFF2-40B4-BE49-F238E27FC236}">
              <a16:creationId xmlns:a16="http://schemas.microsoft.com/office/drawing/2014/main" id="{37848FCE-9C2A-43E6-9C44-32014E419DB5}"/>
            </a:ext>
          </a:extLst>
        </cdr:cNvPr>
        <cdr:cNvSpPr/>
      </cdr:nvSpPr>
      <cdr:spPr>
        <a:xfrm xmlns:a="http://schemas.openxmlformats.org/drawingml/2006/main">
          <a:off x="612775" y="2746375"/>
          <a:ext cx="5048121" cy="326553"/>
        </a:xfrm>
        <a:prstGeom xmlns:a="http://schemas.openxmlformats.org/drawingml/2006/main" prst="rect">
          <a:avLst/>
        </a:prstGeom>
        <a:solidFill xmlns:a="http://schemas.openxmlformats.org/drawingml/2006/main">
          <a:srgbClr val="FFC000">
            <a:alpha val="2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fld id="{3C251C5B-2413-49AF-878E-346224ED81B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76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5613" y="719138"/>
            <a:ext cx="6391275" cy="3595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3138" y="4554538"/>
            <a:ext cx="53562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l" defTabSz="955675">
              <a:defRPr sz="1300">
                <a:latin typeface="Times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01" tIns="47800" rIns="95601" bIns="47800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/>
            </a:lvl1pPr>
          </a:lstStyle>
          <a:p>
            <a:fld id="{6653CE95-F5CB-483A-9B02-1D2576EA168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371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13401D-7A41-4710-97B0-05C9D2CF1C69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70035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B6275C-0645-43A9-ACDA-247FEB91D8B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64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764CC28-7C81-4F68-BC75-A20671960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0658E1A-83A6-4D43-8BAC-8CC650DFB1F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TFAWS 2023 – August 21-25, 2023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2023 – August 21-25,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42015-0FC7-4B0E-8D2B-76EADF48D9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TFAWS 2023 – August 21-25, 2023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E8C48-CEA1-40D7-918C-CBF5F81BA8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914400"/>
            <a:ext cx="5384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3848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199CED-6919-4E7D-A690-AD3E6D16DAA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56BF8-FFF3-4911-B918-FF080B8BD18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TFAWS 2023 – August 21-25, 2023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4111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858962"/>
            <a:ext cx="5386917" cy="4160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21920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858962"/>
            <a:ext cx="5389033" cy="41608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BF8B5-A29F-4527-8EF2-13DD397BE68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2D923EA-ABD6-D9E1-0232-9D3269B7E9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TFAWS 2023 – August 21-25, 2023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FA3E2-4CB8-43B1-9AF4-23FEB8A0CB9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21A504-53A7-23C9-529A-B3C0862B2F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TFAWS 2023 – August 21-25, 2023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24FCD2-9C05-4241-882C-3D134303B4E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0190D3-EFDF-0F6E-3929-98722B9A9A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TFAWS 2023 – August 21-25, 2023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914400"/>
            <a:ext cx="4011084" cy="5207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914400"/>
            <a:ext cx="6815667" cy="52117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0803C-64EA-4536-A101-47E17B86F67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FB25FD5-3767-7224-BCE7-AD65822549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TFAWS 2023 – August 21-25, 2023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914399"/>
            <a:ext cx="7315200" cy="3813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CA9B2-5165-4ADC-9763-7293ADD3F29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1DE3015-D9A1-BD07-2F15-45C6981979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TFAWS 2023 – August 21-25, 2023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Text Box 28"/>
          <p:cNvSpPr txBox="1">
            <a:spLocks noChangeArrowheads="1"/>
          </p:cNvSpPr>
          <p:nvPr userDrawn="1"/>
        </p:nvSpPr>
        <p:spPr bwMode="auto">
          <a:xfrm>
            <a:off x="838200" y="685800"/>
            <a:ext cx="10744200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50000"/>
              </a:spcBef>
              <a:tabLst>
                <a:tab pos="4459288" algn="ctr"/>
              </a:tabLst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  <a:ea typeface="+mn-ea"/>
              </a:rPr>
              <a:t>	</a:t>
            </a:r>
          </a:p>
        </p:txBody>
      </p:sp>
      <p:sp>
        <p:nvSpPr>
          <p:cNvPr id="1051" name="Text Box 27"/>
          <p:cNvSpPr txBox="1">
            <a:spLocks noChangeArrowheads="1"/>
          </p:cNvSpPr>
          <p:nvPr userDrawn="1"/>
        </p:nvSpPr>
        <p:spPr bwMode="auto">
          <a:xfrm>
            <a:off x="609600" y="152400"/>
            <a:ext cx="10972800" cy="762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l">
              <a:spcBef>
                <a:spcPct val="50000"/>
              </a:spcBef>
              <a:tabLst>
                <a:tab pos="4459288" algn="ctr"/>
              </a:tabLst>
              <a:defRPr/>
            </a:pPr>
            <a:endParaRPr lang="en-US" sz="2800">
              <a:solidFill>
                <a:schemeClr val="bg1"/>
              </a:solidFill>
              <a:latin typeface="Arial" charset="0"/>
              <a:ea typeface="+mn-ea"/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90500"/>
            <a:ext cx="1097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10972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400800"/>
            <a:ext cx="487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solidFill>
                  <a:srgbClr val="333399"/>
                </a:solidFill>
                <a:latin typeface="Arial" pitchFamily="34" charset="0"/>
              </a:defRPr>
            </a:lvl1pPr>
          </a:lstStyle>
          <a:p>
            <a:r>
              <a:rPr lang="en-US" dirty="0"/>
              <a:t>TFAWS 2023 – August 21-25, 2023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2400" y="6400800"/>
            <a:ext cx="254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333399"/>
                </a:solidFill>
                <a:latin typeface="Arial" pitchFamily="34" charset="0"/>
              </a:defRPr>
            </a:lvl1pPr>
          </a:lstStyle>
          <a:p>
            <a:fld id="{A937B6BC-EA0C-470E-B991-7E852790E29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" y="45720"/>
            <a:ext cx="868680" cy="810267"/>
          </a:xfrm>
          <a:prstGeom prst="rect">
            <a:avLst/>
          </a:prstGeom>
        </p:spPr>
      </p:pic>
      <p:pic>
        <p:nvPicPr>
          <p:cNvPr id="12" name="Picture 19"/>
          <p:cNvPicPr>
            <a:picLocks noChangeAspect="1" noChangeArrowheads="1"/>
          </p:cNvPicPr>
          <p:nvPr userDrawn="1"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25200" y="0"/>
            <a:ext cx="10668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accent2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microsoft.com/office/2018/10/relationships/comments" Target="../comments/modernComment_8DD_5E439D8A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8/10/relationships/comments" Target="../comments/modernComment_8E2_7375E7DD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microsoft.com/office/2018/10/relationships/comments" Target="../comments/modernComment_8E3_FED8527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roman.gsfc.nasa.gov/about.html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4A25E060-CCB0-472B-8D91-54B881871A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267" y="1960858"/>
            <a:ext cx="3549260" cy="4315607"/>
          </a:xfrm>
          <a:prstGeom prst="rect">
            <a:avLst/>
          </a:prstGeom>
        </p:spPr>
      </p:pic>
      <p:sp>
        <p:nvSpPr>
          <p:cNvPr id="13313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029200" y="3601427"/>
            <a:ext cx="6096000" cy="914400"/>
          </a:xfrm>
        </p:spPr>
        <p:txBody>
          <a:bodyPr/>
          <a:lstStyle/>
          <a:p>
            <a:pPr eaLnBrk="1" hangingPunct="1"/>
            <a:r>
              <a:rPr lang="en-US" sz="1800" dirty="0">
                <a:solidFill>
                  <a:schemeClr val="tx1"/>
                </a:solidFill>
                <a:ea typeface="ＭＳ Ｐゴシック" charset="-128"/>
              </a:rPr>
              <a:t>Presented By</a:t>
            </a:r>
          </a:p>
          <a:p>
            <a:pPr eaLnBrk="1" hangingPunct="1"/>
            <a:r>
              <a:rPr lang="en-US" sz="1800" dirty="0">
                <a:solidFill>
                  <a:schemeClr val="tx1"/>
                </a:solidFill>
                <a:ea typeface="ＭＳ Ｐゴシック" charset="-128"/>
              </a:rPr>
              <a:t>Seth Abramczyk</a:t>
            </a:r>
            <a:endParaRPr lang="en-US" dirty="0">
              <a:solidFill>
                <a:schemeClr val="tx1"/>
              </a:solidFill>
              <a:ea typeface="ＭＳ Ｐゴシック" charset="-128"/>
            </a:endParaRPr>
          </a:p>
        </p:txBody>
      </p:sp>
      <p:sp>
        <p:nvSpPr>
          <p:cNvPr id="13314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5010150" y="1447133"/>
            <a:ext cx="6134100" cy="16002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charset="-128"/>
              </a:rPr>
              <a:t>TARDIS: Accelerating TVAC Transitions</a:t>
            </a:r>
            <a:br>
              <a:rPr lang="en-US" dirty="0">
                <a:ea typeface="ＭＳ Ｐゴシック" charset="-128"/>
              </a:rPr>
            </a:br>
            <a:r>
              <a:rPr lang="en-US" b="0" dirty="0">
                <a:ea typeface="ＭＳ Ｐゴシック" charset="-128"/>
              </a:rPr>
              <a:t>Seth Abramczyk</a:t>
            </a:r>
            <a:r>
              <a:rPr lang="en-US" b="0" baseline="30000" dirty="0">
                <a:ea typeface="ＭＳ Ｐゴシック" charset="-128"/>
              </a:rPr>
              <a:t>1 </a:t>
            </a:r>
            <a:r>
              <a:rPr lang="en-US" b="0" dirty="0">
                <a:ea typeface="ＭＳ Ｐゴシック" charset="-128"/>
              </a:rPr>
              <a:t>&amp; Bryan Matonak</a:t>
            </a:r>
            <a:r>
              <a:rPr lang="en-US" b="0" baseline="30000" dirty="0">
                <a:ea typeface="ＭＳ Ｐゴシック" charset="-128"/>
              </a:rPr>
              <a:t>1</a:t>
            </a:r>
            <a:br>
              <a:rPr lang="en-US" b="0" baseline="30000" dirty="0">
                <a:ea typeface="ＭＳ Ｐゴシック" charset="-128"/>
              </a:rPr>
            </a:br>
            <a:br>
              <a:rPr lang="en-US" b="0" baseline="30000" dirty="0">
                <a:ea typeface="ＭＳ Ｐゴシック" charset="-128"/>
              </a:rPr>
            </a:br>
            <a:r>
              <a:rPr lang="en-US" b="0" baseline="30000" dirty="0">
                <a:ea typeface="ＭＳ Ｐゴシック" charset="-128"/>
              </a:rPr>
              <a:t>1</a:t>
            </a:r>
            <a:r>
              <a:rPr lang="en-US" b="0" dirty="0">
                <a:ea typeface="ＭＳ Ｐゴシック" charset="-128"/>
              </a:rPr>
              <a:t>NASA GSFC-545</a:t>
            </a:r>
            <a:endParaRPr lang="en-US" sz="2400" b="0" dirty="0">
              <a:ea typeface="ＭＳ Ｐゴシック" charset="-128"/>
            </a:endParaRPr>
          </a:p>
        </p:txBody>
      </p:sp>
      <p:sp>
        <p:nvSpPr>
          <p:cNvPr id="13315" name="Rectangle 11"/>
          <p:cNvSpPr>
            <a:spLocks noChangeArrowheads="1"/>
          </p:cNvSpPr>
          <p:nvPr/>
        </p:nvSpPr>
        <p:spPr bwMode="auto">
          <a:xfrm>
            <a:off x="6477000" y="4800600"/>
            <a:ext cx="4038600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eaLnBrk="1" hangingPunct="1"/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Thermal &amp; Fluids Analysis Workshop</a:t>
            </a:r>
            <a:b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</a:br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TFAWS 2023</a:t>
            </a:r>
            <a:b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</a:br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August 21-25, 2023</a:t>
            </a:r>
          </a:p>
          <a:p>
            <a:pPr algn="l" eaLnBrk="1" hangingPunct="1"/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NASA Goddard Space Flight Center</a:t>
            </a:r>
          </a:p>
          <a:p>
            <a:pPr algn="l" eaLnBrk="1" hangingPunct="1"/>
            <a:r>
              <a:rPr lang="en-US" sz="1800" b="0" dirty="0">
                <a:solidFill>
                  <a:schemeClr val="accent2"/>
                </a:solidFill>
                <a:latin typeface="Arial" pitchFamily="34" charset="0"/>
              </a:rPr>
              <a:t>Greenbelt, MD</a:t>
            </a:r>
          </a:p>
        </p:txBody>
      </p:sp>
      <p:sp>
        <p:nvSpPr>
          <p:cNvPr id="6" name="Text Box 36">
            <a:extLst>
              <a:ext uri="{FF2B5EF4-FFF2-40B4-BE49-F238E27FC236}">
                <a16:creationId xmlns:a16="http://schemas.microsoft.com/office/drawing/2014/main" id="{F917E5F1-6E57-4C5E-B693-B8880278A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00"/>
            <a:ext cx="11734800" cy="609600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50000"/>
              </a:spcBef>
              <a:tabLst>
                <a:tab pos="4459288" algn="ctr"/>
              </a:tabLst>
              <a:defRPr/>
            </a:pPr>
            <a:r>
              <a:rPr lang="en-US" sz="2800" dirty="0">
                <a:solidFill>
                  <a:schemeClr val="bg1"/>
                </a:solidFill>
                <a:latin typeface="Arial" charset="0"/>
                <a:ea typeface="+mn-ea"/>
              </a:rPr>
              <a:t>	TFAWS Passive Thermal Paper Session</a:t>
            </a:r>
          </a:p>
        </p:txBody>
      </p:sp>
      <p:pic>
        <p:nvPicPr>
          <p:cNvPr id="7" name="Picture 19">
            <a:extLst>
              <a:ext uri="{FF2B5EF4-FFF2-40B4-BE49-F238E27FC236}">
                <a16:creationId xmlns:a16="http://schemas.microsoft.com/office/drawing/2014/main" id="{A246DAA2-27C6-4985-9DB9-EB67866EA8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25200" y="0"/>
            <a:ext cx="10668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7315200" cy="5410200"/>
          </a:xfrm>
        </p:spPr>
        <p:txBody>
          <a:bodyPr/>
          <a:lstStyle/>
          <a:p>
            <a:r>
              <a:rPr lang="en-US" dirty="0"/>
              <a:t>Wide Field Instrument (WFI)</a:t>
            </a:r>
          </a:p>
          <a:p>
            <a:pPr lvl="1"/>
            <a:r>
              <a:rPr lang="en-US" dirty="0"/>
              <a:t>Cryogenic IR instrument on Roman Space Telescope (RST)</a:t>
            </a:r>
          </a:p>
          <a:p>
            <a:pPr lvl="1"/>
            <a:r>
              <a:rPr lang="en-US" dirty="0"/>
              <a:t>Undergoing instrument-level TVAC testing at Ball Aerospace in Boulder Colorado</a:t>
            </a:r>
          </a:p>
          <a:p>
            <a:r>
              <a:rPr lang="en-US" dirty="0"/>
              <a:t>TVAC Transitions</a:t>
            </a:r>
          </a:p>
          <a:p>
            <a:pPr lvl="1"/>
            <a:r>
              <a:rPr lang="en-US" dirty="0"/>
              <a:t>Significant transition times during TVAC, especially for cryogenic instruments</a:t>
            </a:r>
          </a:p>
          <a:p>
            <a:pPr lvl="1"/>
            <a:r>
              <a:rPr lang="en-US" dirty="0"/>
              <a:t>Transitions via radiation heat transfer are very slow at cryogenic temperatures due to the T</a:t>
            </a:r>
            <a:r>
              <a:rPr lang="en-US" baseline="30000" dirty="0"/>
              <a:t>4</a:t>
            </a:r>
            <a:r>
              <a:rPr lang="en-US" dirty="0"/>
              <a:t> relationship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E240ADE-5CD7-C84F-FB53-16587793A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E90865-A740-4C34-AD6E-33604D67F45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5" t="17655" r="3938" b="8517"/>
          <a:stretch/>
        </p:blipFill>
        <p:spPr bwMode="auto">
          <a:xfrm rot="5400000">
            <a:off x="7839242" y="2103882"/>
            <a:ext cx="4257114" cy="20305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D334B6-7FE1-4EE8-92E9-3C097C7FD896}"/>
              </a:ext>
            </a:extLst>
          </p:cNvPr>
          <p:cNvSpPr txBox="1"/>
          <p:nvPr/>
        </p:nvSpPr>
        <p:spPr>
          <a:xfrm>
            <a:off x="8505548" y="4258100"/>
            <a:ext cx="53340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dirty="0">
                <a:latin typeface="+mj-lt"/>
              </a:rPr>
              <a:t>WFI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5F18917-EC7E-4B2E-8CDF-90F01D28CAA3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9038948" y="4145849"/>
            <a:ext cx="411432" cy="26614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C1C146C-1D87-4A9B-91FC-C40771D9666A}"/>
              </a:ext>
            </a:extLst>
          </p:cNvPr>
          <p:cNvSpPr txBox="1"/>
          <p:nvPr/>
        </p:nvSpPr>
        <p:spPr>
          <a:xfrm>
            <a:off x="9314773" y="5063048"/>
            <a:ext cx="1306051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b="0" dirty="0">
                <a:latin typeface="+mj-lt"/>
              </a:rPr>
              <a:t>Roman Space Telescope [1]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C08E3A1-5B1C-572C-DFD1-D24F133B42D6}"/>
                  </a:ext>
                </a:extLst>
              </p:cNvPr>
              <p:cNvSpPr txBox="1"/>
              <p:nvPr/>
            </p:nvSpPr>
            <p:spPr>
              <a:xfrm>
                <a:off x="1051536" y="4749116"/>
                <a:ext cx="3036601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𝒓𝒂𝒅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𝝈𝜺</m:t>
                      </m:r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d>
                        <m:dPr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bSup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C08E3A1-5B1C-572C-DFD1-D24F133B42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1536" y="4749116"/>
                <a:ext cx="3036601" cy="347403"/>
              </a:xfrm>
              <a:prstGeom prst="rect">
                <a:avLst/>
              </a:prstGeom>
              <a:blipFill>
                <a:blip r:embed="rId3"/>
                <a:stretch>
                  <a:fillRect l="-3006" b="-22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68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95F4180-37BB-46A3-ACDD-D23B0568DF5D}"/>
              </a:ext>
            </a:extLst>
          </p:cNvPr>
          <p:cNvSpPr txBox="1"/>
          <p:nvPr/>
        </p:nvSpPr>
        <p:spPr>
          <a:xfrm>
            <a:off x="7173095" y="3842921"/>
            <a:ext cx="1040276" cy="24622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Stand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89A091D-3C16-4DBD-905F-203D5327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7275">
            <a:off x="8259790" y="897096"/>
            <a:ext cx="3414922" cy="5376242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76BAA1-BBFF-4B8B-8D86-BDD1ECD170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6423212" cy="5486400"/>
          </a:xfrm>
        </p:spPr>
        <p:txBody>
          <a:bodyPr/>
          <a:lstStyle/>
          <a:p>
            <a:r>
              <a:rPr lang="en-US" sz="2000" dirty="0"/>
              <a:t>TARDIS: Thermal Acceleration Rate Device for Integrated Systems</a:t>
            </a:r>
          </a:p>
          <a:p>
            <a:pPr lvl="1"/>
            <a:r>
              <a:rPr lang="en-US" dirty="0"/>
              <a:t>TVAC GSE heat switch based off Lucy L’Ralph AZQ (Active Zero-Q) Heat Switch Design </a:t>
            </a:r>
          </a:p>
          <a:p>
            <a:r>
              <a:rPr lang="en-US" dirty="0"/>
              <a:t>Purpose</a:t>
            </a:r>
          </a:p>
          <a:p>
            <a:pPr lvl="1"/>
            <a:r>
              <a:rPr lang="en-US" dirty="0"/>
              <a:t>Decrease WFI TVAC transition times during WFI TVAC campaign while also allowing for thermal balances</a:t>
            </a:r>
          </a:p>
          <a:p>
            <a:pPr lvl="1"/>
            <a:r>
              <a:rPr lang="en-US" dirty="0"/>
              <a:t>Need for high conductance</a:t>
            </a:r>
          </a:p>
          <a:p>
            <a:pPr lvl="2"/>
            <a:r>
              <a:rPr lang="en-US" dirty="0"/>
              <a:t>Allows TARDIS to drive WFI temperatures cold/hot for transitions</a:t>
            </a:r>
          </a:p>
          <a:p>
            <a:pPr lvl="1"/>
            <a:r>
              <a:rPr lang="en-US" dirty="0"/>
              <a:t>Need for low conductance</a:t>
            </a:r>
          </a:p>
          <a:p>
            <a:pPr lvl="2"/>
            <a:r>
              <a:rPr lang="en-US" dirty="0"/>
              <a:t>Reduces TARDIS thermal influence for WFI testing and balances</a:t>
            </a:r>
          </a:p>
          <a:p>
            <a:pPr lvl="2"/>
            <a:r>
              <a:rPr lang="en-US" dirty="0"/>
              <a:t>Allows for Zero-Q operation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974A9F-834D-4431-8F13-D790D2B6C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TARDIS Overview (1/2)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85662B-5F08-4124-B0FB-FCF0648A5C06}"/>
              </a:ext>
            </a:extLst>
          </p:cNvPr>
          <p:cNvSpPr txBox="1"/>
          <p:nvPr/>
        </p:nvSpPr>
        <p:spPr>
          <a:xfrm>
            <a:off x="6998283" y="1229864"/>
            <a:ext cx="1040276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Heat Switch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4654E48A-2DD5-46CB-AFD0-10F1A6BDF798}"/>
              </a:ext>
            </a:extLst>
          </p:cNvPr>
          <p:cNvSpPr/>
          <p:nvPr/>
        </p:nvSpPr>
        <p:spPr>
          <a:xfrm>
            <a:off x="8110277" y="994232"/>
            <a:ext cx="206188" cy="963706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3B7CDAA5-A4D9-479C-A7B4-D266D7BE5795}"/>
              </a:ext>
            </a:extLst>
          </p:cNvPr>
          <p:cNvSpPr/>
          <p:nvPr/>
        </p:nvSpPr>
        <p:spPr>
          <a:xfrm>
            <a:off x="8123502" y="1957938"/>
            <a:ext cx="206188" cy="3913095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7AD019-BF28-47E5-AD88-67744CAB6A1E}"/>
              </a:ext>
            </a:extLst>
          </p:cNvPr>
          <p:cNvSpPr txBox="1"/>
          <p:nvPr/>
        </p:nvSpPr>
        <p:spPr>
          <a:xfrm>
            <a:off x="9201214" y="6260388"/>
            <a:ext cx="1532073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b="0" dirty="0">
                <a:latin typeface="+mj-lt"/>
              </a:rPr>
              <a:t>TARDIS CAD Model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3DA834C-ECC9-40C6-83C2-CA1D59FB7BBB}"/>
              </a:ext>
            </a:extLst>
          </p:cNvPr>
          <p:cNvCxnSpPr>
            <a:cxnSpLocks/>
          </p:cNvCxnSpPr>
          <p:nvPr/>
        </p:nvCxnSpPr>
        <p:spPr>
          <a:xfrm flipV="1">
            <a:off x="11977640" y="1147482"/>
            <a:ext cx="0" cy="4565161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med" len="med"/>
            <a:tailEnd type="triangle" w="med" len="med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B224F76-D112-4C5C-91B4-27D0F23A2CB9}"/>
              </a:ext>
            </a:extLst>
          </p:cNvPr>
          <p:cNvSpPr txBox="1"/>
          <p:nvPr/>
        </p:nvSpPr>
        <p:spPr>
          <a:xfrm>
            <a:off x="11125200" y="3055516"/>
            <a:ext cx="924158" cy="49244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1.2m</a:t>
            </a:r>
          </a:p>
          <a:p>
            <a:pPr algn="ctr"/>
            <a:r>
              <a:rPr lang="en-US" sz="1600" dirty="0">
                <a:latin typeface="+mj-lt"/>
              </a:rPr>
              <a:t>(~4ft)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9F273062-EBF8-46FE-A48E-8E50F8E87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CF63AE83-AEAD-4D8C-8E5D-B18654703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373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8C6853-2347-416E-BCDA-3F32EF79C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1" y="776227"/>
            <a:ext cx="5867400" cy="285332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7F61865-D836-4ED2-AFF2-F318A8B0E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TARDIS Overview (2/2)</a:t>
            </a:r>
          </a:p>
        </p:txBody>
      </p:sp>
      <p:pic>
        <p:nvPicPr>
          <p:cNvPr id="7" name="Picture 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6C49C059-2A3F-4157-94E0-4752821422A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" t="24459" r="3752" b="12277"/>
          <a:stretch/>
        </p:blipFill>
        <p:spPr>
          <a:xfrm>
            <a:off x="5119663" y="3537587"/>
            <a:ext cx="5078721" cy="2627297"/>
          </a:xfrm>
          <a:prstGeom prst="rect">
            <a:avLst/>
          </a:prstGeom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E1D4EAF2-AF01-41BB-B506-061C3EE4D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75835"/>
            <a:ext cx="5740924" cy="5486400"/>
          </a:xfrm>
        </p:spPr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4408DF49-558A-47F4-A71D-7D8D8F6BC2A2}"/>
              </a:ext>
            </a:extLst>
          </p:cNvPr>
          <p:cNvSpPr txBox="1">
            <a:spLocks/>
          </p:cNvSpPr>
          <p:nvPr/>
        </p:nvSpPr>
        <p:spPr bwMode="auto">
          <a:xfrm>
            <a:off x="381000" y="990600"/>
            <a:ext cx="474429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Pyrolytic Graphite thermal strap is attached to WFI structure</a:t>
            </a:r>
          </a:p>
          <a:p>
            <a:r>
              <a:rPr lang="en-US" b="0" dirty="0"/>
              <a:t>Thermal strap attached to the clamping plate w/ e-Graf</a:t>
            </a:r>
          </a:p>
          <a:p>
            <a:r>
              <a:rPr lang="en-US" b="0" dirty="0"/>
              <a:t>Clamping plate is thermally isolated from the rest of TARDIS w/ Ultem supports. </a:t>
            </a:r>
          </a:p>
          <a:p>
            <a:r>
              <a:rPr lang="en-US" b="0" dirty="0"/>
              <a:t>When engaged, the clamp thermally connects the clamping plate with the controllable cold plate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 descr="A picture containing indoor, opened&#10;&#10;Description automatically generated">
            <a:extLst>
              <a:ext uri="{FF2B5EF4-FFF2-40B4-BE49-F238E27FC236}">
                <a16:creationId xmlns:a16="http://schemas.microsoft.com/office/drawing/2014/main" id="{BAE90F1D-7DBF-4128-A65E-3D11A2AAD9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4" t="9232" r="21541" b="7062"/>
          <a:stretch/>
        </p:blipFill>
        <p:spPr>
          <a:xfrm rot="16200000">
            <a:off x="1628627" y="3721498"/>
            <a:ext cx="1676401" cy="3202389"/>
          </a:xfrm>
          <a:prstGeom prst="rect">
            <a:avLst/>
          </a:prstGeom>
        </p:spPr>
      </p:pic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2806E5FB-9129-4426-9D40-2BDBA84B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7E257DAD-20E2-4CBA-9EF5-385008211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97165B7D-CEF2-1CF6-86DB-0CB6EEA668FA}"/>
              </a:ext>
            </a:extLst>
          </p:cNvPr>
          <p:cNvSpPr txBox="1">
            <a:spLocks/>
          </p:cNvSpPr>
          <p:nvPr/>
        </p:nvSpPr>
        <p:spPr bwMode="auto">
          <a:xfrm>
            <a:off x="865632" y="6168542"/>
            <a:ext cx="320239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Pyrolytic Graphite Heat Strap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0A79FA15-7ED9-66F9-C408-4063CED0FABF}"/>
              </a:ext>
            </a:extLst>
          </p:cNvPr>
          <p:cNvSpPr txBox="1">
            <a:spLocks/>
          </p:cNvSpPr>
          <p:nvPr/>
        </p:nvSpPr>
        <p:spPr bwMode="auto">
          <a:xfrm>
            <a:off x="5119663" y="6168542"/>
            <a:ext cx="507872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TARDIS units during integration </a:t>
            </a:r>
          </a:p>
        </p:txBody>
      </p:sp>
    </p:spTree>
    <p:extLst>
      <p:ext uri="{BB962C8B-B14F-4D97-AF65-F5344CB8AC3E}">
        <p14:creationId xmlns:p14="http://schemas.microsoft.com/office/powerpoint/2010/main" val="1537483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6BF19D-0E85-4085-9457-9FCB97067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TARDIS in WFI TVAC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5C92C1C-6D4C-0564-B0AF-B953E15675AB}"/>
              </a:ext>
            </a:extLst>
          </p:cNvPr>
          <p:cNvGrpSpPr/>
          <p:nvPr/>
        </p:nvGrpSpPr>
        <p:grpSpPr>
          <a:xfrm>
            <a:off x="5018203" y="796536"/>
            <a:ext cx="7173797" cy="5264927"/>
            <a:chOff x="141402" y="1092324"/>
            <a:chExt cx="7173797" cy="526492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AFDAF0A-15ED-4E09-BCA1-E54E771A88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402" y="1092324"/>
              <a:ext cx="7173797" cy="526492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AE9597B-0C7F-4BFC-8234-A12B8D49FB17}"/>
                </a:ext>
              </a:extLst>
            </p:cNvPr>
            <p:cNvSpPr txBox="1"/>
            <p:nvPr/>
          </p:nvSpPr>
          <p:spPr>
            <a:xfrm>
              <a:off x="2778892" y="1266795"/>
              <a:ext cx="533400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WFI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7D5BEDE0-C824-49B8-8AAF-8A5ABE4AE7DC}"/>
                </a:ext>
              </a:extLst>
            </p:cNvPr>
            <p:cNvCxnSpPr>
              <a:cxnSpLocks/>
              <a:stCxn id="11" idx="3"/>
            </p:cNvCxnSpPr>
            <p:nvPr/>
          </p:nvCxnSpPr>
          <p:spPr>
            <a:xfrm>
              <a:off x="3312292" y="1420684"/>
              <a:ext cx="516755" cy="114340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B64276-E553-4B22-A862-2E965116AF60}"/>
                </a:ext>
              </a:extLst>
            </p:cNvPr>
            <p:cNvSpPr txBox="1"/>
            <p:nvPr/>
          </p:nvSpPr>
          <p:spPr>
            <a:xfrm>
              <a:off x="4828092" y="5715358"/>
              <a:ext cx="1267908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TARDIS 1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10DA0DB-60E4-49BA-A8AB-397BF95A0F1D}"/>
                </a:ext>
              </a:extLst>
            </p:cNvPr>
            <p:cNvCxnSpPr>
              <a:cxnSpLocks/>
              <a:stCxn id="14" idx="1"/>
            </p:cNvCxnSpPr>
            <p:nvPr/>
          </p:nvCxnSpPr>
          <p:spPr>
            <a:xfrm flipH="1" flipV="1">
              <a:off x="3987802" y="4392895"/>
              <a:ext cx="840290" cy="147635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FFC4298-43FE-4E37-9576-F48993FCA82E}"/>
                </a:ext>
              </a:extLst>
            </p:cNvPr>
            <p:cNvSpPr txBox="1"/>
            <p:nvPr/>
          </p:nvSpPr>
          <p:spPr>
            <a:xfrm>
              <a:off x="3436212" y="5981330"/>
              <a:ext cx="516756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TIF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C3C33E3-96A8-466B-9511-3AE8F0470E95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 flipV="1">
              <a:off x="3952968" y="4991811"/>
              <a:ext cx="34832" cy="114340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6A6E99F-C1D3-4025-9488-A8657B80958B}"/>
                </a:ext>
              </a:extLst>
            </p:cNvPr>
            <p:cNvSpPr txBox="1"/>
            <p:nvPr/>
          </p:nvSpPr>
          <p:spPr>
            <a:xfrm>
              <a:off x="1295400" y="1517302"/>
              <a:ext cx="1173070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 anchor="ctr" anchorCtr="1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TARDIS 2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0E3402B-7586-41E5-AD9C-F7E4831DD324}"/>
                </a:ext>
              </a:extLst>
            </p:cNvPr>
            <p:cNvCxnSpPr>
              <a:cxnSpLocks/>
              <a:stCxn id="18" idx="3"/>
            </p:cNvCxnSpPr>
            <p:nvPr/>
          </p:nvCxnSpPr>
          <p:spPr>
            <a:xfrm>
              <a:off x="2468470" y="1671191"/>
              <a:ext cx="516755" cy="6688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C55162EB-8AC0-4B09-8ECC-0FBDB2D7F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D3FB972B-1503-4344-ACE4-409ABA4C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5F390566-9F27-EC00-325C-FC83424BA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4477164" cy="5486400"/>
          </a:xfrm>
        </p:spPr>
        <p:txBody>
          <a:bodyPr/>
          <a:lstStyle/>
          <a:p>
            <a:r>
              <a:rPr lang="en-US" sz="2000" dirty="0"/>
              <a:t>TARDIS Position</a:t>
            </a:r>
          </a:p>
          <a:p>
            <a:pPr lvl="1"/>
            <a:r>
              <a:rPr lang="en-US" dirty="0"/>
              <a:t>TARDIS 1 and TARDIS 2 located on both sides of WFI</a:t>
            </a:r>
          </a:p>
          <a:p>
            <a:pPr lvl="1"/>
            <a:r>
              <a:rPr lang="en-US" dirty="0"/>
              <a:t>Mounted onto the Trolley Interface Plate (TIF)</a:t>
            </a:r>
          </a:p>
          <a:p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E60E2DA-553D-C86E-9F4E-A10F2014A14D}"/>
              </a:ext>
            </a:extLst>
          </p:cNvPr>
          <p:cNvSpPr txBox="1">
            <a:spLocks/>
          </p:cNvSpPr>
          <p:nvPr/>
        </p:nvSpPr>
        <p:spPr bwMode="auto">
          <a:xfrm>
            <a:off x="6325240" y="6021071"/>
            <a:ext cx="507872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WFI TVAC Configuration</a:t>
            </a:r>
          </a:p>
        </p:txBody>
      </p:sp>
    </p:spTree>
    <p:extLst>
      <p:ext uri="{BB962C8B-B14F-4D97-AF65-F5344CB8AC3E}">
        <p14:creationId xmlns:p14="http://schemas.microsoft.com/office/powerpoint/2010/main" val="850892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3CE285-9D7D-479F-94DF-0ED6DA9B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TARDIS Operating Modes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B8D7BC0-35B6-4A76-8A45-45AE46E7D9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626493"/>
              </p:ext>
            </p:extLst>
          </p:nvPr>
        </p:nvGraphicFramePr>
        <p:xfrm>
          <a:off x="609600" y="1263165"/>
          <a:ext cx="10820400" cy="2026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106448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409452775"/>
                    </a:ext>
                  </a:extLst>
                </a:gridCol>
                <a:gridCol w="2552700">
                  <a:extLst>
                    <a:ext uri="{9D8B030D-6E8A-4147-A177-3AD203B41FA5}">
                      <a16:colId xmlns:a16="http://schemas.microsoft.com/office/drawing/2014/main" val="862094699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157307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Engaged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Disengaged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Disengaged Zero-Q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87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WFI TVAC Stage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WFI Transitions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WFI Testing Plateaus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WFI Balances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017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Vice Clamp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Engaged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Disengaged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Cold Plate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On: Set hot/cold depending on transition (controlled with LN2/GN2 and/or heater)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Off: Temperature allowed to float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On: Set to measured WFI temperature to maintain Zero-Q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86120447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A00DFCFC-DAEE-40CC-B020-4D90B9642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421736"/>
            <a:ext cx="6125964" cy="2979064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14AFB077-456C-432F-BFC0-4ABAF39DF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324F2778-1D92-5117-C712-DFCE2440F111}"/>
              </a:ext>
            </a:extLst>
          </p:cNvPr>
          <p:cNvSpPr txBox="1">
            <a:spLocks/>
          </p:cNvSpPr>
          <p:nvPr/>
        </p:nvSpPr>
        <p:spPr>
          <a:xfrm>
            <a:off x="3657600" y="6400800"/>
            <a:ext cx="487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sz="1200" b="0">
                <a:solidFill>
                  <a:srgbClr val="333399"/>
                </a:solidFill>
                <a:latin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TFAWS 2023 – August 21-25, 2023</a:t>
            </a:r>
          </a:p>
        </p:txBody>
      </p:sp>
    </p:spTree>
    <p:extLst>
      <p:ext uri="{BB962C8B-B14F-4D97-AF65-F5344CB8AC3E}">
        <p14:creationId xmlns:p14="http://schemas.microsoft.com/office/powerpoint/2010/main" val="297332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DFB98DDA-0FAB-4736-8826-4CB6C0B61E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90" t="8992"/>
          <a:stretch/>
        </p:blipFill>
        <p:spPr>
          <a:xfrm>
            <a:off x="3670932" y="3864638"/>
            <a:ext cx="4850136" cy="256612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56DE3CF-DF61-4AD4-BC02-B1E7E373D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7672" y="1239597"/>
            <a:ext cx="4747671" cy="24690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3E0460B-A6A9-4F80-B2CC-88860E671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987" y="1325786"/>
            <a:ext cx="4755292" cy="249195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F00CA36-99C2-4F8D-BE1E-F50C218DC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Profile (1/2)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250E21-E1C5-47D1-BAF8-C4D6606152C4}"/>
              </a:ext>
            </a:extLst>
          </p:cNvPr>
          <p:cNvSpPr txBox="1"/>
          <p:nvPr/>
        </p:nvSpPr>
        <p:spPr>
          <a:xfrm>
            <a:off x="1514209" y="1171898"/>
            <a:ext cx="1166880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u="sng" dirty="0">
                <a:latin typeface="+mj-lt"/>
              </a:rPr>
              <a:t>Engaged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A42824-FA12-45F7-85CC-6763B671B534}"/>
              </a:ext>
            </a:extLst>
          </p:cNvPr>
          <p:cNvSpPr txBox="1"/>
          <p:nvPr/>
        </p:nvSpPr>
        <p:spPr>
          <a:xfrm>
            <a:off x="6704773" y="1129589"/>
            <a:ext cx="1488967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u="sng" dirty="0">
                <a:latin typeface="+mj-lt"/>
              </a:rPr>
              <a:t>Disengaged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327B6-7C4B-40B8-AB8D-E6F6D57266C2}"/>
              </a:ext>
            </a:extLst>
          </p:cNvPr>
          <p:cNvSpPr txBox="1"/>
          <p:nvPr/>
        </p:nvSpPr>
        <p:spPr>
          <a:xfrm>
            <a:off x="3335185" y="3849516"/>
            <a:ext cx="1488967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u="sng" dirty="0">
                <a:latin typeface="+mj-lt"/>
              </a:rPr>
              <a:t>Disengaged Zero-Q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88998D-E76D-4ED5-A209-AF1B9F73B3BE}"/>
              </a:ext>
            </a:extLst>
          </p:cNvPr>
          <p:cNvSpPr txBox="1"/>
          <p:nvPr/>
        </p:nvSpPr>
        <p:spPr>
          <a:xfrm>
            <a:off x="3987800" y="1614577"/>
            <a:ext cx="1166880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WFI</a:t>
            </a:r>
          </a:p>
          <a:p>
            <a:pPr algn="ctr"/>
            <a:r>
              <a:rPr lang="en-US" sz="1200" dirty="0">
                <a:latin typeface="+mj-lt"/>
              </a:rPr>
              <a:t>130 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0FC050-387C-489B-B708-386867E7F46E}"/>
              </a:ext>
            </a:extLst>
          </p:cNvPr>
          <p:cNvSpPr txBox="1"/>
          <p:nvPr/>
        </p:nvSpPr>
        <p:spPr>
          <a:xfrm>
            <a:off x="4143690" y="2967335"/>
            <a:ext cx="77920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Clamping Plate</a:t>
            </a:r>
          </a:p>
          <a:p>
            <a:pPr algn="ctr"/>
            <a:r>
              <a:rPr lang="en-US" sz="1200" dirty="0">
                <a:latin typeface="+mj-lt"/>
              </a:rPr>
              <a:t>~120 K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7A3AE87-B74C-4769-96E3-8D23BE997C89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3854825" y="2933728"/>
            <a:ext cx="288865" cy="3106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88B0C4F-34A9-48DF-BA9A-AB55D6DD3A0B}"/>
              </a:ext>
            </a:extLst>
          </p:cNvPr>
          <p:cNvSpPr txBox="1"/>
          <p:nvPr/>
        </p:nvSpPr>
        <p:spPr>
          <a:xfrm>
            <a:off x="3364488" y="2031815"/>
            <a:ext cx="779203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Cold Plate</a:t>
            </a:r>
          </a:p>
          <a:p>
            <a:pPr algn="ctr"/>
            <a:r>
              <a:rPr lang="en-US" sz="1200" dirty="0">
                <a:latin typeface="+mj-lt"/>
              </a:rPr>
              <a:t>100 K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CA0FE8F-BF4A-4846-8744-4B0A88644234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2772821" y="2031815"/>
            <a:ext cx="591667" cy="1846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078B3BA-B908-451B-9E0B-F07C6EA854EE}"/>
              </a:ext>
            </a:extLst>
          </p:cNvPr>
          <p:cNvSpPr txBox="1"/>
          <p:nvPr/>
        </p:nvSpPr>
        <p:spPr>
          <a:xfrm>
            <a:off x="1272920" y="3447550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/>
              <a:t>~235 K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92A25BF-AC94-4857-BF71-F8D1308FDA54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1864592" y="3315398"/>
            <a:ext cx="156092" cy="22448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6D7CE6C1-FB32-4BC5-814C-E014D0DCE45F}"/>
              </a:ext>
            </a:extLst>
          </p:cNvPr>
          <p:cNvSpPr txBox="1"/>
          <p:nvPr/>
        </p:nvSpPr>
        <p:spPr>
          <a:xfrm>
            <a:off x="9784316" y="1659749"/>
            <a:ext cx="116688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130 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95AD85C-8F71-4158-9453-5F1E2B6B8883}"/>
              </a:ext>
            </a:extLst>
          </p:cNvPr>
          <p:cNvSpPr txBox="1"/>
          <p:nvPr/>
        </p:nvSpPr>
        <p:spPr>
          <a:xfrm>
            <a:off x="9435186" y="3271464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~130 K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F2B5F60-BB4C-40ED-8288-8DF4B196542B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9146320" y="3053191"/>
            <a:ext cx="288866" cy="3106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483CE82-D06C-4473-AEF5-E47683F55227}"/>
              </a:ext>
            </a:extLst>
          </p:cNvPr>
          <p:cNvSpPr txBox="1"/>
          <p:nvPr/>
        </p:nvSpPr>
        <p:spPr>
          <a:xfrm>
            <a:off x="9139350" y="2097683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~220 K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E0343B2-7210-417E-AC7C-4B72F43E1534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8547682" y="2005350"/>
            <a:ext cx="591668" cy="1846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4F7E5320-312A-46D4-9282-37BCDE87D93C}"/>
              </a:ext>
            </a:extLst>
          </p:cNvPr>
          <p:cNvSpPr txBox="1"/>
          <p:nvPr/>
        </p:nvSpPr>
        <p:spPr>
          <a:xfrm>
            <a:off x="6706771" y="3262884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~235 K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2C9A03CE-6B8D-4E3F-A8E6-A993AEF37564}"/>
              </a:ext>
            </a:extLst>
          </p:cNvPr>
          <p:cNvCxnSpPr>
            <a:cxnSpLocks/>
            <a:stCxn id="37" idx="3"/>
          </p:cNvCxnSpPr>
          <p:nvPr/>
        </p:nvCxnSpPr>
        <p:spPr>
          <a:xfrm flipV="1">
            <a:off x="7298443" y="3130732"/>
            <a:ext cx="156092" cy="22448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0264C41F-89EA-4548-8CFB-A5327B55C4EF}"/>
              </a:ext>
            </a:extLst>
          </p:cNvPr>
          <p:cNvSpPr txBox="1"/>
          <p:nvPr/>
        </p:nvSpPr>
        <p:spPr>
          <a:xfrm>
            <a:off x="6554210" y="4505238"/>
            <a:ext cx="1166880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130 K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CB21B1F-1062-478C-99CF-6D9E7DBD0C6F}"/>
              </a:ext>
            </a:extLst>
          </p:cNvPr>
          <p:cNvSpPr txBox="1"/>
          <p:nvPr/>
        </p:nvSpPr>
        <p:spPr>
          <a:xfrm>
            <a:off x="6368594" y="5869528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~130 K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36C067C-9E91-4295-A01E-0F8A7BF1D2F0}"/>
              </a:ext>
            </a:extLst>
          </p:cNvPr>
          <p:cNvCxnSpPr>
            <a:cxnSpLocks/>
            <a:stCxn id="40" idx="1"/>
          </p:cNvCxnSpPr>
          <p:nvPr/>
        </p:nvCxnSpPr>
        <p:spPr>
          <a:xfrm flipH="1" flipV="1">
            <a:off x="6079728" y="5651255"/>
            <a:ext cx="288866" cy="3106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1827B73D-CB5B-4545-A1E4-48FF37C8789B}"/>
              </a:ext>
            </a:extLst>
          </p:cNvPr>
          <p:cNvSpPr txBox="1"/>
          <p:nvPr/>
        </p:nvSpPr>
        <p:spPr>
          <a:xfrm>
            <a:off x="6150697" y="4673612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130 K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5D3294E-D998-4A16-B29F-7EDC6A2C76E8}"/>
              </a:ext>
            </a:extLst>
          </p:cNvPr>
          <p:cNvCxnSpPr>
            <a:cxnSpLocks/>
            <a:stCxn id="42" idx="1"/>
          </p:cNvCxnSpPr>
          <p:nvPr/>
        </p:nvCxnSpPr>
        <p:spPr>
          <a:xfrm flipH="1" flipV="1">
            <a:off x="5559029" y="4581279"/>
            <a:ext cx="591668" cy="1846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39599C3-7E98-4D85-B75B-3607C6925A5B}"/>
              </a:ext>
            </a:extLst>
          </p:cNvPr>
          <p:cNvSpPr txBox="1"/>
          <p:nvPr/>
        </p:nvSpPr>
        <p:spPr>
          <a:xfrm>
            <a:off x="3847855" y="5961861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~235 K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4C091DF-5326-419B-A87A-495AECB5AA24}"/>
              </a:ext>
            </a:extLst>
          </p:cNvPr>
          <p:cNvCxnSpPr>
            <a:cxnSpLocks/>
            <a:stCxn id="44" idx="3"/>
          </p:cNvCxnSpPr>
          <p:nvPr/>
        </p:nvCxnSpPr>
        <p:spPr>
          <a:xfrm flipV="1">
            <a:off x="4439527" y="5829709"/>
            <a:ext cx="156092" cy="22448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20C78240-A3B9-4400-A53A-5A94F3951C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389" y="1207741"/>
            <a:ext cx="962159" cy="5163271"/>
          </a:xfrm>
          <a:prstGeom prst="rect">
            <a:avLst/>
          </a:prstGeom>
        </p:spPr>
      </p:pic>
      <p:sp>
        <p:nvSpPr>
          <p:cNvPr id="47" name="Slide Number Placeholder 4">
            <a:extLst>
              <a:ext uri="{FF2B5EF4-FFF2-40B4-BE49-F238E27FC236}">
                <a16:creationId xmlns:a16="http://schemas.microsoft.com/office/drawing/2014/main" id="{260604AB-DE2D-41D1-BF53-E821170F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59E8571D-2CC2-0509-BCEE-182A962BD73D}"/>
              </a:ext>
            </a:extLst>
          </p:cNvPr>
          <p:cNvSpPr txBox="1">
            <a:spLocks/>
          </p:cNvSpPr>
          <p:nvPr/>
        </p:nvSpPr>
        <p:spPr>
          <a:xfrm>
            <a:off x="3657600" y="6400800"/>
            <a:ext cx="487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sz="1200" b="0">
                <a:solidFill>
                  <a:srgbClr val="333399"/>
                </a:solidFill>
                <a:latin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TFAWS 2023 – August 21-25, 2023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995D0C3-6DF0-659C-3966-BC4CC0E1144C}"/>
              </a:ext>
            </a:extLst>
          </p:cNvPr>
          <p:cNvSpPr txBox="1">
            <a:spLocks/>
          </p:cNvSpPr>
          <p:nvPr/>
        </p:nvSpPr>
        <p:spPr bwMode="auto">
          <a:xfrm>
            <a:off x="900044" y="6125960"/>
            <a:ext cx="34120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CB4EB8A-C0CD-0D3D-3E4F-AAE3E1021288}"/>
              </a:ext>
            </a:extLst>
          </p:cNvPr>
          <p:cNvSpPr txBox="1">
            <a:spLocks/>
          </p:cNvSpPr>
          <p:nvPr/>
        </p:nvSpPr>
        <p:spPr bwMode="auto">
          <a:xfrm>
            <a:off x="900044" y="1185547"/>
            <a:ext cx="34120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3686912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52B7DEB4-FB46-4D24-94BC-86C09E1AE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041" y="906994"/>
            <a:ext cx="2934299" cy="46634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ECA307-5A6E-409E-8069-0308FDEEB5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063" y="876075"/>
            <a:ext cx="3044067" cy="46634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0A62CD-D930-4518-918A-9702839C5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388" y="858143"/>
            <a:ext cx="2941687" cy="46634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AB287AA-9781-48E8-AB44-ACBB1C5E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 Profile (2/2)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1C690E-14DE-4736-835E-99351E5F85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01006"/>
            <a:ext cx="1118836" cy="56829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D675461-48CF-49B8-90FF-99FB57192EDD}"/>
              </a:ext>
            </a:extLst>
          </p:cNvPr>
          <p:cNvSpPr txBox="1"/>
          <p:nvPr/>
        </p:nvSpPr>
        <p:spPr>
          <a:xfrm>
            <a:off x="1944514" y="5647532"/>
            <a:ext cx="1641367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u="sng" dirty="0">
                <a:latin typeface="+mj-lt"/>
              </a:rPr>
              <a:t>Engaged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CC147F8-9909-42A6-9C81-9CF82D8D430D}"/>
              </a:ext>
            </a:extLst>
          </p:cNvPr>
          <p:cNvSpPr txBox="1"/>
          <p:nvPr/>
        </p:nvSpPr>
        <p:spPr>
          <a:xfrm>
            <a:off x="5700726" y="5647532"/>
            <a:ext cx="1641367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u="sng" dirty="0">
                <a:latin typeface="+mj-lt"/>
              </a:rPr>
              <a:t>Disengaged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EB80030-C0BD-49B9-9543-52F053B30771}"/>
              </a:ext>
            </a:extLst>
          </p:cNvPr>
          <p:cNvSpPr txBox="1"/>
          <p:nvPr/>
        </p:nvSpPr>
        <p:spPr>
          <a:xfrm>
            <a:off x="9456545" y="5599791"/>
            <a:ext cx="1641367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u="sng" dirty="0">
                <a:latin typeface="+mj-lt"/>
              </a:rPr>
              <a:t>Disengaged Zero-Q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DB5025-498F-4879-98BC-9082C2DAAAA0}"/>
              </a:ext>
            </a:extLst>
          </p:cNvPr>
          <p:cNvSpPr txBox="1"/>
          <p:nvPr/>
        </p:nvSpPr>
        <p:spPr>
          <a:xfrm>
            <a:off x="1944514" y="855343"/>
            <a:ext cx="808144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Cold Plate</a:t>
            </a:r>
          </a:p>
          <a:p>
            <a:pPr algn="ctr"/>
            <a:r>
              <a:rPr lang="en-US" sz="1200" dirty="0">
                <a:latin typeface="+mj-lt"/>
              </a:rPr>
              <a:t>100 K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C6E7D54-9B27-4407-B50A-3C7F0374F128}"/>
              </a:ext>
            </a:extLst>
          </p:cNvPr>
          <p:cNvCxnSpPr>
            <a:cxnSpLocks/>
            <a:stCxn id="13" idx="3"/>
          </p:cNvCxnSpPr>
          <p:nvPr/>
        </p:nvCxnSpPr>
        <p:spPr>
          <a:xfrm>
            <a:off x="2752658" y="1040009"/>
            <a:ext cx="313815" cy="29062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35F931D-B673-4C0F-8ACB-6FB7F2A8B792}"/>
              </a:ext>
            </a:extLst>
          </p:cNvPr>
          <p:cNvSpPr txBox="1"/>
          <p:nvPr/>
        </p:nvSpPr>
        <p:spPr>
          <a:xfrm>
            <a:off x="5954422" y="901006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~220 K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9D80BF4-0AA2-4616-AA0A-0D6A56C1AD58}"/>
              </a:ext>
            </a:extLst>
          </p:cNvPr>
          <p:cNvCxnSpPr>
            <a:cxnSpLocks/>
            <a:stCxn id="19" idx="3"/>
          </p:cNvCxnSpPr>
          <p:nvPr/>
        </p:nvCxnSpPr>
        <p:spPr>
          <a:xfrm>
            <a:off x="6546094" y="993339"/>
            <a:ext cx="313815" cy="29062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8DDD5B4-753B-41BF-9654-F91E0D4CD09B}"/>
              </a:ext>
            </a:extLst>
          </p:cNvPr>
          <p:cNvSpPr txBox="1"/>
          <p:nvPr/>
        </p:nvSpPr>
        <p:spPr>
          <a:xfrm>
            <a:off x="9573569" y="960286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130 K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8C51C3-C806-44BD-87A6-AB8BB7DBB55D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10165241" y="1052619"/>
            <a:ext cx="313815" cy="29062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6F85E05-DB8B-4240-B267-3C1CA865CE68}"/>
              </a:ext>
            </a:extLst>
          </p:cNvPr>
          <p:cNvSpPr txBox="1"/>
          <p:nvPr/>
        </p:nvSpPr>
        <p:spPr>
          <a:xfrm>
            <a:off x="1544630" y="5195647"/>
            <a:ext cx="59167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TIF</a:t>
            </a:r>
          </a:p>
          <a:p>
            <a:pPr algn="ctr"/>
            <a:r>
              <a:rPr lang="en-US" sz="1200" dirty="0">
                <a:latin typeface="+mj-lt"/>
              </a:rPr>
              <a:t>270 K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5C5B373-0461-44E5-9CF6-25F771B33E11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2136302" y="5126700"/>
            <a:ext cx="311063" cy="25361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4C8E5ED-A13F-4F16-8B49-E4C36B1FC908}"/>
              </a:ext>
            </a:extLst>
          </p:cNvPr>
          <p:cNvSpPr txBox="1"/>
          <p:nvPr/>
        </p:nvSpPr>
        <p:spPr>
          <a:xfrm>
            <a:off x="5353893" y="5288713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270 K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5A32F8A-8748-43B1-8F11-CB6E0F102CDA}"/>
              </a:ext>
            </a:extLst>
          </p:cNvPr>
          <p:cNvCxnSpPr>
            <a:cxnSpLocks/>
            <a:stCxn id="25" idx="3"/>
          </p:cNvCxnSpPr>
          <p:nvPr/>
        </p:nvCxnSpPr>
        <p:spPr>
          <a:xfrm flipV="1">
            <a:off x="5945565" y="5127433"/>
            <a:ext cx="311063" cy="25361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B75DEC1-9FA5-4FC2-8C82-D058BFBBCBDC}"/>
              </a:ext>
            </a:extLst>
          </p:cNvPr>
          <p:cNvSpPr txBox="1"/>
          <p:nvPr/>
        </p:nvSpPr>
        <p:spPr>
          <a:xfrm>
            <a:off x="8966670" y="5287980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270 K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11FF48B-AE6C-441A-AC88-528A59593EF2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9558342" y="5126700"/>
            <a:ext cx="311063" cy="25361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0132488-B9DB-424E-9962-7B466477D64A}"/>
              </a:ext>
            </a:extLst>
          </p:cNvPr>
          <p:cNvSpPr txBox="1"/>
          <p:nvPr/>
        </p:nvSpPr>
        <p:spPr>
          <a:xfrm>
            <a:off x="1233495" y="3059668"/>
            <a:ext cx="59167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Stand</a:t>
            </a:r>
          </a:p>
          <a:p>
            <a:pPr algn="ctr"/>
            <a:r>
              <a:rPr lang="en-US" sz="1200" dirty="0">
                <a:latin typeface="+mj-lt"/>
              </a:rPr>
              <a:t>~230 K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B6728E6-7DE6-4FAB-A4D8-8C1F58877D89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1825167" y="3244334"/>
            <a:ext cx="573166" cy="1531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BDB9D9F-987A-494B-A938-A0617FD5AC4F}"/>
              </a:ext>
            </a:extLst>
          </p:cNvPr>
          <p:cNvSpPr txBox="1"/>
          <p:nvPr/>
        </p:nvSpPr>
        <p:spPr>
          <a:xfrm>
            <a:off x="5049338" y="3212854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~230 K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E84FEDB-2021-483B-865F-0C1DCD78C250}"/>
              </a:ext>
            </a:extLst>
          </p:cNvPr>
          <p:cNvCxnSpPr>
            <a:cxnSpLocks/>
            <a:stCxn id="32" idx="3"/>
          </p:cNvCxnSpPr>
          <p:nvPr/>
        </p:nvCxnSpPr>
        <p:spPr>
          <a:xfrm>
            <a:off x="5641010" y="3305187"/>
            <a:ext cx="573166" cy="1531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471951F-7C74-4058-8923-993FADB54CA9}"/>
              </a:ext>
            </a:extLst>
          </p:cNvPr>
          <p:cNvSpPr txBox="1"/>
          <p:nvPr/>
        </p:nvSpPr>
        <p:spPr>
          <a:xfrm>
            <a:off x="8704567" y="3212854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~230 K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2C9E638-8987-459B-B968-2301432F7BE5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9296239" y="3305187"/>
            <a:ext cx="573166" cy="1531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2CE702A-2628-4FAB-B820-86EB9C6F2740}"/>
              </a:ext>
            </a:extLst>
          </p:cNvPr>
          <p:cNvSpPr txBox="1"/>
          <p:nvPr/>
        </p:nvSpPr>
        <p:spPr>
          <a:xfrm>
            <a:off x="3640563" y="901006"/>
            <a:ext cx="591672" cy="3693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WFI</a:t>
            </a:r>
          </a:p>
          <a:p>
            <a:pPr algn="ctr"/>
            <a:r>
              <a:rPr lang="en-US" sz="1200" dirty="0">
                <a:latin typeface="+mj-lt"/>
              </a:rPr>
              <a:t>130 K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39A3694-66F6-439A-A2CA-0D58C89F85B4}"/>
              </a:ext>
            </a:extLst>
          </p:cNvPr>
          <p:cNvSpPr txBox="1"/>
          <p:nvPr/>
        </p:nvSpPr>
        <p:spPr>
          <a:xfrm>
            <a:off x="7414346" y="1036762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130 K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2B46CE9-6483-437B-8415-123343725C13}"/>
              </a:ext>
            </a:extLst>
          </p:cNvPr>
          <p:cNvSpPr txBox="1"/>
          <p:nvPr/>
        </p:nvSpPr>
        <p:spPr>
          <a:xfrm>
            <a:off x="10996259" y="1013267"/>
            <a:ext cx="591672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130 K</a:t>
            </a:r>
          </a:p>
        </p:txBody>
      </p:sp>
      <p:sp>
        <p:nvSpPr>
          <p:cNvPr id="41" name="Slide Number Placeholder 4">
            <a:extLst>
              <a:ext uri="{FF2B5EF4-FFF2-40B4-BE49-F238E27FC236}">
                <a16:creationId xmlns:a16="http://schemas.microsoft.com/office/drawing/2014/main" id="{E1EF0C5E-C5FB-48D4-B846-93FD5CDFC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1E029C23-DEA1-41EC-7596-5B4CE2E8D220}"/>
              </a:ext>
            </a:extLst>
          </p:cNvPr>
          <p:cNvSpPr txBox="1">
            <a:spLocks/>
          </p:cNvSpPr>
          <p:nvPr/>
        </p:nvSpPr>
        <p:spPr>
          <a:xfrm>
            <a:off x="3657600" y="6400800"/>
            <a:ext cx="487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sz="1200" b="0">
                <a:solidFill>
                  <a:srgbClr val="333399"/>
                </a:solidFill>
                <a:latin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TFAWS 2023 – August 21-25, 2023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1BD6216-EF3C-DB60-7490-9A48B373FA8D}"/>
              </a:ext>
            </a:extLst>
          </p:cNvPr>
          <p:cNvSpPr txBox="1">
            <a:spLocks/>
          </p:cNvSpPr>
          <p:nvPr/>
        </p:nvSpPr>
        <p:spPr bwMode="auto">
          <a:xfrm>
            <a:off x="943536" y="858143"/>
            <a:ext cx="34120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  <a:latin typeface="+mj-lt"/>
              </a:rPr>
              <a:t>K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8A5871B-5CC3-94C4-5A9C-DCC76399DEA1}"/>
              </a:ext>
            </a:extLst>
          </p:cNvPr>
          <p:cNvSpPr txBox="1">
            <a:spLocks/>
          </p:cNvSpPr>
          <p:nvPr/>
        </p:nvSpPr>
        <p:spPr bwMode="auto">
          <a:xfrm>
            <a:off x="939851" y="6324600"/>
            <a:ext cx="34120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tx1"/>
                </a:solidFill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669473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0D0DA0-6826-4386-A0F2-421FC7CC0C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4800" y="990599"/>
            <a:ext cx="11582400" cy="5398765"/>
          </a:xfrm>
        </p:spPr>
        <p:txBody>
          <a:bodyPr numCol="2"/>
          <a:lstStyle/>
          <a:p>
            <a:r>
              <a:rPr lang="en-US" sz="2000" dirty="0"/>
              <a:t>Temperature Sensors</a:t>
            </a:r>
          </a:p>
          <a:p>
            <a:pPr lvl="1"/>
            <a:r>
              <a:rPr lang="en-US" sz="1800" dirty="0"/>
              <a:t>5 PRTs </a:t>
            </a:r>
          </a:p>
          <a:p>
            <a:pPr lvl="2"/>
            <a:r>
              <a:rPr lang="en-US" sz="1600" dirty="0"/>
              <a:t>Read by Lakeshore 336</a:t>
            </a:r>
          </a:p>
          <a:p>
            <a:pPr lvl="1"/>
            <a:r>
              <a:rPr lang="en-US" sz="1800" dirty="0"/>
              <a:t>18 Thermocouples (only in GSFC TVAC) </a:t>
            </a:r>
          </a:p>
          <a:p>
            <a:pPr lvl="2"/>
            <a:r>
              <a:rPr lang="en-US" sz="1600" dirty="0"/>
              <a:t>Read by B4 LabVIEW</a:t>
            </a:r>
          </a:p>
          <a:p>
            <a:r>
              <a:rPr lang="en-US" sz="2000" dirty="0"/>
              <a:t>Heaters</a:t>
            </a:r>
          </a:p>
          <a:p>
            <a:pPr lvl="1"/>
            <a:r>
              <a:rPr lang="en-US" sz="1800" dirty="0"/>
              <a:t>Cold Plate Heater</a:t>
            </a:r>
          </a:p>
          <a:p>
            <a:pPr lvl="2"/>
            <a:r>
              <a:rPr lang="en-US" sz="1600" dirty="0"/>
              <a:t>50 W cartridge heater</a:t>
            </a:r>
          </a:p>
          <a:p>
            <a:pPr lvl="2"/>
            <a:r>
              <a:rPr lang="en-US" sz="1600" dirty="0"/>
              <a:t>PID controlled by Lakeshore 336 from a PRT</a:t>
            </a:r>
          </a:p>
          <a:p>
            <a:pPr lvl="1"/>
            <a:r>
              <a:rPr lang="en-US" sz="1800" dirty="0"/>
              <a:t>Motor Survival Heater</a:t>
            </a:r>
          </a:p>
          <a:p>
            <a:pPr lvl="2"/>
            <a:r>
              <a:rPr lang="en-US" sz="1600" dirty="0"/>
              <a:t>10 W Vishay Dale-Ohm heater (two 15 </a:t>
            </a:r>
            <a:r>
              <a:rPr lang="el-GR" sz="1600" dirty="0"/>
              <a:t>Ω</a:t>
            </a:r>
            <a:r>
              <a:rPr lang="en-US" sz="1600" dirty="0"/>
              <a:t> in series)</a:t>
            </a:r>
          </a:p>
          <a:p>
            <a:pPr lvl="2"/>
            <a:r>
              <a:rPr lang="en-US" sz="1600" dirty="0"/>
              <a:t>PID controlled by Lakeshore 336 from a PRT</a:t>
            </a:r>
          </a:p>
          <a:p>
            <a:pPr lvl="1"/>
            <a:r>
              <a:rPr lang="en-US" sz="1800" dirty="0"/>
              <a:t>Test Heater on Clamping Plate (only in GSFC TVAC) </a:t>
            </a:r>
          </a:p>
          <a:p>
            <a:pPr lvl="2"/>
            <a:r>
              <a:rPr lang="en-US" sz="1600" dirty="0"/>
              <a:t>10 W Vishay Dale-Ohm heater (one 5 </a:t>
            </a:r>
            <a:r>
              <a:rPr lang="el-GR" sz="1600" dirty="0"/>
              <a:t>Ω</a:t>
            </a:r>
            <a:r>
              <a:rPr lang="en-US" sz="1600" dirty="0"/>
              <a:t>)</a:t>
            </a:r>
          </a:p>
          <a:p>
            <a:pPr lvl="2"/>
            <a:r>
              <a:rPr lang="en-US" sz="1600" dirty="0"/>
              <a:t>Controlled by B4 LabVIEW</a:t>
            </a:r>
          </a:p>
          <a:p>
            <a:r>
              <a:rPr lang="en-US" sz="2000" dirty="0"/>
              <a:t>Cold Plate</a:t>
            </a:r>
          </a:p>
          <a:p>
            <a:pPr lvl="1"/>
            <a:r>
              <a:rPr lang="en-US" sz="1800" dirty="0"/>
              <a:t>3/8” OD VCR fitted Lytron Cold Plate</a:t>
            </a:r>
          </a:p>
          <a:p>
            <a:pPr lvl="1"/>
            <a:r>
              <a:rPr lang="en-US" sz="1800" dirty="0"/>
              <a:t>40’ and 60’ flex hoses</a:t>
            </a:r>
          </a:p>
          <a:p>
            <a:pPr lvl="1"/>
            <a:r>
              <a:rPr lang="en-US" sz="1800" dirty="0"/>
              <a:t>Solenoids controlled from Lakeshores (controlled from B4 LabVIEW during GSFC TVAC)</a:t>
            </a:r>
          </a:p>
          <a:p>
            <a:r>
              <a:rPr lang="en-US" sz="2000" dirty="0"/>
              <a:t>Control</a:t>
            </a:r>
          </a:p>
          <a:p>
            <a:pPr lvl="1"/>
            <a:r>
              <a:rPr lang="en-US" sz="1800" dirty="0"/>
              <a:t>Lakeshore 336 (3 total for both TARDIS units)</a:t>
            </a:r>
          </a:p>
          <a:p>
            <a:pPr lvl="1"/>
            <a:r>
              <a:rPr lang="en-US" sz="1800" dirty="0"/>
              <a:t>Computer &amp; controllers for motors</a:t>
            </a:r>
          </a:p>
          <a:p>
            <a:pPr lvl="1"/>
            <a:endParaRPr lang="en-US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E8271C-7D28-4E1D-9097-2A6BA8FC0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Hardware (per TARDIS)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FD1A39-A62B-4D93-879A-16452423C4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62700" y="3911963"/>
            <a:ext cx="5359400" cy="2606283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0EEC411-3D10-43F5-9701-02B3A2F9D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CD8436D-79B9-BFE0-80B7-AEC3B33B826C}"/>
              </a:ext>
            </a:extLst>
          </p:cNvPr>
          <p:cNvSpPr txBox="1">
            <a:spLocks/>
          </p:cNvSpPr>
          <p:nvPr/>
        </p:nvSpPr>
        <p:spPr>
          <a:xfrm>
            <a:off x="3657600" y="6400800"/>
            <a:ext cx="4876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>
              <a:defRPr sz="1200" b="0">
                <a:solidFill>
                  <a:srgbClr val="333399"/>
                </a:solidFill>
                <a:latin typeface="Arial" pitchFamily="34" charset="0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/>
              <a:t>TFAWS 2023 – August 21-25, 2023</a:t>
            </a:r>
          </a:p>
        </p:txBody>
      </p:sp>
    </p:spTree>
    <p:extLst>
      <p:ext uri="{BB962C8B-B14F-4D97-AF65-F5344CB8AC3E}">
        <p14:creationId xmlns:p14="http://schemas.microsoft.com/office/powerpoint/2010/main" val="12495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497EF8-34B9-46B6-96B4-BBE28C720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I&amp;T</a:t>
            </a:r>
          </a:p>
        </p:txBody>
      </p:sp>
      <p:pic>
        <p:nvPicPr>
          <p:cNvPr id="11" name="Picture 10" descr="A model of a ship&#10;&#10;Description automatically generated with low confidence">
            <a:extLst>
              <a:ext uri="{FF2B5EF4-FFF2-40B4-BE49-F238E27FC236}">
                <a16:creationId xmlns:a16="http://schemas.microsoft.com/office/drawing/2014/main" id="{665A2AFA-DD18-4230-AD44-DF5B723C62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6" t="20785" r="3040" b="14641"/>
          <a:stretch/>
        </p:blipFill>
        <p:spPr>
          <a:xfrm>
            <a:off x="261734" y="1980513"/>
            <a:ext cx="5160601" cy="2896974"/>
          </a:xfrm>
          <a:prstGeom prst="rect">
            <a:avLst/>
          </a:prstGeom>
        </p:spPr>
      </p:pic>
      <p:pic>
        <p:nvPicPr>
          <p:cNvPr id="19" name="Picture 18" descr="A picture containing indoor, old, cluttered&#10;&#10;Description automatically generated">
            <a:extLst>
              <a:ext uri="{FF2B5EF4-FFF2-40B4-BE49-F238E27FC236}">
                <a16:creationId xmlns:a16="http://schemas.microsoft.com/office/drawing/2014/main" id="{860BEE00-1D36-4050-BB61-7E2D3C7DDB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2" t="11863" r="13221"/>
          <a:stretch/>
        </p:blipFill>
        <p:spPr>
          <a:xfrm>
            <a:off x="5791200" y="1166204"/>
            <a:ext cx="2566601" cy="4525591"/>
          </a:xfrm>
          <a:prstGeom prst="rect">
            <a:avLst/>
          </a:prstGeom>
        </p:spPr>
      </p:pic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60C547DD-1BEB-457F-919A-86E26B5B8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2405954B-59ED-4E96-AC31-901668B9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" name="Picture 1" descr="A picture containing text, indoor, working, cluttered&#10;&#10;Description automatically generated">
            <a:extLst>
              <a:ext uri="{FF2B5EF4-FFF2-40B4-BE49-F238E27FC236}">
                <a16:creationId xmlns:a16="http://schemas.microsoft.com/office/drawing/2014/main" id="{B72E0F9C-6D1B-E390-8283-60646BCCA1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4" t="5062" r="28586"/>
          <a:stretch/>
        </p:blipFill>
        <p:spPr>
          <a:xfrm>
            <a:off x="8915400" y="1166204"/>
            <a:ext cx="1958102" cy="452559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3471AE-C90E-A230-BD6F-A5701F7D9DDD}"/>
              </a:ext>
            </a:extLst>
          </p:cNvPr>
          <p:cNvSpPr txBox="1">
            <a:spLocks/>
          </p:cNvSpPr>
          <p:nvPr/>
        </p:nvSpPr>
        <p:spPr bwMode="auto">
          <a:xfrm>
            <a:off x="9275870" y="5741497"/>
            <a:ext cx="1237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TARDIS with MLI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FA532CA-C1ED-0C5C-5583-37F8CFD950BB}"/>
              </a:ext>
            </a:extLst>
          </p:cNvPr>
          <p:cNvSpPr txBox="1">
            <a:spLocks/>
          </p:cNvSpPr>
          <p:nvPr/>
        </p:nvSpPr>
        <p:spPr bwMode="auto">
          <a:xfrm>
            <a:off x="5791200" y="5741497"/>
            <a:ext cx="256660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TARDIS and LN2 flex line bakeout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86931899-B266-D6F4-A4FA-7E265F5C0853}"/>
              </a:ext>
            </a:extLst>
          </p:cNvPr>
          <p:cNvSpPr txBox="1">
            <a:spLocks/>
          </p:cNvSpPr>
          <p:nvPr/>
        </p:nvSpPr>
        <p:spPr bwMode="auto">
          <a:xfrm>
            <a:off x="261734" y="4877487"/>
            <a:ext cx="516060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TARDIS units during I&amp;T on a flow bench</a:t>
            </a:r>
          </a:p>
        </p:txBody>
      </p:sp>
    </p:spTree>
    <p:extLst>
      <p:ext uri="{BB962C8B-B14F-4D97-AF65-F5344CB8AC3E}">
        <p14:creationId xmlns:p14="http://schemas.microsoft.com/office/powerpoint/2010/main" val="158148954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A5C1DFE-4A33-029A-B125-AA406A6CBD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771"/>
          <a:stretch/>
        </p:blipFill>
        <p:spPr>
          <a:xfrm>
            <a:off x="7086598" y="3294071"/>
            <a:ext cx="4675694" cy="2826427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8DC8AE-6623-4C7D-B5C3-5A4D74404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14400"/>
            <a:ext cx="7086599" cy="5943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Overview</a:t>
            </a:r>
          </a:p>
          <a:p>
            <a:pPr lvl="1"/>
            <a:r>
              <a:rPr lang="en-US" dirty="0"/>
              <a:t>Purpose was to checkout TARDIS at GSFC before shipping to Ball</a:t>
            </a:r>
          </a:p>
          <a:p>
            <a:pPr lvl="1"/>
            <a:r>
              <a:rPr lang="en-US" dirty="0"/>
              <a:t>Bakeouts</a:t>
            </a:r>
          </a:p>
          <a:p>
            <a:pPr lvl="2"/>
            <a:r>
              <a:rPr lang="en-US" dirty="0"/>
              <a:t>Stand &amp; flex hoses: 4/4– 4/17</a:t>
            </a:r>
          </a:p>
          <a:p>
            <a:pPr lvl="2"/>
            <a:r>
              <a:rPr lang="en-US" dirty="0"/>
              <a:t>Harnessing: 4/6 – 4/13</a:t>
            </a:r>
          </a:p>
          <a:p>
            <a:pPr lvl="2"/>
            <a:r>
              <a:rPr lang="en-US" dirty="0"/>
              <a:t>TARDIS: 4/24 – 5/1</a:t>
            </a:r>
          </a:p>
          <a:p>
            <a:pPr lvl="1"/>
            <a:r>
              <a:rPr lang="en-US" dirty="0"/>
              <a:t>GSFC TVAC</a:t>
            </a:r>
          </a:p>
          <a:p>
            <a:pPr lvl="2"/>
            <a:r>
              <a:rPr lang="en-US" dirty="0"/>
              <a:t>5/1 – 5/9 in B4 MDC chamber</a:t>
            </a:r>
          </a:p>
          <a:p>
            <a:r>
              <a:rPr lang="en-US" dirty="0"/>
              <a:t>Setup</a:t>
            </a:r>
          </a:p>
          <a:p>
            <a:pPr lvl="1"/>
            <a:r>
              <a:rPr lang="en-US" dirty="0"/>
              <a:t>Both TARDIS units tested together</a:t>
            </a:r>
          </a:p>
          <a:p>
            <a:pPr lvl="1"/>
            <a:r>
              <a:rPr lang="en-US" dirty="0"/>
              <a:t>Stand &amp; PG straps not included </a:t>
            </a:r>
          </a:p>
          <a:p>
            <a:pPr lvl="1"/>
            <a:r>
              <a:rPr lang="en-US" dirty="0"/>
              <a:t>Dale-Ohm test heater used to simulate heat through strap</a:t>
            </a:r>
          </a:p>
          <a:p>
            <a:r>
              <a:rPr lang="en-US" dirty="0"/>
              <a:t>Profile</a:t>
            </a:r>
          </a:p>
          <a:p>
            <a:pPr lvl="1"/>
            <a:r>
              <a:rPr lang="en-US" dirty="0"/>
              <a:t>Hot Balance (engaged &amp; disengaged), Cold Balance (engaged &amp; disengaged), Cold Cycles x2, Hot Cycles x2, Bakeout</a:t>
            </a:r>
          </a:p>
          <a:p>
            <a:pPr lvl="1"/>
            <a:r>
              <a:rPr lang="en-US" dirty="0"/>
              <a:t>Clamp to undergo at least 30 engage/disengage cycles across operational temperature range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DA9458-3B63-4C23-99F5-29B27263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GSFC TVAC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066360F2-66FC-4748-8838-BE4C32B1F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DD619916-A985-48AF-BDE0-D9513655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E65DC2-36AE-505E-15B5-207B47859189}"/>
              </a:ext>
            </a:extLst>
          </p:cNvPr>
          <p:cNvGrpSpPr/>
          <p:nvPr/>
        </p:nvGrpSpPr>
        <p:grpSpPr>
          <a:xfrm>
            <a:off x="7162800" y="826194"/>
            <a:ext cx="4038600" cy="2493484"/>
            <a:chOff x="7493600" y="3601406"/>
            <a:chExt cx="4038600" cy="2493484"/>
          </a:xfrm>
        </p:grpSpPr>
        <p:pic>
          <p:nvPicPr>
            <p:cNvPr id="4" name="Picture 3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89C1A6E3-C482-4A19-9845-6EB775C1AB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4" t="20989" r="7407" b="14814"/>
            <a:stretch/>
          </p:blipFill>
          <p:spPr>
            <a:xfrm>
              <a:off x="7493600" y="3601406"/>
              <a:ext cx="4038600" cy="2187575"/>
            </a:xfrm>
            <a:prstGeom prst="rect">
              <a:avLst/>
            </a:prstGeom>
          </p:spPr>
        </p:pic>
        <p:sp>
          <p:nvSpPr>
            <p:cNvPr id="6" name="Footer Placeholder 3">
              <a:extLst>
                <a:ext uri="{FF2B5EF4-FFF2-40B4-BE49-F238E27FC236}">
                  <a16:creationId xmlns:a16="http://schemas.microsoft.com/office/drawing/2014/main" id="{01D2C205-B29D-924C-E0CB-54ED23470CB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229599" y="5790090"/>
              <a:ext cx="2566601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1200" b="0" kern="1200">
                  <a:solidFill>
                    <a:srgbClr val="333399"/>
                  </a:solidFill>
                  <a:latin typeface="Arial" pitchFamily="34" charset="0"/>
                  <a:ea typeface="ＭＳ Ｐゴシック" charset="-128"/>
                  <a:cs typeface="+mn-cs"/>
                </a:defRPr>
              </a:lvl1pPr>
              <a:lvl2pPr marL="4572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Times" charset="0"/>
                  <a:ea typeface="ＭＳ Ｐゴシック" charset="-128"/>
                  <a:cs typeface="+mn-cs"/>
                </a:defRPr>
              </a:lvl2pPr>
              <a:lvl3pPr marL="9144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Times" charset="0"/>
                  <a:ea typeface="ＭＳ Ｐゴシック" charset="-128"/>
                  <a:cs typeface="+mn-cs"/>
                </a:defRPr>
              </a:lvl3pPr>
              <a:lvl4pPr marL="13716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Times" charset="0"/>
                  <a:ea typeface="ＭＳ Ｐゴシック" charset="-128"/>
                  <a:cs typeface="+mn-cs"/>
                </a:defRPr>
              </a:lvl4pPr>
              <a:lvl5pPr marL="1828800"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2000" b="1" kern="1200">
                  <a:solidFill>
                    <a:schemeClr val="tx1"/>
                  </a:solidFill>
                  <a:latin typeface="Times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Times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Times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Times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sz="2000" b="1" kern="1200">
                  <a:solidFill>
                    <a:schemeClr val="tx1"/>
                  </a:solidFill>
                  <a:latin typeface="Times" charset="0"/>
                  <a:ea typeface="ＭＳ Ｐゴシック" charset="-128"/>
                  <a:cs typeface="+mn-cs"/>
                </a:defRPr>
              </a:lvl9pPr>
            </a:lstStyle>
            <a:p>
              <a:r>
                <a:rPr lang="en-US" dirty="0">
                  <a:solidFill>
                    <a:schemeClr val="tx1"/>
                  </a:solidFill>
                </a:rPr>
                <a:t>GSFC TVAC Setup</a:t>
              </a:r>
            </a:p>
          </p:txBody>
        </p:sp>
      </p:grp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439AA76-FFF7-E212-2206-9EA86BA37B9A}"/>
              </a:ext>
            </a:extLst>
          </p:cNvPr>
          <p:cNvSpPr txBox="1">
            <a:spLocks/>
          </p:cNvSpPr>
          <p:nvPr/>
        </p:nvSpPr>
        <p:spPr bwMode="auto">
          <a:xfrm>
            <a:off x="8305800" y="6011007"/>
            <a:ext cx="2566601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200" b="0" kern="1200">
                <a:solidFill>
                  <a:srgbClr val="333399"/>
                </a:solidFill>
                <a:latin typeface="Arial" pitchFamily="34" charset="0"/>
                <a:ea typeface="ＭＳ Ｐゴシック" charset="-128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Times" charset="0"/>
                <a:ea typeface="ＭＳ Ｐゴシック" charset="-128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GSFC TVAC Test Profile</a:t>
            </a:r>
          </a:p>
        </p:txBody>
      </p:sp>
    </p:spTree>
    <p:extLst>
      <p:ext uri="{BB962C8B-B14F-4D97-AF65-F5344CB8AC3E}">
        <p14:creationId xmlns:p14="http://schemas.microsoft.com/office/powerpoint/2010/main" val="3602276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3445549-DF17-47F7-8D82-09267B1E3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GSFC TVAC – Cycles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A33A8A-E00E-4E1F-8467-7E436AC1E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7800" y="844487"/>
            <a:ext cx="7833412" cy="5679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4905FC-4CB1-4224-BA96-349A66003C4C}"/>
              </a:ext>
            </a:extLst>
          </p:cNvPr>
          <p:cNvSpPr txBox="1"/>
          <p:nvPr/>
        </p:nvSpPr>
        <p:spPr>
          <a:xfrm>
            <a:off x="3835355" y="5095352"/>
            <a:ext cx="101123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Clamp Disengaged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622F58-B2AA-46DC-A13C-7D609766D1D6}"/>
              </a:ext>
            </a:extLst>
          </p:cNvPr>
          <p:cNvSpPr txBox="1"/>
          <p:nvPr/>
        </p:nvSpPr>
        <p:spPr>
          <a:xfrm>
            <a:off x="8172201" y="1920459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Clamp Disengaged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2B6850A-C969-45E4-9C47-3FCD54DF7DC3}"/>
              </a:ext>
            </a:extLst>
          </p:cNvPr>
          <p:cNvCxnSpPr>
            <a:cxnSpLocks/>
            <a:stCxn id="14" idx="3"/>
          </p:cNvCxnSpPr>
          <p:nvPr/>
        </p:nvCxnSpPr>
        <p:spPr>
          <a:xfrm>
            <a:off x="9774758" y="2058959"/>
            <a:ext cx="328367" cy="4645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E7F9D6E-03F8-4326-82C7-3A8A1DCD1323}"/>
              </a:ext>
            </a:extLst>
          </p:cNvPr>
          <p:cNvSpPr txBox="1"/>
          <p:nvPr/>
        </p:nvSpPr>
        <p:spPr>
          <a:xfrm>
            <a:off x="4791148" y="5129365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Clamp Engaged 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6E950A0-22C7-4047-8DE0-018F7C869017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6393705" y="4465426"/>
            <a:ext cx="99008" cy="80243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4D7BCC5-6F07-4B04-AAB7-0B76C217345A}"/>
              </a:ext>
            </a:extLst>
          </p:cNvPr>
          <p:cNvSpPr txBox="1"/>
          <p:nvPr/>
        </p:nvSpPr>
        <p:spPr>
          <a:xfrm>
            <a:off x="11040007" y="1735793"/>
            <a:ext cx="102525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Clamp Engaged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C276673-E211-4B1A-8DCA-E42F5997E6FB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10803118" y="1966626"/>
            <a:ext cx="236889" cy="65511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BDCFB9C8-4EBD-4F60-B1B2-1F434869E0F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20557" y="1682035"/>
            <a:ext cx="1724649" cy="1277429"/>
          </a:xfrm>
          <a:prstGeom prst="rect">
            <a:avLst/>
          </a:prstGeom>
        </p:spPr>
      </p:pic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DA73144-87D1-45AC-A2C1-75A398A4ED4D}"/>
              </a:ext>
            </a:extLst>
          </p:cNvPr>
          <p:cNvCxnSpPr>
            <a:cxnSpLocks/>
          </p:cNvCxnSpPr>
          <p:nvPr/>
        </p:nvCxnSpPr>
        <p:spPr>
          <a:xfrm flipH="1">
            <a:off x="5996983" y="2129334"/>
            <a:ext cx="785898" cy="611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1EBB683-2E8A-4FE3-BA55-B519A825E689}"/>
              </a:ext>
            </a:extLst>
          </p:cNvPr>
          <p:cNvCxnSpPr>
            <a:cxnSpLocks/>
          </p:cNvCxnSpPr>
          <p:nvPr/>
        </p:nvCxnSpPr>
        <p:spPr>
          <a:xfrm flipH="1">
            <a:off x="6389932" y="2621737"/>
            <a:ext cx="696668" cy="17543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FB2A7F4F-4CAF-44A1-8CD1-E3D1AB055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724E4E68-8813-4DBF-820C-A4B244A9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8DD0861C-8045-9036-286D-3F9D48905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14400"/>
            <a:ext cx="3987801" cy="5943600"/>
          </a:xfrm>
        </p:spPr>
        <p:txBody>
          <a:bodyPr>
            <a:normAutofit/>
          </a:bodyPr>
          <a:lstStyle/>
          <a:p>
            <a:r>
              <a:rPr lang="en-US" dirty="0"/>
              <a:t>Disengaged</a:t>
            </a:r>
          </a:p>
          <a:p>
            <a:pPr lvl="1"/>
            <a:r>
              <a:rPr lang="en-US" dirty="0"/>
              <a:t>No response on the clamping plate even with ~80K ΔT</a:t>
            </a:r>
          </a:p>
          <a:p>
            <a:pPr lvl="1"/>
            <a:r>
              <a:rPr lang="en-US" dirty="0"/>
              <a:t>Thermally decoupled</a:t>
            </a:r>
          </a:p>
          <a:p>
            <a:r>
              <a:rPr lang="en-US" dirty="0"/>
              <a:t>Engaged</a:t>
            </a:r>
          </a:p>
          <a:p>
            <a:pPr lvl="1"/>
            <a:r>
              <a:rPr lang="en-US" dirty="0"/>
              <a:t>Clamping plate tracks with the sink plate when engaged</a:t>
            </a:r>
          </a:p>
          <a:p>
            <a:pPr lvl="1"/>
            <a:r>
              <a:rPr lang="en-US" dirty="0"/>
              <a:t>Thermally coupled</a:t>
            </a:r>
          </a:p>
          <a:p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D0A449A-0C3F-4515-AB97-B52BF246E487}"/>
              </a:ext>
            </a:extLst>
          </p:cNvPr>
          <p:cNvCxnSpPr>
            <a:cxnSpLocks/>
            <a:stCxn id="17" idx="1"/>
          </p:cNvCxnSpPr>
          <p:nvPr/>
        </p:nvCxnSpPr>
        <p:spPr>
          <a:xfrm flipV="1">
            <a:off x="4791148" y="4792223"/>
            <a:ext cx="207888" cy="47564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71069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A06B350-FA06-4E81-939C-F4D8CA9D6F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48"/>
          <a:stretch/>
        </p:blipFill>
        <p:spPr>
          <a:xfrm>
            <a:off x="4521627" y="1001608"/>
            <a:ext cx="7651470" cy="532299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1B1A689-F698-4469-9FD2-18816AC9A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Clamp Actuations at Vacuum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2BAABC-4C12-46E5-B5E0-5A7F9BA890CF}"/>
              </a:ext>
            </a:extLst>
          </p:cNvPr>
          <p:cNvSpPr txBox="1"/>
          <p:nvPr/>
        </p:nvSpPr>
        <p:spPr>
          <a:xfrm>
            <a:off x="8900662" y="2276910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Clamp Disengaged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689276-E7CC-490C-8BE1-7792F105173A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8571092" y="2415410"/>
            <a:ext cx="329570" cy="28800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CF935A5-9555-419F-BD87-B83807975DD6}"/>
              </a:ext>
            </a:extLst>
          </p:cNvPr>
          <p:cNvSpPr txBox="1"/>
          <p:nvPr/>
        </p:nvSpPr>
        <p:spPr>
          <a:xfrm>
            <a:off x="6408631" y="2305646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Clamp Engaged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F2EFE4-CC10-4AD7-9C25-20D7CCFBB929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8011188" y="2364740"/>
            <a:ext cx="322031" cy="794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F962232-B838-4B9C-BECE-1821A9E9C501}"/>
              </a:ext>
            </a:extLst>
          </p:cNvPr>
          <p:cNvSpPr txBox="1"/>
          <p:nvPr/>
        </p:nvSpPr>
        <p:spPr>
          <a:xfrm>
            <a:off x="6774752" y="2866301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Clamp Engaged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140D507-312F-4FF9-ACC8-834AAED46A7A}"/>
              </a:ext>
            </a:extLst>
          </p:cNvPr>
          <p:cNvCxnSpPr>
            <a:cxnSpLocks/>
            <a:stCxn id="19" idx="3"/>
          </p:cNvCxnSpPr>
          <p:nvPr/>
        </p:nvCxnSpPr>
        <p:spPr>
          <a:xfrm flipV="1">
            <a:off x="8377309" y="2925395"/>
            <a:ext cx="322031" cy="7940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5B03242-E173-44E7-AB73-9284261FC5C2}"/>
              </a:ext>
            </a:extLst>
          </p:cNvPr>
          <p:cNvSpPr txBox="1"/>
          <p:nvPr/>
        </p:nvSpPr>
        <p:spPr>
          <a:xfrm>
            <a:off x="7128045" y="3347743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Clamp Engaged 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C6BE3B9-5695-4781-BF5D-320E884F21C4}"/>
              </a:ext>
            </a:extLst>
          </p:cNvPr>
          <p:cNvCxnSpPr>
            <a:cxnSpLocks/>
            <a:stCxn id="21" idx="3"/>
          </p:cNvCxnSpPr>
          <p:nvPr/>
        </p:nvCxnSpPr>
        <p:spPr>
          <a:xfrm flipV="1">
            <a:off x="8730602" y="3384548"/>
            <a:ext cx="340726" cy="1016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A8F51182-6856-40D2-BAF0-6AB1CD5D76DC}"/>
              </a:ext>
            </a:extLst>
          </p:cNvPr>
          <p:cNvSpPr txBox="1"/>
          <p:nvPr/>
        </p:nvSpPr>
        <p:spPr>
          <a:xfrm>
            <a:off x="7656642" y="3816719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Clamp Engaged 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A77D3B4-4173-4CA6-AF69-3BA0F88DD58B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9259199" y="3805711"/>
            <a:ext cx="362671" cy="1495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D8B2B46-92AB-4164-9CB2-C363DD00861F}"/>
              </a:ext>
            </a:extLst>
          </p:cNvPr>
          <p:cNvSpPr txBox="1"/>
          <p:nvPr/>
        </p:nvSpPr>
        <p:spPr>
          <a:xfrm>
            <a:off x="8127040" y="4393889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Clamp Engaged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87BA955-1526-4839-A201-E27E4BC99C3E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9729597" y="4354563"/>
            <a:ext cx="339994" cy="1778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C9CD1E9-05A2-402D-825E-BB20C3D9401F}"/>
              </a:ext>
            </a:extLst>
          </p:cNvPr>
          <p:cNvSpPr txBox="1"/>
          <p:nvPr/>
        </p:nvSpPr>
        <p:spPr>
          <a:xfrm>
            <a:off x="8912047" y="5005349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Clamp Engaged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1F7D5A1-DD2F-40D6-A1E9-89142CC74BF8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10514604" y="4966023"/>
            <a:ext cx="339994" cy="1778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6A5A44A-50B0-43FF-870C-DABB48569FB2}"/>
              </a:ext>
            </a:extLst>
          </p:cNvPr>
          <p:cNvSpPr txBox="1"/>
          <p:nvPr/>
        </p:nvSpPr>
        <p:spPr>
          <a:xfrm>
            <a:off x="9236274" y="2736524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Clamp Disengaged 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D2E2B49-0123-4EAA-BC88-37CF14A80064}"/>
              </a:ext>
            </a:extLst>
          </p:cNvPr>
          <p:cNvCxnSpPr>
            <a:cxnSpLocks/>
            <a:stCxn id="32" idx="1"/>
          </p:cNvCxnSpPr>
          <p:nvPr/>
        </p:nvCxnSpPr>
        <p:spPr>
          <a:xfrm flipH="1">
            <a:off x="8912047" y="2875024"/>
            <a:ext cx="324227" cy="25564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B6B8D37-F8DE-433F-A10D-091682E41D3A}"/>
              </a:ext>
            </a:extLst>
          </p:cNvPr>
          <p:cNvSpPr txBox="1"/>
          <p:nvPr/>
        </p:nvSpPr>
        <p:spPr>
          <a:xfrm>
            <a:off x="9575580" y="3209003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Clamp Disengaged 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E32B60B-4460-46EC-BB95-28E41D12E97D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9365789" y="3347503"/>
            <a:ext cx="209791" cy="1970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C480DED9-4DE6-4EC7-81A8-AB723E76DC20}"/>
              </a:ext>
            </a:extLst>
          </p:cNvPr>
          <p:cNvSpPr txBox="1"/>
          <p:nvPr/>
        </p:nvSpPr>
        <p:spPr>
          <a:xfrm>
            <a:off x="10069591" y="3730825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Clamp Disengaged 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2C7754F2-3E2A-45C0-AF64-A16475BA9463}"/>
              </a:ext>
            </a:extLst>
          </p:cNvPr>
          <p:cNvCxnSpPr>
            <a:cxnSpLocks/>
            <a:stCxn id="39" idx="1"/>
          </p:cNvCxnSpPr>
          <p:nvPr/>
        </p:nvCxnSpPr>
        <p:spPr>
          <a:xfrm flipH="1">
            <a:off x="9859800" y="3869325"/>
            <a:ext cx="209791" cy="19709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7A45E0A-ED84-430B-B0C6-85D30E878374}"/>
              </a:ext>
            </a:extLst>
          </p:cNvPr>
          <p:cNvSpPr txBox="1"/>
          <p:nvPr/>
        </p:nvSpPr>
        <p:spPr>
          <a:xfrm>
            <a:off x="10589443" y="4331140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Clamp Disengaged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1F50327-0951-4828-AB1A-AA1FD387C75B}"/>
              </a:ext>
            </a:extLst>
          </p:cNvPr>
          <p:cNvCxnSpPr>
            <a:cxnSpLocks/>
            <a:stCxn id="41" idx="1"/>
          </p:cNvCxnSpPr>
          <p:nvPr/>
        </p:nvCxnSpPr>
        <p:spPr>
          <a:xfrm flipH="1">
            <a:off x="10454274" y="4469640"/>
            <a:ext cx="135169" cy="17143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76E74504-0ED6-47DB-8E6F-8BC4E500DA46}"/>
              </a:ext>
            </a:extLst>
          </p:cNvPr>
          <p:cNvSpPr txBox="1"/>
          <p:nvPr/>
        </p:nvSpPr>
        <p:spPr>
          <a:xfrm>
            <a:off x="7866500" y="1668340"/>
            <a:ext cx="160255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+mj-lt"/>
              </a:rPr>
              <a:t>Clamp Disengaged 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6EC6592-8C7E-4984-A689-F541EDD0CEC4}"/>
              </a:ext>
            </a:extLst>
          </p:cNvPr>
          <p:cNvCxnSpPr>
            <a:cxnSpLocks/>
            <a:stCxn id="46" idx="1"/>
          </p:cNvCxnSpPr>
          <p:nvPr/>
        </p:nvCxnSpPr>
        <p:spPr>
          <a:xfrm flipH="1">
            <a:off x="7536930" y="1806840"/>
            <a:ext cx="329570" cy="28800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ooter Placeholder 3">
            <a:extLst>
              <a:ext uri="{FF2B5EF4-FFF2-40B4-BE49-F238E27FC236}">
                <a16:creationId xmlns:a16="http://schemas.microsoft.com/office/drawing/2014/main" id="{E5FD9584-5856-44AD-BCBE-0BF43CF56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37" name="Slide Number Placeholder 4">
            <a:extLst>
              <a:ext uri="{FF2B5EF4-FFF2-40B4-BE49-F238E27FC236}">
                <a16:creationId xmlns:a16="http://schemas.microsoft.com/office/drawing/2014/main" id="{615B99DC-9EEC-4921-867D-7BB1DE2EC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6D0A05DF-C72F-625D-C699-EC2B18DBC782}"/>
              </a:ext>
            </a:extLst>
          </p:cNvPr>
          <p:cNvSpPr txBox="1">
            <a:spLocks/>
          </p:cNvSpPr>
          <p:nvPr/>
        </p:nvSpPr>
        <p:spPr bwMode="auto">
          <a:xfrm>
            <a:off x="-1" y="914400"/>
            <a:ext cx="4530529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accent2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b="0" kern="0" dirty="0"/>
              <a:t>Clamp Actuations</a:t>
            </a:r>
          </a:p>
          <a:p>
            <a:pPr lvl="1"/>
            <a:r>
              <a:rPr lang="en-US" b="0" kern="0" dirty="0"/>
              <a:t>Sink plate is cooler than clamping plate</a:t>
            </a:r>
          </a:p>
          <a:p>
            <a:pPr lvl="1"/>
            <a:r>
              <a:rPr lang="en-US" b="0" kern="0" dirty="0"/>
              <a:t>Clamping plate quickly cools when clamp is engaged, temperature stabilizes when disengaged</a:t>
            </a:r>
          </a:p>
          <a:p>
            <a:endParaRPr lang="en-US" b="0" kern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D79A0F-DBE5-31BF-E9DB-8D37D141BF54}"/>
              </a:ext>
            </a:extLst>
          </p:cNvPr>
          <p:cNvSpPr txBox="1"/>
          <p:nvPr/>
        </p:nvSpPr>
        <p:spPr>
          <a:xfrm>
            <a:off x="4534456" y="1715475"/>
            <a:ext cx="5535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190K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E5D1F5-84B2-DAD4-4EB4-B93B1D23162D}"/>
              </a:ext>
            </a:extLst>
          </p:cNvPr>
          <p:cNvSpPr txBox="1"/>
          <p:nvPr/>
        </p:nvSpPr>
        <p:spPr>
          <a:xfrm>
            <a:off x="4536894" y="2415409"/>
            <a:ext cx="5535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180K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001B81-F9D7-A254-3EE3-08C737551853}"/>
              </a:ext>
            </a:extLst>
          </p:cNvPr>
          <p:cNvSpPr txBox="1"/>
          <p:nvPr/>
        </p:nvSpPr>
        <p:spPr>
          <a:xfrm>
            <a:off x="4530528" y="4603488"/>
            <a:ext cx="5535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150K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F1BD1-7B82-B079-23D2-F544688898D1}"/>
              </a:ext>
            </a:extLst>
          </p:cNvPr>
          <p:cNvSpPr/>
          <p:nvPr/>
        </p:nvSpPr>
        <p:spPr bwMode="auto">
          <a:xfrm>
            <a:off x="4685896" y="3149895"/>
            <a:ext cx="362671" cy="103940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8C564E-E84E-BA54-B747-6EBF18CA1B0E}"/>
              </a:ext>
            </a:extLst>
          </p:cNvPr>
          <p:cNvSpPr txBox="1"/>
          <p:nvPr/>
        </p:nvSpPr>
        <p:spPr>
          <a:xfrm>
            <a:off x="4530528" y="5303422"/>
            <a:ext cx="5535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140K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AE8E01-34FB-E8FC-7F5D-6E3785A6409B}"/>
              </a:ext>
            </a:extLst>
          </p:cNvPr>
          <p:cNvSpPr txBox="1"/>
          <p:nvPr/>
        </p:nvSpPr>
        <p:spPr>
          <a:xfrm>
            <a:off x="4530528" y="3152001"/>
            <a:ext cx="5535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170K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8FAE85-AEDC-D263-7C0C-EC6DE8072550}"/>
              </a:ext>
            </a:extLst>
          </p:cNvPr>
          <p:cNvSpPr txBox="1"/>
          <p:nvPr/>
        </p:nvSpPr>
        <p:spPr>
          <a:xfrm>
            <a:off x="4530528" y="3851935"/>
            <a:ext cx="55353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latin typeface="+mj-lt"/>
              </a:rPr>
              <a:t>160K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DC7659-A853-D1E2-498D-A7812569E2BE}"/>
              </a:ext>
            </a:extLst>
          </p:cNvPr>
          <p:cNvSpPr/>
          <p:nvPr/>
        </p:nvSpPr>
        <p:spPr bwMode="auto">
          <a:xfrm rot="5400000">
            <a:off x="8128643" y="2413644"/>
            <a:ext cx="754679" cy="691483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58974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721B11-CDB7-4854-900A-B943D73EB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7848600" cy="5486400"/>
          </a:xfrm>
        </p:spPr>
        <p:txBody>
          <a:bodyPr/>
          <a:lstStyle/>
          <a:p>
            <a:r>
              <a:rPr lang="en-US" sz="2000" dirty="0"/>
              <a:t>Dale RH-10 10W 5</a:t>
            </a:r>
            <a:r>
              <a:rPr lang="el-GR" sz="2000" dirty="0"/>
              <a:t>Ω</a:t>
            </a:r>
            <a:r>
              <a:rPr lang="en-US" sz="2000" dirty="0"/>
              <a:t> test heater de-bonded from the clamping plate on TARDIS 2</a:t>
            </a:r>
          </a:p>
          <a:p>
            <a:pPr lvl="1"/>
            <a:r>
              <a:rPr lang="en-US" sz="1800" b="0" dirty="0"/>
              <a:t>Bonded onto the surface with Stycast but did not have mechanical attachment with bolts</a:t>
            </a:r>
          </a:p>
          <a:p>
            <a:pPr lvl="1"/>
            <a:r>
              <a:rPr lang="en-US" sz="1800" dirty="0"/>
              <a:t>Broke vacuum and replaced with a Kapton film heater. Does not impact Ball TVAC. </a:t>
            </a:r>
            <a:endParaRPr lang="en-US" sz="1800" b="0" dirty="0"/>
          </a:p>
          <a:p>
            <a:r>
              <a:rPr lang="en-US" sz="2000" dirty="0"/>
              <a:t>TARDIS 1 clamp intermittently stuck engaged</a:t>
            </a:r>
          </a:p>
          <a:p>
            <a:pPr lvl="1"/>
            <a:r>
              <a:rPr lang="en-US" sz="1800" dirty="0"/>
              <a:t>TARDIS 1 clamp stayed engaged after commanding it to disengage, twice. Only stuck closed on the first open command. Both times the clamp was able to be disengaged after waiting a few minutes.</a:t>
            </a:r>
          </a:p>
          <a:p>
            <a:pPr lvl="1"/>
            <a:r>
              <a:rPr lang="en-US" sz="1800" dirty="0"/>
              <a:t>Issue is likely that the clamp &amp; motor shafts are misaligned causing a spot in the motor shaft rotation requiring a higher torque to overcome. To mitigate the risk the clamping torque was reduced to 80% of the motor’s total torque so that we can disengage at 100% torque to unstick the clamp if needed. Benchtop testing confirmed this approach.</a:t>
            </a:r>
          </a:p>
          <a:p>
            <a:pPr lvl="1"/>
            <a:r>
              <a:rPr lang="en-US" sz="1800" dirty="0"/>
              <a:t>Failure of one (or both) TARDIS units during WFI TVAC will not impact baseline test plan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DFD200-0448-4144-8210-805A674A6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GSFC TVAC Challenges/Issues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D72D04-BA90-4535-A60E-634C2C36E1F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62" t="41649" r="28801"/>
          <a:stretch/>
        </p:blipFill>
        <p:spPr>
          <a:xfrm>
            <a:off x="8512404" y="919500"/>
            <a:ext cx="3575207" cy="3285012"/>
          </a:xfrm>
          <a:prstGeom prst="rect">
            <a:avLst/>
          </a:prstGeom>
        </p:spPr>
      </p:pic>
      <p:pic>
        <p:nvPicPr>
          <p:cNvPr id="9" name="Picture 8" descr="A picture containing miller&#10;&#10;Description automatically generated">
            <a:extLst>
              <a:ext uri="{FF2B5EF4-FFF2-40B4-BE49-F238E27FC236}">
                <a16:creationId xmlns:a16="http://schemas.microsoft.com/office/drawing/2014/main" id="{A0E946BB-76FF-4340-AC19-0FF2DC312C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 t="41511" r="56254" b="36632"/>
          <a:stretch/>
        </p:blipFill>
        <p:spPr>
          <a:xfrm>
            <a:off x="9097066" y="4303505"/>
            <a:ext cx="2405881" cy="2173495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C80D7888-250C-4395-8115-45346E45A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14D8019E-F70D-4529-B3AC-50663C55D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072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1B9F97-7136-417B-AB99-533FEBE48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TARDIS Performance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880D219-71B3-4F8B-85EB-DE7E1333F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253325"/>
              </p:ext>
            </p:extLst>
          </p:nvPr>
        </p:nvGraphicFramePr>
        <p:xfrm>
          <a:off x="5829300" y="1846361"/>
          <a:ext cx="5790591" cy="37414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51345">
                  <a:extLst>
                    <a:ext uri="{9D8B030D-6E8A-4147-A177-3AD203B41FA5}">
                      <a16:colId xmlns:a16="http://schemas.microsoft.com/office/drawing/2014/main" val="2802236199"/>
                    </a:ext>
                  </a:extLst>
                </a:gridCol>
                <a:gridCol w="2355226">
                  <a:extLst>
                    <a:ext uri="{9D8B030D-6E8A-4147-A177-3AD203B41FA5}">
                      <a16:colId xmlns:a16="http://schemas.microsoft.com/office/drawing/2014/main" val="3125958917"/>
                    </a:ext>
                  </a:extLst>
                </a:gridCol>
                <a:gridCol w="646005">
                  <a:extLst>
                    <a:ext uri="{9D8B030D-6E8A-4147-A177-3AD203B41FA5}">
                      <a16:colId xmlns:a16="http://schemas.microsoft.com/office/drawing/2014/main" val="3044210165"/>
                    </a:ext>
                  </a:extLst>
                </a:gridCol>
                <a:gridCol w="646005">
                  <a:extLst>
                    <a:ext uri="{9D8B030D-6E8A-4147-A177-3AD203B41FA5}">
                      <a16:colId xmlns:a16="http://schemas.microsoft.com/office/drawing/2014/main" val="1401194244"/>
                    </a:ext>
                  </a:extLst>
                </a:gridCol>
                <a:gridCol w="646005">
                  <a:extLst>
                    <a:ext uri="{9D8B030D-6E8A-4147-A177-3AD203B41FA5}">
                      <a16:colId xmlns:a16="http://schemas.microsoft.com/office/drawing/2014/main" val="2812746937"/>
                    </a:ext>
                  </a:extLst>
                </a:gridCol>
                <a:gridCol w="646005">
                  <a:extLst>
                    <a:ext uri="{9D8B030D-6E8A-4147-A177-3AD203B41FA5}">
                      <a16:colId xmlns:a16="http://schemas.microsoft.com/office/drawing/2014/main" val="1656117516"/>
                    </a:ext>
                  </a:extLst>
                </a:gridCol>
              </a:tblGrid>
              <a:tr h="182880">
                <a:tc rowSpan="2" gridSpan="2"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rowSpan="2"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Disengaged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Engaged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59283"/>
                  </a:ext>
                </a:extLst>
              </a:tr>
              <a:tr h="182880">
                <a:tc gridSpan="2" v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 v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Cold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Hot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Cold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Hot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713970709"/>
                  </a:ext>
                </a:extLst>
              </a:tr>
              <a:tr h="18288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TARDIS 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Test Heater [W]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86344925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Clamping Plate [K]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174.20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225.07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126.17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212.30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080579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Cold Plate [K]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108.39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199.35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107.70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197.85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508954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Conductance [W/K]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0.0015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0.0039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0.2707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0.3459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2732210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Average Conductance [W/K]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0.0027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0.3083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32552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Turndown Ratio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114 : 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622795"/>
                  </a:ext>
                </a:extLst>
              </a:tr>
              <a:tr h="182880">
                <a:tc gridSpan="6"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01152782"/>
                  </a:ext>
                </a:extLst>
              </a:tr>
              <a:tr h="18288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TARDIS 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Test Heater [W]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0.10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5.00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340155382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Clamping Plate [K]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176.68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227.27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125.12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212.39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38469009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Cold Plate [K]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108.14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199.24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107.59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197.01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48809263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Conductance [W/K]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0.0015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0.0036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0.2853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0.3251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58442696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Average Conductance [W/K]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0.0025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0.3052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602644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Turndown Ratio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121 : 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50502"/>
                  </a:ext>
                </a:extLst>
              </a:tr>
            </a:tbl>
          </a:graphicData>
        </a:graphic>
      </p:graphicFrame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8D76D583-2CF9-4918-82D0-E0BCF6E7D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5448300" cy="5486400"/>
          </a:xfrm>
        </p:spPr>
        <p:txBody>
          <a:bodyPr/>
          <a:lstStyle/>
          <a:p>
            <a:r>
              <a:rPr lang="en-US" dirty="0"/>
              <a:t>TARDIS 1 and TARDIS 2 Average Calculated Conductance </a:t>
            </a:r>
          </a:p>
          <a:p>
            <a:pPr lvl="1"/>
            <a:r>
              <a:rPr lang="en-US" dirty="0"/>
              <a:t>Engaged: 0.3068 W/K</a:t>
            </a:r>
          </a:p>
          <a:p>
            <a:pPr lvl="1"/>
            <a:r>
              <a:rPr lang="en-US" dirty="0"/>
              <a:t>Disengaged: 0.0026 W/K</a:t>
            </a:r>
          </a:p>
          <a:p>
            <a:pPr lvl="1"/>
            <a:r>
              <a:rPr lang="en-US" dirty="0"/>
              <a:t>Turndown Ratio: 117:1</a:t>
            </a:r>
          </a:p>
          <a:p>
            <a:r>
              <a:rPr lang="en-US" dirty="0"/>
              <a:t>Performance is as expected, and TARDIS should operate as planned during WFI TVAC Campaign</a:t>
            </a:r>
          </a:p>
          <a:p>
            <a:endParaRPr lang="en-US" b="0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F8AC670D-7A19-437C-A3A0-317F2D5B2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396061F-1C91-41D8-A6E6-02CCCB83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4F08A21-8828-20A2-8E7E-C635C27B8CC9}"/>
                  </a:ext>
                </a:extLst>
              </p:cNvPr>
              <p:cNvSpPr txBox="1"/>
              <p:nvPr/>
            </p:nvSpPr>
            <p:spPr>
              <a:xfrm>
                <a:off x="843856" y="4648200"/>
                <a:ext cx="3544688" cy="6694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𝑮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𝒕𝒆𝒔𝒕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𝒉𝒆𝒂𝒕𝒆𝒓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𝒄𝒍𝒂𝒎𝒑𝒊𝒏𝒈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𝒑𝒍𝒂𝒕𝒆</m:t>
                              </m:r>
                            </m:sub>
                          </m:s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𝒄𝒐𝒍𝒅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𝒑𝒍𝒂𝒕𝒆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4F08A21-8828-20A2-8E7E-C635C27B8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856" y="4648200"/>
                <a:ext cx="3544688" cy="669414"/>
              </a:xfrm>
              <a:prstGeom prst="rect">
                <a:avLst/>
              </a:prstGeom>
              <a:blipFill>
                <a:blip r:embed="rId2"/>
                <a:stretch>
                  <a:fillRect b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F175A9-EB4C-4303-B4F1-DB4E5E7233CC}"/>
                  </a:ext>
                </a:extLst>
              </p:cNvPr>
              <p:cNvSpPr txBox="1"/>
              <p:nvPr/>
            </p:nvSpPr>
            <p:spPr>
              <a:xfrm>
                <a:off x="1087320" y="5582316"/>
                <a:ext cx="3057760" cy="6827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𝑻𝒖𝒓𝒏𝒅𝒐𝒘𝒏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𝒆𝒏𝒈𝒂𝒈𝒆𝒅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𝒅𝒊𝒔𝒆𝒏𝒈𝒂𝒈𝒆𝒅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F175A9-EB4C-4303-B4F1-DB4E5E723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320" y="5582316"/>
                <a:ext cx="3057760" cy="6827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6485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396175-8DE5-42EF-8291-DE50E5746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TARDIS vs L’Ralph AZQ Heat Switch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5C68E3-F824-4C7B-8DA5-433ECC7E91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8EAED"/>
              </a:clrFrom>
              <a:clrTo>
                <a:srgbClr val="E8EAED">
                  <a:alpha val="0"/>
                </a:srgbClr>
              </a:clrTo>
            </a:clrChange>
            <a:alphaModFix/>
          </a:blip>
          <a:stretch>
            <a:fillRect/>
          </a:stretch>
        </p:blipFill>
        <p:spPr>
          <a:xfrm>
            <a:off x="9730154" y="3853401"/>
            <a:ext cx="1448437" cy="19249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D896E9C-790F-434C-A546-A9C6913E5B8F}"/>
              </a:ext>
            </a:extLst>
          </p:cNvPr>
          <p:cNvSpPr txBox="1"/>
          <p:nvPr/>
        </p:nvSpPr>
        <p:spPr>
          <a:xfrm>
            <a:off x="6271644" y="5925077"/>
            <a:ext cx="2324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TARDIS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1E15D7-BCA9-4D43-B96E-14862D52C0BC}"/>
              </a:ext>
            </a:extLst>
          </p:cNvPr>
          <p:cNvSpPr txBox="1"/>
          <p:nvPr/>
        </p:nvSpPr>
        <p:spPr>
          <a:xfrm>
            <a:off x="9340485" y="5920307"/>
            <a:ext cx="23247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L’Ralph AZQ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CB82641E-F4A2-4501-A58D-511233588E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700942"/>
              </p:ext>
            </p:extLst>
          </p:nvPr>
        </p:nvGraphicFramePr>
        <p:xfrm>
          <a:off x="429375" y="1250401"/>
          <a:ext cx="5254988" cy="4333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93679">
                  <a:extLst>
                    <a:ext uri="{9D8B030D-6E8A-4147-A177-3AD203B41FA5}">
                      <a16:colId xmlns:a16="http://schemas.microsoft.com/office/drawing/2014/main" val="1658472934"/>
                    </a:ext>
                  </a:extLst>
                </a:gridCol>
                <a:gridCol w="1304276">
                  <a:extLst>
                    <a:ext uri="{9D8B030D-6E8A-4147-A177-3AD203B41FA5}">
                      <a16:colId xmlns:a16="http://schemas.microsoft.com/office/drawing/2014/main" val="993269435"/>
                    </a:ext>
                  </a:extLst>
                </a:gridCol>
                <a:gridCol w="1257033">
                  <a:extLst>
                    <a:ext uri="{9D8B030D-6E8A-4147-A177-3AD203B41FA5}">
                      <a16:colId xmlns:a16="http://schemas.microsoft.com/office/drawing/2014/main" val="3525954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TARDIS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L’Ralph AZQ [2]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91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Approximate Height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1.2m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0.4m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100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QTY in TVAC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311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Motor Survival Temp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253 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77 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2041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TVAC Interface Temperature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&gt; Payload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&lt; Payload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211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Heat Strap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Pyrolytic Graphite x1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Braided Copper x2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587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Clamping Plate Orientation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Horizontal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Vertical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618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Engaged Conductance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0.3068 W/K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0.416 W/K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385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Disengaged Conductance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0.0027 W/K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0.0008 W/K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9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Turndown Ratio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8173493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473E06EB-3655-45C5-8A33-328532F5FE6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7275">
            <a:off x="5883976" y="604223"/>
            <a:ext cx="3414922" cy="5376242"/>
          </a:xfrm>
          <a:prstGeom prst="rect">
            <a:avLst/>
          </a:prstGeom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09624C8A-18D1-4B51-8D17-275872824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3" name="Slide Number Placeholder 4">
            <a:extLst>
              <a:ext uri="{FF2B5EF4-FFF2-40B4-BE49-F238E27FC236}">
                <a16:creationId xmlns:a16="http://schemas.microsoft.com/office/drawing/2014/main" id="{2E370214-B42E-4433-80DE-3C088C7C4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60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5FDC35-27E3-4DA3-BADA-5B4A4FAFF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14400"/>
            <a:ext cx="6622342" cy="5410200"/>
          </a:xfrm>
        </p:spPr>
        <p:txBody>
          <a:bodyPr/>
          <a:lstStyle/>
          <a:p>
            <a:r>
              <a:rPr lang="en-US" dirty="0"/>
              <a:t>Summary </a:t>
            </a:r>
          </a:p>
          <a:p>
            <a:pPr lvl="1"/>
            <a:r>
              <a:rPr lang="en-US" dirty="0"/>
              <a:t>TARDIS is a GSE heat switch designed to speed up transition times for the RST WFI TVAC test campaign</a:t>
            </a:r>
          </a:p>
          <a:p>
            <a:pPr lvl="1"/>
            <a:r>
              <a:rPr lang="en-US" dirty="0"/>
              <a:t>Design is based off the L’Ralph AZQ Heat Switch</a:t>
            </a:r>
          </a:p>
          <a:p>
            <a:pPr lvl="1"/>
            <a:r>
              <a:rPr lang="en-US" dirty="0"/>
              <a:t>TARDIS is estimated to save at least 2 days of test time during the WFI TVAC test campaign</a:t>
            </a:r>
          </a:p>
          <a:p>
            <a:pPr lvl="1"/>
            <a:r>
              <a:rPr lang="en-US" dirty="0"/>
              <a:t>TARDIS can be used for future missions needing faster TVAC transitions</a:t>
            </a:r>
          </a:p>
          <a:p>
            <a:r>
              <a:rPr lang="en-US" dirty="0"/>
              <a:t>Predicted Savings</a:t>
            </a:r>
          </a:p>
          <a:p>
            <a:pPr lvl="1"/>
            <a:r>
              <a:rPr lang="en-US" dirty="0"/>
              <a:t>Based on analysis, TARDIS predicted to save at least 2 days of test time in TVAC-1 and TVAC-2 during WFI transitions</a:t>
            </a:r>
          </a:p>
          <a:p>
            <a:r>
              <a:rPr lang="en-US" dirty="0"/>
              <a:t>Additional Savings</a:t>
            </a:r>
          </a:p>
          <a:p>
            <a:pPr lvl="1"/>
            <a:r>
              <a:rPr lang="en-US" dirty="0"/>
              <a:t>TARDIS will be useful with nudging the system along to thermal balance 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AB7ED0C-DAF0-4281-8520-C07C9ECFD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FC026E46-6640-E9AD-E1FC-6C2CC304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90DA6C7-4D20-6B83-850D-A0A99C720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4" name="Picture 3" descr="A model of a ship&#10;&#10;Description automatically generated with low confidence">
            <a:extLst>
              <a:ext uri="{FF2B5EF4-FFF2-40B4-BE49-F238E27FC236}">
                <a16:creationId xmlns:a16="http://schemas.microsoft.com/office/drawing/2014/main" id="{B85815A2-F96F-4AF9-C8EC-3CBF5A317D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6" t="20785" r="3040" b="14641"/>
          <a:stretch/>
        </p:blipFill>
        <p:spPr>
          <a:xfrm>
            <a:off x="7231942" y="1787604"/>
            <a:ext cx="4960057" cy="278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84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F2400A-1DA2-4E71-9A88-E73BEB3807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TARDIS</a:t>
            </a:r>
          </a:p>
          <a:p>
            <a:pPr lvl="1"/>
            <a:r>
              <a:rPr lang="en-US" dirty="0"/>
              <a:t>Bryan </a:t>
            </a:r>
            <a:r>
              <a:rPr lang="en-US" dirty="0" err="1"/>
              <a:t>Matonak</a:t>
            </a:r>
            <a:endParaRPr lang="en-US" dirty="0"/>
          </a:p>
          <a:p>
            <a:pPr lvl="1"/>
            <a:r>
              <a:rPr lang="en-US" dirty="0"/>
              <a:t>Ben </a:t>
            </a:r>
            <a:r>
              <a:rPr lang="en-US" dirty="0" err="1"/>
              <a:t>Abresch</a:t>
            </a:r>
            <a:endParaRPr lang="en-US" dirty="0"/>
          </a:p>
          <a:p>
            <a:pPr lvl="1"/>
            <a:r>
              <a:rPr lang="en-US" dirty="0"/>
              <a:t>Allen Lunsford</a:t>
            </a:r>
          </a:p>
          <a:p>
            <a:pPr lvl="1"/>
            <a:r>
              <a:rPr lang="en-US" dirty="0"/>
              <a:t>Mark Klappenberger</a:t>
            </a:r>
          </a:p>
          <a:p>
            <a:r>
              <a:rPr lang="en-US" dirty="0"/>
              <a:t>WFI</a:t>
            </a:r>
          </a:p>
          <a:p>
            <a:pPr lvl="1"/>
            <a:r>
              <a:rPr lang="en-US" dirty="0"/>
              <a:t>John Leanza</a:t>
            </a:r>
          </a:p>
          <a:p>
            <a:pPr lvl="1"/>
            <a:r>
              <a:rPr lang="en-US" dirty="0"/>
              <a:t>Hume Peabody</a:t>
            </a:r>
          </a:p>
          <a:p>
            <a:r>
              <a:rPr lang="en-US" dirty="0"/>
              <a:t>Lucy L’Ralph AZQ</a:t>
            </a:r>
          </a:p>
          <a:p>
            <a:pPr lvl="1"/>
            <a:r>
              <a:rPr lang="en-US" dirty="0"/>
              <a:t>Juan Rodriguez-Ruiz</a:t>
            </a:r>
          </a:p>
          <a:p>
            <a:pPr lvl="1"/>
            <a:r>
              <a:rPr lang="en-US" dirty="0"/>
              <a:t>Daniel Bae</a:t>
            </a:r>
          </a:p>
          <a:p>
            <a:r>
              <a:rPr lang="en-US" dirty="0"/>
              <a:t>B4 TVAC</a:t>
            </a:r>
          </a:p>
          <a:p>
            <a:pPr lvl="1"/>
            <a:r>
              <a:rPr lang="en-US" dirty="0"/>
              <a:t>Frank Robinson</a:t>
            </a:r>
          </a:p>
          <a:p>
            <a:pPr lvl="1"/>
            <a:r>
              <a:rPr lang="en-US" dirty="0"/>
              <a:t>Colton </a:t>
            </a:r>
            <a:r>
              <a:rPr lang="en-US" dirty="0" err="1"/>
              <a:t>Cohill</a:t>
            </a:r>
            <a:endParaRPr lang="en-US" dirty="0"/>
          </a:p>
          <a:p>
            <a:pPr lvl="1"/>
            <a:r>
              <a:rPr lang="en-US" dirty="0"/>
              <a:t>Elliot Schwartz</a:t>
            </a:r>
          </a:p>
          <a:p>
            <a:pPr lvl="1"/>
            <a:r>
              <a:rPr lang="en-US" dirty="0"/>
              <a:t>Mike Chapman</a:t>
            </a:r>
          </a:p>
          <a:p>
            <a:r>
              <a:rPr lang="en-US" dirty="0"/>
              <a:t>Moral Support</a:t>
            </a:r>
          </a:p>
          <a:p>
            <a:pPr lvl="1"/>
            <a:r>
              <a:rPr lang="en-US" dirty="0"/>
              <a:t>Eric Yee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8F2F24-91BA-4325-AFF6-7A1E08594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136F467-7D90-8C4A-0713-A7AF4A18E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B646855-43DD-C973-671B-0D8A64DAF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5740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6A223F-D576-402E-8CB7-776451574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800" b="0" dirty="0">
                <a:effectLst/>
                <a:ea typeface="Times New Roman" panose="02020603050405020304" pitchFamily="18" charset="0"/>
              </a:rPr>
              <a:t>NASA, "Nancy Grace Roman Space Telescope Mission Overview," [Online]. Available: </a:t>
            </a:r>
            <a:r>
              <a:rPr lang="en-US" sz="1800" b="0" dirty="0">
                <a:effectLst/>
                <a:ea typeface="Times New Roman" panose="02020603050405020304" pitchFamily="18" charset="0"/>
                <a:hlinkClick r:id="rId2"/>
              </a:rPr>
              <a:t>https://roman.gsfc.nasa.gov/about.html</a:t>
            </a:r>
            <a:r>
              <a:rPr lang="en-US" sz="1800" b="0" dirty="0">
                <a:effectLst/>
                <a:ea typeface="Times New Roman" panose="02020603050405020304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b="0" dirty="0">
                <a:effectLst/>
                <a:ea typeface="Times New Roman" panose="02020603050405020304" pitchFamily="18" charset="0"/>
              </a:rPr>
              <a:t>D</a:t>
            </a:r>
            <a:r>
              <a:rPr lang="en-US" sz="1800" b="0" dirty="0"/>
              <a:t>. G. Bae and J. E. Rodriguez-Ruiz, "Use of Mechanical Heat Switch to Speed up TVAC Transitions on Flight Hardware Below 200K," in 50th International Conference on Environmental Systems, 2021.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b="0" dirty="0"/>
              <a:t>D. G. Gilmore, Spacecraft Thermal Control Handbook Volume 1: Fundamental Technologies, 2 ed., El Segundo, CA: The Aerospace Press, 2002.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FF1311C-A085-4FBE-96F2-34BF9A2E0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BDB077-597B-82E7-0AA8-D412F3C51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65CE7E46-E089-A073-0BFA-1F51C6CDD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01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988242-D827-4B5F-95EE-559C0F99A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86EF777-2BA5-4F6C-AFA2-90660678CE16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618129"/>
          <a:ext cx="6114303" cy="33147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19409">
                  <a:extLst>
                    <a:ext uri="{9D8B030D-6E8A-4147-A177-3AD203B41FA5}">
                      <a16:colId xmlns:a16="http://schemas.microsoft.com/office/drawing/2014/main" val="3292717505"/>
                    </a:ext>
                  </a:extLst>
                </a:gridCol>
                <a:gridCol w="5194894">
                  <a:extLst>
                    <a:ext uri="{9D8B030D-6E8A-4147-A177-3AD203B41FA5}">
                      <a16:colId xmlns:a16="http://schemas.microsoft.com/office/drawing/2014/main" val="186383634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AZQ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Active Zero-Q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369947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CSM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Cold Sensing Module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443532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GN2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Gaseous Nitrogen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491821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GSFC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Goddard Space Flight Center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385119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ICES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International Conference on Environmental Systems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774871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JSC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Johnson Space Center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109104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LN2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Liquid Nitrogen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171022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PG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Paralytic Graphite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2853478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PRT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Platinum Resistance Thermometer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5556898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RST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Roman Space Telescope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350772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TARDIS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Thermal Acceleration Rate Device for Integrated Systems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384489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Thermocouple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57918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TFAWS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Thermal &amp; Fluids Analysis Workshop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529752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TVAC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Thermal-Vacuum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762536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WFI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Wide Field Instrument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77656398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DBA9BF-1A4B-C447-12A5-F2D324A08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81446538-4D69-7275-BA62-7C6DCB18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266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F33FC-0F07-4253-3A0B-A8D501E3B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37FCC-7CA5-0095-108D-F7F6E2C2B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4988F8-8C68-9D5E-23DF-92DE81793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TFAWS 2023 – August 21-25, 2023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C4FF07-DB0E-8407-DCA5-642842F49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2" descr="The Tardis from The 13th Doctor Who Official Cardboard Cutout / Standee /  Standup | Fruugo US">
            <a:extLst>
              <a:ext uri="{FF2B5EF4-FFF2-40B4-BE49-F238E27FC236}">
                <a16:creationId xmlns:a16="http://schemas.microsoft.com/office/drawing/2014/main" id="{C91A3E04-D08B-A449-255B-09B5A0B4E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25366">
            <a:off x="11571102" y="528175"/>
            <a:ext cx="176866" cy="26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661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405FC-F6E8-4A3B-A594-0CAC3EFAA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Model Correlation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15CB21-CCF1-4DA0-B6DB-712A62FC70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48" y="1192987"/>
            <a:ext cx="6100964" cy="4968262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/>
        </p:nvGraphicFramePr>
        <p:xfrm>
          <a:off x="6198912" y="1482081"/>
          <a:ext cx="5848350" cy="439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7940A13-FF7A-4FCC-BAC2-A13C4D841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4CDF3AB7-D918-4AD1-8900-EA7A84C77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354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47405FC-F6E8-4A3B-A594-0CAC3EFAA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GSFC TVAC – Actual Profile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1A75EE-8E5A-43FF-8CDC-FEA2257A2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9495" y="827885"/>
            <a:ext cx="7986209" cy="5801515"/>
          </a:xfrm>
          <a:prstGeom prst="rect">
            <a:avLst/>
          </a:prstGeom>
        </p:spPr>
      </p:pic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284B3D6F-B52D-4872-BF63-7D5006628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41430"/>
            <a:ext cx="4109495" cy="591656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Initial pump down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Return to ambient to fix leak #1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Return to ambient to fix leak #2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Hot Bal Engaged, Attempt 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Hot Bal Disengaged, Attempt 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Cold Bal Disengaged, Attempt 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Cycles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Return to ambient to replace de-bonded test heater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Cold Bal Engaged, Attempt 1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Cold Bal Disengaged, Attempt 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Hot Bal Engaged, Attempt 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Hot Bal Disengaged, Attempt 2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Cycles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Cold Bal Engaged, Attempt 3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 dirty="0">
                <a:solidFill>
                  <a:schemeClr val="tx1"/>
                </a:solidFill>
              </a:rPr>
              <a:t>Return to ambient &amp; end of test</a:t>
            </a:r>
          </a:p>
          <a:p>
            <a:pPr marL="457200" indent="-457200">
              <a:buFont typeface="+mj-lt"/>
              <a:buAutoNum type="arabicPeriod"/>
            </a:pPr>
            <a:endParaRPr lang="en-US" sz="1600" b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B81F3B-3DE0-44F2-9549-4D6C49515508}"/>
              </a:ext>
            </a:extLst>
          </p:cNvPr>
          <p:cNvSpPr/>
          <p:nvPr/>
        </p:nvSpPr>
        <p:spPr>
          <a:xfrm>
            <a:off x="5120877" y="1795806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991874-2C4C-40B9-9BBC-B3554CAE0A50}"/>
              </a:ext>
            </a:extLst>
          </p:cNvPr>
          <p:cNvSpPr/>
          <p:nvPr/>
        </p:nvSpPr>
        <p:spPr>
          <a:xfrm>
            <a:off x="5592148" y="1885361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5D29D51-AC1F-43BD-823C-202289D7482C}"/>
              </a:ext>
            </a:extLst>
          </p:cNvPr>
          <p:cNvSpPr/>
          <p:nvPr/>
        </p:nvSpPr>
        <p:spPr>
          <a:xfrm>
            <a:off x="5803309" y="1885361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3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0D53FE-9083-4A83-9FA4-69FD97BA62BB}"/>
              </a:ext>
            </a:extLst>
          </p:cNvPr>
          <p:cNvSpPr/>
          <p:nvPr/>
        </p:nvSpPr>
        <p:spPr>
          <a:xfrm>
            <a:off x="6115205" y="3203982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1A12EF-F8AA-4935-8105-E46ADB03A215}"/>
              </a:ext>
            </a:extLst>
          </p:cNvPr>
          <p:cNvSpPr/>
          <p:nvPr/>
        </p:nvSpPr>
        <p:spPr>
          <a:xfrm>
            <a:off x="6498020" y="3024872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5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D4E2DC-23C5-4FD2-9EA0-E2F91545890D}"/>
              </a:ext>
            </a:extLst>
          </p:cNvPr>
          <p:cNvSpPr/>
          <p:nvPr/>
        </p:nvSpPr>
        <p:spPr>
          <a:xfrm>
            <a:off x="6857684" y="4396472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8F1EE26-6B39-4825-86EC-CF0AD3B40DBE}"/>
              </a:ext>
            </a:extLst>
          </p:cNvPr>
          <p:cNvSpPr/>
          <p:nvPr/>
        </p:nvSpPr>
        <p:spPr>
          <a:xfrm>
            <a:off x="7223444" y="3293537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D1FA584-3600-4B40-B9E8-E27C09347C0D}"/>
              </a:ext>
            </a:extLst>
          </p:cNvPr>
          <p:cNvSpPr/>
          <p:nvPr/>
        </p:nvSpPr>
        <p:spPr>
          <a:xfrm>
            <a:off x="7828279" y="2153585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8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E480D7-ED11-4BFA-B813-7BDCDF44E4FE}"/>
              </a:ext>
            </a:extLst>
          </p:cNvPr>
          <p:cNvSpPr/>
          <p:nvPr/>
        </p:nvSpPr>
        <p:spPr>
          <a:xfrm>
            <a:off x="8036110" y="4167826"/>
            <a:ext cx="182880" cy="1791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9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BFE6279-1116-4054-AEA5-B268698AC7A3}"/>
              </a:ext>
            </a:extLst>
          </p:cNvPr>
          <p:cNvSpPr/>
          <p:nvPr/>
        </p:nvSpPr>
        <p:spPr>
          <a:xfrm>
            <a:off x="8305800" y="3512752"/>
            <a:ext cx="413656" cy="2255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80FC14-A89B-4C41-A716-F1B63A2E1791}"/>
              </a:ext>
            </a:extLst>
          </p:cNvPr>
          <p:cNvSpPr/>
          <p:nvPr/>
        </p:nvSpPr>
        <p:spPr>
          <a:xfrm>
            <a:off x="8957965" y="3114427"/>
            <a:ext cx="409617" cy="2255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004FDE3-5805-4346-BA8E-31CB2947B5DD}"/>
              </a:ext>
            </a:extLst>
          </p:cNvPr>
          <p:cNvSpPr/>
          <p:nvPr/>
        </p:nvSpPr>
        <p:spPr>
          <a:xfrm>
            <a:off x="9726061" y="2912096"/>
            <a:ext cx="409617" cy="2255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12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EAE68E0-F4F8-4DA2-AB85-E497B1E18ABD}"/>
              </a:ext>
            </a:extLst>
          </p:cNvPr>
          <p:cNvSpPr/>
          <p:nvPr/>
        </p:nvSpPr>
        <p:spPr>
          <a:xfrm>
            <a:off x="10066203" y="3316224"/>
            <a:ext cx="409617" cy="2255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5003BBE-A76D-4672-BBD4-3168049224BF}"/>
              </a:ext>
            </a:extLst>
          </p:cNvPr>
          <p:cNvSpPr/>
          <p:nvPr/>
        </p:nvSpPr>
        <p:spPr>
          <a:xfrm>
            <a:off x="10339339" y="4121384"/>
            <a:ext cx="409617" cy="2255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14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46DDCB1-7041-4FB9-B6A6-661189EF16D3}"/>
              </a:ext>
            </a:extLst>
          </p:cNvPr>
          <p:cNvSpPr/>
          <p:nvPr/>
        </p:nvSpPr>
        <p:spPr>
          <a:xfrm>
            <a:off x="10591800" y="2064471"/>
            <a:ext cx="472726" cy="2255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15</a:t>
            </a:r>
          </a:p>
        </p:txBody>
      </p:sp>
      <p:sp>
        <p:nvSpPr>
          <p:cNvPr id="23" name="Footer Placeholder 3">
            <a:extLst>
              <a:ext uri="{FF2B5EF4-FFF2-40B4-BE49-F238E27FC236}">
                <a16:creationId xmlns:a16="http://schemas.microsoft.com/office/drawing/2014/main" id="{89C9317A-CE5B-4D89-9F76-5A6F82C1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89071F38-9F28-464C-AEF3-FC7E8EEB0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846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482F18E-2F6F-4E9C-904C-6306621FA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TARDIS 2 Test Heater De-bonding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946343-181F-4810-AF10-8E636E033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372" y="836599"/>
            <a:ext cx="7957014" cy="57751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B185D7-13FE-4540-B349-E1539556D087}"/>
              </a:ext>
            </a:extLst>
          </p:cNvPr>
          <p:cNvSpPr txBox="1"/>
          <p:nvPr/>
        </p:nvSpPr>
        <p:spPr>
          <a:xfrm>
            <a:off x="5894829" y="5096508"/>
            <a:ext cx="99860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Sink Plates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DFB15E2-EE6F-4E72-A5F5-7823A5FBFB3D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6893438" y="4972559"/>
            <a:ext cx="239641" cy="26244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B025402-F26D-42D1-99FB-91885EF668A9}"/>
              </a:ext>
            </a:extLst>
          </p:cNvPr>
          <p:cNvSpPr txBox="1"/>
          <p:nvPr/>
        </p:nvSpPr>
        <p:spPr>
          <a:xfrm>
            <a:off x="5894829" y="3180474"/>
            <a:ext cx="1447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Test Heater #2 Saturated at 5W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12F419-27C9-49BC-9B59-1A164E7BBC70}"/>
              </a:ext>
            </a:extLst>
          </p:cNvPr>
          <p:cNvCxnSpPr>
            <a:cxnSpLocks/>
            <a:stCxn id="12" idx="3"/>
          </p:cNvCxnSpPr>
          <p:nvPr/>
        </p:nvCxnSpPr>
        <p:spPr>
          <a:xfrm flipV="1">
            <a:off x="7342629" y="3180474"/>
            <a:ext cx="384810" cy="23083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E3512B97-ECF7-4DED-98E8-45D9B2FFE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990600"/>
            <a:ext cx="3768213" cy="5486400"/>
          </a:xfrm>
        </p:spPr>
        <p:txBody>
          <a:bodyPr/>
          <a:lstStyle/>
          <a:p>
            <a:r>
              <a:rPr lang="en-US" b="0" dirty="0"/>
              <a:t>Test heaters set to PID control, 210K setpoint at clamping plates</a:t>
            </a:r>
          </a:p>
          <a:p>
            <a:r>
              <a:rPr lang="en-US" b="0" dirty="0"/>
              <a:t>Everything appeared to be reaching steady state when we left for the night at 19:00</a:t>
            </a:r>
          </a:p>
          <a:p>
            <a:r>
              <a:rPr lang="en-US" b="0" dirty="0"/>
              <a:t>Overnight, clamping plate #2 cooled to ~208K even with test heater saturated at 5W</a:t>
            </a:r>
          </a:p>
          <a:p>
            <a:r>
              <a:rPr lang="en-US" b="0" dirty="0"/>
              <a:t>Test heater #2 regained control around 1:00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D819A9-789E-40AF-A151-90BCC449A069}"/>
              </a:ext>
            </a:extLst>
          </p:cNvPr>
          <p:cNvSpPr txBox="1"/>
          <p:nvPr/>
        </p:nvSpPr>
        <p:spPr>
          <a:xfrm>
            <a:off x="5861491" y="2565146"/>
            <a:ext cx="1447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Clamping Plate #2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2AA1BAE-D602-4F75-AF42-3F972B1A3AC1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7309291" y="2565146"/>
            <a:ext cx="384810" cy="1385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0A99D69-CB22-4AE9-AD25-46585A378978}"/>
              </a:ext>
            </a:extLst>
          </p:cNvPr>
          <p:cNvSpPr txBox="1"/>
          <p:nvPr/>
        </p:nvSpPr>
        <p:spPr>
          <a:xfrm>
            <a:off x="6096000" y="1814819"/>
            <a:ext cx="144780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Clamping Plate #1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1AD5320-5A95-4E00-B7DD-5443E8087423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7543800" y="1953319"/>
            <a:ext cx="252413" cy="184665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B938C7E-B3CE-462F-A773-43B75BE2FABA}"/>
              </a:ext>
            </a:extLst>
          </p:cNvPr>
          <p:cNvSpPr txBox="1"/>
          <p:nvPr/>
        </p:nvSpPr>
        <p:spPr>
          <a:xfrm>
            <a:off x="6348413" y="3864163"/>
            <a:ext cx="1447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Test Heater #1 stable at ~4W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DD86931-4741-4D1C-A5A2-C6EDA05CDE21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7796213" y="3846470"/>
            <a:ext cx="306387" cy="24852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AC2F35D6-E87C-68DB-0279-5A0646919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A7EAC6CA-EB76-9F11-6469-342B2A364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594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64A38-51EA-4E90-82ED-B03E10F27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7445"/>
            <a:ext cx="10515600" cy="581080"/>
          </a:xfrm>
        </p:spPr>
        <p:txBody>
          <a:bodyPr>
            <a:normAutofit/>
          </a:bodyPr>
          <a:lstStyle/>
          <a:p>
            <a:r>
              <a:rPr lang="en-US" dirty="0"/>
              <a:t>Heat Map: Engaged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49C89B-82FE-45CD-A209-C2C7979B3355}"/>
              </a:ext>
            </a:extLst>
          </p:cNvPr>
          <p:cNvGrpSpPr/>
          <p:nvPr/>
        </p:nvGrpSpPr>
        <p:grpSpPr>
          <a:xfrm>
            <a:off x="-11589" y="5716719"/>
            <a:ext cx="1844675" cy="698072"/>
            <a:chOff x="-11589" y="5716719"/>
            <a:chExt cx="1844675" cy="698072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8DD8CEB-929A-40D3-A897-6C265B7FAF00}"/>
                </a:ext>
              </a:extLst>
            </p:cNvPr>
            <p:cNvSpPr txBox="1"/>
            <p:nvPr/>
          </p:nvSpPr>
          <p:spPr>
            <a:xfrm>
              <a:off x="-11589" y="6137792"/>
              <a:ext cx="18446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99F562E-8A00-43F2-965E-22190E504347}"/>
                </a:ext>
              </a:extLst>
            </p:cNvPr>
            <p:cNvGrpSpPr/>
            <p:nvPr/>
          </p:nvGrpSpPr>
          <p:grpSpPr>
            <a:xfrm>
              <a:off x="0" y="5716719"/>
              <a:ext cx="1335088" cy="461665"/>
              <a:chOff x="0" y="5662613"/>
              <a:chExt cx="1335088" cy="461665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64065492-8000-4E65-BD32-F1F3562E8A0B}"/>
                  </a:ext>
                </a:extLst>
              </p:cNvPr>
              <p:cNvGrpSpPr/>
              <p:nvPr/>
            </p:nvGrpSpPr>
            <p:grpSpPr>
              <a:xfrm>
                <a:off x="877888" y="5795020"/>
                <a:ext cx="457200" cy="196850"/>
                <a:chOff x="970025" y="5807075"/>
                <a:chExt cx="457200" cy="196850"/>
              </a:xfrm>
            </p:grpSpPr>
            <p:cxnSp>
              <p:nvCxnSpPr>
                <p:cNvPr id="44" name="Straight Connector 43">
                  <a:extLst>
                    <a:ext uri="{FF2B5EF4-FFF2-40B4-BE49-F238E27FC236}">
                      <a16:creationId xmlns:a16="http://schemas.microsoft.com/office/drawing/2014/main" id="{00000000-0008-0000-0400-000008000000}"/>
                    </a:ext>
                  </a:extLst>
                </p:cNvPr>
                <p:cNvCxnSpPr/>
                <p:nvPr/>
              </p:nvCxnSpPr>
              <p:spPr>
                <a:xfrm>
                  <a:off x="970025" y="5807075"/>
                  <a:ext cx="4572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prstDash val="sysDot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Straight Connector 44">
                  <a:extLst>
                    <a:ext uri="{FF2B5EF4-FFF2-40B4-BE49-F238E27FC236}">
                      <a16:creationId xmlns:a16="http://schemas.microsoft.com/office/drawing/2014/main" id="{00000000-0008-0000-0400-000009000000}"/>
                    </a:ext>
                  </a:extLst>
                </p:cNvPr>
                <p:cNvCxnSpPr/>
                <p:nvPr/>
              </p:nvCxnSpPr>
              <p:spPr>
                <a:xfrm>
                  <a:off x="970025" y="6003925"/>
                  <a:ext cx="4572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D0D7AD8-71E2-455B-A1EE-F4E2B037B92D}"/>
                  </a:ext>
                </a:extLst>
              </p:cNvPr>
              <p:cNvSpPr txBox="1"/>
              <p:nvPr/>
            </p:nvSpPr>
            <p:spPr>
              <a:xfrm>
                <a:off x="0" y="5662613"/>
                <a:ext cx="902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Radiation</a:t>
                </a:r>
              </a:p>
              <a:p>
                <a:r>
                  <a:rPr lang="en-US" sz="1200" dirty="0"/>
                  <a:t>Conduction</a:t>
                </a:r>
              </a:p>
            </p:txBody>
          </p:sp>
        </p:grp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F9A448EA-A4B2-4DDE-8545-2C33074A5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88" y="847356"/>
            <a:ext cx="10395902" cy="563726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C68BE0-7C5A-3242-A90A-0CAB073BF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2F8207-C573-9410-66AC-E85BCBE1C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936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64A38-51EA-4E90-82ED-B03E10F27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189"/>
            <a:ext cx="10515600" cy="581080"/>
          </a:xfrm>
        </p:spPr>
        <p:txBody>
          <a:bodyPr>
            <a:normAutofit/>
          </a:bodyPr>
          <a:lstStyle/>
          <a:p>
            <a:r>
              <a:rPr lang="en-US" dirty="0"/>
              <a:t>Heat Map: Disengaged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D49AB3A-97A5-4D49-98E4-BACADDBFD020}"/>
              </a:ext>
            </a:extLst>
          </p:cNvPr>
          <p:cNvGrpSpPr/>
          <p:nvPr/>
        </p:nvGrpSpPr>
        <p:grpSpPr>
          <a:xfrm>
            <a:off x="-11589" y="5716719"/>
            <a:ext cx="1844675" cy="698072"/>
            <a:chOff x="-11589" y="5716719"/>
            <a:chExt cx="1844675" cy="69807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C110DB-013A-4DFD-827E-A92E847D5A5C}"/>
                </a:ext>
              </a:extLst>
            </p:cNvPr>
            <p:cNvSpPr txBox="1"/>
            <p:nvPr/>
          </p:nvSpPr>
          <p:spPr>
            <a:xfrm>
              <a:off x="-11589" y="6137792"/>
              <a:ext cx="18446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7476478-EEF5-471A-BB6F-BA199458CE68}"/>
                </a:ext>
              </a:extLst>
            </p:cNvPr>
            <p:cNvGrpSpPr/>
            <p:nvPr/>
          </p:nvGrpSpPr>
          <p:grpSpPr>
            <a:xfrm>
              <a:off x="0" y="5716719"/>
              <a:ext cx="1335088" cy="461665"/>
              <a:chOff x="0" y="5662613"/>
              <a:chExt cx="1335088" cy="461665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5A1312B3-5957-4889-BC2D-231957C9917B}"/>
                  </a:ext>
                </a:extLst>
              </p:cNvPr>
              <p:cNvGrpSpPr/>
              <p:nvPr/>
            </p:nvGrpSpPr>
            <p:grpSpPr>
              <a:xfrm>
                <a:off x="877888" y="5795020"/>
                <a:ext cx="457200" cy="196850"/>
                <a:chOff x="970025" y="5807075"/>
                <a:chExt cx="457200" cy="196850"/>
              </a:xfrm>
            </p:grpSpPr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BFC8C058-9D9D-433C-B3C3-0B2359038445}"/>
                    </a:ext>
                  </a:extLst>
                </p:cNvPr>
                <p:cNvCxnSpPr/>
                <p:nvPr/>
              </p:nvCxnSpPr>
              <p:spPr>
                <a:xfrm>
                  <a:off x="970025" y="5807075"/>
                  <a:ext cx="4572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prstDash val="sysDot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7B9EF24F-DBA7-4568-A6DA-BC13BB0B2CED}"/>
                    </a:ext>
                  </a:extLst>
                </p:cNvPr>
                <p:cNvCxnSpPr/>
                <p:nvPr/>
              </p:nvCxnSpPr>
              <p:spPr>
                <a:xfrm>
                  <a:off x="970025" y="6003925"/>
                  <a:ext cx="4572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C62DDC-C313-45B6-B556-D0CE0D2E1BE0}"/>
                  </a:ext>
                </a:extLst>
              </p:cNvPr>
              <p:cNvSpPr txBox="1"/>
              <p:nvPr/>
            </p:nvSpPr>
            <p:spPr>
              <a:xfrm>
                <a:off x="0" y="5662613"/>
                <a:ext cx="902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Radiation</a:t>
                </a:r>
              </a:p>
              <a:p>
                <a:r>
                  <a:rPr lang="en-US" sz="1200" dirty="0"/>
                  <a:t>Conduction</a:t>
                </a:r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ACC0E9A-B225-4127-BBEA-0F05E8CC0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88" y="847356"/>
            <a:ext cx="10395902" cy="5637264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5C271E-7A63-9CC5-8630-342FD53DE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BDDB27-CF63-DE7A-DE0F-ED679BF09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553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64A38-51EA-4E90-82ED-B03E10F27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852"/>
            <a:ext cx="10515600" cy="581080"/>
          </a:xfrm>
        </p:spPr>
        <p:txBody>
          <a:bodyPr>
            <a:normAutofit/>
          </a:bodyPr>
          <a:lstStyle/>
          <a:p>
            <a:r>
              <a:rPr lang="en-US" dirty="0"/>
              <a:t>Heat Map: Disengaged Zero-Q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1297CE4-8123-42A6-8FE9-AB0434162D0F}"/>
              </a:ext>
            </a:extLst>
          </p:cNvPr>
          <p:cNvGrpSpPr/>
          <p:nvPr/>
        </p:nvGrpSpPr>
        <p:grpSpPr>
          <a:xfrm>
            <a:off x="-11589" y="5716719"/>
            <a:ext cx="1844675" cy="698072"/>
            <a:chOff x="-11589" y="5716719"/>
            <a:chExt cx="1844675" cy="69807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E857BE-FEB4-406A-BACB-41FC008CD80B}"/>
                </a:ext>
              </a:extLst>
            </p:cNvPr>
            <p:cNvSpPr txBox="1"/>
            <p:nvPr/>
          </p:nvSpPr>
          <p:spPr>
            <a:xfrm>
              <a:off x="-11589" y="6137792"/>
              <a:ext cx="184467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20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15552DE-1328-4631-8D11-2FB988E1BF94}"/>
                </a:ext>
              </a:extLst>
            </p:cNvPr>
            <p:cNvGrpSpPr/>
            <p:nvPr/>
          </p:nvGrpSpPr>
          <p:grpSpPr>
            <a:xfrm>
              <a:off x="0" y="5716719"/>
              <a:ext cx="1335088" cy="461665"/>
              <a:chOff x="0" y="5662613"/>
              <a:chExt cx="1335088" cy="46166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3FF172E-3D5C-4289-A949-0B9529C1C627}"/>
                  </a:ext>
                </a:extLst>
              </p:cNvPr>
              <p:cNvGrpSpPr/>
              <p:nvPr/>
            </p:nvGrpSpPr>
            <p:grpSpPr>
              <a:xfrm>
                <a:off x="877888" y="5795020"/>
                <a:ext cx="457200" cy="196850"/>
                <a:chOff x="970025" y="5807075"/>
                <a:chExt cx="457200" cy="196850"/>
              </a:xfrm>
            </p:grpSpPr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1437C532-4AEA-448A-A155-0EC7A23EAF65}"/>
                    </a:ext>
                  </a:extLst>
                </p:cNvPr>
                <p:cNvCxnSpPr/>
                <p:nvPr/>
              </p:nvCxnSpPr>
              <p:spPr>
                <a:xfrm>
                  <a:off x="970025" y="5807075"/>
                  <a:ext cx="4572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prstDash val="sysDot"/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6F2DA91D-0B0E-4A23-A0C2-032A8EF94BB1}"/>
                    </a:ext>
                  </a:extLst>
                </p:cNvPr>
                <p:cNvCxnSpPr/>
                <p:nvPr/>
              </p:nvCxnSpPr>
              <p:spPr>
                <a:xfrm>
                  <a:off x="970025" y="6003925"/>
                  <a:ext cx="457200" cy="0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40174C5-6072-4F89-B2B1-509823CE1DFA}"/>
                  </a:ext>
                </a:extLst>
              </p:cNvPr>
              <p:cNvSpPr txBox="1"/>
              <p:nvPr/>
            </p:nvSpPr>
            <p:spPr>
              <a:xfrm>
                <a:off x="0" y="5662613"/>
                <a:ext cx="902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Radiation</a:t>
                </a:r>
              </a:p>
              <a:p>
                <a:r>
                  <a:rPr lang="en-US" sz="1200" dirty="0"/>
                  <a:t>Conduction</a:t>
                </a:r>
              </a:p>
            </p:txBody>
          </p: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6BF66DE-A6BB-4B40-8C7C-28C6B2514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5088" y="847356"/>
            <a:ext cx="10395902" cy="5637264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A6B75195-EC2A-669B-F2D6-7C3958C2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400800"/>
            <a:ext cx="4876800" cy="304800"/>
          </a:xfrm>
        </p:spPr>
        <p:txBody>
          <a:bodyPr/>
          <a:lstStyle/>
          <a:p>
            <a:r>
              <a:rPr lang="en-US" dirty="0"/>
              <a:t>TFAWS 2023 – August 21-25,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3410FE-5098-540E-9D26-5D3A0A1F8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6400800"/>
            <a:ext cx="2540000" cy="304800"/>
          </a:xfrm>
        </p:spPr>
        <p:txBody>
          <a:bodyPr/>
          <a:lstStyle/>
          <a:p>
            <a:fld id="{33F42015-0FC7-4B0E-8D2B-76EADF48D957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1078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0a2472-efc4-4fa9-806c-5000036cce56">
      <Terms xmlns="http://schemas.microsoft.com/office/infopath/2007/PartnerControls"/>
    </lcf76f155ced4ddcb4097134ff3c332f>
    <TaxCatchAll xmlns="d683b4b1-f43f-4114-9370-8d0bd2b1ca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A82A82E76B3841A9DDF37928528FAC" ma:contentTypeVersion="13" ma:contentTypeDescription="Create a new document." ma:contentTypeScope="" ma:versionID="d229d5bd45c09b484ea48c613ed40ba8">
  <xsd:schema xmlns:xsd="http://www.w3.org/2001/XMLSchema" xmlns:xs="http://www.w3.org/2001/XMLSchema" xmlns:p="http://schemas.microsoft.com/office/2006/metadata/properties" xmlns:ns2="410a2472-efc4-4fa9-806c-5000036cce56" xmlns:ns3="d683b4b1-f43f-4114-9370-8d0bd2b1ca1b" targetNamespace="http://schemas.microsoft.com/office/2006/metadata/properties" ma:root="true" ma:fieldsID="3fd01ae5d768eba232e81c2238bcf962" ns2:_="" ns3:_="">
    <xsd:import namespace="410a2472-efc4-4fa9-806c-5000036cce56"/>
    <xsd:import namespace="d683b4b1-f43f-4114-9370-8d0bd2b1ca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0a2472-efc4-4fa9-806c-5000036cce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83b4b1-f43f-4114-9370-8d0bd2b1ca1b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e5f93a4c-209e-4bff-a68d-0460fc4754f6}" ma:internalName="TaxCatchAll" ma:showField="CatchAllData" ma:web="d683b4b1-f43f-4114-9370-8d0bd2b1ca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75F7E1-25EC-49AD-AD10-E5DBBDD78C4A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  <ds:schemaRef ds:uri="410a2472-efc4-4fa9-806c-5000036cce56"/>
    <ds:schemaRef ds:uri="d683b4b1-f43f-4114-9370-8d0bd2b1ca1b"/>
  </ds:schemaRefs>
</ds:datastoreItem>
</file>

<file path=customXml/itemProps2.xml><?xml version="1.0" encoding="utf-8"?>
<ds:datastoreItem xmlns:ds="http://schemas.openxmlformats.org/officeDocument/2006/customXml" ds:itemID="{0A631D46-A88B-44F9-B011-0891D5ECFB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BB82BB-F01B-4CCD-9574-9A818CC8A8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0a2472-efc4-4fa9-806c-5000036cce56"/>
    <ds:schemaRef ds:uri="d683b4b1-f43f-4114-9370-8d0bd2b1c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23878</TotalTime>
  <Words>1946</Words>
  <Application>Microsoft Office PowerPoint</Application>
  <PresentationFormat>Widescreen</PresentationFormat>
  <Paragraphs>464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Cambria Math</vt:lpstr>
      <vt:lpstr>Times</vt:lpstr>
      <vt:lpstr>Blank</vt:lpstr>
      <vt:lpstr>TARDIS: Accelerating TVAC Transitions Seth Abramczyk1 &amp; Bryan Matonak1  1NASA GSFC-545</vt:lpstr>
      <vt:lpstr>Background</vt:lpstr>
      <vt:lpstr>TARDIS Overview (1/2)</vt:lpstr>
      <vt:lpstr>TARDIS Overview (2/2)</vt:lpstr>
      <vt:lpstr>TARDIS in WFI TVAC</vt:lpstr>
      <vt:lpstr>TARDIS Operating Modes</vt:lpstr>
      <vt:lpstr>Temperature Profile (1/2)</vt:lpstr>
      <vt:lpstr>Temperature Profile (2/2)</vt:lpstr>
      <vt:lpstr>Thermal Hardware (per TARDIS)</vt:lpstr>
      <vt:lpstr>I&amp;T</vt:lpstr>
      <vt:lpstr>GSFC TVAC</vt:lpstr>
      <vt:lpstr>GSFC TVAC – Cycles</vt:lpstr>
      <vt:lpstr>Clamp Actuations at Vacuum</vt:lpstr>
      <vt:lpstr>GSFC TVAC Challenges/Issues</vt:lpstr>
      <vt:lpstr>TARDIS Performance</vt:lpstr>
      <vt:lpstr>TARDIS vs L’Ralph AZQ Heat Switch</vt:lpstr>
      <vt:lpstr>Conclusion</vt:lpstr>
      <vt:lpstr>Acknowledgements</vt:lpstr>
      <vt:lpstr>References</vt:lpstr>
      <vt:lpstr>Acronyms</vt:lpstr>
      <vt:lpstr>Backup</vt:lpstr>
      <vt:lpstr>Thermal Model Correlation</vt:lpstr>
      <vt:lpstr>GSFC TVAC – Actual Profile</vt:lpstr>
      <vt:lpstr>TARDIS 2 Test Heater De-bonding</vt:lpstr>
      <vt:lpstr>Heat Map: Engaged</vt:lpstr>
      <vt:lpstr>Heat Map: Disengaged</vt:lpstr>
      <vt:lpstr>Heat Map: Disengaged Zero-Q</vt:lpstr>
    </vt:vector>
  </TitlesOfParts>
  <Company>NASA/Ames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TFAWS 2010 Center Presentation</dc:title>
  <dc:creator>Tom Squire</dc:creator>
  <cp:lastModifiedBy>Abramczyk, Seth (GSFC-5450)</cp:lastModifiedBy>
  <cp:revision>383</cp:revision>
  <cp:lastPrinted>2001-11-30T21:59:45Z</cp:lastPrinted>
  <dcterms:created xsi:type="dcterms:W3CDTF">2001-11-21T21:59:03Z</dcterms:created>
  <dcterms:modified xsi:type="dcterms:W3CDTF">2023-07-07T17:50:35Z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0x01010011A82A82E76B3841A9DDF37928528FAC</vt:lpwstr>
  </property>
</Properties>
</file>