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7"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embeddedFontLst>
    <p:embeddedFont>
      <p:font typeface="Calibri" panose="020F0502020204030204" pitchFamily="34" charset="0"/>
      <p:regular r:id="rId17"/>
      <p:bold r:id="rId18"/>
      <p:italic r:id="rId19"/>
      <p:boldItalic r:id="rId20"/>
    </p:embeddedFont>
    <p:embeddedFont>
      <p:font typeface="Century Gothic" panose="020B0502020202020204" pitchFamily="34" charset="0"/>
      <p:regular r:id="rId21"/>
      <p:bold r:id="rId22"/>
      <p:italic r:id="rId23"/>
      <p:boldItalic r:id="rId24"/>
    </p:embeddedFont>
    <p:embeddedFont>
      <p:font typeface="Exo 2" panose="020B0604020202020204" charset="0"/>
      <p:regular r:id="rId25"/>
      <p:bold r:id="rId26"/>
      <p:italic r:id="rId27"/>
      <p:boldItalic r:id="rId28"/>
    </p:embeddedFont>
    <p:embeddedFont>
      <p:font typeface="Fira Sans Extra Condensed Medium" panose="020B0604020202020204" charset="0"/>
      <p:regular r:id="rId29"/>
      <p:bold r:id="rId30"/>
      <p:italic r:id="rId31"/>
      <p:boldItalic r:id="rId32"/>
    </p:embeddedFont>
    <p:embeddedFont>
      <p:font typeface="Google Sans" panose="020B0604020202020204" charset="0"/>
      <p:regular r:id="rId33"/>
      <p:bold r:id="rId34"/>
      <p:italic r:id="rId35"/>
      <p:boldItalic r:id="rId36"/>
    </p:embeddedFont>
    <p:embeddedFont>
      <p:font typeface="Helvetica Neue" panose="020B0604020202020204" charset="0"/>
      <p:regular r:id="rId37"/>
      <p:bold r:id="rId38"/>
      <p:italic r:id="rId39"/>
      <p:boldItalic r:id="rId40"/>
    </p:embeddedFont>
    <p:embeddedFont>
      <p:font typeface="Libre Franklin" pitchFamily="2" charset="0"/>
      <p:regular r:id="rId41"/>
      <p:bold r:id="rId42"/>
      <p:italic r:id="rId43"/>
      <p:boldItalic r:id="rId44"/>
    </p:embeddedFont>
    <p:embeddedFont>
      <p:font typeface="Nixie One" panose="020B0604020202020204" charset="0"/>
      <p:regular r:id="rId45"/>
    </p:embeddedFont>
    <p:embeddedFont>
      <p:font typeface="Raleway" pitchFamily="2" charset="0"/>
      <p:regular r:id="rId46"/>
      <p:bold r:id="rId47"/>
      <p:italic r:id="rId48"/>
      <p:boldItalic r:id="rId49"/>
    </p:embeddedFont>
    <p:embeddedFont>
      <p:font typeface="Raleway Light" pitchFamily="2" charset="0"/>
      <p:regular r:id="rId50"/>
      <p:bold r:id="rId51"/>
      <p:italic r:id="rId52"/>
      <p:boldItalic r:id="rId53"/>
    </p:embeddedFont>
    <p:embeddedFont>
      <p:font typeface="Roboto Condensed" panose="02000000000000000000" pitchFamily="2" charset="0"/>
      <p:regular r:id="rId54"/>
      <p:bold r:id="rId55"/>
      <p:italic r:id="rId56"/>
      <p:boldItalic r:id="rId57"/>
    </p:embeddedFont>
    <p:embeddedFont>
      <p:font typeface="Roboto Condensed Light" panose="02000000000000000000" pitchFamily="2" charset="0"/>
      <p:regular r:id="rId58"/>
      <p:bold r:id="rId59"/>
      <p:italic r:id="rId60"/>
      <p:boldItalic r:id="rId61"/>
    </p:embeddedFont>
    <p:embeddedFont>
      <p:font typeface="Source Sans Pro" panose="020B0503030403020204" pitchFamily="34" charset="0"/>
      <p:regular r:id="rId62"/>
    </p:embeddedFont>
    <p:embeddedFont>
      <p:font typeface="Trebuchet MS" panose="020B0603020202020204" pitchFamily="34" charset="0"/>
      <p:regular r:id="rId63"/>
      <p:bold r:id="rId64"/>
      <p:italic r:id="rId65"/>
      <p:boldItalic r:id="rId66"/>
    </p:embeddedFont>
    <p:embeddedFont>
      <p:font typeface="Verdana" panose="020B0604030504040204" pitchFamily="34" charset="0"/>
      <p:regular r:id="rId67"/>
      <p:bold r:id="rId68"/>
      <p:italic r:id="rId69"/>
      <p:boldItalic r:id="rId7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0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font" Target="fonts/font10.fntdata"/><Relationship Id="rId21" Type="http://schemas.openxmlformats.org/officeDocument/2006/relationships/font" Target="fonts/font5.fntdata"/><Relationship Id="rId42" Type="http://schemas.openxmlformats.org/officeDocument/2006/relationships/font" Target="fonts/font26.fntdata"/><Relationship Id="rId47" Type="http://schemas.openxmlformats.org/officeDocument/2006/relationships/font" Target="fonts/font31.fntdata"/><Relationship Id="rId63" Type="http://schemas.openxmlformats.org/officeDocument/2006/relationships/font" Target="fonts/font47.fntdata"/><Relationship Id="rId68" Type="http://schemas.openxmlformats.org/officeDocument/2006/relationships/font" Target="fonts/font52.fntdata"/><Relationship Id="rId2" Type="http://schemas.openxmlformats.org/officeDocument/2006/relationships/slide" Target="slides/slide1.xml"/><Relationship Id="rId16" Type="http://schemas.openxmlformats.org/officeDocument/2006/relationships/notesMaster" Target="notesMasters/notesMaster1.xml"/><Relationship Id="rId29" Type="http://schemas.openxmlformats.org/officeDocument/2006/relationships/font" Target="fonts/font13.fntdata"/><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font" Target="fonts/font21.fntdata"/><Relationship Id="rId40" Type="http://schemas.openxmlformats.org/officeDocument/2006/relationships/font" Target="fonts/font24.fntdata"/><Relationship Id="rId45" Type="http://schemas.openxmlformats.org/officeDocument/2006/relationships/font" Target="fonts/font29.fntdata"/><Relationship Id="rId53" Type="http://schemas.openxmlformats.org/officeDocument/2006/relationships/font" Target="fonts/font37.fntdata"/><Relationship Id="rId58" Type="http://schemas.openxmlformats.org/officeDocument/2006/relationships/font" Target="fonts/font42.fntdata"/><Relationship Id="rId66" Type="http://schemas.openxmlformats.org/officeDocument/2006/relationships/font" Target="fonts/font50.fntdata"/><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45.fntdata"/><Relationship Id="rId19" Type="http://schemas.openxmlformats.org/officeDocument/2006/relationships/font" Target="fonts/font3.fntdata"/><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 Id="rId43" Type="http://schemas.openxmlformats.org/officeDocument/2006/relationships/font" Target="fonts/font27.fntdata"/><Relationship Id="rId48" Type="http://schemas.openxmlformats.org/officeDocument/2006/relationships/font" Target="fonts/font32.fntdata"/><Relationship Id="rId56" Type="http://schemas.openxmlformats.org/officeDocument/2006/relationships/font" Target="fonts/font40.fntdata"/><Relationship Id="rId64" Type="http://schemas.openxmlformats.org/officeDocument/2006/relationships/font" Target="fonts/font48.fntdata"/><Relationship Id="rId69" Type="http://schemas.openxmlformats.org/officeDocument/2006/relationships/font" Target="fonts/font53.fntdata"/><Relationship Id="rId8" Type="http://schemas.openxmlformats.org/officeDocument/2006/relationships/slide" Target="slides/slide7.xml"/><Relationship Id="rId51" Type="http://schemas.openxmlformats.org/officeDocument/2006/relationships/font" Target="fonts/font35.fntdata"/><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font" Target="fonts/font22.fntdata"/><Relationship Id="rId46" Type="http://schemas.openxmlformats.org/officeDocument/2006/relationships/font" Target="fonts/font30.fntdata"/><Relationship Id="rId59" Type="http://schemas.openxmlformats.org/officeDocument/2006/relationships/font" Target="fonts/font43.fntdata"/><Relationship Id="rId67" Type="http://schemas.openxmlformats.org/officeDocument/2006/relationships/font" Target="fonts/font51.fntdata"/><Relationship Id="rId20" Type="http://schemas.openxmlformats.org/officeDocument/2006/relationships/font" Target="fonts/font4.fntdata"/><Relationship Id="rId41" Type="http://schemas.openxmlformats.org/officeDocument/2006/relationships/font" Target="fonts/font25.fntdata"/><Relationship Id="rId54" Type="http://schemas.openxmlformats.org/officeDocument/2006/relationships/font" Target="fonts/font38.fntdata"/><Relationship Id="rId62" Type="http://schemas.openxmlformats.org/officeDocument/2006/relationships/font" Target="fonts/font46.fntdata"/><Relationship Id="rId70" Type="http://schemas.openxmlformats.org/officeDocument/2006/relationships/font" Target="fonts/font5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font" Target="fonts/font20.fntdata"/><Relationship Id="rId49" Type="http://schemas.openxmlformats.org/officeDocument/2006/relationships/font" Target="fonts/font33.fntdata"/><Relationship Id="rId57" Type="http://schemas.openxmlformats.org/officeDocument/2006/relationships/font" Target="fonts/font41.fntdata"/><Relationship Id="rId10" Type="http://schemas.openxmlformats.org/officeDocument/2006/relationships/slide" Target="slides/slide9.xml"/><Relationship Id="rId31" Type="http://schemas.openxmlformats.org/officeDocument/2006/relationships/font" Target="fonts/font15.fntdata"/><Relationship Id="rId44" Type="http://schemas.openxmlformats.org/officeDocument/2006/relationships/font" Target="fonts/font28.fntdata"/><Relationship Id="rId52" Type="http://schemas.openxmlformats.org/officeDocument/2006/relationships/font" Target="fonts/font36.fntdata"/><Relationship Id="rId60" Type="http://schemas.openxmlformats.org/officeDocument/2006/relationships/font" Target="fonts/font44.fntdata"/><Relationship Id="rId65" Type="http://schemas.openxmlformats.org/officeDocument/2006/relationships/font" Target="fonts/font49.fntdata"/><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font" Target="fonts/font2.fntdata"/><Relationship Id="rId39" Type="http://schemas.openxmlformats.org/officeDocument/2006/relationships/font" Target="fonts/font23.fntdata"/><Relationship Id="rId34" Type="http://schemas.openxmlformats.org/officeDocument/2006/relationships/font" Target="fonts/font18.fntdata"/><Relationship Id="rId50" Type="http://schemas.openxmlformats.org/officeDocument/2006/relationships/font" Target="fonts/font34.fntdata"/><Relationship Id="rId55" Type="http://schemas.openxmlformats.org/officeDocument/2006/relationships/font" Target="fonts/font39.fntdata"/><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135bd155e8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135bd155e8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2313c46ab3c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2313c46ab3c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313c46ab3c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2313c46ab3c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2313c46ab3c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2313c46ab3c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2313c46ab3c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2313c46ab3c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313c46ab3c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2313c46ab3c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2313c46ab3c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2313c46ab3c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2313c46ab3c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2313c46ab3c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313c46ab3c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2313c46ab3c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313c46ab3c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2313c46ab3c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313c46ab3c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13c46ab3c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313c46ab3c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2313c46ab3c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2313c46ab3c_0_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2313c46ab3c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16c2b5164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216c2b5164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pening slide">
  <p:cSld name="CUSTOM_7">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mt="33000"/>
          </a:blip>
          <a:stretch>
            <a:fillRect/>
          </a:stretch>
        </p:blipFill>
        <p:spPr>
          <a:xfrm>
            <a:off x="76200" y="535781"/>
            <a:ext cx="9144003" cy="4071939"/>
          </a:xfrm>
          <a:prstGeom prst="rect">
            <a:avLst/>
          </a:prstGeom>
          <a:noFill/>
          <a:ln>
            <a:noFill/>
          </a:ln>
        </p:spPr>
      </p:pic>
      <p:sp>
        <p:nvSpPr>
          <p:cNvPr id="10" name="Google Shape;10;p2"/>
          <p:cNvSpPr txBox="1">
            <a:spLocks noGrp="1"/>
          </p:cNvSpPr>
          <p:nvPr>
            <p:ph type="ctrTitle"/>
          </p:nvPr>
        </p:nvSpPr>
        <p:spPr>
          <a:xfrm>
            <a:off x="2047875" y="1380100"/>
            <a:ext cx="6998100" cy="1782300"/>
          </a:xfrm>
          <a:prstGeom prst="rect">
            <a:avLst/>
          </a:prstGeom>
        </p:spPr>
        <p:txBody>
          <a:bodyPr spcFirstLastPara="1" wrap="square" lIns="91425" tIns="91425" rIns="91425" bIns="91425" anchor="b" anchorCtr="0">
            <a:noAutofit/>
          </a:bodyPr>
          <a:lstStyle>
            <a:lvl1pPr lvl="0" algn="r" rtl="0">
              <a:spcBef>
                <a:spcPts val="0"/>
              </a:spcBef>
              <a:spcAft>
                <a:spcPts val="0"/>
              </a:spcAft>
              <a:buSzPts val="6000"/>
              <a:buNone/>
              <a:defRPr sz="4800"/>
            </a:lvl1pPr>
            <a:lvl2pPr lvl="1" algn="r" rtl="0">
              <a:spcBef>
                <a:spcPts val="0"/>
              </a:spcBef>
              <a:spcAft>
                <a:spcPts val="0"/>
              </a:spcAft>
              <a:buSzPts val="5200"/>
              <a:buNone/>
              <a:defRPr sz="5200"/>
            </a:lvl2pPr>
            <a:lvl3pPr lvl="2" algn="r" rtl="0">
              <a:spcBef>
                <a:spcPts val="0"/>
              </a:spcBef>
              <a:spcAft>
                <a:spcPts val="0"/>
              </a:spcAft>
              <a:buSzPts val="5200"/>
              <a:buNone/>
              <a:defRPr sz="5200"/>
            </a:lvl3pPr>
            <a:lvl4pPr lvl="3" algn="r" rtl="0">
              <a:spcBef>
                <a:spcPts val="0"/>
              </a:spcBef>
              <a:spcAft>
                <a:spcPts val="0"/>
              </a:spcAft>
              <a:buSzPts val="5200"/>
              <a:buNone/>
              <a:defRPr sz="5200"/>
            </a:lvl4pPr>
            <a:lvl5pPr lvl="4" algn="r" rtl="0">
              <a:spcBef>
                <a:spcPts val="0"/>
              </a:spcBef>
              <a:spcAft>
                <a:spcPts val="0"/>
              </a:spcAft>
              <a:buSzPts val="5200"/>
              <a:buNone/>
              <a:defRPr sz="5200"/>
            </a:lvl5pPr>
            <a:lvl6pPr lvl="5" algn="r" rtl="0">
              <a:spcBef>
                <a:spcPts val="0"/>
              </a:spcBef>
              <a:spcAft>
                <a:spcPts val="0"/>
              </a:spcAft>
              <a:buSzPts val="5200"/>
              <a:buNone/>
              <a:defRPr sz="5200"/>
            </a:lvl6pPr>
            <a:lvl7pPr lvl="6" algn="r" rtl="0">
              <a:spcBef>
                <a:spcPts val="0"/>
              </a:spcBef>
              <a:spcAft>
                <a:spcPts val="0"/>
              </a:spcAft>
              <a:buSzPts val="5200"/>
              <a:buNone/>
              <a:defRPr sz="5200"/>
            </a:lvl7pPr>
            <a:lvl8pPr lvl="7" algn="r" rtl="0">
              <a:spcBef>
                <a:spcPts val="0"/>
              </a:spcBef>
              <a:spcAft>
                <a:spcPts val="0"/>
              </a:spcAft>
              <a:buSzPts val="5200"/>
              <a:buNone/>
              <a:defRPr sz="5200"/>
            </a:lvl8pPr>
            <a:lvl9pPr lvl="8" algn="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693931" y="2748122"/>
            <a:ext cx="4352100" cy="7170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1200"/>
              <a:buNone/>
              <a:defRPr/>
            </a:lvl1pPr>
            <a:lvl2pPr lvl="1" algn="r" rtl="0">
              <a:lnSpc>
                <a:spcPct val="100000"/>
              </a:lnSpc>
              <a:spcBef>
                <a:spcPts val="0"/>
              </a:spcBef>
              <a:spcAft>
                <a:spcPts val="0"/>
              </a:spcAft>
              <a:buSzPts val="2800"/>
              <a:buNone/>
              <a:defRPr sz="2800"/>
            </a:lvl2pPr>
            <a:lvl3pPr lvl="2" algn="r" rtl="0">
              <a:lnSpc>
                <a:spcPct val="100000"/>
              </a:lnSpc>
              <a:spcBef>
                <a:spcPts val="0"/>
              </a:spcBef>
              <a:spcAft>
                <a:spcPts val="0"/>
              </a:spcAft>
              <a:buSzPts val="2800"/>
              <a:buNone/>
              <a:defRPr sz="2800"/>
            </a:lvl3pPr>
            <a:lvl4pPr lvl="3" algn="r" rtl="0">
              <a:lnSpc>
                <a:spcPct val="100000"/>
              </a:lnSpc>
              <a:spcBef>
                <a:spcPts val="0"/>
              </a:spcBef>
              <a:spcAft>
                <a:spcPts val="0"/>
              </a:spcAft>
              <a:buSzPts val="2800"/>
              <a:buNone/>
              <a:defRPr sz="2800"/>
            </a:lvl4pPr>
            <a:lvl5pPr lvl="4" algn="r" rtl="0">
              <a:lnSpc>
                <a:spcPct val="100000"/>
              </a:lnSpc>
              <a:spcBef>
                <a:spcPts val="0"/>
              </a:spcBef>
              <a:spcAft>
                <a:spcPts val="0"/>
              </a:spcAft>
              <a:buSzPts val="2800"/>
              <a:buNone/>
              <a:defRPr sz="2800"/>
            </a:lvl5pPr>
            <a:lvl6pPr lvl="5" algn="r" rtl="0">
              <a:lnSpc>
                <a:spcPct val="100000"/>
              </a:lnSpc>
              <a:spcBef>
                <a:spcPts val="0"/>
              </a:spcBef>
              <a:spcAft>
                <a:spcPts val="0"/>
              </a:spcAft>
              <a:buSzPts val="2800"/>
              <a:buNone/>
              <a:defRPr sz="2800"/>
            </a:lvl6pPr>
            <a:lvl7pPr lvl="6" algn="r" rtl="0">
              <a:lnSpc>
                <a:spcPct val="100000"/>
              </a:lnSpc>
              <a:spcBef>
                <a:spcPts val="0"/>
              </a:spcBef>
              <a:spcAft>
                <a:spcPts val="0"/>
              </a:spcAft>
              <a:buSzPts val="2800"/>
              <a:buNone/>
              <a:defRPr sz="2800"/>
            </a:lvl7pPr>
            <a:lvl8pPr lvl="7" algn="r" rtl="0">
              <a:lnSpc>
                <a:spcPct val="100000"/>
              </a:lnSpc>
              <a:spcBef>
                <a:spcPts val="0"/>
              </a:spcBef>
              <a:spcAft>
                <a:spcPts val="0"/>
              </a:spcAft>
              <a:buSzPts val="2800"/>
              <a:buNone/>
              <a:defRPr sz="2800"/>
            </a:lvl8pPr>
            <a:lvl9pPr lvl="8" algn="r" rtl="0">
              <a:lnSpc>
                <a:spcPct val="100000"/>
              </a:lnSpc>
              <a:spcBef>
                <a:spcPts val="0"/>
              </a:spcBef>
              <a:spcAft>
                <a:spcPts val="0"/>
              </a:spcAft>
              <a:buSzPts val="2800"/>
              <a:buNone/>
              <a:defRPr sz="2800"/>
            </a:lvl9pPr>
          </a:lstStyle>
          <a:p>
            <a:endParaRPr/>
          </a:p>
        </p:txBody>
      </p:sp>
      <p:cxnSp>
        <p:nvCxnSpPr>
          <p:cNvPr id="12" name="Google Shape;12;p2"/>
          <p:cNvCxnSpPr/>
          <p:nvPr/>
        </p:nvCxnSpPr>
        <p:spPr>
          <a:xfrm>
            <a:off x="6109200" y="3106625"/>
            <a:ext cx="3363000" cy="0"/>
          </a:xfrm>
          <a:prstGeom prst="straightConnector1">
            <a:avLst/>
          </a:prstGeom>
          <a:noFill/>
          <a:ln w="9525" cap="flat" cmpd="sng">
            <a:solidFill>
              <a:srgbClr val="1155CC"/>
            </a:solidFill>
            <a:prstDash val="solid"/>
            <a:round/>
            <a:headEnd type="none" w="med" len="med"/>
            <a:tailEnd type="none" w="med" len="med"/>
          </a:ln>
        </p:spPr>
      </p:cxnSp>
      <p:sp>
        <p:nvSpPr>
          <p:cNvPr id="13" name="Google Shape;13;p2"/>
          <p:cNvSpPr/>
          <p:nvPr/>
        </p:nvSpPr>
        <p:spPr>
          <a:xfrm>
            <a:off x="-52400" y="-67375"/>
            <a:ext cx="509100" cy="5300700"/>
          </a:xfrm>
          <a:prstGeom prst="rect">
            <a:avLst/>
          </a:prstGeom>
          <a:solidFill>
            <a:srgbClr val="1155CC"/>
          </a:solidFill>
          <a:ln w="9525" cap="flat" cmpd="sng">
            <a:solidFill>
              <a:srgbClr val="1155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pos="5661">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able of contents">
  <p:cSld name="CUSTOM_17">
    <p:spTree>
      <p:nvGrpSpPr>
        <p:cNvPr id="1" name="Shape 14"/>
        <p:cNvGrpSpPr/>
        <p:nvPr/>
      </p:nvGrpSpPr>
      <p:grpSpPr>
        <a:xfrm>
          <a:off x="0" y="0"/>
          <a:ext cx="0" cy="0"/>
          <a:chOff x="0" y="0"/>
          <a:chExt cx="0" cy="0"/>
        </a:xfrm>
      </p:grpSpPr>
      <p:sp>
        <p:nvSpPr>
          <p:cNvPr id="15" name="Google Shape;15;p3"/>
          <p:cNvSpPr txBox="1">
            <a:spLocks noGrp="1"/>
          </p:cNvSpPr>
          <p:nvPr>
            <p:ph type="ctrTitle"/>
          </p:nvPr>
        </p:nvSpPr>
        <p:spPr>
          <a:xfrm>
            <a:off x="306150" y="544448"/>
            <a:ext cx="2058600" cy="5778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1155CC"/>
              </a:buClr>
              <a:buSzPts val="1800"/>
              <a:buFont typeface="Roboto Condensed"/>
              <a:buNone/>
              <a:defRPr sz="1800" b="0">
                <a:solidFill>
                  <a:srgbClr val="1155CC"/>
                </a:solidFill>
                <a:latin typeface="Roboto Condensed"/>
                <a:ea typeface="Roboto Condensed"/>
                <a:cs typeface="Roboto Condensed"/>
                <a:sym typeface="Roboto Condensed"/>
              </a:defRPr>
            </a:lvl1pPr>
            <a:lvl2pPr lvl="1"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2pPr>
            <a:lvl3pPr lvl="2"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3pPr>
            <a:lvl4pPr lvl="3"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4pPr>
            <a:lvl5pPr lvl="4"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5pPr>
            <a:lvl6pPr lvl="5"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6pPr>
            <a:lvl7pPr lvl="6"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7pPr>
            <a:lvl8pPr lvl="7"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8pPr>
            <a:lvl9pPr lvl="8"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9pPr>
          </a:lstStyle>
          <a:p>
            <a:endParaRPr/>
          </a:p>
        </p:txBody>
      </p:sp>
      <p:sp>
        <p:nvSpPr>
          <p:cNvPr id="16" name="Google Shape;16;p3"/>
          <p:cNvSpPr txBox="1">
            <a:spLocks noGrp="1"/>
          </p:cNvSpPr>
          <p:nvPr>
            <p:ph type="title" idx="2" hasCustomPrompt="1"/>
          </p:nvPr>
        </p:nvSpPr>
        <p:spPr>
          <a:xfrm>
            <a:off x="2118448" y="544448"/>
            <a:ext cx="11076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Font typeface="Roboto Condensed"/>
              <a:buNone/>
              <a:defRPr sz="3000" b="0">
                <a:latin typeface="Roboto Condensed"/>
                <a:ea typeface="Roboto Condensed"/>
                <a:cs typeface="Roboto Condensed"/>
                <a:sym typeface="Roboto Condensed"/>
              </a:defRPr>
            </a:lvl1pPr>
            <a:lvl2pPr lvl="1" algn="r" rtl="0">
              <a:spcBef>
                <a:spcPts val="0"/>
              </a:spcBef>
              <a:spcAft>
                <a:spcPts val="0"/>
              </a:spcAft>
              <a:buSzPts val="3000"/>
              <a:buFont typeface="Roboto Condensed"/>
              <a:buNone/>
              <a:defRPr sz="3000" b="0">
                <a:latin typeface="Roboto Condensed"/>
                <a:ea typeface="Roboto Condensed"/>
                <a:cs typeface="Roboto Condensed"/>
                <a:sym typeface="Roboto Condensed"/>
              </a:defRPr>
            </a:lvl2pPr>
            <a:lvl3pPr lvl="2" algn="r" rtl="0">
              <a:spcBef>
                <a:spcPts val="0"/>
              </a:spcBef>
              <a:spcAft>
                <a:spcPts val="0"/>
              </a:spcAft>
              <a:buSzPts val="3000"/>
              <a:buFont typeface="Roboto Condensed"/>
              <a:buNone/>
              <a:defRPr sz="3000" b="0">
                <a:latin typeface="Roboto Condensed"/>
                <a:ea typeface="Roboto Condensed"/>
                <a:cs typeface="Roboto Condensed"/>
                <a:sym typeface="Roboto Condensed"/>
              </a:defRPr>
            </a:lvl3pPr>
            <a:lvl4pPr lvl="3" algn="r" rtl="0">
              <a:spcBef>
                <a:spcPts val="0"/>
              </a:spcBef>
              <a:spcAft>
                <a:spcPts val="0"/>
              </a:spcAft>
              <a:buSzPts val="3000"/>
              <a:buFont typeface="Roboto Condensed"/>
              <a:buNone/>
              <a:defRPr sz="3000" b="0">
                <a:latin typeface="Roboto Condensed"/>
                <a:ea typeface="Roboto Condensed"/>
                <a:cs typeface="Roboto Condensed"/>
                <a:sym typeface="Roboto Condensed"/>
              </a:defRPr>
            </a:lvl4pPr>
            <a:lvl5pPr lvl="4" algn="r" rtl="0">
              <a:spcBef>
                <a:spcPts val="0"/>
              </a:spcBef>
              <a:spcAft>
                <a:spcPts val="0"/>
              </a:spcAft>
              <a:buSzPts val="3000"/>
              <a:buFont typeface="Roboto Condensed"/>
              <a:buNone/>
              <a:defRPr sz="3000" b="0">
                <a:latin typeface="Roboto Condensed"/>
                <a:ea typeface="Roboto Condensed"/>
                <a:cs typeface="Roboto Condensed"/>
                <a:sym typeface="Roboto Condensed"/>
              </a:defRPr>
            </a:lvl5pPr>
            <a:lvl6pPr lvl="5" algn="r" rtl="0">
              <a:spcBef>
                <a:spcPts val="0"/>
              </a:spcBef>
              <a:spcAft>
                <a:spcPts val="0"/>
              </a:spcAft>
              <a:buSzPts val="3000"/>
              <a:buFont typeface="Roboto Condensed"/>
              <a:buNone/>
              <a:defRPr sz="3000" b="0">
                <a:latin typeface="Roboto Condensed"/>
                <a:ea typeface="Roboto Condensed"/>
                <a:cs typeface="Roboto Condensed"/>
                <a:sym typeface="Roboto Condensed"/>
              </a:defRPr>
            </a:lvl6pPr>
            <a:lvl7pPr lvl="6" algn="r" rtl="0">
              <a:spcBef>
                <a:spcPts val="0"/>
              </a:spcBef>
              <a:spcAft>
                <a:spcPts val="0"/>
              </a:spcAft>
              <a:buSzPts val="3000"/>
              <a:buFont typeface="Roboto Condensed"/>
              <a:buNone/>
              <a:defRPr sz="3000" b="0">
                <a:latin typeface="Roboto Condensed"/>
                <a:ea typeface="Roboto Condensed"/>
                <a:cs typeface="Roboto Condensed"/>
                <a:sym typeface="Roboto Condensed"/>
              </a:defRPr>
            </a:lvl7pPr>
            <a:lvl8pPr lvl="7" algn="r" rtl="0">
              <a:spcBef>
                <a:spcPts val="0"/>
              </a:spcBef>
              <a:spcAft>
                <a:spcPts val="0"/>
              </a:spcAft>
              <a:buSzPts val="3000"/>
              <a:buFont typeface="Roboto Condensed"/>
              <a:buNone/>
              <a:defRPr sz="3000" b="0">
                <a:latin typeface="Roboto Condensed"/>
                <a:ea typeface="Roboto Condensed"/>
                <a:cs typeface="Roboto Condensed"/>
                <a:sym typeface="Roboto Condensed"/>
              </a:defRPr>
            </a:lvl8pPr>
            <a:lvl9pPr lvl="8" algn="r" rtl="0">
              <a:spcBef>
                <a:spcPts val="0"/>
              </a:spcBef>
              <a:spcAft>
                <a:spcPts val="0"/>
              </a:spcAft>
              <a:buSzPts val="3000"/>
              <a:buFont typeface="Roboto Condensed"/>
              <a:buNone/>
              <a:defRPr sz="3000" b="0">
                <a:latin typeface="Roboto Condensed"/>
                <a:ea typeface="Roboto Condensed"/>
                <a:cs typeface="Roboto Condensed"/>
                <a:sym typeface="Roboto Condensed"/>
              </a:defRPr>
            </a:lvl9pPr>
          </a:lstStyle>
          <a:p>
            <a:r>
              <a:t>xx%</a:t>
            </a:r>
          </a:p>
        </p:txBody>
      </p:sp>
      <p:sp>
        <p:nvSpPr>
          <p:cNvPr id="17" name="Google Shape;17;p3"/>
          <p:cNvSpPr txBox="1">
            <a:spLocks noGrp="1"/>
          </p:cNvSpPr>
          <p:nvPr>
            <p:ph type="title" idx="3" hasCustomPrompt="1"/>
          </p:nvPr>
        </p:nvSpPr>
        <p:spPr>
          <a:xfrm>
            <a:off x="2101581" y="1521803"/>
            <a:ext cx="11076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Font typeface="Roboto Condensed"/>
              <a:buNone/>
              <a:defRPr sz="3000" b="0">
                <a:latin typeface="Roboto Condensed"/>
                <a:ea typeface="Roboto Condensed"/>
                <a:cs typeface="Roboto Condensed"/>
                <a:sym typeface="Roboto Condensed"/>
              </a:defRPr>
            </a:lvl1pPr>
            <a:lvl2pPr lvl="1" algn="ctr" rtl="0">
              <a:spcBef>
                <a:spcPts val="0"/>
              </a:spcBef>
              <a:spcAft>
                <a:spcPts val="0"/>
              </a:spcAft>
              <a:buSzPts val="3000"/>
              <a:buFont typeface="Roboto Condensed"/>
              <a:buNone/>
              <a:defRPr sz="3000" b="0">
                <a:latin typeface="Roboto Condensed"/>
                <a:ea typeface="Roboto Condensed"/>
                <a:cs typeface="Roboto Condensed"/>
                <a:sym typeface="Roboto Condensed"/>
              </a:defRPr>
            </a:lvl2pPr>
            <a:lvl3pPr lvl="2" algn="ctr" rtl="0">
              <a:spcBef>
                <a:spcPts val="0"/>
              </a:spcBef>
              <a:spcAft>
                <a:spcPts val="0"/>
              </a:spcAft>
              <a:buSzPts val="3000"/>
              <a:buFont typeface="Roboto Condensed"/>
              <a:buNone/>
              <a:defRPr sz="3000" b="0">
                <a:latin typeface="Roboto Condensed"/>
                <a:ea typeface="Roboto Condensed"/>
                <a:cs typeface="Roboto Condensed"/>
                <a:sym typeface="Roboto Condensed"/>
              </a:defRPr>
            </a:lvl3pPr>
            <a:lvl4pPr lvl="3" algn="ctr" rtl="0">
              <a:spcBef>
                <a:spcPts val="0"/>
              </a:spcBef>
              <a:spcAft>
                <a:spcPts val="0"/>
              </a:spcAft>
              <a:buSzPts val="3000"/>
              <a:buFont typeface="Roboto Condensed"/>
              <a:buNone/>
              <a:defRPr sz="3000" b="0">
                <a:latin typeface="Roboto Condensed"/>
                <a:ea typeface="Roboto Condensed"/>
                <a:cs typeface="Roboto Condensed"/>
                <a:sym typeface="Roboto Condensed"/>
              </a:defRPr>
            </a:lvl4pPr>
            <a:lvl5pPr lvl="4" algn="ctr" rtl="0">
              <a:spcBef>
                <a:spcPts val="0"/>
              </a:spcBef>
              <a:spcAft>
                <a:spcPts val="0"/>
              </a:spcAft>
              <a:buSzPts val="3000"/>
              <a:buFont typeface="Roboto Condensed"/>
              <a:buNone/>
              <a:defRPr sz="3000" b="0">
                <a:latin typeface="Roboto Condensed"/>
                <a:ea typeface="Roboto Condensed"/>
                <a:cs typeface="Roboto Condensed"/>
                <a:sym typeface="Roboto Condensed"/>
              </a:defRPr>
            </a:lvl5pPr>
            <a:lvl6pPr lvl="5" algn="ctr" rtl="0">
              <a:spcBef>
                <a:spcPts val="0"/>
              </a:spcBef>
              <a:spcAft>
                <a:spcPts val="0"/>
              </a:spcAft>
              <a:buSzPts val="3000"/>
              <a:buFont typeface="Roboto Condensed"/>
              <a:buNone/>
              <a:defRPr sz="3000" b="0">
                <a:latin typeface="Roboto Condensed"/>
                <a:ea typeface="Roboto Condensed"/>
                <a:cs typeface="Roboto Condensed"/>
                <a:sym typeface="Roboto Condensed"/>
              </a:defRPr>
            </a:lvl6pPr>
            <a:lvl7pPr lvl="6" algn="ctr" rtl="0">
              <a:spcBef>
                <a:spcPts val="0"/>
              </a:spcBef>
              <a:spcAft>
                <a:spcPts val="0"/>
              </a:spcAft>
              <a:buSzPts val="3000"/>
              <a:buFont typeface="Roboto Condensed"/>
              <a:buNone/>
              <a:defRPr sz="3000" b="0">
                <a:latin typeface="Roboto Condensed"/>
                <a:ea typeface="Roboto Condensed"/>
                <a:cs typeface="Roboto Condensed"/>
                <a:sym typeface="Roboto Condensed"/>
              </a:defRPr>
            </a:lvl7pPr>
            <a:lvl8pPr lvl="7" algn="ctr" rtl="0">
              <a:spcBef>
                <a:spcPts val="0"/>
              </a:spcBef>
              <a:spcAft>
                <a:spcPts val="0"/>
              </a:spcAft>
              <a:buSzPts val="3000"/>
              <a:buFont typeface="Roboto Condensed"/>
              <a:buNone/>
              <a:defRPr sz="3000" b="0">
                <a:latin typeface="Roboto Condensed"/>
                <a:ea typeface="Roboto Condensed"/>
                <a:cs typeface="Roboto Condensed"/>
                <a:sym typeface="Roboto Condensed"/>
              </a:defRPr>
            </a:lvl8pPr>
            <a:lvl9pPr lvl="8" algn="ctr" rtl="0">
              <a:spcBef>
                <a:spcPts val="0"/>
              </a:spcBef>
              <a:spcAft>
                <a:spcPts val="0"/>
              </a:spcAft>
              <a:buSzPts val="3000"/>
              <a:buFont typeface="Roboto Condensed"/>
              <a:buNone/>
              <a:defRPr sz="3000" b="0">
                <a:latin typeface="Roboto Condensed"/>
                <a:ea typeface="Roboto Condensed"/>
                <a:cs typeface="Roboto Condensed"/>
                <a:sym typeface="Roboto Condensed"/>
              </a:defRPr>
            </a:lvl9pPr>
          </a:lstStyle>
          <a:p>
            <a:r>
              <a:t>xx%</a:t>
            </a:r>
          </a:p>
        </p:txBody>
      </p:sp>
      <p:sp>
        <p:nvSpPr>
          <p:cNvPr id="18" name="Google Shape;18;p3"/>
          <p:cNvSpPr txBox="1">
            <a:spLocks noGrp="1"/>
          </p:cNvSpPr>
          <p:nvPr>
            <p:ph type="title" idx="4" hasCustomPrompt="1"/>
          </p:nvPr>
        </p:nvSpPr>
        <p:spPr>
          <a:xfrm>
            <a:off x="2105406" y="2487168"/>
            <a:ext cx="11076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Font typeface="Roboto Condensed"/>
              <a:buNone/>
              <a:defRPr sz="3000" b="0">
                <a:latin typeface="Roboto Condensed"/>
                <a:ea typeface="Roboto Condensed"/>
                <a:cs typeface="Roboto Condensed"/>
                <a:sym typeface="Roboto Condensed"/>
              </a:defRPr>
            </a:lvl1pPr>
            <a:lvl2pPr lvl="1" rtl="0">
              <a:spcBef>
                <a:spcPts val="0"/>
              </a:spcBef>
              <a:spcAft>
                <a:spcPts val="0"/>
              </a:spcAft>
              <a:buSzPts val="3000"/>
              <a:buFont typeface="Roboto Condensed"/>
              <a:buNone/>
              <a:defRPr sz="3000" b="0">
                <a:latin typeface="Roboto Condensed"/>
                <a:ea typeface="Roboto Condensed"/>
                <a:cs typeface="Roboto Condensed"/>
                <a:sym typeface="Roboto Condensed"/>
              </a:defRPr>
            </a:lvl2pPr>
            <a:lvl3pPr lvl="2" rtl="0">
              <a:spcBef>
                <a:spcPts val="0"/>
              </a:spcBef>
              <a:spcAft>
                <a:spcPts val="0"/>
              </a:spcAft>
              <a:buSzPts val="3000"/>
              <a:buFont typeface="Roboto Condensed"/>
              <a:buNone/>
              <a:defRPr sz="3000" b="0">
                <a:latin typeface="Roboto Condensed"/>
                <a:ea typeface="Roboto Condensed"/>
                <a:cs typeface="Roboto Condensed"/>
                <a:sym typeface="Roboto Condensed"/>
              </a:defRPr>
            </a:lvl3pPr>
            <a:lvl4pPr lvl="3" rtl="0">
              <a:spcBef>
                <a:spcPts val="0"/>
              </a:spcBef>
              <a:spcAft>
                <a:spcPts val="0"/>
              </a:spcAft>
              <a:buSzPts val="3000"/>
              <a:buFont typeface="Roboto Condensed"/>
              <a:buNone/>
              <a:defRPr sz="3000" b="0">
                <a:latin typeface="Roboto Condensed"/>
                <a:ea typeface="Roboto Condensed"/>
                <a:cs typeface="Roboto Condensed"/>
                <a:sym typeface="Roboto Condensed"/>
              </a:defRPr>
            </a:lvl4pPr>
            <a:lvl5pPr lvl="4" rtl="0">
              <a:spcBef>
                <a:spcPts val="0"/>
              </a:spcBef>
              <a:spcAft>
                <a:spcPts val="0"/>
              </a:spcAft>
              <a:buSzPts val="3000"/>
              <a:buFont typeface="Roboto Condensed"/>
              <a:buNone/>
              <a:defRPr sz="3000" b="0">
                <a:latin typeface="Roboto Condensed"/>
                <a:ea typeface="Roboto Condensed"/>
                <a:cs typeface="Roboto Condensed"/>
                <a:sym typeface="Roboto Condensed"/>
              </a:defRPr>
            </a:lvl5pPr>
            <a:lvl6pPr lvl="5" rtl="0">
              <a:spcBef>
                <a:spcPts val="0"/>
              </a:spcBef>
              <a:spcAft>
                <a:spcPts val="0"/>
              </a:spcAft>
              <a:buSzPts val="3000"/>
              <a:buFont typeface="Roboto Condensed"/>
              <a:buNone/>
              <a:defRPr sz="3000" b="0">
                <a:latin typeface="Roboto Condensed"/>
                <a:ea typeface="Roboto Condensed"/>
                <a:cs typeface="Roboto Condensed"/>
                <a:sym typeface="Roboto Condensed"/>
              </a:defRPr>
            </a:lvl6pPr>
            <a:lvl7pPr lvl="6" rtl="0">
              <a:spcBef>
                <a:spcPts val="0"/>
              </a:spcBef>
              <a:spcAft>
                <a:spcPts val="0"/>
              </a:spcAft>
              <a:buSzPts val="3000"/>
              <a:buFont typeface="Roboto Condensed"/>
              <a:buNone/>
              <a:defRPr sz="3000" b="0">
                <a:latin typeface="Roboto Condensed"/>
                <a:ea typeface="Roboto Condensed"/>
                <a:cs typeface="Roboto Condensed"/>
                <a:sym typeface="Roboto Condensed"/>
              </a:defRPr>
            </a:lvl7pPr>
            <a:lvl8pPr lvl="7" rtl="0">
              <a:spcBef>
                <a:spcPts val="0"/>
              </a:spcBef>
              <a:spcAft>
                <a:spcPts val="0"/>
              </a:spcAft>
              <a:buSzPts val="3000"/>
              <a:buFont typeface="Roboto Condensed"/>
              <a:buNone/>
              <a:defRPr sz="3000" b="0">
                <a:latin typeface="Roboto Condensed"/>
                <a:ea typeface="Roboto Condensed"/>
                <a:cs typeface="Roboto Condensed"/>
                <a:sym typeface="Roboto Condensed"/>
              </a:defRPr>
            </a:lvl8pPr>
            <a:lvl9pPr lvl="8" rtl="0">
              <a:spcBef>
                <a:spcPts val="0"/>
              </a:spcBef>
              <a:spcAft>
                <a:spcPts val="0"/>
              </a:spcAft>
              <a:buSzPts val="3000"/>
              <a:buFont typeface="Roboto Condensed"/>
              <a:buNone/>
              <a:defRPr sz="3000" b="0">
                <a:latin typeface="Roboto Condensed"/>
                <a:ea typeface="Roboto Condensed"/>
                <a:cs typeface="Roboto Condensed"/>
                <a:sym typeface="Roboto Condensed"/>
              </a:defRPr>
            </a:lvl9pPr>
          </a:lstStyle>
          <a:p>
            <a:r>
              <a:t>xx%</a:t>
            </a:r>
          </a:p>
        </p:txBody>
      </p:sp>
      <p:sp>
        <p:nvSpPr>
          <p:cNvPr id="19" name="Google Shape;19;p3"/>
          <p:cNvSpPr txBox="1">
            <a:spLocks noGrp="1"/>
          </p:cNvSpPr>
          <p:nvPr>
            <p:ph type="title" idx="5" hasCustomPrompt="1"/>
          </p:nvPr>
        </p:nvSpPr>
        <p:spPr>
          <a:xfrm>
            <a:off x="5922008" y="2092638"/>
            <a:ext cx="10722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Font typeface="Roboto Condensed"/>
              <a:buNone/>
              <a:defRPr sz="3000" b="0">
                <a:latin typeface="Roboto Condensed"/>
                <a:ea typeface="Roboto Condensed"/>
                <a:cs typeface="Roboto Condensed"/>
                <a:sym typeface="Roboto Condensed"/>
              </a:defRPr>
            </a:lvl1pPr>
            <a:lvl2pPr lvl="1" algn="r" rtl="0">
              <a:spcBef>
                <a:spcPts val="0"/>
              </a:spcBef>
              <a:spcAft>
                <a:spcPts val="0"/>
              </a:spcAft>
              <a:buSzPts val="3000"/>
              <a:buFont typeface="Roboto Condensed"/>
              <a:buNone/>
              <a:defRPr sz="3000" b="0">
                <a:latin typeface="Roboto Condensed"/>
                <a:ea typeface="Roboto Condensed"/>
                <a:cs typeface="Roboto Condensed"/>
                <a:sym typeface="Roboto Condensed"/>
              </a:defRPr>
            </a:lvl2pPr>
            <a:lvl3pPr lvl="2" algn="r" rtl="0">
              <a:spcBef>
                <a:spcPts val="0"/>
              </a:spcBef>
              <a:spcAft>
                <a:spcPts val="0"/>
              </a:spcAft>
              <a:buSzPts val="3000"/>
              <a:buFont typeface="Roboto Condensed"/>
              <a:buNone/>
              <a:defRPr sz="3000" b="0">
                <a:latin typeface="Roboto Condensed"/>
                <a:ea typeface="Roboto Condensed"/>
                <a:cs typeface="Roboto Condensed"/>
                <a:sym typeface="Roboto Condensed"/>
              </a:defRPr>
            </a:lvl3pPr>
            <a:lvl4pPr lvl="3" algn="r" rtl="0">
              <a:spcBef>
                <a:spcPts val="0"/>
              </a:spcBef>
              <a:spcAft>
                <a:spcPts val="0"/>
              </a:spcAft>
              <a:buSzPts val="3000"/>
              <a:buFont typeface="Roboto Condensed"/>
              <a:buNone/>
              <a:defRPr sz="3000" b="0">
                <a:latin typeface="Roboto Condensed"/>
                <a:ea typeface="Roboto Condensed"/>
                <a:cs typeface="Roboto Condensed"/>
                <a:sym typeface="Roboto Condensed"/>
              </a:defRPr>
            </a:lvl4pPr>
            <a:lvl5pPr lvl="4" algn="r" rtl="0">
              <a:spcBef>
                <a:spcPts val="0"/>
              </a:spcBef>
              <a:spcAft>
                <a:spcPts val="0"/>
              </a:spcAft>
              <a:buSzPts val="3000"/>
              <a:buFont typeface="Roboto Condensed"/>
              <a:buNone/>
              <a:defRPr sz="3000" b="0">
                <a:latin typeface="Roboto Condensed"/>
                <a:ea typeface="Roboto Condensed"/>
                <a:cs typeface="Roboto Condensed"/>
                <a:sym typeface="Roboto Condensed"/>
              </a:defRPr>
            </a:lvl5pPr>
            <a:lvl6pPr lvl="5" algn="r" rtl="0">
              <a:spcBef>
                <a:spcPts val="0"/>
              </a:spcBef>
              <a:spcAft>
                <a:spcPts val="0"/>
              </a:spcAft>
              <a:buSzPts val="3000"/>
              <a:buFont typeface="Roboto Condensed"/>
              <a:buNone/>
              <a:defRPr sz="3000" b="0">
                <a:latin typeface="Roboto Condensed"/>
                <a:ea typeface="Roboto Condensed"/>
                <a:cs typeface="Roboto Condensed"/>
                <a:sym typeface="Roboto Condensed"/>
              </a:defRPr>
            </a:lvl6pPr>
            <a:lvl7pPr lvl="6" algn="r" rtl="0">
              <a:spcBef>
                <a:spcPts val="0"/>
              </a:spcBef>
              <a:spcAft>
                <a:spcPts val="0"/>
              </a:spcAft>
              <a:buSzPts val="3000"/>
              <a:buFont typeface="Roboto Condensed"/>
              <a:buNone/>
              <a:defRPr sz="3000" b="0">
                <a:latin typeface="Roboto Condensed"/>
                <a:ea typeface="Roboto Condensed"/>
                <a:cs typeface="Roboto Condensed"/>
                <a:sym typeface="Roboto Condensed"/>
              </a:defRPr>
            </a:lvl7pPr>
            <a:lvl8pPr lvl="7" algn="r" rtl="0">
              <a:spcBef>
                <a:spcPts val="0"/>
              </a:spcBef>
              <a:spcAft>
                <a:spcPts val="0"/>
              </a:spcAft>
              <a:buSzPts val="3000"/>
              <a:buFont typeface="Roboto Condensed"/>
              <a:buNone/>
              <a:defRPr sz="3000" b="0">
                <a:latin typeface="Roboto Condensed"/>
                <a:ea typeface="Roboto Condensed"/>
                <a:cs typeface="Roboto Condensed"/>
                <a:sym typeface="Roboto Condensed"/>
              </a:defRPr>
            </a:lvl8pPr>
            <a:lvl9pPr lvl="8" algn="r" rtl="0">
              <a:spcBef>
                <a:spcPts val="0"/>
              </a:spcBef>
              <a:spcAft>
                <a:spcPts val="0"/>
              </a:spcAft>
              <a:buSzPts val="3000"/>
              <a:buFont typeface="Roboto Condensed"/>
              <a:buNone/>
              <a:defRPr sz="3000" b="0">
                <a:latin typeface="Roboto Condensed"/>
                <a:ea typeface="Roboto Condensed"/>
                <a:cs typeface="Roboto Condensed"/>
                <a:sym typeface="Roboto Condensed"/>
              </a:defRPr>
            </a:lvl9pPr>
          </a:lstStyle>
          <a:p>
            <a:r>
              <a:t>xx%</a:t>
            </a:r>
          </a:p>
        </p:txBody>
      </p:sp>
      <p:sp>
        <p:nvSpPr>
          <p:cNvPr id="20" name="Google Shape;20;p3"/>
          <p:cNvSpPr txBox="1">
            <a:spLocks noGrp="1"/>
          </p:cNvSpPr>
          <p:nvPr>
            <p:ph type="title" idx="6" hasCustomPrompt="1"/>
          </p:nvPr>
        </p:nvSpPr>
        <p:spPr>
          <a:xfrm>
            <a:off x="5922008" y="3112336"/>
            <a:ext cx="10722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Font typeface="Roboto Condensed"/>
              <a:buNone/>
              <a:defRPr sz="3000" b="0">
                <a:latin typeface="Roboto Condensed"/>
                <a:ea typeface="Roboto Condensed"/>
                <a:cs typeface="Roboto Condensed"/>
                <a:sym typeface="Roboto Condensed"/>
              </a:defRPr>
            </a:lvl1pPr>
            <a:lvl2pPr lvl="1" algn="ctr" rtl="0">
              <a:spcBef>
                <a:spcPts val="0"/>
              </a:spcBef>
              <a:spcAft>
                <a:spcPts val="0"/>
              </a:spcAft>
              <a:buSzPts val="3000"/>
              <a:buFont typeface="Roboto Condensed"/>
              <a:buNone/>
              <a:defRPr sz="3000" b="0">
                <a:latin typeface="Roboto Condensed"/>
                <a:ea typeface="Roboto Condensed"/>
                <a:cs typeface="Roboto Condensed"/>
                <a:sym typeface="Roboto Condensed"/>
              </a:defRPr>
            </a:lvl2pPr>
            <a:lvl3pPr lvl="2" algn="ctr" rtl="0">
              <a:spcBef>
                <a:spcPts val="0"/>
              </a:spcBef>
              <a:spcAft>
                <a:spcPts val="0"/>
              </a:spcAft>
              <a:buSzPts val="3000"/>
              <a:buFont typeface="Roboto Condensed"/>
              <a:buNone/>
              <a:defRPr sz="3000" b="0">
                <a:latin typeface="Roboto Condensed"/>
                <a:ea typeface="Roboto Condensed"/>
                <a:cs typeface="Roboto Condensed"/>
                <a:sym typeface="Roboto Condensed"/>
              </a:defRPr>
            </a:lvl3pPr>
            <a:lvl4pPr lvl="3" algn="ctr" rtl="0">
              <a:spcBef>
                <a:spcPts val="0"/>
              </a:spcBef>
              <a:spcAft>
                <a:spcPts val="0"/>
              </a:spcAft>
              <a:buSzPts val="3000"/>
              <a:buFont typeface="Roboto Condensed"/>
              <a:buNone/>
              <a:defRPr sz="3000" b="0">
                <a:latin typeface="Roboto Condensed"/>
                <a:ea typeface="Roboto Condensed"/>
                <a:cs typeface="Roboto Condensed"/>
                <a:sym typeface="Roboto Condensed"/>
              </a:defRPr>
            </a:lvl4pPr>
            <a:lvl5pPr lvl="4" algn="ctr" rtl="0">
              <a:spcBef>
                <a:spcPts val="0"/>
              </a:spcBef>
              <a:spcAft>
                <a:spcPts val="0"/>
              </a:spcAft>
              <a:buSzPts val="3000"/>
              <a:buFont typeface="Roboto Condensed"/>
              <a:buNone/>
              <a:defRPr sz="3000" b="0">
                <a:latin typeface="Roboto Condensed"/>
                <a:ea typeface="Roboto Condensed"/>
                <a:cs typeface="Roboto Condensed"/>
                <a:sym typeface="Roboto Condensed"/>
              </a:defRPr>
            </a:lvl5pPr>
            <a:lvl6pPr lvl="5" algn="ctr" rtl="0">
              <a:spcBef>
                <a:spcPts val="0"/>
              </a:spcBef>
              <a:spcAft>
                <a:spcPts val="0"/>
              </a:spcAft>
              <a:buSzPts val="3000"/>
              <a:buFont typeface="Roboto Condensed"/>
              <a:buNone/>
              <a:defRPr sz="3000" b="0">
                <a:latin typeface="Roboto Condensed"/>
                <a:ea typeface="Roboto Condensed"/>
                <a:cs typeface="Roboto Condensed"/>
                <a:sym typeface="Roboto Condensed"/>
              </a:defRPr>
            </a:lvl6pPr>
            <a:lvl7pPr lvl="6" algn="ctr" rtl="0">
              <a:spcBef>
                <a:spcPts val="0"/>
              </a:spcBef>
              <a:spcAft>
                <a:spcPts val="0"/>
              </a:spcAft>
              <a:buSzPts val="3000"/>
              <a:buFont typeface="Roboto Condensed"/>
              <a:buNone/>
              <a:defRPr sz="3000" b="0">
                <a:latin typeface="Roboto Condensed"/>
                <a:ea typeface="Roboto Condensed"/>
                <a:cs typeface="Roboto Condensed"/>
                <a:sym typeface="Roboto Condensed"/>
              </a:defRPr>
            </a:lvl7pPr>
            <a:lvl8pPr lvl="7" algn="ctr" rtl="0">
              <a:spcBef>
                <a:spcPts val="0"/>
              </a:spcBef>
              <a:spcAft>
                <a:spcPts val="0"/>
              </a:spcAft>
              <a:buSzPts val="3000"/>
              <a:buFont typeface="Roboto Condensed"/>
              <a:buNone/>
              <a:defRPr sz="3000" b="0">
                <a:latin typeface="Roboto Condensed"/>
                <a:ea typeface="Roboto Condensed"/>
                <a:cs typeface="Roboto Condensed"/>
                <a:sym typeface="Roboto Condensed"/>
              </a:defRPr>
            </a:lvl8pPr>
            <a:lvl9pPr lvl="8" algn="ctr" rtl="0">
              <a:spcBef>
                <a:spcPts val="0"/>
              </a:spcBef>
              <a:spcAft>
                <a:spcPts val="0"/>
              </a:spcAft>
              <a:buSzPts val="3000"/>
              <a:buFont typeface="Roboto Condensed"/>
              <a:buNone/>
              <a:defRPr sz="3000" b="0">
                <a:latin typeface="Roboto Condensed"/>
                <a:ea typeface="Roboto Condensed"/>
                <a:cs typeface="Roboto Condensed"/>
                <a:sym typeface="Roboto Condensed"/>
              </a:defRPr>
            </a:lvl9pPr>
          </a:lstStyle>
          <a:p>
            <a:r>
              <a:t>xx%</a:t>
            </a:r>
          </a:p>
        </p:txBody>
      </p:sp>
      <p:sp>
        <p:nvSpPr>
          <p:cNvPr id="21" name="Google Shape;21;p3"/>
          <p:cNvSpPr txBox="1">
            <a:spLocks noGrp="1"/>
          </p:cNvSpPr>
          <p:nvPr>
            <p:ph type="title" idx="7" hasCustomPrompt="1"/>
          </p:nvPr>
        </p:nvSpPr>
        <p:spPr>
          <a:xfrm>
            <a:off x="5922008" y="4132033"/>
            <a:ext cx="10722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Font typeface="Roboto Condensed"/>
              <a:buNone/>
              <a:defRPr sz="3000" b="0">
                <a:latin typeface="Roboto Condensed"/>
                <a:ea typeface="Roboto Condensed"/>
                <a:cs typeface="Roboto Condensed"/>
                <a:sym typeface="Roboto Condensed"/>
              </a:defRPr>
            </a:lvl1pPr>
            <a:lvl2pPr lvl="1" rtl="0">
              <a:spcBef>
                <a:spcPts val="0"/>
              </a:spcBef>
              <a:spcAft>
                <a:spcPts val="0"/>
              </a:spcAft>
              <a:buSzPts val="3000"/>
              <a:buFont typeface="Roboto Condensed"/>
              <a:buNone/>
              <a:defRPr sz="3000" b="0">
                <a:latin typeface="Roboto Condensed"/>
                <a:ea typeface="Roboto Condensed"/>
                <a:cs typeface="Roboto Condensed"/>
                <a:sym typeface="Roboto Condensed"/>
              </a:defRPr>
            </a:lvl2pPr>
            <a:lvl3pPr lvl="2" rtl="0">
              <a:spcBef>
                <a:spcPts val="0"/>
              </a:spcBef>
              <a:spcAft>
                <a:spcPts val="0"/>
              </a:spcAft>
              <a:buSzPts val="3000"/>
              <a:buFont typeface="Roboto Condensed"/>
              <a:buNone/>
              <a:defRPr sz="3000" b="0">
                <a:latin typeface="Roboto Condensed"/>
                <a:ea typeface="Roboto Condensed"/>
                <a:cs typeface="Roboto Condensed"/>
                <a:sym typeface="Roboto Condensed"/>
              </a:defRPr>
            </a:lvl3pPr>
            <a:lvl4pPr lvl="3" rtl="0">
              <a:spcBef>
                <a:spcPts val="0"/>
              </a:spcBef>
              <a:spcAft>
                <a:spcPts val="0"/>
              </a:spcAft>
              <a:buSzPts val="3000"/>
              <a:buFont typeface="Roboto Condensed"/>
              <a:buNone/>
              <a:defRPr sz="3000" b="0">
                <a:latin typeface="Roboto Condensed"/>
                <a:ea typeface="Roboto Condensed"/>
                <a:cs typeface="Roboto Condensed"/>
                <a:sym typeface="Roboto Condensed"/>
              </a:defRPr>
            </a:lvl4pPr>
            <a:lvl5pPr lvl="4" rtl="0">
              <a:spcBef>
                <a:spcPts val="0"/>
              </a:spcBef>
              <a:spcAft>
                <a:spcPts val="0"/>
              </a:spcAft>
              <a:buSzPts val="3000"/>
              <a:buFont typeface="Roboto Condensed"/>
              <a:buNone/>
              <a:defRPr sz="3000" b="0">
                <a:latin typeface="Roboto Condensed"/>
                <a:ea typeface="Roboto Condensed"/>
                <a:cs typeface="Roboto Condensed"/>
                <a:sym typeface="Roboto Condensed"/>
              </a:defRPr>
            </a:lvl5pPr>
            <a:lvl6pPr lvl="5" rtl="0">
              <a:spcBef>
                <a:spcPts val="0"/>
              </a:spcBef>
              <a:spcAft>
                <a:spcPts val="0"/>
              </a:spcAft>
              <a:buSzPts val="3000"/>
              <a:buFont typeface="Roboto Condensed"/>
              <a:buNone/>
              <a:defRPr sz="3000" b="0">
                <a:latin typeface="Roboto Condensed"/>
                <a:ea typeface="Roboto Condensed"/>
                <a:cs typeface="Roboto Condensed"/>
                <a:sym typeface="Roboto Condensed"/>
              </a:defRPr>
            </a:lvl6pPr>
            <a:lvl7pPr lvl="6" rtl="0">
              <a:spcBef>
                <a:spcPts val="0"/>
              </a:spcBef>
              <a:spcAft>
                <a:spcPts val="0"/>
              </a:spcAft>
              <a:buSzPts val="3000"/>
              <a:buFont typeface="Roboto Condensed"/>
              <a:buNone/>
              <a:defRPr sz="3000" b="0">
                <a:latin typeface="Roboto Condensed"/>
                <a:ea typeface="Roboto Condensed"/>
                <a:cs typeface="Roboto Condensed"/>
                <a:sym typeface="Roboto Condensed"/>
              </a:defRPr>
            </a:lvl7pPr>
            <a:lvl8pPr lvl="7" rtl="0">
              <a:spcBef>
                <a:spcPts val="0"/>
              </a:spcBef>
              <a:spcAft>
                <a:spcPts val="0"/>
              </a:spcAft>
              <a:buSzPts val="3000"/>
              <a:buFont typeface="Roboto Condensed"/>
              <a:buNone/>
              <a:defRPr sz="3000" b="0">
                <a:latin typeface="Roboto Condensed"/>
                <a:ea typeface="Roboto Condensed"/>
                <a:cs typeface="Roboto Condensed"/>
                <a:sym typeface="Roboto Condensed"/>
              </a:defRPr>
            </a:lvl8pPr>
            <a:lvl9pPr lvl="8" rtl="0">
              <a:spcBef>
                <a:spcPts val="0"/>
              </a:spcBef>
              <a:spcAft>
                <a:spcPts val="0"/>
              </a:spcAft>
              <a:buSzPts val="3000"/>
              <a:buFont typeface="Roboto Condensed"/>
              <a:buNone/>
              <a:defRPr sz="3000" b="0">
                <a:latin typeface="Roboto Condensed"/>
                <a:ea typeface="Roboto Condensed"/>
                <a:cs typeface="Roboto Condensed"/>
                <a:sym typeface="Roboto Condensed"/>
              </a:defRPr>
            </a:lvl9pPr>
          </a:lstStyle>
          <a:p>
            <a:r>
              <a:t>xx%</a:t>
            </a:r>
          </a:p>
        </p:txBody>
      </p:sp>
      <p:sp>
        <p:nvSpPr>
          <p:cNvPr id="22" name="Google Shape;22;p3"/>
          <p:cNvSpPr txBox="1">
            <a:spLocks noGrp="1"/>
          </p:cNvSpPr>
          <p:nvPr>
            <p:ph type="ctrTitle" idx="8"/>
          </p:nvPr>
        </p:nvSpPr>
        <p:spPr>
          <a:xfrm>
            <a:off x="302175" y="1521803"/>
            <a:ext cx="2058600" cy="5778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1155CC"/>
              </a:buClr>
              <a:buSzPts val="1800"/>
              <a:buFont typeface="Roboto Condensed"/>
              <a:buNone/>
              <a:defRPr sz="1800" b="0">
                <a:solidFill>
                  <a:srgbClr val="1155CC"/>
                </a:solidFill>
                <a:latin typeface="Roboto Condensed"/>
                <a:ea typeface="Roboto Condensed"/>
                <a:cs typeface="Roboto Condensed"/>
                <a:sym typeface="Roboto Condensed"/>
              </a:defRPr>
            </a:lvl1pPr>
            <a:lvl2pPr lvl="1"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2pPr>
            <a:lvl3pPr lvl="2"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3pPr>
            <a:lvl4pPr lvl="3"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4pPr>
            <a:lvl5pPr lvl="4"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5pPr>
            <a:lvl6pPr lvl="5"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6pPr>
            <a:lvl7pPr lvl="6"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7pPr>
            <a:lvl8pPr lvl="7"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8pPr>
            <a:lvl9pPr lvl="8"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9pPr>
          </a:lstStyle>
          <a:p>
            <a:endParaRPr/>
          </a:p>
        </p:txBody>
      </p:sp>
      <p:sp>
        <p:nvSpPr>
          <p:cNvPr id="23" name="Google Shape;23;p3"/>
          <p:cNvSpPr txBox="1">
            <a:spLocks noGrp="1"/>
          </p:cNvSpPr>
          <p:nvPr>
            <p:ph type="ctrTitle" idx="9"/>
          </p:nvPr>
        </p:nvSpPr>
        <p:spPr>
          <a:xfrm>
            <a:off x="306000" y="2487168"/>
            <a:ext cx="2058600" cy="5778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1155CC"/>
              </a:buClr>
              <a:buSzPts val="1800"/>
              <a:buFont typeface="Roboto Condensed"/>
              <a:buNone/>
              <a:defRPr sz="1800" b="0">
                <a:solidFill>
                  <a:srgbClr val="1155CC"/>
                </a:solidFill>
                <a:latin typeface="Roboto Condensed"/>
                <a:ea typeface="Roboto Condensed"/>
                <a:cs typeface="Roboto Condensed"/>
                <a:sym typeface="Roboto Condensed"/>
              </a:defRPr>
            </a:lvl1pPr>
            <a:lvl2pPr lvl="1"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2pPr>
            <a:lvl3pPr lvl="2"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3pPr>
            <a:lvl4pPr lvl="3"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4pPr>
            <a:lvl5pPr lvl="4"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5pPr>
            <a:lvl6pPr lvl="5"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6pPr>
            <a:lvl7pPr lvl="6"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7pPr>
            <a:lvl8pPr lvl="7"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8pPr>
            <a:lvl9pPr lvl="8" algn="r"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9pPr>
          </a:lstStyle>
          <a:p>
            <a:endParaRPr/>
          </a:p>
        </p:txBody>
      </p:sp>
      <p:sp>
        <p:nvSpPr>
          <p:cNvPr id="24" name="Google Shape;24;p3"/>
          <p:cNvSpPr txBox="1">
            <a:spLocks noGrp="1"/>
          </p:cNvSpPr>
          <p:nvPr>
            <p:ph type="ctrTitle" idx="13"/>
          </p:nvPr>
        </p:nvSpPr>
        <p:spPr>
          <a:xfrm>
            <a:off x="6811550" y="2092638"/>
            <a:ext cx="2058600" cy="5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1155CC"/>
              </a:buClr>
              <a:buSzPts val="1800"/>
              <a:buFont typeface="Roboto Condensed"/>
              <a:buNone/>
              <a:defRPr sz="1800" b="0">
                <a:solidFill>
                  <a:srgbClr val="1155CC"/>
                </a:solidFill>
                <a:latin typeface="Roboto Condensed"/>
                <a:ea typeface="Roboto Condensed"/>
                <a:cs typeface="Roboto Condensed"/>
                <a:sym typeface="Roboto Condensed"/>
              </a:defRPr>
            </a:lvl1pPr>
            <a:lvl2pPr lvl="1"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2pPr>
            <a:lvl3pPr lvl="2"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3pPr>
            <a:lvl4pPr lvl="3"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4pPr>
            <a:lvl5pPr lvl="4"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5pPr>
            <a:lvl6pPr lvl="5"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6pPr>
            <a:lvl7pPr lvl="6"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7pPr>
            <a:lvl8pPr lvl="7"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8pPr>
            <a:lvl9pPr lvl="8"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9pPr>
          </a:lstStyle>
          <a:p>
            <a:endParaRPr/>
          </a:p>
        </p:txBody>
      </p:sp>
      <p:sp>
        <p:nvSpPr>
          <p:cNvPr id="25" name="Google Shape;25;p3"/>
          <p:cNvSpPr txBox="1">
            <a:spLocks noGrp="1"/>
          </p:cNvSpPr>
          <p:nvPr>
            <p:ph type="ctrTitle" idx="14"/>
          </p:nvPr>
        </p:nvSpPr>
        <p:spPr>
          <a:xfrm>
            <a:off x="6811550" y="3112336"/>
            <a:ext cx="2058600" cy="5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1155CC"/>
              </a:buClr>
              <a:buSzPts val="1800"/>
              <a:buFont typeface="Roboto Condensed"/>
              <a:buNone/>
              <a:defRPr sz="1800" b="0">
                <a:solidFill>
                  <a:srgbClr val="1155CC"/>
                </a:solidFill>
                <a:latin typeface="Roboto Condensed"/>
                <a:ea typeface="Roboto Condensed"/>
                <a:cs typeface="Roboto Condensed"/>
                <a:sym typeface="Roboto Condensed"/>
              </a:defRPr>
            </a:lvl1pPr>
            <a:lvl2pPr lvl="1"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2pPr>
            <a:lvl3pPr lvl="2"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3pPr>
            <a:lvl4pPr lvl="3"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4pPr>
            <a:lvl5pPr lvl="4"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5pPr>
            <a:lvl6pPr lvl="5"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6pPr>
            <a:lvl7pPr lvl="6"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7pPr>
            <a:lvl8pPr lvl="7"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8pPr>
            <a:lvl9pPr lvl="8"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9pPr>
          </a:lstStyle>
          <a:p>
            <a:endParaRPr/>
          </a:p>
        </p:txBody>
      </p:sp>
      <p:sp>
        <p:nvSpPr>
          <p:cNvPr id="26" name="Google Shape;26;p3"/>
          <p:cNvSpPr txBox="1">
            <a:spLocks noGrp="1"/>
          </p:cNvSpPr>
          <p:nvPr>
            <p:ph type="ctrTitle" idx="15"/>
          </p:nvPr>
        </p:nvSpPr>
        <p:spPr>
          <a:xfrm>
            <a:off x="6811550" y="4132033"/>
            <a:ext cx="2058600" cy="5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1155CC"/>
              </a:buClr>
              <a:buSzPts val="1800"/>
              <a:buFont typeface="Roboto Condensed"/>
              <a:buNone/>
              <a:defRPr sz="1800" b="0">
                <a:solidFill>
                  <a:srgbClr val="1155CC"/>
                </a:solidFill>
                <a:latin typeface="Roboto Condensed"/>
                <a:ea typeface="Roboto Condensed"/>
                <a:cs typeface="Roboto Condensed"/>
                <a:sym typeface="Roboto Condensed"/>
              </a:defRPr>
            </a:lvl1pPr>
            <a:lvl2pPr lvl="1"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2pPr>
            <a:lvl3pPr lvl="2"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3pPr>
            <a:lvl4pPr lvl="3"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4pPr>
            <a:lvl5pPr lvl="4"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5pPr>
            <a:lvl6pPr lvl="5"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6pPr>
            <a:lvl7pPr lvl="6"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7pPr>
            <a:lvl8pPr lvl="7"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8pPr>
            <a:lvl9pPr lvl="8" rtl="0">
              <a:spcBef>
                <a:spcPts val="0"/>
              </a:spcBef>
              <a:spcAft>
                <a:spcPts val="0"/>
              </a:spcAft>
              <a:buClr>
                <a:srgbClr val="1155CC"/>
              </a:buClr>
              <a:buSzPts val="1400"/>
              <a:buFont typeface="Roboto Condensed"/>
              <a:buNone/>
              <a:defRPr sz="1400" b="0">
                <a:solidFill>
                  <a:srgbClr val="1155CC"/>
                </a:solidFill>
                <a:latin typeface="Roboto Condensed"/>
                <a:ea typeface="Roboto Condensed"/>
                <a:cs typeface="Roboto Condensed"/>
                <a:sym typeface="Roboto Condensed"/>
              </a:defRPr>
            </a:lvl9pPr>
          </a:lstStyle>
          <a:p>
            <a:endParaRPr/>
          </a:p>
        </p:txBody>
      </p:sp>
      <p:cxnSp>
        <p:nvCxnSpPr>
          <p:cNvPr id="27" name="Google Shape;27;p3"/>
          <p:cNvCxnSpPr/>
          <p:nvPr/>
        </p:nvCxnSpPr>
        <p:spPr>
          <a:xfrm>
            <a:off x="3295350" y="-95750"/>
            <a:ext cx="0" cy="2337900"/>
          </a:xfrm>
          <a:prstGeom prst="straightConnector1">
            <a:avLst/>
          </a:prstGeom>
          <a:noFill/>
          <a:ln w="9525" cap="flat" cmpd="sng">
            <a:solidFill>
              <a:srgbClr val="1155CC"/>
            </a:solidFill>
            <a:prstDash val="solid"/>
            <a:round/>
            <a:headEnd type="none" w="med" len="med"/>
            <a:tailEnd type="none" w="med" len="med"/>
          </a:ln>
        </p:spPr>
      </p:cxnSp>
      <p:cxnSp>
        <p:nvCxnSpPr>
          <p:cNvPr id="28" name="Google Shape;28;p3"/>
          <p:cNvCxnSpPr/>
          <p:nvPr/>
        </p:nvCxnSpPr>
        <p:spPr>
          <a:xfrm>
            <a:off x="5745725" y="2931300"/>
            <a:ext cx="0" cy="2337900"/>
          </a:xfrm>
          <a:prstGeom prst="straightConnector1">
            <a:avLst/>
          </a:prstGeom>
          <a:noFill/>
          <a:ln w="9525" cap="flat" cmpd="sng">
            <a:solidFill>
              <a:srgbClr val="1155CC"/>
            </a:solidFill>
            <a:prstDash val="solid"/>
            <a:round/>
            <a:headEnd type="none" w="med" len="med"/>
            <a:tailEnd type="none" w="med" len="med"/>
          </a:ln>
        </p:spPr>
      </p:cxnSp>
      <p:sp>
        <p:nvSpPr>
          <p:cNvPr id="29" name="Google Shape;29;p3"/>
          <p:cNvSpPr txBox="1">
            <a:spLocks noGrp="1"/>
          </p:cNvSpPr>
          <p:nvPr>
            <p:ph type="title" idx="16"/>
          </p:nvPr>
        </p:nvSpPr>
        <p:spPr>
          <a:xfrm>
            <a:off x="3381525" y="1572300"/>
            <a:ext cx="2259600" cy="19989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Font typeface="Roboto Condensed"/>
              <a:buNone/>
              <a:defRPr sz="3000" b="0">
                <a:latin typeface="Roboto Condensed"/>
                <a:ea typeface="Roboto Condensed"/>
                <a:cs typeface="Roboto Condensed"/>
                <a:sym typeface="Roboto Condensed"/>
              </a:defRPr>
            </a:lvl1pPr>
            <a:lvl2pPr lvl="1">
              <a:spcBef>
                <a:spcPts val="0"/>
              </a:spcBef>
              <a:spcAft>
                <a:spcPts val="0"/>
              </a:spcAft>
              <a:buSzPts val="2800"/>
              <a:buFont typeface="Roboto Condensed"/>
              <a:buNone/>
              <a:defRPr b="0">
                <a:latin typeface="Roboto Condensed"/>
                <a:ea typeface="Roboto Condensed"/>
                <a:cs typeface="Roboto Condensed"/>
                <a:sym typeface="Roboto Condensed"/>
              </a:defRPr>
            </a:lvl2pPr>
            <a:lvl3pPr lvl="2">
              <a:spcBef>
                <a:spcPts val="0"/>
              </a:spcBef>
              <a:spcAft>
                <a:spcPts val="0"/>
              </a:spcAft>
              <a:buSzPts val="2800"/>
              <a:buFont typeface="Roboto Condensed"/>
              <a:buNone/>
              <a:defRPr b="0">
                <a:latin typeface="Roboto Condensed"/>
                <a:ea typeface="Roboto Condensed"/>
                <a:cs typeface="Roboto Condensed"/>
                <a:sym typeface="Roboto Condensed"/>
              </a:defRPr>
            </a:lvl3pPr>
            <a:lvl4pPr lvl="3">
              <a:spcBef>
                <a:spcPts val="0"/>
              </a:spcBef>
              <a:spcAft>
                <a:spcPts val="0"/>
              </a:spcAft>
              <a:buSzPts val="2800"/>
              <a:buFont typeface="Roboto Condensed"/>
              <a:buNone/>
              <a:defRPr b="0">
                <a:latin typeface="Roboto Condensed"/>
                <a:ea typeface="Roboto Condensed"/>
                <a:cs typeface="Roboto Condensed"/>
                <a:sym typeface="Roboto Condensed"/>
              </a:defRPr>
            </a:lvl4pPr>
            <a:lvl5pPr lvl="4">
              <a:spcBef>
                <a:spcPts val="0"/>
              </a:spcBef>
              <a:spcAft>
                <a:spcPts val="0"/>
              </a:spcAft>
              <a:buSzPts val="2800"/>
              <a:buFont typeface="Roboto Condensed"/>
              <a:buNone/>
              <a:defRPr b="0">
                <a:latin typeface="Roboto Condensed"/>
                <a:ea typeface="Roboto Condensed"/>
                <a:cs typeface="Roboto Condensed"/>
                <a:sym typeface="Roboto Condensed"/>
              </a:defRPr>
            </a:lvl5pPr>
            <a:lvl6pPr lvl="5">
              <a:spcBef>
                <a:spcPts val="0"/>
              </a:spcBef>
              <a:spcAft>
                <a:spcPts val="0"/>
              </a:spcAft>
              <a:buSzPts val="2800"/>
              <a:buFont typeface="Roboto Condensed"/>
              <a:buNone/>
              <a:defRPr b="0">
                <a:latin typeface="Roboto Condensed"/>
                <a:ea typeface="Roboto Condensed"/>
                <a:cs typeface="Roboto Condensed"/>
                <a:sym typeface="Roboto Condensed"/>
              </a:defRPr>
            </a:lvl6pPr>
            <a:lvl7pPr lvl="6">
              <a:spcBef>
                <a:spcPts val="0"/>
              </a:spcBef>
              <a:spcAft>
                <a:spcPts val="0"/>
              </a:spcAft>
              <a:buSzPts val="2800"/>
              <a:buFont typeface="Roboto Condensed"/>
              <a:buNone/>
              <a:defRPr b="0">
                <a:latin typeface="Roboto Condensed"/>
                <a:ea typeface="Roboto Condensed"/>
                <a:cs typeface="Roboto Condensed"/>
                <a:sym typeface="Roboto Condensed"/>
              </a:defRPr>
            </a:lvl7pPr>
            <a:lvl8pPr lvl="7">
              <a:spcBef>
                <a:spcPts val="0"/>
              </a:spcBef>
              <a:spcAft>
                <a:spcPts val="0"/>
              </a:spcAft>
              <a:buSzPts val="2800"/>
              <a:buFont typeface="Roboto Condensed"/>
              <a:buNone/>
              <a:defRPr b="0">
                <a:latin typeface="Roboto Condensed"/>
                <a:ea typeface="Roboto Condensed"/>
                <a:cs typeface="Roboto Condensed"/>
                <a:sym typeface="Roboto Condensed"/>
              </a:defRPr>
            </a:lvl8pPr>
            <a:lvl9pPr lvl="8">
              <a:spcBef>
                <a:spcPts val="0"/>
              </a:spcBef>
              <a:spcAft>
                <a:spcPts val="0"/>
              </a:spcAft>
              <a:buSzPts val="2800"/>
              <a:buFont typeface="Roboto Condensed"/>
              <a:buNone/>
              <a:defRPr b="0">
                <a:latin typeface="Roboto Condensed"/>
                <a:ea typeface="Roboto Condensed"/>
                <a:cs typeface="Roboto Condensed"/>
                <a:sym typeface="Roboto Condensed"/>
              </a:defRPr>
            </a:lvl9pPr>
          </a:lstStyle>
          <a:p>
            <a:endParaRPr/>
          </a:p>
        </p:txBody>
      </p:sp>
      <p:sp>
        <p:nvSpPr>
          <p:cNvPr id="30" name="Google Shape;30;p3"/>
          <p:cNvSpPr/>
          <p:nvPr/>
        </p:nvSpPr>
        <p:spPr>
          <a:xfrm rot="-5400000">
            <a:off x="-2512575" y="2443250"/>
            <a:ext cx="5211600" cy="274200"/>
          </a:xfrm>
          <a:prstGeom prst="rect">
            <a:avLst/>
          </a:prstGeom>
          <a:solidFill>
            <a:srgbClr val="1155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 name="Google Shape;31;p3"/>
          <p:cNvPicPr preferRelativeResize="0"/>
          <p:nvPr/>
        </p:nvPicPr>
        <p:blipFill rotWithShape="1">
          <a:blip r:embed="rId2">
            <a:alphaModFix amt="33000"/>
          </a:blip>
          <a:srcRect l="2095" t="41935" b="24343"/>
          <a:stretch/>
        </p:blipFill>
        <p:spPr>
          <a:xfrm>
            <a:off x="227525" y="3846600"/>
            <a:ext cx="8952049" cy="13731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1">
  <p:cSld name="CUSTOM_18_1">
    <p:spTree>
      <p:nvGrpSpPr>
        <p:cNvPr id="1" name="Shape 32"/>
        <p:cNvGrpSpPr/>
        <p:nvPr/>
      </p:nvGrpSpPr>
      <p:grpSpPr>
        <a:xfrm>
          <a:off x="0" y="0"/>
          <a:ext cx="0" cy="0"/>
          <a:chOff x="0" y="0"/>
          <a:chExt cx="0" cy="0"/>
        </a:xfrm>
      </p:grpSpPr>
      <p:sp>
        <p:nvSpPr>
          <p:cNvPr id="33" name="Google Shape;33;p4"/>
          <p:cNvSpPr txBox="1">
            <a:spLocks noGrp="1"/>
          </p:cNvSpPr>
          <p:nvPr>
            <p:ph type="ctrTitle"/>
          </p:nvPr>
        </p:nvSpPr>
        <p:spPr>
          <a:xfrm flipH="1">
            <a:off x="842850" y="3085150"/>
            <a:ext cx="5005500" cy="10221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000000"/>
              </a:buClr>
              <a:buSzPts val="3600"/>
              <a:buNone/>
              <a:defRPr sz="3600"/>
            </a:lvl1pPr>
            <a:lvl2pPr lvl="1" rtl="0">
              <a:spcBef>
                <a:spcPts val="0"/>
              </a:spcBef>
              <a:spcAft>
                <a:spcPts val="0"/>
              </a:spcAft>
              <a:buClr>
                <a:srgbClr val="FFFFFF"/>
              </a:buClr>
              <a:buSzPts val="6500"/>
              <a:buNone/>
              <a:defRPr sz="6500">
                <a:solidFill>
                  <a:srgbClr val="FFFFFF"/>
                </a:solidFill>
              </a:defRPr>
            </a:lvl2pPr>
            <a:lvl3pPr lvl="2" rtl="0">
              <a:spcBef>
                <a:spcPts val="0"/>
              </a:spcBef>
              <a:spcAft>
                <a:spcPts val="0"/>
              </a:spcAft>
              <a:buClr>
                <a:srgbClr val="FFFFFF"/>
              </a:buClr>
              <a:buSzPts val="6500"/>
              <a:buNone/>
              <a:defRPr sz="6500">
                <a:solidFill>
                  <a:srgbClr val="FFFFFF"/>
                </a:solidFill>
              </a:defRPr>
            </a:lvl3pPr>
            <a:lvl4pPr lvl="3" rtl="0">
              <a:spcBef>
                <a:spcPts val="0"/>
              </a:spcBef>
              <a:spcAft>
                <a:spcPts val="0"/>
              </a:spcAft>
              <a:buClr>
                <a:srgbClr val="FFFFFF"/>
              </a:buClr>
              <a:buSzPts val="6500"/>
              <a:buNone/>
              <a:defRPr sz="6500">
                <a:solidFill>
                  <a:srgbClr val="FFFFFF"/>
                </a:solidFill>
              </a:defRPr>
            </a:lvl4pPr>
            <a:lvl5pPr lvl="4" rtl="0">
              <a:spcBef>
                <a:spcPts val="0"/>
              </a:spcBef>
              <a:spcAft>
                <a:spcPts val="0"/>
              </a:spcAft>
              <a:buClr>
                <a:srgbClr val="FFFFFF"/>
              </a:buClr>
              <a:buSzPts val="6500"/>
              <a:buNone/>
              <a:defRPr sz="6500">
                <a:solidFill>
                  <a:srgbClr val="FFFFFF"/>
                </a:solidFill>
              </a:defRPr>
            </a:lvl5pPr>
            <a:lvl6pPr lvl="5" rtl="0">
              <a:spcBef>
                <a:spcPts val="0"/>
              </a:spcBef>
              <a:spcAft>
                <a:spcPts val="0"/>
              </a:spcAft>
              <a:buClr>
                <a:srgbClr val="FFFFFF"/>
              </a:buClr>
              <a:buSzPts val="6500"/>
              <a:buNone/>
              <a:defRPr sz="6500">
                <a:solidFill>
                  <a:srgbClr val="FFFFFF"/>
                </a:solidFill>
              </a:defRPr>
            </a:lvl6pPr>
            <a:lvl7pPr lvl="6" rtl="0">
              <a:spcBef>
                <a:spcPts val="0"/>
              </a:spcBef>
              <a:spcAft>
                <a:spcPts val="0"/>
              </a:spcAft>
              <a:buClr>
                <a:srgbClr val="FFFFFF"/>
              </a:buClr>
              <a:buSzPts val="6500"/>
              <a:buNone/>
              <a:defRPr sz="6500">
                <a:solidFill>
                  <a:srgbClr val="FFFFFF"/>
                </a:solidFill>
              </a:defRPr>
            </a:lvl7pPr>
            <a:lvl8pPr lvl="7" rtl="0">
              <a:spcBef>
                <a:spcPts val="0"/>
              </a:spcBef>
              <a:spcAft>
                <a:spcPts val="0"/>
              </a:spcAft>
              <a:buClr>
                <a:srgbClr val="FFFFFF"/>
              </a:buClr>
              <a:buSzPts val="6500"/>
              <a:buNone/>
              <a:defRPr sz="6500">
                <a:solidFill>
                  <a:srgbClr val="FFFFFF"/>
                </a:solidFill>
              </a:defRPr>
            </a:lvl8pPr>
            <a:lvl9pPr lvl="8" rtl="0">
              <a:spcBef>
                <a:spcPts val="0"/>
              </a:spcBef>
              <a:spcAft>
                <a:spcPts val="0"/>
              </a:spcAft>
              <a:buClr>
                <a:srgbClr val="FFFFFF"/>
              </a:buClr>
              <a:buSzPts val="6500"/>
              <a:buNone/>
              <a:defRPr sz="6500">
                <a:solidFill>
                  <a:srgbClr val="FFFFFF"/>
                </a:solidFill>
              </a:defRPr>
            </a:lvl9pPr>
          </a:lstStyle>
          <a:p>
            <a:endParaRPr/>
          </a:p>
        </p:txBody>
      </p:sp>
      <p:sp>
        <p:nvSpPr>
          <p:cNvPr id="34" name="Google Shape;34;p4"/>
          <p:cNvSpPr txBox="1">
            <a:spLocks noGrp="1"/>
          </p:cNvSpPr>
          <p:nvPr>
            <p:ph type="subTitle" idx="1"/>
          </p:nvPr>
        </p:nvSpPr>
        <p:spPr>
          <a:xfrm>
            <a:off x="898564" y="4028959"/>
            <a:ext cx="4224900" cy="53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11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a:endParaRPr/>
          </a:p>
        </p:txBody>
      </p:sp>
      <p:cxnSp>
        <p:nvCxnSpPr>
          <p:cNvPr id="35" name="Google Shape;35;p4"/>
          <p:cNvCxnSpPr/>
          <p:nvPr/>
        </p:nvCxnSpPr>
        <p:spPr>
          <a:xfrm>
            <a:off x="-135650" y="4107250"/>
            <a:ext cx="3933600" cy="0"/>
          </a:xfrm>
          <a:prstGeom prst="straightConnector1">
            <a:avLst/>
          </a:prstGeom>
          <a:noFill/>
          <a:ln w="9525" cap="flat" cmpd="sng">
            <a:solidFill>
              <a:srgbClr val="CC4125"/>
            </a:solidFill>
            <a:prstDash val="solid"/>
            <a:round/>
            <a:headEnd type="none" w="med" len="med"/>
            <a:tailEnd type="none" w="med" len="med"/>
          </a:ln>
        </p:spPr>
      </p:cxnSp>
      <p:pic>
        <p:nvPicPr>
          <p:cNvPr id="36" name="Google Shape;36;p4"/>
          <p:cNvPicPr preferRelativeResize="0"/>
          <p:nvPr/>
        </p:nvPicPr>
        <p:blipFill>
          <a:blip r:embed="rId2">
            <a:alphaModFix/>
          </a:blip>
          <a:stretch>
            <a:fillRect/>
          </a:stretch>
        </p:blipFill>
        <p:spPr>
          <a:xfrm>
            <a:off x="3875949" y="0"/>
            <a:ext cx="5268050" cy="52680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3">
  <p:cSld name="CUSTOM_18_1_1_1">
    <p:spTree>
      <p:nvGrpSpPr>
        <p:cNvPr id="1" name="Shape 37"/>
        <p:cNvGrpSpPr/>
        <p:nvPr/>
      </p:nvGrpSpPr>
      <p:grpSpPr>
        <a:xfrm>
          <a:off x="0" y="0"/>
          <a:ext cx="0" cy="0"/>
          <a:chOff x="0" y="0"/>
          <a:chExt cx="0" cy="0"/>
        </a:xfrm>
      </p:grpSpPr>
      <p:sp>
        <p:nvSpPr>
          <p:cNvPr id="38" name="Google Shape;38;p5"/>
          <p:cNvSpPr txBox="1">
            <a:spLocks noGrp="1"/>
          </p:cNvSpPr>
          <p:nvPr>
            <p:ph type="ctrTitle"/>
          </p:nvPr>
        </p:nvSpPr>
        <p:spPr>
          <a:xfrm flipH="1">
            <a:off x="842850" y="3085150"/>
            <a:ext cx="5005500" cy="10221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000000"/>
              </a:buClr>
              <a:buSzPts val="3600"/>
              <a:buNone/>
              <a:defRPr sz="3600"/>
            </a:lvl1pPr>
            <a:lvl2pPr lvl="1" rtl="0">
              <a:spcBef>
                <a:spcPts val="0"/>
              </a:spcBef>
              <a:spcAft>
                <a:spcPts val="0"/>
              </a:spcAft>
              <a:buClr>
                <a:srgbClr val="FFFFFF"/>
              </a:buClr>
              <a:buSzPts val="6500"/>
              <a:buNone/>
              <a:defRPr sz="6500">
                <a:solidFill>
                  <a:srgbClr val="FFFFFF"/>
                </a:solidFill>
              </a:defRPr>
            </a:lvl2pPr>
            <a:lvl3pPr lvl="2" rtl="0">
              <a:spcBef>
                <a:spcPts val="0"/>
              </a:spcBef>
              <a:spcAft>
                <a:spcPts val="0"/>
              </a:spcAft>
              <a:buClr>
                <a:srgbClr val="FFFFFF"/>
              </a:buClr>
              <a:buSzPts val="6500"/>
              <a:buNone/>
              <a:defRPr sz="6500">
                <a:solidFill>
                  <a:srgbClr val="FFFFFF"/>
                </a:solidFill>
              </a:defRPr>
            </a:lvl3pPr>
            <a:lvl4pPr lvl="3" rtl="0">
              <a:spcBef>
                <a:spcPts val="0"/>
              </a:spcBef>
              <a:spcAft>
                <a:spcPts val="0"/>
              </a:spcAft>
              <a:buClr>
                <a:srgbClr val="FFFFFF"/>
              </a:buClr>
              <a:buSzPts val="6500"/>
              <a:buNone/>
              <a:defRPr sz="6500">
                <a:solidFill>
                  <a:srgbClr val="FFFFFF"/>
                </a:solidFill>
              </a:defRPr>
            </a:lvl4pPr>
            <a:lvl5pPr lvl="4" rtl="0">
              <a:spcBef>
                <a:spcPts val="0"/>
              </a:spcBef>
              <a:spcAft>
                <a:spcPts val="0"/>
              </a:spcAft>
              <a:buClr>
                <a:srgbClr val="FFFFFF"/>
              </a:buClr>
              <a:buSzPts val="6500"/>
              <a:buNone/>
              <a:defRPr sz="6500">
                <a:solidFill>
                  <a:srgbClr val="FFFFFF"/>
                </a:solidFill>
              </a:defRPr>
            </a:lvl5pPr>
            <a:lvl6pPr lvl="5" rtl="0">
              <a:spcBef>
                <a:spcPts val="0"/>
              </a:spcBef>
              <a:spcAft>
                <a:spcPts val="0"/>
              </a:spcAft>
              <a:buClr>
                <a:srgbClr val="FFFFFF"/>
              </a:buClr>
              <a:buSzPts val="6500"/>
              <a:buNone/>
              <a:defRPr sz="6500">
                <a:solidFill>
                  <a:srgbClr val="FFFFFF"/>
                </a:solidFill>
              </a:defRPr>
            </a:lvl6pPr>
            <a:lvl7pPr lvl="6" rtl="0">
              <a:spcBef>
                <a:spcPts val="0"/>
              </a:spcBef>
              <a:spcAft>
                <a:spcPts val="0"/>
              </a:spcAft>
              <a:buClr>
                <a:srgbClr val="FFFFFF"/>
              </a:buClr>
              <a:buSzPts val="6500"/>
              <a:buNone/>
              <a:defRPr sz="6500">
                <a:solidFill>
                  <a:srgbClr val="FFFFFF"/>
                </a:solidFill>
              </a:defRPr>
            </a:lvl7pPr>
            <a:lvl8pPr lvl="7" rtl="0">
              <a:spcBef>
                <a:spcPts val="0"/>
              </a:spcBef>
              <a:spcAft>
                <a:spcPts val="0"/>
              </a:spcAft>
              <a:buClr>
                <a:srgbClr val="FFFFFF"/>
              </a:buClr>
              <a:buSzPts val="6500"/>
              <a:buNone/>
              <a:defRPr sz="6500">
                <a:solidFill>
                  <a:srgbClr val="FFFFFF"/>
                </a:solidFill>
              </a:defRPr>
            </a:lvl8pPr>
            <a:lvl9pPr lvl="8" rtl="0">
              <a:spcBef>
                <a:spcPts val="0"/>
              </a:spcBef>
              <a:spcAft>
                <a:spcPts val="0"/>
              </a:spcAft>
              <a:buClr>
                <a:srgbClr val="FFFFFF"/>
              </a:buClr>
              <a:buSzPts val="6500"/>
              <a:buNone/>
              <a:defRPr sz="6500">
                <a:solidFill>
                  <a:srgbClr val="FFFFFF"/>
                </a:solidFill>
              </a:defRPr>
            </a:lvl9pPr>
          </a:lstStyle>
          <a:p>
            <a:endParaRPr/>
          </a:p>
        </p:txBody>
      </p:sp>
      <p:sp>
        <p:nvSpPr>
          <p:cNvPr id="39" name="Google Shape;39;p5"/>
          <p:cNvSpPr txBox="1">
            <a:spLocks noGrp="1"/>
          </p:cNvSpPr>
          <p:nvPr>
            <p:ph type="subTitle" idx="1"/>
          </p:nvPr>
        </p:nvSpPr>
        <p:spPr>
          <a:xfrm>
            <a:off x="898564" y="4028959"/>
            <a:ext cx="4224900" cy="53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11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a:endParaRPr/>
          </a:p>
        </p:txBody>
      </p:sp>
      <p:cxnSp>
        <p:nvCxnSpPr>
          <p:cNvPr id="40" name="Google Shape;40;p5"/>
          <p:cNvCxnSpPr/>
          <p:nvPr/>
        </p:nvCxnSpPr>
        <p:spPr>
          <a:xfrm>
            <a:off x="-135650" y="4107250"/>
            <a:ext cx="3933600" cy="0"/>
          </a:xfrm>
          <a:prstGeom prst="straightConnector1">
            <a:avLst/>
          </a:prstGeom>
          <a:noFill/>
          <a:ln w="9525" cap="flat" cmpd="sng">
            <a:solidFill>
              <a:srgbClr val="CC4125"/>
            </a:solidFill>
            <a:prstDash val="solid"/>
            <a:round/>
            <a:headEnd type="none" w="med" len="med"/>
            <a:tailEnd type="none" w="med" len="med"/>
          </a:ln>
        </p:spPr>
      </p:cxnSp>
      <p:pic>
        <p:nvPicPr>
          <p:cNvPr id="41" name="Google Shape;41;p5"/>
          <p:cNvPicPr preferRelativeResize="0"/>
          <p:nvPr/>
        </p:nvPicPr>
        <p:blipFill>
          <a:blip r:embed="rId2">
            <a:alphaModFix/>
          </a:blip>
          <a:stretch>
            <a:fillRect/>
          </a:stretch>
        </p:blipFill>
        <p:spPr>
          <a:xfrm>
            <a:off x="3875952" y="-124548"/>
            <a:ext cx="5268050" cy="526805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idpoint">
  <p:cSld name="CUSTOM_18_1_1_1_1">
    <p:spTree>
      <p:nvGrpSpPr>
        <p:cNvPr id="1" name="Shape 42"/>
        <p:cNvGrpSpPr/>
        <p:nvPr/>
      </p:nvGrpSpPr>
      <p:grpSpPr>
        <a:xfrm>
          <a:off x="0" y="0"/>
          <a:ext cx="0" cy="0"/>
          <a:chOff x="0" y="0"/>
          <a:chExt cx="0" cy="0"/>
        </a:xfrm>
      </p:grpSpPr>
      <p:pic>
        <p:nvPicPr>
          <p:cNvPr id="43" name="Google Shape;43;p6"/>
          <p:cNvPicPr preferRelativeResize="0"/>
          <p:nvPr/>
        </p:nvPicPr>
        <p:blipFill>
          <a:blip r:embed="rId2">
            <a:alphaModFix amt="33000"/>
          </a:blip>
          <a:stretch>
            <a:fillRect/>
          </a:stretch>
        </p:blipFill>
        <p:spPr>
          <a:xfrm>
            <a:off x="76200" y="535781"/>
            <a:ext cx="9144003" cy="4071939"/>
          </a:xfrm>
          <a:prstGeom prst="rect">
            <a:avLst/>
          </a:prstGeom>
          <a:noFill/>
          <a:ln>
            <a:noFill/>
          </a:ln>
        </p:spPr>
      </p:pic>
      <p:sp>
        <p:nvSpPr>
          <p:cNvPr id="44" name="Google Shape;44;p6"/>
          <p:cNvSpPr txBox="1">
            <a:spLocks noGrp="1"/>
          </p:cNvSpPr>
          <p:nvPr>
            <p:ph type="ctrTitle"/>
          </p:nvPr>
        </p:nvSpPr>
        <p:spPr>
          <a:xfrm flipH="1">
            <a:off x="843000" y="3085150"/>
            <a:ext cx="7985400" cy="10221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000000"/>
              </a:buClr>
              <a:buSzPts val="3600"/>
              <a:buFont typeface="Roboto Condensed"/>
              <a:buNone/>
              <a:defRPr sz="3600" b="0">
                <a:latin typeface="Roboto Condensed"/>
                <a:ea typeface="Roboto Condensed"/>
                <a:cs typeface="Roboto Condensed"/>
                <a:sym typeface="Roboto Condensed"/>
              </a:defRPr>
            </a:lvl1pPr>
            <a:lvl2pPr lvl="1" rtl="0">
              <a:spcBef>
                <a:spcPts val="0"/>
              </a:spcBef>
              <a:spcAft>
                <a:spcPts val="0"/>
              </a:spcAft>
              <a:buClr>
                <a:srgbClr val="FFFFFF"/>
              </a:buClr>
              <a:buSzPts val="6500"/>
              <a:buFont typeface="Roboto Condensed"/>
              <a:buNone/>
              <a:defRPr sz="6500" b="0">
                <a:solidFill>
                  <a:srgbClr val="FFFFFF"/>
                </a:solidFill>
                <a:latin typeface="Roboto Condensed"/>
                <a:ea typeface="Roboto Condensed"/>
                <a:cs typeface="Roboto Condensed"/>
                <a:sym typeface="Roboto Condensed"/>
              </a:defRPr>
            </a:lvl2pPr>
            <a:lvl3pPr lvl="2" rtl="0">
              <a:spcBef>
                <a:spcPts val="0"/>
              </a:spcBef>
              <a:spcAft>
                <a:spcPts val="0"/>
              </a:spcAft>
              <a:buClr>
                <a:srgbClr val="FFFFFF"/>
              </a:buClr>
              <a:buSzPts val="6500"/>
              <a:buFont typeface="Roboto Condensed"/>
              <a:buNone/>
              <a:defRPr sz="6500" b="0">
                <a:solidFill>
                  <a:srgbClr val="FFFFFF"/>
                </a:solidFill>
                <a:latin typeface="Roboto Condensed"/>
                <a:ea typeface="Roboto Condensed"/>
                <a:cs typeface="Roboto Condensed"/>
                <a:sym typeface="Roboto Condensed"/>
              </a:defRPr>
            </a:lvl3pPr>
            <a:lvl4pPr lvl="3" rtl="0">
              <a:spcBef>
                <a:spcPts val="0"/>
              </a:spcBef>
              <a:spcAft>
                <a:spcPts val="0"/>
              </a:spcAft>
              <a:buClr>
                <a:srgbClr val="FFFFFF"/>
              </a:buClr>
              <a:buSzPts val="6500"/>
              <a:buFont typeface="Roboto Condensed"/>
              <a:buNone/>
              <a:defRPr sz="6500" b="0">
                <a:solidFill>
                  <a:srgbClr val="FFFFFF"/>
                </a:solidFill>
                <a:latin typeface="Roboto Condensed"/>
                <a:ea typeface="Roboto Condensed"/>
                <a:cs typeface="Roboto Condensed"/>
                <a:sym typeface="Roboto Condensed"/>
              </a:defRPr>
            </a:lvl4pPr>
            <a:lvl5pPr lvl="4" rtl="0">
              <a:spcBef>
                <a:spcPts val="0"/>
              </a:spcBef>
              <a:spcAft>
                <a:spcPts val="0"/>
              </a:spcAft>
              <a:buClr>
                <a:srgbClr val="FFFFFF"/>
              </a:buClr>
              <a:buSzPts val="6500"/>
              <a:buFont typeface="Roboto Condensed"/>
              <a:buNone/>
              <a:defRPr sz="6500" b="0">
                <a:solidFill>
                  <a:srgbClr val="FFFFFF"/>
                </a:solidFill>
                <a:latin typeface="Roboto Condensed"/>
                <a:ea typeface="Roboto Condensed"/>
                <a:cs typeface="Roboto Condensed"/>
                <a:sym typeface="Roboto Condensed"/>
              </a:defRPr>
            </a:lvl5pPr>
            <a:lvl6pPr lvl="5" rtl="0">
              <a:spcBef>
                <a:spcPts val="0"/>
              </a:spcBef>
              <a:spcAft>
                <a:spcPts val="0"/>
              </a:spcAft>
              <a:buClr>
                <a:srgbClr val="FFFFFF"/>
              </a:buClr>
              <a:buSzPts val="6500"/>
              <a:buFont typeface="Roboto Condensed"/>
              <a:buNone/>
              <a:defRPr sz="6500" b="0">
                <a:solidFill>
                  <a:srgbClr val="FFFFFF"/>
                </a:solidFill>
                <a:latin typeface="Roboto Condensed"/>
                <a:ea typeface="Roboto Condensed"/>
                <a:cs typeface="Roboto Condensed"/>
                <a:sym typeface="Roboto Condensed"/>
              </a:defRPr>
            </a:lvl6pPr>
            <a:lvl7pPr lvl="6" rtl="0">
              <a:spcBef>
                <a:spcPts val="0"/>
              </a:spcBef>
              <a:spcAft>
                <a:spcPts val="0"/>
              </a:spcAft>
              <a:buClr>
                <a:srgbClr val="FFFFFF"/>
              </a:buClr>
              <a:buSzPts val="6500"/>
              <a:buFont typeface="Roboto Condensed"/>
              <a:buNone/>
              <a:defRPr sz="6500" b="0">
                <a:solidFill>
                  <a:srgbClr val="FFFFFF"/>
                </a:solidFill>
                <a:latin typeface="Roboto Condensed"/>
                <a:ea typeface="Roboto Condensed"/>
                <a:cs typeface="Roboto Condensed"/>
                <a:sym typeface="Roboto Condensed"/>
              </a:defRPr>
            </a:lvl7pPr>
            <a:lvl8pPr lvl="7" rtl="0">
              <a:spcBef>
                <a:spcPts val="0"/>
              </a:spcBef>
              <a:spcAft>
                <a:spcPts val="0"/>
              </a:spcAft>
              <a:buClr>
                <a:srgbClr val="FFFFFF"/>
              </a:buClr>
              <a:buSzPts val="6500"/>
              <a:buFont typeface="Roboto Condensed"/>
              <a:buNone/>
              <a:defRPr sz="6500" b="0">
                <a:solidFill>
                  <a:srgbClr val="FFFFFF"/>
                </a:solidFill>
                <a:latin typeface="Roboto Condensed"/>
                <a:ea typeface="Roboto Condensed"/>
                <a:cs typeface="Roboto Condensed"/>
                <a:sym typeface="Roboto Condensed"/>
              </a:defRPr>
            </a:lvl8pPr>
            <a:lvl9pPr lvl="8" rtl="0">
              <a:spcBef>
                <a:spcPts val="0"/>
              </a:spcBef>
              <a:spcAft>
                <a:spcPts val="0"/>
              </a:spcAft>
              <a:buClr>
                <a:srgbClr val="FFFFFF"/>
              </a:buClr>
              <a:buSzPts val="6500"/>
              <a:buFont typeface="Roboto Condensed"/>
              <a:buNone/>
              <a:defRPr sz="6500" b="0">
                <a:solidFill>
                  <a:srgbClr val="FFFFFF"/>
                </a:solidFill>
                <a:latin typeface="Roboto Condensed"/>
                <a:ea typeface="Roboto Condensed"/>
                <a:cs typeface="Roboto Condensed"/>
                <a:sym typeface="Roboto Condensed"/>
              </a:defRPr>
            </a:lvl9pPr>
          </a:lstStyle>
          <a:p>
            <a:endParaRPr/>
          </a:p>
        </p:txBody>
      </p:sp>
      <p:sp>
        <p:nvSpPr>
          <p:cNvPr id="45" name="Google Shape;45;p6"/>
          <p:cNvSpPr txBox="1">
            <a:spLocks noGrp="1"/>
          </p:cNvSpPr>
          <p:nvPr>
            <p:ph type="subTitle" idx="1"/>
          </p:nvPr>
        </p:nvSpPr>
        <p:spPr>
          <a:xfrm>
            <a:off x="898564" y="4028959"/>
            <a:ext cx="4224900" cy="53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Font typeface="Roboto Condensed Light"/>
              <a:buNone/>
              <a:defRPr sz="1100">
                <a:latin typeface="Roboto Condensed Light"/>
                <a:ea typeface="Roboto Condensed Light"/>
                <a:cs typeface="Roboto Condensed Light"/>
                <a:sym typeface="Roboto Condensed Light"/>
              </a:defRPr>
            </a:lvl1pPr>
            <a:lvl2pPr lvl="1" rtl="0">
              <a:lnSpc>
                <a:spcPct val="100000"/>
              </a:lnSpc>
              <a:spcBef>
                <a:spcPts val="0"/>
              </a:spcBef>
              <a:spcAft>
                <a:spcPts val="0"/>
              </a:spcAft>
              <a:buSzPts val="1200"/>
              <a:buFont typeface="Roboto Condensed Light"/>
              <a:buNone/>
              <a:defRPr>
                <a:latin typeface="Roboto Condensed Light"/>
                <a:ea typeface="Roboto Condensed Light"/>
                <a:cs typeface="Roboto Condensed Light"/>
                <a:sym typeface="Roboto Condensed Light"/>
              </a:defRPr>
            </a:lvl2pPr>
            <a:lvl3pPr lvl="2" rtl="0">
              <a:lnSpc>
                <a:spcPct val="100000"/>
              </a:lnSpc>
              <a:spcBef>
                <a:spcPts val="0"/>
              </a:spcBef>
              <a:spcAft>
                <a:spcPts val="0"/>
              </a:spcAft>
              <a:buSzPts val="1200"/>
              <a:buFont typeface="Roboto Condensed Light"/>
              <a:buNone/>
              <a:defRPr>
                <a:latin typeface="Roboto Condensed Light"/>
                <a:ea typeface="Roboto Condensed Light"/>
                <a:cs typeface="Roboto Condensed Light"/>
                <a:sym typeface="Roboto Condensed Light"/>
              </a:defRPr>
            </a:lvl3pPr>
            <a:lvl4pPr lvl="3" rtl="0">
              <a:lnSpc>
                <a:spcPct val="100000"/>
              </a:lnSpc>
              <a:spcBef>
                <a:spcPts val="0"/>
              </a:spcBef>
              <a:spcAft>
                <a:spcPts val="0"/>
              </a:spcAft>
              <a:buSzPts val="1200"/>
              <a:buFont typeface="Roboto Condensed Light"/>
              <a:buNone/>
              <a:defRPr>
                <a:latin typeface="Roboto Condensed Light"/>
                <a:ea typeface="Roboto Condensed Light"/>
                <a:cs typeface="Roboto Condensed Light"/>
                <a:sym typeface="Roboto Condensed Light"/>
              </a:defRPr>
            </a:lvl4pPr>
            <a:lvl5pPr lvl="4" rtl="0">
              <a:lnSpc>
                <a:spcPct val="100000"/>
              </a:lnSpc>
              <a:spcBef>
                <a:spcPts val="0"/>
              </a:spcBef>
              <a:spcAft>
                <a:spcPts val="0"/>
              </a:spcAft>
              <a:buSzPts val="1200"/>
              <a:buFont typeface="Roboto Condensed Light"/>
              <a:buNone/>
              <a:defRPr>
                <a:latin typeface="Roboto Condensed Light"/>
                <a:ea typeface="Roboto Condensed Light"/>
                <a:cs typeface="Roboto Condensed Light"/>
                <a:sym typeface="Roboto Condensed Light"/>
              </a:defRPr>
            </a:lvl5pPr>
            <a:lvl6pPr lvl="5" rtl="0">
              <a:lnSpc>
                <a:spcPct val="100000"/>
              </a:lnSpc>
              <a:spcBef>
                <a:spcPts val="0"/>
              </a:spcBef>
              <a:spcAft>
                <a:spcPts val="0"/>
              </a:spcAft>
              <a:buSzPts val="1200"/>
              <a:buFont typeface="Roboto Condensed Light"/>
              <a:buNone/>
              <a:defRPr>
                <a:latin typeface="Roboto Condensed Light"/>
                <a:ea typeface="Roboto Condensed Light"/>
                <a:cs typeface="Roboto Condensed Light"/>
                <a:sym typeface="Roboto Condensed Light"/>
              </a:defRPr>
            </a:lvl6pPr>
            <a:lvl7pPr lvl="6" rtl="0">
              <a:lnSpc>
                <a:spcPct val="100000"/>
              </a:lnSpc>
              <a:spcBef>
                <a:spcPts val="0"/>
              </a:spcBef>
              <a:spcAft>
                <a:spcPts val="0"/>
              </a:spcAft>
              <a:buSzPts val="1200"/>
              <a:buFont typeface="Roboto Condensed Light"/>
              <a:buNone/>
              <a:defRPr>
                <a:latin typeface="Roboto Condensed Light"/>
                <a:ea typeface="Roboto Condensed Light"/>
                <a:cs typeface="Roboto Condensed Light"/>
                <a:sym typeface="Roboto Condensed Light"/>
              </a:defRPr>
            </a:lvl7pPr>
            <a:lvl8pPr lvl="7" rtl="0">
              <a:lnSpc>
                <a:spcPct val="100000"/>
              </a:lnSpc>
              <a:spcBef>
                <a:spcPts val="0"/>
              </a:spcBef>
              <a:spcAft>
                <a:spcPts val="0"/>
              </a:spcAft>
              <a:buSzPts val="1200"/>
              <a:buFont typeface="Roboto Condensed Light"/>
              <a:buNone/>
              <a:defRPr>
                <a:latin typeface="Roboto Condensed Light"/>
                <a:ea typeface="Roboto Condensed Light"/>
                <a:cs typeface="Roboto Condensed Light"/>
                <a:sym typeface="Roboto Condensed Light"/>
              </a:defRPr>
            </a:lvl8pPr>
            <a:lvl9pPr lvl="8" rtl="0">
              <a:lnSpc>
                <a:spcPct val="100000"/>
              </a:lnSpc>
              <a:spcBef>
                <a:spcPts val="0"/>
              </a:spcBef>
              <a:spcAft>
                <a:spcPts val="0"/>
              </a:spcAft>
              <a:buSzPts val="1200"/>
              <a:buFont typeface="Roboto Condensed Light"/>
              <a:buNone/>
              <a:defRPr>
                <a:latin typeface="Roboto Condensed Light"/>
                <a:ea typeface="Roboto Condensed Light"/>
                <a:cs typeface="Roboto Condensed Light"/>
                <a:sym typeface="Roboto Condensed Light"/>
              </a:defRPr>
            </a:lvl9pPr>
          </a:lstStyle>
          <a:p>
            <a:endParaRPr/>
          </a:p>
        </p:txBody>
      </p:sp>
      <p:sp>
        <p:nvSpPr>
          <p:cNvPr id="46" name="Google Shape;46;p6"/>
          <p:cNvSpPr/>
          <p:nvPr/>
        </p:nvSpPr>
        <p:spPr>
          <a:xfrm rot="-5400000">
            <a:off x="-2512575" y="2443250"/>
            <a:ext cx="5211600" cy="274200"/>
          </a:xfrm>
          <a:prstGeom prst="rect">
            <a:avLst/>
          </a:prstGeom>
          <a:solidFill>
            <a:srgbClr val="1155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Four Columns">
  <p:cSld name="CUSTOM_28">
    <p:spTree>
      <p:nvGrpSpPr>
        <p:cNvPr id="1" name="Shape 47"/>
        <p:cNvGrpSpPr/>
        <p:nvPr/>
      </p:nvGrpSpPr>
      <p:grpSpPr>
        <a:xfrm>
          <a:off x="0" y="0"/>
          <a:ext cx="0" cy="0"/>
          <a:chOff x="0" y="0"/>
          <a:chExt cx="0" cy="0"/>
        </a:xfrm>
      </p:grpSpPr>
      <p:sp>
        <p:nvSpPr>
          <p:cNvPr id="48" name="Google Shape;48;p7"/>
          <p:cNvSpPr txBox="1">
            <a:spLocks noGrp="1"/>
          </p:cNvSpPr>
          <p:nvPr>
            <p:ph type="ctrTitle"/>
          </p:nvPr>
        </p:nvSpPr>
        <p:spPr>
          <a:xfrm>
            <a:off x="1964851" y="352850"/>
            <a:ext cx="5214300" cy="946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49" name="Google Shape;49;p7"/>
          <p:cNvSpPr txBox="1">
            <a:spLocks noGrp="1"/>
          </p:cNvSpPr>
          <p:nvPr>
            <p:ph type="ctrTitle" idx="2"/>
          </p:nvPr>
        </p:nvSpPr>
        <p:spPr>
          <a:xfrm>
            <a:off x="674010" y="1420667"/>
            <a:ext cx="1793100" cy="427500"/>
          </a:xfrm>
          <a:prstGeom prst="rect">
            <a:avLst/>
          </a:prstGeom>
        </p:spPr>
        <p:txBody>
          <a:bodyPr spcFirstLastPara="1" wrap="square" lIns="91425" tIns="91425" rIns="91425" bIns="91425" anchor="b" anchorCtr="0">
            <a:noAutofit/>
          </a:bodyPr>
          <a:lstStyle>
            <a:lvl1pPr lvl="0" rtl="0">
              <a:spcBef>
                <a:spcPts val="0"/>
              </a:spcBef>
              <a:spcAft>
                <a:spcPts val="0"/>
              </a:spcAft>
              <a:buSzPts val="1400"/>
              <a:buNone/>
              <a:defRPr sz="1400"/>
            </a:lvl1pPr>
            <a:lvl2pPr lvl="1" rtl="0">
              <a:spcBef>
                <a:spcPts val="0"/>
              </a:spcBef>
              <a:spcAft>
                <a:spcPts val="0"/>
              </a:spcAft>
              <a:buClr>
                <a:srgbClr val="000000"/>
              </a:buClr>
              <a:buSzPts val="1400"/>
              <a:buNone/>
              <a:defRPr sz="1400">
                <a:solidFill>
                  <a:srgbClr val="000000"/>
                </a:solidFill>
              </a:defRPr>
            </a:lvl2pPr>
            <a:lvl3pPr lvl="2" rtl="0">
              <a:spcBef>
                <a:spcPts val="0"/>
              </a:spcBef>
              <a:spcAft>
                <a:spcPts val="0"/>
              </a:spcAft>
              <a:buClr>
                <a:srgbClr val="000000"/>
              </a:buClr>
              <a:buSzPts val="1400"/>
              <a:buNone/>
              <a:defRPr sz="1400">
                <a:solidFill>
                  <a:srgbClr val="000000"/>
                </a:solidFill>
              </a:defRPr>
            </a:lvl3pPr>
            <a:lvl4pPr lvl="3" rtl="0">
              <a:spcBef>
                <a:spcPts val="0"/>
              </a:spcBef>
              <a:spcAft>
                <a:spcPts val="0"/>
              </a:spcAft>
              <a:buClr>
                <a:srgbClr val="000000"/>
              </a:buClr>
              <a:buSzPts val="1400"/>
              <a:buNone/>
              <a:defRPr sz="1400">
                <a:solidFill>
                  <a:srgbClr val="000000"/>
                </a:solidFill>
              </a:defRPr>
            </a:lvl4pPr>
            <a:lvl5pPr lvl="4" rtl="0">
              <a:spcBef>
                <a:spcPts val="0"/>
              </a:spcBef>
              <a:spcAft>
                <a:spcPts val="0"/>
              </a:spcAft>
              <a:buClr>
                <a:srgbClr val="000000"/>
              </a:buClr>
              <a:buSzPts val="1400"/>
              <a:buNone/>
              <a:defRPr sz="1400">
                <a:solidFill>
                  <a:srgbClr val="000000"/>
                </a:solidFill>
              </a:defRPr>
            </a:lvl5pPr>
            <a:lvl6pPr lvl="5" rtl="0">
              <a:spcBef>
                <a:spcPts val="0"/>
              </a:spcBef>
              <a:spcAft>
                <a:spcPts val="0"/>
              </a:spcAft>
              <a:buClr>
                <a:srgbClr val="000000"/>
              </a:buClr>
              <a:buSzPts val="1400"/>
              <a:buNone/>
              <a:defRPr sz="1400">
                <a:solidFill>
                  <a:srgbClr val="000000"/>
                </a:solidFill>
              </a:defRPr>
            </a:lvl6pPr>
            <a:lvl7pPr lvl="6" rtl="0">
              <a:spcBef>
                <a:spcPts val="0"/>
              </a:spcBef>
              <a:spcAft>
                <a:spcPts val="0"/>
              </a:spcAft>
              <a:buClr>
                <a:srgbClr val="000000"/>
              </a:buClr>
              <a:buSzPts val="1400"/>
              <a:buNone/>
              <a:defRPr sz="1400">
                <a:solidFill>
                  <a:srgbClr val="000000"/>
                </a:solidFill>
              </a:defRPr>
            </a:lvl7pPr>
            <a:lvl8pPr lvl="7" rtl="0">
              <a:spcBef>
                <a:spcPts val="0"/>
              </a:spcBef>
              <a:spcAft>
                <a:spcPts val="0"/>
              </a:spcAft>
              <a:buClr>
                <a:srgbClr val="000000"/>
              </a:buClr>
              <a:buSzPts val="1400"/>
              <a:buNone/>
              <a:defRPr sz="1400">
                <a:solidFill>
                  <a:srgbClr val="000000"/>
                </a:solidFill>
              </a:defRPr>
            </a:lvl8pPr>
            <a:lvl9pPr lvl="8" rtl="0">
              <a:spcBef>
                <a:spcPts val="0"/>
              </a:spcBef>
              <a:spcAft>
                <a:spcPts val="0"/>
              </a:spcAft>
              <a:buClr>
                <a:srgbClr val="000000"/>
              </a:buClr>
              <a:buSzPts val="1400"/>
              <a:buNone/>
              <a:defRPr sz="1400">
                <a:solidFill>
                  <a:srgbClr val="000000"/>
                </a:solidFill>
              </a:defRPr>
            </a:lvl9pPr>
          </a:lstStyle>
          <a:p>
            <a:endParaRPr/>
          </a:p>
        </p:txBody>
      </p:sp>
      <p:sp>
        <p:nvSpPr>
          <p:cNvPr id="50" name="Google Shape;50;p7"/>
          <p:cNvSpPr txBox="1">
            <a:spLocks noGrp="1"/>
          </p:cNvSpPr>
          <p:nvPr>
            <p:ph type="subTitle" idx="1"/>
          </p:nvPr>
        </p:nvSpPr>
        <p:spPr>
          <a:xfrm>
            <a:off x="674010" y="1714917"/>
            <a:ext cx="1708200" cy="100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100"/>
              <a:buNone/>
              <a:defRPr sz="11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a:endParaRPr/>
          </a:p>
        </p:txBody>
      </p:sp>
      <p:sp>
        <p:nvSpPr>
          <p:cNvPr id="51" name="Google Shape;51;p7"/>
          <p:cNvSpPr txBox="1">
            <a:spLocks noGrp="1"/>
          </p:cNvSpPr>
          <p:nvPr>
            <p:ph type="ctrTitle" idx="3"/>
          </p:nvPr>
        </p:nvSpPr>
        <p:spPr>
          <a:xfrm>
            <a:off x="761760" y="3267373"/>
            <a:ext cx="1793100" cy="427500"/>
          </a:xfrm>
          <a:prstGeom prst="rect">
            <a:avLst/>
          </a:prstGeom>
        </p:spPr>
        <p:txBody>
          <a:bodyPr spcFirstLastPara="1" wrap="square" lIns="91425" tIns="91425" rIns="91425" bIns="91425" anchor="b" anchorCtr="0">
            <a:noAutofit/>
          </a:bodyPr>
          <a:lstStyle>
            <a:lvl1pPr lvl="0" rtl="0">
              <a:spcBef>
                <a:spcPts val="0"/>
              </a:spcBef>
              <a:spcAft>
                <a:spcPts val="0"/>
              </a:spcAft>
              <a:buSzPts val="1400"/>
              <a:buNone/>
              <a:defRPr sz="1400"/>
            </a:lvl1pPr>
            <a:lvl2pPr lvl="1" rtl="0">
              <a:spcBef>
                <a:spcPts val="0"/>
              </a:spcBef>
              <a:spcAft>
                <a:spcPts val="0"/>
              </a:spcAft>
              <a:buClr>
                <a:srgbClr val="000000"/>
              </a:buClr>
              <a:buSzPts val="1400"/>
              <a:buNone/>
              <a:defRPr sz="1400">
                <a:solidFill>
                  <a:srgbClr val="000000"/>
                </a:solidFill>
              </a:defRPr>
            </a:lvl2pPr>
            <a:lvl3pPr lvl="2" rtl="0">
              <a:spcBef>
                <a:spcPts val="0"/>
              </a:spcBef>
              <a:spcAft>
                <a:spcPts val="0"/>
              </a:spcAft>
              <a:buClr>
                <a:srgbClr val="000000"/>
              </a:buClr>
              <a:buSzPts val="1400"/>
              <a:buNone/>
              <a:defRPr sz="1400">
                <a:solidFill>
                  <a:srgbClr val="000000"/>
                </a:solidFill>
              </a:defRPr>
            </a:lvl3pPr>
            <a:lvl4pPr lvl="3" rtl="0">
              <a:spcBef>
                <a:spcPts val="0"/>
              </a:spcBef>
              <a:spcAft>
                <a:spcPts val="0"/>
              </a:spcAft>
              <a:buClr>
                <a:srgbClr val="000000"/>
              </a:buClr>
              <a:buSzPts val="1400"/>
              <a:buNone/>
              <a:defRPr sz="1400">
                <a:solidFill>
                  <a:srgbClr val="000000"/>
                </a:solidFill>
              </a:defRPr>
            </a:lvl4pPr>
            <a:lvl5pPr lvl="4" rtl="0">
              <a:spcBef>
                <a:spcPts val="0"/>
              </a:spcBef>
              <a:spcAft>
                <a:spcPts val="0"/>
              </a:spcAft>
              <a:buClr>
                <a:srgbClr val="000000"/>
              </a:buClr>
              <a:buSzPts val="1400"/>
              <a:buNone/>
              <a:defRPr sz="1400">
                <a:solidFill>
                  <a:srgbClr val="000000"/>
                </a:solidFill>
              </a:defRPr>
            </a:lvl5pPr>
            <a:lvl6pPr lvl="5" rtl="0">
              <a:spcBef>
                <a:spcPts val="0"/>
              </a:spcBef>
              <a:spcAft>
                <a:spcPts val="0"/>
              </a:spcAft>
              <a:buClr>
                <a:srgbClr val="000000"/>
              </a:buClr>
              <a:buSzPts val="1400"/>
              <a:buNone/>
              <a:defRPr sz="1400">
                <a:solidFill>
                  <a:srgbClr val="000000"/>
                </a:solidFill>
              </a:defRPr>
            </a:lvl6pPr>
            <a:lvl7pPr lvl="6" rtl="0">
              <a:spcBef>
                <a:spcPts val="0"/>
              </a:spcBef>
              <a:spcAft>
                <a:spcPts val="0"/>
              </a:spcAft>
              <a:buClr>
                <a:srgbClr val="000000"/>
              </a:buClr>
              <a:buSzPts val="1400"/>
              <a:buNone/>
              <a:defRPr sz="1400">
                <a:solidFill>
                  <a:srgbClr val="000000"/>
                </a:solidFill>
              </a:defRPr>
            </a:lvl7pPr>
            <a:lvl8pPr lvl="7" rtl="0">
              <a:spcBef>
                <a:spcPts val="0"/>
              </a:spcBef>
              <a:spcAft>
                <a:spcPts val="0"/>
              </a:spcAft>
              <a:buClr>
                <a:srgbClr val="000000"/>
              </a:buClr>
              <a:buSzPts val="1400"/>
              <a:buNone/>
              <a:defRPr sz="1400">
                <a:solidFill>
                  <a:srgbClr val="000000"/>
                </a:solidFill>
              </a:defRPr>
            </a:lvl8pPr>
            <a:lvl9pPr lvl="8" rtl="0">
              <a:spcBef>
                <a:spcPts val="0"/>
              </a:spcBef>
              <a:spcAft>
                <a:spcPts val="0"/>
              </a:spcAft>
              <a:buClr>
                <a:srgbClr val="000000"/>
              </a:buClr>
              <a:buSzPts val="1400"/>
              <a:buNone/>
              <a:defRPr sz="1400">
                <a:solidFill>
                  <a:srgbClr val="000000"/>
                </a:solidFill>
              </a:defRPr>
            </a:lvl9pPr>
          </a:lstStyle>
          <a:p>
            <a:endParaRPr/>
          </a:p>
        </p:txBody>
      </p:sp>
      <p:sp>
        <p:nvSpPr>
          <p:cNvPr id="52" name="Google Shape;52;p7"/>
          <p:cNvSpPr txBox="1">
            <a:spLocks noGrp="1"/>
          </p:cNvSpPr>
          <p:nvPr>
            <p:ph type="subTitle" idx="4"/>
          </p:nvPr>
        </p:nvSpPr>
        <p:spPr>
          <a:xfrm>
            <a:off x="761760" y="3561623"/>
            <a:ext cx="1708200" cy="100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100"/>
              <a:buNone/>
              <a:defRPr sz="11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a:endParaRPr/>
          </a:p>
        </p:txBody>
      </p:sp>
      <p:sp>
        <p:nvSpPr>
          <p:cNvPr id="53" name="Google Shape;53;p7"/>
          <p:cNvSpPr txBox="1">
            <a:spLocks noGrp="1"/>
          </p:cNvSpPr>
          <p:nvPr>
            <p:ph type="ctrTitle" idx="5"/>
          </p:nvPr>
        </p:nvSpPr>
        <p:spPr>
          <a:xfrm>
            <a:off x="5119122" y="1299042"/>
            <a:ext cx="1793100" cy="4275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400"/>
              <a:buNone/>
              <a:defRPr sz="1400"/>
            </a:lvl1pPr>
            <a:lvl2pPr lvl="1" algn="r" rtl="0">
              <a:spcBef>
                <a:spcPts val="0"/>
              </a:spcBef>
              <a:spcAft>
                <a:spcPts val="0"/>
              </a:spcAft>
              <a:buClr>
                <a:srgbClr val="000000"/>
              </a:buClr>
              <a:buSzPts val="1400"/>
              <a:buNone/>
              <a:defRPr sz="1400">
                <a:solidFill>
                  <a:srgbClr val="000000"/>
                </a:solidFill>
              </a:defRPr>
            </a:lvl2pPr>
            <a:lvl3pPr lvl="2" algn="r" rtl="0">
              <a:spcBef>
                <a:spcPts val="0"/>
              </a:spcBef>
              <a:spcAft>
                <a:spcPts val="0"/>
              </a:spcAft>
              <a:buClr>
                <a:srgbClr val="000000"/>
              </a:buClr>
              <a:buSzPts val="1400"/>
              <a:buNone/>
              <a:defRPr sz="1400">
                <a:solidFill>
                  <a:srgbClr val="000000"/>
                </a:solidFill>
              </a:defRPr>
            </a:lvl3pPr>
            <a:lvl4pPr lvl="3" algn="r" rtl="0">
              <a:spcBef>
                <a:spcPts val="0"/>
              </a:spcBef>
              <a:spcAft>
                <a:spcPts val="0"/>
              </a:spcAft>
              <a:buClr>
                <a:srgbClr val="000000"/>
              </a:buClr>
              <a:buSzPts val="1400"/>
              <a:buNone/>
              <a:defRPr sz="1400">
                <a:solidFill>
                  <a:srgbClr val="000000"/>
                </a:solidFill>
              </a:defRPr>
            </a:lvl4pPr>
            <a:lvl5pPr lvl="4" algn="r" rtl="0">
              <a:spcBef>
                <a:spcPts val="0"/>
              </a:spcBef>
              <a:spcAft>
                <a:spcPts val="0"/>
              </a:spcAft>
              <a:buClr>
                <a:srgbClr val="000000"/>
              </a:buClr>
              <a:buSzPts val="1400"/>
              <a:buNone/>
              <a:defRPr sz="1400">
                <a:solidFill>
                  <a:srgbClr val="000000"/>
                </a:solidFill>
              </a:defRPr>
            </a:lvl5pPr>
            <a:lvl6pPr lvl="5" algn="r" rtl="0">
              <a:spcBef>
                <a:spcPts val="0"/>
              </a:spcBef>
              <a:spcAft>
                <a:spcPts val="0"/>
              </a:spcAft>
              <a:buClr>
                <a:srgbClr val="000000"/>
              </a:buClr>
              <a:buSzPts val="1400"/>
              <a:buNone/>
              <a:defRPr sz="1400">
                <a:solidFill>
                  <a:srgbClr val="000000"/>
                </a:solidFill>
              </a:defRPr>
            </a:lvl6pPr>
            <a:lvl7pPr lvl="6" algn="r" rtl="0">
              <a:spcBef>
                <a:spcPts val="0"/>
              </a:spcBef>
              <a:spcAft>
                <a:spcPts val="0"/>
              </a:spcAft>
              <a:buClr>
                <a:srgbClr val="000000"/>
              </a:buClr>
              <a:buSzPts val="1400"/>
              <a:buNone/>
              <a:defRPr sz="1400">
                <a:solidFill>
                  <a:srgbClr val="000000"/>
                </a:solidFill>
              </a:defRPr>
            </a:lvl7pPr>
            <a:lvl8pPr lvl="7" algn="r" rtl="0">
              <a:spcBef>
                <a:spcPts val="0"/>
              </a:spcBef>
              <a:spcAft>
                <a:spcPts val="0"/>
              </a:spcAft>
              <a:buClr>
                <a:srgbClr val="000000"/>
              </a:buClr>
              <a:buSzPts val="1400"/>
              <a:buNone/>
              <a:defRPr sz="1400">
                <a:solidFill>
                  <a:srgbClr val="000000"/>
                </a:solidFill>
              </a:defRPr>
            </a:lvl8pPr>
            <a:lvl9pPr lvl="8" algn="r" rtl="0">
              <a:spcBef>
                <a:spcPts val="0"/>
              </a:spcBef>
              <a:spcAft>
                <a:spcPts val="0"/>
              </a:spcAft>
              <a:buClr>
                <a:srgbClr val="000000"/>
              </a:buClr>
              <a:buSzPts val="1400"/>
              <a:buNone/>
              <a:defRPr sz="1400">
                <a:solidFill>
                  <a:srgbClr val="000000"/>
                </a:solidFill>
              </a:defRPr>
            </a:lvl9pPr>
          </a:lstStyle>
          <a:p>
            <a:endParaRPr/>
          </a:p>
        </p:txBody>
      </p:sp>
      <p:sp>
        <p:nvSpPr>
          <p:cNvPr id="54" name="Google Shape;54;p7"/>
          <p:cNvSpPr txBox="1">
            <a:spLocks noGrp="1"/>
          </p:cNvSpPr>
          <p:nvPr>
            <p:ph type="subTitle" idx="6"/>
          </p:nvPr>
        </p:nvSpPr>
        <p:spPr>
          <a:xfrm>
            <a:off x="5119124" y="1593292"/>
            <a:ext cx="1793100" cy="1003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100"/>
              <a:buNone/>
              <a:defRPr sz="1100"/>
            </a:lvl1pPr>
            <a:lvl2pPr lvl="1" algn="r" rtl="0">
              <a:lnSpc>
                <a:spcPct val="100000"/>
              </a:lnSpc>
              <a:spcBef>
                <a:spcPts val="0"/>
              </a:spcBef>
              <a:spcAft>
                <a:spcPts val="0"/>
              </a:spcAft>
              <a:buSzPts val="1100"/>
              <a:buNone/>
              <a:defRPr sz="1100"/>
            </a:lvl2pPr>
            <a:lvl3pPr lvl="2" algn="r" rtl="0">
              <a:lnSpc>
                <a:spcPct val="100000"/>
              </a:lnSpc>
              <a:spcBef>
                <a:spcPts val="0"/>
              </a:spcBef>
              <a:spcAft>
                <a:spcPts val="0"/>
              </a:spcAft>
              <a:buSzPts val="1100"/>
              <a:buNone/>
              <a:defRPr sz="1100"/>
            </a:lvl3pPr>
            <a:lvl4pPr lvl="3" algn="r" rtl="0">
              <a:lnSpc>
                <a:spcPct val="100000"/>
              </a:lnSpc>
              <a:spcBef>
                <a:spcPts val="0"/>
              </a:spcBef>
              <a:spcAft>
                <a:spcPts val="0"/>
              </a:spcAft>
              <a:buSzPts val="1100"/>
              <a:buNone/>
              <a:defRPr sz="1100"/>
            </a:lvl4pPr>
            <a:lvl5pPr lvl="4" algn="r" rtl="0">
              <a:lnSpc>
                <a:spcPct val="100000"/>
              </a:lnSpc>
              <a:spcBef>
                <a:spcPts val="0"/>
              </a:spcBef>
              <a:spcAft>
                <a:spcPts val="0"/>
              </a:spcAft>
              <a:buSzPts val="1100"/>
              <a:buNone/>
              <a:defRPr sz="1100"/>
            </a:lvl5pPr>
            <a:lvl6pPr lvl="5" algn="r" rtl="0">
              <a:lnSpc>
                <a:spcPct val="100000"/>
              </a:lnSpc>
              <a:spcBef>
                <a:spcPts val="0"/>
              </a:spcBef>
              <a:spcAft>
                <a:spcPts val="0"/>
              </a:spcAft>
              <a:buSzPts val="1100"/>
              <a:buNone/>
              <a:defRPr sz="1100"/>
            </a:lvl6pPr>
            <a:lvl7pPr lvl="6" algn="r" rtl="0">
              <a:lnSpc>
                <a:spcPct val="100000"/>
              </a:lnSpc>
              <a:spcBef>
                <a:spcPts val="0"/>
              </a:spcBef>
              <a:spcAft>
                <a:spcPts val="0"/>
              </a:spcAft>
              <a:buSzPts val="1100"/>
              <a:buNone/>
              <a:defRPr sz="1100"/>
            </a:lvl7pPr>
            <a:lvl8pPr lvl="7" algn="r" rtl="0">
              <a:lnSpc>
                <a:spcPct val="100000"/>
              </a:lnSpc>
              <a:spcBef>
                <a:spcPts val="0"/>
              </a:spcBef>
              <a:spcAft>
                <a:spcPts val="0"/>
              </a:spcAft>
              <a:buSzPts val="1100"/>
              <a:buNone/>
              <a:defRPr sz="1100"/>
            </a:lvl8pPr>
            <a:lvl9pPr lvl="8" algn="r" rtl="0">
              <a:lnSpc>
                <a:spcPct val="100000"/>
              </a:lnSpc>
              <a:spcBef>
                <a:spcPts val="0"/>
              </a:spcBef>
              <a:spcAft>
                <a:spcPts val="0"/>
              </a:spcAft>
              <a:buSzPts val="1100"/>
              <a:buNone/>
              <a:defRPr sz="1100"/>
            </a:lvl9pPr>
          </a:lstStyle>
          <a:p>
            <a:endParaRPr/>
          </a:p>
        </p:txBody>
      </p:sp>
      <p:sp>
        <p:nvSpPr>
          <p:cNvPr id="55" name="Google Shape;55;p7"/>
          <p:cNvSpPr txBox="1">
            <a:spLocks noGrp="1"/>
          </p:cNvSpPr>
          <p:nvPr>
            <p:ph type="ctrTitle" idx="7"/>
          </p:nvPr>
        </p:nvSpPr>
        <p:spPr>
          <a:xfrm>
            <a:off x="5047297" y="3267373"/>
            <a:ext cx="1793100" cy="4275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400"/>
              <a:buNone/>
              <a:defRPr sz="1400"/>
            </a:lvl1pPr>
            <a:lvl2pPr lvl="1" algn="r" rtl="0">
              <a:spcBef>
                <a:spcPts val="0"/>
              </a:spcBef>
              <a:spcAft>
                <a:spcPts val="0"/>
              </a:spcAft>
              <a:buClr>
                <a:srgbClr val="000000"/>
              </a:buClr>
              <a:buSzPts val="1400"/>
              <a:buNone/>
              <a:defRPr sz="1400">
                <a:solidFill>
                  <a:srgbClr val="000000"/>
                </a:solidFill>
              </a:defRPr>
            </a:lvl2pPr>
            <a:lvl3pPr lvl="2" algn="r" rtl="0">
              <a:spcBef>
                <a:spcPts val="0"/>
              </a:spcBef>
              <a:spcAft>
                <a:spcPts val="0"/>
              </a:spcAft>
              <a:buClr>
                <a:srgbClr val="000000"/>
              </a:buClr>
              <a:buSzPts val="1400"/>
              <a:buNone/>
              <a:defRPr sz="1400">
                <a:solidFill>
                  <a:srgbClr val="000000"/>
                </a:solidFill>
              </a:defRPr>
            </a:lvl3pPr>
            <a:lvl4pPr lvl="3" algn="r" rtl="0">
              <a:spcBef>
                <a:spcPts val="0"/>
              </a:spcBef>
              <a:spcAft>
                <a:spcPts val="0"/>
              </a:spcAft>
              <a:buClr>
                <a:srgbClr val="000000"/>
              </a:buClr>
              <a:buSzPts val="1400"/>
              <a:buNone/>
              <a:defRPr sz="1400">
                <a:solidFill>
                  <a:srgbClr val="000000"/>
                </a:solidFill>
              </a:defRPr>
            </a:lvl4pPr>
            <a:lvl5pPr lvl="4" algn="r" rtl="0">
              <a:spcBef>
                <a:spcPts val="0"/>
              </a:spcBef>
              <a:spcAft>
                <a:spcPts val="0"/>
              </a:spcAft>
              <a:buClr>
                <a:srgbClr val="000000"/>
              </a:buClr>
              <a:buSzPts val="1400"/>
              <a:buNone/>
              <a:defRPr sz="1400">
                <a:solidFill>
                  <a:srgbClr val="000000"/>
                </a:solidFill>
              </a:defRPr>
            </a:lvl5pPr>
            <a:lvl6pPr lvl="5" algn="r" rtl="0">
              <a:spcBef>
                <a:spcPts val="0"/>
              </a:spcBef>
              <a:spcAft>
                <a:spcPts val="0"/>
              </a:spcAft>
              <a:buClr>
                <a:srgbClr val="000000"/>
              </a:buClr>
              <a:buSzPts val="1400"/>
              <a:buNone/>
              <a:defRPr sz="1400">
                <a:solidFill>
                  <a:srgbClr val="000000"/>
                </a:solidFill>
              </a:defRPr>
            </a:lvl6pPr>
            <a:lvl7pPr lvl="6" algn="r" rtl="0">
              <a:spcBef>
                <a:spcPts val="0"/>
              </a:spcBef>
              <a:spcAft>
                <a:spcPts val="0"/>
              </a:spcAft>
              <a:buClr>
                <a:srgbClr val="000000"/>
              </a:buClr>
              <a:buSzPts val="1400"/>
              <a:buNone/>
              <a:defRPr sz="1400">
                <a:solidFill>
                  <a:srgbClr val="000000"/>
                </a:solidFill>
              </a:defRPr>
            </a:lvl7pPr>
            <a:lvl8pPr lvl="7" algn="r" rtl="0">
              <a:spcBef>
                <a:spcPts val="0"/>
              </a:spcBef>
              <a:spcAft>
                <a:spcPts val="0"/>
              </a:spcAft>
              <a:buClr>
                <a:srgbClr val="000000"/>
              </a:buClr>
              <a:buSzPts val="1400"/>
              <a:buNone/>
              <a:defRPr sz="1400">
                <a:solidFill>
                  <a:srgbClr val="000000"/>
                </a:solidFill>
              </a:defRPr>
            </a:lvl8pPr>
            <a:lvl9pPr lvl="8" algn="r" rtl="0">
              <a:spcBef>
                <a:spcPts val="0"/>
              </a:spcBef>
              <a:spcAft>
                <a:spcPts val="0"/>
              </a:spcAft>
              <a:buClr>
                <a:srgbClr val="000000"/>
              </a:buClr>
              <a:buSzPts val="1400"/>
              <a:buNone/>
              <a:defRPr sz="1400">
                <a:solidFill>
                  <a:srgbClr val="000000"/>
                </a:solidFill>
              </a:defRPr>
            </a:lvl9pPr>
          </a:lstStyle>
          <a:p>
            <a:endParaRPr/>
          </a:p>
        </p:txBody>
      </p:sp>
      <p:sp>
        <p:nvSpPr>
          <p:cNvPr id="56" name="Google Shape;56;p7"/>
          <p:cNvSpPr txBox="1">
            <a:spLocks noGrp="1"/>
          </p:cNvSpPr>
          <p:nvPr>
            <p:ph type="subTitle" idx="8"/>
          </p:nvPr>
        </p:nvSpPr>
        <p:spPr>
          <a:xfrm>
            <a:off x="5047299" y="3561623"/>
            <a:ext cx="1793100" cy="1003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100"/>
              <a:buNone/>
              <a:defRPr sz="1100"/>
            </a:lvl1pPr>
            <a:lvl2pPr lvl="1" algn="r" rtl="0">
              <a:lnSpc>
                <a:spcPct val="100000"/>
              </a:lnSpc>
              <a:spcBef>
                <a:spcPts val="0"/>
              </a:spcBef>
              <a:spcAft>
                <a:spcPts val="0"/>
              </a:spcAft>
              <a:buSzPts val="1100"/>
              <a:buNone/>
              <a:defRPr sz="1100"/>
            </a:lvl2pPr>
            <a:lvl3pPr lvl="2" algn="r" rtl="0">
              <a:lnSpc>
                <a:spcPct val="100000"/>
              </a:lnSpc>
              <a:spcBef>
                <a:spcPts val="0"/>
              </a:spcBef>
              <a:spcAft>
                <a:spcPts val="0"/>
              </a:spcAft>
              <a:buSzPts val="1100"/>
              <a:buNone/>
              <a:defRPr sz="1100"/>
            </a:lvl3pPr>
            <a:lvl4pPr lvl="3" algn="r" rtl="0">
              <a:lnSpc>
                <a:spcPct val="100000"/>
              </a:lnSpc>
              <a:spcBef>
                <a:spcPts val="0"/>
              </a:spcBef>
              <a:spcAft>
                <a:spcPts val="0"/>
              </a:spcAft>
              <a:buSzPts val="1100"/>
              <a:buNone/>
              <a:defRPr sz="1100"/>
            </a:lvl4pPr>
            <a:lvl5pPr lvl="4" algn="r" rtl="0">
              <a:lnSpc>
                <a:spcPct val="100000"/>
              </a:lnSpc>
              <a:spcBef>
                <a:spcPts val="0"/>
              </a:spcBef>
              <a:spcAft>
                <a:spcPts val="0"/>
              </a:spcAft>
              <a:buSzPts val="1100"/>
              <a:buNone/>
              <a:defRPr sz="1100"/>
            </a:lvl5pPr>
            <a:lvl6pPr lvl="5" algn="r" rtl="0">
              <a:lnSpc>
                <a:spcPct val="100000"/>
              </a:lnSpc>
              <a:spcBef>
                <a:spcPts val="0"/>
              </a:spcBef>
              <a:spcAft>
                <a:spcPts val="0"/>
              </a:spcAft>
              <a:buSzPts val="1100"/>
              <a:buNone/>
              <a:defRPr sz="1100"/>
            </a:lvl6pPr>
            <a:lvl7pPr lvl="6" algn="r" rtl="0">
              <a:lnSpc>
                <a:spcPct val="100000"/>
              </a:lnSpc>
              <a:spcBef>
                <a:spcPts val="0"/>
              </a:spcBef>
              <a:spcAft>
                <a:spcPts val="0"/>
              </a:spcAft>
              <a:buSzPts val="1100"/>
              <a:buNone/>
              <a:defRPr sz="1100"/>
            </a:lvl7pPr>
            <a:lvl8pPr lvl="7" algn="r" rtl="0">
              <a:lnSpc>
                <a:spcPct val="100000"/>
              </a:lnSpc>
              <a:spcBef>
                <a:spcPts val="0"/>
              </a:spcBef>
              <a:spcAft>
                <a:spcPts val="0"/>
              </a:spcAft>
              <a:buSzPts val="1100"/>
              <a:buNone/>
              <a:defRPr sz="1100"/>
            </a:lvl8pPr>
            <a:lvl9pPr lvl="8" algn="r" rtl="0">
              <a:lnSpc>
                <a:spcPct val="100000"/>
              </a:lnSpc>
              <a:spcBef>
                <a:spcPts val="0"/>
              </a:spcBef>
              <a:spcAft>
                <a:spcPts val="0"/>
              </a:spcAft>
              <a:buSzPts val="1100"/>
              <a:buNone/>
              <a:defRPr sz="1100"/>
            </a:lvl9pPr>
          </a:lstStyle>
          <a:p>
            <a:endParaRPr/>
          </a:p>
        </p:txBody>
      </p:sp>
      <p:cxnSp>
        <p:nvCxnSpPr>
          <p:cNvPr id="57" name="Google Shape;57;p7"/>
          <p:cNvCxnSpPr/>
          <p:nvPr/>
        </p:nvCxnSpPr>
        <p:spPr>
          <a:xfrm>
            <a:off x="4568550" y="2266025"/>
            <a:ext cx="0" cy="3039900"/>
          </a:xfrm>
          <a:prstGeom prst="straightConnector1">
            <a:avLst/>
          </a:prstGeom>
          <a:noFill/>
          <a:ln w="9525" cap="flat" cmpd="sng">
            <a:solidFill>
              <a:srgbClr val="CC4125"/>
            </a:solidFill>
            <a:prstDash val="solid"/>
            <a:round/>
            <a:headEnd type="none" w="med" len="med"/>
            <a:tailEnd type="none" w="med" len="med"/>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Updates">
  <p:cSld name="CUSTOM_33">
    <p:spTree>
      <p:nvGrpSpPr>
        <p:cNvPr id="1" name="Shape 58"/>
        <p:cNvGrpSpPr/>
        <p:nvPr/>
      </p:nvGrpSpPr>
      <p:grpSpPr>
        <a:xfrm>
          <a:off x="0" y="0"/>
          <a:ext cx="0" cy="0"/>
          <a:chOff x="0" y="0"/>
          <a:chExt cx="0" cy="0"/>
        </a:xfrm>
      </p:grpSpPr>
      <p:sp>
        <p:nvSpPr>
          <p:cNvPr id="59" name="Google Shape;59;p8"/>
          <p:cNvSpPr txBox="1">
            <a:spLocks noGrp="1"/>
          </p:cNvSpPr>
          <p:nvPr>
            <p:ph type="title"/>
          </p:nvPr>
        </p:nvSpPr>
        <p:spPr>
          <a:xfrm>
            <a:off x="377850" y="202150"/>
            <a:ext cx="8388300" cy="946200"/>
          </a:xfrm>
          <a:prstGeom prst="rect">
            <a:avLst/>
          </a:prstGeom>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None/>
              <a:defRPr sz="2400" b="0">
                <a:solidFill>
                  <a:srgbClr val="1155CC"/>
                </a:solidFill>
                <a:latin typeface="Roboto Condensed"/>
                <a:ea typeface="Roboto Condensed"/>
                <a:cs typeface="Roboto Condensed"/>
                <a:sym typeface="Roboto Condensed"/>
              </a:defRPr>
            </a:lvl1pPr>
            <a:lvl2pPr lvl="1">
              <a:spcBef>
                <a:spcPts val="0"/>
              </a:spcBef>
              <a:spcAft>
                <a:spcPts val="0"/>
              </a:spcAft>
              <a:buClr>
                <a:srgbClr val="1155CC"/>
              </a:buClr>
              <a:buSzPts val="2800"/>
              <a:buFont typeface="Roboto Condensed"/>
              <a:buNone/>
              <a:defRPr b="0">
                <a:solidFill>
                  <a:srgbClr val="1155CC"/>
                </a:solidFill>
                <a:latin typeface="Roboto Condensed"/>
                <a:ea typeface="Roboto Condensed"/>
                <a:cs typeface="Roboto Condensed"/>
                <a:sym typeface="Roboto Condensed"/>
              </a:defRPr>
            </a:lvl2pPr>
            <a:lvl3pPr lvl="2">
              <a:spcBef>
                <a:spcPts val="0"/>
              </a:spcBef>
              <a:spcAft>
                <a:spcPts val="0"/>
              </a:spcAft>
              <a:buClr>
                <a:srgbClr val="1155CC"/>
              </a:buClr>
              <a:buSzPts val="2800"/>
              <a:buFont typeface="Roboto Condensed"/>
              <a:buNone/>
              <a:defRPr b="0">
                <a:solidFill>
                  <a:srgbClr val="1155CC"/>
                </a:solidFill>
                <a:latin typeface="Roboto Condensed"/>
                <a:ea typeface="Roboto Condensed"/>
                <a:cs typeface="Roboto Condensed"/>
                <a:sym typeface="Roboto Condensed"/>
              </a:defRPr>
            </a:lvl3pPr>
            <a:lvl4pPr lvl="3">
              <a:spcBef>
                <a:spcPts val="0"/>
              </a:spcBef>
              <a:spcAft>
                <a:spcPts val="0"/>
              </a:spcAft>
              <a:buClr>
                <a:srgbClr val="1155CC"/>
              </a:buClr>
              <a:buSzPts val="2800"/>
              <a:buFont typeface="Roboto Condensed"/>
              <a:buNone/>
              <a:defRPr b="0">
                <a:solidFill>
                  <a:srgbClr val="1155CC"/>
                </a:solidFill>
                <a:latin typeface="Roboto Condensed"/>
                <a:ea typeface="Roboto Condensed"/>
                <a:cs typeface="Roboto Condensed"/>
                <a:sym typeface="Roboto Condensed"/>
              </a:defRPr>
            </a:lvl4pPr>
            <a:lvl5pPr lvl="4">
              <a:spcBef>
                <a:spcPts val="0"/>
              </a:spcBef>
              <a:spcAft>
                <a:spcPts val="0"/>
              </a:spcAft>
              <a:buClr>
                <a:srgbClr val="1155CC"/>
              </a:buClr>
              <a:buSzPts val="2800"/>
              <a:buFont typeface="Roboto Condensed"/>
              <a:buNone/>
              <a:defRPr b="0">
                <a:solidFill>
                  <a:srgbClr val="1155CC"/>
                </a:solidFill>
                <a:latin typeface="Roboto Condensed"/>
                <a:ea typeface="Roboto Condensed"/>
                <a:cs typeface="Roboto Condensed"/>
                <a:sym typeface="Roboto Condensed"/>
              </a:defRPr>
            </a:lvl5pPr>
            <a:lvl6pPr lvl="5">
              <a:spcBef>
                <a:spcPts val="0"/>
              </a:spcBef>
              <a:spcAft>
                <a:spcPts val="0"/>
              </a:spcAft>
              <a:buClr>
                <a:srgbClr val="1155CC"/>
              </a:buClr>
              <a:buSzPts val="2800"/>
              <a:buFont typeface="Roboto Condensed"/>
              <a:buNone/>
              <a:defRPr b="0">
                <a:solidFill>
                  <a:srgbClr val="1155CC"/>
                </a:solidFill>
                <a:latin typeface="Roboto Condensed"/>
                <a:ea typeface="Roboto Condensed"/>
                <a:cs typeface="Roboto Condensed"/>
                <a:sym typeface="Roboto Condensed"/>
              </a:defRPr>
            </a:lvl6pPr>
            <a:lvl7pPr lvl="6">
              <a:spcBef>
                <a:spcPts val="0"/>
              </a:spcBef>
              <a:spcAft>
                <a:spcPts val="0"/>
              </a:spcAft>
              <a:buClr>
                <a:srgbClr val="1155CC"/>
              </a:buClr>
              <a:buSzPts val="2800"/>
              <a:buFont typeface="Roboto Condensed"/>
              <a:buNone/>
              <a:defRPr b="0">
                <a:solidFill>
                  <a:srgbClr val="1155CC"/>
                </a:solidFill>
                <a:latin typeface="Roboto Condensed"/>
                <a:ea typeface="Roboto Condensed"/>
                <a:cs typeface="Roboto Condensed"/>
                <a:sym typeface="Roboto Condensed"/>
              </a:defRPr>
            </a:lvl7pPr>
            <a:lvl8pPr lvl="7">
              <a:spcBef>
                <a:spcPts val="0"/>
              </a:spcBef>
              <a:spcAft>
                <a:spcPts val="0"/>
              </a:spcAft>
              <a:buClr>
                <a:srgbClr val="1155CC"/>
              </a:buClr>
              <a:buSzPts val="2800"/>
              <a:buFont typeface="Roboto Condensed"/>
              <a:buNone/>
              <a:defRPr b="0">
                <a:solidFill>
                  <a:srgbClr val="1155CC"/>
                </a:solidFill>
                <a:latin typeface="Roboto Condensed"/>
                <a:ea typeface="Roboto Condensed"/>
                <a:cs typeface="Roboto Condensed"/>
                <a:sym typeface="Roboto Condensed"/>
              </a:defRPr>
            </a:lvl8pPr>
            <a:lvl9pPr lvl="8">
              <a:spcBef>
                <a:spcPts val="0"/>
              </a:spcBef>
              <a:spcAft>
                <a:spcPts val="0"/>
              </a:spcAft>
              <a:buClr>
                <a:srgbClr val="1155CC"/>
              </a:buClr>
              <a:buSzPts val="2800"/>
              <a:buFont typeface="Roboto Condensed"/>
              <a:buNone/>
              <a:defRPr b="0">
                <a:solidFill>
                  <a:srgbClr val="1155CC"/>
                </a:solidFill>
                <a:latin typeface="Roboto Condensed"/>
                <a:ea typeface="Roboto Condensed"/>
                <a:cs typeface="Roboto Condensed"/>
                <a:sym typeface="Roboto Condensed"/>
              </a:defRPr>
            </a:lvl9pPr>
          </a:lstStyle>
          <a:p>
            <a:endParaRPr/>
          </a:p>
        </p:txBody>
      </p:sp>
      <p:sp>
        <p:nvSpPr>
          <p:cNvPr id="60" name="Google Shape;60;p8"/>
          <p:cNvSpPr txBox="1"/>
          <p:nvPr/>
        </p:nvSpPr>
        <p:spPr>
          <a:xfrm>
            <a:off x="642050" y="1146650"/>
            <a:ext cx="8042100" cy="360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b="1">
              <a:solidFill>
                <a:srgbClr val="2C3E50"/>
              </a:solidFill>
              <a:latin typeface="Trebuchet MS"/>
              <a:ea typeface="Trebuchet MS"/>
              <a:cs typeface="Trebuchet MS"/>
              <a:sym typeface="Trebuchet MS"/>
            </a:endParaRPr>
          </a:p>
          <a:p>
            <a:pPr marL="0" lvl="0" indent="0" algn="l" rtl="0">
              <a:spcBef>
                <a:spcPts val="1000"/>
              </a:spcBef>
              <a:spcAft>
                <a:spcPts val="1000"/>
              </a:spcAft>
              <a:buNone/>
            </a:pPr>
            <a:endParaRPr>
              <a:latin typeface="Raleway"/>
              <a:ea typeface="Raleway"/>
              <a:cs typeface="Raleway"/>
              <a:sym typeface="Raleway"/>
            </a:endParaRPr>
          </a:p>
        </p:txBody>
      </p:sp>
      <p:sp>
        <p:nvSpPr>
          <p:cNvPr id="61" name="Google Shape;61;p8"/>
          <p:cNvSpPr/>
          <p:nvPr/>
        </p:nvSpPr>
        <p:spPr>
          <a:xfrm rot="-5400000">
            <a:off x="-2512575" y="2443250"/>
            <a:ext cx="5211600" cy="274200"/>
          </a:xfrm>
          <a:prstGeom prst="rect">
            <a:avLst/>
          </a:prstGeom>
          <a:solidFill>
            <a:srgbClr val="1155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8"/>
          <p:cNvSpPr txBox="1">
            <a:spLocks noGrp="1"/>
          </p:cNvSpPr>
          <p:nvPr>
            <p:ph type="body" idx="1"/>
          </p:nvPr>
        </p:nvSpPr>
        <p:spPr>
          <a:xfrm>
            <a:off x="163800" y="1224100"/>
            <a:ext cx="8816400" cy="3692400"/>
          </a:xfrm>
          <a:prstGeom prst="rect">
            <a:avLst/>
          </a:prstGeom>
        </p:spPr>
        <p:txBody>
          <a:bodyPr spcFirstLastPara="1" wrap="square" lIns="91425" tIns="91425" rIns="91425" bIns="91425" anchor="ctr" anchorCtr="0">
            <a:noAutofit/>
          </a:bodyPr>
          <a:lstStyle>
            <a:lvl1pPr marL="457200" lvl="0" indent="-304800">
              <a:spcBef>
                <a:spcPts val="0"/>
              </a:spcBef>
              <a:spcAft>
                <a:spcPts val="0"/>
              </a:spcAft>
              <a:buSzPts val="1200"/>
              <a:buFont typeface="Roboto Condensed Light"/>
              <a:buChar char="●"/>
              <a:defRPr>
                <a:latin typeface="Roboto Condensed Light"/>
                <a:ea typeface="Roboto Condensed Light"/>
                <a:cs typeface="Roboto Condensed Light"/>
                <a:sym typeface="Roboto Condensed Light"/>
              </a:defRPr>
            </a:lvl1pPr>
            <a:lvl2pPr marL="914400" lvl="1" indent="-304800">
              <a:spcBef>
                <a:spcPts val="1600"/>
              </a:spcBef>
              <a:spcAft>
                <a:spcPts val="0"/>
              </a:spcAft>
              <a:buSzPts val="1200"/>
              <a:buFont typeface="Roboto Condensed Light"/>
              <a:buChar char="○"/>
              <a:defRPr>
                <a:latin typeface="Roboto Condensed Light"/>
                <a:ea typeface="Roboto Condensed Light"/>
                <a:cs typeface="Roboto Condensed Light"/>
                <a:sym typeface="Roboto Condensed Light"/>
              </a:defRPr>
            </a:lvl2pPr>
            <a:lvl3pPr marL="1371600" lvl="2" indent="-304800">
              <a:spcBef>
                <a:spcPts val="1600"/>
              </a:spcBef>
              <a:spcAft>
                <a:spcPts val="0"/>
              </a:spcAft>
              <a:buSzPts val="1200"/>
              <a:buFont typeface="Roboto Condensed Light"/>
              <a:buChar char="■"/>
              <a:defRPr>
                <a:latin typeface="Roboto Condensed Light"/>
                <a:ea typeface="Roboto Condensed Light"/>
                <a:cs typeface="Roboto Condensed Light"/>
                <a:sym typeface="Roboto Condensed Light"/>
              </a:defRPr>
            </a:lvl3pPr>
            <a:lvl4pPr marL="1828800" lvl="3" indent="-304800">
              <a:spcBef>
                <a:spcPts val="1600"/>
              </a:spcBef>
              <a:spcAft>
                <a:spcPts val="0"/>
              </a:spcAft>
              <a:buSzPts val="1200"/>
              <a:buFont typeface="Roboto Condensed Light"/>
              <a:buChar char="●"/>
              <a:defRPr>
                <a:latin typeface="Roboto Condensed Light"/>
                <a:ea typeface="Roboto Condensed Light"/>
                <a:cs typeface="Roboto Condensed Light"/>
                <a:sym typeface="Roboto Condensed Light"/>
              </a:defRPr>
            </a:lvl4pPr>
            <a:lvl5pPr marL="2286000" lvl="4" indent="-304800">
              <a:spcBef>
                <a:spcPts val="1600"/>
              </a:spcBef>
              <a:spcAft>
                <a:spcPts val="0"/>
              </a:spcAft>
              <a:buSzPts val="1200"/>
              <a:buFont typeface="Roboto Condensed Light"/>
              <a:buChar char="○"/>
              <a:defRPr>
                <a:latin typeface="Roboto Condensed Light"/>
                <a:ea typeface="Roboto Condensed Light"/>
                <a:cs typeface="Roboto Condensed Light"/>
                <a:sym typeface="Roboto Condensed Light"/>
              </a:defRPr>
            </a:lvl5pPr>
            <a:lvl6pPr marL="2743200" lvl="5" indent="-304800">
              <a:spcBef>
                <a:spcPts val="1600"/>
              </a:spcBef>
              <a:spcAft>
                <a:spcPts val="0"/>
              </a:spcAft>
              <a:buSzPts val="1200"/>
              <a:buFont typeface="Roboto Condensed Light"/>
              <a:buChar char="■"/>
              <a:defRPr>
                <a:latin typeface="Roboto Condensed Light"/>
                <a:ea typeface="Roboto Condensed Light"/>
                <a:cs typeface="Roboto Condensed Light"/>
                <a:sym typeface="Roboto Condensed Light"/>
              </a:defRPr>
            </a:lvl6pPr>
            <a:lvl7pPr marL="3200400" lvl="6" indent="-304800">
              <a:spcBef>
                <a:spcPts val="1600"/>
              </a:spcBef>
              <a:spcAft>
                <a:spcPts val="0"/>
              </a:spcAft>
              <a:buSzPts val="1200"/>
              <a:buFont typeface="Roboto Condensed Light"/>
              <a:buChar char="●"/>
              <a:defRPr>
                <a:latin typeface="Roboto Condensed Light"/>
                <a:ea typeface="Roboto Condensed Light"/>
                <a:cs typeface="Roboto Condensed Light"/>
                <a:sym typeface="Roboto Condensed Light"/>
              </a:defRPr>
            </a:lvl7pPr>
            <a:lvl8pPr marL="3657600" lvl="7" indent="-304800">
              <a:spcBef>
                <a:spcPts val="1600"/>
              </a:spcBef>
              <a:spcAft>
                <a:spcPts val="0"/>
              </a:spcAft>
              <a:buSzPts val="1200"/>
              <a:buFont typeface="Roboto Condensed Light"/>
              <a:buChar char="○"/>
              <a:defRPr>
                <a:latin typeface="Roboto Condensed Light"/>
                <a:ea typeface="Roboto Condensed Light"/>
                <a:cs typeface="Roboto Condensed Light"/>
                <a:sym typeface="Roboto Condensed Light"/>
              </a:defRPr>
            </a:lvl8pPr>
            <a:lvl9pPr marL="4114800" lvl="8" indent="-304800">
              <a:spcBef>
                <a:spcPts val="1600"/>
              </a:spcBef>
              <a:spcAft>
                <a:spcPts val="1600"/>
              </a:spcAft>
              <a:buSzPts val="1200"/>
              <a:buFont typeface="Roboto Condensed Light"/>
              <a:buChar char="■"/>
              <a:defRPr>
                <a:latin typeface="Roboto Condensed Light"/>
                <a:ea typeface="Roboto Condensed Light"/>
                <a:cs typeface="Roboto Condensed Light"/>
                <a:sym typeface="Roboto Condensed Light"/>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 text">
  <p:cSld name="Title + text">
    <p:spTree>
      <p:nvGrpSpPr>
        <p:cNvPr id="1" name="Shape 63"/>
        <p:cNvGrpSpPr/>
        <p:nvPr/>
      </p:nvGrpSpPr>
      <p:grpSpPr>
        <a:xfrm>
          <a:off x="0" y="0"/>
          <a:ext cx="0" cy="0"/>
          <a:chOff x="0" y="0"/>
          <a:chExt cx="0" cy="0"/>
        </a:xfrm>
      </p:grpSpPr>
      <p:sp>
        <p:nvSpPr>
          <p:cNvPr id="64" name="Google Shape;64;p9"/>
          <p:cNvSpPr txBox="1">
            <a:spLocks noGrp="1"/>
          </p:cNvSpPr>
          <p:nvPr>
            <p:ph type="body" idx="1"/>
          </p:nvPr>
        </p:nvSpPr>
        <p:spPr>
          <a:xfrm>
            <a:off x="642050" y="2134800"/>
            <a:ext cx="5308200" cy="14760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rgbClr val="000000"/>
              </a:buClr>
              <a:buSzPts val="1400"/>
              <a:buFont typeface="Roboto Condensed Light"/>
              <a:buNone/>
              <a:defRPr>
                <a:solidFill>
                  <a:srgbClr val="000000"/>
                </a:solidFill>
                <a:latin typeface="Roboto Condensed Light"/>
                <a:ea typeface="Roboto Condensed Light"/>
                <a:cs typeface="Roboto Condensed Light"/>
                <a:sym typeface="Roboto Condensed Light"/>
              </a:defRPr>
            </a:lvl1pPr>
            <a:lvl2pPr marL="914400" lvl="1" indent="-228600" algn="l" rtl="0">
              <a:lnSpc>
                <a:spcPct val="100000"/>
              </a:lnSpc>
              <a:spcBef>
                <a:spcPts val="0"/>
              </a:spcBef>
              <a:spcAft>
                <a:spcPts val="0"/>
              </a:spcAft>
              <a:buClr>
                <a:srgbClr val="000000"/>
              </a:buClr>
              <a:buSzPts val="1400"/>
              <a:buFont typeface="Roboto Condensed Light"/>
              <a:buNone/>
              <a:defRPr>
                <a:solidFill>
                  <a:srgbClr val="000000"/>
                </a:solidFill>
                <a:latin typeface="Roboto Condensed Light"/>
                <a:ea typeface="Roboto Condensed Light"/>
                <a:cs typeface="Roboto Condensed Light"/>
                <a:sym typeface="Roboto Condensed Light"/>
              </a:defRPr>
            </a:lvl2pPr>
            <a:lvl3pPr marL="1371600" lvl="2" indent="-228600" algn="l" rtl="0">
              <a:lnSpc>
                <a:spcPct val="100000"/>
              </a:lnSpc>
              <a:spcBef>
                <a:spcPts val="0"/>
              </a:spcBef>
              <a:spcAft>
                <a:spcPts val="0"/>
              </a:spcAft>
              <a:buClr>
                <a:srgbClr val="000000"/>
              </a:buClr>
              <a:buSzPts val="1400"/>
              <a:buFont typeface="Roboto Condensed Light"/>
              <a:buNone/>
              <a:defRPr>
                <a:solidFill>
                  <a:srgbClr val="000000"/>
                </a:solidFill>
                <a:latin typeface="Roboto Condensed Light"/>
                <a:ea typeface="Roboto Condensed Light"/>
                <a:cs typeface="Roboto Condensed Light"/>
                <a:sym typeface="Roboto Condensed Light"/>
              </a:defRPr>
            </a:lvl3pPr>
            <a:lvl4pPr marL="1828800" lvl="3" indent="-228600" algn="l" rtl="0">
              <a:lnSpc>
                <a:spcPct val="100000"/>
              </a:lnSpc>
              <a:spcBef>
                <a:spcPts val="0"/>
              </a:spcBef>
              <a:spcAft>
                <a:spcPts val="0"/>
              </a:spcAft>
              <a:buClr>
                <a:srgbClr val="000000"/>
              </a:buClr>
              <a:buSzPts val="1400"/>
              <a:buFont typeface="Roboto Condensed Light"/>
              <a:buNone/>
              <a:defRPr>
                <a:solidFill>
                  <a:srgbClr val="000000"/>
                </a:solidFill>
                <a:latin typeface="Roboto Condensed Light"/>
                <a:ea typeface="Roboto Condensed Light"/>
                <a:cs typeface="Roboto Condensed Light"/>
                <a:sym typeface="Roboto Condensed Light"/>
              </a:defRPr>
            </a:lvl4pPr>
            <a:lvl5pPr marL="2286000" lvl="4" indent="-228600" algn="l" rtl="0">
              <a:lnSpc>
                <a:spcPct val="100000"/>
              </a:lnSpc>
              <a:spcBef>
                <a:spcPts val="0"/>
              </a:spcBef>
              <a:spcAft>
                <a:spcPts val="0"/>
              </a:spcAft>
              <a:buClr>
                <a:srgbClr val="000000"/>
              </a:buClr>
              <a:buSzPts val="1400"/>
              <a:buFont typeface="Roboto Condensed Light"/>
              <a:buNone/>
              <a:defRPr>
                <a:solidFill>
                  <a:srgbClr val="000000"/>
                </a:solidFill>
                <a:latin typeface="Roboto Condensed Light"/>
                <a:ea typeface="Roboto Condensed Light"/>
                <a:cs typeface="Roboto Condensed Light"/>
                <a:sym typeface="Roboto Condensed Light"/>
              </a:defRPr>
            </a:lvl5pPr>
            <a:lvl6pPr marL="2743200" lvl="5" indent="-228600" algn="l" rtl="0">
              <a:lnSpc>
                <a:spcPct val="100000"/>
              </a:lnSpc>
              <a:spcBef>
                <a:spcPts val="0"/>
              </a:spcBef>
              <a:spcAft>
                <a:spcPts val="0"/>
              </a:spcAft>
              <a:buClr>
                <a:srgbClr val="000000"/>
              </a:buClr>
              <a:buSzPts val="1400"/>
              <a:buFont typeface="Roboto Condensed Light"/>
              <a:buNone/>
              <a:defRPr>
                <a:solidFill>
                  <a:srgbClr val="000000"/>
                </a:solidFill>
                <a:latin typeface="Roboto Condensed Light"/>
                <a:ea typeface="Roboto Condensed Light"/>
                <a:cs typeface="Roboto Condensed Light"/>
                <a:sym typeface="Roboto Condensed Light"/>
              </a:defRPr>
            </a:lvl6pPr>
            <a:lvl7pPr marL="3200400" lvl="6" indent="-228600" algn="l" rtl="0">
              <a:lnSpc>
                <a:spcPct val="100000"/>
              </a:lnSpc>
              <a:spcBef>
                <a:spcPts val="0"/>
              </a:spcBef>
              <a:spcAft>
                <a:spcPts val="0"/>
              </a:spcAft>
              <a:buClr>
                <a:srgbClr val="000000"/>
              </a:buClr>
              <a:buSzPts val="1400"/>
              <a:buFont typeface="Roboto Condensed Light"/>
              <a:buNone/>
              <a:defRPr>
                <a:solidFill>
                  <a:srgbClr val="000000"/>
                </a:solidFill>
                <a:latin typeface="Roboto Condensed Light"/>
                <a:ea typeface="Roboto Condensed Light"/>
                <a:cs typeface="Roboto Condensed Light"/>
                <a:sym typeface="Roboto Condensed Light"/>
              </a:defRPr>
            </a:lvl7pPr>
            <a:lvl8pPr marL="3657600" lvl="7" indent="-228600" algn="l" rtl="0">
              <a:lnSpc>
                <a:spcPct val="100000"/>
              </a:lnSpc>
              <a:spcBef>
                <a:spcPts val="0"/>
              </a:spcBef>
              <a:spcAft>
                <a:spcPts val="0"/>
              </a:spcAft>
              <a:buClr>
                <a:srgbClr val="000000"/>
              </a:buClr>
              <a:buSzPts val="1400"/>
              <a:buFont typeface="Roboto Condensed Light"/>
              <a:buNone/>
              <a:defRPr>
                <a:solidFill>
                  <a:srgbClr val="000000"/>
                </a:solidFill>
                <a:latin typeface="Roboto Condensed Light"/>
                <a:ea typeface="Roboto Condensed Light"/>
                <a:cs typeface="Roboto Condensed Light"/>
                <a:sym typeface="Roboto Condensed Light"/>
              </a:defRPr>
            </a:lvl8pPr>
            <a:lvl9pPr marL="4114800" lvl="8" indent="-228600" algn="l" rtl="0">
              <a:lnSpc>
                <a:spcPct val="100000"/>
              </a:lnSpc>
              <a:spcBef>
                <a:spcPts val="0"/>
              </a:spcBef>
              <a:spcAft>
                <a:spcPts val="0"/>
              </a:spcAft>
              <a:buClr>
                <a:srgbClr val="000000"/>
              </a:buClr>
              <a:buSzPts val="1400"/>
              <a:buFont typeface="Roboto Condensed Light"/>
              <a:buNone/>
              <a:defRPr>
                <a:solidFill>
                  <a:srgbClr val="000000"/>
                </a:solidFill>
                <a:latin typeface="Roboto Condensed Light"/>
                <a:ea typeface="Roboto Condensed Light"/>
                <a:cs typeface="Roboto Condensed Light"/>
                <a:sym typeface="Roboto Condensed Light"/>
              </a:defRPr>
            </a:lvl9pPr>
          </a:lstStyle>
          <a:p>
            <a:endParaRPr/>
          </a:p>
        </p:txBody>
      </p:sp>
      <p:sp>
        <p:nvSpPr>
          <p:cNvPr id="65" name="Google Shape;65;p9"/>
          <p:cNvSpPr txBox="1">
            <a:spLocks noGrp="1"/>
          </p:cNvSpPr>
          <p:nvPr>
            <p:ph type="ctrTitle"/>
          </p:nvPr>
        </p:nvSpPr>
        <p:spPr>
          <a:xfrm>
            <a:off x="904175" y="352850"/>
            <a:ext cx="7301700" cy="645300"/>
          </a:xfrm>
          <a:prstGeom prst="rect">
            <a:avLst/>
          </a:prstGeom>
          <a:noFill/>
          <a:ln>
            <a:noFill/>
          </a:ln>
        </p:spPr>
        <p:txBody>
          <a:bodyPr spcFirstLastPara="1" wrap="square" lIns="91425" tIns="45700" rIns="91425" bIns="45700" anchor="t" anchorCtr="0">
            <a:normAutofit/>
          </a:bodyPr>
          <a:lstStyle>
            <a:lvl1pPr lvl="0" algn="ctr" rtl="0">
              <a:lnSpc>
                <a:spcPct val="100000"/>
              </a:lnSpc>
              <a:spcBef>
                <a:spcPts val="0"/>
              </a:spcBef>
              <a:spcAft>
                <a:spcPts val="0"/>
              </a:spcAft>
              <a:buClr>
                <a:srgbClr val="1155CC"/>
              </a:buClr>
              <a:buSzPts val="2400"/>
              <a:buFont typeface="Roboto Condensed"/>
              <a:buNone/>
              <a:defRPr sz="2400" b="0">
                <a:solidFill>
                  <a:srgbClr val="1155CC"/>
                </a:solidFill>
                <a:latin typeface="Roboto Condensed"/>
                <a:ea typeface="Roboto Condensed"/>
                <a:cs typeface="Roboto Condensed"/>
                <a:sym typeface="Roboto Condensed"/>
              </a:defRPr>
            </a:lvl1pPr>
            <a:lvl2pPr lvl="1" algn="r" rtl="0">
              <a:lnSpc>
                <a:spcPct val="100000"/>
              </a:lnSpc>
              <a:spcBef>
                <a:spcPts val="0"/>
              </a:spcBef>
              <a:spcAft>
                <a:spcPts val="0"/>
              </a:spcAft>
              <a:buSzPts val="2400"/>
              <a:buFont typeface="Roboto Condensed"/>
              <a:buNone/>
              <a:defRPr sz="2400" b="0">
                <a:latin typeface="Roboto Condensed"/>
                <a:ea typeface="Roboto Condensed"/>
                <a:cs typeface="Roboto Condensed"/>
                <a:sym typeface="Roboto Condensed"/>
              </a:defRPr>
            </a:lvl2pPr>
            <a:lvl3pPr lvl="2" algn="r" rtl="0">
              <a:lnSpc>
                <a:spcPct val="100000"/>
              </a:lnSpc>
              <a:spcBef>
                <a:spcPts val="0"/>
              </a:spcBef>
              <a:spcAft>
                <a:spcPts val="0"/>
              </a:spcAft>
              <a:buSzPts val="2400"/>
              <a:buFont typeface="Roboto Condensed"/>
              <a:buNone/>
              <a:defRPr sz="2400" b="0">
                <a:latin typeface="Roboto Condensed"/>
                <a:ea typeface="Roboto Condensed"/>
                <a:cs typeface="Roboto Condensed"/>
                <a:sym typeface="Roboto Condensed"/>
              </a:defRPr>
            </a:lvl3pPr>
            <a:lvl4pPr lvl="3" algn="r" rtl="0">
              <a:lnSpc>
                <a:spcPct val="100000"/>
              </a:lnSpc>
              <a:spcBef>
                <a:spcPts val="0"/>
              </a:spcBef>
              <a:spcAft>
                <a:spcPts val="0"/>
              </a:spcAft>
              <a:buSzPts val="2400"/>
              <a:buFont typeface="Roboto Condensed"/>
              <a:buNone/>
              <a:defRPr sz="2400" b="0">
                <a:latin typeface="Roboto Condensed"/>
                <a:ea typeface="Roboto Condensed"/>
                <a:cs typeface="Roboto Condensed"/>
                <a:sym typeface="Roboto Condensed"/>
              </a:defRPr>
            </a:lvl4pPr>
            <a:lvl5pPr lvl="4" algn="r" rtl="0">
              <a:lnSpc>
                <a:spcPct val="100000"/>
              </a:lnSpc>
              <a:spcBef>
                <a:spcPts val="0"/>
              </a:spcBef>
              <a:spcAft>
                <a:spcPts val="0"/>
              </a:spcAft>
              <a:buSzPts val="2400"/>
              <a:buFont typeface="Roboto Condensed"/>
              <a:buNone/>
              <a:defRPr sz="2400" b="0">
                <a:latin typeface="Roboto Condensed"/>
                <a:ea typeface="Roboto Condensed"/>
                <a:cs typeface="Roboto Condensed"/>
                <a:sym typeface="Roboto Condensed"/>
              </a:defRPr>
            </a:lvl5pPr>
            <a:lvl6pPr lvl="5" algn="r" rtl="0">
              <a:lnSpc>
                <a:spcPct val="100000"/>
              </a:lnSpc>
              <a:spcBef>
                <a:spcPts val="0"/>
              </a:spcBef>
              <a:spcAft>
                <a:spcPts val="0"/>
              </a:spcAft>
              <a:buSzPts val="2400"/>
              <a:buFont typeface="Roboto Condensed"/>
              <a:buNone/>
              <a:defRPr sz="2400" b="0">
                <a:latin typeface="Roboto Condensed"/>
                <a:ea typeface="Roboto Condensed"/>
                <a:cs typeface="Roboto Condensed"/>
                <a:sym typeface="Roboto Condensed"/>
              </a:defRPr>
            </a:lvl6pPr>
            <a:lvl7pPr lvl="6" algn="r" rtl="0">
              <a:lnSpc>
                <a:spcPct val="100000"/>
              </a:lnSpc>
              <a:spcBef>
                <a:spcPts val="0"/>
              </a:spcBef>
              <a:spcAft>
                <a:spcPts val="0"/>
              </a:spcAft>
              <a:buSzPts val="2400"/>
              <a:buFont typeface="Roboto Condensed"/>
              <a:buNone/>
              <a:defRPr sz="2400" b="0">
                <a:latin typeface="Roboto Condensed"/>
                <a:ea typeface="Roboto Condensed"/>
                <a:cs typeface="Roboto Condensed"/>
                <a:sym typeface="Roboto Condensed"/>
              </a:defRPr>
            </a:lvl7pPr>
            <a:lvl8pPr lvl="7" algn="r" rtl="0">
              <a:lnSpc>
                <a:spcPct val="100000"/>
              </a:lnSpc>
              <a:spcBef>
                <a:spcPts val="0"/>
              </a:spcBef>
              <a:spcAft>
                <a:spcPts val="0"/>
              </a:spcAft>
              <a:buSzPts val="2400"/>
              <a:buFont typeface="Roboto Condensed"/>
              <a:buNone/>
              <a:defRPr sz="2400" b="0">
                <a:latin typeface="Roboto Condensed"/>
                <a:ea typeface="Roboto Condensed"/>
                <a:cs typeface="Roboto Condensed"/>
                <a:sym typeface="Roboto Condensed"/>
              </a:defRPr>
            </a:lvl8pPr>
            <a:lvl9pPr lvl="8" algn="r" rtl="0">
              <a:lnSpc>
                <a:spcPct val="100000"/>
              </a:lnSpc>
              <a:spcBef>
                <a:spcPts val="0"/>
              </a:spcBef>
              <a:spcAft>
                <a:spcPts val="0"/>
              </a:spcAft>
              <a:buSzPts val="2400"/>
              <a:buFont typeface="Roboto Condensed"/>
              <a:buNone/>
              <a:defRPr sz="2400" b="0">
                <a:latin typeface="Roboto Condensed"/>
                <a:ea typeface="Roboto Condensed"/>
                <a:cs typeface="Roboto Condensed"/>
                <a:sym typeface="Roboto Condensed"/>
              </a:defRPr>
            </a:lvl9pPr>
          </a:lstStyle>
          <a:p>
            <a:endParaRPr/>
          </a:p>
        </p:txBody>
      </p:sp>
      <p:sp>
        <p:nvSpPr>
          <p:cNvPr id="66" name="Google Shape;66;p9"/>
          <p:cNvSpPr/>
          <p:nvPr/>
        </p:nvSpPr>
        <p:spPr>
          <a:xfrm rot="-5400000">
            <a:off x="-2512575" y="2443250"/>
            <a:ext cx="5211600" cy="274200"/>
          </a:xfrm>
          <a:prstGeom prst="rect">
            <a:avLst/>
          </a:prstGeom>
          <a:solidFill>
            <a:srgbClr val="1155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7" name="Google Shape;67;p9"/>
          <p:cNvPicPr preferRelativeResize="0"/>
          <p:nvPr/>
        </p:nvPicPr>
        <p:blipFill>
          <a:blip r:embed="rId2">
            <a:alphaModFix/>
          </a:blip>
          <a:stretch>
            <a:fillRect/>
          </a:stretch>
        </p:blipFill>
        <p:spPr>
          <a:xfrm>
            <a:off x="8242475" y="132075"/>
            <a:ext cx="781605" cy="412368"/>
          </a:xfrm>
          <a:prstGeom prst="rect">
            <a:avLst/>
          </a:prstGeom>
          <a:noFill/>
          <a:ln>
            <a:noFill/>
          </a:ln>
        </p:spPr>
      </p:pic>
      <p:pic>
        <p:nvPicPr>
          <p:cNvPr id="68" name="Google Shape;68;p9" descr="This image rendered as PNG in ..."/>
          <p:cNvPicPr preferRelativeResize="0"/>
          <p:nvPr/>
        </p:nvPicPr>
        <p:blipFill>
          <a:blip r:embed="rId3">
            <a:alphaModFix/>
          </a:blip>
          <a:stretch>
            <a:fillRect/>
          </a:stretch>
        </p:blipFill>
        <p:spPr>
          <a:xfrm>
            <a:off x="388525" y="109925"/>
            <a:ext cx="752750" cy="62327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text 1">
  <p:cSld name="CUSTOM_14">
    <p:spTree>
      <p:nvGrpSpPr>
        <p:cNvPr id="1" name="Shape 69"/>
        <p:cNvGrpSpPr/>
        <p:nvPr/>
      </p:nvGrpSpPr>
      <p:grpSpPr>
        <a:xfrm>
          <a:off x="0" y="0"/>
          <a:ext cx="0" cy="0"/>
          <a:chOff x="0" y="0"/>
          <a:chExt cx="0" cy="0"/>
        </a:xfrm>
      </p:grpSpPr>
      <p:sp>
        <p:nvSpPr>
          <p:cNvPr id="70" name="Google Shape;70;p10"/>
          <p:cNvSpPr txBox="1">
            <a:spLocks noGrp="1"/>
          </p:cNvSpPr>
          <p:nvPr>
            <p:ph type="body" idx="1"/>
          </p:nvPr>
        </p:nvSpPr>
        <p:spPr>
          <a:xfrm>
            <a:off x="642050" y="2134800"/>
            <a:ext cx="5308200" cy="14760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
                <a:srgbClr val="000000"/>
              </a:buClr>
              <a:buSzPts val="1200"/>
              <a:buChar char="●"/>
              <a:defRPr>
                <a:solidFill>
                  <a:srgbClr val="000000"/>
                </a:solidFill>
              </a:defRPr>
            </a:lvl1pPr>
            <a:lvl2pPr marL="914400" lvl="1" indent="-304800" rtl="0">
              <a:spcBef>
                <a:spcPts val="1600"/>
              </a:spcBef>
              <a:spcAft>
                <a:spcPts val="0"/>
              </a:spcAft>
              <a:buClr>
                <a:srgbClr val="000000"/>
              </a:buClr>
              <a:buSzPts val="1200"/>
              <a:buChar char="○"/>
              <a:defRPr>
                <a:solidFill>
                  <a:srgbClr val="000000"/>
                </a:solidFill>
              </a:defRPr>
            </a:lvl2pPr>
            <a:lvl3pPr marL="1371600" lvl="2" indent="-304800" rtl="0">
              <a:spcBef>
                <a:spcPts val="1600"/>
              </a:spcBef>
              <a:spcAft>
                <a:spcPts val="0"/>
              </a:spcAft>
              <a:buClr>
                <a:srgbClr val="000000"/>
              </a:buClr>
              <a:buSzPts val="1200"/>
              <a:buChar char="■"/>
              <a:defRPr>
                <a:solidFill>
                  <a:srgbClr val="000000"/>
                </a:solidFill>
              </a:defRPr>
            </a:lvl3pPr>
            <a:lvl4pPr marL="1828800" lvl="3" indent="-304800" rtl="0">
              <a:spcBef>
                <a:spcPts val="1600"/>
              </a:spcBef>
              <a:spcAft>
                <a:spcPts val="0"/>
              </a:spcAft>
              <a:buClr>
                <a:srgbClr val="000000"/>
              </a:buClr>
              <a:buSzPts val="1200"/>
              <a:buChar char="●"/>
              <a:defRPr>
                <a:solidFill>
                  <a:srgbClr val="000000"/>
                </a:solidFill>
              </a:defRPr>
            </a:lvl4pPr>
            <a:lvl5pPr marL="2286000" lvl="4" indent="-304800" rtl="0">
              <a:spcBef>
                <a:spcPts val="1600"/>
              </a:spcBef>
              <a:spcAft>
                <a:spcPts val="0"/>
              </a:spcAft>
              <a:buClr>
                <a:srgbClr val="000000"/>
              </a:buClr>
              <a:buSzPts val="1200"/>
              <a:buChar char="○"/>
              <a:defRPr>
                <a:solidFill>
                  <a:srgbClr val="000000"/>
                </a:solidFill>
              </a:defRPr>
            </a:lvl5pPr>
            <a:lvl6pPr marL="2743200" lvl="5" indent="-304800" rtl="0">
              <a:spcBef>
                <a:spcPts val="1600"/>
              </a:spcBef>
              <a:spcAft>
                <a:spcPts val="0"/>
              </a:spcAft>
              <a:buClr>
                <a:srgbClr val="000000"/>
              </a:buClr>
              <a:buSzPts val="1200"/>
              <a:buChar char="■"/>
              <a:defRPr>
                <a:solidFill>
                  <a:srgbClr val="000000"/>
                </a:solidFill>
              </a:defRPr>
            </a:lvl6pPr>
            <a:lvl7pPr marL="3200400" lvl="6" indent="-304800" rtl="0">
              <a:spcBef>
                <a:spcPts val="1600"/>
              </a:spcBef>
              <a:spcAft>
                <a:spcPts val="0"/>
              </a:spcAft>
              <a:buClr>
                <a:srgbClr val="000000"/>
              </a:buClr>
              <a:buSzPts val="1200"/>
              <a:buChar char="●"/>
              <a:defRPr>
                <a:solidFill>
                  <a:srgbClr val="000000"/>
                </a:solidFill>
              </a:defRPr>
            </a:lvl7pPr>
            <a:lvl8pPr marL="3657600" lvl="7" indent="-304800" rtl="0">
              <a:spcBef>
                <a:spcPts val="1600"/>
              </a:spcBef>
              <a:spcAft>
                <a:spcPts val="0"/>
              </a:spcAft>
              <a:buClr>
                <a:srgbClr val="000000"/>
              </a:buClr>
              <a:buSzPts val="1200"/>
              <a:buChar char="○"/>
              <a:defRPr>
                <a:solidFill>
                  <a:srgbClr val="000000"/>
                </a:solidFill>
              </a:defRPr>
            </a:lvl8pPr>
            <a:lvl9pPr marL="4114800" lvl="8" indent="-304800" rtl="0">
              <a:spcBef>
                <a:spcPts val="1600"/>
              </a:spcBef>
              <a:spcAft>
                <a:spcPts val="1600"/>
              </a:spcAft>
              <a:buClr>
                <a:srgbClr val="000000"/>
              </a:buClr>
              <a:buSzPts val="1200"/>
              <a:buChar char="■"/>
              <a:defRPr>
                <a:solidFill>
                  <a:srgbClr val="000000"/>
                </a:solidFill>
              </a:defRPr>
            </a:lvl9pPr>
          </a:lstStyle>
          <a:p>
            <a:endParaRPr/>
          </a:p>
        </p:txBody>
      </p:sp>
      <p:sp>
        <p:nvSpPr>
          <p:cNvPr id="71" name="Google Shape;71;p10"/>
          <p:cNvSpPr txBox="1">
            <a:spLocks noGrp="1"/>
          </p:cNvSpPr>
          <p:nvPr>
            <p:ph type="ctrTitle"/>
          </p:nvPr>
        </p:nvSpPr>
        <p:spPr>
          <a:xfrm>
            <a:off x="1964851" y="352850"/>
            <a:ext cx="5214300" cy="946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1732700" y="1735600"/>
            <a:ext cx="4944300" cy="645300"/>
          </a:xfrm>
          <a:prstGeom prst="rect">
            <a:avLst/>
          </a:prstGeom>
          <a:noFill/>
          <a:ln>
            <a:noFill/>
          </a:ln>
        </p:spPr>
        <p:txBody>
          <a:bodyPr spcFirstLastPara="1" wrap="square" lIns="68575" tIns="68575" rIns="68575" bIns="68575" anchor="b" anchorCtr="0">
            <a:noAutofit/>
          </a:bodyPr>
          <a:lstStyle>
            <a:lvl1pPr lvl="0" algn="l" rtl="0">
              <a:lnSpc>
                <a:spcPct val="100000"/>
              </a:lnSpc>
              <a:spcBef>
                <a:spcPts val="0"/>
              </a:spcBef>
              <a:spcAft>
                <a:spcPts val="0"/>
              </a:spcAft>
              <a:buClr>
                <a:schemeClr val="dk1"/>
              </a:buClr>
              <a:buSzPts val="3000"/>
              <a:buFont typeface="Calibri"/>
              <a:buNone/>
              <a:defRPr/>
            </a:lvl1pPr>
            <a:lvl2pPr lvl="1" algn="l" rtl="0">
              <a:lnSpc>
                <a:spcPct val="100000"/>
              </a:lnSpc>
              <a:spcBef>
                <a:spcPts val="0"/>
              </a:spcBef>
              <a:spcAft>
                <a:spcPts val="0"/>
              </a:spcAft>
              <a:buSzPts val="3000"/>
              <a:buNone/>
              <a:defRPr/>
            </a:lvl2pPr>
            <a:lvl3pPr lvl="2" algn="l" rtl="0">
              <a:lnSpc>
                <a:spcPct val="100000"/>
              </a:lnSpc>
              <a:spcBef>
                <a:spcPts val="0"/>
              </a:spcBef>
              <a:spcAft>
                <a:spcPts val="0"/>
              </a:spcAft>
              <a:buSzPts val="3000"/>
              <a:buNone/>
              <a:defRPr/>
            </a:lvl3pPr>
            <a:lvl4pPr lvl="3" algn="l" rtl="0">
              <a:lnSpc>
                <a:spcPct val="100000"/>
              </a:lnSpc>
              <a:spcBef>
                <a:spcPts val="0"/>
              </a:spcBef>
              <a:spcAft>
                <a:spcPts val="0"/>
              </a:spcAft>
              <a:buSzPts val="3000"/>
              <a:buNone/>
              <a:defRPr/>
            </a:lvl4pPr>
            <a:lvl5pPr lvl="4" algn="l" rtl="0">
              <a:lnSpc>
                <a:spcPct val="100000"/>
              </a:lnSpc>
              <a:spcBef>
                <a:spcPts val="0"/>
              </a:spcBef>
              <a:spcAft>
                <a:spcPts val="0"/>
              </a:spcAft>
              <a:buSzPts val="3000"/>
              <a:buNone/>
              <a:defRPr/>
            </a:lvl5pPr>
            <a:lvl6pPr lvl="5" algn="l" rtl="0">
              <a:lnSpc>
                <a:spcPct val="100000"/>
              </a:lnSpc>
              <a:spcBef>
                <a:spcPts val="0"/>
              </a:spcBef>
              <a:spcAft>
                <a:spcPts val="0"/>
              </a:spcAft>
              <a:buSzPts val="3000"/>
              <a:buNone/>
              <a:defRPr/>
            </a:lvl6pPr>
            <a:lvl7pPr lvl="6" algn="l" rtl="0">
              <a:lnSpc>
                <a:spcPct val="100000"/>
              </a:lnSpc>
              <a:spcBef>
                <a:spcPts val="0"/>
              </a:spcBef>
              <a:spcAft>
                <a:spcPts val="0"/>
              </a:spcAft>
              <a:buSzPts val="3000"/>
              <a:buNone/>
              <a:defRPr/>
            </a:lvl7pPr>
            <a:lvl8pPr lvl="7" algn="l" rtl="0">
              <a:lnSpc>
                <a:spcPct val="100000"/>
              </a:lnSpc>
              <a:spcBef>
                <a:spcPts val="0"/>
              </a:spcBef>
              <a:spcAft>
                <a:spcPts val="0"/>
              </a:spcAft>
              <a:buSzPts val="3000"/>
              <a:buNone/>
              <a:defRPr/>
            </a:lvl8pPr>
            <a:lvl9pPr lvl="8" algn="l" rtl="0">
              <a:lnSpc>
                <a:spcPct val="100000"/>
              </a:lnSpc>
              <a:spcBef>
                <a:spcPts val="0"/>
              </a:spcBef>
              <a:spcAft>
                <a:spcPts val="0"/>
              </a:spcAft>
              <a:buSzPts val="3000"/>
              <a:buNone/>
              <a:defRPr/>
            </a:lvl9pPr>
          </a:lstStyle>
          <a:p>
            <a:endParaRPr/>
          </a:p>
        </p:txBody>
      </p:sp>
      <p:sp>
        <p:nvSpPr>
          <p:cNvPr id="74" name="Google Shape;74;p11"/>
          <p:cNvSpPr txBox="1">
            <a:spLocks noGrp="1"/>
          </p:cNvSpPr>
          <p:nvPr>
            <p:ph type="body" idx="1"/>
          </p:nvPr>
        </p:nvSpPr>
        <p:spPr>
          <a:xfrm>
            <a:off x="1732700" y="2255125"/>
            <a:ext cx="4944300" cy="1659900"/>
          </a:xfrm>
          <a:prstGeom prst="rect">
            <a:avLst/>
          </a:prstGeom>
          <a:noFill/>
          <a:ln>
            <a:noFill/>
          </a:ln>
        </p:spPr>
        <p:txBody>
          <a:bodyPr spcFirstLastPara="1" wrap="square" lIns="68575" tIns="68575" rIns="68575" bIns="68575" anchor="t" anchorCtr="0">
            <a:noAutofit/>
          </a:bodyPr>
          <a:lstStyle>
            <a:lvl1pPr marL="457200" lvl="0" indent="-298450" algn="l" rtl="0">
              <a:lnSpc>
                <a:spcPct val="100000"/>
              </a:lnSpc>
              <a:spcBef>
                <a:spcPts val="600"/>
              </a:spcBef>
              <a:spcAft>
                <a:spcPts val="0"/>
              </a:spcAft>
              <a:buClr>
                <a:schemeClr val="dk1"/>
              </a:buClr>
              <a:buSzPts val="1100"/>
              <a:buFont typeface="Arial"/>
              <a:buChar char="◇"/>
              <a:defRPr>
                <a:latin typeface="Arial"/>
                <a:ea typeface="Arial"/>
                <a:cs typeface="Arial"/>
                <a:sym typeface="Arial"/>
              </a:defRPr>
            </a:lvl1pPr>
            <a:lvl2pPr marL="914400" lvl="1" indent="-298450" algn="l" rtl="0">
              <a:lnSpc>
                <a:spcPct val="100000"/>
              </a:lnSpc>
              <a:spcBef>
                <a:spcPts val="0"/>
              </a:spcBef>
              <a:spcAft>
                <a:spcPts val="0"/>
              </a:spcAft>
              <a:buClr>
                <a:schemeClr val="dk1"/>
              </a:buClr>
              <a:buSzPts val="1100"/>
              <a:buFont typeface="Arial"/>
              <a:buChar char="￭"/>
              <a:defRPr>
                <a:latin typeface="Arial"/>
                <a:ea typeface="Arial"/>
                <a:cs typeface="Arial"/>
                <a:sym typeface="Arial"/>
              </a:defRPr>
            </a:lvl2pPr>
            <a:lvl3pPr marL="1371600" lvl="2" indent="-298450" algn="l" rtl="0">
              <a:lnSpc>
                <a:spcPct val="100000"/>
              </a:lnSpc>
              <a:spcBef>
                <a:spcPts val="0"/>
              </a:spcBef>
              <a:spcAft>
                <a:spcPts val="0"/>
              </a:spcAft>
              <a:buClr>
                <a:schemeClr val="dk1"/>
              </a:buClr>
              <a:buSzPts val="1100"/>
              <a:buFont typeface="Arial"/>
              <a:buChar char="￮"/>
              <a:defRPr>
                <a:latin typeface="Arial"/>
                <a:ea typeface="Arial"/>
                <a:cs typeface="Arial"/>
                <a:sym typeface="Arial"/>
              </a:defRPr>
            </a:lvl3pPr>
            <a:lvl4pPr marL="1828800" lvl="3" indent="-298450" algn="l" rtl="0">
              <a:lnSpc>
                <a:spcPct val="100000"/>
              </a:lnSpc>
              <a:spcBef>
                <a:spcPts val="0"/>
              </a:spcBef>
              <a:spcAft>
                <a:spcPts val="0"/>
              </a:spcAft>
              <a:buClr>
                <a:schemeClr val="dk1"/>
              </a:buClr>
              <a:buSzPts val="1100"/>
              <a:buFont typeface="Arial"/>
              <a:buChar char="●"/>
              <a:defRPr>
                <a:latin typeface="Arial"/>
                <a:ea typeface="Arial"/>
                <a:cs typeface="Arial"/>
                <a:sym typeface="Arial"/>
              </a:defRPr>
            </a:lvl4pPr>
            <a:lvl5pPr marL="2286000" lvl="4" indent="-298450" algn="l" rtl="0">
              <a:lnSpc>
                <a:spcPct val="100000"/>
              </a:lnSpc>
              <a:spcBef>
                <a:spcPts val="0"/>
              </a:spcBef>
              <a:spcAft>
                <a:spcPts val="0"/>
              </a:spcAft>
              <a:buClr>
                <a:schemeClr val="dk1"/>
              </a:buClr>
              <a:buSzPts val="1100"/>
              <a:buFont typeface="Arial"/>
              <a:buChar char="○"/>
              <a:defRPr>
                <a:latin typeface="Arial"/>
                <a:ea typeface="Arial"/>
                <a:cs typeface="Arial"/>
                <a:sym typeface="Arial"/>
              </a:defRPr>
            </a:lvl5pPr>
            <a:lvl6pPr marL="2743200" lvl="5" indent="-298450" algn="l" rtl="0">
              <a:lnSpc>
                <a:spcPct val="100000"/>
              </a:lnSpc>
              <a:spcBef>
                <a:spcPts val="0"/>
              </a:spcBef>
              <a:spcAft>
                <a:spcPts val="0"/>
              </a:spcAft>
              <a:buClr>
                <a:schemeClr val="dk1"/>
              </a:buClr>
              <a:buSzPts val="1100"/>
              <a:buFont typeface="Arial"/>
              <a:buChar char="■"/>
              <a:defRPr>
                <a:latin typeface="Arial"/>
                <a:ea typeface="Arial"/>
                <a:cs typeface="Arial"/>
                <a:sym typeface="Arial"/>
              </a:defRPr>
            </a:lvl6pPr>
            <a:lvl7pPr marL="3200400" lvl="6" indent="-298450" algn="l" rtl="0">
              <a:lnSpc>
                <a:spcPct val="100000"/>
              </a:lnSpc>
              <a:spcBef>
                <a:spcPts val="0"/>
              </a:spcBef>
              <a:spcAft>
                <a:spcPts val="0"/>
              </a:spcAft>
              <a:buClr>
                <a:schemeClr val="dk1"/>
              </a:buClr>
              <a:buSzPts val="1100"/>
              <a:buFont typeface="Arial"/>
              <a:buChar char="●"/>
              <a:defRPr>
                <a:latin typeface="Arial"/>
                <a:ea typeface="Arial"/>
                <a:cs typeface="Arial"/>
                <a:sym typeface="Arial"/>
              </a:defRPr>
            </a:lvl7pPr>
            <a:lvl8pPr marL="3657600" lvl="7" indent="-298450" algn="l" rtl="0">
              <a:lnSpc>
                <a:spcPct val="100000"/>
              </a:lnSpc>
              <a:spcBef>
                <a:spcPts val="0"/>
              </a:spcBef>
              <a:spcAft>
                <a:spcPts val="0"/>
              </a:spcAft>
              <a:buClr>
                <a:schemeClr val="dk1"/>
              </a:buClr>
              <a:buSzPts val="1100"/>
              <a:buFont typeface="Arial"/>
              <a:buChar char="○"/>
              <a:defRPr>
                <a:latin typeface="Arial"/>
                <a:ea typeface="Arial"/>
                <a:cs typeface="Arial"/>
                <a:sym typeface="Arial"/>
              </a:defRPr>
            </a:lvl8pPr>
            <a:lvl9pPr marL="4114800" lvl="8" indent="-298450" algn="l" rtl="0">
              <a:lnSpc>
                <a:spcPct val="100000"/>
              </a:lnSpc>
              <a:spcBef>
                <a:spcPts val="0"/>
              </a:spcBef>
              <a:spcAft>
                <a:spcPts val="0"/>
              </a:spcAft>
              <a:buClr>
                <a:schemeClr val="dk1"/>
              </a:buClr>
              <a:buSzPts val="1100"/>
              <a:buFont typeface="Arial"/>
              <a:buChar char="■"/>
              <a:defRPr>
                <a:latin typeface="Arial"/>
                <a:ea typeface="Arial"/>
                <a:cs typeface="Arial"/>
                <a:sym typeface="Arial"/>
              </a:defRPr>
            </a:lvl9pPr>
          </a:lstStyle>
          <a:p>
            <a:endParaRPr/>
          </a:p>
        </p:txBody>
      </p:sp>
      <p:sp>
        <p:nvSpPr>
          <p:cNvPr id="75" name="Google Shape;75;p11"/>
          <p:cNvSpPr txBox="1">
            <a:spLocks noGrp="1"/>
          </p:cNvSpPr>
          <p:nvPr>
            <p:ph type="sldNum" idx="12"/>
          </p:nvPr>
        </p:nvSpPr>
        <p:spPr>
          <a:xfrm>
            <a:off x="13557" y="4785525"/>
            <a:ext cx="548700" cy="357900"/>
          </a:xfrm>
          <a:prstGeom prst="rect">
            <a:avLst/>
          </a:prstGeom>
          <a:noFill/>
          <a:ln>
            <a:noFill/>
          </a:ln>
        </p:spPr>
        <p:txBody>
          <a:bodyPr spcFirstLastPara="1" wrap="square" lIns="68575" tIns="68575" rIns="68575" bIns="68575" anchor="t" anchorCtr="0">
            <a:noAutofit/>
          </a:bodyPr>
          <a:lstStyle>
            <a:lvl1pPr marL="0" marR="0" lvl="0" indent="0" algn="l" rtl="0">
              <a:lnSpc>
                <a:spcPct val="100000"/>
              </a:lnSpc>
              <a:spcBef>
                <a:spcPts val="0"/>
              </a:spcBef>
              <a:spcAft>
                <a:spcPts val="0"/>
              </a:spcAft>
              <a:buClr>
                <a:srgbClr val="000000"/>
              </a:buClr>
              <a:buSzPts val="900"/>
              <a:buFont typeface="Arial"/>
              <a:buNone/>
              <a:defRPr sz="1200" b="0" i="0" u="none" strike="noStrike" cap="none">
                <a:solidFill>
                  <a:srgbClr val="19BBD5"/>
                </a:solidFill>
                <a:latin typeface="Nixie One"/>
                <a:ea typeface="Nixie One"/>
                <a:cs typeface="Nixie One"/>
                <a:sym typeface="Nixie One"/>
              </a:defRPr>
            </a:lvl1pPr>
            <a:lvl2pPr marL="0" marR="0" lvl="1" indent="0" algn="l" rtl="0">
              <a:lnSpc>
                <a:spcPct val="100000"/>
              </a:lnSpc>
              <a:spcBef>
                <a:spcPts val="0"/>
              </a:spcBef>
              <a:spcAft>
                <a:spcPts val="0"/>
              </a:spcAft>
              <a:buClr>
                <a:srgbClr val="000000"/>
              </a:buClr>
              <a:buSzPts val="900"/>
              <a:buFont typeface="Arial"/>
              <a:buNone/>
              <a:defRPr sz="1200" b="0" i="0" u="none" strike="noStrike" cap="none">
                <a:solidFill>
                  <a:srgbClr val="19BBD5"/>
                </a:solidFill>
                <a:latin typeface="Nixie One"/>
                <a:ea typeface="Nixie One"/>
                <a:cs typeface="Nixie One"/>
                <a:sym typeface="Nixie One"/>
              </a:defRPr>
            </a:lvl2pPr>
            <a:lvl3pPr marL="0" marR="0" lvl="2" indent="0" algn="l" rtl="0">
              <a:lnSpc>
                <a:spcPct val="100000"/>
              </a:lnSpc>
              <a:spcBef>
                <a:spcPts val="0"/>
              </a:spcBef>
              <a:spcAft>
                <a:spcPts val="0"/>
              </a:spcAft>
              <a:buClr>
                <a:srgbClr val="000000"/>
              </a:buClr>
              <a:buSzPts val="900"/>
              <a:buFont typeface="Arial"/>
              <a:buNone/>
              <a:defRPr sz="1200" b="0" i="0" u="none" strike="noStrike" cap="none">
                <a:solidFill>
                  <a:srgbClr val="19BBD5"/>
                </a:solidFill>
                <a:latin typeface="Nixie One"/>
                <a:ea typeface="Nixie One"/>
                <a:cs typeface="Nixie One"/>
                <a:sym typeface="Nixie One"/>
              </a:defRPr>
            </a:lvl3pPr>
            <a:lvl4pPr marL="0" marR="0" lvl="3" indent="0" algn="l" rtl="0">
              <a:lnSpc>
                <a:spcPct val="100000"/>
              </a:lnSpc>
              <a:spcBef>
                <a:spcPts val="0"/>
              </a:spcBef>
              <a:spcAft>
                <a:spcPts val="0"/>
              </a:spcAft>
              <a:buClr>
                <a:srgbClr val="000000"/>
              </a:buClr>
              <a:buSzPts val="900"/>
              <a:buFont typeface="Arial"/>
              <a:buNone/>
              <a:defRPr sz="1200" b="0" i="0" u="none" strike="noStrike" cap="none">
                <a:solidFill>
                  <a:srgbClr val="19BBD5"/>
                </a:solidFill>
                <a:latin typeface="Nixie One"/>
                <a:ea typeface="Nixie One"/>
                <a:cs typeface="Nixie One"/>
                <a:sym typeface="Nixie One"/>
              </a:defRPr>
            </a:lvl4pPr>
            <a:lvl5pPr marL="0" marR="0" lvl="4" indent="0" algn="l" rtl="0">
              <a:lnSpc>
                <a:spcPct val="100000"/>
              </a:lnSpc>
              <a:spcBef>
                <a:spcPts val="0"/>
              </a:spcBef>
              <a:spcAft>
                <a:spcPts val="0"/>
              </a:spcAft>
              <a:buClr>
                <a:srgbClr val="000000"/>
              </a:buClr>
              <a:buSzPts val="900"/>
              <a:buFont typeface="Arial"/>
              <a:buNone/>
              <a:defRPr sz="1200" b="0" i="0" u="none" strike="noStrike" cap="none">
                <a:solidFill>
                  <a:srgbClr val="19BBD5"/>
                </a:solidFill>
                <a:latin typeface="Nixie One"/>
                <a:ea typeface="Nixie One"/>
                <a:cs typeface="Nixie One"/>
                <a:sym typeface="Nixie One"/>
              </a:defRPr>
            </a:lvl5pPr>
            <a:lvl6pPr marL="0" marR="0" lvl="5" indent="0" algn="l" rtl="0">
              <a:lnSpc>
                <a:spcPct val="100000"/>
              </a:lnSpc>
              <a:spcBef>
                <a:spcPts val="0"/>
              </a:spcBef>
              <a:spcAft>
                <a:spcPts val="0"/>
              </a:spcAft>
              <a:buClr>
                <a:srgbClr val="000000"/>
              </a:buClr>
              <a:buSzPts val="900"/>
              <a:buFont typeface="Arial"/>
              <a:buNone/>
              <a:defRPr sz="1200" b="0" i="0" u="none" strike="noStrike" cap="none">
                <a:solidFill>
                  <a:srgbClr val="19BBD5"/>
                </a:solidFill>
                <a:latin typeface="Nixie One"/>
                <a:ea typeface="Nixie One"/>
                <a:cs typeface="Nixie One"/>
                <a:sym typeface="Nixie One"/>
              </a:defRPr>
            </a:lvl6pPr>
            <a:lvl7pPr marL="0" marR="0" lvl="6" indent="0" algn="l" rtl="0">
              <a:lnSpc>
                <a:spcPct val="100000"/>
              </a:lnSpc>
              <a:spcBef>
                <a:spcPts val="0"/>
              </a:spcBef>
              <a:spcAft>
                <a:spcPts val="0"/>
              </a:spcAft>
              <a:buClr>
                <a:srgbClr val="000000"/>
              </a:buClr>
              <a:buSzPts val="900"/>
              <a:buFont typeface="Arial"/>
              <a:buNone/>
              <a:defRPr sz="1200" b="0" i="0" u="none" strike="noStrike" cap="none">
                <a:solidFill>
                  <a:srgbClr val="19BBD5"/>
                </a:solidFill>
                <a:latin typeface="Nixie One"/>
                <a:ea typeface="Nixie One"/>
                <a:cs typeface="Nixie One"/>
                <a:sym typeface="Nixie One"/>
              </a:defRPr>
            </a:lvl7pPr>
            <a:lvl8pPr marL="0" marR="0" lvl="7" indent="0" algn="l" rtl="0">
              <a:lnSpc>
                <a:spcPct val="100000"/>
              </a:lnSpc>
              <a:spcBef>
                <a:spcPts val="0"/>
              </a:spcBef>
              <a:spcAft>
                <a:spcPts val="0"/>
              </a:spcAft>
              <a:buClr>
                <a:srgbClr val="000000"/>
              </a:buClr>
              <a:buSzPts val="900"/>
              <a:buFont typeface="Arial"/>
              <a:buNone/>
              <a:defRPr sz="1200" b="0" i="0" u="none" strike="noStrike" cap="none">
                <a:solidFill>
                  <a:srgbClr val="19BBD5"/>
                </a:solidFill>
                <a:latin typeface="Nixie One"/>
                <a:ea typeface="Nixie One"/>
                <a:cs typeface="Nixie One"/>
                <a:sym typeface="Nixie One"/>
              </a:defRPr>
            </a:lvl8pPr>
            <a:lvl9pPr marL="0" marR="0" lvl="8" indent="0" algn="l" rtl="0">
              <a:lnSpc>
                <a:spcPct val="100000"/>
              </a:lnSpc>
              <a:spcBef>
                <a:spcPts val="0"/>
              </a:spcBef>
              <a:spcAft>
                <a:spcPts val="0"/>
              </a:spcAft>
              <a:buClr>
                <a:srgbClr val="000000"/>
              </a:buClr>
              <a:buSzPts val="900"/>
              <a:buFont typeface="Arial"/>
              <a:buNone/>
              <a:defRPr sz="1200" b="0" i="0" u="none" strike="noStrike" cap="none">
                <a:solidFill>
                  <a:srgbClr val="19BBD5"/>
                </a:solidFill>
                <a:latin typeface="Nixie One"/>
                <a:ea typeface="Nixie One"/>
                <a:cs typeface="Nixie One"/>
                <a:sym typeface="Nixie One"/>
              </a:defRPr>
            </a:lvl9pPr>
          </a:lstStyle>
          <a:p>
            <a:pPr marL="0" lvl="0" indent="0" algn="l" rtl="0">
              <a:spcBef>
                <a:spcPts val="0"/>
              </a:spcBef>
              <a:spcAft>
                <a:spcPts val="0"/>
              </a:spcAft>
              <a:buNone/>
            </a:pPr>
            <a:fld id="{00000000-1234-1234-1234-123412341234}" type="slidenum">
              <a:rPr lang="en"/>
              <a:t>‹#›</a:t>
            </a:fld>
            <a:endParaRPr/>
          </a:p>
        </p:txBody>
      </p:sp>
      <p:pic>
        <p:nvPicPr>
          <p:cNvPr id="76" name="Google Shape;76;p11"/>
          <p:cNvPicPr preferRelativeResize="0"/>
          <p:nvPr/>
        </p:nvPicPr>
        <p:blipFill rotWithShape="1">
          <a:blip r:embed="rId2">
            <a:alphaModFix/>
          </a:blip>
          <a:srcRect/>
          <a:stretch/>
        </p:blipFill>
        <p:spPr>
          <a:xfrm>
            <a:off x="1" y="4701209"/>
            <a:ext cx="553175" cy="442291"/>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77"/>
        <p:cNvGrpSpPr/>
        <p:nvPr/>
      </p:nvGrpSpPr>
      <p:grpSpPr>
        <a:xfrm>
          <a:off x="0" y="0"/>
          <a:ext cx="0" cy="0"/>
          <a:chOff x="0" y="0"/>
          <a:chExt cx="0" cy="0"/>
        </a:xfrm>
      </p:grpSpPr>
      <p:sp>
        <p:nvSpPr>
          <p:cNvPr id="78" name="Google Shape;78;p12"/>
          <p:cNvSpPr txBox="1">
            <a:spLocks noGrp="1"/>
          </p:cNvSpPr>
          <p:nvPr>
            <p:ph type="title"/>
          </p:nvPr>
        </p:nvSpPr>
        <p:spPr>
          <a:xfrm>
            <a:off x="432105" y="338771"/>
            <a:ext cx="8279700" cy="14490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SzPts val="5000"/>
              <a:buNone/>
              <a:defRPr sz="3400" i="0">
                <a:solidFill>
                  <a:srgbClr val="0070C0"/>
                </a:solidFill>
                <a:latin typeface="Roboto Condensed Light"/>
                <a:ea typeface="Roboto Condensed Light"/>
                <a:cs typeface="Roboto Condensed Light"/>
                <a:sym typeface="Roboto Condensed Light"/>
              </a:defRPr>
            </a:lvl1pPr>
            <a:lvl2pPr lvl="1" algn="l" rtl="0">
              <a:lnSpc>
                <a:spcPct val="100000"/>
              </a:lnSpc>
              <a:spcBef>
                <a:spcPts val="0"/>
              </a:spcBef>
              <a:spcAft>
                <a:spcPts val="0"/>
              </a:spcAft>
              <a:buSzPts val="5000"/>
              <a:buNone/>
              <a:defRPr sz="5000"/>
            </a:lvl2pPr>
            <a:lvl3pPr lvl="2" algn="l" rtl="0">
              <a:lnSpc>
                <a:spcPct val="100000"/>
              </a:lnSpc>
              <a:spcBef>
                <a:spcPts val="0"/>
              </a:spcBef>
              <a:spcAft>
                <a:spcPts val="0"/>
              </a:spcAft>
              <a:buSzPts val="5000"/>
              <a:buNone/>
              <a:defRPr sz="5000"/>
            </a:lvl3pPr>
            <a:lvl4pPr lvl="3" algn="l" rtl="0">
              <a:lnSpc>
                <a:spcPct val="100000"/>
              </a:lnSpc>
              <a:spcBef>
                <a:spcPts val="0"/>
              </a:spcBef>
              <a:spcAft>
                <a:spcPts val="0"/>
              </a:spcAft>
              <a:buSzPts val="5000"/>
              <a:buNone/>
              <a:defRPr sz="5000"/>
            </a:lvl4pPr>
            <a:lvl5pPr lvl="4" algn="l" rtl="0">
              <a:lnSpc>
                <a:spcPct val="100000"/>
              </a:lnSpc>
              <a:spcBef>
                <a:spcPts val="0"/>
              </a:spcBef>
              <a:spcAft>
                <a:spcPts val="0"/>
              </a:spcAft>
              <a:buSzPts val="5000"/>
              <a:buNone/>
              <a:defRPr sz="5000"/>
            </a:lvl5pPr>
            <a:lvl6pPr lvl="5" algn="l" rtl="0">
              <a:lnSpc>
                <a:spcPct val="100000"/>
              </a:lnSpc>
              <a:spcBef>
                <a:spcPts val="0"/>
              </a:spcBef>
              <a:spcAft>
                <a:spcPts val="0"/>
              </a:spcAft>
              <a:buSzPts val="5000"/>
              <a:buNone/>
              <a:defRPr sz="5000"/>
            </a:lvl6pPr>
            <a:lvl7pPr lvl="6" algn="l" rtl="0">
              <a:lnSpc>
                <a:spcPct val="100000"/>
              </a:lnSpc>
              <a:spcBef>
                <a:spcPts val="0"/>
              </a:spcBef>
              <a:spcAft>
                <a:spcPts val="0"/>
              </a:spcAft>
              <a:buSzPts val="5000"/>
              <a:buNone/>
              <a:defRPr sz="5000"/>
            </a:lvl7pPr>
            <a:lvl8pPr lvl="7" algn="l" rtl="0">
              <a:lnSpc>
                <a:spcPct val="100000"/>
              </a:lnSpc>
              <a:spcBef>
                <a:spcPts val="0"/>
              </a:spcBef>
              <a:spcAft>
                <a:spcPts val="0"/>
              </a:spcAft>
              <a:buSzPts val="5000"/>
              <a:buNone/>
              <a:defRPr sz="5000"/>
            </a:lvl8pPr>
            <a:lvl9pPr lvl="8" algn="l" rtl="0">
              <a:lnSpc>
                <a:spcPct val="100000"/>
              </a:lnSpc>
              <a:spcBef>
                <a:spcPts val="0"/>
              </a:spcBef>
              <a:spcAft>
                <a:spcPts val="0"/>
              </a:spcAft>
              <a:buSzPts val="5000"/>
              <a:buNone/>
              <a:defRPr sz="5000"/>
            </a:lvl9pPr>
          </a:lstStyle>
          <a:p>
            <a:endParaRPr/>
          </a:p>
        </p:txBody>
      </p:sp>
      <p:sp>
        <p:nvSpPr>
          <p:cNvPr id="79" name="Google Shape;79;p12"/>
          <p:cNvSpPr txBox="1">
            <a:spLocks noGrp="1"/>
          </p:cNvSpPr>
          <p:nvPr>
            <p:ph type="body" idx="1"/>
          </p:nvPr>
        </p:nvSpPr>
        <p:spPr>
          <a:xfrm>
            <a:off x="474574" y="1311181"/>
            <a:ext cx="8194800" cy="11283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SzPts val="1400"/>
              <a:buNone/>
              <a:defRPr sz="1800" i="0">
                <a:solidFill>
                  <a:schemeClr val="dk1"/>
                </a:solidFill>
              </a:defRPr>
            </a:lvl1pPr>
            <a:lvl2pPr marL="914400" lvl="1" indent="-228600" algn="l" rtl="0">
              <a:lnSpc>
                <a:spcPct val="100000"/>
              </a:lnSpc>
              <a:spcBef>
                <a:spcPts val="0"/>
              </a:spcBef>
              <a:spcAft>
                <a:spcPts val="0"/>
              </a:spcAft>
              <a:buSzPts val="1400"/>
              <a:buNone/>
              <a:defRPr/>
            </a:lvl2pPr>
            <a:lvl3pPr marL="1371600" lvl="2" indent="-228600" algn="l" rtl="0">
              <a:lnSpc>
                <a:spcPct val="100000"/>
              </a:lnSpc>
              <a:spcBef>
                <a:spcPts val="0"/>
              </a:spcBef>
              <a:spcAft>
                <a:spcPts val="0"/>
              </a:spcAft>
              <a:buSzPts val="1400"/>
              <a:buNone/>
              <a:defRPr/>
            </a:lvl3pPr>
            <a:lvl4pPr marL="1828800" lvl="3" indent="-228600" algn="l" rtl="0">
              <a:lnSpc>
                <a:spcPct val="100000"/>
              </a:lnSpc>
              <a:spcBef>
                <a:spcPts val="0"/>
              </a:spcBef>
              <a:spcAft>
                <a:spcPts val="0"/>
              </a:spcAft>
              <a:buSzPts val="1400"/>
              <a:buNone/>
              <a:defRPr/>
            </a:lvl4pPr>
            <a:lvl5pPr marL="2286000" lvl="4" indent="-228600" algn="l" rtl="0">
              <a:lnSpc>
                <a:spcPct val="100000"/>
              </a:lnSpc>
              <a:spcBef>
                <a:spcPts val="0"/>
              </a:spcBef>
              <a:spcAft>
                <a:spcPts val="0"/>
              </a:spcAft>
              <a:buSzPts val="1400"/>
              <a:buNone/>
              <a:defRPr/>
            </a:lvl5pPr>
            <a:lvl6pPr marL="2743200" lvl="5" indent="-228600" algn="l" rtl="0">
              <a:lnSpc>
                <a:spcPct val="100000"/>
              </a:lnSpc>
              <a:spcBef>
                <a:spcPts val="0"/>
              </a:spcBef>
              <a:spcAft>
                <a:spcPts val="0"/>
              </a:spcAft>
              <a:buSzPts val="1400"/>
              <a:buNone/>
              <a:defRPr/>
            </a:lvl6pPr>
            <a:lvl7pPr marL="3200400" lvl="6" indent="-228600" algn="l" rtl="0">
              <a:lnSpc>
                <a:spcPct val="100000"/>
              </a:lnSpc>
              <a:spcBef>
                <a:spcPts val="0"/>
              </a:spcBef>
              <a:spcAft>
                <a:spcPts val="0"/>
              </a:spcAft>
              <a:buSzPts val="1400"/>
              <a:buNone/>
              <a:defRPr/>
            </a:lvl7pPr>
            <a:lvl8pPr marL="3657600" lvl="7" indent="-228600" algn="l" rtl="0">
              <a:lnSpc>
                <a:spcPct val="100000"/>
              </a:lnSpc>
              <a:spcBef>
                <a:spcPts val="0"/>
              </a:spcBef>
              <a:spcAft>
                <a:spcPts val="0"/>
              </a:spcAft>
              <a:buSzPts val="1400"/>
              <a:buNone/>
              <a:defRPr/>
            </a:lvl8pPr>
            <a:lvl9pPr marL="4114800" lvl="8" indent="-228600" algn="l" rtl="0">
              <a:lnSpc>
                <a:spcPct val="100000"/>
              </a:lnSpc>
              <a:spcBef>
                <a:spcPts val="0"/>
              </a:spcBef>
              <a:spcAft>
                <a:spcPts val="0"/>
              </a:spcAft>
              <a:buSzPts val="1400"/>
              <a:buNone/>
              <a:defRPr/>
            </a:lvl9pPr>
          </a:lstStyle>
          <a:p>
            <a:endParaRPr/>
          </a:p>
        </p:txBody>
      </p:sp>
      <p:sp>
        <p:nvSpPr>
          <p:cNvPr id="80" name="Google Shape;80;p12"/>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noAutofit/>
          </a:bodyPr>
          <a:lstStyle>
            <a:lvl1pPr lvl="0" algn="ctr" rtl="0">
              <a:lnSpc>
                <a:spcPct val="100000"/>
              </a:lnSpc>
              <a:spcBef>
                <a:spcPts val="0"/>
              </a:spcBef>
              <a:spcAft>
                <a:spcPts val="0"/>
              </a:spcAft>
              <a:buSzPts val="1400"/>
              <a:buNone/>
              <a:defRPr>
                <a:solidFill>
                  <a:srgbClr val="888888"/>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1" name="Google Shape;81;p12"/>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SzPts val="1400"/>
              <a:buNone/>
              <a:defRPr>
                <a:solidFill>
                  <a:srgbClr val="888888"/>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2" name="Google Shape;82;p12"/>
          <p:cNvSpPr txBox="1">
            <a:spLocks noGrp="1"/>
          </p:cNvSpPr>
          <p:nvPr>
            <p:ph type="sldNum" idx="12"/>
          </p:nvPr>
        </p:nvSpPr>
        <p:spPr>
          <a:xfrm>
            <a:off x="6583680" y="4783455"/>
            <a:ext cx="2103000" cy="257100"/>
          </a:xfrm>
          <a:prstGeom prst="rect">
            <a:avLst/>
          </a:prstGeom>
          <a:noFill/>
          <a:ln>
            <a:noFill/>
          </a:ln>
        </p:spPr>
        <p:txBody>
          <a:bodyPr spcFirstLastPara="1" wrap="square" lIns="0" tIns="0" rIns="0" bIns="0" anchor="t" anchorCtr="0">
            <a:no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3"/>
        <p:cNvGrpSpPr/>
        <p:nvPr/>
      </p:nvGrpSpPr>
      <p:grpSpPr>
        <a:xfrm>
          <a:off x="0" y="0"/>
          <a:ext cx="0" cy="0"/>
          <a:chOff x="0" y="0"/>
          <a:chExt cx="0" cy="0"/>
        </a:xfrm>
      </p:grpSpPr>
      <p:sp>
        <p:nvSpPr>
          <p:cNvPr id="84" name="Google Shape;84;p13"/>
          <p:cNvSpPr txBox="1">
            <a:spLocks noGrp="1"/>
          </p:cNvSpPr>
          <p:nvPr>
            <p:ph type="title"/>
          </p:nvPr>
        </p:nvSpPr>
        <p:spPr>
          <a:xfrm>
            <a:off x="457200" y="205978"/>
            <a:ext cx="8229600" cy="857400"/>
          </a:xfrm>
          <a:prstGeom prst="rect">
            <a:avLst/>
          </a:prstGeom>
          <a:noFill/>
          <a:ln>
            <a:noFill/>
          </a:ln>
        </p:spPr>
        <p:txBody>
          <a:bodyPr spcFirstLastPara="1" wrap="square" lIns="68575" tIns="34275" rIns="68575" bIns="34275" anchor="ctr" anchorCtr="0">
            <a:normAutofit/>
          </a:bodyPr>
          <a:lstStyle>
            <a:lvl1pPr lvl="0" algn="l" rtl="0">
              <a:lnSpc>
                <a:spcPct val="100000"/>
              </a:lnSpc>
              <a:spcBef>
                <a:spcPts val="0"/>
              </a:spcBef>
              <a:spcAft>
                <a:spcPts val="0"/>
              </a:spcAft>
              <a:buClr>
                <a:srgbClr val="34495E"/>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5" name="Google Shape;85;p13"/>
          <p:cNvSpPr txBox="1">
            <a:spLocks noGrp="1"/>
          </p:cNvSpPr>
          <p:nvPr>
            <p:ph type="ftr" idx="11"/>
          </p:nvPr>
        </p:nvSpPr>
        <p:spPr>
          <a:xfrm>
            <a:off x="2727122" y="4767263"/>
            <a:ext cx="3687900" cy="2739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86" name="Google Shape;86;p13"/>
          <p:cNvSpPr txBox="1">
            <a:spLocks noGrp="1"/>
          </p:cNvSpPr>
          <p:nvPr>
            <p:ph type="sldNum" idx="12"/>
          </p:nvPr>
        </p:nvSpPr>
        <p:spPr>
          <a:xfrm>
            <a:off x="7752300" y="4754892"/>
            <a:ext cx="5223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98989"/>
                </a:solidFill>
                <a:latin typeface="Libre Franklin"/>
                <a:ea typeface="Libre Franklin"/>
                <a:cs typeface="Libre Franklin"/>
                <a:sym typeface="Libre Franklin"/>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98989"/>
                </a:solidFill>
                <a:latin typeface="Libre Franklin"/>
                <a:ea typeface="Libre Franklin"/>
                <a:cs typeface="Libre Franklin"/>
                <a:sym typeface="Libre Franklin"/>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98989"/>
                </a:solidFill>
                <a:latin typeface="Libre Franklin"/>
                <a:ea typeface="Libre Franklin"/>
                <a:cs typeface="Libre Franklin"/>
                <a:sym typeface="Libre Franklin"/>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98989"/>
                </a:solidFill>
                <a:latin typeface="Libre Franklin"/>
                <a:ea typeface="Libre Franklin"/>
                <a:cs typeface="Libre Franklin"/>
                <a:sym typeface="Libre Franklin"/>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98989"/>
                </a:solidFill>
                <a:latin typeface="Libre Franklin"/>
                <a:ea typeface="Libre Franklin"/>
                <a:cs typeface="Libre Franklin"/>
                <a:sym typeface="Libre Franklin"/>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98989"/>
                </a:solidFill>
                <a:latin typeface="Libre Franklin"/>
                <a:ea typeface="Libre Franklin"/>
                <a:cs typeface="Libre Franklin"/>
                <a:sym typeface="Libre Franklin"/>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98989"/>
                </a:solidFill>
                <a:latin typeface="Libre Franklin"/>
                <a:ea typeface="Libre Franklin"/>
                <a:cs typeface="Libre Franklin"/>
                <a:sym typeface="Libre Franklin"/>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98989"/>
                </a:solidFill>
                <a:latin typeface="Libre Franklin"/>
                <a:ea typeface="Libre Franklin"/>
                <a:cs typeface="Libre Franklin"/>
                <a:sym typeface="Libre Franklin"/>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9898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of contents 1">
  <p:cSld name="CUSTOM_17_1">
    <p:spTree>
      <p:nvGrpSpPr>
        <p:cNvPr id="1" name="Shape 87"/>
        <p:cNvGrpSpPr/>
        <p:nvPr/>
      </p:nvGrpSpPr>
      <p:grpSpPr>
        <a:xfrm>
          <a:off x="0" y="0"/>
          <a:ext cx="0" cy="0"/>
          <a:chOff x="0" y="0"/>
          <a:chExt cx="0" cy="0"/>
        </a:xfrm>
      </p:grpSpPr>
      <p:sp>
        <p:nvSpPr>
          <p:cNvPr id="88" name="Google Shape;88;p14"/>
          <p:cNvSpPr txBox="1">
            <a:spLocks noGrp="1"/>
          </p:cNvSpPr>
          <p:nvPr>
            <p:ph type="ctrTitle"/>
          </p:nvPr>
        </p:nvSpPr>
        <p:spPr>
          <a:xfrm>
            <a:off x="3385875" y="2098650"/>
            <a:ext cx="2372400" cy="946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000"/>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
        <p:nvSpPr>
          <p:cNvPr id="89" name="Google Shape;89;p14"/>
          <p:cNvSpPr txBox="1">
            <a:spLocks noGrp="1"/>
          </p:cNvSpPr>
          <p:nvPr>
            <p:ph type="ctrTitle" idx="2"/>
          </p:nvPr>
        </p:nvSpPr>
        <p:spPr>
          <a:xfrm>
            <a:off x="306150" y="506450"/>
            <a:ext cx="2058600" cy="5778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CC4125"/>
              </a:buClr>
              <a:buSzPts val="1800"/>
              <a:buNone/>
              <a:defRPr sz="1800">
                <a:solidFill>
                  <a:srgbClr val="CC4125"/>
                </a:solidFill>
              </a:defRPr>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90" name="Google Shape;90;p14"/>
          <p:cNvSpPr txBox="1">
            <a:spLocks noGrp="1"/>
          </p:cNvSpPr>
          <p:nvPr>
            <p:ph type="title" idx="3" hasCustomPrompt="1"/>
          </p:nvPr>
        </p:nvSpPr>
        <p:spPr>
          <a:xfrm>
            <a:off x="2118448" y="544448"/>
            <a:ext cx="11076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4800"/>
              <a:buNone/>
              <a:defRPr sz="3600"/>
            </a:lvl1pPr>
            <a:lvl2pPr lvl="1" algn="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91" name="Google Shape;91;p14"/>
          <p:cNvSpPr txBox="1">
            <a:spLocks noGrp="1"/>
          </p:cNvSpPr>
          <p:nvPr>
            <p:ph type="title" idx="4" hasCustomPrompt="1"/>
          </p:nvPr>
        </p:nvSpPr>
        <p:spPr>
          <a:xfrm>
            <a:off x="2105406" y="1515808"/>
            <a:ext cx="11076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4800"/>
              <a:buNone/>
              <a:defRPr sz="3600"/>
            </a:lvl1pPr>
            <a:lvl2pPr lvl="1"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92" name="Google Shape;92;p14"/>
          <p:cNvSpPr txBox="1">
            <a:spLocks noGrp="1"/>
          </p:cNvSpPr>
          <p:nvPr>
            <p:ph type="title" idx="5" hasCustomPrompt="1"/>
          </p:nvPr>
        </p:nvSpPr>
        <p:spPr>
          <a:xfrm>
            <a:off x="2105406" y="2487168"/>
            <a:ext cx="11076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4800"/>
              <a:buNone/>
              <a:defRPr sz="36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93" name="Google Shape;93;p14"/>
          <p:cNvSpPr txBox="1">
            <a:spLocks noGrp="1"/>
          </p:cNvSpPr>
          <p:nvPr>
            <p:ph type="title" idx="6" hasCustomPrompt="1"/>
          </p:nvPr>
        </p:nvSpPr>
        <p:spPr>
          <a:xfrm>
            <a:off x="5922008" y="2092638"/>
            <a:ext cx="10722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3600"/>
            </a:lvl1pPr>
            <a:lvl2pPr lvl="1" algn="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94" name="Google Shape;94;p14"/>
          <p:cNvSpPr txBox="1">
            <a:spLocks noGrp="1"/>
          </p:cNvSpPr>
          <p:nvPr>
            <p:ph type="title" idx="7" hasCustomPrompt="1"/>
          </p:nvPr>
        </p:nvSpPr>
        <p:spPr>
          <a:xfrm>
            <a:off x="5922008" y="3112336"/>
            <a:ext cx="10722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3600"/>
            </a:lvl1pPr>
            <a:lvl2pPr lvl="1"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95" name="Google Shape;95;p14"/>
          <p:cNvSpPr txBox="1">
            <a:spLocks noGrp="1"/>
          </p:cNvSpPr>
          <p:nvPr>
            <p:ph type="title" idx="8" hasCustomPrompt="1"/>
          </p:nvPr>
        </p:nvSpPr>
        <p:spPr>
          <a:xfrm>
            <a:off x="5922008" y="4132033"/>
            <a:ext cx="10722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36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96" name="Google Shape;96;p14"/>
          <p:cNvSpPr txBox="1">
            <a:spLocks noGrp="1"/>
          </p:cNvSpPr>
          <p:nvPr>
            <p:ph type="ctrTitle" idx="9"/>
          </p:nvPr>
        </p:nvSpPr>
        <p:spPr>
          <a:xfrm>
            <a:off x="390296" y="1472654"/>
            <a:ext cx="1974300" cy="5778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CC4125"/>
              </a:buClr>
              <a:buSzPts val="1800"/>
              <a:buNone/>
              <a:defRPr sz="1800">
                <a:solidFill>
                  <a:srgbClr val="CC4125"/>
                </a:solidFill>
              </a:defRPr>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97" name="Google Shape;97;p14"/>
          <p:cNvSpPr txBox="1">
            <a:spLocks noGrp="1"/>
          </p:cNvSpPr>
          <p:nvPr>
            <p:ph type="ctrTitle" idx="13"/>
          </p:nvPr>
        </p:nvSpPr>
        <p:spPr>
          <a:xfrm>
            <a:off x="390296" y="2446136"/>
            <a:ext cx="1974300" cy="5778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CC4125"/>
              </a:buClr>
              <a:buSzPts val="1800"/>
              <a:buNone/>
              <a:defRPr sz="1800">
                <a:solidFill>
                  <a:srgbClr val="CC4125"/>
                </a:solidFill>
              </a:defRPr>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98" name="Google Shape;98;p14"/>
          <p:cNvSpPr txBox="1">
            <a:spLocks noGrp="1"/>
          </p:cNvSpPr>
          <p:nvPr>
            <p:ph type="ctrTitle" idx="14"/>
          </p:nvPr>
        </p:nvSpPr>
        <p:spPr>
          <a:xfrm>
            <a:off x="6811558" y="2079980"/>
            <a:ext cx="1974300" cy="5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CC4125"/>
              </a:buClr>
              <a:buSzPts val="1800"/>
              <a:buNone/>
              <a:defRPr sz="1800">
                <a:solidFill>
                  <a:srgbClr val="CC4125"/>
                </a:solidFill>
              </a:defRPr>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a:endParaRPr/>
          </a:p>
        </p:txBody>
      </p:sp>
      <p:sp>
        <p:nvSpPr>
          <p:cNvPr id="99" name="Google Shape;99;p14"/>
          <p:cNvSpPr txBox="1">
            <a:spLocks noGrp="1"/>
          </p:cNvSpPr>
          <p:nvPr>
            <p:ph type="ctrTitle" idx="15"/>
          </p:nvPr>
        </p:nvSpPr>
        <p:spPr>
          <a:xfrm>
            <a:off x="6811558" y="3103895"/>
            <a:ext cx="1974300" cy="5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CC4125"/>
              </a:buClr>
              <a:buSzPts val="1800"/>
              <a:buNone/>
              <a:defRPr sz="1800">
                <a:solidFill>
                  <a:srgbClr val="CC4125"/>
                </a:solidFill>
              </a:defRPr>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a:endParaRPr/>
          </a:p>
        </p:txBody>
      </p:sp>
      <p:sp>
        <p:nvSpPr>
          <p:cNvPr id="100" name="Google Shape;100;p14"/>
          <p:cNvSpPr txBox="1">
            <a:spLocks noGrp="1"/>
          </p:cNvSpPr>
          <p:nvPr>
            <p:ph type="ctrTitle" idx="16"/>
          </p:nvPr>
        </p:nvSpPr>
        <p:spPr>
          <a:xfrm>
            <a:off x="6811558" y="4116153"/>
            <a:ext cx="1974300" cy="5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CC4125"/>
              </a:buClr>
              <a:buSzPts val="1800"/>
              <a:buNone/>
              <a:defRPr sz="1800">
                <a:solidFill>
                  <a:srgbClr val="CC4125"/>
                </a:solidFill>
              </a:defRPr>
            </a:lvl1pPr>
            <a:lvl2pPr lvl="1" rtl="0">
              <a:spcBef>
                <a:spcPts val="0"/>
              </a:spcBef>
              <a:spcAft>
                <a:spcPts val="0"/>
              </a:spcAft>
              <a:buClr>
                <a:srgbClr val="434343"/>
              </a:buClr>
              <a:buSzPts val="1400"/>
              <a:buNone/>
              <a:defRPr sz="1400" b="0">
                <a:solidFill>
                  <a:srgbClr val="434343"/>
                </a:solidFill>
              </a:defRPr>
            </a:lvl2pPr>
            <a:lvl3pPr lvl="2" rtl="0">
              <a:spcBef>
                <a:spcPts val="0"/>
              </a:spcBef>
              <a:spcAft>
                <a:spcPts val="0"/>
              </a:spcAft>
              <a:buClr>
                <a:srgbClr val="434343"/>
              </a:buClr>
              <a:buSzPts val="1400"/>
              <a:buNone/>
              <a:defRPr sz="1400" b="0">
                <a:solidFill>
                  <a:srgbClr val="434343"/>
                </a:solidFill>
              </a:defRPr>
            </a:lvl3pPr>
            <a:lvl4pPr lvl="3" rtl="0">
              <a:spcBef>
                <a:spcPts val="0"/>
              </a:spcBef>
              <a:spcAft>
                <a:spcPts val="0"/>
              </a:spcAft>
              <a:buClr>
                <a:srgbClr val="434343"/>
              </a:buClr>
              <a:buSzPts val="1400"/>
              <a:buNone/>
              <a:defRPr sz="1400" b="0">
                <a:solidFill>
                  <a:srgbClr val="434343"/>
                </a:solidFill>
              </a:defRPr>
            </a:lvl4pPr>
            <a:lvl5pPr lvl="4" rtl="0">
              <a:spcBef>
                <a:spcPts val="0"/>
              </a:spcBef>
              <a:spcAft>
                <a:spcPts val="0"/>
              </a:spcAft>
              <a:buClr>
                <a:srgbClr val="434343"/>
              </a:buClr>
              <a:buSzPts val="1400"/>
              <a:buNone/>
              <a:defRPr sz="1400" b="0">
                <a:solidFill>
                  <a:srgbClr val="434343"/>
                </a:solidFill>
              </a:defRPr>
            </a:lvl5pPr>
            <a:lvl6pPr lvl="5" rtl="0">
              <a:spcBef>
                <a:spcPts val="0"/>
              </a:spcBef>
              <a:spcAft>
                <a:spcPts val="0"/>
              </a:spcAft>
              <a:buClr>
                <a:srgbClr val="434343"/>
              </a:buClr>
              <a:buSzPts val="1400"/>
              <a:buNone/>
              <a:defRPr sz="1400" b="0">
                <a:solidFill>
                  <a:srgbClr val="434343"/>
                </a:solidFill>
              </a:defRPr>
            </a:lvl6pPr>
            <a:lvl7pPr lvl="6" rtl="0">
              <a:spcBef>
                <a:spcPts val="0"/>
              </a:spcBef>
              <a:spcAft>
                <a:spcPts val="0"/>
              </a:spcAft>
              <a:buClr>
                <a:srgbClr val="434343"/>
              </a:buClr>
              <a:buSzPts val="1400"/>
              <a:buNone/>
              <a:defRPr sz="1400" b="0">
                <a:solidFill>
                  <a:srgbClr val="434343"/>
                </a:solidFill>
              </a:defRPr>
            </a:lvl7pPr>
            <a:lvl8pPr lvl="7" rtl="0">
              <a:spcBef>
                <a:spcPts val="0"/>
              </a:spcBef>
              <a:spcAft>
                <a:spcPts val="0"/>
              </a:spcAft>
              <a:buClr>
                <a:srgbClr val="434343"/>
              </a:buClr>
              <a:buSzPts val="1400"/>
              <a:buNone/>
              <a:defRPr sz="1400" b="0">
                <a:solidFill>
                  <a:srgbClr val="434343"/>
                </a:solidFill>
              </a:defRPr>
            </a:lvl8pPr>
            <a:lvl9pPr lvl="8" rtl="0">
              <a:spcBef>
                <a:spcPts val="0"/>
              </a:spcBef>
              <a:spcAft>
                <a:spcPts val="0"/>
              </a:spcAft>
              <a:buClr>
                <a:srgbClr val="434343"/>
              </a:buClr>
              <a:buSzPts val="1400"/>
              <a:buNone/>
              <a:defRPr sz="1400" b="0">
                <a:solidFill>
                  <a:srgbClr val="434343"/>
                </a:solidFill>
              </a:defRPr>
            </a:lvl9pPr>
          </a:lstStyle>
          <a:p>
            <a:endParaRPr/>
          </a:p>
        </p:txBody>
      </p:sp>
      <p:cxnSp>
        <p:nvCxnSpPr>
          <p:cNvPr id="101" name="Google Shape;101;p14"/>
          <p:cNvCxnSpPr/>
          <p:nvPr/>
        </p:nvCxnSpPr>
        <p:spPr>
          <a:xfrm>
            <a:off x="3295350" y="-95750"/>
            <a:ext cx="0" cy="2337900"/>
          </a:xfrm>
          <a:prstGeom prst="straightConnector1">
            <a:avLst/>
          </a:prstGeom>
          <a:noFill/>
          <a:ln w="9525" cap="flat" cmpd="sng">
            <a:solidFill>
              <a:srgbClr val="A61C00"/>
            </a:solidFill>
            <a:prstDash val="solid"/>
            <a:round/>
            <a:headEnd type="none" w="med" len="med"/>
            <a:tailEnd type="none" w="med" len="med"/>
          </a:ln>
        </p:spPr>
      </p:cxnSp>
      <p:cxnSp>
        <p:nvCxnSpPr>
          <p:cNvPr id="102" name="Google Shape;102;p14"/>
          <p:cNvCxnSpPr/>
          <p:nvPr/>
        </p:nvCxnSpPr>
        <p:spPr>
          <a:xfrm>
            <a:off x="5745725" y="2931300"/>
            <a:ext cx="0" cy="2337900"/>
          </a:xfrm>
          <a:prstGeom prst="straightConnector1">
            <a:avLst/>
          </a:prstGeom>
          <a:noFill/>
          <a:ln w="9525" cap="flat" cmpd="sng">
            <a:solidFill>
              <a:srgbClr val="A61C00"/>
            </a:solidFill>
            <a:prstDash val="solid"/>
            <a:round/>
            <a:headEnd type="none" w="med" len="med"/>
            <a:tailEnd type="none" w="med" len="med"/>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Design">
  <p:cSld name="CUSTOM_15">
    <p:spTree>
      <p:nvGrpSpPr>
        <p:cNvPr id="1" name="Shape 103"/>
        <p:cNvGrpSpPr/>
        <p:nvPr/>
      </p:nvGrpSpPr>
      <p:grpSpPr>
        <a:xfrm>
          <a:off x="0" y="0"/>
          <a:ext cx="0" cy="0"/>
          <a:chOff x="0" y="0"/>
          <a:chExt cx="0" cy="0"/>
        </a:xfrm>
      </p:grpSpPr>
      <p:sp>
        <p:nvSpPr>
          <p:cNvPr id="104" name="Google Shape;104;p15"/>
          <p:cNvSpPr txBox="1">
            <a:spLocks noGrp="1"/>
          </p:cNvSpPr>
          <p:nvPr>
            <p:ph type="ctrTitle"/>
          </p:nvPr>
        </p:nvSpPr>
        <p:spPr>
          <a:xfrm>
            <a:off x="1964851" y="352850"/>
            <a:ext cx="5214300" cy="946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itle and Content">
  <p:cSld name="OBJECT_8">
    <p:spTree>
      <p:nvGrpSpPr>
        <p:cNvPr id="1" name="Shape 105"/>
        <p:cNvGrpSpPr/>
        <p:nvPr/>
      </p:nvGrpSpPr>
      <p:grpSpPr>
        <a:xfrm>
          <a:off x="0" y="0"/>
          <a:ext cx="0" cy="0"/>
          <a:chOff x="0" y="0"/>
          <a:chExt cx="0" cy="0"/>
        </a:xfrm>
      </p:grpSpPr>
      <p:sp>
        <p:nvSpPr>
          <p:cNvPr id="106" name="Google Shape;106;p16"/>
          <p:cNvSpPr txBox="1">
            <a:spLocks noGrp="1"/>
          </p:cNvSpPr>
          <p:nvPr>
            <p:ph type="title"/>
          </p:nvPr>
        </p:nvSpPr>
        <p:spPr>
          <a:xfrm>
            <a:off x="143086" y="149150"/>
            <a:ext cx="7174800" cy="430800"/>
          </a:xfrm>
          <a:prstGeom prst="rect">
            <a:avLst/>
          </a:prstGeom>
          <a:noFill/>
          <a:ln>
            <a:noFill/>
          </a:ln>
        </p:spPr>
        <p:txBody>
          <a:bodyPr spcFirstLastPara="1" wrap="square" lIns="91425" tIns="45700" rIns="91425" bIns="45700" anchor="ctr" anchorCtr="0">
            <a:spAutoFit/>
          </a:bodyPr>
          <a:lstStyle>
            <a:lvl1pPr lvl="0" algn="l" rtl="0">
              <a:spcBef>
                <a:spcPts val="0"/>
              </a:spcBef>
              <a:spcAft>
                <a:spcPts val="0"/>
              </a:spcAft>
              <a:buSzPts val="2700"/>
              <a:buNone/>
              <a:defRPr/>
            </a:lvl1pPr>
            <a:lvl2pPr lvl="1" algn="l" rtl="0">
              <a:spcBef>
                <a:spcPts val="0"/>
              </a:spcBef>
              <a:spcAft>
                <a:spcPts val="0"/>
              </a:spcAft>
              <a:buSzPts val="2800"/>
              <a:buNone/>
              <a:defRPr/>
            </a:lvl2pPr>
            <a:lvl3pPr lvl="2" algn="l" rtl="0">
              <a:spcBef>
                <a:spcPts val="0"/>
              </a:spcBef>
              <a:spcAft>
                <a:spcPts val="0"/>
              </a:spcAft>
              <a:buSzPts val="2800"/>
              <a:buNone/>
              <a:defRPr/>
            </a:lvl3pPr>
            <a:lvl4pPr lvl="3" algn="l" rtl="0">
              <a:spcBef>
                <a:spcPts val="0"/>
              </a:spcBef>
              <a:spcAft>
                <a:spcPts val="0"/>
              </a:spcAft>
              <a:buSzPts val="2800"/>
              <a:buNone/>
              <a:defRPr/>
            </a:lvl4pPr>
            <a:lvl5pPr lvl="4" algn="l" rtl="0">
              <a:spcBef>
                <a:spcPts val="0"/>
              </a:spcBef>
              <a:spcAft>
                <a:spcPts val="0"/>
              </a:spcAft>
              <a:buSzPts val="2800"/>
              <a:buNone/>
              <a:defRPr/>
            </a:lvl5pPr>
            <a:lvl6pPr lvl="5" algn="l" rtl="0">
              <a:spcBef>
                <a:spcPts val="0"/>
              </a:spcBef>
              <a:spcAft>
                <a:spcPts val="0"/>
              </a:spcAft>
              <a:buSzPts val="2800"/>
              <a:buNone/>
              <a:defRPr/>
            </a:lvl6pPr>
            <a:lvl7pPr lvl="6" algn="l" rtl="0">
              <a:spcBef>
                <a:spcPts val="0"/>
              </a:spcBef>
              <a:spcAft>
                <a:spcPts val="0"/>
              </a:spcAft>
              <a:buSzPts val="2800"/>
              <a:buNone/>
              <a:defRPr/>
            </a:lvl7pPr>
            <a:lvl8pPr lvl="7" algn="l" rtl="0">
              <a:spcBef>
                <a:spcPts val="0"/>
              </a:spcBef>
              <a:spcAft>
                <a:spcPts val="0"/>
              </a:spcAft>
              <a:buSzPts val="2800"/>
              <a:buNone/>
              <a:defRPr/>
            </a:lvl8pPr>
            <a:lvl9pPr lvl="8" algn="l" rtl="0">
              <a:spcBef>
                <a:spcPts val="0"/>
              </a:spcBef>
              <a:spcAft>
                <a:spcPts val="0"/>
              </a:spcAft>
              <a:buSzPts val="2800"/>
              <a:buNone/>
              <a:defRPr/>
            </a:lvl9pPr>
          </a:lstStyle>
          <a:p>
            <a:endParaRPr/>
          </a:p>
        </p:txBody>
      </p:sp>
      <p:sp>
        <p:nvSpPr>
          <p:cNvPr id="107" name="Google Shape;107;p16"/>
          <p:cNvSpPr txBox="1">
            <a:spLocks noGrp="1"/>
          </p:cNvSpPr>
          <p:nvPr>
            <p:ph type="body" idx="1"/>
          </p:nvPr>
        </p:nvSpPr>
        <p:spPr>
          <a:xfrm>
            <a:off x="171653" y="728713"/>
            <a:ext cx="8746200" cy="3824100"/>
          </a:xfrm>
          <a:prstGeom prst="rect">
            <a:avLst/>
          </a:prstGeom>
          <a:noFill/>
          <a:ln>
            <a:noFill/>
          </a:ln>
        </p:spPr>
        <p:txBody>
          <a:bodyPr spcFirstLastPara="1" wrap="square" lIns="91425" tIns="45700" rIns="91425" bIns="45700" anchor="t" anchorCtr="0">
            <a:noAutofit/>
          </a:bodyPr>
          <a:lstStyle>
            <a:lvl1pPr marL="457200" lvl="0" indent="-330200" algn="l" rtl="0">
              <a:lnSpc>
                <a:spcPct val="119000"/>
              </a:lnSpc>
              <a:spcBef>
                <a:spcPts val="320"/>
              </a:spcBef>
              <a:spcAft>
                <a:spcPts val="0"/>
              </a:spcAft>
              <a:buSzPts val="1600"/>
              <a:buChar char="●"/>
              <a:defRPr/>
            </a:lvl1pPr>
            <a:lvl2pPr marL="914400" lvl="1" indent="-342900" algn="l" rtl="0">
              <a:lnSpc>
                <a:spcPct val="119000"/>
              </a:lnSpc>
              <a:spcBef>
                <a:spcPts val="360"/>
              </a:spcBef>
              <a:spcAft>
                <a:spcPts val="0"/>
              </a:spcAft>
              <a:buSzPts val="1800"/>
              <a:buChar char="○"/>
              <a:defRPr/>
            </a:lvl2pPr>
            <a:lvl3pPr marL="1371600" lvl="2" indent="-342900" algn="l" rtl="0">
              <a:lnSpc>
                <a:spcPct val="119000"/>
              </a:lnSpc>
              <a:spcBef>
                <a:spcPts val="360"/>
              </a:spcBef>
              <a:spcAft>
                <a:spcPts val="0"/>
              </a:spcAft>
              <a:buSzPts val="1800"/>
              <a:buChar char="■"/>
              <a:defRPr/>
            </a:lvl3pPr>
            <a:lvl4pPr marL="1828800" lvl="3" indent="-342900" algn="l" rtl="0">
              <a:lnSpc>
                <a:spcPct val="119000"/>
              </a:lnSpc>
              <a:spcBef>
                <a:spcPts val="360"/>
              </a:spcBef>
              <a:spcAft>
                <a:spcPts val="0"/>
              </a:spcAft>
              <a:buSzPts val="1800"/>
              <a:buChar char="●"/>
              <a:defRPr/>
            </a:lvl4pPr>
            <a:lvl5pPr marL="2286000" lvl="4" indent="-342900" algn="l" rtl="0">
              <a:lnSpc>
                <a:spcPct val="119000"/>
              </a:lnSpc>
              <a:spcBef>
                <a:spcPts val="360"/>
              </a:spcBef>
              <a:spcAft>
                <a:spcPts val="0"/>
              </a:spcAft>
              <a:buSzPts val="1800"/>
              <a:buChar char="○"/>
              <a:defRPr/>
            </a:lvl5pPr>
            <a:lvl6pPr marL="2743200" lvl="5" indent="-342900" algn="l" rtl="0">
              <a:lnSpc>
                <a:spcPct val="119000"/>
              </a:lnSpc>
              <a:spcBef>
                <a:spcPts val="360"/>
              </a:spcBef>
              <a:spcAft>
                <a:spcPts val="0"/>
              </a:spcAft>
              <a:buSzPts val="1800"/>
              <a:buChar char="■"/>
              <a:defRPr/>
            </a:lvl6pPr>
            <a:lvl7pPr marL="3200400" lvl="6" indent="-342900" algn="l" rtl="0">
              <a:lnSpc>
                <a:spcPct val="119000"/>
              </a:lnSpc>
              <a:spcBef>
                <a:spcPts val="360"/>
              </a:spcBef>
              <a:spcAft>
                <a:spcPts val="0"/>
              </a:spcAft>
              <a:buSzPts val="1800"/>
              <a:buChar char="●"/>
              <a:defRPr/>
            </a:lvl7pPr>
            <a:lvl8pPr marL="3657600" lvl="7" indent="-342900" algn="l" rtl="0">
              <a:lnSpc>
                <a:spcPct val="119000"/>
              </a:lnSpc>
              <a:spcBef>
                <a:spcPts val="360"/>
              </a:spcBef>
              <a:spcAft>
                <a:spcPts val="0"/>
              </a:spcAft>
              <a:buSzPts val="1800"/>
              <a:buChar char="○"/>
              <a:defRPr/>
            </a:lvl8pPr>
            <a:lvl9pPr marL="4114800" lvl="8" indent="-342900" algn="l" rtl="0">
              <a:lnSpc>
                <a:spcPct val="119000"/>
              </a:lnSpc>
              <a:spcBef>
                <a:spcPts val="360"/>
              </a:spcBef>
              <a:spcAft>
                <a:spcPts val="0"/>
              </a:spcAft>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2">
  <p:cSld name="OBJECT_3">
    <p:spTree>
      <p:nvGrpSpPr>
        <p:cNvPr id="1" name="Shape 108"/>
        <p:cNvGrpSpPr/>
        <p:nvPr/>
      </p:nvGrpSpPr>
      <p:grpSpPr>
        <a:xfrm>
          <a:off x="0" y="0"/>
          <a:ext cx="0" cy="0"/>
          <a:chOff x="0" y="0"/>
          <a:chExt cx="0" cy="0"/>
        </a:xfrm>
      </p:grpSpPr>
      <p:sp>
        <p:nvSpPr>
          <p:cNvPr id="109" name="Google Shape;109;p17"/>
          <p:cNvSpPr txBox="1">
            <a:spLocks noGrp="1"/>
          </p:cNvSpPr>
          <p:nvPr>
            <p:ph type="title"/>
          </p:nvPr>
        </p:nvSpPr>
        <p:spPr>
          <a:xfrm>
            <a:off x="628650" y="266327"/>
            <a:ext cx="7886700" cy="4803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lvl1pPr marR="0" lvl="0" algn="l" rtl="0">
              <a:lnSpc>
                <a:spcPct val="90000"/>
              </a:lnSpc>
              <a:spcBef>
                <a:spcPts val="0"/>
              </a:spcBef>
              <a:spcAft>
                <a:spcPts val="0"/>
              </a:spcAft>
              <a:buClr>
                <a:schemeClr val="lt1"/>
              </a:buClr>
              <a:buSzPts val="2700"/>
              <a:buFont typeface="Century Gothic"/>
              <a:buNone/>
              <a:defRPr sz="27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0" name="Google Shape;110;p1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0"/>
              </a:spcBef>
              <a:spcAft>
                <a:spcPts val="0"/>
              </a:spcAft>
              <a:buClr>
                <a:schemeClr val="dk1"/>
              </a:buClr>
              <a:buSzPts val="2100"/>
              <a:buFont typeface="Arial"/>
              <a:buChar char="•"/>
              <a:defRPr sz="2100" b="0" i="0" u="none" strike="noStrike" cap="none">
                <a:solidFill>
                  <a:schemeClr val="dk1"/>
                </a:solidFill>
                <a:latin typeface="Avenir"/>
                <a:ea typeface="Avenir"/>
                <a:cs typeface="Avenir"/>
                <a:sym typeface="Avenir"/>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2pPr>
            <a:lvl3pPr marL="1371600" marR="0" lvl="2" indent="-323850" algn="l" rtl="0">
              <a:lnSpc>
                <a:spcPct val="90000"/>
              </a:lnSpc>
              <a:spcBef>
                <a:spcPts val="200"/>
              </a:spcBef>
              <a:spcAft>
                <a:spcPts val="0"/>
              </a:spcAft>
              <a:buClr>
                <a:schemeClr val="dk1"/>
              </a:buClr>
              <a:buSzPts val="1500"/>
              <a:buFont typeface="Arial"/>
              <a:buChar char="•"/>
              <a:defRPr sz="1500" b="0" i="0" u="none" strike="noStrike" cap="none">
                <a:solidFill>
                  <a:schemeClr val="dk1"/>
                </a:solidFill>
                <a:latin typeface="Avenir"/>
                <a:ea typeface="Avenir"/>
                <a:cs typeface="Avenir"/>
                <a:sym typeface="Avenir"/>
              </a:defRPr>
            </a:lvl3pPr>
            <a:lvl4pPr marL="1828800" marR="0" lvl="3" indent="-317500" algn="l" rtl="0">
              <a:lnSpc>
                <a:spcPct val="90000"/>
              </a:lnSpc>
              <a:spcBef>
                <a:spcPts val="200"/>
              </a:spcBef>
              <a:spcAft>
                <a:spcPts val="0"/>
              </a:spcAft>
              <a:buClr>
                <a:schemeClr val="dk1"/>
              </a:buClr>
              <a:buSzPts val="1400"/>
              <a:buFont typeface="Arial"/>
              <a:buChar char="•"/>
              <a:defRPr sz="1400" b="0" i="0" u="none" strike="noStrike" cap="none">
                <a:solidFill>
                  <a:schemeClr val="dk1"/>
                </a:solidFill>
                <a:latin typeface="Avenir"/>
                <a:ea typeface="Avenir"/>
                <a:cs typeface="Avenir"/>
                <a:sym typeface="Avenir"/>
              </a:defRPr>
            </a:lvl4pPr>
            <a:lvl5pPr marL="2286000" marR="0" lvl="4" indent="-317500" algn="l" rtl="0">
              <a:lnSpc>
                <a:spcPct val="90000"/>
              </a:lnSpc>
              <a:spcBef>
                <a:spcPts val="200"/>
              </a:spcBef>
              <a:spcAft>
                <a:spcPts val="0"/>
              </a:spcAft>
              <a:buClr>
                <a:schemeClr val="dk1"/>
              </a:buClr>
              <a:buSzPts val="1400"/>
              <a:buFont typeface="Arial"/>
              <a:buChar char="•"/>
              <a:defRPr sz="1400" b="0" i="0" u="none" strike="noStrike" cap="none">
                <a:solidFill>
                  <a:schemeClr val="dk1"/>
                </a:solidFill>
                <a:latin typeface="Avenir"/>
                <a:ea typeface="Avenir"/>
                <a:cs typeface="Avenir"/>
                <a:sym typeface="Avenir"/>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111"/>
        <p:cNvGrpSpPr/>
        <p:nvPr/>
      </p:nvGrpSpPr>
      <p:grpSpPr>
        <a:xfrm>
          <a:off x="0" y="0"/>
          <a:ext cx="0" cy="0"/>
          <a:chOff x="0" y="0"/>
          <a:chExt cx="0" cy="0"/>
        </a:xfrm>
      </p:grpSpPr>
      <p:sp>
        <p:nvSpPr>
          <p:cNvPr id="112" name="Google Shape;112;p18"/>
          <p:cNvSpPr txBox="1">
            <a:spLocks noGrp="1"/>
          </p:cNvSpPr>
          <p:nvPr>
            <p:ph type="title"/>
          </p:nvPr>
        </p:nvSpPr>
        <p:spPr>
          <a:xfrm>
            <a:off x="628650" y="266327"/>
            <a:ext cx="7886700" cy="4803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lvl1pPr lvl="0" algn="l" rtl="0">
              <a:lnSpc>
                <a:spcPct val="90000"/>
              </a:lnSpc>
              <a:spcBef>
                <a:spcPts val="0"/>
              </a:spcBef>
              <a:spcAft>
                <a:spcPts val="0"/>
              </a:spcAft>
              <a:buClr>
                <a:schemeClr val="lt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1">
  <p:cSld name="OBJECT_9">
    <p:spTree>
      <p:nvGrpSpPr>
        <p:cNvPr id="1" name="Shape 113"/>
        <p:cNvGrpSpPr/>
        <p:nvPr/>
      </p:nvGrpSpPr>
      <p:grpSpPr>
        <a:xfrm>
          <a:off x="0" y="0"/>
          <a:ext cx="0" cy="0"/>
          <a:chOff x="0" y="0"/>
          <a:chExt cx="0" cy="0"/>
        </a:xfrm>
      </p:grpSpPr>
      <p:sp>
        <p:nvSpPr>
          <p:cNvPr id="114" name="Google Shape;114;p19"/>
          <p:cNvSpPr txBox="1">
            <a:spLocks noGrp="1"/>
          </p:cNvSpPr>
          <p:nvPr>
            <p:ph type="title"/>
          </p:nvPr>
        </p:nvSpPr>
        <p:spPr>
          <a:xfrm>
            <a:off x="261551" y="216836"/>
            <a:ext cx="8339400" cy="372300"/>
          </a:xfrm>
          <a:prstGeom prst="rect">
            <a:avLst/>
          </a:prstGeom>
          <a:noFill/>
          <a:ln>
            <a:noFill/>
          </a:ln>
        </p:spPr>
        <p:txBody>
          <a:bodyPr spcFirstLastPara="1" wrap="square" lIns="91425" tIns="45700" rIns="91425" bIns="45700" anchor="t" anchorCtr="0">
            <a:spAutoFit/>
          </a:bodyPr>
          <a:lstStyle>
            <a:lvl1pPr lvl="0" algn="l" rtl="0">
              <a:lnSpc>
                <a:spcPct val="85000"/>
              </a:lnSpc>
              <a:spcBef>
                <a:spcPts val="0"/>
              </a:spcBef>
              <a:spcAft>
                <a:spcPts val="0"/>
              </a:spcAft>
              <a:buSzPts val="2700"/>
              <a:buNone/>
              <a:defRPr>
                <a:solidFill>
                  <a:srgbClr val="000090"/>
                </a:solidFill>
              </a:defRPr>
            </a:lvl1pPr>
            <a:lvl2pPr lvl="1" algn="l" rtl="0">
              <a:lnSpc>
                <a:spcPct val="85000"/>
              </a:lnSpc>
              <a:spcBef>
                <a:spcPts val="0"/>
              </a:spcBef>
              <a:spcAft>
                <a:spcPts val="0"/>
              </a:spcAft>
              <a:buSzPts val="2800"/>
              <a:buNone/>
              <a:defRPr/>
            </a:lvl2pPr>
            <a:lvl3pPr lvl="2" algn="l" rtl="0">
              <a:lnSpc>
                <a:spcPct val="85000"/>
              </a:lnSpc>
              <a:spcBef>
                <a:spcPts val="0"/>
              </a:spcBef>
              <a:spcAft>
                <a:spcPts val="0"/>
              </a:spcAft>
              <a:buSzPts val="2800"/>
              <a:buNone/>
              <a:defRPr/>
            </a:lvl3pPr>
            <a:lvl4pPr lvl="3" algn="l" rtl="0">
              <a:lnSpc>
                <a:spcPct val="85000"/>
              </a:lnSpc>
              <a:spcBef>
                <a:spcPts val="0"/>
              </a:spcBef>
              <a:spcAft>
                <a:spcPts val="0"/>
              </a:spcAft>
              <a:buSzPts val="2800"/>
              <a:buNone/>
              <a:defRPr/>
            </a:lvl4pPr>
            <a:lvl5pPr lvl="4" algn="l" rtl="0">
              <a:lnSpc>
                <a:spcPct val="85000"/>
              </a:lnSpc>
              <a:spcBef>
                <a:spcPts val="0"/>
              </a:spcBef>
              <a:spcAft>
                <a:spcPts val="0"/>
              </a:spcAft>
              <a:buSzPts val="2800"/>
              <a:buNone/>
              <a:defRPr/>
            </a:lvl5pPr>
            <a:lvl6pPr lvl="5" algn="l" rtl="0">
              <a:lnSpc>
                <a:spcPct val="85000"/>
              </a:lnSpc>
              <a:spcBef>
                <a:spcPts val="0"/>
              </a:spcBef>
              <a:spcAft>
                <a:spcPts val="0"/>
              </a:spcAft>
              <a:buSzPts val="2800"/>
              <a:buNone/>
              <a:defRPr/>
            </a:lvl6pPr>
            <a:lvl7pPr lvl="6" algn="l" rtl="0">
              <a:lnSpc>
                <a:spcPct val="85000"/>
              </a:lnSpc>
              <a:spcBef>
                <a:spcPts val="0"/>
              </a:spcBef>
              <a:spcAft>
                <a:spcPts val="0"/>
              </a:spcAft>
              <a:buSzPts val="2800"/>
              <a:buNone/>
              <a:defRPr/>
            </a:lvl7pPr>
            <a:lvl8pPr lvl="7" algn="l" rtl="0">
              <a:lnSpc>
                <a:spcPct val="85000"/>
              </a:lnSpc>
              <a:spcBef>
                <a:spcPts val="0"/>
              </a:spcBef>
              <a:spcAft>
                <a:spcPts val="0"/>
              </a:spcAft>
              <a:buSzPts val="2800"/>
              <a:buNone/>
              <a:defRPr/>
            </a:lvl8pPr>
            <a:lvl9pPr lvl="8" algn="l" rtl="0">
              <a:lnSpc>
                <a:spcPct val="85000"/>
              </a:lnSpc>
              <a:spcBef>
                <a:spcPts val="0"/>
              </a:spcBef>
              <a:spcAft>
                <a:spcPts val="0"/>
              </a:spcAft>
              <a:buSzPts val="2800"/>
              <a:buNone/>
              <a:defRPr/>
            </a:lvl9pPr>
          </a:lstStyle>
          <a:p>
            <a:endParaRPr/>
          </a:p>
        </p:txBody>
      </p:sp>
      <p:sp>
        <p:nvSpPr>
          <p:cNvPr id="115" name="Google Shape;115;p19"/>
          <p:cNvSpPr txBox="1">
            <a:spLocks noGrp="1"/>
          </p:cNvSpPr>
          <p:nvPr>
            <p:ph type="body" idx="1"/>
          </p:nvPr>
        </p:nvSpPr>
        <p:spPr>
          <a:xfrm>
            <a:off x="253600" y="1156527"/>
            <a:ext cx="8339400" cy="1466700"/>
          </a:xfrm>
          <a:prstGeom prst="rect">
            <a:avLst/>
          </a:prstGeom>
          <a:noFill/>
          <a:ln>
            <a:noFill/>
          </a:ln>
        </p:spPr>
        <p:txBody>
          <a:bodyPr spcFirstLastPara="1" wrap="square" lIns="91425" tIns="45700" rIns="91425" bIns="45700" anchor="t" anchorCtr="0">
            <a:spAutoFit/>
          </a:bodyPr>
          <a:lstStyle>
            <a:lvl1pPr marL="457200" lvl="0" indent="-342900" algn="l" rtl="0">
              <a:lnSpc>
                <a:spcPct val="90000"/>
              </a:lnSpc>
              <a:spcBef>
                <a:spcPts val="1400"/>
              </a:spcBef>
              <a:spcAft>
                <a:spcPts val="0"/>
              </a:spcAft>
              <a:buSzPts val="1800"/>
              <a:buChar char="●"/>
              <a:defRPr/>
            </a:lvl1pPr>
            <a:lvl2pPr marL="914400" lvl="1" indent="-342900" algn="l" rtl="0">
              <a:lnSpc>
                <a:spcPct val="90000"/>
              </a:lnSpc>
              <a:spcBef>
                <a:spcPts val="800"/>
              </a:spcBef>
              <a:spcAft>
                <a:spcPts val="0"/>
              </a:spcAft>
              <a:buSzPts val="1800"/>
              <a:buChar char="○"/>
              <a:defRPr/>
            </a:lvl2pPr>
            <a:lvl3pPr marL="1371600" lvl="2" indent="-342900" algn="l" rtl="0">
              <a:lnSpc>
                <a:spcPct val="90000"/>
              </a:lnSpc>
              <a:spcBef>
                <a:spcPts val="800"/>
              </a:spcBef>
              <a:spcAft>
                <a:spcPts val="0"/>
              </a:spcAft>
              <a:buSzPts val="1800"/>
              <a:buChar char="■"/>
              <a:defRPr/>
            </a:lvl3pPr>
            <a:lvl4pPr marL="1828800" lvl="3" indent="-342900" algn="l" rtl="0">
              <a:lnSpc>
                <a:spcPct val="90000"/>
              </a:lnSpc>
              <a:spcBef>
                <a:spcPts val="800"/>
              </a:spcBef>
              <a:spcAft>
                <a:spcPts val="0"/>
              </a:spcAft>
              <a:buSzPts val="1800"/>
              <a:buChar char="●"/>
              <a:defRPr/>
            </a:lvl4pPr>
            <a:lvl5pPr marL="2286000" lvl="4" indent="-342900" algn="l" rtl="0">
              <a:lnSpc>
                <a:spcPct val="90000"/>
              </a:lnSpc>
              <a:spcBef>
                <a:spcPts val="600"/>
              </a:spcBef>
              <a:spcAft>
                <a:spcPts val="0"/>
              </a:spcAft>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1600"/>
              </a:spcBef>
              <a:spcAft>
                <a:spcPts val="0"/>
              </a:spcAft>
              <a:buClr>
                <a:schemeClr val="dk1"/>
              </a:buClr>
              <a:buSzPts val="1800"/>
              <a:buChar char="●"/>
              <a:defRPr/>
            </a:lvl7pPr>
            <a:lvl8pPr marL="3657600" lvl="7" indent="-342900" algn="l" rtl="0">
              <a:spcBef>
                <a:spcPts val="1600"/>
              </a:spcBef>
              <a:spcAft>
                <a:spcPts val="0"/>
              </a:spcAft>
              <a:buClr>
                <a:schemeClr val="dk1"/>
              </a:buClr>
              <a:buSzPts val="1800"/>
              <a:buChar char="○"/>
              <a:defRPr/>
            </a:lvl8pPr>
            <a:lvl9pPr marL="4114800" lvl="8" indent="-342900" algn="l" rtl="0">
              <a:spcBef>
                <a:spcPts val="1600"/>
              </a:spcBef>
              <a:spcAft>
                <a:spcPts val="1600"/>
              </a:spcAft>
              <a:buClr>
                <a:schemeClr val="dk1"/>
              </a:buClr>
              <a:buSzPts val="18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4">
  <p:cSld name="OBJECT_11">
    <p:bg>
      <p:bgPr>
        <a:solidFill>
          <a:srgbClr val="FFFFFF"/>
        </a:solidFill>
        <a:effectLst/>
      </p:bgPr>
    </p:bg>
    <p:spTree>
      <p:nvGrpSpPr>
        <p:cNvPr id="1" name="Shape 116"/>
        <p:cNvGrpSpPr/>
        <p:nvPr/>
      </p:nvGrpSpPr>
      <p:grpSpPr>
        <a:xfrm>
          <a:off x="0" y="0"/>
          <a:ext cx="0" cy="0"/>
          <a:chOff x="0" y="0"/>
          <a:chExt cx="0" cy="0"/>
        </a:xfrm>
      </p:grpSpPr>
      <p:sp>
        <p:nvSpPr>
          <p:cNvPr id="117" name="Google Shape;117;p20"/>
          <p:cNvSpPr txBox="1">
            <a:spLocks noGrp="1"/>
          </p:cNvSpPr>
          <p:nvPr>
            <p:ph type="body" idx="1"/>
          </p:nvPr>
        </p:nvSpPr>
        <p:spPr>
          <a:xfrm>
            <a:off x="457200" y="895350"/>
            <a:ext cx="8229600" cy="33945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000000"/>
              </a:buClr>
              <a:buSzPts val="3200"/>
              <a:buFont typeface="Arial"/>
              <a:buChar char="•"/>
              <a:defRPr sz="3200" b="0" i="0" u="none" strike="noStrike" cap="none">
                <a:solidFill>
                  <a:srgbClr val="000000"/>
                </a:solidFill>
                <a:latin typeface="Helvetica Neue"/>
                <a:ea typeface="Helvetica Neue"/>
                <a:cs typeface="Helvetica Neue"/>
                <a:sym typeface="Helvetica Neue"/>
              </a:defRPr>
            </a:lvl1pPr>
            <a:lvl2pPr marL="914400" marR="0" lvl="1" indent="-406400" algn="l" rtl="0">
              <a:spcBef>
                <a:spcPts val="1600"/>
              </a:spcBef>
              <a:spcAft>
                <a:spcPts val="0"/>
              </a:spcAft>
              <a:buClr>
                <a:srgbClr val="000000"/>
              </a:buClr>
              <a:buSzPts val="2800"/>
              <a:buFont typeface="Arial"/>
              <a:buChar char="–"/>
              <a:defRPr sz="2800" b="0" i="0" u="none" strike="noStrike" cap="none">
                <a:solidFill>
                  <a:srgbClr val="000000"/>
                </a:solidFill>
                <a:latin typeface="Helvetica Neue"/>
                <a:ea typeface="Helvetica Neue"/>
                <a:cs typeface="Helvetica Neue"/>
                <a:sym typeface="Helvetica Neue"/>
              </a:defRPr>
            </a:lvl2pPr>
            <a:lvl3pPr marL="1371600" marR="0" lvl="2" indent="-381000" algn="l" rtl="0">
              <a:spcBef>
                <a:spcPts val="1600"/>
              </a:spcBef>
              <a:spcAft>
                <a:spcPts val="0"/>
              </a:spcAft>
              <a:buClr>
                <a:srgbClr val="000000"/>
              </a:buClr>
              <a:buSzPts val="2400"/>
              <a:buFont typeface="Arial"/>
              <a:buChar char="•"/>
              <a:defRPr sz="2400" b="0" i="0" u="none" strike="noStrike" cap="none">
                <a:solidFill>
                  <a:srgbClr val="000000"/>
                </a:solidFill>
                <a:latin typeface="Helvetica Neue"/>
                <a:ea typeface="Helvetica Neue"/>
                <a:cs typeface="Helvetica Neue"/>
                <a:sym typeface="Helvetica Neue"/>
              </a:defRPr>
            </a:lvl3pPr>
            <a:lvl4pPr marL="1828800" marR="0" lvl="3" indent="-355600" algn="l" rtl="0">
              <a:spcBef>
                <a:spcPts val="1600"/>
              </a:spcBef>
              <a:spcAft>
                <a:spcPts val="0"/>
              </a:spcAft>
              <a:buClr>
                <a:srgbClr val="000000"/>
              </a:buClr>
              <a:buSzPts val="2000"/>
              <a:buFont typeface="Arial"/>
              <a:buChar char="–"/>
              <a:defRPr sz="2000" b="0" i="0" u="none" strike="noStrike" cap="none">
                <a:solidFill>
                  <a:srgbClr val="000000"/>
                </a:solidFill>
                <a:latin typeface="Helvetica Neue"/>
                <a:ea typeface="Helvetica Neue"/>
                <a:cs typeface="Helvetica Neue"/>
                <a:sym typeface="Helvetica Neue"/>
              </a:defRPr>
            </a:lvl4pPr>
            <a:lvl5pPr marL="2286000" marR="0" lvl="4" indent="-355600" algn="l" rtl="0">
              <a:spcBef>
                <a:spcPts val="1600"/>
              </a:spcBef>
              <a:spcAft>
                <a:spcPts val="0"/>
              </a:spcAft>
              <a:buClr>
                <a:srgbClr val="000000"/>
              </a:buClr>
              <a:buSzPts val="2000"/>
              <a:buFont typeface="Arial"/>
              <a:buChar char="»"/>
              <a:defRPr sz="2000" b="0" i="0" u="none" strike="noStrike" cap="none">
                <a:solidFill>
                  <a:srgbClr val="000000"/>
                </a:solidFill>
                <a:latin typeface="Helvetica Neue"/>
                <a:ea typeface="Helvetica Neue"/>
                <a:cs typeface="Helvetica Neue"/>
                <a:sym typeface="Helvetica Neue"/>
              </a:defRPr>
            </a:lvl5pPr>
            <a:lvl6pPr marL="2743200" marR="0" lvl="5" indent="-355600" algn="l" rtl="0">
              <a:spcBef>
                <a:spcPts val="1600"/>
              </a:spcBef>
              <a:spcAft>
                <a:spcPts val="0"/>
              </a:spcAft>
              <a:buClr>
                <a:srgbClr val="000000"/>
              </a:buClr>
              <a:buSzPts val="2000"/>
              <a:buFont typeface="Arial"/>
              <a:buChar char="•"/>
              <a:defRPr sz="2000" b="0" i="0" u="none" strike="noStrike" cap="none">
                <a:solidFill>
                  <a:srgbClr val="000000"/>
                </a:solidFill>
                <a:latin typeface="Source Sans Pro"/>
                <a:ea typeface="Source Sans Pro"/>
                <a:cs typeface="Source Sans Pro"/>
                <a:sym typeface="Source Sans Pro"/>
              </a:defRPr>
            </a:lvl6pPr>
            <a:lvl7pPr marL="3200400" marR="0" lvl="6" indent="-355600" algn="l" rtl="0">
              <a:spcBef>
                <a:spcPts val="1600"/>
              </a:spcBef>
              <a:spcAft>
                <a:spcPts val="0"/>
              </a:spcAft>
              <a:buClr>
                <a:srgbClr val="000000"/>
              </a:buClr>
              <a:buSzPts val="2000"/>
              <a:buFont typeface="Arial"/>
              <a:buChar char="•"/>
              <a:defRPr sz="2000" b="0" i="0" u="none" strike="noStrike" cap="none">
                <a:solidFill>
                  <a:srgbClr val="000000"/>
                </a:solidFill>
                <a:latin typeface="Source Sans Pro"/>
                <a:ea typeface="Source Sans Pro"/>
                <a:cs typeface="Source Sans Pro"/>
                <a:sym typeface="Source Sans Pro"/>
              </a:defRPr>
            </a:lvl7pPr>
            <a:lvl8pPr marL="3657600" marR="0" lvl="7" indent="-355600" algn="l" rtl="0">
              <a:spcBef>
                <a:spcPts val="1600"/>
              </a:spcBef>
              <a:spcAft>
                <a:spcPts val="0"/>
              </a:spcAft>
              <a:buClr>
                <a:srgbClr val="000000"/>
              </a:buClr>
              <a:buSzPts val="2000"/>
              <a:buFont typeface="Arial"/>
              <a:buChar char="•"/>
              <a:defRPr sz="2000" b="0" i="0" u="none" strike="noStrike" cap="none">
                <a:solidFill>
                  <a:srgbClr val="000000"/>
                </a:solidFill>
                <a:latin typeface="Source Sans Pro"/>
                <a:ea typeface="Source Sans Pro"/>
                <a:cs typeface="Source Sans Pro"/>
                <a:sym typeface="Source Sans Pro"/>
              </a:defRPr>
            </a:lvl8pPr>
            <a:lvl9pPr marL="4114800" marR="0" lvl="8" indent="-355600" algn="l" rtl="0">
              <a:spcBef>
                <a:spcPts val="1600"/>
              </a:spcBef>
              <a:spcAft>
                <a:spcPts val="1600"/>
              </a:spcAft>
              <a:buClr>
                <a:srgbClr val="000000"/>
              </a:buClr>
              <a:buSzPts val="2000"/>
              <a:buFont typeface="Arial"/>
              <a:buChar char="•"/>
              <a:defRPr sz="2000" b="0" i="0" u="none" strike="noStrike" cap="none">
                <a:solidFill>
                  <a:srgbClr val="000000"/>
                </a:solidFill>
                <a:latin typeface="Source Sans Pro"/>
                <a:ea typeface="Source Sans Pro"/>
                <a:cs typeface="Source Sans Pro"/>
                <a:sym typeface="Source Sans Pro"/>
              </a:defRPr>
            </a:lvl9pPr>
          </a:lstStyle>
          <a:p>
            <a:endParaRPr/>
          </a:p>
        </p:txBody>
      </p:sp>
      <p:sp>
        <p:nvSpPr>
          <p:cNvPr id="118" name="Google Shape;118;p20"/>
          <p:cNvSpPr txBox="1"/>
          <p:nvPr/>
        </p:nvSpPr>
        <p:spPr>
          <a:xfrm>
            <a:off x="8359537" y="4786160"/>
            <a:ext cx="529500" cy="207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Verdana"/>
              <a:buNone/>
            </a:pPr>
            <a:fld id="{00000000-1234-1234-1234-123412341234}" type="slidenum">
              <a:rPr lang="en" sz="1200" b="0" i="0" u="none" strike="noStrike" cap="none">
                <a:latin typeface="Verdana"/>
                <a:ea typeface="Verdana"/>
                <a:cs typeface="Verdana"/>
                <a:sym typeface="Verdana"/>
              </a:rPr>
              <a:t>‹#›</a:t>
            </a:fld>
            <a:endParaRPr sz="1200" b="0" i="0" u="none" strike="noStrike" cap="none">
              <a:latin typeface="Verdana"/>
              <a:ea typeface="Verdana"/>
              <a:cs typeface="Verdana"/>
              <a:sym typeface="Verdana"/>
            </a:endParaRPr>
          </a:p>
        </p:txBody>
      </p:sp>
      <p:pic>
        <p:nvPicPr>
          <p:cNvPr id="119" name="Google Shape;119;p20" descr="This image rendered as PNG in ..."/>
          <p:cNvPicPr preferRelativeResize="0"/>
          <p:nvPr/>
        </p:nvPicPr>
        <p:blipFill>
          <a:blip r:embed="rId2">
            <a:alphaModFix/>
          </a:blip>
          <a:stretch>
            <a:fillRect/>
          </a:stretch>
        </p:blipFill>
        <p:spPr>
          <a:xfrm>
            <a:off x="152875" y="118050"/>
            <a:ext cx="752750" cy="623275"/>
          </a:xfrm>
          <a:prstGeom prst="rect">
            <a:avLst/>
          </a:prstGeom>
          <a:noFill/>
          <a:ln>
            <a:noFill/>
          </a:ln>
        </p:spPr>
      </p:pic>
      <p:sp>
        <p:nvSpPr>
          <p:cNvPr id="120" name="Google Shape;120;p20"/>
          <p:cNvSpPr txBox="1">
            <a:spLocks noGrp="1"/>
          </p:cNvSpPr>
          <p:nvPr>
            <p:ph type="title"/>
          </p:nvPr>
        </p:nvSpPr>
        <p:spPr>
          <a:xfrm>
            <a:off x="1048900" y="53575"/>
            <a:ext cx="7725000" cy="8574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Clr>
                <a:srgbClr val="000000"/>
              </a:buClr>
              <a:buSzPts val="3600"/>
              <a:buFont typeface="Arial"/>
              <a:buNone/>
              <a:defRPr sz="3600" b="0" i="0" u="none" strike="noStrike" cap="none">
                <a:solidFill>
                  <a:srgbClr val="000000"/>
                </a:solidFill>
                <a:latin typeface="Arial"/>
                <a:ea typeface="Arial"/>
                <a:cs typeface="Arial"/>
                <a:sym typeface="Arial"/>
              </a:defRPr>
            </a:lvl1pPr>
            <a:lvl2pPr lvl="1" indent="0" algn="ctr" rtl="0">
              <a:spcBef>
                <a:spcPts val="0"/>
              </a:spcBef>
              <a:spcAft>
                <a:spcPts val="0"/>
              </a:spcAft>
              <a:buSzPts val="3600"/>
              <a:buNone/>
              <a:defRPr sz="3600"/>
            </a:lvl2pPr>
            <a:lvl3pPr lvl="2" indent="0" algn="ctr" rtl="0">
              <a:spcBef>
                <a:spcPts val="0"/>
              </a:spcBef>
              <a:spcAft>
                <a:spcPts val="0"/>
              </a:spcAft>
              <a:buSzPts val="3600"/>
              <a:buNone/>
              <a:defRPr sz="3600"/>
            </a:lvl3pPr>
            <a:lvl4pPr lvl="3" indent="0" algn="ctr" rtl="0">
              <a:spcBef>
                <a:spcPts val="0"/>
              </a:spcBef>
              <a:spcAft>
                <a:spcPts val="0"/>
              </a:spcAft>
              <a:buSzPts val="3600"/>
              <a:buNone/>
              <a:defRPr sz="3600"/>
            </a:lvl4pPr>
            <a:lvl5pPr lvl="4" indent="0" algn="ctr" rtl="0">
              <a:spcBef>
                <a:spcPts val="0"/>
              </a:spcBef>
              <a:spcAft>
                <a:spcPts val="0"/>
              </a:spcAft>
              <a:buSzPts val="3600"/>
              <a:buNone/>
              <a:defRPr sz="3600"/>
            </a:lvl5pPr>
            <a:lvl6pPr lvl="5" indent="0" algn="ctr" rtl="0">
              <a:spcBef>
                <a:spcPts val="0"/>
              </a:spcBef>
              <a:spcAft>
                <a:spcPts val="0"/>
              </a:spcAft>
              <a:buSzPts val="3600"/>
              <a:buNone/>
              <a:defRPr sz="3600"/>
            </a:lvl6pPr>
            <a:lvl7pPr lvl="6" indent="0" algn="ctr" rtl="0">
              <a:spcBef>
                <a:spcPts val="0"/>
              </a:spcBef>
              <a:spcAft>
                <a:spcPts val="0"/>
              </a:spcAft>
              <a:buSzPts val="3600"/>
              <a:buNone/>
              <a:defRPr sz="3600"/>
            </a:lvl7pPr>
            <a:lvl8pPr lvl="7" indent="0" algn="ctr" rtl="0">
              <a:spcBef>
                <a:spcPts val="0"/>
              </a:spcBef>
              <a:spcAft>
                <a:spcPts val="0"/>
              </a:spcAft>
              <a:buSzPts val="3600"/>
              <a:buNone/>
              <a:defRPr sz="3600"/>
            </a:lvl8pPr>
            <a:lvl9pPr lvl="8" indent="0" algn="ctr" rtl="0">
              <a:spcBef>
                <a:spcPts val="0"/>
              </a:spcBef>
              <a:spcAft>
                <a:spcPts val="0"/>
              </a:spcAft>
              <a:buSzPts val="3600"/>
              <a:buNone/>
              <a:defRPr sz="36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rgbClr val="2C3E50"/>
              </a:buClr>
              <a:buSzPts val="2700"/>
              <a:buFont typeface="Raleway"/>
              <a:buNone/>
              <a:defRPr sz="2700" b="1">
                <a:solidFill>
                  <a:srgbClr val="2C3E50"/>
                </a:solidFill>
                <a:latin typeface="Raleway"/>
                <a:ea typeface="Raleway"/>
                <a:cs typeface="Raleway"/>
                <a:sym typeface="Raleway"/>
              </a:defRPr>
            </a:lvl1pPr>
            <a:lvl2pPr lvl="1" rtl="0">
              <a:spcBef>
                <a:spcPts val="0"/>
              </a:spcBef>
              <a:spcAft>
                <a:spcPts val="0"/>
              </a:spcAft>
              <a:buClr>
                <a:schemeClr val="dk1"/>
              </a:buClr>
              <a:buSzPts val="2800"/>
              <a:buFont typeface="Exo 2"/>
              <a:buNone/>
              <a:defRPr sz="2800" b="1">
                <a:solidFill>
                  <a:schemeClr val="dk1"/>
                </a:solidFill>
                <a:latin typeface="Exo 2"/>
                <a:ea typeface="Exo 2"/>
                <a:cs typeface="Exo 2"/>
                <a:sym typeface="Exo 2"/>
              </a:defRPr>
            </a:lvl2pPr>
            <a:lvl3pPr lvl="2" rtl="0">
              <a:spcBef>
                <a:spcPts val="0"/>
              </a:spcBef>
              <a:spcAft>
                <a:spcPts val="0"/>
              </a:spcAft>
              <a:buClr>
                <a:schemeClr val="dk1"/>
              </a:buClr>
              <a:buSzPts val="2800"/>
              <a:buFont typeface="Exo 2"/>
              <a:buNone/>
              <a:defRPr sz="2800" b="1">
                <a:solidFill>
                  <a:schemeClr val="dk1"/>
                </a:solidFill>
                <a:latin typeface="Exo 2"/>
                <a:ea typeface="Exo 2"/>
                <a:cs typeface="Exo 2"/>
                <a:sym typeface="Exo 2"/>
              </a:defRPr>
            </a:lvl3pPr>
            <a:lvl4pPr lvl="3" rtl="0">
              <a:spcBef>
                <a:spcPts val="0"/>
              </a:spcBef>
              <a:spcAft>
                <a:spcPts val="0"/>
              </a:spcAft>
              <a:buClr>
                <a:schemeClr val="dk1"/>
              </a:buClr>
              <a:buSzPts val="2800"/>
              <a:buFont typeface="Exo 2"/>
              <a:buNone/>
              <a:defRPr sz="2800" b="1">
                <a:solidFill>
                  <a:schemeClr val="dk1"/>
                </a:solidFill>
                <a:latin typeface="Exo 2"/>
                <a:ea typeface="Exo 2"/>
                <a:cs typeface="Exo 2"/>
                <a:sym typeface="Exo 2"/>
              </a:defRPr>
            </a:lvl4pPr>
            <a:lvl5pPr lvl="4" rtl="0">
              <a:spcBef>
                <a:spcPts val="0"/>
              </a:spcBef>
              <a:spcAft>
                <a:spcPts val="0"/>
              </a:spcAft>
              <a:buClr>
                <a:schemeClr val="dk1"/>
              </a:buClr>
              <a:buSzPts val="2800"/>
              <a:buFont typeface="Exo 2"/>
              <a:buNone/>
              <a:defRPr sz="2800" b="1">
                <a:solidFill>
                  <a:schemeClr val="dk1"/>
                </a:solidFill>
                <a:latin typeface="Exo 2"/>
                <a:ea typeface="Exo 2"/>
                <a:cs typeface="Exo 2"/>
                <a:sym typeface="Exo 2"/>
              </a:defRPr>
            </a:lvl5pPr>
            <a:lvl6pPr lvl="5" rtl="0">
              <a:spcBef>
                <a:spcPts val="0"/>
              </a:spcBef>
              <a:spcAft>
                <a:spcPts val="0"/>
              </a:spcAft>
              <a:buClr>
                <a:schemeClr val="dk1"/>
              </a:buClr>
              <a:buSzPts val="2800"/>
              <a:buFont typeface="Exo 2"/>
              <a:buNone/>
              <a:defRPr sz="2800" b="1">
                <a:solidFill>
                  <a:schemeClr val="dk1"/>
                </a:solidFill>
                <a:latin typeface="Exo 2"/>
                <a:ea typeface="Exo 2"/>
                <a:cs typeface="Exo 2"/>
                <a:sym typeface="Exo 2"/>
              </a:defRPr>
            </a:lvl6pPr>
            <a:lvl7pPr lvl="6" rtl="0">
              <a:spcBef>
                <a:spcPts val="0"/>
              </a:spcBef>
              <a:spcAft>
                <a:spcPts val="0"/>
              </a:spcAft>
              <a:buClr>
                <a:schemeClr val="dk1"/>
              </a:buClr>
              <a:buSzPts val="2800"/>
              <a:buFont typeface="Exo 2"/>
              <a:buNone/>
              <a:defRPr sz="2800" b="1">
                <a:solidFill>
                  <a:schemeClr val="dk1"/>
                </a:solidFill>
                <a:latin typeface="Exo 2"/>
                <a:ea typeface="Exo 2"/>
                <a:cs typeface="Exo 2"/>
                <a:sym typeface="Exo 2"/>
              </a:defRPr>
            </a:lvl7pPr>
            <a:lvl8pPr lvl="7" rtl="0">
              <a:spcBef>
                <a:spcPts val="0"/>
              </a:spcBef>
              <a:spcAft>
                <a:spcPts val="0"/>
              </a:spcAft>
              <a:buClr>
                <a:schemeClr val="dk1"/>
              </a:buClr>
              <a:buSzPts val="2800"/>
              <a:buFont typeface="Exo 2"/>
              <a:buNone/>
              <a:defRPr sz="2800" b="1">
                <a:solidFill>
                  <a:schemeClr val="dk1"/>
                </a:solidFill>
                <a:latin typeface="Exo 2"/>
                <a:ea typeface="Exo 2"/>
                <a:cs typeface="Exo 2"/>
                <a:sym typeface="Exo 2"/>
              </a:defRPr>
            </a:lvl8pPr>
            <a:lvl9pPr lvl="8" rtl="0">
              <a:spcBef>
                <a:spcPts val="0"/>
              </a:spcBef>
              <a:spcAft>
                <a:spcPts val="0"/>
              </a:spcAft>
              <a:buClr>
                <a:schemeClr val="dk1"/>
              </a:buClr>
              <a:buSzPts val="2800"/>
              <a:buFont typeface="Exo 2"/>
              <a:buNone/>
              <a:defRPr sz="2800" b="1">
                <a:solidFill>
                  <a:schemeClr val="dk1"/>
                </a:solidFill>
                <a:latin typeface="Exo 2"/>
                <a:ea typeface="Exo 2"/>
                <a:cs typeface="Exo 2"/>
                <a:sym typeface="Exo 2"/>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04800" rtl="0">
              <a:lnSpc>
                <a:spcPct val="115000"/>
              </a:lnSpc>
              <a:spcBef>
                <a:spcPts val="0"/>
              </a:spcBef>
              <a:spcAft>
                <a:spcPts val="0"/>
              </a:spcAft>
              <a:buClr>
                <a:schemeClr val="dk1"/>
              </a:buClr>
              <a:buSzPts val="1200"/>
              <a:buFont typeface="Raleway"/>
              <a:buChar char="●"/>
              <a:defRPr sz="1200">
                <a:solidFill>
                  <a:schemeClr val="dk1"/>
                </a:solidFill>
                <a:latin typeface="Raleway"/>
                <a:ea typeface="Raleway"/>
                <a:cs typeface="Raleway"/>
                <a:sym typeface="Raleway"/>
              </a:defRPr>
            </a:lvl1pPr>
            <a:lvl2pPr marL="914400" lvl="1" indent="-3048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2pPr>
            <a:lvl3pPr marL="1371600" lvl="2" indent="-3048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3pPr>
            <a:lvl4pPr marL="1828800" lvl="3" indent="-3048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4pPr>
            <a:lvl5pPr marL="2286000" lvl="4" indent="-3048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5pPr>
            <a:lvl6pPr marL="2743200" lvl="5" indent="-3048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6pPr>
            <a:lvl7pPr marL="3200400" lvl="6" indent="-3048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7pPr>
            <a:lvl8pPr marL="3657600" lvl="7" indent="-3048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8pPr>
            <a:lvl9pPr marL="4114800" lvl="8" indent="-304800" rtl="0">
              <a:lnSpc>
                <a:spcPct val="115000"/>
              </a:lnSpc>
              <a:spcBef>
                <a:spcPts val="1600"/>
              </a:spcBef>
              <a:spcAft>
                <a:spcPts val="1600"/>
              </a:spcAft>
              <a:buClr>
                <a:schemeClr val="dk1"/>
              </a:buClr>
              <a:buSzPts val="1200"/>
              <a:buFont typeface="Raleway Light"/>
              <a:buChar char="■"/>
              <a:defRPr sz="1200">
                <a:solidFill>
                  <a:schemeClr val="dk1"/>
                </a:solidFill>
                <a:latin typeface="Raleway Light"/>
                <a:ea typeface="Raleway Light"/>
                <a:cs typeface="Raleway Light"/>
                <a:sym typeface="Raleway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www.linkedin.com/in/rramachandran05/" TargetMode="Externa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hyperlink" Target="https://science.nasa.gov/science-red/s3fs-public/atoms/files/SMD-information-policy-SPD-41a.pdf" TargetMode="External"/><Relationship Id="rId3" Type="http://schemas.openxmlformats.org/officeDocument/2006/relationships/hyperlink" Target="https://www.whitehouse.gov/wp-content/uploads/2022/08/08-2022-OSTP-Public-Access-Memo.pdf" TargetMode="External"/><Relationship Id="rId7" Type="http://schemas.openxmlformats.org/officeDocument/2006/relationships/hyperlink" Target="https://strategy.data.gov/2021/action-plan/" TargetMode="Externa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hyperlink" Target="https://digital.gov/resources/open-data-policy-m-13-13/" TargetMode="External"/><Relationship Id="rId5" Type="http://schemas.openxmlformats.org/officeDocument/2006/relationships/hyperlink" Target="https://www.fgdc.gov/gda/geospatial-data-act-of-2018.pdf" TargetMode="External"/><Relationship Id="rId4" Type="http://schemas.openxmlformats.org/officeDocument/2006/relationships/hyperlink" Target="https://www.congress.gov/115/plaws/publ435/PLAW-115publ435.pdf" TargetMode="External"/><Relationship Id="rId9" Type="http://schemas.openxmlformats.org/officeDocument/2006/relationships/hyperlink" Target="https://doi.org/10.1038/sdata.2016.18"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1"/>
          <p:cNvSpPr txBox="1">
            <a:spLocks noGrp="1"/>
          </p:cNvSpPr>
          <p:nvPr>
            <p:ph type="ctrTitle"/>
          </p:nvPr>
        </p:nvSpPr>
        <p:spPr>
          <a:xfrm>
            <a:off x="2192556" y="1357049"/>
            <a:ext cx="6886800" cy="1782300"/>
          </a:xfrm>
          <a:prstGeom prst="rect">
            <a:avLst/>
          </a:prstGeom>
        </p:spPr>
        <p:txBody>
          <a:bodyPr spcFirstLastPara="1" wrap="square" lIns="91425" tIns="91425" rIns="91425" bIns="91425" anchor="b" anchorCtr="0">
            <a:noAutofit/>
          </a:bodyPr>
          <a:lstStyle/>
          <a:p>
            <a:pPr marL="0" marR="0" lvl="0" indent="0" algn="r" rtl="0">
              <a:lnSpc>
                <a:spcPct val="90000"/>
              </a:lnSpc>
              <a:spcBef>
                <a:spcPts val="0"/>
              </a:spcBef>
              <a:spcAft>
                <a:spcPts val="0"/>
              </a:spcAft>
              <a:buClr>
                <a:schemeClr val="lt1"/>
              </a:buClr>
              <a:buSzPts val="3240"/>
              <a:buFont typeface="Century Gothic"/>
              <a:buNone/>
            </a:pPr>
            <a:r>
              <a:rPr lang="en" sz="3240" b="0">
                <a:solidFill>
                  <a:srgbClr val="1155CC"/>
                </a:solidFill>
                <a:latin typeface="Roboto Condensed"/>
                <a:ea typeface="Roboto Condensed"/>
                <a:cs typeface="Roboto Condensed"/>
                <a:sym typeface="Roboto Condensed"/>
              </a:rPr>
              <a:t>Creating a new Data Governance Framework for Science</a:t>
            </a:r>
            <a:endParaRPr b="0">
              <a:solidFill>
                <a:srgbClr val="1155CC"/>
              </a:solidFill>
              <a:latin typeface="Roboto Condensed"/>
              <a:ea typeface="Roboto Condensed"/>
              <a:cs typeface="Roboto Condensed"/>
              <a:sym typeface="Roboto Condensed"/>
            </a:endParaRPr>
          </a:p>
        </p:txBody>
      </p:sp>
      <p:pic>
        <p:nvPicPr>
          <p:cNvPr id="126" name="Google Shape;126;p21"/>
          <p:cNvPicPr preferRelativeResize="0"/>
          <p:nvPr/>
        </p:nvPicPr>
        <p:blipFill>
          <a:blip r:embed="rId3">
            <a:alphaModFix/>
          </a:blip>
          <a:stretch>
            <a:fillRect/>
          </a:stretch>
        </p:blipFill>
        <p:spPr>
          <a:xfrm>
            <a:off x="8066199" y="4428288"/>
            <a:ext cx="1230927" cy="615476"/>
          </a:xfrm>
          <a:prstGeom prst="rect">
            <a:avLst/>
          </a:prstGeom>
          <a:noFill/>
          <a:ln>
            <a:noFill/>
          </a:ln>
        </p:spPr>
      </p:pic>
      <p:pic>
        <p:nvPicPr>
          <p:cNvPr id="127" name="Google Shape;127;p21"/>
          <p:cNvPicPr preferRelativeResize="0"/>
          <p:nvPr/>
        </p:nvPicPr>
        <p:blipFill>
          <a:blip r:embed="rId4">
            <a:alphaModFix/>
          </a:blip>
          <a:stretch>
            <a:fillRect/>
          </a:stretch>
        </p:blipFill>
        <p:spPr>
          <a:xfrm>
            <a:off x="7819950" y="137125"/>
            <a:ext cx="1166575" cy="615475"/>
          </a:xfrm>
          <a:prstGeom prst="rect">
            <a:avLst/>
          </a:prstGeom>
          <a:noFill/>
          <a:ln>
            <a:noFill/>
          </a:ln>
        </p:spPr>
      </p:pic>
      <p:cxnSp>
        <p:nvCxnSpPr>
          <p:cNvPr id="128" name="Google Shape;128;p21"/>
          <p:cNvCxnSpPr/>
          <p:nvPr/>
        </p:nvCxnSpPr>
        <p:spPr>
          <a:xfrm>
            <a:off x="6109200" y="3106625"/>
            <a:ext cx="3363000" cy="0"/>
          </a:xfrm>
          <a:prstGeom prst="straightConnector1">
            <a:avLst/>
          </a:prstGeom>
          <a:noFill/>
          <a:ln w="9525" cap="flat" cmpd="sng">
            <a:solidFill>
              <a:srgbClr val="CC4125"/>
            </a:solidFill>
            <a:prstDash val="solid"/>
            <a:round/>
            <a:headEnd type="none" w="med" len="med"/>
            <a:tailEnd type="none" w="med" len="med"/>
          </a:ln>
        </p:spPr>
      </p:cxnSp>
      <p:sp>
        <p:nvSpPr>
          <p:cNvPr id="129" name="Google Shape;129;p21"/>
          <p:cNvSpPr txBox="1"/>
          <p:nvPr/>
        </p:nvSpPr>
        <p:spPr>
          <a:xfrm>
            <a:off x="2598450" y="3420850"/>
            <a:ext cx="6480900" cy="1439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accent6"/>
              </a:buClr>
              <a:buSzPts val="1100"/>
              <a:buFont typeface="Arial"/>
              <a:buNone/>
            </a:pPr>
            <a:r>
              <a:rPr lang="en">
                <a:solidFill>
                  <a:srgbClr val="434343"/>
                </a:solidFill>
                <a:latin typeface="Roboto Condensed Light"/>
                <a:ea typeface="Roboto Condensed Light"/>
                <a:cs typeface="Roboto Condensed Light"/>
                <a:sym typeface="Roboto Condensed Light"/>
              </a:rPr>
              <a:t>Rahul Ramachandran, Kaylin Bugbee, NASA/MSFC</a:t>
            </a:r>
            <a:endParaRPr>
              <a:solidFill>
                <a:srgbClr val="434343"/>
              </a:solidFill>
              <a:latin typeface="Roboto Condensed Light"/>
              <a:ea typeface="Roboto Condensed Light"/>
              <a:cs typeface="Roboto Condensed Light"/>
              <a:sym typeface="Roboto Condensed Light"/>
            </a:endParaRPr>
          </a:p>
          <a:p>
            <a:pPr marL="0" marR="0" lvl="0" indent="0" algn="ctr" rtl="0">
              <a:lnSpc>
                <a:spcPct val="100000"/>
              </a:lnSpc>
              <a:spcBef>
                <a:spcPts val="0"/>
              </a:spcBef>
              <a:spcAft>
                <a:spcPts val="0"/>
              </a:spcAft>
              <a:buClr>
                <a:schemeClr val="accent6"/>
              </a:buClr>
              <a:buSzPts val="1100"/>
              <a:buFont typeface="Arial"/>
              <a:buNone/>
            </a:pPr>
            <a:r>
              <a:rPr lang="en">
                <a:solidFill>
                  <a:srgbClr val="434343"/>
                </a:solidFill>
                <a:latin typeface="Roboto Condensed Light"/>
                <a:ea typeface="Roboto Condensed Light"/>
                <a:cs typeface="Roboto Condensed Light"/>
                <a:sym typeface="Roboto Condensed Light"/>
              </a:rPr>
              <a:t>Ge Peng, Shelby Bagwell, Abdelhak Marouane, University of Alabama in Huntsville</a:t>
            </a:r>
            <a:endParaRPr>
              <a:solidFill>
                <a:srgbClr val="434343"/>
              </a:solidFill>
              <a:latin typeface="Roboto Condensed Light"/>
              <a:ea typeface="Roboto Condensed Light"/>
              <a:cs typeface="Roboto Condensed Light"/>
              <a:sym typeface="Roboto Condensed Light"/>
            </a:endParaRPr>
          </a:p>
          <a:p>
            <a:pPr marL="0" marR="0" lvl="0" indent="0" algn="ctr" rtl="0">
              <a:lnSpc>
                <a:spcPct val="100000"/>
              </a:lnSpc>
              <a:spcBef>
                <a:spcPts val="0"/>
              </a:spcBef>
              <a:spcAft>
                <a:spcPts val="0"/>
              </a:spcAft>
              <a:buClr>
                <a:schemeClr val="accent6"/>
              </a:buClr>
              <a:buSzPts val="1100"/>
              <a:buFont typeface="Arial"/>
              <a:buNone/>
            </a:pPr>
            <a:r>
              <a:rPr lang="en">
                <a:solidFill>
                  <a:srgbClr val="434343"/>
                </a:solidFill>
                <a:latin typeface="Roboto Condensed Light"/>
                <a:ea typeface="Roboto Condensed Light"/>
                <a:cs typeface="Roboto Condensed Light"/>
                <a:sym typeface="Roboto Condensed Light"/>
              </a:rPr>
              <a:t>Sumant Jha, USRA</a:t>
            </a:r>
            <a:endParaRPr>
              <a:solidFill>
                <a:srgbClr val="434343"/>
              </a:solidFill>
              <a:latin typeface="Roboto Condensed Light"/>
              <a:ea typeface="Roboto Condensed Light"/>
              <a:cs typeface="Roboto Condensed Light"/>
              <a:sym typeface="Roboto Condensed Light"/>
            </a:endParaRPr>
          </a:p>
          <a:p>
            <a:pPr marL="0" marR="0" lvl="0" indent="0" algn="ctr" rtl="0">
              <a:lnSpc>
                <a:spcPct val="100000"/>
              </a:lnSpc>
              <a:spcBef>
                <a:spcPts val="0"/>
              </a:spcBef>
              <a:spcAft>
                <a:spcPts val="0"/>
              </a:spcAft>
              <a:buClr>
                <a:schemeClr val="accent6"/>
              </a:buClr>
              <a:buSzPts val="1100"/>
              <a:buFont typeface="Arial"/>
              <a:buNone/>
            </a:pPr>
            <a:r>
              <a:rPr lang="en">
                <a:solidFill>
                  <a:srgbClr val="434343"/>
                </a:solidFill>
                <a:latin typeface="Roboto Condensed Light"/>
                <a:ea typeface="Roboto Condensed Light"/>
                <a:cs typeface="Roboto Condensed Light"/>
                <a:sym typeface="Roboto Condensed Light"/>
              </a:rPr>
              <a:t>Jerika Christman, Barrios Tech, United States</a:t>
            </a:r>
            <a:endParaRPr>
              <a:solidFill>
                <a:srgbClr val="434343"/>
              </a:solidFill>
              <a:latin typeface="Roboto Condensed Light"/>
              <a:ea typeface="Roboto Condensed Light"/>
              <a:cs typeface="Roboto Condensed Light"/>
              <a:sym typeface="Roboto Condensed Light"/>
            </a:endParaRPr>
          </a:p>
          <a:p>
            <a:pPr marL="0" marR="0" lvl="0" indent="0" algn="ctr" rtl="0">
              <a:lnSpc>
                <a:spcPct val="100000"/>
              </a:lnSpc>
              <a:spcBef>
                <a:spcPts val="0"/>
              </a:spcBef>
              <a:spcAft>
                <a:spcPts val="0"/>
              </a:spcAft>
              <a:buClr>
                <a:schemeClr val="accent6"/>
              </a:buClr>
              <a:buSzPts val="1100"/>
              <a:buFont typeface="Arial"/>
              <a:buNone/>
            </a:pPr>
            <a:endParaRPr>
              <a:solidFill>
                <a:srgbClr val="434343"/>
              </a:solidFill>
              <a:latin typeface="Roboto Condensed Light"/>
              <a:ea typeface="Roboto Condensed Light"/>
              <a:cs typeface="Roboto Condensed Light"/>
              <a:sym typeface="Roboto Condensed Light"/>
            </a:endParaRPr>
          </a:p>
          <a:p>
            <a:pPr marL="0" lvl="0" indent="0" algn="ctr" rtl="0">
              <a:spcBef>
                <a:spcPts val="0"/>
              </a:spcBef>
              <a:spcAft>
                <a:spcPts val="0"/>
              </a:spcAft>
              <a:buClr>
                <a:schemeClr val="accent6"/>
              </a:buClr>
              <a:buSzPts val="1100"/>
              <a:buFont typeface="Arial"/>
              <a:buNone/>
            </a:pPr>
            <a:r>
              <a:rPr lang="en" sz="1200">
                <a:solidFill>
                  <a:schemeClr val="dk1"/>
                </a:solidFill>
                <a:latin typeface="Roboto Condensed Light"/>
                <a:ea typeface="Roboto Condensed Light"/>
                <a:cs typeface="Roboto Condensed Light"/>
                <a:sym typeface="Roboto Condensed Light"/>
              </a:rPr>
              <a:t>rahul.ramachandran@nasa.gov</a:t>
            </a:r>
            <a:endParaRPr sz="1200">
              <a:solidFill>
                <a:schemeClr val="dk1"/>
              </a:solidFill>
              <a:latin typeface="Roboto Condensed Light"/>
              <a:ea typeface="Roboto Condensed Light"/>
              <a:cs typeface="Roboto Condensed Light"/>
              <a:sym typeface="Roboto Condensed Light"/>
            </a:endParaRPr>
          </a:p>
          <a:p>
            <a:pPr marL="0" lvl="0" indent="0" algn="ctr" rtl="0">
              <a:spcBef>
                <a:spcPts val="0"/>
              </a:spcBef>
              <a:spcAft>
                <a:spcPts val="0"/>
              </a:spcAft>
              <a:buClr>
                <a:schemeClr val="accent6"/>
              </a:buClr>
              <a:buSzPts val="1100"/>
              <a:buFont typeface="Arial"/>
              <a:buNone/>
            </a:pPr>
            <a:r>
              <a:rPr lang="en" sz="1200" u="sng">
                <a:solidFill>
                  <a:schemeClr val="dk1"/>
                </a:solidFill>
                <a:latin typeface="Roboto Condensed Light"/>
                <a:ea typeface="Roboto Condensed Light"/>
                <a:cs typeface="Roboto Condensed Light"/>
                <a:sym typeface="Roboto Condensed Light"/>
                <a:hlinkClick r:id="rId5">
                  <a:extLst>
                    <a:ext uri="{A12FA001-AC4F-418D-AE19-62706E023703}">
                      <ahyp:hlinkClr xmlns:ahyp="http://schemas.microsoft.com/office/drawing/2018/hyperlinkcolor" val="tx"/>
                    </a:ext>
                  </a:extLst>
                </a:hlinkClick>
              </a:rPr>
              <a:t>www.linkedin.com/in/rramachandran05/</a:t>
            </a:r>
            <a:endParaRPr sz="1200">
              <a:solidFill>
                <a:schemeClr val="dk1"/>
              </a:solidFill>
              <a:latin typeface="Roboto Condensed Light"/>
              <a:ea typeface="Roboto Condensed Light"/>
              <a:cs typeface="Roboto Condensed Light"/>
              <a:sym typeface="Roboto Condensed Light"/>
            </a:endParaRPr>
          </a:p>
          <a:p>
            <a:pPr marL="0" marR="0" lvl="0" indent="0" algn="ctr" rtl="0">
              <a:lnSpc>
                <a:spcPct val="100000"/>
              </a:lnSpc>
              <a:spcBef>
                <a:spcPts val="0"/>
              </a:spcBef>
              <a:spcAft>
                <a:spcPts val="0"/>
              </a:spcAft>
              <a:buClr>
                <a:schemeClr val="accent6"/>
              </a:buClr>
              <a:buSzPts val="1100"/>
              <a:buFont typeface="Arial"/>
              <a:buNone/>
            </a:pPr>
            <a:endParaRPr>
              <a:solidFill>
                <a:srgbClr val="434343"/>
              </a:solidFill>
              <a:latin typeface="Roboto Condensed Light"/>
              <a:ea typeface="Roboto Condensed Light"/>
              <a:cs typeface="Roboto Condensed Light"/>
              <a:sym typeface="Roboto Condensed Light"/>
            </a:endParaRPr>
          </a:p>
          <a:p>
            <a:pPr marL="0" lvl="0" indent="0" algn="ctr" rtl="0">
              <a:spcBef>
                <a:spcPts val="0"/>
              </a:spcBef>
              <a:spcAft>
                <a:spcPts val="0"/>
              </a:spcAft>
              <a:buClr>
                <a:schemeClr val="accent6"/>
              </a:buClr>
              <a:buSzPts val="1100"/>
              <a:buFont typeface="Arial"/>
              <a:buNone/>
            </a:pPr>
            <a:endParaRPr>
              <a:solidFill>
                <a:srgbClr val="434343"/>
              </a:solidFill>
              <a:latin typeface="Roboto Condensed Light"/>
              <a:ea typeface="Roboto Condensed Light"/>
              <a:cs typeface="Roboto Condensed Light"/>
              <a:sym typeface="Roboto Condensed Light"/>
            </a:endParaRPr>
          </a:p>
          <a:p>
            <a:pPr marL="0" lvl="0" indent="0" algn="ctr" rtl="0">
              <a:spcBef>
                <a:spcPts val="0"/>
              </a:spcBef>
              <a:spcAft>
                <a:spcPts val="0"/>
              </a:spcAft>
              <a:buClr>
                <a:schemeClr val="accent6"/>
              </a:buClr>
              <a:buSzPts val="1100"/>
              <a:buFont typeface="Arial"/>
              <a:buNone/>
            </a:pPr>
            <a:endParaRPr>
              <a:solidFill>
                <a:srgbClr val="434343"/>
              </a:solidFill>
              <a:latin typeface="Roboto Condensed Light"/>
              <a:ea typeface="Roboto Condensed Light"/>
              <a:cs typeface="Roboto Condensed Light"/>
              <a:sym typeface="Roboto Condensed Light"/>
            </a:endParaRPr>
          </a:p>
          <a:p>
            <a:pPr marL="0" lvl="0" indent="0" algn="ctr" rtl="0">
              <a:spcBef>
                <a:spcPts val="0"/>
              </a:spcBef>
              <a:spcAft>
                <a:spcPts val="0"/>
              </a:spcAft>
              <a:buClr>
                <a:schemeClr val="accent6"/>
              </a:buClr>
              <a:buSzPts val="1100"/>
              <a:buFont typeface="Arial"/>
              <a:buNone/>
            </a:pPr>
            <a:endParaRPr>
              <a:solidFill>
                <a:srgbClr val="434343"/>
              </a:solidFill>
              <a:latin typeface="Roboto Condensed Light"/>
              <a:ea typeface="Roboto Condensed Light"/>
              <a:cs typeface="Roboto Condensed Light"/>
              <a:sym typeface="Roboto Condensed Light"/>
            </a:endParaRPr>
          </a:p>
          <a:p>
            <a:pPr marL="0" lvl="0" indent="0" algn="ctr" rtl="0">
              <a:spcBef>
                <a:spcPts val="0"/>
              </a:spcBef>
              <a:spcAft>
                <a:spcPts val="0"/>
              </a:spcAft>
              <a:buNone/>
            </a:pPr>
            <a:endParaRPr>
              <a:solidFill>
                <a:srgbClr val="434343"/>
              </a:solidFill>
              <a:latin typeface="Roboto Condensed Light"/>
              <a:ea typeface="Roboto Condensed Light"/>
              <a:cs typeface="Roboto Condensed Light"/>
              <a:sym typeface="Roboto Condensed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2"/>
          <p:cNvSpPr txBox="1">
            <a:spLocks noGrp="1"/>
          </p:cNvSpPr>
          <p:nvPr>
            <p:ph type="body" idx="1"/>
          </p:nvPr>
        </p:nvSpPr>
        <p:spPr>
          <a:xfrm>
            <a:off x="635550" y="1488425"/>
            <a:ext cx="7872900" cy="2826000"/>
          </a:xfrm>
          <a:prstGeom prst="rect">
            <a:avLst/>
          </a:prstGeom>
        </p:spPr>
        <p:txBody>
          <a:bodyPr spcFirstLastPara="1" wrap="square" lIns="0" tIns="0" rIns="0" bIns="0" anchor="t" anchorCtr="0">
            <a:noAutofit/>
          </a:bodyPr>
          <a:lstStyle/>
          <a:p>
            <a:pPr marL="457200" lvl="0" indent="-317500" algn="l" rtl="0">
              <a:lnSpc>
                <a:spcPct val="115000"/>
              </a:lnSpc>
              <a:spcBef>
                <a:spcPts val="0"/>
              </a:spcBef>
              <a:spcAft>
                <a:spcPts val="0"/>
              </a:spcAft>
              <a:buClr>
                <a:schemeClr val="accent6"/>
              </a:buClr>
              <a:buSzPts val="1400"/>
              <a:buChar char="●"/>
            </a:pPr>
            <a:r>
              <a:rPr lang="en" sz="1400">
                <a:solidFill>
                  <a:schemeClr val="accent6"/>
                </a:solidFill>
              </a:rPr>
              <a:t>A Data Governance Framework serves as a template or starting point for enterprises/organizations to define and enforce policies that govern the management of data throughout its lifecycle. </a:t>
            </a:r>
            <a:endParaRPr sz="1400">
              <a:solidFill>
                <a:schemeClr val="accent6"/>
              </a:solidFill>
            </a:endParaRPr>
          </a:p>
          <a:p>
            <a:pPr marL="457200" lvl="0" indent="0" algn="l" rtl="0">
              <a:lnSpc>
                <a:spcPct val="115000"/>
              </a:lnSpc>
              <a:spcBef>
                <a:spcPts val="0"/>
              </a:spcBef>
              <a:spcAft>
                <a:spcPts val="0"/>
              </a:spcAft>
              <a:buNone/>
            </a:pPr>
            <a:endParaRPr sz="1400">
              <a:solidFill>
                <a:schemeClr val="accent6"/>
              </a:solidFill>
            </a:endParaRPr>
          </a:p>
          <a:p>
            <a:pPr marL="457200" lvl="0" indent="-317500" algn="l" rtl="0">
              <a:lnSpc>
                <a:spcPct val="115000"/>
              </a:lnSpc>
              <a:spcBef>
                <a:spcPts val="0"/>
              </a:spcBef>
              <a:spcAft>
                <a:spcPts val="0"/>
              </a:spcAft>
              <a:buClr>
                <a:schemeClr val="accent6"/>
              </a:buClr>
              <a:buSzPts val="1400"/>
              <a:buChar char="●"/>
            </a:pPr>
            <a:r>
              <a:rPr lang="en" sz="1400">
                <a:solidFill>
                  <a:schemeClr val="accent6"/>
                </a:solidFill>
              </a:rPr>
              <a:t>Requirements and implementation procedures captured in this document drive the Open Science Management Plan for Data (i.e., OSDMP) and/or Software (i.e., SMP).</a:t>
            </a:r>
            <a:endParaRPr sz="1400">
              <a:solidFill>
                <a:schemeClr val="accent6"/>
              </a:solidFill>
            </a:endParaRPr>
          </a:p>
          <a:p>
            <a:pPr marL="0" lvl="0" indent="0" algn="l" rtl="0">
              <a:spcBef>
                <a:spcPts val="0"/>
              </a:spcBef>
              <a:spcAft>
                <a:spcPts val="0"/>
              </a:spcAft>
              <a:buNone/>
            </a:pPr>
            <a:endParaRPr/>
          </a:p>
        </p:txBody>
      </p:sp>
      <p:sp>
        <p:nvSpPr>
          <p:cNvPr id="135" name="Google Shape;135;p22"/>
          <p:cNvSpPr txBox="1">
            <a:spLocks noGrp="1"/>
          </p:cNvSpPr>
          <p:nvPr>
            <p:ph type="ctrTitle"/>
          </p:nvPr>
        </p:nvSpPr>
        <p:spPr>
          <a:xfrm>
            <a:off x="904175" y="352850"/>
            <a:ext cx="7301700" cy="645300"/>
          </a:xfrm>
          <a:prstGeom prst="rect">
            <a:avLst/>
          </a:prstGeom>
        </p:spPr>
        <p:txBody>
          <a:bodyPr spcFirstLastPara="1" wrap="square" lIns="91425" tIns="45700" rIns="91425" bIns="45700" anchor="t" anchorCtr="0">
            <a:normAutofit/>
          </a:bodyPr>
          <a:lstStyle/>
          <a:p>
            <a:pPr marL="0" lvl="0" indent="0" algn="ctr" rtl="0">
              <a:spcBef>
                <a:spcPts val="0"/>
              </a:spcBef>
              <a:spcAft>
                <a:spcPts val="0"/>
              </a:spcAft>
              <a:buNone/>
            </a:pPr>
            <a:r>
              <a:rPr lang="en"/>
              <a:t>What is a Data Governance Framework?</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3"/>
          <p:cNvSpPr txBox="1">
            <a:spLocks noGrp="1"/>
          </p:cNvSpPr>
          <p:nvPr>
            <p:ph type="body" idx="1"/>
          </p:nvPr>
        </p:nvSpPr>
        <p:spPr>
          <a:xfrm>
            <a:off x="561675" y="1091350"/>
            <a:ext cx="7872900" cy="2826000"/>
          </a:xfrm>
          <a:prstGeom prst="rect">
            <a:avLst/>
          </a:prstGeom>
        </p:spPr>
        <p:txBody>
          <a:bodyPr spcFirstLastPara="1" wrap="square" lIns="0" tIns="0" rIns="0" bIns="0" anchor="t" anchorCtr="0">
            <a:noAutofit/>
          </a:bodyPr>
          <a:lstStyle/>
          <a:p>
            <a:pPr marL="457200" lvl="0" indent="-317500" algn="l" rtl="0">
              <a:lnSpc>
                <a:spcPct val="115000"/>
              </a:lnSpc>
              <a:spcBef>
                <a:spcPts val="0"/>
              </a:spcBef>
              <a:spcAft>
                <a:spcPts val="0"/>
              </a:spcAft>
              <a:buClr>
                <a:schemeClr val="accent6"/>
              </a:buClr>
              <a:buSzPts val="1400"/>
              <a:buAutoNum type="arabicPeriod"/>
            </a:pPr>
            <a:r>
              <a:rPr lang="en" sz="1400" b="1">
                <a:solidFill>
                  <a:schemeClr val="accent6"/>
                </a:solidFill>
                <a:latin typeface="Roboto Condensed"/>
                <a:ea typeface="Roboto Condensed"/>
                <a:cs typeface="Roboto Condensed"/>
                <a:sym typeface="Roboto Condensed"/>
              </a:rPr>
              <a:t>Dynamic U.S. Federal mandates and compliance regulations</a:t>
            </a:r>
            <a:r>
              <a:rPr lang="en" sz="1400">
                <a:solidFill>
                  <a:schemeClr val="accent6"/>
                </a:solidFill>
              </a:rPr>
              <a:t>, such as the </a:t>
            </a:r>
            <a:r>
              <a:rPr lang="en" sz="1400" u="sng">
                <a:solidFill>
                  <a:srgbClr val="1155CC"/>
                </a:solidFill>
                <a:hlinkClick r:id="rId3">
                  <a:extLst>
                    <a:ext uri="{A12FA001-AC4F-418D-AE19-62706E023703}">
                      <ahyp:hlinkClr xmlns:ahyp="http://schemas.microsoft.com/office/drawing/2018/hyperlinkcolor" val="tx"/>
                    </a:ext>
                  </a:extLst>
                </a:hlinkClick>
              </a:rPr>
              <a:t>OSTP 2022 memo</a:t>
            </a:r>
            <a:r>
              <a:rPr lang="en" sz="1400">
                <a:solidFill>
                  <a:schemeClr val="accent6"/>
                </a:solidFill>
              </a:rPr>
              <a:t>, which requires free and Immediate public access to federally funded research; the OPEN Government Data Act (</a:t>
            </a:r>
            <a:r>
              <a:rPr lang="en" sz="1400" u="sng">
                <a:solidFill>
                  <a:srgbClr val="1155CC"/>
                </a:solidFill>
                <a:hlinkClick r:id="rId4">
                  <a:extLst>
                    <a:ext uri="{A12FA001-AC4F-418D-AE19-62706E023703}">
                      <ahyp:hlinkClr xmlns:ahyp="http://schemas.microsoft.com/office/drawing/2018/hyperlinkcolor" val="tx"/>
                    </a:ext>
                  </a:extLst>
                </a:hlinkClick>
              </a:rPr>
              <a:t>P.L. 115-435</a:t>
            </a:r>
            <a:r>
              <a:rPr lang="en" sz="1400">
                <a:solidFill>
                  <a:schemeClr val="accent6"/>
                </a:solidFill>
              </a:rPr>
              <a:t>, 2019, Title II), which requires data to be in machine-readable format with open licenses; the Geospatial Data Act (</a:t>
            </a:r>
            <a:r>
              <a:rPr lang="en" sz="1400" u="sng">
                <a:solidFill>
                  <a:srgbClr val="1155CC"/>
                </a:solidFill>
                <a:hlinkClick r:id="rId5">
                  <a:extLst>
                    <a:ext uri="{A12FA001-AC4F-418D-AE19-62706E023703}">
                      <ahyp:hlinkClr xmlns:ahyp="http://schemas.microsoft.com/office/drawing/2018/hyperlinkcolor" val="tx"/>
                    </a:ext>
                  </a:extLst>
                </a:hlinkClick>
              </a:rPr>
              <a:t>P. L. 115-254</a:t>
            </a:r>
            <a:r>
              <a:rPr lang="en" sz="1400">
                <a:solidFill>
                  <a:schemeClr val="accent6"/>
                </a:solidFill>
              </a:rPr>
              <a:t>, 2018, Title F), which mandates the accessibility of geospatial data; the OMB (2013) </a:t>
            </a:r>
            <a:r>
              <a:rPr lang="en" sz="1400" u="sng">
                <a:solidFill>
                  <a:srgbClr val="1155CC"/>
                </a:solidFill>
                <a:hlinkClick r:id="rId6">
                  <a:extLst>
                    <a:ext uri="{A12FA001-AC4F-418D-AE19-62706E023703}">
                      <ahyp:hlinkClr xmlns:ahyp="http://schemas.microsoft.com/office/drawing/2018/hyperlinkcolor" val="tx"/>
                    </a:ext>
                  </a:extLst>
                </a:hlinkClick>
              </a:rPr>
              <a:t>Open Data Policy</a:t>
            </a:r>
            <a:r>
              <a:rPr lang="en" sz="1400">
                <a:solidFill>
                  <a:schemeClr val="accent6"/>
                </a:solidFill>
              </a:rPr>
              <a:t>; and the Federal Data Strategy </a:t>
            </a:r>
            <a:r>
              <a:rPr lang="en" sz="1400" u="sng">
                <a:solidFill>
                  <a:srgbClr val="1155CC"/>
                </a:solidFill>
                <a:hlinkClick r:id="rId7">
                  <a:extLst>
                    <a:ext uri="{A12FA001-AC4F-418D-AE19-62706E023703}">
                      <ahyp:hlinkClr xmlns:ahyp="http://schemas.microsoft.com/office/drawing/2018/hyperlinkcolor" val="tx"/>
                    </a:ext>
                  </a:extLst>
                </a:hlinkClick>
              </a:rPr>
              <a:t>2021 Action Plan</a:t>
            </a:r>
            <a:r>
              <a:rPr lang="en" sz="1400">
                <a:solidFill>
                  <a:schemeClr val="accent6"/>
                </a:solidFill>
              </a:rPr>
              <a:t> focused on mature data governance and data and infrastructure maturity.</a:t>
            </a:r>
            <a:endParaRPr sz="1400">
              <a:solidFill>
                <a:schemeClr val="accent6"/>
              </a:solidFill>
            </a:endParaRPr>
          </a:p>
          <a:p>
            <a:pPr marL="457200" lvl="0" indent="-317500" algn="l" rtl="0">
              <a:lnSpc>
                <a:spcPct val="115000"/>
              </a:lnSpc>
              <a:spcBef>
                <a:spcPts val="0"/>
              </a:spcBef>
              <a:spcAft>
                <a:spcPts val="0"/>
              </a:spcAft>
              <a:buClr>
                <a:schemeClr val="accent6"/>
              </a:buClr>
              <a:buSzPts val="1400"/>
              <a:buAutoNum type="arabicPeriod"/>
            </a:pPr>
            <a:r>
              <a:rPr lang="en" sz="1400" b="1" i="1">
                <a:solidFill>
                  <a:schemeClr val="accent6"/>
                </a:solidFill>
                <a:latin typeface="Roboto Condensed"/>
                <a:ea typeface="Roboto Condensed"/>
                <a:cs typeface="Roboto Condensed"/>
                <a:sym typeface="Roboto Condensed"/>
              </a:rPr>
              <a:t>Evolving organizational policies and strategies</a:t>
            </a:r>
            <a:r>
              <a:rPr lang="en" sz="1400">
                <a:solidFill>
                  <a:schemeClr val="accent6"/>
                </a:solidFill>
              </a:rPr>
              <a:t> like NASA's Scientific Information Policy (also known as </a:t>
            </a:r>
            <a:r>
              <a:rPr lang="en" sz="1400" u="sng">
                <a:solidFill>
                  <a:srgbClr val="1155CC"/>
                </a:solidFill>
                <a:hlinkClick r:id="rId8">
                  <a:extLst>
                    <a:ext uri="{A12FA001-AC4F-418D-AE19-62706E023703}">
                      <ahyp:hlinkClr xmlns:ahyp="http://schemas.microsoft.com/office/drawing/2018/hyperlinkcolor" val="tx"/>
                    </a:ext>
                  </a:extLst>
                </a:hlinkClick>
              </a:rPr>
              <a:t>SPD-41a</a:t>
            </a:r>
            <a:r>
              <a:rPr lang="en" sz="1400">
                <a:solidFill>
                  <a:schemeClr val="accent6"/>
                </a:solidFill>
              </a:rPr>
              <a:t>), which emphasizes the free and open availability of scientific information in compliance with </a:t>
            </a:r>
            <a:r>
              <a:rPr lang="en" sz="1400" u="sng">
                <a:solidFill>
                  <a:srgbClr val="1155CC"/>
                </a:solidFill>
                <a:hlinkClick r:id="rId9">
                  <a:extLst>
                    <a:ext uri="{A12FA001-AC4F-418D-AE19-62706E023703}">
                      <ahyp:hlinkClr xmlns:ahyp="http://schemas.microsoft.com/office/drawing/2018/hyperlinkcolor" val="tx"/>
                    </a:ext>
                  </a:extLst>
                </a:hlinkClick>
              </a:rPr>
              <a:t>FAIR principles</a:t>
            </a:r>
            <a:r>
              <a:rPr lang="en" sz="1400">
                <a:solidFill>
                  <a:schemeClr val="accent6"/>
                </a:solidFill>
              </a:rPr>
              <a:t>.</a:t>
            </a:r>
            <a:endParaRPr sz="1400">
              <a:solidFill>
                <a:schemeClr val="accent6"/>
              </a:solidFill>
            </a:endParaRPr>
          </a:p>
          <a:p>
            <a:pPr marL="457200" lvl="0" indent="-317500" algn="l" rtl="0">
              <a:lnSpc>
                <a:spcPct val="115000"/>
              </a:lnSpc>
              <a:spcBef>
                <a:spcPts val="0"/>
              </a:spcBef>
              <a:spcAft>
                <a:spcPts val="0"/>
              </a:spcAft>
              <a:buClr>
                <a:schemeClr val="accent6"/>
              </a:buClr>
              <a:buSzPts val="1400"/>
              <a:buAutoNum type="arabicPeriod"/>
            </a:pPr>
            <a:r>
              <a:rPr lang="en" sz="1400" b="1" i="1">
                <a:solidFill>
                  <a:schemeClr val="accent6"/>
                </a:solidFill>
                <a:latin typeface="Roboto Condensed"/>
                <a:ea typeface="Roboto Condensed"/>
                <a:cs typeface="Roboto Condensed"/>
                <a:sym typeface="Roboto Condensed"/>
              </a:rPr>
              <a:t>The abundance of best practices and standards to choose from</a:t>
            </a:r>
            <a:r>
              <a:rPr lang="en" sz="1400">
                <a:solidFill>
                  <a:schemeClr val="accent6"/>
                </a:solidFill>
              </a:rPr>
              <a:t>, </a:t>
            </a:r>
            <a:r>
              <a:rPr lang="en" sz="1400">
                <a:solidFill>
                  <a:schemeClr val="accent6"/>
                </a:solidFill>
                <a:highlight>
                  <a:srgbClr val="FFFFFF"/>
                </a:highlight>
              </a:rPr>
              <a:t>Including metadata standards (STAC, UMM-C), controlled vocabularies (GCMD) and guidance such as FAIR, </a:t>
            </a:r>
            <a:r>
              <a:rPr lang="en" sz="1400">
                <a:solidFill>
                  <a:schemeClr val="accent6"/>
                </a:solidFill>
              </a:rPr>
              <a:t>making it challenging to curate all the necessary information.</a:t>
            </a:r>
            <a:endParaRPr sz="1400">
              <a:solidFill>
                <a:schemeClr val="accent6"/>
              </a:solidFill>
            </a:endParaRPr>
          </a:p>
          <a:p>
            <a:pPr marL="457200" lvl="0" indent="-317500" algn="l" rtl="0">
              <a:lnSpc>
                <a:spcPct val="115000"/>
              </a:lnSpc>
              <a:spcBef>
                <a:spcPts val="0"/>
              </a:spcBef>
              <a:spcAft>
                <a:spcPts val="0"/>
              </a:spcAft>
              <a:buClr>
                <a:schemeClr val="accent6"/>
              </a:buClr>
              <a:buSzPts val="1400"/>
              <a:buFont typeface="Arial"/>
              <a:buAutoNum type="arabicPeriod"/>
            </a:pPr>
            <a:r>
              <a:rPr lang="en" sz="1400" b="1">
                <a:solidFill>
                  <a:schemeClr val="accent6"/>
                </a:solidFill>
                <a:latin typeface="Roboto Condensed"/>
                <a:ea typeface="Roboto Condensed"/>
                <a:cs typeface="Roboto Condensed"/>
                <a:sym typeface="Roboto Condensed"/>
              </a:rPr>
              <a:t>Data Governance quality drift, also known as "Normalization of deviation,"</a:t>
            </a:r>
            <a:r>
              <a:rPr lang="en" sz="1400">
                <a:solidFill>
                  <a:schemeClr val="accent6"/>
                </a:solidFill>
              </a:rPr>
              <a:t> occurs over time due to the absence of </a:t>
            </a:r>
            <a:r>
              <a:rPr lang="en" sz="1400">
                <a:solidFill>
                  <a:srgbClr val="1F1F1F"/>
                </a:solidFill>
                <a:highlight>
                  <a:srgbClr val="FFFFFF"/>
                </a:highlight>
              </a:rPr>
              <a:t>systematic</a:t>
            </a:r>
            <a:r>
              <a:rPr lang="en" sz="1400">
                <a:solidFill>
                  <a:schemeClr val="accent6"/>
                </a:solidFill>
              </a:rPr>
              <a:t> Data Management processes.</a:t>
            </a:r>
            <a:endParaRPr sz="1400">
              <a:solidFill>
                <a:schemeClr val="accent6"/>
              </a:solidFill>
            </a:endParaRPr>
          </a:p>
        </p:txBody>
      </p:sp>
      <p:sp>
        <p:nvSpPr>
          <p:cNvPr id="141" name="Google Shape;141;p23"/>
          <p:cNvSpPr txBox="1">
            <a:spLocks noGrp="1"/>
          </p:cNvSpPr>
          <p:nvPr>
            <p:ph type="ctrTitle"/>
          </p:nvPr>
        </p:nvSpPr>
        <p:spPr>
          <a:xfrm>
            <a:off x="904175" y="352850"/>
            <a:ext cx="7301700" cy="645300"/>
          </a:xfrm>
          <a:prstGeom prst="rect">
            <a:avLst/>
          </a:prstGeom>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None/>
            </a:pPr>
            <a:r>
              <a:rPr lang="en"/>
              <a:t>Current Challenges with Scientific Data Governance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4"/>
          <p:cNvSpPr txBox="1">
            <a:spLocks noGrp="1"/>
          </p:cNvSpPr>
          <p:nvPr>
            <p:ph type="body" idx="1"/>
          </p:nvPr>
        </p:nvSpPr>
        <p:spPr>
          <a:xfrm>
            <a:off x="561675" y="1091350"/>
            <a:ext cx="7872900" cy="2826000"/>
          </a:xfrm>
          <a:prstGeom prst="rect">
            <a:avLst/>
          </a:prstGeom>
        </p:spPr>
        <p:txBody>
          <a:bodyPr spcFirstLastPara="1" wrap="square" lIns="0" tIns="0" rIns="0" bIns="0" anchor="t" anchorCtr="0">
            <a:noAutofit/>
          </a:bodyPr>
          <a:lstStyle/>
          <a:p>
            <a:pPr marL="457200" lvl="0" indent="-317500" algn="l" rtl="0">
              <a:lnSpc>
                <a:spcPct val="115000"/>
              </a:lnSpc>
              <a:spcBef>
                <a:spcPts val="0"/>
              </a:spcBef>
              <a:spcAft>
                <a:spcPts val="0"/>
              </a:spcAft>
              <a:buClr>
                <a:schemeClr val="accent6"/>
              </a:buClr>
              <a:buSzPts val="1400"/>
              <a:buAutoNum type="arabicPeriod"/>
            </a:pPr>
            <a:r>
              <a:rPr lang="en" sz="1400">
                <a:solidFill>
                  <a:schemeClr val="accent6"/>
                </a:solidFill>
              </a:rPr>
              <a:t>A </a:t>
            </a:r>
            <a:r>
              <a:rPr lang="en" sz="1400" b="1">
                <a:solidFill>
                  <a:schemeClr val="accent6"/>
                </a:solidFill>
                <a:latin typeface="Roboto Condensed"/>
                <a:ea typeface="Roboto Condensed"/>
                <a:cs typeface="Roboto Condensed"/>
                <a:sym typeface="Roboto Condensed"/>
              </a:rPr>
              <a:t>unified and adaptable</a:t>
            </a:r>
            <a:r>
              <a:rPr lang="en" sz="1400">
                <a:solidFill>
                  <a:schemeClr val="accent6"/>
                </a:solidFill>
              </a:rPr>
              <a:t> science data governance framework that can be </a:t>
            </a:r>
            <a:r>
              <a:rPr lang="en" sz="1400" b="1">
                <a:solidFill>
                  <a:schemeClr val="accent6"/>
                </a:solidFill>
                <a:latin typeface="Roboto Condensed"/>
                <a:ea typeface="Roboto Condensed"/>
                <a:cs typeface="Roboto Condensed"/>
                <a:sym typeface="Roboto Condensed"/>
              </a:rPr>
              <a:t>customized </a:t>
            </a:r>
            <a:r>
              <a:rPr lang="en" sz="1400">
                <a:solidFill>
                  <a:schemeClr val="accent6"/>
                </a:solidFill>
              </a:rPr>
              <a:t>by each project. This framework:</a:t>
            </a:r>
            <a:endParaRPr sz="1400">
              <a:solidFill>
                <a:schemeClr val="accent6"/>
              </a:solidFill>
            </a:endParaRPr>
          </a:p>
          <a:p>
            <a:pPr marL="914400" lvl="1" indent="-317500" algn="l" rtl="0">
              <a:lnSpc>
                <a:spcPct val="115000"/>
              </a:lnSpc>
              <a:spcBef>
                <a:spcPts val="0"/>
              </a:spcBef>
              <a:spcAft>
                <a:spcPts val="0"/>
              </a:spcAft>
              <a:buClr>
                <a:schemeClr val="accent6"/>
              </a:buClr>
              <a:buSzPts val="1400"/>
              <a:buAutoNum type="alphaLcPeriod"/>
            </a:pPr>
            <a:r>
              <a:rPr lang="en" sz="1400" b="1">
                <a:solidFill>
                  <a:schemeClr val="accent6"/>
                </a:solidFill>
                <a:latin typeface="Roboto Condensed"/>
                <a:ea typeface="Roboto Condensed"/>
                <a:cs typeface="Roboto Condensed"/>
                <a:sym typeface="Roboto Condensed"/>
              </a:rPr>
              <a:t>Aligns with government mandates and organizational policies</a:t>
            </a:r>
            <a:r>
              <a:rPr lang="en" sz="1400">
                <a:solidFill>
                  <a:schemeClr val="accent6"/>
                </a:solidFill>
              </a:rPr>
              <a:t>, and can be monitored through automation.</a:t>
            </a:r>
            <a:endParaRPr sz="1400">
              <a:solidFill>
                <a:schemeClr val="accent6"/>
              </a:solidFill>
            </a:endParaRPr>
          </a:p>
          <a:p>
            <a:pPr marL="914400" lvl="1" indent="-317500" algn="l" rtl="0">
              <a:lnSpc>
                <a:spcPct val="115000"/>
              </a:lnSpc>
              <a:spcBef>
                <a:spcPts val="0"/>
              </a:spcBef>
              <a:spcAft>
                <a:spcPts val="0"/>
              </a:spcAft>
              <a:buClr>
                <a:schemeClr val="accent6"/>
              </a:buClr>
              <a:buSzPts val="1400"/>
              <a:buAutoNum type="alphaLcPeriod"/>
            </a:pPr>
            <a:r>
              <a:rPr lang="en" sz="1400" b="1">
                <a:solidFill>
                  <a:schemeClr val="accent6"/>
                </a:solidFill>
                <a:latin typeface="Roboto Condensed"/>
                <a:ea typeface="Roboto Condensed"/>
                <a:cs typeface="Roboto Condensed"/>
                <a:sym typeface="Roboto Condensed"/>
              </a:rPr>
              <a:t>Maps policies to actual requirements</a:t>
            </a:r>
            <a:r>
              <a:rPr lang="en" sz="1400">
                <a:solidFill>
                  <a:schemeClr val="accent6"/>
                </a:solidFill>
              </a:rPr>
              <a:t>, as well as recommended data management procedures/tasks needed to fulfill those requirements.</a:t>
            </a:r>
            <a:endParaRPr sz="1400">
              <a:solidFill>
                <a:schemeClr val="accent6"/>
              </a:solidFill>
            </a:endParaRPr>
          </a:p>
          <a:p>
            <a:pPr marL="457200" lvl="0" indent="-317500" algn="l" rtl="0">
              <a:lnSpc>
                <a:spcPct val="115000"/>
              </a:lnSpc>
              <a:spcBef>
                <a:spcPts val="0"/>
              </a:spcBef>
              <a:spcAft>
                <a:spcPts val="0"/>
              </a:spcAft>
              <a:buClr>
                <a:schemeClr val="accent6"/>
              </a:buClr>
              <a:buSzPts val="1400"/>
              <a:buAutoNum type="arabicPeriod"/>
            </a:pPr>
            <a:r>
              <a:rPr lang="en" sz="1400">
                <a:solidFill>
                  <a:schemeClr val="accent6"/>
                </a:solidFill>
              </a:rPr>
              <a:t>The framework is "</a:t>
            </a:r>
            <a:r>
              <a:rPr lang="en" sz="1400" b="1">
                <a:solidFill>
                  <a:schemeClr val="accent6"/>
                </a:solidFill>
                <a:latin typeface="Roboto Condensed"/>
                <a:ea typeface="Roboto Condensed"/>
                <a:cs typeface="Roboto Condensed"/>
                <a:sym typeface="Roboto Condensed"/>
              </a:rPr>
              <a:t>modern</a:t>
            </a:r>
            <a:r>
              <a:rPr lang="en" sz="1400">
                <a:solidFill>
                  <a:schemeClr val="accent6"/>
                </a:solidFill>
              </a:rPr>
              <a:t>" because it:</a:t>
            </a:r>
            <a:endParaRPr sz="1400">
              <a:solidFill>
                <a:schemeClr val="accent6"/>
              </a:solidFill>
            </a:endParaRPr>
          </a:p>
          <a:p>
            <a:pPr marL="914400" lvl="1" indent="-317500" algn="l" rtl="0">
              <a:lnSpc>
                <a:spcPct val="115000"/>
              </a:lnSpc>
              <a:spcBef>
                <a:spcPts val="0"/>
              </a:spcBef>
              <a:spcAft>
                <a:spcPts val="0"/>
              </a:spcAft>
              <a:buClr>
                <a:schemeClr val="accent6"/>
              </a:buClr>
              <a:buSzPts val="1400"/>
              <a:buAutoNum type="alphaLcPeriod"/>
            </a:pPr>
            <a:r>
              <a:rPr lang="en" sz="1400">
                <a:solidFill>
                  <a:schemeClr val="accent6"/>
                </a:solidFill>
              </a:rPr>
              <a:t>Facilitates </a:t>
            </a:r>
            <a:r>
              <a:rPr lang="en" sz="1400" b="1">
                <a:solidFill>
                  <a:schemeClr val="accent6"/>
                </a:solidFill>
                <a:latin typeface="Roboto Condensed"/>
                <a:ea typeface="Roboto Condensed"/>
                <a:cs typeface="Roboto Condensed"/>
                <a:sym typeface="Roboto Condensed"/>
              </a:rPr>
              <a:t>automation of data management tasks and monitoring</a:t>
            </a:r>
            <a:r>
              <a:rPr lang="en" sz="1400">
                <a:solidFill>
                  <a:schemeClr val="accent6"/>
                </a:solidFill>
              </a:rPr>
              <a:t> of the governance process, whenever possible.</a:t>
            </a:r>
            <a:endParaRPr sz="1400">
              <a:solidFill>
                <a:schemeClr val="accent6"/>
              </a:solidFill>
            </a:endParaRPr>
          </a:p>
          <a:p>
            <a:pPr marL="914400" lvl="1" indent="-317500" algn="l" rtl="0">
              <a:lnSpc>
                <a:spcPct val="115000"/>
              </a:lnSpc>
              <a:spcBef>
                <a:spcPts val="0"/>
              </a:spcBef>
              <a:spcAft>
                <a:spcPts val="0"/>
              </a:spcAft>
              <a:buClr>
                <a:schemeClr val="accent6"/>
              </a:buClr>
              <a:buSzPts val="1400"/>
              <a:buAutoNum type="alphaLcPeriod"/>
            </a:pPr>
            <a:r>
              <a:rPr lang="en" sz="1400">
                <a:solidFill>
                  <a:schemeClr val="accent6"/>
                </a:solidFill>
              </a:rPr>
              <a:t>Is </a:t>
            </a:r>
            <a:r>
              <a:rPr lang="en" sz="1400" b="1">
                <a:solidFill>
                  <a:schemeClr val="accent6"/>
                </a:solidFill>
                <a:latin typeface="Roboto Condensed"/>
                <a:ea typeface="Roboto Condensed"/>
                <a:cs typeface="Roboto Condensed"/>
                <a:sym typeface="Roboto Condensed"/>
              </a:rPr>
              <a:t>designed for cloud-based data management</a:t>
            </a:r>
            <a:r>
              <a:rPr lang="en" sz="1400">
                <a:solidFill>
                  <a:schemeClr val="accent6"/>
                </a:solidFill>
              </a:rPr>
              <a:t>.</a:t>
            </a:r>
            <a:endParaRPr sz="1400">
              <a:solidFill>
                <a:schemeClr val="accent6"/>
              </a:solidFill>
            </a:endParaRPr>
          </a:p>
          <a:p>
            <a:pPr marL="914400" lvl="1" indent="-317500" algn="l" rtl="0">
              <a:lnSpc>
                <a:spcPct val="115000"/>
              </a:lnSpc>
              <a:spcBef>
                <a:spcPts val="0"/>
              </a:spcBef>
              <a:spcAft>
                <a:spcPts val="0"/>
              </a:spcAft>
              <a:buClr>
                <a:schemeClr val="accent6"/>
              </a:buClr>
              <a:buSzPts val="1400"/>
              <a:buAutoNum type="alphaLcPeriod"/>
            </a:pPr>
            <a:r>
              <a:rPr lang="en" sz="1400" b="1">
                <a:solidFill>
                  <a:schemeClr val="accent6"/>
                </a:solidFill>
                <a:latin typeface="Roboto Condensed"/>
                <a:ea typeface="Roboto Condensed"/>
                <a:cs typeface="Roboto Condensed"/>
                <a:sym typeface="Roboto Condensed"/>
              </a:rPr>
              <a:t>Ensures that governance processes meet policy requirements</a:t>
            </a:r>
            <a:r>
              <a:rPr lang="en" sz="1400">
                <a:solidFill>
                  <a:schemeClr val="accent6"/>
                </a:solidFill>
              </a:rPr>
              <a:t>, while enabling rather than hindering the scientific process.</a:t>
            </a:r>
            <a:endParaRPr sz="1700">
              <a:solidFill>
                <a:schemeClr val="accent6"/>
              </a:solidFill>
            </a:endParaRPr>
          </a:p>
        </p:txBody>
      </p:sp>
      <p:sp>
        <p:nvSpPr>
          <p:cNvPr id="147" name="Google Shape;147;p24"/>
          <p:cNvSpPr txBox="1">
            <a:spLocks noGrp="1"/>
          </p:cNvSpPr>
          <p:nvPr>
            <p:ph type="ctrTitle"/>
          </p:nvPr>
        </p:nvSpPr>
        <p:spPr>
          <a:xfrm>
            <a:off x="904175" y="352850"/>
            <a:ext cx="7301700" cy="645300"/>
          </a:xfrm>
          <a:prstGeom prst="rect">
            <a:avLst/>
          </a:prstGeom>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None/>
            </a:pPr>
            <a:r>
              <a:rPr lang="en"/>
              <a:t>Vision for a Modern Data Governance Framework (mDGF)</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5"/>
          <p:cNvSpPr txBox="1">
            <a:spLocks noGrp="1"/>
          </p:cNvSpPr>
          <p:nvPr>
            <p:ph type="body" idx="1"/>
          </p:nvPr>
        </p:nvSpPr>
        <p:spPr>
          <a:xfrm>
            <a:off x="561675" y="1091350"/>
            <a:ext cx="7872900" cy="28260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 sz="1400" b="1">
                <a:solidFill>
                  <a:schemeClr val="accent6"/>
                </a:solidFill>
                <a:latin typeface="Roboto Condensed"/>
                <a:ea typeface="Roboto Condensed"/>
                <a:cs typeface="Roboto Condensed"/>
                <a:sym typeface="Roboto Condensed"/>
              </a:rPr>
              <a:t>Understanding the core entities (or assets) you are managing</a:t>
            </a:r>
            <a:endParaRPr sz="1400" b="1">
              <a:solidFill>
                <a:schemeClr val="accent6"/>
              </a:solidFill>
              <a:latin typeface="Roboto Condensed"/>
              <a:ea typeface="Roboto Condensed"/>
              <a:cs typeface="Roboto Condensed"/>
              <a:sym typeface="Roboto Condensed"/>
            </a:endParaRPr>
          </a:p>
          <a:p>
            <a:pPr marL="457200" lvl="0" indent="-317500" algn="l" rtl="0">
              <a:lnSpc>
                <a:spcPct val="115000"/>
              </a:lnSpc>
              <a:spcBef>
                <a:spcPts val="0"/>
              </a:spcBef>
              <a:spcAft>
                <a:spcPts val="0"/>
              </a:spcAft>
              <a:buClr>
                <a:schemeClr val="accent6"/>
              </a:buClr>
              <a:buSzPts val="1400"/>
              <a:buChar char="●"/>
            </a:pPr>
            <a:r>
              <a:rPr lang="en" sz="1400">
                <a:solidFill>
                  <a:schemeClr val="accent6"/>
                </a:solidFill>
              </a:rPr>
              <a:t>Data - any scientific measurement both observation and simulation; includes Earth observation data, scientific images, model outputs</a:t>
            </a:r>
            <a:endParaRPr sz="1400" strike="sngStrike">
              <a:solidFill>
                <a:srgbClr val="B7B7B7"/>
              </a:solidFill>
            </a:endParaRPr>
          </a:p>
          <a:p>
            <a:pPr marL="457200" lvl="0" indent="-317500" algn="l" rtl="0">
              <a:lnSpc>
                <a:spcPct val="115000"/>
              </a:lnSpc>
              <a:spcBef>
                <a:spcPts val="0"/>
              </a:spcBef>
              <a:spcAft>
                <a:spcPts val="0"/>
              </a:spcAft>
              <a:buClr>
                <a:schemeClr val="accent6"/>
              </a:buClr>
              <a:buSzPts val="1400"/>
              <a:buChar char="●"/>
            </a:pPr>
            <a:r>
              <a:rPr lang="en" sz="1400">
                <a:solidFill>
                  <a:schemeClr val="accent6"/>
                </a:solidFill>
              </a:rPr>
              <a:t>Metadata - structured information about the data, and which can cover structure, discovery and semantics as aspect of the data  </a:t>
            </a:r>
            <a:endParaRPr sz="1400">
              <a:solidFill>
                <a:schemeClr val="accent6"/>
              </a:solidFill>
            </a:endParaRPr>
          </a:p>
          <a:p>
            <a:pPr marL="457200" lvl="0" indent="-317500" algn="l" rtl="0">
              <a:lnSpc>
                <a:spcPct val="115000"/>
              </a:lnSpc>
              <a:spcBef>
                <a:spcPts val="0"/>
              </a:spcBef>
              <a:spcAft>
                <a:spcPts val="0"/>
              </a:spcAft>
              <a:buClr>
                <a:schemeClr val="accent6"/>
              </a:buClr>
              <a:buSzPts val="1400"/>
              <a:buFont typeface="Arial"/>
              <a:buChar char="●"/>
            </a:pPr>
            <a:r>
              <a:rPr lang="en" sz="1400">
                <a:solidFill>
                  <a:schemeClr val="accent6"/>
                </a:solidFill>
              </a:rPr>
              <a:t>Digital content - Information/Digital Documents that pertain to data or the scientific process. T</a:t>
            </a:r>
            <a:r>
              <a:rPr lang="en" sz="1400">
                <a:solidFill>
                  <a:srgbClr val="1F1F1F"/>
                </a:solidFill>
                <a:highlight>
                  <a:srgbClr val="FFFFFF"/>
                </a:highlight>
              </a:rPr>
              <a:t>his includes documentation, </a:t>
            </a:r>
            <a:r>
              <a:rPr lang="en" sz="1400">
                <a:solidFill>
                  <a:srgbClr val="1F1F1F"/>
                </a:solidFill>
              </a:rPr>
              <a:t>algorithms, technical reports, and any ancillary information or work product related to the data.</a:t>
            </a:r>
            <a:endParaRPr sz="1400">
              <a:solidFill>
                <a:schemeClr val="accent6"/>
              </a:solidFill>
            </a:endParaRPr>
          </a:p>
          <a:p>
            <a:pPr marL="457200" lvl="0" indent="-317500" algn="l" rtl="0">
              <a:lnSpc>
                <a:spcPct val="115000"/>
              </a:lnSpc>
              <a:spcBef>
                <a:spcPts val="0"/>
              </a:spcBef>
              <a:spcAft>
                <a:spcPts val="0"/>
              </a:spcAft>
              <a:buClr>
                <a:schemeClr val="accent6"/>
              </a:buClr>
              <a:buSzPts val="1400"/>
              <a:buChar char="●"/>
            </a:pPr>
            <a:r>
              <a:rPr lang="en" sz="1400">
                <a:solidFill>
                  <a:schemeClr val="accent6"/>
                </a:solidFill>
              </a:rPr>
              <a:t>Code - a set of instructions used to execute computation i.e. (python programs, notebooks, libraries, run scripts)</a:t>
            </a:r>
            <a:endParaRPr sz="1400">
              <a:solidFill>
                <a:schemeClr val="accent6"/>
              </a:solidFill>
            </a:endParaRPr>
          </a:p>
          <a:p>
            <a:pPr marL="457200" lvl="0" indent="-317500" algn="l" rtl="0">
              <a:lnSpc>
                <a:spcPct val="115000"/>
              </a:lnSpc>
              <a:spcBef>
                <a:spcPts val="0"/>
              </a:spcBef>
              <a:spcAft>
                <a:spcPts val="0"/>
              </a:spcAft>
              <a:buClr>
                <a:schemeClr val="accent4"/>
              </a:buClr>
              <a:buSzPts val="1400"/>
              <a:buChar char="●"/>
            </a:pPr>
            <a:r>
              <a:rPr lang="en" sz="1400" i="1">
                <a:solidFill>
                  <a:schemeClr val="accent4"/>
                </a:solidFill>
              </a:rPr>
              <a:t>Software -TDB (more tools, containers, software service)</a:t>
            </a:r>
            <a:endParaRPr sz="1400" i="1">
              <a:solidFill>
                <a:schemeClr val="accent4"/>
              </a:solidFill>
            </a:endParaRPr>
          </a:p>
          <a:p>
            <a:pPr marL="0" lvl="0" indent="0" algn="l" rtl="0">
              <a:lnSpc>
                <a:spcPct val="115000"/>
              </a:lnSpc>
              <a:spcBef>
                <a:spcPts val="0"/>
              </a:spcBef>
              <a:spcAft>
                <a:spcPts val="0"/>
              </a:spcAft>
              <a:buNone/>
            </a:pPr>
            <a:endParaRPr sz="1400">
              <a:solidFill>
                <a:schemeClr val="accent6"/>
              </a:solidFill>
            </a:endParaRPr>
          </a:p>
          <a:p>
            <a:pPr marL="0" lvl="0" indent="0" algn="l" rtl="0">
              <a:lnSpc>
                <a:spcPct val="115000"/>
              </a:lnSpc>
              <a:spcBef>
                <a:spcPts val="0"/>
              </a:spcBef>
              <a:spcAft>
                <a:spcPts val="0"/>
              </a:spcAft>
              <a:buNone/>
            </a:pPr>
            <a:r>
              <a:rPr lang="en" sz="1400" i="1">
                <a:solidFill>
                  <a:schemeClr val="accent4"/>
                </a:solidFill>
              </a:rPr>
              <a:t>Architecture is deemed to be out of scope and should be part of project management plan</a:t>
            </a:r>
            <a:endParaRPr sz="1400" i="1">
              <a:solidFill>
                <a:schemeClr val="accent4"/>
              </a:solidFill>
            </a:endParaRPr>
          </a:p>
          <a:p>
            <a:pPr marL="457200" lvl="0" indent="0" algn="l" rtl="0">
              <a:lnSpc>
                <a:spcPct val="115000"/>
              </a:lnSpc>
              <a:spcBef>
                <a:spcPts val="0"/>
              </a:spcBef>
              <a:spcAft>
                <a:spcPts val="0"/>
              </a:spcAft>
              <a:buNone/>
            </a:pPr>
            <a:endParaRPr sz="1400">
              <a:solidFill>
                <a:schemeClr val="accent6"/>
              </a:solidFill>
            </a:endParaRPr>
          </a:p>
        </p:txBody>
      </p:sp>
      <p:sp>
        <p:nvSpPr>
          <p:cNvPr id="153" name="Google Shape;153;p25"/>
          <p:cNvSpPr txBox="1">
            <a:spLocks noGrp="1"/>
          </p:cNvSpPr>
          <p:nvPr>
            <p:ph type="ctrTitle"/>
          </p:nvPr>
        </p:nvSpPr>
        <p:spPr>
          <a:xfrm>
            <a:off x="904175" y="352850"/>
            <a:ext cx="7301700" cy="645300"/>
          </a:xfrm>
          <a:prstGeom prst="rect">
            <a:avLst/>
          </a:prstGeom>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None/>
            </a:pPr>
            <a:r>
              <a:rPr lang="en"/>
              <a:t>Governance Components (1)</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6"/>
          <p:cNvSpPr txBox="1">
            <a:spLocks noGrp="1"/>
          </p:cNvSpPr>
          <p:nvPr>
            <p:ph type="body" idx="1"/>
          </p:nvPr>
        </p:nvSpPr>
        <p:spPr>
          <a:xfrm>
            <a:off x="561675" y="1091350"/>
            <a:ext cx="7872900" cy="28260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 sz="1400" b="1">
                <a:solidFill>
                  <a:schemeClr val="accent6"/>
                </a:solidFill>
                <a:latin typeface="Roboto Condensed"/>
                <a:ea typeface="Roboto Condensed"/>
                <a:cs typeface="Roboto Condensed"/>
                <a:sym typeface="Roboto Condensed"/>
              </a:rPr>
              <a:t>Understanding the Resources you have</a:t>
            </a:r>
            <a:endParaRPr sz="1400" b="1">
              <a:solidFill>
                <a:schemeClr val="accent6"/>
              </a:solidFill>
              <a:latin typeface="Roboto Condensed"/>
              <a:ea typeface="Roboto Condensed"/>
              <a:cs typeface="Roboto Condensed"/>
              <a:sym typeface="Roboto Condensed"/>
            </a:endParaRPr>
          </a:p>
          <a:p>
            <a:pPr marL="0" lvl="0" indent="0" algn="l" rtl="0">
              <a:lnSpc>
                <a:spcPct val="115000"/>
              </a:lnSpc>
              <a:spcBef>
                <a:spcPts val="0"/>
              </a:spcBef>
              <a:spcAft>
                <a:spcPts val="0"/>
              </a:spcAft>
              <a:buClr>
                <a:schemeClr val="accent6"/>
              </a:buClr>
              <a:buSzPts val="1100"/>
              <a:buFont typeface="Arial"/>
              <a:buNone/>
            </a:pPr>
            <a:endParaRPr sz="1400" i="1">
              <a:solidFill>
                <a:schemeClr val="accent6"/>
              </a:solidFill>
            </a:endParaRPr>
          </a:p>
          <a:p>
            <a:pPr marL="0" lvl="0" indent="0" algn="l" rtl="0">
              <a:lnSpc>
                <a:spcPct val="115000"/>
              </a:lnSpc>
              <a:spcBef>
                <a:spcPts val="0"/>
              </a:spcBef>
              <a:spcAft>
                <a:spcPts val="0"/>
              </a:spcAft>
              <a:buClr>
                <a:schemeClr val="accent6"/>
              </a:buClr>
              <a:buSzPts val="1100"/>
              <a:buFont typeface="Arial"/>
              <a:buNone/>
            </a:pPr>
            <a:r>
              <a:rPr lang="en" sz="1400">
                <a:solidFill>
                  <a:schemeClr val="accent6"/>
                </a:solidFill>
              </a:rPr>
              <a:t>Resources are your constraints. These constraints are important to consider as they impact governance of the assets and as such have to be managed.</a:t>
            </a:r>
            <a:endParaRPr sz="1400">
              <a:solidFill>
                <a:schemeClr val="accent6"/>
              </a:solidFill>
            </a:endParaRPr>
          </a:p>
          <a:p>
            <a:pPr marL="457200" lvl="0" indent="-317500" algn="l" rtl="0">
              <a:lnSpc>
                <a:spcPct val="115000"/>
              </a:lnSpc>
              <a:spcBef>
                <a:spcPts val="0"/>
              </a:spcBef>
              <a:spcAft>
                <a:spcPts val="0"/>
              </a:spcAft>
              <a:buClr>
                <a:schemeClr val="accent6"/>
              </a:buClr>
              <a:buSzPts val="1400"/>
              <a:buChar char="●"/>
            </a:pPr>
            <a:r>
              <a:rPr lang="en" sz="1400">
                <a:solidFill>
                  <a:schemeClr val="accent6"/>
                </a:solidFill>
              </a:rPr>
              <a:t>Storage - </a:t>
            </a:r>
            <a:r>
              <a:rPr lang="en" sz="1400" i="1">
                <a:solidFill>
                  <a:schemeClr val="accent6"/>
                </a:solidFill>
              </a:rPr>
              <a:t>where data, code, metadata and information are stored i.e Object Store (S3) and Harddrive</a:t>
            </a:r>
            <a:endParaRPr sz="1400">
              <a:solidFill>
                <a:schemeClr val="accent4"/>
              </a:solidFill>
            </a:endParaRPr>
          </a:p>
          <a:p>
            <a:pPr marL="457200" lvl="0" indent="-317500" algn="l" rtl="0">
              <a:lnSpc>
                <a:spcPct val="115000"/>
              </a:lnSpc>
              <a:spcBef>
                <a:spcPts val="0"/>
              </a:spcBef>
              <a:spcAft>
                <a:spcPts val="0"/>
              </a:spcAft>
              <a:buClr>
                <a:schemeClr val="accent6"/>
              </a:buClr>
              <a:buSzPts val="1400"/>
              <a:buChar char="●"/>
            </a:pPr>
            <a:r>
              <a:rPr lang="en" sz="1400">
                <a:solidFill>
                  <a:schemeClr val="accent6"/>
                </a:solidFill>
              </a:rPr>
              <a:t>People</a:t>
            </a:r>
            <a:endParaRPr sz="1400">
              <a:solidFill>
                <a:schemeClr val="accent6"/>
              </a:solidFill>
            </a:endParaRPr>
          </a:p>
          <a:p>
            <a:pPr marL="914400" lvl="1" indent="-317500" algn="l" rtl="0">
              <a:lnSpc>
                <a:spcPct val="115000"/>
              </a:lnSpc>
              <a:spcBef>
                <a:spcPts val="0"/>
              </a:spcBef>
              <a:spcAft>
                <a:spcPts val="0"/>
              </a:spcAft>
              <a:buClr>
                <a:schemeClr val="accent6"/>
              </a:buClr>
              <a:buSzPts val="1400"/>
              <a:buChar char="○"/>
            </a:pPr>
            <a:r>
              <a:rPr lang="en" sz="1400">
                <a:solidFill>
                  <a:schemeClr val="accent6"/>
                </a:solidFill>
              </a:rPr>
              <a:t>Data stewards - responsible for curating metadata, gathering and organizing information, adhering to open science principles, executing against the DMP and Data Governance Plan </a:t>
            </a:r>
            <a:endParaRPr sz="1400">
              <a:solidFill>
                <a:schemeClr val="accent6"/>
              </a:solidFill>
            </a:endParaRPr>
          </a:p>
          <a:p>
            <a:pPr marL="914400" lvl="1" indent="-317500" algn="l" rtl="0">
              <a:lnSpc>
                <a:spcPct val="115000"/>
              </a:lnSpc>
              <a:spcBef>
                <a:spcPts val="0"/>
              </a:spcBef>
              <a:spcAft>
                <a:spcPts val="0"/>
              </a:spcAft>
              <a:buClr>
                <a:schemeClr val="accent6"/>
              </a:buClr>
              <a:buSzPts val="1400"/>
              <a:buChar char="○"/>
            </a:pPr>
            <a:r>
              <a:rPr lang="en" sz="1400">
                <a:solidFill>
                  <a:schemeClr val="accent6"/>
                </a:solidFill>
              </a:rPr>
              <a:t>Data engineers - responsible for intaking, checking, reprocessing data, implementing services to make data, metadata, information accessible</a:t>
            </a:r>
            <a:endParaRPr sz="1400">
              <a:solidFill>
                <a:schemeClr val="accent6"/>
              </a:solidFill>
            </a:endParaRPr>
          </a:p>
          <a:p>
            <a:pPr marL="457200" lvl="0" indent="-317500" algn="l" rtl="0">
              <a:lnSpc>
                <a:spcPct val="115000"/>
              </a:lnSpc>
              <a:spcBef>
                <a:spcPts val="0"/>
              </a:spcBef>
              <a:spcAft>
                <a:spcPts val="0"/>
              </a:spcAft>
              <a:buClr>
                <a:schemeClr val="accent6"/>
              </a:buClr>
              <a:buSzPts val="1400"/>
              <a:buChar char="●"/>
            </a:pPr>
            <a:r>
              <a:rPr lang="en" sz="1400">
                <a:solidFill>
                  <a:schemeClr val="accent4"/>
                </a:solidFill>
              </a:rPr>
              <a:t>Compute - to be added later</a:t>
            </a:r>
            <a:endParaRPr sz="1700">
              <a:solidFill>
                <a:schemeClr val="accent6"/>
              </a:solidFill>
            </a:endParaRPr>
          </a:p>
          <a:p>
            <a:pPr marL="457200" lvl="0" indent="0" algn="l" rtl="0">
              <a:lnSpc>
                <a:spcPct val="115000"/>
              </a:lnSpc>
              <a:spcBef>
                <a:spcPts val="0"/>
              </a:spcBef>
              <a:spcAft>
                <a:spcPts val="0"/>
              </a:spcAft>
              <a:buNone/>
            </a:pPr>
            <a:endParaRPr sz="1400">
              <a:solidFill>
                <a:schemeClr val="accent6"/>
              </a:solidFill>
            </a:endParaRPr>
          </a:p>
        </p:txBody>
      </p:sp>
      <p:sp>
        <p:nvSpPr>
          <p:cNvPr id="159" name="Google Shape;159;p26"/>
          <p:cNvSpPr txBox="1">
            <a:spLocks noGrp="1"/>
          </p:cNvSpPr>
          <p:nvPr>
            <p:ph type="ctrTitle"/>
          </p:nvPr>
        </p:nvSpPr>
        <p:spPr>
          <a:xfrm>
            <a:off x="904175" y="352850"/>
            <a:ext cx="7301700" cy="645300"/>
          </a:xfrm>
          <a:prstGeom prst="rect">
            <a:avLst/>
          </a:prstGeom>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None/>
            </a:pPr>
            <a:r>
              <a:rPr lang="en"/>
              <a:t>Governance Components (2)</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7"/>
          <p:cNvSpPr txBox="1">
            <a:spLocks noGrp="1"/>
          </p:cNvSpPr>
          <p:nvPr>
            <p:ph type="body" idx="1"/>
          </p:nvPr>
        </p:nvSpPr>
        <p:spPr>
          <a:xfrm>
            <a:off x="561675" y="1091350"/>
            <a:ext cx="7872900" cy="28260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 sz="1400" b="1">
                <a:solidFill>
                  <a:schemeClr val="accent6"/>
                </a:solidFill>
                <a:latin typeface="Roboto Condensed"/>
                <a:ea typeface="Roboto Condensed"/>
                <a:cs typeface="Roboto Condensed"/>
                <a:sym typeface="Roboto Condensed"/>
              </a:rPr>
              <a:t>Understanding the Resources you have</a:t>
            </a:r>
            <a:endParaRPr sz="1400" b="1">
              <a:solidFill>
                <a:schemeClr val="accent6"/>
              </a:solidFill>
              <a:latin typeface="Roboto Condensed"/>
              <a:ea typeface="Roboto Condensed"/>
              <a:cs typeface="Roboto Condensed"/>
              <a:sym typeface="Roboto Condensed"/>
            </a:endParaRPr>
          </a:p>
          <a:p>
            <a:pPr marL="0" lvl="0" indent="0" algn="l" rtl="0">
              <a:lnSpc>
                <a:spcPct val="115000"/>
              </a:lnSpc>
              <a:spcBef>
                <a:spcPts val="0"/>
              </a:spcBef>
              <a:spcAft>
                <a:spcPts val="0"/>
              </a:spcAft>
              <a:buNone/>
            </a:pPr>
            <a:endParaRPr sz="1400" i="1">
              <a:solidFill>
                <a:schemeClr val="accent6"/>
              </a:solidFill>
            </a:endParaRPr>
          </a:p>
          <a:p>
            <a:pPr marL="0" lvl="0" indent="0" algn="l" rtl="0">
              <a:lnSpc>
                <a:spcPct val="115000"/>
              </a:lnSpc>
              <a:spcBef>
                <a:spcPts val="0"/>
              </a:spcBef>
              <a:spcAft>
                <a:spcPts val="0"/>
              </a:spcAft>
              <a:buNone/>
            </a:pPr>
            <a:r>
              <a:rPr lang="en" sz="1400">
                <a:solidFill>
                  <a:schemeClr val="accent6"/>
                </a:solidFill>
              </a:rPr>
              <a:t>Resources are your constraints. These constraints are important to consider as they impact governance of the assets and as such have to be managed.</a:t>
            </a:r>
            <a:endParaRPr sz="1400">
              <a:solidFill>
                <a:schemeClr val="accent6"/>
              </a:solidFill>
            </a:endParaRPr>
          </a:p>
          <a:p>
            <a:pPr marL="0" lvl="0" indent="0" algn="l" rtl="0">
              <a:lnSpc>
                <a:spcPct val="115000"/>
              </a:lnSpc>
              <a:spcBef>
                <a:spcPts val="0"/>
              </a:spcBef>
              <a:spcAft>
                <a:spcPts val="0"/>
              </a:spcAft>
              <a:buNone/>
            </a:pPr>
            <a:endParaRPr sz="1400">
              <a:solidFill>
                <a:schemeClr val="accent6"/>
              </a:solidFill>
            </a:endParaRPr>
          </a:p>
          <a:p>
            <a:pPr marL="457200" lvl="0" indent="-317500" algn="l" rtl="0">
              <a:lnSpc>
                <a:spcPct val="115000"/>
              </a:lnSpc>
              <a:spcBef>
                <a:spcPts val="0"/>
              </a:spcBef>
              <a:spcAft>
                <a:spcPts val="0"/>
              </a:spcAft>
              <a:buClr>
                <a:schemeClr val="accent6"/>
              </a:buClr>
              <a:buSzPts val="1400"/>
              <a:buChar char="●"/>
            </a:pPr>
            <a:r>
              <a:rPr lang="en" sz="1400">
                <a:solidFill>
                  <a:schemeClr val="accent6"/>
                </a:solidFill>
              </a:rPr>
              <a:t>Storage - </a:t>
            </a:r>
            <a:r>
              <a:rPr lang="en" sz="1400" i="1">
                <a:solidFill>
                  <a:schemeClr val="accent6"/>
                </a:solidFill>
              </a:rPr>
              <a:t>where data, code, metadata and information are stored i.e Object Store (S3) and Harddrive</a:t>
            </a:r>
            <a:endParaRPr sz="1400">
              <a:solidFill>
                <a:schemeClr val="accent4"/>
              </a:solidFill>
            </a:endParaRPr>
          </a:p>
          <a:p>
            <a:pPr marL="457200" lvl="0" indent="-317500" algn="l" rtl="0">
              <a:lnSpc>
                <a:spcPct val="115000"/>
              </a:lnSpc>
              <a:spcBef>
                <a:spcPts val="0"/>
              </a:spcBef>
              <a:spcAft>
                <a:spcPts val="0"/>
              </a:spcAft>
              <a:buClr>
                <a:schemeClr val="accent6"/>
              </a:buClr>
              <a:buSzPts val="1400"/>
              <a:buChar char="●"/>
            </a:pPr>
            <a:r>
              <a:rPr lang="en" sz="1400">
                <a:solidFill>
                  <a:schemeClr val="accent6"/>
                </a:solidFill>
              </a:rPr>
              <a:t>People</a:t>
            </a:r>
            <a:endParaRPr sz="1400">
              <a:solidFill>
                <a:schemeClr val="accent6"/>
              </a:solidFill>
            </a:endParaRPr>
          </a:p>
          <a:p>
            <a:pPr marL="914400" lvl="1" indent="-317500" algn="l" rtl="0">
              <a:lnSpc>
                <a:spcPct val="115000"/>
              </a:lnSpc>
              <a:spcBef>
                <a:spcPts val="0"/>
              </a:spcBef>
              <a:spcAft>
                <a:spcPts val="0"/>
              </a:spcAft>
              <a:buClr>
                <a:schemeClr val="accent6"/>
              </a:buClr>
              <a:buSzPts val="1400"/>
              <a:buChar char="○"/>
            </a:pPr>
            <a:r>
              <a:rPr lang="en" sz="1400">
                <a:solidFill>
                  <a:schemeClr val="accent6"/>
                </a:solidFill>
              </a:rPr>
              <a:t>Data stewards - responsible for curating metadata, gathering and organizing information, adhering to open science principles, executing against the DMP and Data Governance Plan </a:t>
            </a:r>
            <a:endParaRPr sz="1400">
              <a:solidFill>
                <a:schemeClr val="accent6"/>
              </a:solidFill>
            </a:endParaRPr>
          </a:p>
          <a:p>
            <a:pPr marL="914400" lvl="1" indent="-317500" algn="l" rtl="0">
              <a:lnSpc>
                <a:spcPct val="115000"/>
              </a:lnSpc>
              <a:spcBef>
                <a:spcPts val="0"/>
              </a:spcBef>
              <a:spcAft>
                <a:spcPts val="0"/>
              </a:spcAft>
              <a:buClr>
                <a:schemeClr val="accent6"/>
              </a:buClr>
              <a:buSzPts val="1400"/>
              <a:buChar char="○"/>
            </a:pPr>
            <a:r>
              <a:rPr lang="en" sz="1400">
                <a:solidFill>
                  <a:schemeClr val="accent6"/>
                </a:solidFill>
              </a:rPr>
              <a:t>Data engineers - responsible for intaking, checking, reprocessing data, implementing services to make data, metadata, information accessible</a:t>
            </a:r>
            <a:endParaRPr sz="1400">
              <a:solidFill>
                <a:schemeClr val="accent6"/>
              </a:solidFill>
            </a:endParaRPr>
          </a:p>
          <a:p>
            <a:pPr marL="457200" lvl="0" indent="-317500" algn="l" rtl="0">
              <a:lnSpc>
                <a:spcPct val="115000"/>
              </a:lnSpc>
              <a:spcBef>
                <a:spcPts val="0"/>
              </a:spcBef>
              <a:spcAft>
                <a:spcPts val="0"/>
              </a:spcAft>
              <a:buClr>
                <a:schemeClr val="accent6"/>
              </a:buClr>
              <a:buSzPts val="1400"/>
              <a:buChar char="●"/>
            </a:pPr>
            <a:r>
              <a:rPr lang="en" sz="1400">
                <a:solidFill>
                  <a:schemeClr val="accent4"/>
                </a:solidFill>
              </a:rPr>
              <a:t>Compute - to be added later</a:t>
            </a:r>
            <a:endParaRPr sz="1700">
              <a:solidFill>
                <a:schemeClr val="accent6"/>
              </a:solidFill>
            </a:endParaRPr>
          </a:p>
          <a:p>
            <a:pPr marL="457200" lvl="0" indent="0" algn="l" rtl="0">
              <a:lnSpc>
                <a:spcPct val="115000"/>
              </a:lnSpc>
              <a:spcBef>
                <a:spcPts val="0"/>
              </a:spcBef>
              <a:spcAft>
                <a:spcPts val="0"/>
              </a:spcAft>
              <a:buNone/>
            </a:pPr>
            <a:endParaRPr sz="1400">
              <a:solidFill>
                <a:schemeClr val="accent6"/>
              </a:solidFill>
            </a:endParaRPr>
          </a:p>
        </p:txBody>
      </p:sp>
      <p:sp>
        <p:nvSpPr>
          <p:cNvPr id="165" name="Google Shape;165;p27"/>
          <p:cNvSpPr txBox="1">
            <a:spLocks noGrp="1"/>
          </p:cNvSpPr>
          <p:nvPr>
            <p:ph type="ctrTitle"/>
          </p:nvPr>
        </p:nvSpPr>
        <p:spPr>
          <a:xfrm>
            <a:off x="904175" y="352850"/>
            <a:ext cx="7301700" cy="645300"/>
          </a:xfrm>
          <a:prstGeom prst="rect">
            <a:avLst/>
          </a:prstGeom>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None/>
            </a:pPr>
            <a:r>
              <a:rPr lang="en"/>
              <a:t>Governance Components (2)</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8"/>
          <p:cNvSpPr txBox="1">
            <a:spLocks noGrp="1"/>
          </p:cNvSpPr>
          <p:nvPr>
            <p:ph type="body" idx="1"/>
          </p:nvPr>
        </p:nvSpPr>
        <p:spPr>
          <a:xfrm>
            <a:off x="561675" y="1091350"/>
            <a:ext cx="7872900" cy="28260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 sz="1400" b="1" i="1">
                <a:solidFill>
                  <a:schemeClr val="accent6"/>
                </a:solidFill>
                <a:latin typeface="Roboto Condensed"/>
                <a:ea typeface="Roboto Condensed"/>
                <a:cs typeface="Roboto Condensed"/>
                <a:sym typeface="Roboto Condensed"/>
              </a:rPr>
              <a:t>Foundational : </a:t>
            </a:r>
            <a:r>
              <a:rPr lang="en" sz="1400">
                <a:solidFill>
                  <a:schemeClr val="accent6"/>
                </a:solidFill>
              </a:rPr>
              <a:t>These activities are needed by all projects and impact or inform the data lifecycle</a:t>
            </a:r>
            <a:endParaRPr sz="1400">
              <a:solidFill>
                <a:schemeClr val="accent6"/>
              </a:solidFill>
            </a:endParaRPr>
          </a:p>
          <a:p>
            <a:pPr marL="0" lvl="0" indent="0" algn="l" rtl="0">
              <a:lnSpc>
                <a:spcPct val="115000"/>
              </a:lnSpc>
              <a:spcBef>
                <a:spcPts val="0"/>
              </a:spcBef>
              <a:spcAft>
                <a:spcPts val="0"/>
              </a:spcAft>
              <a:buNone/>
            </a:pPr>
            <a:endParaRPr sz="1400">
              <a:solidFill>
                <a:schemeClr val="accent6"/>
              </a:solidFill>
            </a:endParaRPr>
          </a:p>
          <a:p>
            <a:pPr marL="457200" lvl="0" indent="-323850" algn="l" rtl="0">
              <a:lnSpc>
                <a:spcPct val="115000"/>
              </a:lnSpc>
              <a:spcBef>
                <a:spcPts val="0"/>
              </a:spcBef>
              <a:spcAft>
                <a:spcPts val="0"/>
              </a:spcAft>
              <a:buClr>
                <a:schemeClr val="accent6"/>
              </a:buClr>
              <a:buSzPts val="1500"/>
              <a:buChar char="●"/>
            </a:pPr>
            <a:r>
              <a:rPr lang="en" sz="1400">
                <a:solidFill>
                  <a:schemeClr val="accent6"/>
                </a:solidFill>
              </a:rPr>
              <a:t>Planning and Design - plan &amp; design what needs to be done for your project at each lifecycle phase</a:t>
            </a:r>
            <a:endParaRPr sz="1400">
              <a:solidFill>
                <a:schemeClr val="accent6"/>
              </a:solidFill>
            </a:endParaRPr>
          </a:p>
          <a:p>
            <a:pPr marL="914400" lvl="1" indent="-317500" algn="l" rtl="0">
              <a:lnSpc>
                <a:spcPct val="115000"/>
              </a:lnSpc>
              <a:spcBef>
                <a:spcPts val="0"/>
              </a:spcBef>
              <a:spcAft>
                <a:spcPts val="0"/>
              </a:spcAft>
              <a:buClr>
                <a:schemeClr val="accent6"/>
              </a:buClr>
              <a:buSzPts val="1400"/>
              <a:buChar char="○"/>
            </a:pPr>
            <a:r>
              <a:rPr lang="en" sz="1400">
                <a:solidFill>
                  <a:schemeClr val="accent6"/>
                </a:solidFill>
              </a:rPr>
              <a:t>Determine appropriate lifecycle phases</a:t>
            </a:r>
            <a:endParaRPr sz="1400">
              <a:solidFill>
                <a:schemeClr val="accent6"/>
              </a:solidFill>
            </a:endParaRPr>
          </a:p>
          <a:p>
            <a:pPr marL="914400" lvl="1" indent="-317500" algn="l" rtl="0">
              <a:lnSpc>
                <a:spcPct val="115000"/>
              </a:lnSpc>
              <a:spcBef>
                <a:spcPts val="0"/>
              </a:spcBef>
              <a:spcAft>
                <a:spcPts val="0"/>
              </a:spcAft>
              <a:buClr>
                <a:schemeClr val="accent6"/>
              </a:buClr>
              <a:buSzPts val="1400"/>
              <a:buChar char="○"/>
            </a:pPr>
            <a:r>
              <a:rPr lang="en" sz="1400">
                <a:solidFill>
                  <a:schemeClr val="accent6"/>
                </a:solidFill>
              </a:rPr>
              <a:t>Align with requirements and policies</a:t>
            </a:r>
            <a:endParaRPr sz="1400">
              <a:solidFill>
                <a:schemeClr val="accent6"/>
              </a:solidFill>
            </a:endParaRPr>
          </a:p>
          <a:p>
            <a:pPr marL="914400" lvl="1" indent="-317500" algn="l" rtl="0">
              <a:lnSpc>
                <a:spcPct val="115000"/>
              </a:lnSpc>
              <a:spcBef>
                <a:spcPts val="0"/>
              </a:spcBef>
              <a:spcAft>
                <a:spcPts val="0"/>
              </a:spcAft>
              <a:buClr>
                <a:schemeClr val="accent6"/>
              </a:buClr>
              <a:buSzPts val="1400"/>
              <a:buChar char="○"/>
            </a:pPr>
            <a:r>
              <a:rPr lang="en" sz="1400">
                <a:solidFill>
                  <a:schemeClr val="accent6"/>
                </a:solidFill>
              </a:rPr>
              <a:t>Must consider external constraints such as architecture and other resources (people, costs, storage)</a:t>
            </a:r>
            <a:endParaRPr sz="1400">
              <a:solidFill>
                <a:schemeClr val="accent6"/>
              </a:solidFill>
            </a:endParaRPr>
          </a:p>
          <a:p>
            <a:pPr marL="457200" lvl="0" indent="-323850" algn="l" rtl="0">
              <a:lnSpc>
                <a:spcPct val="115000"/>
              </a:lnSpc>
              <a:spcBef>
                <a:spcPts val="0"/>
              </a:spcBef>
              <a:spcAft>
                <a:spcPts val="0"/>
              </a:spcAft>
              <a:buClr>
                <a:schemeClr val="accent6"/>
              </a:buClr>
              <a:buSzPts val="1500"/>
              <a:buChar char="●"/>
            </a:pPr>
            <a:r>
              <a:rPr lang="en" sz="1400">
                <a:solidFill>
                  <a:schemeClr val="accent6"/>
                </a:solidFill>
              </a:rPr>
              <a:t>Monitoring - periodic assessment of the entities being managed as well as the entire governance process</a:t>
            </a:r>
            <a:endParaRPr sz="1400">
              <a:solidFill>
                <a:schemeClr val="accent6"/>
              </a:solidFill>
            </a:endParaRPr>
          </a:p>
          <a:p>
            <a:pPr marL="914400" lvl="1" indent="-317500" algn="l" rtl="0">
              <a:lnSpc>
                <a:spcPct val="115000"/>
              </a:lnSpc>
              <a:spcBef>
                <a:spcPts val="0"/>
              </a:spcBef>
              <a:spcAft>
                <a:spcPts val="0"/>
              </a:spcAft>
              <a:buClr>
                <a:schemeClr val="accent6"/>
              </a:buClr>
              <a:buSzPts val="1400"/>
              <a:buChar char="○"/>
            </a:pPr>
            <a:r>
              <a:rPr lang="en" sz="1400">
                <a:solidFill>
                  <a:schemeClr val="accent6"/>
                </a:solidFill>
              </a:rPr>
              <a:t>Metrics</a:t>
            </a:r>
            <a:endParaRPr sz="1400">
              <a:solidFill>
                <a:schemeClr val="accent6"/>
              </a:solidFill>
            </a:endParaRPr>
          </a:p>
          <a:p>
            <a:pPr marL="914400" lvl="1" indent="-317500" algn="l" rtl="0">
              <a:lnSpc>
                <a:spcPct val="115000"/>
              </a:lnSpc>
              <a:spcBef>
                <a:spcPts val="0"/>
              </a:spcBef>
              <a:spcAft>
                <a:spcPts val="0"/>
              </a:spcAft>
              <a:buClr>
                <a:schemeClr val="accent6"/>
              </a:buClr>
              <a:buSzPts val="1400"/>
              <a:buChar char="○"/>
            </a:pPr>
            <a:r>
              <a:rPr lang="en" sz="1400">
                <a:solidFill>
                  <a:schemeClr val="accent6"/>
                </a:solidFill>
              </a:rPr>
              <a:t>Quality</a:t>
            </a:r>
            <a:endParaRPr sz="1400">
              <a:solidFill>
                <a:schemeClr val="accent6"/>
              </a:solidFill>
            </a:endParaRPr>
          </a:p>
          <a:p>
            <a:pPr marL="914400" lvl="1" indent="-317500" algn="l" rtl="0">
              <a:lnSpc>
                <a:spcPct val="115000"/>
              </a:lnSpc>
              <a:spcBef>
                <a:spcPts val="0"/>
              </a:spcBef>
              <a:spcAft>
                <a:spcPts val="0"/>
              </a:spcAft>
              <a:buClr>
                <a:schemeClr val="accent6"/>
              </a:buClr>
              <a:buSzPts val="1400"/>
              <a:buChar char="○"/>
            </a:pPr>
            <a:r>
              <a:rPr lang="en" sz="1400">
                <a:solidFill>
                  <a:schemeClr val="accent6"/>
                </a:solidFill>
              </a:rPr>
              <a:t>Security (access controls)</a:t>
            </a:r>
            <a:endParaRPr sz="1400">
              <a:solidFill>
                <a:schemeClr val="accent6"/>
              </a:solidFill>
            </a:endParaRPr>
          </a:p>
          <a:p>
            <a:pPr marL="914400" lvl="1" indent="-317500" algn="l" rtl="0">
              <a:lnSpc>
                <a:spcPct val="115000"/>
              </a:lnSpc>
              <a:spcBef>
                <a:spcPts val="0"/>
              </a:spcBef>
              <a:spcAft>
                <a:spcPts val="0"/>
              </a:spcAft>
              <a:buClr>
                <a:schemeClr val="accent6"/>
              </a:buClr>
              <a:buSzPts val="1400"/>
              <a:buChar char="○"/>
            </a:pPr>
            <a:r>
              <a:rPr lang="en" sz="1400">
                <a:solidFill>
                  <a:schemeClr val="accent6"/>
                </a:solidFill>
              </a:rPr>
              <a:t>Resources</a:t>
            </a:r>
            <a:endParaRPr sz="1700">
              <a:solidFill>
                <a:schemeClr val="accent6"/>
              </a:solidFill>
            </a:endParaRPr>
          </a:p>
          <a:p>
            <a:pPr marL="457200" lvl="0" indent="0" algn="l" rtl="0">
              <a:lnSpc>
                <a:spcPct val="115000"/>
              </a:lnSpc>
              <a:spcBef>
                <a:spcPts val="1000"/>
              </a:spcBef>
              <a:spcAft>
                <a:spcPts val="0"/>
              </a:spcAft>
              <a:buNone/>
            </a:pPr>
            <a:endParaRPr sz="1400">
              <a:solidFill>
                <a:schemeClr val="accent6"/>
              </a:solidFill>
            </a:endParaRPr>
          </a:p>
        </p:txBody>
      </p:sp>
      <p:sp>
        <p:nvSpPr>
          <p:cNvPr id="171" name="Google Shape;171;p28"/>
          <p:cNvSpPr txBox="1">
            <a:spLocks noGrp="1"/>
          </p:cNvSpPr>
          <p:nvPr>
            <p:ph type="ctrTitle"/>
          </p:nvPr>
        </p:nvSpPr>
        <p:spPr>
          <a:xfrm>
            <a:off x="904175" y="352850"/>
            <a:ext cx="7301700" cy="645300"/>
          </a:xfrm>
          <a:prstGeom prst="rect">
            <a:avLst/>
          </a:prstGeom>
        </p:spPr>
        <p:txBody>
          <a:bodyPr spcFirstLastPara="1" wrap="square" lIns="91425" tIns="45700" rIns="91425" bIns="45700" anchor="t" anchorCtr="0">
            <a:normAutofit/>
          </a:bodyPr>
          <a:lstStyle/>
          <a:p>
            <a:pPr marL="0" lvl="0" indent="0" algn="l" rtl="0">
              <a:lnSpc>
                <a:spcPct val="115000"/>
              </a:lnSpc>
              <a:spcBef>
                <a:spcPts val="0"/>
              </a:spcBef>
              <a:spcAft>
                <a:spcPts val="0"/>
              </a:spcAft>
              <a:buNone/>
            </a:pPr>
            <a:r>
              <a:rPr lang="en"/>
              <a:t>Activities that you will have to perform (1)</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9"/>
          <p:cNvSpPr txBox="1">
            <a:spLocks noGrp="1"/>
          </p:cNvSpPr>
          <p:nvPr>
            <p:ph type="body" idx="1"/>
          </p:nvPr>
        </p:nvSpPr>
        <p:spPr>
          <a:xfrm>
            <a:off x="561675" y="1091350"/>
            <a:ext cx="7872900" cy="28260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 sz="1400" b="1">
                <a:solidFill>
                  <a:schemeClr val="accent6"/>
                </a:solidFill>
                <a:latin typeface="Roboto Condensed"/>
                <a:ea typeface="Roboto Condensed"/>
                <a:cs typeface="Roboto Condensed"/>
                <a:sym typeface="Roboto Condensed"/>
              </a:rPr>
              <a:t>Data LifeCycle</a:t>
            </a:r>
            <a:r>
              <a:rPr lang="en" sz="1400">
                <a:solidFill>
                  <a:schemeClr val="accent6"/>
                </a:solidFill>
              </a:rPr>
              <a:t> : These activities are implemented at different phases of the data lifecycle</a:t>
            </a:r>
            <a:endParaRPr sz="1400">
              <a:solidFill>
                <a:schemeClr val="accent6"/>
              </a:solidFill>
            </a:endParaRPr>
          </a:p>
          <a:p>
            <a:pPr marL="457200" lvl="0" indent="-323850" algn="l" rtl="0">
              <a:spcBef>
                <a:spcPts val="1000"/>
              </a:spcBef>
              <a:spcAft>
                <a:spcPts val="0"/>
              </a:spcAft>
              <a:buClr>
                <a:schemeClr val="accent6"/>
              </a:buClr>
              <a:buSzPts val="1500"/>
              <a:buChar char="●"/>
            </a:pPr>
            <a:r>
              <a:rPr lang="en" sz="1400">
                <a:solidFill>
                  <a:schemeClr val="accent6"/>
                </a:solidFill>
              </a:rPr>
              <a:t>Generation/Curation - activities associated with collecting, creating, producing, acquiring, and curating core entities. Activities include: Collection, Creation, Production, Acquisition, Curation, Ingestion, Storage</a:t>
            </a:r>
            <a:endParaRPr sz="1400">
              <a:solidFill>
                <a:schemeClr val="accent6"/>
              </a:solidFill>
            </a:endParaRPr>
          </a:p>
          <a:p>
            <a:pPr marL="457200" lvl="0" indent="-323850" algn="l" rtl="0">
              <a:spcBef>
                <a:spcPts val="0"/>
              </a:spcBef>
              <a:spcAft>
                <a:spcPts val="0"/>
              </a:spcAft>
              <a:buClr>
                <a:schemeClr val="accent6"/>
              </a:buClr>
              <a:buSzPts val="1500"/>
              <a:buChar char="●"/>
            </a:pPr>
            <a:r>
              <a:rPr lang="en" sz="1400">
                <a:solidFill>
                  <a:schemeClr val="accent6"/>
                </a:solidFill>
              </a:rPr>
              <a:t>Sharing - activities associated with making the core entities discoverable and accessible. Activities include:</a:t>
            </a:r>
            <a:endParaRPr sz="1400">
              <a:solidFill>
                <a:schemeClr val="accent6"/>
              </a:solidFill>
            </a:endParaRPr>
          </a:p>
          <a:p>
            <a:pPr marL="914400" lvl="1" indent="-317500" algn="l" rtl="0">
              <a:spcBef>
                <a:spcPts val="0"/>
              </a:spcBef>
              <a:spcAft>
                <a:spcPts val="0"/>
              </a:spcAft>
              <a:buClr>
                <a:schemeClr val="accent6"/>
              </a:buClr>
              <a:buSzPts val="1400"/>
              <a:buChar char="○"/>
            </a:pPr>
            <a:r>
              <a:rPr lang="en" sz="1400">
                <a:solidFill>
                  <a:schemeClr val="accent6"/>
                </a:solidFill>
              </a:rPr>
              <a:t>Publication of entities to an open, searchable catalog or a repository</a:t>
            </a:r>
            <a:endParaRPr sz="1400">
              <a:solidFill>
                <a:schemeClr val="accent6"/>
              </a:solidFill>
            </a:endParaRPr>
          </a:p>
          <a:p>
            <a:pPr marL="914400" lvl="1" indent="-317500" algn="l" rtl="0">
              <a:spcBef>
                <a:spcPts val="0"/>
              </a:spcBef>
              <a:spcAft>
                <a:spcPts val="0"/>
              </a:spcAft>
              <a:buClr>
                <a:schemeClr val="accent6"/>
              </a:buClr>
              <a:buSzPts val="1400"/>
              <a:buChar char="○"/>
            </a:pPr>
            <a:r>
              <a:rPr lang="en" sz="1400">
                <a:solidFill>
                  <a:schemeClr val="accent6"/>
                </a:solidFill>
              </a:rPr>
              <a:t>Dissemination/communication of information to stakeholders</a:t>
            </a:r>
            <a:endParaRPr sz="1400">
              <a:solidFill>
                <a:schemeClr val="accent6"/>
              </a:solidFill>
            </a:endParaRPr>
          </a:p>
          <a:p>
            <a:pPr marL="914400" lvl="1" indent="-317500" algn="l" rtl="0">
              <a:spcBef>
                <a:spcPts val="0"/>
              </a:spcBef>
              <a:spcAft>
                <a:spcPts val="0"/>
              </a:spcAft>
              <a:buClr>
                <a:schemeClr val="accent6"/>
              </a:buClr>
              <a:buSzPts val="1400"/>
              <a:buChar char="○"/>
            </a:pPr>
            <a:r>
              <a:rPr lang="en" sz="1400">
                <a:solidFill>
                  <a:schemeClr val="accent6"/>
                </a:solidFill>
              </a:rPr>
              <a:t>Ensuring access to the core entities</a:t>
            </a:r>
            <a:endParaRPr sz="1400">
              <a:solidFill>
                <a:schemeClr val="accent6"/>
              </a:solidFill>
            </a:endParaRPr>
          </a:p>
          <a:p>
            <a:pPr marL="457200" lvl="0" indent="-323850" algn="l" rtl="0">
              <a:spcBef>
                <a:spcPts val="1000"/>
              </a:spcBef>
              <a:spcAft>
                <a:spcPts val="0"/>
              </a:spcAft>
              <a:buClr>
                <a:schemeClr val="accent6"/>
              </a:buClr>
              <a:buSzPts val="1500"/>
              <a:buChar char="●"/>
            </a:pPr>
            <a:r>
              <a:rPr lang="en" sz="1400">
                <a:solidFill>
                  <a:schemeClr val="accent6"/>
                </a:solidFill>
              </a:rPr>
              <a:t>Use/Reuse - activities associated with making core entities usable (reusable) to stakeholders. Activities for interacting with the core entities include: </a:t>
            </a:r>
            <a:endParaRPr sz="1400">
              <a:solidFill>
                <a:schemeClr val="accent6"/>
              </a:solidFill>
            </a:endParaRPr>
          </a:p>
          <a:p>
            <a:pPr marL="914400" lvl="1" indent="-317500" algn="l" rtl="0">
              <a:spcBef>
                <a:spcPts val="0"/>
              </a:spcBef>
              <a:spcAft>
                <a:spcPts val="0"/>
              </a:spcAft>
              <a:buClr>
                <a:schemeClr val="accent6"/>
              </a:buClr>
              <a:buSzPts val="1400"/>
              <a:buChar char="○"/>
            </a:pPr>
            <a:r>
              <a:rPr lang="en" sz="1400">
                <a:solidFill>
                  <a:schemeClr val="accent6"/>
                </a:solidFill>
              </a:rPr>
              <a:t>Exploration - data, metadata, information, code</a:t>
            </a:r>
            <a:endParaRPr sz="1400">
              <a:solidFill>
                <a:schemeClr val="accent6"/>
              </a:solidFill>
            </a:endParaRPr>
          </a:p>
          <a:p>
            <a:pPr marL="914400" lvl="1" indent="-317500" algn="l" rtl="0">
              <a:spcBef>
                <a:spcPts val="0"/>
              </a:spcBef>
              <a:spcAft>
                <a:spcPts val="0"/>
              </a:spcAft>
              <a:buClr>
                <a:schemeClr val="accent6"/>
              </a:buClr>
              <a:buSzPts val="1400"/>
              <a:buChar char="○"/>
            </a:pPr>
            <a:r>
              <a:rPr lang="en" sz="1400">
                <a:solidFill>
                  <a:schemeClr val="accent6"/>
                </a:solidFill>
              </a:rPr>
              <a:t>Execution - code</a:t>
            </a:r>
            <a:endParaRPr sz="1400">
              <a:solidFill>
                <a:schemeClr val="accent6"/>
              </a:solidFill>
            </a:endParaRPr>
          </a:p>
          <a:p>
            <a:pPr marL="914400" lvl="1" indent="-317500" algn="l" rtl="0">
              <a:spcBef>
                <a:spcPts val="0"/>
              </a:spcBef>
              <a:spcAft>
                <a:spcPts val="0"/>
              </a:spcAft>
              <a:buClr>
                <a:schemeClr val="accent6"/>
              </a:buClr>
              <a:buSzPts val="1400"/>
              <a:buChar char="○"/>
            </a:pPr>
            <a:r>
              <a:rPr lang="en" sz="1400">
                <a:solidFill>
                  <a:schemeClr val="accent6"/>
                </a:solidFill>
              </a:rPr>
              <a:t>Analysis - data, metadata</a:t>
            </a:r>
            <a:endParaRPr sz="1400">
              <a:solidFill>
                <a:schemeClr val="accent6"/>
              </a:solidFill>
            </a:endParaRPr>
          </a:p>
          <a:p>
            <a:pPr marL="914400" lvl="1" indent="-317500" algn="l" rtl="0">
              <a:spcBef>
                <a:spcPts val="0"/>
              </a:spcBef>
              <a:spcAft>
                <a:spcPts val="0"/>
              </a:spcAft>
              <a:buClr>
                <a:schemeClr val="accent6"/>
              </a:buClr>
              <a:buSzPts val="1400"/>
              <a:buChar char="○"/>
            </a:pPr>
            <a:r>
              <a:rPr lang="en" sz="1400">
                <a:solidFill>
                  <a:schemeClr val="accent6"/>
                </a:solidFill>
              </a:rPr>
              <a:t>Visualization - data</a:t>
            </a:r>
            <a:endParaRPr sz="1400">
              <a:solidFill>
                <a:schemeClr val="accent6"/>
              </a:solidFill>
            </a:endParaRPr>
          </a:p>
          <a:p>
            <a:pPr marL="457200" lvl="0" indent="-323850" algn="l" rtl="0">
              <a:spcBef>
                <a:spcPts val="1000"/>
              </a:spcBef>
              <a:spcAft>
                <a:spcPts val="0"/>
              </a:spcAft>
              <a:buClr>
                <a:schemeClr val="accent6"/>
              </a:buClr>
              <a:buSzPts val="1500"/>
              <a:buChar char="●"/>
            </a:pPr>
            <a:r>
              <a:rPr lang="en" sz="1400">
                <a:solidFill>
                  <a:schemeClr val="accent6"/>
                </a:solidFill>
              </a:rPr>
              <a:t>Preservation - activities associated with long term care of the core entities. Activities include: Archiving, Maintenance, Disposal</a:t>
            </a:r>
            <a:endParaRPr sz="1700" i="1">
              <a:solidFill>
                <a:schemeClr val="accent6"/>
              </a:solidFill>
            </a:endParaRPr>
          </a:p>
          <a:p>
            <a:pPr marL="457200" lvl="0" indent="0" algn="l" rtl="0">
              <a:lnSpc>
                <a:spcPct val="115000"/>
              </a:lnSpc>
              <a:spcBef>
                <a:spcPts val="0"/>
              </a:spcBef>
              <a:spcAft>
                <a:spcPts val="0"/>
              </a:spcAft>
              <a:buNone/>
            </a:pPr>
            <a:endParaRPr sz="1400">
              <a:solidFill>
                <a:schemeClr val="accent6"/>
              </a:solidFill>
            </a:endParaRPr>
          </a:p>
        </p:txBody>
      </p:sp>
      <p:sp>
        <p:nvSpPr>
          <p:cNvPr id="177" name="Google Shape;177;p29"/>
          <p:cNvSpPr txBox="1">
            <a:spLocks noGrp="1"/>
          </p:cNvSpPr>
          <p:nvPr>
            <p:ph type="ctrTitle"/>
          </p:nvPr>
        </p:nvSpPr>
        <p:spPr>
          <a:xfrm>
            <a:off x="904175" y="352850"/>
            <a:ext cx="7301700" cy="645300"/>
          </a:xfrm>
          <a:prstGeom prst="rect">
            <a:avLst/>
          </a:prstGeom>
        </p:spPr>
        <p:txBody>
          <a:bodyPr spcFirstLastPara="1" wrap="square" lIns="91425" tIns="45700" rIns="91425" bIns="45700" anchor="t" anchorCtr="0">
            <a:normAutofit/>
          </a:bodyPr>
          <a:lstStyle/>
          <a:p>
            <a:pPr marL="0" lvl="0" indent="0" algn="l" rtl="0">
              <a:lnSpc>
                <a:spcPct val="115000"/>
              </a:lnSpc>
              <a:spcBef>
                <a:spcPts val="0"/>
              </a:spcBef>
              <a:spcAft>
                <a:spcPts val="0"/>
              </a:spcAft>
              <a:buNone/>
            </a:pPr>
            <a:r>
              <a:rPr lang="en"/>
              <a:t>Activities that you will have to perform (2)</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30"/>
          <p:cNvSpPr txBox="1">
            <a:spLocks noGrp="1"/>
          </p:cNvSpPr>
          <p:nvPr>
            <p:ph type="body" idx="1"/>
          </p:nvPr>
        </p:nvSpPr>
        <p:spPr>
          <a:xfrm>
            <a:off x="743600" y="1192900"/>
            <a:ext cx="5305800" cy="351300"/>
          </a:xfrm>
          <a:prstGeom prst="rect">
            <a:avLst/>
          </a:prstGeom>
        </p:spPr>
        <p:txBody>
          <a:bodyPr spcFirstLastPara="1" wrap="square" lIns="0" tIns="0" rIns="0" bIns="0" anchor="t" anchorCtr="0">
            <a:noAutofit/>
          </a:bodyPr>
          <a:lstStyle/>
          <a:p>
            <a:pPr marL="0" lvl="0" indent="0" algn="l" rtl="0">
              <a:spcBef>
                <a:spcPts val="0"/>
              </a:spcBef>
              <a:spcAft>
                <a:spcPts val="1000"/>
              </a:spcAft>
              <a:buClr>
                <a:schemeClr val="accent6"/>
              </a:buClr>
              <a:buSzPts val="1100"/>
              <a:buFont typeface="Arial"/>
              <a:buNone/>
            </a:pPr>
            <a:r>
              <a:rPr lang="en" sz="1400">
                <a:solidFill>
                  <a:schemeClr val="accent6"/>
                </a:solidFill>
              </a:rPr>
              <a:t>The mDGF structure and the numbering system</a:t>
            </a:r>
            <a:endParaRPr sz="1500"/>
          </a:p>
        </p:txBody>
      </p:sp>
      <p:sp>
        <p:nvSpPr>
          <p:cNvPr id="183" name="Google Shape;183;p30"/>
          <p:cNvSpPr txBox="1">
            <a:spLocks noGrp="1"/>
          </p:cNvSpPr>
          <p:nvPr>
            <p:ph type="ctrTitle"/>
          </p:nvPr>
        </p:nvSpPr>
        <p:spPr>
          <a:xfrm>
            <a:off x="904175" y="352850"/>
            <a:ext cx="7301700" cy="645300"/>
          </a:xfrm>
          <a:prstGeom prst="rect">
            <a:avLst/>
          </a:prstGeom>
        </p:spPr>
        <p:txBody>
          <a:bodyPr spcFirstLastPara="1" wrap="square" lIns="91425" tIns="45700" rIns="91425" bIns="45700" anchor="t" anchorCtr="0">
            <a:normAutofit/>
          </a:bodyPr>
          <a:lstStyle/>
          <a:p>
            <a:pPr marL="0" lvl="0" indent="0" algn="ctr" rtl="0">
              <a:spcBef>
                <a:spcPts val="0"/>
              </a:spcBef>
              <a:spcAft>
                <a:spcPts val="0"/>
              </a:spcAft>
              <a:buNone/>
            </a:pPr>
            <a:r>
              <a:rPr lang="en"/>
              <a:t>mDGF Structure</a:t>
            </a:r>
            <a:endParaRPr/>
          </a:p>
        </p:txBody>
      </p:sp>
      <p:pic>
        <p:nvPicPr>
          <p:cNvPr id="184" name="Google Shape;184;p30"/>
          <p:cNvPicPr preferRelativeResize="0"/>
          <p:nvPr/>
        </p:nvPicPr>
        <p:blipFill>
          <a:blip r:embed="rId3">
            <a:alphaModFix/>
          </a:blip>
          <a:stretch>
            <a:fillRect/>
          </a:stretch>
        </p:blipFill>
        <p:spPr>
          <a:xfrm>
            <a:off x="743600" y="1461075"/>
            <a:ext cx="6553200" cy="2495550"/>
          </a:xfrm>
          <a:prstGeom prst="rect">
            <a:avLst/>
          </a:prstGeom>
          <a:noFill/>
          <a:ln>
            <a:noFill/>
          </a:ln>
        </p:spPr>
      </p:pic>
      <p:sp>
        <p:nvSpPr>
          <p:cNvPr id="185" name="Google Shape;185;p30"/>
          <p:cNvSpPr txBox="1">
            <a:spLocks noGrp="1"/>
          </p:cNvSpPr>
          <p:nvPr>
            <p:ph type="body" idx="1"/>
          </p:nvPr>
        </p:nvSpPr>
        <p:spPr>
          <a:xfrm>
            <a:off x="1367300" y="4081325"/>
            <a:ext cx="5305800" cy="351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400">
                <a:solidFill>
                  <a:schemeClr val="accent6"/>
                </a:solidFill>
              </a:rPr>
              <a:t>Each section say 1.1 has three components:</a:t>
            </a:r>
            <a:endParaRPr sz="1400">
              <a:solidFill>
                <a:schemeClr val="accent6"/>
              </a:solidFill>
            </a:endParaRPr>
          </a:p>
          <a:p>
            <a:pPr marL="457200" lvl="0" indent="-317500" algn="l" rtl="0">
              <a:spcBef>
                <a:spcPts val="1000"/>
              </a:spcBef>
              <a:spcAft>
                <a:spcPts val="0"/>
              </a:spcAft>
              <a:buClr>
                <a:schemeClr val="accent6"/>
              </a:buClr>
              <a:buSzPts val="1400"/>
              <a:buAutoNum type="alphaUcPeriod"/>
            </a:pPr>
            <a:r>
              <a:rPr lang="en" sz="1400">
                <a:solidFill>
                  <a:schemeClr val="accent6"/>
                </a:solidFill>
              </a:rPr>
              <a:t>Requirement</a:t>
            </a:r>
            <a:endParaRPr sz="1400">
              <a:solidFill>
                <a:schemeClr val="accent6"/>
              </a:solidFill>
            </a:endParaRPr>
          </a:p>
          <a:p>
            <a:pPr marL="457200" lvl="0" indent="-317500" algn="l" rtl="0">
              <a:spcBef>
                <a:spcPts val="0"/>
              </a:spcBef>
              <a:spcAft>
                <a:spcPts val="0"/>
              </a:spcAft>
              <a:buClr>
                <a:schemeClr val="accent6"/>
              </a:buClr>
              <a:buSzPts val="1400"/>
              <a:buAutoNum type="alphaUcPeriod"/>
            </a:pPr>
            <a:r>
              <a:rPr lang="en" sz="1400">
                <a:solidFill>
                  <a:schemeClr val="accent6"/>
                </a:solidFill>
              </a:rPr>
              <a:t>Implementation Procedures</a:t>
            </a:r>
            <a:endParaRPr sz="1400">
              <a:solidFill>
                <a:schemeClr val="accent6"/>
              </a:solidFill>
            </a:endParaRPr>
          </a:p>
          <a:p>
            <a:pPr marL="457200" lvl="0" indent="-317500" algn="l" rtl="0">
              <a:spcBef>
                <a:spcPts val="0"/>
              </a:spcBef>
              <a:spcAft>
                <a:spcPts val="0"/>
              </a:spcAft>
              <a:buClr>
                <a:srgbClr val="888888"/>
              </a:buClr>
              <a:buSzPts val="1400"/>
              <a:buAutoNum type="alphaUcPeriod"/>
            </a:pPr>
            <a:r>
              <a:rPr lang="en" sz="1400">
                <a:solidFill>
                  <a:srgbClr val="888888"/>
                </a:solidFill>
              </a:rPr>
              <a:t>Automation (Task or Checks)</a:t>
            </a:r>
            <a:endParaRPr sz="1400">
              <a:solidFill>
                <a:srgbClr val="888888"/>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1"/>
          <p:cNvSpPr txBox="1">
            <a:spLocks noGrp="1"/>
          </p:cNvSpPr>
          <p:nvPr>
            <p:ph type="ctrTitle"/>
          </p:nvPr>
        </p:nvSpPr>
        <p:spPr>
          <a:xfrm>
            <a:off x="904175" y="352850"/>
            <a:ext cx="7301700" cy="645300"/>
          </a:xfrm>
          <a:prstGeom prst="rect">
            <a:avLst/>
          </a:prstGeom>
        </p:spPr>
        <p:txBody>
          <a:bodyPr spcFirstLastPara="1" wrap="square" lIns="91425" tIns="45700" rIns="91425" bIns="45700" anchor="t" anchorCtr="0">
            <a:normAutofit/>
          </a:bodyPr>
          <a:lstStyle/>
          <a:p>
            <a:pPr marL="0" lvl="0" indent="0" algn="ctr" rtl="0">
              <a:spcBef>
                <a:spcPts val="0"/>
              </a:spcBef>
              <a:spcAft>
                <a:spcPts val="0"/>
              </a:spcAft>
              <a:buNone/>
            </a:pPr>
            <a:r>
              <a:rPr lang="en"/>
              <a:t>Example: For Data </a:t>
            </a:r>
            <a:endParaRPr/>
          </a:p>
        </p:txBody>
      </p:sp>
      <p:pic>
        <p:nvPicPr>
          <p:cNvPr id="191" name="Google Shape;191;p31"/>
          <p:cNvPicPr preferRelativeResize="0"/>
          <p:nvPr/>
        </p:nvPicPr>
        <p:blipFill>
          <a:blip r:embed="rId3">
            <a:alphaModFix/>
          </a:blip>
          <a:stretch>
            <a:fillRect/>
          </a:stretch>
        </p:blipFill>
        <p:spPr>
          <a:xfrm>
            <a:off x="364800" y="1229025"/>
            <a:ext cx="4258726" cy="3436225"/>
          </a:xfrm>
          <a:prstGeom prst="rect">
            <a:avLst/>
          </a:prstGeom>
          <a:noFill/>
          <a:ln>
            <a:noFill/>
          </a:ln>
        </p:spPr>
      </p:pic>
      <p:pic>
        <p:nvPicPr>
          <p:cNvPr id="192" name="Google Shape;192;p31"/>
          <p:cNvPicPr preferRelativeResize="0"/>
          <p:nvPr/>
        </p:nvPicPr>
        <p:blipFill>
          <a:blip r:embed="rId4">
            <a:alphaModFix/>
          </a:blip>
          <a:stretch>
            <a:fillRect/>
          </a:stretch>
        </p:blipFill>
        <p:spPr>
          <a:xfrm>
            <a:off x="4868276" y="1229025"/>
            <a:ext cx="3985376" cy="3840551"/>
          </a:xfrm>
          <a:prstGeom prst="rect">
            <a:avLst/>
          </a:prstGeom>
          <a:noFill/>
          <a:ln>
            <a:noFill/>
          </a:ln>
        </p:spPr>
      </p:pic>
      <p:cxnSp>
        <p:nvCxnSpPr>
          <p:cNvPr id="193" name="Google Shape;193;p31"/>
          <p:cNvCxnSpPr/>
          <p:nvPr/>
        </p:nvCxnSpPr>
        <p:spPr>
          <a:xfrm rot="10800000" flipH="1">
            <a:off x="4211750" y="1470125"/>
            <a:ext cx="794100" cy="387900"/>
          </a:xfrm>
          <a:prstGeom prst="straightConnector1">
            <a:avLst/>
          </a:prstGeom>
          <a:noFill/>
          <a:ln w="38100" cap="flat" cmpd="sng">
            <a:solidFill>
              <a:schemeClr val="dk2"/>
            </a:solidFill>
            <a:prstDash val="solid"/>
            <a:round/>
            <a:headEnd type="none" w="med" len="med"/>
            <a:tailEnd type="triangle" w="med" len="med"/>
          </a:ln>
        </p:spPr>
      </p:cxnSp>
      <p:cxnSp>
        <p:nvCxnSpPr>
          <p:cNvPr id="194" name="Google Shape;194;p31"/>
          <p:cNvCxnSpPr/>
          <p:nvPr/>
        </p:nvCxnSpPr>
        <p:spPr>
          <a:xfrm>
            <a:off x="4074175" y="2001200"/>
            <a:ext cx="1070400" cy="1611300"/>
          </a:xfrm>
          <a:prstGeom prst="straightConnector1">
            <a:avLst/>
          </a:prstGeom>
          <a:noFill/>
          <a:ln w="38100" cap="flat" cmpd="sng">
            <a:solidFill>
              <a:schemeClr val="dk2"/>
            </a:solidFill>
            <a:prstDash val="solid"/>
            <a:round/>
            <a:headEnd type="none" w="med" len="med"/>
            <a:tailEnd type="triangle" w="med" len="med"/>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2"/>
          <p:cNvSpPr txBox="1">
            <a:spLocks noGrp="1"/>
          </p:cNvSpPr>
          <p:nvPr>
            <p:ph type="body" idx="1"/>
          </p:nvPr>
        </p:nvSpPr>
        <p:spPr>
          <a:xfrm>
            <a:off x="515500" y="888200"/>
            <a:ext cx="8239500" cy="31860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 sz="1400">
                <a:solidFill>
                  <a:schemeClr val="accent6"/>
                </a:solidFill>
              </a:rPr>
              <a:t>Framework will be in an open GitHub to allow others to contribute and improve </a:t>
            </a:r>
            <a:endParaRPr sz="1400">
              <a:solidFill>
                <a:schemeClr val="accent6"/>
              </a:solidFill>
            </a:endParaRPr>
          </a:p>
          <a:p>
            <a:pPr marL="0" lvl="0" indent="0" algn="l" rtl="0">
              <a:lnSpc>
                <a:spcPct val="115000"/>
              </a:lnSpc>
              <a:spcBef>
                <a:spcPts val="0"/>
              </a:spcBef>
              <a:spcAft>
                <a:spcPts val="0"/>
              </a:spcAft>
              <a:buNone/>
            </a:pPr>
            <a:endParaRPr sz="1400">
              <a:solidFill>
                <a:schemeClr val="accent6"/>
              </a:solidFill>
            </a:endParaRPr>
          </a:p>
          <a:p>
            <a:pPr marL="457200" lvl="0" indent="-317500" algn="l" rtl="0">
              <a:lnSpc>
                <a:spcPct val="115000"/>
              </a:lnSpc>
              <a:spcBef>
                <a:spcPts val="0"/>
              </a:spcBef>
              <a:spcAft>
                <a:spcPts val="0"/>
              </a:spcAft>
              <a:buClr>
                <a:schemeClr val="accent6"/>
              </a:buClr>
              <a:buSzPts val="1400"/>
              <a:buChar char="●"/>
            </a:pPr>
            <a:r>
              <a:rPr lang="en" sz="1400">
                <a:solidFill>
                  <a:schemeClr val="accent6"/>
                </a:solidFill>
              </a:rPr>
              <a:t>Understand the structure and the numbering system for each section</a:t>
            </a:r>
            <a:endParaRPr sz="1400">
              <a:solidFill>
                <a:schemeClr val="accent6"/>
              </a:solidFill>
            </a:endParaRPr>
          </a:p>
          <a:p>
            <a:pPr marL="457200" lvl="0" indent="-317500" algn="l" rtl="0">
              <a:lnSpc>
                <a:spcPct val="115000"/>
              </a:lnSpc>
              <a:spcBef>
                <a:spcPts val="0"/>
              </a:spcBef>
              <a:spcAft>
                <a:spcPts val="0"/>
              </a:spcAft>
              <a:buClr>
                <a:schemeClr val="accent6"/>
              </a:buClr>
              <a:buSzPts val="1400"/>
              <a:buChar char="●"/>
            </a:pPr>
            <a:r>
              <a:rPr lang="en" sz="1400">
                <a:solidFill>
                  <a:schemeClr val="accent6"/>
                </a:solidFill>
              </a:rPr>
              <a:t>Framework consists of three parts, all mapped to each other</a:t>
            </a:r>
            <a:endParaRPr sz="1400">
              <a:solidFill>
                <a:schemeClr val="accent6"/>
              </a:solidFill>
            </a:endParaRPr>
          </a:p>
          <a:p>
            <a:pPr marL="914400" lvl="1" indent="-317500" algn="l" rtl="0">
              <a:lnSpc>
                <a:spcPct val="115000"/>
              </a:lnSpc>
              <a:spcBef>
                <a:spcPts val="0"/>
              </a:spcBef>
              <a:spcAft>
                <a:spcPts val="0"/>
              </a:spcAft>
              <a:buClr>
                <a:schemeClr val="accent6"/>
              </a:buClr>
              <a:buSzPts val="1400"/>
              <a:buChar char="○"/>
            </a:pPr>
            <a:r>
              <a:rPr lang="en" sz="1400">
                <a:solidFill>
                  <a:schemeClr val="accent6"/>
                </a:solidFill>
              </a:rPr>
              <a:t>Requirements</a:t>
            </a:r>
            <a:endParaRPr sz="1400">
              <a:solidFill>
                <a:schemeClr val="accent6"/>
              </a:solidFill>
            </a:endParaRPr>
          </a:p>
          <a:p>
            <a:pPr marL="914400" lvl="1" indent="-317500" algn="l" rtl="0">
              <a:lnSpc>
                <a:spcPct val="115000"/>
              </a:lnSpc>
              <a:spcBef>
                <a:spcPts val="0"/>
              </a:spcBef>
              <a:spcAft>
                <a:spcPts val="0"/>
              </a:spcAft>
              <a:buClr>
                <a:schemeClr val="accent6"/>
              </a:buClr>
              <a:buSzPts val="1400"/>
              <a:buChar char="○"/>
            </a:pPr>
            <a:r>
              <a:rPr lang="en" sz="1400">
                <a:solidFill>
                  <a:schemeClr val="accent6"/>
                </a:solidFill>
              </a:rPr>
              <a:t>Procedures (Data Management Tasks)</a:t>
            </a:r>
            <a:endParaRPr sz="1400">
              <a:solidFill>
                <a:schemeClr val="accent6"/>
              </a:solidFill>
            </a:endParaRPr>
          </a:p>
          <a:p>
            <a:pPr marL="914400" lvl="1" indent="-317500" algn="l" rtl="0">
              <a:lnSpc>
                <a:spcPct val="115000"/>
              </a:lnSpc>
              <a:spcBef>
                <a:spcPts val="0"/>
              </a:spcBef>
              <a:spcAft>
                <a:spcPts val="0"/>
              </a:spcAft>
              <a:buClr>
                <a:schemeClr val="accent6"/>
              </a:buClr>
              <a:buSzPts val="1400"/>
              <a:buChar char="○"/>
            </a:pPr>
            <a:r>
              <a:rPr lang="en" sz="1400">
                <a:solidFill>
                  <a:schemeClr val="accent6"/>
                </a:solidFill>
              </a:rPr>
              <a:t>Automation recommendations</a:t>
            </a:r>
            <a:endParaRPr sz="1400">
              <a:solidFill>
                <a:schemeClr val="accent6"/>
              </a:solidFill>
            </a:endParaRPr>
          </a:p>
          <a:p>
            <a:pPr marL="1371600" lvl="2" indent="-317500" algn="l" rtl="0">
              <a:lnSpc>
                <a:spcPct val="115000"/>
              </a:lnSpc>
              <a:spcBef>
                <a:spcPts val="0"/>
              </a:spcBef>
              <a:spcAft>
                <a:spcPts val="0"/>
              </a:spcAft>
              <a:buClr>
                <a:schemeClr val="accent6"/>
              </a:buClr>
              <a:buSzPts val="1400"/>
              <a:buChar char="■"/>
            </a:pPr>
            <a:r>
              <a:rPr lang="en" sz="1400">
                <a:solidFill>
                  <a:schemeClr val="accent6"/>
                </a:solidFill>
              </a:rPr>
              <a:t>Automation of the data management task</a:t>
            </a:r>
            <a:endParaRPr sz="1400">
              <a:solidFill>
                <a:schemeClr val="accent6"/>
              </a:solidFill>
            </a:endParaRPr>
          </a:p>
          <a:p>
            <a:pPr marL="1371600" lvl="2" indent="-317500" algn="l" rtl="0">
              <a:lnSpc>
                <a:spcPct val="115000"/>
              </a:lnSpc>
              <a:spcBef>
                <a:spcPts val="0"/>
              </a:spcBef>
              <a:spcAft>
                <a:spcPts val="0"/>
              </a:spcAft>
              <a:buClr>
                <a:schemeClr val="accent6"/>
              </a:buClr>
              <a:buSzPts val="1400"/>
              <a:buChar char="■"/>
            </a:pPr>
            <a:r>
              <a:rPr lang="en" sz="1400">
                <a:solidFill>
                  <a:schemeClr val="accent6"/>
                </a:solidFill>
              </a:rPr>
              <a:t>Monitoring of the governance process</a:t>
            </a:r>
            <a:endParaRPr sz="1400">
              <a:solidFill>
                <a:schemeClr val="accent6"/>
              </a:solidFill>
            </a:endParaRPr>
          </a:p>
          <a:p>
            <a:pPr marL="457200" lvl="0" indent="-317500" algn="l" rtl="0">
              <a:lnSpc>
                <a:spcPct val="115000"/>
              </a:lnSpc>
              <a:spcBef>
                <a:spcPts val="0"/>
              </a:spcBef>
              <a:spcAft>
                <a:spcPts val="0"/>
              </a:spcAft>
              <a:buClr>
                <a:schemeClr val="accent6"/>
              </a:buClr>
              <a:buSzPts val="1400"/>
              <a:buChar char="●"/>
            </a:pPr>
            <a:r>
              <a:rPr lang="en" sz="1400">
                <a:solidFill>
                  <a:schemeClr val="accent6"/>
                </a:solidFill>
              </a:rPr>
              <a:t>Use </a:t>
            </a:r>
            <a:r>
              <a:rPr lang="en" sz="1400">
                <a:solidFill>
                  <a:schemeClr val="accent6"/>
                </a:solidFill>
                <a:highlight>
                  <a:srgbClr val="FFFF00"/>
                </a:highlight>
              </a:rPr>
              <a:t>Github Cookie Cutter</a:t>
            </a:r>
            <a:r>
              <a:rPr lang="en" sz="1400">
                <a:solidFill>
                  <a:schemeClr val="accent6"/>
                </a:solidFill>
              </a:rPr>
              <a:t> to tailor it for your individual project</a:t>
            </a:r>
            <a:endParaRPr sz="1400">
              <a:solidFill>
                <a:schemeClr val="accent6"/>
              </a:solidFill>
            </a:endParaRPr>
          </a:p>
          <a:p>
            <a:pPr marL="914400" lvl="1" indent="-317500" algn="l" rtl="0">
              <a:lnSpc>
                <a:spcPct val="115000"/>
              </a:lnSpc>
              <a:spcBef>
                <a:spcPts val="0"/>
              </a:spcBef>
              <a:spcAft>
                <a:spcPts val="0"/>
              </a:spcAft>
              <a:buClr>
                <a:schemeClr val="accent6"/>
              </a:buClr>
              <a:buSzPts val="1400"/>
              <a:buChar char="○"/>
            </a:pPr>
            <a:r>
              <a:rPr lang="en" sz="1400">
                <a:solidFill>
                  <a:schemeClr val="accent6"/>
                </a:solidFill>
              </a:rPr>
              <a:t>Select the entities (and constraints) applicable to your project </a:t>
            </a:r>
            <a:endParaRPr sz="1400">
              <a:solidFill>
                <a:schemeClr val="accent6"/>
              </a:solidFill>
            </a:endParaRPr>
          </a:p>
          <a:p>
            <a:pPr marL="914400" lvl="1" indent="-317500" algn="l" rtl="0">
              <a:lnSpc>
                <a:spcPct val="115000"/>
              </a:lnSpc>
              <a:spcBef>
                <a:spcPts val="0"/>
              </a:spcBef>
              <a:spcAft>
                <a:spcPts val="0"/>
              </a:spcAft>
              <a:buClr>
                <a:schemeClr val="accent6"/>
              </a:buClr>
              <a:buSzPts val="1400"/>
              <a:buChar char="○"/>
            </a:pPr>
            <a:r>
              <a:rPr lang="en" sz="1400">
                <a:solidFill>
                  <a:schemeClr val="accent6"/>
                </a:solidFill>
              </a:rPr>
              <a:t>Select the data life cycle phases that apply to your project. </a:t>
            </a:r>
            <a:endParaRPr sz="1400">
              <a:solidFill>
                <a:schemeClr val="accent6"/>
              </a:solidFill>
            </a:endParaRPr>
          </a:p>
          <a:p>
            <a:pPr marL="914400" lvl="1" indent="-317500" algn="l" rtl="0">
              <a:lnSpc>
                <a:spcPct val="115000"/>
              </a:lnSpc>
              <a:spcBef>
                <a:spcPts val="0"/>
              </a:spcBef>
              <a:spcAft>
                <a:spcPts val="0"/>
              </a:spcAft>
              <a:buClr>
                <a:schemeClr val="accent6"/>
              </a:buClr>
              <a:buSzPts val="1400"/>
              <a:buChar char="○"/>
            </a:pPr>
            <a:r>
              <a:rPr lang="en" sz="1400">
                <a:solidFill>
                  <a:schemeClr val="accent6"/>
                </a:solidFill>
              </a:rPr>
              <a:t>Performance a quick compliance check against the different policies (SPD-41a, FAIR) etc.</a:t>
            </a:r>
            <a:endParaRPr sz="1400">
              <a:solidFill>
                <a:schemeClr val="accent6"/>
              </a:solidFill>
            </a:endParaRPr>
          </a:p>
          <a:p>
            <a:pPr marL="914400" lvl="1" indent="-317500" algn="l" rtl="0">
              <a:lnSpc>
                <a:spcPct val="115000"/>
              </a:lnSpc>
              <a:spcBef>
                <a:spcPts val="0"/>
              </a:spcBef>
              <a:spcAft>
                <a:spcPts val="0"/>
              </a:spcAft>
              <a:buClr>
                <a:schemeClr val="accent6"/>
              </a:buClr>
              <a:buSzPts val="1400"/>
              <a:buChar char="○"/>
            </a:pPr>
            <a:r>
              <a:rPr lang="en" sz="1400">
                <a:solidFill>
                  <a:schemeClr val="accent6"/>
                </a:solidFill>
              </a:rPr>
              <a:t>Export the subset as:</a:t>
            </a:r>
            <a:endParaRPr sz="1400">
              <a:solidFill>
                <a:schemeClr val="accent6"/>
              </a:solidFill>
            </a:endParaRPr>
          </a:p>
          <a:p>
            <a:pPr marL="1371600" lvl="2" indent="-317500" algn="l" rtl="0">
              <a:lnSpc>
                <a:spcPct val="115000"/>
              </a:lnSpc>
              <a:spcBef>
                <a:spcPts val="0"/>
              </a:spcBef>
              <a:spcAft>
                <a:spcPts val="0"/>
              </a:spcAft>
              <a:buClr>
                <a:schemeClr val="accent6"/>
              </a:buClr>
              <a:buSzPts val="1400"/>
              <a:buChar char="■"/>
            </a:pPr>
            <a:r>
              <a:rPr lang="en" sz="1400">
                <a:solidFill>
                  <a:schemeClr val="accent6"/>
                </a:solidFill>
              </a:rPr>
              <a:t>Document which will serve as your DMP</a:t>
            </a:r>
            <a:endParaRPr sz="1400">
              <a:solidFill>
                <a:schemeClr val="accent6"/>
              </a:solidFill>
            </a:endParaRPr>
          </a:p>
          <a:p>
            <a:pPr marL="1371600" lvl="2" indent="-317500" algn="l" rtl="0">
              <a:lnSpc>
                <a:spcPct val="115000"/>
              </a:lnSpc>
              <a:spcBef>
                <a:spcPts val="0"/>
              </a:spcBef>
              <a:spcAft>
                <a:spcPts val="0"/>
              </a:spcAft>
              <a:buClr>
                <a:schemeClr val="accent6"/>
              </a:buClr>
              <a:buSzPts val="1400"/>
              <a:buChar char="■"/>
            </a:pPr>
            <a:r>
              <a:rPr lang="en" sz="1400">
                <a:solidFill>
                  <a:schemeClr val="accent6"/>
                </a:solidFill>
              </a:rPr>
              <a:t>Into your project repo as cards</a:t>
            </a:r>
            <a:endParaRPr sz="1400" b="1">
              <a:solidFill>
                <a:schemeClr val="accent6"/>
              </a:solidFill>
              <a:latin typeface="Roboto Condensed"/>
              <a:ea typeface="Roboto Condensed"/>
              <a:cs typeface="Roboto Condensed"/>
              <a:sym typeface="Roboto Condensed"/>
            </a:endParaRPr>
          </a:p>
          <a:p>
            <a:pPr marL="457200" lvl="0" indent="0" algn="l" rtl="0">
              <a:lnSpc>
                <a:spcPct val="115000"/>
              </a:lnSpc>
              <a:spcBef>
                <a:spcPts val="0"/>
              </a:spcBef>
              <a:spcAft>
                <a:spcPts val="0"/>
              </a:spcAft>
              <a:buNone/>
            </a:pPr>
            <a:endParaRPr sz="1400">
              <a:solidFill>
                <a:schemeClr val="accent6"/>
              </a:solidFill>
            </a:endParaRPr>
          </a:p>
        </p:txBody>
      </p:sp>
      <p:sp>
        <p:nvSpPr>
          <p:cNvPr id="200" name="Google Shape;200;p32"/>
          <p:cNvSpPr txBox="1">
            <a:spLocks noGrp="1"/>
          </p:cNvSpPr>
          <p:nvPr>
            <p:ph type="ctrTitle"/>
          </p:nvPr>
        </p:nvSpPr>
        <p:spPr>
          <a:xfrm>
            <a:off x="904175" y="352850"/>
            <a:ext cx="7301700" cy="645300"/>
          </a:xfrm>
          <a:prstGeom prst="rect">
            <a:avLst/>
          </a:prstGeom>
        </p:spPr>
        <p:txBody>
          <a:bodyPr spcFirstLastPara="1" wrap="square" lIns="91425" tIns="45700" rIns="91425" bIns="45700" anchor="t" anchorCtr="0">
            <a:normAutofit/>
          </a:bodyPr>
          <a:lstStyle/>
          <a:p>
            <a:pPr marL="0" lvl="0" indent="0" algn="l" rtl="0">
              <a:lnSpc>
                <a:spcPct val="115000"/>
              </a:lnSpc>
              <a:spcBef>
                <a:spcPts val="0"/>
              </a:spcBef>
              <a:spcAft>
                <a:spcPts val="0"/>
              </a:spcAft>
              <a:buNone/>
            </a:pPr>
            <a:r>
              <a:rPr lang="en"/>
              <a:t> How would one use the mDGF?</a:t>
            </a:r>
            <a:endParaRPr dirty="0"/>
          </a:p>
        </p:txBody>
      </p:sp>
      <p:pic>
        <p:nvPicPr>
          <p:cNvPr id="201" name="Google Shape;201;p32"/>
          <p:cNvPicPr preferRelativeResize="0"/>
          <p:nvPr/>
        </p:nvPicPr>
        <p:blipFill>
          <a:blip r:embed="rId3">
            <a:alphaModFix/>
          </a:blip>
          <a:stretch>
            <a:fillRect/>
          </a:stretch>
        </p:blipFill>
        <p:spPr>
          <a:xfrm>
            <a:off x="6253150" y="698827"/>
            <a:ext cx="2746000" cy="3047650"/>
          </a:xfrm>
          <a:prstGeom prst="rect">
            <a:avLst/>
          </a:prstGeom>
          <a:noFill/>
          <a:ln>
            <a:noFill/>
          </a:ln>
        </p:spPr>
      </p:pic>
      <p:cxnSp>
        <p:nvCxnSpPr>
          <p:cNvPr id="202" name="Google Shape;202;p32"/>
          <p:cNvCxnSpPr/>
          <p:nvPr/>
        </p:nvCxnSpPr>
        <p:spPr>
          <a:xfrm rot="10800000" flipH="1">
            <a:off x="5670775" y="3483200"/>
            <a:ext cx="794100" cy="387900"/>
          </a:xfrm>
          <a:prstGeom prst="straightConnector1">
            <a:avLst/>
          </a:prstGeom>
          <a:noFill/>
          <a:ln w="38100" cap="flat" cmpd="sng">
            <a:solidFill>
              <a:schemeClr val="dk2"/>
            </a:solidFill>
            <a:prstDash val="solid"/>
            <a:round/>
            <a:headEnd type="none" w="med" len="med"/>
            <a:tailEnd type="triangle" w="med" len="med"/>
          </a:ln>
        </p:spPr>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3"/>
          <p:cNvSpPr txBox="1">
            <a:spLocks noGrp="1"/>
          </p:cNvSpPr>
          <p:nvPr>
            <p:ph type="body" idx="1"/>
          </p:nvPr>
        </p:nvSpPr>
        <p:spPr>
          <a:xfrm>
            <a:off x="452250" y="878975"/>
            <a:ext cx="4553700" cy="39801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endParaRPr sz="1400">
              <a:solidFill>
                <a:schemeClr val="accent6"/>
              </a:solidFill>
            </a:endParaRPr>
          </a:p>
          <a:p>
            <a:pPr marL="0" lvl="0" indent="0" algn="l" rtl="0">
              <a:lnSpc>
                <a:spcPct val="115000"/>
              </a:lnSpc>
              <a:spcBef>
                <a:spcPts val="0"/>
              </a:spcBef>
              <a:spcAft>
                <a:spcPts val="0"/>
              </a:spcAft>
              <a:buNone/>
            </a:pPr>
            <a:endParaRPr sz="1400">
              <a:solidFill>
                <a:schemeClr val="accent6"/>
              </a:solidFill>
            </a:endParaRPr>
          </a:p>
          <a:p>
            <a:pPr marL="457200" lvl="0" indent="-317500" algn="l" rtl="0">
              <a:lnSpc>
                <a:spcPct val="115000"/>
              </a:lnSpc>
              <a:spcBef>
                <a:spcPts val="0"/>
              </a:spcBef>
              <a:spcAft>
                <a:spcPts val="0"/>
              </a:spcAft>
              <a:buClr>
                <a:schemeClr val="accent6"/>
              </a:buClr>
              <a:buSzPts val="1400"/>
              <a:buChar char="●"/>
            </a:pPr>
            <a:r>
              <a:rPr lang="en" sz="1400">
                <a:solidFill>
                  <a:schemeClr val="accent6"/>
                </a:solidFill>
              </a:rPr>
              <a:t>Release the mDGF via GitHub (End of August)</a:t>
            </a:r>
            <a:endParaRPr sz="1400">
              <a:solidFill>
                <a:schemeClr val="accent6"/>
              </a:solidFill>
            </a:endParaRPr>
          </a:p>
          <a:p>
            <a:pPr marL="457200" lvl="0" indent="-317500" algn="l" rtl="0">
              <a:lnSpc>
                <a:spcPct val="115000"/>
              </a:lnSpc>
              <a:spcBef>
                <a:spcPts val="0"/>
              </a:spcBef>
              <a:spcAft>
                <a:spcPts val="0"/>
              </a:spcAft>
              <a:buClr>
                <a:schemeClr val="accent6"/>
              </a:buClr>
              <a:buSzPts val="1400"/>
              <a:buChar char="●"/>
            </a:pPr>
            <a:r>
              <a:rPr lang="en" sz="1400">
                <a:solidFill>
                  <a:schemeClr val="accent6"/>
                </a:solidFill>
              </a:rPr>
              <a:t>Develop automation and monitoring software (End of December)</a:t>
            </a:r>
            <a:endParaRPr sz="1400">
              <a:solidFill>
                <a:schemeClr val="accent6"/>
              </a:solidFill>
            </a:endParaRPr>
          </a:p>
          <a:p>
            <a:pPr marL="914400" lvl="1" indent="-317500" algn="l" rtl="0">
              <a:lnSpc>
                <a:spcPct val="115000"/>
              </a:lnSpc>
              <a:spcBef>
                <a:spcPts val="0"/>
              </a:spcBef>
              <a:spcAft>
                <a:spcPts val="0"/>
              </a:spcAft>
              <a:buClr>
                <a:schemeClr val="accent6"/>
              </a:buClr>
              <a:buSzPts val="1400"/>
              <a:buChar char="○"/>
            </a:pPr>
            <a:r>
              <a:rPr lang="en" sz="1400">
                <a:solidFill>
                  <a:schemeClr val="accent6"/>
                </a:solidFill>
              </a:rPr>
              <a:t>Using heuristics: </a:t>
            </a:r>
            <a:endParaRPr sz="1100">
              <a:solidFill>
                <a:schemeClr val="accent6"/>
              </a:solidFill>
              <a:latin typeface="Arial"/>
              <a:ea typeface="Arial"/>
              <a:cs typeface="Arial"/>
              <a:sym typeface="Arial"/>
            </a:endParaRPr>
          </a:p>
          <a:p>
            <a:pPr marL="1371600" lvl="2" indent="-317500" algn="l" rtl="0">
              <a:lnSpc>
                <a:spcPct val="115000"/>
              </a:lnSpc>
              <a:spcBef>
                <a:spcPts val="0"/>
              </a:spcBef>
              <a:spcAft>
                <a:spcPts val="0"/>
              </a:spcAft>
              <a:buClr>
                <a:schemeClr val="accent6"/>
              </a:buClr>
              <a:buSzPts val="1400"/>
              <a:buChar char="■"/>
            </a:pPr>
            <a:r>
              <a:rPr lang="en" sz="1400">
                <a:solidFill>
                  <a:schemeClr val="accent6"/>
                </a:solidFill>
              </a:rPr>
              <a:t>Ex: PyQuARC -  https://github.com/NASA-IMPACT/pyQuARC </a:t>
            </a:r>
            <a:endParaRPr sz="1400">
              <a:solidFill>
                <a:schemeClr val="accent6"/>
              </a:solidFill>
            </a:endParaRPr>
          </a:p>
          <a:p>
            <a:pPr marL="914400" lvl="1" indent="-317500" algn="l" rtl="0">
              <a:lnSpc>
                <a:spcPct val="115000"/>
              </a:lnSpc>
              <a:spcBef>
                <a:spcPts val="0"/>
              </a:spcBef>
              <a:spcAft>
                <a:spcPts val="0"/>
              </a:spcAft>
              <a:buClr>
                <a:schemeClr val="accent6"/>
              </a:buClr>
              <a:buSzPts val="1400"/>
              <a:buChar char="○"/>
            </a:pPr>
            <a:r>
              <a:rPr lang="en" sz="1400">
                <a:solidFill>
                  <a:schemeClr val="accent6"/>
                </a:solidFill>
              </a:rPr>
              <a:t>Using AI LLM </a:t>
            </a:r>
            <a:endParaRPr sz="1400">
              <a:solidFill>
                <a:schemeClr val="accent6"/>
              </a:solidFill>
            </a:endParaRPr>
          </a:p>
          <a:p>
            <a:pPr marL="0" lvl="0" indent="0" algn="l" rtl="0">
              <a:lnSpc>
                <a:spcPct val="115000"/>
              </a:lnSpc>
              <a:spcBef>
                <a:spcPts val="0"/>
              </a:spcBef>
              <a:spcAft>
                <a:spcPts val="0"/>
              </a:spcAft>
              <a:buNone/>
            </a:pPr>
            <a:endParaRPr sz="1400">
              <a:solidFill>
                <a:schemeClr val="accent6"/>
              </a:solidFill>
            </a:endParaRPr>
          </a:p>
          <a:p>
            <a:pPr marL="457200" lvl="0" indent="0" algn="l" rtl="0">
              <a:lnSpc>
                <a:spcPct val="115000"/>
              </a:lnSpc>
              <a:spcBef>
                <a:spcPts val="0"/>
              </a:spcBef>
              <a:spcAft>
                <a:spcPts val="0"/>
              </a:spcAft>
              <a:buNone/>
            </a:pPr>
            <a:endParaRPr sz="1400">
              <a:solidFill>
                <a:schemeClr val="accent6"/>
              </a:solidFill>
            </a:endParaRPr>
          </a:p>
        </p:txBody>
      </p:sp>
      <p:sp>
        <p:nvSpPr>
          <p:cNvPr id="208" name="Google Shape;208;p33"/>
          <p:cNvSpPr txBox="1">
            <a:spLocks noGrp="1"/>
          </p:cNvSpPr>
          <p:nvPr>
            <p:ph type="ctrTitle"/>
          </p:nvPr>
        </p:nvSpPr>
        <p:spPr>
          <a:xfrm>
            <a:off x="1033450" y="297425"/>
            <a:ext cx="7301700" cy="645300"/>
          </a:xfrm>
          <a:prstGeom prst="rect">
            <a:avLst/>
          </a:prstGeom>
        </p:spPr>
        <p:txBody>
          <a:bodyPr spcFirstLastPara="1" wrap="square" lIns="91425" tIns="45700" rIns="91425" bIns="45700" anchor="t" anchorCtr="0">
            <a:normAutofit/>
          </a:bodyPr>
          <a:lstStyle/>
          <a:p>
            <a:pPr marL="0" lvl="0" indent="0" algn="l" rtl="0">
              <a:lnSpc>
                <a:spcPct val="115000"/>
              </a:lnSpc>
              <a:spcBef>
                <a:spcPts val="0"/>
              </a:spcBef>
              <a:spcAft>
                <a:spcPts val="0"/>
              </a:spcAft>
              <a:buNone/>
            </a:pPr>
            <a:r>
              <a:rPr lang="en"/>
              <a:t> Next Steps</a:t>
            </a:r>
            <a:endParaRPr/>
          </a:p>
        </p:txBody>
      </p:sp>
      <p:sp>
        <p:nvSpPr>
          <p:cNvPr id="209" name="Google Shape;209;p33"/>
          <p:cNvSpPr txBox="1"/>
          <p:nvPr/>
        </p:nvSpPr>
        <p:spPr>
          <a:xfrm>
            <a:off x="4988875" y="3792175"/>
            <a:ext cx="38766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latin typeface="Google Sans"/>
                <a:ea typeface="Google Sans"/>
                <a:cs typeface="Google Sans"/>
                <a:sym typeface="Google Sans"/>
              </a:rPr>
              <a:t>Box and whisker plot showing estimated savings by using NLP in data ingestion and archiving. Yellow line is mean, boxes are the 1st and 3rd quartiles, and whiskers show the range.</a:t>
            </a:r>
            <a:endParaRPr sz="1000">
              <a:latin typeface="Google Sans"/>
              <a:ea typeface="Google Sans"/>
              <a:cs typeface="Google Sans"/>
              <a:sym typeface="Google Sans"/>
            </a:endParaRPr>
          </a:p>
        </p:txBody>
      </p:sp>
      <p:pic>
        <p:nvPicPr>
          <p:cNvPr id="210" name="Google Shape;210;p33"/>
          <p:cNvPicPr preferRelativeResize="0"/>
          <p:nvPr/>
        </p:nvPicPr>
        <p:blipFill>
          <a:blip r:embed="rId3">
            <a:alphaModFix/>
          </a:blip>
          <a:stretch>
            <a:fillRect/>
          </a:stretch>
        </p:blipFill>
        <p:spPr>
          <a:xfrm>
            <a:off x="4951925" y="713500"/>
            <a:ext cx="4104901" cy="3078682"/>
          </a:xfrm>
          <a:prstGeom prst="rect">
            <a:avLst/>
          </a:prstGeom>
          <a:noFill/>
          <a:ln>
            <a:noFill/>
          </a:ln>
        </p:spPr>
      </p:pic>
      <p:sp>
        <p:nvSpPr>
          <p:cNvPr id="211" name="Google Shape;211;p33"/>
          <p:cNvSpPr txBox="1"/>
          <p:nvPr/>
        </p:nvSpPr>
        <p:spPr>
          <a:xfrm>
            <a:off x="5203550" y="4542225"/>
            <a:ext cx="38133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b="1" i="1">
                <a:solidFill>
                  <a:srgbClr val="016AA3"/>
                </a:solidFill>
                <a:latin typeface="Google Sans"/>
                <a:ea typeface="Google Sans"/>
                <a:cs typeface="Google Sans"/>
                <a:sym typeface="Google Sans"/>
              </a:rPr>
              <a:t>Mean cost savings range from 8%, 22% to 34% </a:t>
            </a:r>
            <a:endParaRPr sz="1600" b="1" i="1">
              <a:solidFill>
                <a:srgbClr val="016AA3"/>
              </a:solidFill>
              <a:latin typeface="Google Sans"/>
              <a:ea typeface="Google Sans"/>
              <a:cs typeface="Google Sans"/>
              <a:sym typeface="Google Sans"/>
            </a:endParaRPr>
          </a:p>
        </p:txBody>
      </p:sp>
      <p:cxnSp>
        <p:nvCxnSpPr>
          <p:cNvPr id="212" name="Google Shape;212;p33"/>
          <p:cNvCxnSpPr/>
          <p:nvPr/>
        </p:nvCxnSpPr>
        <p:spPr>
          <a:xfrm rot="10800000" flipH="1">
            <a:off x="2711200" y="2972975"/>
            <a:ext cx="2336400" cy="13800"/>
          </a:xfrm>
          <a:prstGeom prst="straightConnector1">
            <a:avLst/>
          </a:prstGeom>
          <a:noFill/>
          <a:ln w="38100" cap="flat" cmpd="sng">
            <a:solidFill>
              <a:schemeClr val="dk2"/>
            </a:solidFill>
            <a:prstDash val="solid"/>
            <a:round/>
            <a:headEnd type="none" w="med" len="med"/>
            <a:tailEnd type="triangle" w="med" len="med"/>
          </a:ln>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4"/>
          <p:cNvSpPr txBox="1">
            <a:spLocks noGrp="1"/>
          </p:cNvSpPr>
          <p:nvPr>
            <p:ph type="ctrTitle"/>
          </p:nvPr>
        </p:nvSpPr>
        <p:spPr>
          <a:xfrm flipH="1">
            <a:off x="843000" y="3085150"/>
            <a:ext cx="7985400" cy="1022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Thank you.</a:t>
            </a:r>
            <a:endParaRPr/>
          </a:p>
        </p:txBody>
      </p:sp>
      <p:sp>
        <p:nvSpPr>
          <p:cNvPr id="218" name="Google Shape;218;p34"/>
          <p:cNvSpPr txBox="1">
            <a:spLocks noGrp="1"/>
          </p:cNvSpPr>
          <p:nvPr>
            <p:ph type="subTitle" idx="1"/>
          </p:nvPr>
        </p:nvSpPr>
        <p:spPr>
          <a:xfrm>
            <a:off x="898564" y="4028959"/>
            <a:ext cx="4224900" cy="536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oboto Condensed"/>
                <a:ea typeface="Roboto Condensed"/>
                <a:cs typeface="Roboto Condensed"/>
                <a:sym typeface="Roboto Condensed"/>
              </a:rPr>
              <a:t>rahul.ramachandran@nasa.gov</a:t>
            </a:r>
            <a:endParaRPr>
              <a:latin typeface="Roboto Condensed"/>
              <a:ea typeface="Roboto Condensed"/>
              <a:cs typeface="Roboto Condensed"/>
              <a:sym typeface="Roboto Condensed"/>
            </a:endParaRPr>
          </a:p>
        </p:txBody>
      </p:sp>
    </p:spTree>
  </p:cSld>
  <p:clrMapOvr>
    <a:masterClrMapping/>
  </p:clrMapOvr>
</p:sld>
</file>

<file path=ppt/theme/theme1.xml><?xml version="1.0" encoding="utf-8"?>
<a:theme xmlns:a="http://schemas.openxmlformats.org/drawingml/2006/main" name="Tech Newsletter by Slidesgo">
  <a:themeElements>
    <a:clrScheme name="Simple Light">
      <a:dk1>
        <a:srgbClr val="434343"/>
      </a:dk1>
      <a:lt1>
        <a:srgbClr val="FFFFFF"/>
      </a:lt1>
      <a:dk2>
        <a:srgbClr val="595959"/>
      </a:dk2>
      <a:lt2>
        <a:srgbClr val="EEEEEE"/>
      </a:lt2>
      <a:accent1>
        <a:srgbClr val="F3F3F3"/>
      </a:accent1>
      <a:accent2>
        <a:srgbClr val="D9D9D9"/>
      </a:accent2>
      <a:accent3>
        <a:srgbClr val="B7B7B7"/>
      </a:accent3>
      <a:accent4>
        <a:srgbClr val="999999"/>
      </a:accent4>
      <a:accent5>
        <a:srgbClr val="666666"/>
      </a:accent5>
      <a:accent6>
        <a:srgbClr val="000000"/>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1359</Words>
  <Application>Microsoft Office PowerPoint</Application>
  <PresentationFormat>On-screen Show (16:9)</PresentationFormat>
  <Paragraphs>117</Paragraphs>
  <Slides>14</Slides>
  <Notes>14</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14</vt:i4>
      </vt:variant>
    </vt:vector>
  </HeadingPairs>
  <TitlesOfParts>
    <vt:vector size="32" baseType="lpstr">
      <vt:lpstr>Avenir</vt:lpstr>
      <vt:lpstr>Fira Sans Extra Condensed Medium</vt:lpstr>
      <vt:lpstr>Century Gothic</vt:lpstr>
      <vt:lpstr>Helvetica Neue</vt:lpstr>
      <vt:lpstr>Libre Franklin</vt:lpstr>
      <vt:lpstr>Raleway Light</vt:lpstr>
      <vt:lpstr>Source Sans Pro</vt:lpstr>
      <vt:lpstr>Trebuchet MS</vt:lpstr>
      <vt:lpstr>Google Sans</vt:lpstr>
      <vt:lpstr>Raleway</vt:lpstr>
      <vt:lpstr>Arial</vt:lpstr>
      <vt:lpstr>Calibri</vt:lpstr>
      <vt:lpstr>Verdana</vt:lpstr>
      <vt:lpstr>Roboto Condensed Light</vt:lpstr>
      <vt:lpstr>Exo 2</vt:lpstr>
      <vt:lpstr>Roboto Condensed</vt:lpstr>
      <vt:lpstr>Nixie One</vt:lpstr>
      <vt:lpstr>Tech Newsletter by Slidesgo</vt:lpstr>
      <vt:lpstr>Creating a new Data Governance Framework for Science</vt:lpstr>
      <vt:lpstr>What is a Data Governance Framework?</vt:lpstr>
      <vt:lpstr>Current Challenges with Scientific Data Governance</vt:lpstr>
      <vt:lpstr>Vision for a Modern Data Governance Framework (mDGF)</vt:lpstr>
      <vt:lpstr>Governance Components (1)</vt:lpstr>
      <vt:lpstr>Governance Components (2)</vt:lpstr>
      <vt:lpstr>Governance Components (2)</vt:lpstr>
      <vt:lpstr>Activities that you will have to perform (1)</vt:lpstr>
      <vt:lpstr>Activities that you will have to perform (2)</vt:lpstr>
      <vt:lpstr>mDGF Structure</vt:lpstr>
      <vt:lpstr>Example: For Data </vt:lpstr>
      <vt:lpstr> How would one use the mDGF?</vt:lpstr>
      <vt:lpstr> Next Steps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a new Data Governance Framework for Science</dc:title>
  <cp:lastModifiedBy>COTTRELL, MIRANDA V. (MSFC-ST11)[CELERAPRO, LLC]</cp:lastModifiedBy>
  <cp:revision>1</cp:revision>
  <dcterms:modified xsi:type="dcterms:W3CDTF">2023-08-10T14:57:15Z</dcterms:modified>
</cp:coreProperties>
</file>