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8" r:id="rId3"/>
    <p:sldId id="272" r:id="rId4"/>
    <p:sldId id="259" r:id="rId5"/>
    <p:sldId id="270" r:id="rId6"/>
    <p:sldId id="261" r:id="rId7"/>
    <p:sldId id="262" r:id="rId8"/>
    <p:sldId id="273" r:id="rId9"/>
    <p:sldId id="263" r:id="rId10"/>
    <p:sldId id="264" r:id="rId11"/>
    <p:sldId id="265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F4A904-324D-451B-9C25-AE987BA8C488}" v="1114" dt="2023-07-14T14:19:53.4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61" autoAdjust="0"/>
  </p:normalViewPr>
  <p:slideViewPr>
    <p:cSldViewPr snapToGrid="0">
      <p:cViewPr varScale="1">
        <p:scale>
          <a:sx n="55" d="100"/>
          <a:sy n="55" d="100"/>
        </p:scale>
        <p:origin x="10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ana, Ashley (KSC-BAA20)" userId="ae20cb24-b9f1-4bbe-985a-33ee26d05a57" providerId="ADAL" clId="{86F4A904-324D-451B-9C25-AE987BA8C488}"/>
    <pc:docChg chg="undo redo custSel addSld delSld modSld addMainMaster delMainMaster modMainMaster modNotesMaster">
      <pc:chgData name="Triana, Ashley (KSC-BAA20)" userId="ae20cb24-b9f1-4bbe-985a-33ee26d05a57" providerId="ADAL" clId="{86F4A904-324D-451B-9C25-AE987BA8C488}" dt="2023-07-14T16:39:31.952" v="13691" actId="20577"/>
      <pc:docMkLst>
        <pc:docMk/>
      </pc:docMkLst>
      <pc:sldChg chg="addSp delSp modSp new mod modTransition setBg addAnim delAnim modAnim setClrOvrMap delDesignElem">
        <pc:chgData name="Triana, Ashley (KSC-BAA20)" userId="ae20cb24-b9f1-4bbe-985a-33ee26d05a57" providerId="ADAL" clId="{86F4A904-324D-451B-9C25-AE987BA8C488}" dt="2023-07-05T12:57:10.404" v="11177"/>
        <pc:sldMkLst>
          <pc:docMk/>
          <pc:sldMk cId="3401156492" sldId="256"/>
        </pc:sldMkLst>
        <pc:spChg chg="mod">
          <ac:chgData name="Triana, Ashley (KSC-BAA20)" userId="ae20cb24-b9f1-4bbe-985a-33ee26d05a57" providerId="ADAL" clId="{86F4A904-324D-451B-9C25-AE987BA8C488}" dt="2023-07-03T19:08:23.220" v="10700" actId="113"/>
          <ac:spMkLst>
            <pc:docMk/>
            <pc:sldMk cId="3401156492" sldId="256"/>
            <ac:spMk id="2" creationId="{BF37541B-A445-314F-4617-1655481307EA}"/>
          </ac:spMkLst>
        </pc:spChg>
        <pc:spChg chg="mod">
          <ac:chgData name="Triana, Ashley (KSC-BAA20)" userId="ae20cb24-b9f1-4bbe-985a-33ee26d05a57" providerId="ADAL" clId="{86F4A904-324D-451B-9C25-AE987BA8C488}" dt="2023-07-03T18:38:37.978" v="10504" actId="2711"/>
          <ac:spMkLst>
            <pc:docMk/>
            <pc:sldMk cId="3401156492" sldId="256"/>
            <ac:spMk id="3" creationId="{87359CA8-66AF-BACB-67C8-0077EA1870AC}"/>
          </ac:spMkLst>
        </pc:spChg>
        <pc:spChg chg="add del">
          <ac:chgData name="Triana, Ashley (KSC-BAA20)" userId="ae20cb24-b9f1-4bbe-985a-33ee26d05a57" providerId="ADAL" clId="{86F4A904-324D-451B-9C25-AE987BA8C488}" dt="2023-06-26T20:43:12.879" v="1962" actId="26606"/>
          <ac:spMkLst>
            <pc:docMk/>
            <pc:sldMk cId="3401156492" sldId="256"/>
            <ac:spMk id="10" creationId="{71B2258F-86CA-4D4D-8270-BC05FCDEBFB3}"/>
          </ac:spMkLst>
        </pc:spChg>
        <pc:spChg chg="add del">
          <ac:chgData name="Triana, Ashley (KSC-BAA20)" userId="ae20cb24-b9f1-4bbe-985a-33ee26d05a57" providerId="ADAL" clId="{86F4A904-324D-451B-9C25-AE987BA8C488}" dt="2023-06-26T20:43:24.707" v="1966" actId="26606"/>
          <ac:spMkLst>
            <pc:docMk/>
            <pc:sldMk cId="3401156492" sldId="256"/>
            <ac:spMk id="12" creationId="{AB58EF07-17C2-48CF-ABB0-EEF1F17CB8F0}"/>
          </ac:spMkLst>
        </pc:spChg>
        <pc:spChg chg="add del">
          <ac:chgData name="Triana, Ashley (KSC-BAA20)" userId="ae20cb24-b9f1-4bbe-985a-33ee26d05a57" providerId="ADAL" clId="{86F4A904-324D-451B-9C25-AE987BA8C488}" dt="2023-06-26T20:43:24.707" v="1966" actId="26606"/>
          <ac:spMkLst>
            <pc:docMk/>
            <pc:sldMk cId="3401156492" sldId="256"/>
            <ac:spMk id="13" creationId="{0671A8AE-40A1-4631-A6B8-581AFF065482}"/>
          </ac:spMkLst>
        </pc:spChg>
        <pc:spChg chg="add del">
          <ac:chgData name="Triana, Ashley (KSC-BAA20)" userId="ae20cb24-b9f1-4bbe-985a-33ee26d05a57" providerId="ADAL" clId="{86F4A904-324D-451B-9C25-AE987BA8C488}" dt="2023-06-26T20:43:24.707" v="1966" actId="26606"/>
          <ac:spMkLst>
            <pc:docMk/>
            <pc:sldMk cId="3401156492" sldId="256"/>
            <ac:spMk id="14" creationId="{AF2F604E-43BE-4DC3-B983-E071523364F8}"/>
          </ac:spMkLst>
        </pc:spChg>
        <pc:spChg chg="add del">
          <ac:chgData name="Triana, Ashley (KSC-BAA20)" userId="ae20cb24-b9f1-4bbe-985a-33ee26d05a57" providerId="ADAL" clId="{86F4A904-324D-451B-9C25-AE987BA8C488}" dt="2023-06-26T20:43:24.707" v="1966" actId="26606"/>
          <ac:spMkLst>
            <pc:docMk/>
            <pc:sldMk cId="3401156492" sldId="256"/>
            <ac:spMk id="16" creationId="{08C9B587-E65E-4B52-B37C-ABEBB6E87928}"/>
          </ac:spMkLst>
        </pc:spChg>
        <pc:spChg chg="add del">
          <ac:chgData name="Triana, Ashley (KSC-BAA20)" userId="ae20cb24-b9f1-4bbe-985a-33ee26d05a57" providerId="ADAL" clId="{86F4A904-324D-451B-9C25-AE987BA8C488}" dt="2023-06-26T20:43:28.375" v="1968" actId="26606"/>
          <ac:spMkLst>
            <pc:docMk/>
            <pc:sldMk cId="3401156492" sldId="256"/>
            <ac:spMk id="18" creationId="{E91DC736-0EF8-4F87-9146-EBF1D2EE4D3D}"/>
          </ac:spMkLst>
        </pc:spChg>
        <pc:spChg chg="add del">
          <ac:chgData name="Triana, Ashley (KSC-BAA20)" userId="ae20cb24-b9f1-4bbe-985a-33ee26d05a57" providerId="ADAL" clId="{86F4A904-324D-451B-9C25-AE987BA8C488}" dt="2023-06-26T20:43:28.375" v="1968" actId="26606"/>
          <ac:spMkLst>
            <pc:docMk/>
            <pc:sldMk cId="3401156492" sldId="256"/>
            <ac:spMk id="19" creationId="{097CD68E-23E3-4007-8847-CD0944C4F7BE}"/>
          </ac:spMkLst>
        </pc:spChg>
        <pc:spChg chg="add del">
          <ac:chgData name="Triana, Ashley (KSC-BAA20)" userId="ae20cb24-b9f1-4bbe-985a-33ee26d05a57" providerId="ADAL" clId="{86F4A904-324D-451B-9C25-AE987BA8C488}" dt="2023-06-26T20:43:28.375" v="1968" actId="26606"/>
          <ac:spMkLst>
            <pc:docMk/>
            <pc:sldMk cId="3401156492" sldId="256"/>
            <ac:spMk id="20" creationId="{AF2F604E-43BE-4DC3-B983-E071523364F8}"/>
          </ac:spMkLst>
        </pc:spChg>
        <pc:spChg chg="add del">
          <ac:chgData name="Triana, Ashley (KSC-BAA20)" userId="ae20cb24-b9f1-4bbe-985a-33ee26d05a57" providerId="ADAL" clId="{86F4A904-324D-451B-9C25-AE987BA8C488}" dt="2023-06-26T20:43:28.375" v="1968" actId="26606"/>
          <ac:spMkLst>
            <pc:docMk/>
            <pc:sldMk cId="3401156492" sldId="256"/>
            <ac:spMk id="21" creationId="{08C9B587-E65E-4B52-B37C-ABEBB6E87928}"/>
          </ac:spMkLst>
        </pc:spChg>
        <pc:spChg chg="add del">
          <ac:chgData name="Triana, Ashley (KSC-BAA20)" userId="ae20cb24-b9f1-4bbe-985a-33ee26d05a57" providerId="ADAL" clId="{86F4A904-324D-451B-9C25-AE987BA8C488}" dt="2023-06-26T20:43:46.673" v="1972" actId="26606"/>
          <ac:spMkLst>
            <pc:docMk/>
            <pc:sldMk cId="3401156492" sldId="256"/>
            <ac:spMk id="22" creationId="{5F2F0C84-BE8C-4DC2-A6D3-30349A801D5C}"/>
          </ac:spMkLst>
        </pc:spChg>
        <pc:spChg chg="add del">
          <ac:chgData name="Triana, Ashley (KSC-BAA20)" userId="ae20cb24-b9f1-4bbe-985a-33ee26d05a57" providerId="ADAL" clId="{86F4A904-324D-451B-9C25-AE987BA8C488}" dt="2023-06-26T20:43:41.382" v="1970" actId="26606"/>
          <ac:spMkLst>
            <pc:docMk/>
            <pc:sldMk cId="3401156492" sldId="256"/>
            <ac:spMk id="23" creationId="{657F69E0-C4B0-4BEC-A689-4F8D877F05D4}"/>
          </ac:spMkLst>
        </pc:spChg>
        <pc:spChg chg="add del">
          <ac:chgData name="Triana, Ashley (KSC-BAA20)" userId="ae20cb24-b9f1-4bbe-985a-33ee26d05a57" providerId="ADAL" clId="{86F4A904-324D-451B-9C25-AE987BA8C488}" dt="2023-06-26T20:43:41.382" v="1970" actId="26606"/>
          <ac:spMkLst>
            <pc:docMk/>
            <pc:sldMk cId="3401156492" sldId="256"/>
            <ac:spMk id="24" creationId="{9F6380B4-6A1C-481E-8408-B4E6C75B9B81}"/>
          </ac:spMkLst>
        </pc:spChg>
        <pc:spChg chg="add del">
          <ac:chgData name="Triana, Ashley (KSC-BAA20)" userId="ae20cb24-b9f1-4bbe-985a-33ee26d05a57" providerId="ADAL" clId="{86F4A904-324D-451B-9C25-AE987BA8C488}" dt="2023-06-26T20:43:46.673" v="1972" actId="26606"/>
          <ac:spMkLst>
            <pc:docMk/>
            <pc:sldMk cId="3401156492" sldId="256"/>
            <ac:spMk id="26" creationId="{362D44EE-C852-4460-B8B5-C4F2BC20510C}"/>
          </ac:spMkLst>
        </pc:spChg>
        <pc:spChg chg="add del">
          <ac:chgData name="Triana, Ashley (KSC-BAA20)" userId="ae20cb24-b9f1-4bbe-985a-33ee26d05a57" providerId="ADAL" clId="{86F4A904-324D-451B-9C25-AE987BA8C488}" dt="2023-06-26T20:43:46.673" v="1972" actId="26606"/>
          <ac:spMkLst>
            <pc:docMk/>
            <pc:sldMk cId="3401156492" sldId="256"/>
            <ac:spMk id="27" creationId="{658970D8-8D1D-4B5C-894B-E871CC86543D}"/>
          </ac:spMkLst>
        </pc:spChg>
        <pc:spChg chg="add del">
          <ac:chgData name="Triana, Ashley (KSC-BAA20)" userId="ae20cb24-b9f1-4bbe-985a-33ee26d05a57" providerId="ADAL" clId="{86F4A904-324D-451B-9C25-AE987BA8C488}" dt="2023-06-26T20:43:46.673" v="1972" actId="26606"/>
          <ac:spMkLst>
            <pc:docMk/>
            <pc:sldMk cId="3401156492" sldId="256"/>
            <ac:spMk id="28" creationId="{F227E5B6-9132-43CA-B503-37A18562ADF2}"/>
          </ac:spMkLst>
        </pc:spChg>
        <pc:spChg chg="add del">
          <ac:chgData name="Triana, Ashley (KSC-BAA20)" userId="ae20cb24-b9f1-4bbe-985a-33ee26d05a57" providerId="ADAL" clId="{86F4A904-324D-451B-9C25-AE987BA8C488}" dt="2023-06-26T20:43:46.673" v="1972" actId="26606"/>
          <ac:spMkLst>
            <pc:docMk/>
            <pc:sldMk cId="3401156492" sldId="256"/>
            <ac:spMk id="29" creationId="{03C2051E-A88D-48E5-BACF-AAED17892722}"/>
          </ac:spMkLst>
        </pc:spChg>
        <pc:spChg chg="add del">
          <ac:chgData name="Triana, Ashley (KSC-BAA20)" userId="ae20cb24-b9f1-4bbe-985a-33ee26d05a57" providerId="ADAL" clId="{86F4A904-324D-451B-9C25-AE987BA8C488}" dt="2023-06-26T20:43:46.673" v="1972" actId="26606"/>
          <ac:spMkLst>
            <pc:docMk/>
            <pc:sldMk cId="3401156492" sldId="256"/>
            <ac:spMk id="30" creationId="{7821A508-2985-4905-874A-527429BAABFA}"/>
          </ac:spMkLst>
        </pc:spChg>
        <pc:spChg chg="add del">
          <ac:chgData name="Triana, Ashley (KSC-BAA20)" userId="ae20cb24-b9f1-4bbe-985a-33ee26d05a57" providerId="ADAL" clId="{86F4A904-324D-451B-9C25-AE987BA8C488}" dt="2023-06-26T20:43:46.673" v="1972" actId="26606"/>
          <ac:spMkLst>
            <pc:docMk/>
            <pc:sldMk cId="3401156492" sldId="256"/>
            <ac:spMk id="31" creationId="{D2929CB1-0E3C-4B2D-ADC5-0154FB33BA44}"/>
          </ac:spMkLst>
        </pc:spChg>
        <pc:spChg chg="add del">
          <ac:chgData name="Triana, Ashley (KSC-BAA20)" userId="ae20cb24-b9f1-4bbe-985a-33ee26d05a57" providerId="ADAL" clId="{86F4A904-324D-451B-9C25-AE987BA8C488}" dt="2023-06-26T20:43:52.470" v="1974" actId="26606"/>
          <ac:spMkLst>
            <pc:docMk/>
            <pc:sldMk cId="3401156492" sldId="256"/>
            <ac:spMk id="33" creationId="{C1DD1A8A-57D5-4A81-AD04-532B043C5611}"/>
          </ac:spMkLst>
        </pc:spChg>
        <pc:spChg chg="add del">
          <ac:chgData name="Triana, Ashley (KSC-BAA20)" userId="ae20cb24-b9f1-4bbe-985a-33ee26d05a57" providerId="ADAL" clId="{86F4A904-324D-451B-9C25-AE987BA8C488}" dt="2023-06-26T20:43:52.470" v="1974" actId="26606"/>
          <ac:spMkLst>
            <pc:docMk/>
            <pc:sldMk cId="3401156492" sldId="256"/>
            <ac:spMk id="34" creationId="{007891EC-4501-44ED-A8C8-B11B6DB767AB}"/>
          </ac:spMkLst>
        </pc:spChg>
        <pc:spChg chg="add del">
          <ac:chgData name="Triana, Ashley (KSC-BAA20)" userId="ae20cb24-b9f1-4bbe-985a-33ee26d05a57" providerId="ADAL" clId="{86F4A904-324D-451B-9C25-AE987BA8C488}" dt="2023-06-26T20:43:54.627" v="1976" actId="26606"/>
          <ac:spMkLst>
            <pc:docMk/>
            <pc:sldMk cId="3401156492" sldId="256"/>
            <ac:spMk id="36" creationId="{8A95209C-5275-4E15-8EA7-7F42980ABF2D}"/>
          </ac:spMkLst>
        </pc:spChg>
        <pc:spChg chg="add del">
          <ac:chgData name="Triana, Ashley (KSC-BAA20)" userId="ae20cb24-b9f1-4bbe-985a-33ee26d05a57" providerId="ADAL" clId="{86F4A904-324D-451B-9C25-AE987BA8C488}" dt="2023-06-26T20:43:54.627" v="1976" actId="26606"/>
          <ac:spMkLst>
            <pc:docMk/>
            <pc:sldMk cId="3401156492" sldId="256"/>
            <ac:spMk id="37" creationId="{4F2ED431-E304-4FF0-9F4E-032783C9D612}"/>
          </ac:spMkLst>
        </pc:spChg>
        <pc:spChg chg="add del">
          <ac:chgData name="Triana, Ashley (KSC-BAA20)" userId="ae20cb24-b9f1-4bbe-985a-33ee26d05a57" providerId="ADAL" clId="{86F4A904-324D-451B-9C25-AE987BA8C488}" dt="2023-06-26T20:43:54.627" v="1976" actId="26606"/>
          <ac:spMkLst>
            <pc:docMk/>
            <pc:sldMk cId="3401156492" sldId="256"/>
            <ac:spMk id="38" creationId="{4E87FCFB-2CCE-460D-B3DD-557C8BD1B94A}"/>
          </ac:spMkLst>
        </pc:spChg>
        <pc:spChg chg="add del">
          <ac:chgData name="Triana, Ashley (KSC-BAA20)" userId="ae20cb24-b9f1-4bbe-985a-33ee26d05a57" providerId="ADAL" clId="{86F4A904-324D-451B-9C25-AE987BA8C488}" dt="2023-06-26T20:44:01.490" v="1978" actId="26606"/>
          <ac:spMkLst>
            <pc:docMk/>
            <pc:sldMk cId="3401156492" sldId="256"/>
            <ac:spMk id="40" creationId="{ECC07320-C2CA-4E29-8481-9D9E143C7788}"/>
          </ac:spMkLst>
        </pc:spChg>
        <pc:spChg chg="add del">
          <ac:chgData name="Triana, Ashley (KSC-BAA20)" userId="ae20cb24-b9f1-4bbe-985a-33ee26d05a57" providerId="ADAL" clId="{86F4A904-324D-451B-9C25-AE987BA8C488}" dt="2023-06-26T20:44:01.490" v="1978" actId="26606"/>
          <ac:spMkLst>
            <pc:docMk/>
            <pc:sldMk cId="3401156492" sldId="256"/>
            <ac:spMk id="41" creationId="{178FB36B-5BFE-42CA-BC60-1115E0D95EEC}"/>
          </ac:spMkLst>
        </pc:spChg>
        <pc:spChg chg="add del">
          <ac:chgData name="Triana, Ashley (KSC-BAA20)" userId="ae20cb24-b9f1-4bbe-985a-33ee26d05a57" providerId="ADAL" clId="{86F4A904-324D-451B-9C25-AE987BA8C488}" dt="2023-06-26T20:47:35.820" v="1999" actId="26606"/>
          <ac:spMkLst>
            <pc:docMk/>
            <pc:sldMk cId="3401156492" sldId="256"/>
            <ac:spMk id="43" creationId="{C1DD1A8A-57D5-4A81-AD04-532B043C5611}"/>
          </ac:spMkLst>
        </pc:spChg>
        <pc:spChg chg="add del">
          <ac:chgData name="Triana, Ashley (KSC-BAA20)" userId="ae20cb24-b9f1-4bbe-985a-33ee26d05a57" providerId="ADAL" clId="{86F4A904-324D-451B-9C25-AE987BA8C488}" dt="2023-06-26T20:47:35.820" v="1999" actId="26606"/>
          <ac:spMkLst>
            <pc:docMk/>
            <pc:sldMk cId="3401156492" sldId="256"/>
            <ac:spMk id="44" creationId="{007891EC-4501-44ED-A8C8-B11B6DB767AB}"/>
          </ac:spMkLst>
        </pc:spChg>
        <pc:spChg chg="add del">
          <ac:chgData name="Triana, Ashley (KSC-BAA20)" userId="ae20cb24-b9f1-4bbe-985a-33ee26d05a57" providerId="ADAL" clId="{86F4A904-324D-451B-9C25-AE987BA8C488}" dt="2023-06-26T20:47:00.434" v="1984" actId="26606"/>
          <ac:spMkLst>
            <pc:docMk/>
            <pc:sldMk cId="3401156492" sldId="256"/>
            <ac:spMk id="49" creationId="{657F69E0-C4B0-4BEC-A689-4F8D877F05D4}"/>
          </ac:spMkLst>
        </pc:spChg>
        <pc:spChg chg="add del">
          <ac:chgData name="Triana, Ashley (KSC-BAA20)" userId="ae20cb24-b9f1-4bbe-985a-33ee26d05a57" providerId="ADAL" clId="{86F4A904-324D-451B-9C25-AE987BA8C488}" dt="2023-06-26T20:47:00.434" v="1984" actId="26606"/>
          <ac:spMkLst>
            <pc:docMk/>
            <pc:sldMk cId="3401156492" sldId="256"/>
            <ac:spMk id="51" creationId="{9F6380B4-6A1C-481E-8408-B4E6C75B9B81}"/>
          </ac:spMkLst>
        </pc:spChg>
        <pc:spChg chg="add del">
          <ac:chgData name="Triana, Ashley (KSC-BAA20)" userId="ae20cb24-b9f1-4bbe-985a-33ee26d05a57" providerId="ADAL" clId="{86F4A904-324D-451B-9C25-AE987BA8C488}" dt="2023-06-26T20:47:07.790" v="1986" actId="26606"/>
          <ac:spMkLst>
            <pc:docMk/>
            <pc:sldMk cId="3401156492" sldId="256"/>
            <ac:spMk id="53" creationId="{9B7AD9F6-8CE7-4299-8FC6-328F4DCD3FF9}"/>
          </ac:spMkLst>
        </pc:spChg>
        <pc:spChg chg="add del">
          <ac:chgData name="Triana, Ashley (KSC-BAA20)" userId="ae20cb24-b9f1-4bbe-985a-33ee26d05a57" providerId="ADAL" clId="{86F4A904-324D-451B-9C25-AE987BA8C488}" dt="2023-06-26T20:47:07.790" v="1986" actId="26606"/>
          <ac:spMkLst>
            <pc:docMk/>
            <pc:sldMk cId="3401156492" sldId="256"/>
            <ac:spMk id="54" creationId="{F49775AF-8896-43EE-92C6-83497D6DC56F}"/>
          </ac:spMkLst>
        </pc:spChg>
        <pc:spChg chg="add del">
          <ac:chgData name="Triana, Ashley (KSC-BAA20)" userId="ae20cb24-b9f1-4bbe-985a-33ee26d05a57" providerId="ADAL" clId="{86F4A904-324D-451B-9C25-AE987BA8C488}" dt="2023-06-26T20:47:10.671" v="1988" actId="26606"/>
          <ac:spMkLst>
            <pc:docMk/>
            <pc:sldMk cId="3401156492" sldId="256"/>
            <ac:spMk id="56" creationId="{8A95209C-5275-4E15-8EA7-7F42980ABF2D}"/>
          </ac:spMkLst>
        </pc:spChg>
        <pc:spChg chg="add del">
          <ac:chgData name="Triana, Ashley (KSC-BAA20)" userId="ae20cb24-b9f1-4bbe-985a-33ee26d05a57" providerId="ADAL" clId="{86F4A904-324D-451B-9C25-AE987BA8C488}" dt="2023-06-26T20:47:10.671" v="1988" actId="26606"/>
          <ac:spMkLst>
            <pc:docMk/>
            <pc:sldMk cId="3401156492" sldId="256"/>
            <ac:spMk id="57" creationId="{4F2ED431-E304-4FF0-9F4E-032783C9D612}"/>
          </ac:spMkLst>
        </pc:spChg>
        <pc:spChg chg="add del">
          <ac:chgData name="Triana, Ashley (KSC-BAA20)" userId="ae20cb24-b9f1-4bbe-985a-33ee26d05a57" providerId="ADAL" clId="{86F4A904-324D-451B-9C25-AE987BA8C488}" dt="2023-06-26T20:47:10.671" v="1988" actId="26606"/>
          <ac:spMkLst>
            <pc:docMk/>
            <pc:sldMk cId="3401156492" sldId="256"/>
            <ac:spMk id="58" creationId="{4E87FCFB-2CCE-460D-B3DD-557C8BD1B94A}"/>
          </ac:spMkLst>
        </pc:spChg>
        <pc:spChg chg="add del">
          <ac:chgData name="Triana, Ashley (KSC-BAA20)" userId="ae20cb24-b9f1-4bbe-985a-33ee26d05a57" providerId="ADAL" clId="{86F4A904-324D-451B-9C25-AE987BA8C488}" dt="2023-06-26T20:47:19.753" v="1990" actId="26606"/>
          <ac:spMkLst>
            <pc:docMk/>
            <pc:sldMk cId="3401156492" sldId="256"/>
            <ac:spMk id="60" creationId="{C1DD1A8A-57D5-4A81-AD04-532B043C5611}"/>
          </ac:spMkLst>
        </pc:spChg>
        <pc:spChg chg="add del">
          <ac:chgData name="Triana, Ashley (KSC-BAA20)" userId="ae20cb24-b9f1-4bbe-985a-33ee26d05a57" providerId="ADAL" clId="{86F4A904-324D-451B-9C25-AE987BA8C488}" dt="2023-06-26T20:47:19.753" v="1990" actId="26606"/>
          <ac:spMkLst>
            <pc:docMk/>
            <pc:sldMk cId="3401156492" sldId="256"/>
            <ac:spMk id="61" creationId="{007891EC-4501-44ED-A8C8-B11B6DB767AB}"/>
          </ac:spMkLst>
        </pc:spChg>
        <pc:spChg chg="add del">
          <ac:chgData name="Triana, Ashley (KSC-BAA20)" userId="ae20cb24-b9f1-4bbe-985a-33ee26d05a57" providerId="ADAL" clId="{86F4A904-324D-451B-9C25-AE987BA8C488}" dt="2023-06-26T20:47:26.393" v="1992" actId="26606"/>
          <ac:spMkLst>
            <pc:docMk/>
            <pc:sldMk cId="3401156492" sldId="256"/>
            <ac:spMk id="63" creationId="{22A397E7-BF60-45B2-84C7-B074B76C37A7}"/>
          </ac:spMkLst>
        </pc:spChg>
        <pc:spChg chg="add del">
          <ac:chgData name="Triana, Ashley (KSC-BAA20)" userId="ae20cb24-b9f1-4bbe-985a-33ee26d05a57" providerId="ADAL" clId="{86F4A904-324D-451B-9C25-AE987BA8C488}" dt="2023-06-26T20:47:26.393" v="1992" actId="26606"/>
          <ac:spMkLst>
            <pc:docMk/>
            <pc:sldMk cId="3401156492" sldId="256"/>
            <ac:spMk id="64" creationId="{890DEF05-784E-4B61-89E4-04C4ECF4E5A0}"/>
          </ac:spMkLst>
        </pc:spChg>
        <pc:spChg chg="add del">
          <ac:chgData name="Triana, Ashley (KSC-BAA20)" userId="ae20cb24-b9f1-4bbe-985a-33ee26d05a57" providerId="ADAL" clId="{86F4A904-324D-451B-9C25-AE987BA8C488}" dt="2023-06-26T20:47:30.760" v="1994" actId="26606"/>
          <ac:spMkLst>
            <pc:docMk/>
            <pc:sldMk cId="3401156492" sldId="256"/>
            <ac:spMk id="67" creationId="{3A930249-8242-4E2B-AF17-C01826488321}"/>
          </ac:spMkLst>
        </pc:spChg>
        <pc:spChg chg="add del">
          <ac:chgData name="Triana, Ashley (KSC-BAA20)" userId="ae20cb24-b9f1-4bbe-985a-33ee26d05a57" providerId="ADAL" clId="{86F4A904-324D-451B-9C25-AE987BA8C488}" dt="2023-06-26T20:47:30.760" v="1994" actId="26606"/>
          <ac:spMkLst>
            <pc:docMk/>
            <pc:sldMk cId="3401156492" sldId="256"/>
            <ac:spMk id="68" creationId="{A5BDD999-C5E1-4B3E-A710-768673819165}"/>
          </ac:spMkLst>
        </pc:spChg>
        <pc:spChg chg="add del">
          <ac:chgData name="Triana, Ashley (KSC-BAA20)" userId="ae20cb24-b9f1-4bbe-985a-33ee26d05a57" providerId="ADAL" clId="{86F4A904-324D-451B-9C25-AE987BA8C488}" dt="2023-06-26T20:47:34.611" v="1996" actId="26606"/>
          <ac:spMkLst>
            <pc:docMk/>
            <pc:sldMk cId="3401156492" sldId="256"/>
            <ac:spMk id="69" creationId="{832F3179-0CD5-40C8-9939-D8355006F7BA}"/>
          </ac:spMkLst>
        </pc:spChg>
        <pc:spChg chg="add del">
          <ac:chgData name="Triana, Ashley (KSC-BAA20)" userId="ae20cb24-b9f1-4bbe-985a-33ee26d05a57" providerId="ADAL" clId="{86F4A904-324D-451B-9C25-AE987BA8C488}" dt="2023-06-26T20:47:34.611" v="1996" actId="26606"/>
          <ac:spMkLst>
            <pc:docMk/>
            <pc:sldMk cId="3401156492" sldId="256"/>
            <ac:spMk id="70" creationId="{94714483-7072-431F-9DBE-87F44E4D44BC}"/>
          </ac:spMkLst>
        </pc:spChg>
        <pc:spChg chg="add del">
          <ac:chgData name="Triana, Ashley (KSC-BAA20)" userId="ae20cb24-b9f1-4bbe-985a-33ee26d05a57" providerId="ADAL" clId="{86F4A904-324D-451B-9C25-AE987BA8C488}" dt="2023-06-26T20:47:34.611" v="1996" actId="26606"/>
          <ac:spMkLst>
            <pc:docMk/>
            <pc:sldMk cId="3401156492" sldId="256"/>
            <ac:spMk id="76" creationId="{495892E1-F4A5-4991-AC52-4F417B14A2A2}"/>
          </ac:spMkLst>
        </pc:spChg>
        <pc:spChg chg="add del">
          <ac:chgData name="Triana, Ashley (KSC-BAA20)" userId="ae20cb24-b9f1-4bbe-985a-33ee26d05a57" providerId="ADAL" clId="{86F4A904-324D-451B-9C25-AE987BA8C488}" dt="2023-06-26T20:47:34.611" v="1996" actId="26606"/>
          <ac:spMkLst>
            <pc:docMk/>
            <pc:sldMk cId="3401156492" sldId="256"/>
            <ac:spMk id="82" creationId="{E2683E3F-F855-4549-84F8-42064EC0F247}"/>
          </ac:spMkLst>
        </pc:spChg>
        <pc:spChg chg="add del">
          <ac:chgData name="Triana, Ashley (KSC-BAA20)" userId="ae20cb24-b9f1-4bbe-985a-33ee26d05a57" providerId="ADAL" clId="{86F4A904-324D-451B-9C25-AE987BA8C488}" dt="2023-06-26T20:47:35.813" v="1998" actId="26606"/>
          <ac:spMkLst>
            <pc:docMk/>
            <pc:sldMk cId="3401156492" sldId="256"/>
            <ac:spMk id="88" creationId="{8A95209C-5275-4E15-8EA7-7F42980ABF2D}"/>
          </ac:spMkLst>
        </pc:spChg>
        <pc:spChg chg="add del">
          <ac:chgData name="Triana, Ashley (KSC-BAA20)" userId="ae20cb24-b9f1-4bbe-985a-33ee26d05a57" providerId="ADAL" clId="{86F4A904-324D-451B-9C25-AE987BA8C488}" dt="2023-06-26T20:47:35.813" v="1998" actId="26606"/>
          <ac:spMkLst>
            <pc:docMk/>
            <pc:sldMk cId="3401156492" sldId="256"/>
            <ac:spMk id="89" creationId="{4F2ED431-E304-4FF0-9F4E-032783C9D612}"/>
          </ac:spMkLst>
        </pc:spChg>
        <pc:spChg chg="add del">
          <ac:chgData name="Triana, Ashley (KSC-BAA20)" userId="ae20cb24-b9f1-4bbe-985a-33ee26d05a57" providerId="ADAL" clId="{86F4A904-324D-451B-9C25-AE987BA8C488}" dt="2023-06-26T20:47:35.813" v="1998" actId="26606"/>
          <ac:spMkLst>
            <pc:docMk/>
            <pc:sldMk cId="3401156492" sldId="256"/>
            <ac:spMk id="90" creationId="{4E87FCFB-2CCE-460D-B3DD-557C8BD1B94A}"/>
          </ac:spMkLst>
        </pc:spChg>
        <pc:spChg chg="add del">
          <ac:chgData name="Triana, Ashley (KSC-BAA20)" userId="ae20cb24-b9f1-4bbe-985a-33ee26d05a57" providerId="ADAL" clId="{86F4A904-324D-451B-9C25-AE987BA8C488}" dt="2023-06-26T21:13:46.502" v="2016" actId="26606"/>
          <ac:spMkLst>
            <pc:docMk/>
            <pc:sldMk cId="3401156492" sldId="256"/>
            <ac:spMk id="92" creationId="{C1DD1A8A-57D5-4A81-AD04-532B043C5611}"/>
          </ac:spMkLst>
        </pc:spChg>
        <pc:spChg chg="add del">
          <ac:chgData name="Triana, Ashley (KSC-BAA20)" userId="ae20cb24-b9f1-4bbe-985a-33ee26d05a57" providerId="ADAL" clId="{86F4A904-324D-451B-9C25-AE987BA8C488}" dt="2023-06-26T21:13:46.502" v="2016" actId="26606"/>
          <ac:spMkLst>
            <pc:docMk/>
            <pc:sldMk cId="3401156492" sldId="256"/>
            <ac:spMk id="93" creationId="{007891EC-4501-44ED-A8C8-B11B6DB767AB}"/>
          </ac:spMkLst>
        </pc:spChg>
        <pc:spChg chg="add del">
          <ac:chgData name="Triana, Ashley (KSC-BAA20)" userId="ae20cb24-b9f1-4bbe-985a-33ee26d05a57" providerId="ADAL" clId="{86F4A904-324D-451B-9C25-AE987BA8C488}" dt="2023-06-26T21:13:26.929" v="2005" actId="26606"/>
          <ac:spMkLst>
            <pc:docMk/>
            <pc:sldMk cId="3401156492" sldId="256"/>
            <ac:spMk id="98" creationId="{E91DC736-0EF8-4F87-9146-EBF1D2EE4D3D}"/>
          </ac:spMkLst>
        </pc:spChg>
        <pc:spChg chg="add del">
          <ac:chgData name="Triana, Ashley (KSC-BAA20)" userId="ae20cb24-b9f1-4bbe-985a-33ee26d05a57" providerId="ADAL" clId="{86F4A904-324D-451B-9C25-AE987BA8C488}" dt="2023-06-26T21:13:26.929" v="2005" actId="26606"/>
          <ac:spMkLst>
            <pc:docMk/>
            <pc:sldMk cId="3401156492" sldId="256"/>
            <ac:spMk id="100" creationId="{097CD68E-23E3-4007-8847-CD0944C4F7BE}"/>
          </ac:spMkLst>
        </pc:spChg>
        <pc:spChg chg="add del">
          <ac:chgData name="Triana, Ashley (KSC-BAA20)" userId="ae20cb24-b9f1-4bbe-985a-33ee26d05a57" providerId="ADAL" clId="{86F4A904-324D-451B-9C25-AE987BA8C488}" dt="2023-06-26T21:13:26.929" v="2005" actId="26606"/>
          <ac:spMkLst>
            <pc:docMk/>
            <pc:sldMk cId="3401156492" sldId="256"/>
            <ac:spMk id="102" creationId="{AF2F604E-43BE-4DC3-B983-E071523364F8}"/>
          </ac:spMkLst>
        </pc:spChg>
        <pc:spChg chg="add del">
          <ac:chgData name="Triana, Ashley (KSC-BAA20)" userId="ae20cb24-b9f1-4bbe-985a-33ee26d05a57" providerId="ADAL" clId="{86F4A904-324D-451B-9C25-AE987BA8C488}" dt="2023-06-26T21:13:26.929" v="2005" actId="26606"/>
          <ac:spMkLst>
            <pc:docMk/>
            <pc:sldMk cId="3401156492" sldId="256"/>
            <ac:spMk id="104" creationId="{08C9B587-E65E-4B52-B37C-ABEBB6E87928}"/>
          </ac:spMkLst>
        </pc:spChg>
        <pc:spChg chg="add del">
          <ac:chgData name="Triana, Ashley (KSC-BAA20)" userId="ae20cb24-b9f1-4bbe-985a-33ee26d05a57" providerId="ADAL" clId="{86F4A904-324D-451B-9C25-AE987BA8C488}" dt="2023-06-26T21:13:32.937" v="2007" actId="26606"/>
          <ac:spMkLst>
            <pc:docMk/>
            <pc:sldMk cId="3401156492" sldId="256"/>
            <ac:spMk id="106" creationId="{657F69E0-C4B0-4BEC-A689-4F8D877F05D4}"/>
          </ac:spMkLst>
        </pc:spChg>
        <pc:spChg chg="add del">
          <ac:chgData name="Triana, Ashley (KSC-BAA20)" userId="ae20cb24-b9f1-4bbe-985a-33ee26d05a57" providerId="ADAL" clId="{86F4A904-324D-451B-9C25-AE987BA8C488}" dt="2023-06-26T21:13:32.937" v="2007" actId="26606"/>
          <ac:spMkLst>
            <pc:docMk/>
            <pc:sldMk cId="3401156492" sldId="256"/>
            <ac:spMk id="107" creationId="{9F6380B4-6A1C-481E-8408-B4E6C75B9B81}"/>
          </ac:spMkLst>
        </pc:spChg>
        <pc:spChg chg="add del">
          <ac:chgData name="Triana, Ashley (KSC-BAA20)" userId="ae20cb24-b9f1-4bbe-985a-33ee26d05a57" providerId="ADAL" clId="{86F4A904-324D-451B-9C25-AE987BA8C488}" dt="2023-06-26T21:13:37.935" v="2009" actId="26606"/>
          <ac:spMkLst>
            <pc:docMk/>
            <pc:sldMk cId="3401156492" sldId="256"/>
            <ac:spMk id="109" creationId="{9B7AD9F6-8CE7-4299-8FC6-328F4DCD3FF9}"/>
          </ac:spMkLst>
        </pc:spChg>
        <pc:spChg chg="add del">
          <ac:chgData name="Triana, Ashley (KSC-BAA20)" userId="ae20cb24-b9f1-4bbe-985a-33ee26d05a57" providerId="ADAL" clId="{86F4A904-324D-451B-9C25-AE987BA8C488}" dt="2023-06-26T21:13:37.935" v="2009" actId="26606"/>
          <ac:spMkLst>
            <pc:docMk/>
            <pc:sldMk cId="3401156492" sldId="256"/>
            <ac:spMk id="110" creationId="{F49775AF-8896-43EE-92C6-83497D6DC56F}"/>
          </ac:spMkLst>
        </pc:spChg>
        <pc:spChg chg="add del">
          <ac:chgData name="Triana, Ashley (KSC-BAA20)" userId="ae20cb24-b9f1-4bbe-985a-33ee26d05a57" providerId="ADAL" clId="{86F4A904-324D-451B-9C25-AE987BA8C488}" dt="2023-06-26T21:13:39.587" v="2011" actId="26606"/>
          <ac:spMkLst>
            <pc:docMk/>
            <pc:sldMk cId="3401156492" sldId="256"/>
            <ac:spMk id="112" creationId="{8A95209C-5275-4E15-8EA7-7F42980ABF2D}"/>
          </ac:spMkLst>
        </pc:spChg>
        <pc:spChg chg="add del">
          <ac:chgData name="Triana, Ashley (KSC-BAA20)" userId="ae20cb24-b9f1-4bbe-985a-33ee26d05a57" providerId="ADAL" clId="{86F4A904-324D-451B-9C25-AE987BA8C488}" dt="2023-06-26T21:13:39.587" v="2011" actId="26606"/>
          <ac:spMkLst>
            <pc:docMk/>
            <pc:sldMk cId="3401156492" sldId="256"/>
            <ac:spMk id="113" creationId="{4F2ED431-E304-4FF0-9F4E-032783C9D612}"/>
          </ac:spMkLst>
        </pc:spChg>
        <pc:spChg chg="add del">
          <ac:chgData name="Triana, Ashley (KSC-BAA20)" userId="ae20cb24-b9f1-4bbe-985a-33ee26d05a57" providerId="ADAL" clId="{86F4A904-324D-451B-9C25-AE987BA8C488}" dt="2023-06-26T21:13:39.587" v="2011" actId="26606"/>
          <ac:spMkLst>
            <pc:docMk/>
            <pc:sldMk cId="3401156492" sldId="256"/>
            <ac:spMk id="114" creationId="{4E87FCFB-2CCE-460D-B3DD-557C8BD1B94A}"/>
          </ac:spMkLst>
        </pc:spChg>
        <pc:spChg chg="add del">
          <ac:chgData name="Triana, Ashley (KSC-BAA20)" userId="ae20cb24-b9f1-4bbe-985a-33ee26d05a57" providerId="ADAL" clId="{86F4A904-324D-451B-9C25-AE987BA8C488}" dt="2023-06-26T21:13:43.947" v="2013" actId="26606"/>
          <ac:spMkLst>
            <pc:docMk/>
            <pc:sldMk cId="3401156492" sldId="256"/>
            <ac:spMk id="116" creationId="{C1DD1A8A-57D5-4A81-AD04-532B043C5611}"/>
          </ac:spMkLst>
        </pc:spChg>
        <pc:spChg chg="add del">
          <ac:chgData name="Triana, Ashley (KSC-BAA20)" userId="ae20cb24-b9f1-4bbe-985a-33ee26d05a57" providerId="ADAL" clId="{86F4A904-324D-451B-9C25-AE987BA8C488}" dt="2023-06-26T21:13:43.947" v="2013" actId="26606"/>
          <ac:spMkLst>
            <pc:docMk/>
            <pc:sldMk cId="3401156492" sldId="256"/>
            <ac:spMk id="117" creationId="{007891EC-4501-44ED-A8C8-B11B6DB767AB}"/>
          </ac:spMkLst>
        </pc:spChg>
        <pc:spChg chg="add del">
          <ac:chgData name="Triana, Ashley (KSC-BAA20)" userId="ae20cb24-b9f1-4bbe-985a-33ee26d05a57" providerId="ADAL" clId="{86F4A904-324D-451B-9C25-AE987BA8C488}" dt="2023-06-26T21:13:46.496" v="2015" actId="26606"/>
          <ac:spMkLst>
            <pc:docMk/>
            <pc:sldMk cId="3401156492" sldId="256"/>
            <ac:spMk id="119" creationId="{3A930249-8242-4E2B-AF17-C01826488321}"/>
          </ac:spMkLst>
        </pc:spChg>
        <pc:spChg chg="add del">
          <ac:chgData name="Triana, Ashley (KSC-BAA20)" userId="ae20cb24-b9f1-4bbe-985a-33ee26d05a57" providerId="ADAL" clId="{86F4A904-324D-451B-9C25-AE987BA8C488}" dt="2023-06-26T21:13:46.496" v="2015" actId="26606"/>
          <ac:spMkLst>
            <pc:docMk/>
            <pc:sldMk cId="3401156492" sldId="256"/>
            <ac:spMk id="120" creationId="{A5BDD999-C5E1-4B3E-A710-768673819165}"/>
          </ac:spMkLst>
        </pc:spChg>
        <pc:spChg chg="add del mod">
          <ac:chgData name="Triana, Ashley (KSC-BAA20)" userId="ae20cb24-b9f1-4bbe-985a-33ee26d05a57" providerId="ADAL" clId="{86F4A904-324D-451B-9C25-AE987BA8C488}" dt="2023-06-30T12:50:31.050" v="5421"/>
          <ac:spMkLst>
            <pc:docMk/>
            <pc:sldMk cId="3401156492" sldId="256"/>
            <ac:spMk id="122" creationId="{C1DD1A8A-57D5-4A81-AD04-532B043C5611}"/>
          </ac:spMkLst>
        </pc:spChg>
        <pc:spChg chg="add del mod">
          <ac:chgData name="Triana, Ashley (KSC-BAA20)" userId="ae20cb24-b9f1-4bbe-985a-33ee26d05a57" providerId="ADAL" clId="{86F4A904-324D-451B-9C25-AE987BA8C488}" dt="2023-06-30T12:50:31.050" v="5421"/>
          <ac:spMkLst>
            <pc:docMk/>
            <pc:sldMk cId="3401156492" sldId="256"/>
            <ac:spMk id="123" creationId="{007891EC-4501-44ED-A8C8-B11B6DB767AB}"/>
          </ac:spMkLst>
        </pc:spChg>
        <pc:spChg chg="add del">
          <ac:chgData name="Triana, Ashley (KSC-BAA20)" userId="ae20cb24-b9f1-4bbe-985a-33ee26d05a57" providerId="ADAL" clId="{86F4A904-324D-451B-9C25-AE987BA8C488}" dt="2023-06-28T20:51:02.781" v="3773" actId="26606"/>
          <ac:spMkLst>
            <pc:docMk/>
            <pc:sldMk cId="3401156492" sldId="256"/>
            <ac:spMk id="128" creationId="{A8CCCB6D-5162-4AAE-A5E3-3AC55410DBCE}"/>
          </ac:spMkLst>
        </pc:spChg>
        <pc:spChg chg="add del">
          <ac:chgData name="Triana, Ashley (KSC-BAA20)" userId="ae20cb24-b9f1-4bbe-985a-33ee26d05a57" providerId="ADAL" clId="{86F4A904-324D-451B-9C25-AE987BA8C488}" dt="2023-06-28T20:51:02.781" v="3773" actId="26606"/>
          <ac:spMkLst>
            <pc:docMk/>
            <pc:sldMk cId="3401156492" sldId="256"/>
            <ac:spMk id="130" creationId="{0BCD8C04-CC7B-40EF-82EB-E9821F79BB86}"/>
          </ac:spMkLst>
        </pc:spChg>
        <pc:spChg chg="add del">
          <ac:chgData name="Triana, Ashley (KSC-BAA20)" userId="ae20cb24-b9f1-4bbe-985a-33ee26d05a57" providerId="ADAL" clId="{86F4A904-324D-451B-9C25-AE987BA8C488}" dt="2023-06-28T20:45:24.384" v="3709" actId="26606"/>
          <ac:spMkLst>
            <pc:docMk/>
            <pc:sldMk cId="3401156492" sldId="256"/>
            <ac:spMk id="3079" creationId="{A8CCCB6D-5162-4AAE-A5E3-3AC55410DBCE}"/>
          </ac:spMkLst>
        </pc:spChg>
        <pc:spChg chg="add del">
          <ac:chgData name="Triana, Ashley (KSC-BAA20)" userId="ae20cb24-b9f1-4bbe-985a-33ee26d05a57" providerId="ADAL" clId="{86F4A904-324D-451B-9C25-AE987BA8C488}" dt="2023-06-28T20:45:24.384" v="3709" actId="26606"/>
          <ac:spMkLst>
            <pc:docMk/>
            <pc:sldMk cId="3401156492" sldId="256"/>
            <ac:spMk id="3081" creationId="{0BCD8C04-CC7B-40EF-82EB-E9821F79BB86}"/>
          </ac:spMkLst>
        </pc:spChg>
        <pc:grpChg chg="add del">
          <ac:chgData name="Triana, Ashley (KSC-BAA20)" userId="ae20cb24-b9f1-4bbe-985a-33ee26d05a57" providerId="ADAL" clId="{86F4A904-324D-451B-9C25-AE987BA8C488}" dt="2023-06-26T20:47:34.611" v="1996" actId="26606"/>
          <ac:grpSpMkLst>
            <pc:docMk/>
            <pc:sldMk cId="3401156492" sldId="256"/>
            <ac:grpSpMk id="71" creationId="{11CE155D-684B-4F5E-B835-C52765E310E7}"/>
          </ac:grpSpMkLst>
        </pc:grpChg>
        <pc:grpChg chg="add del">
          <ac:chgData name="Triana, Ashley (KSC-BAA20)" userId="ae20cb24-b9f1-4bbe-985a-33ee26d05a57" providerId="ADAL" clId="{86F4A904-324D-451B-9C25-AE987BA8C488}" dt="2023-06-26T20:47:34.611" v="1996" actId="26606"/>
          <ac:grpSpMkLst>
            <pc:docMk/>
            <pc:sldMk cId="3401156492" sldId="256"/>
            <ac:grpSpMk id="77" creationId="{ACF597F8-76AA-44FA-8E6A-06223B66C0DD}"/>
          </ac:grpSpMkLst>
        </pc:grpChg>
        <pc:grpChg chg="add del">
          <ac:chgData name="Triana, Ashley (KSC-BAA20)" userId="ae20cb24-b9f1-4bbe-985a-33ee26d05a57" providerId="ADAL" clId="{86F4A904-324D-451B-9C25-AE987BA8C488}" dt="2023-06-26T20:47:34.611" v="1996" actId="26606"/>
          <ac:grpSpMkLst>
            <pc:docMk/>
            <pc:sldMk cId="3401156492" sldId="256"/>
            <ac:grpSpMk id="83" creationId="{8FC90B1E-0223-4440-AF22-8F32F6F0C7D2}"/>
          </ac:grpSpMkLst>
        </pc:grpChg>
        <pc:picChg chg="add del mod ord">
          <ac:chgData name="Triana, Ashley (KSC-BAA20)" userId="ae20cb24-b9f1-4bbe-985a-33ee26d05a57" providerId="ADAL" clId="{86F4A904-324D-451B-9C25-AE987BA8C488}" dt="2023-06-30T19:48:39.315" v="6564" actId="478"/>
          <ac:picMkLst>
            <pc:docMk/>
            <pc:sldMk cId="3401156492" sldId="256"/>
            <ac:picMk id="5" creationId="{C2ED3973-2217-7BD2-5DAA-7387723294CE}"/>
          </ac:picMkLst>
        </pc:picChg>
        <pc:picChg chg="add del mod ord">
          <ac:chgData name="Triana, Ashley (KSC-BAA20)" userId="ae20cb24-b9f1-4bbe-985a-33ee26d05a57" providerId="ADAL" clId="{86F4A904-324D-451B-9C25-AE987BA8C488}" dt="2023-06-28T20:51:02.787" v="3775" actId="931"/>
          <ac:picMkLst>
            <pc:docMk/>
            <pc:sldMk cId="3401156492" sldId="256"/>
            <ac:picMk id="6" creationId="{E43DC3C6-3B86-085B-4E0D-1C336F5D4E1F}"/>
          </ac:picMkLst>
        </pc:picChg>
        <pc:picChg chg="add del mod ord">
          <ac:chgData name="Triana, Ashley (KSC-BAA20)" userId="ae20cb24-b9f1-4bbe-985a-33ee26d05a57" providerId="ADAL" clId="{86F4A904-324D-451B-9C25-AE987BA8C488}" dt="2023-06-28T20:45:27.286" v="3714"/>
          <ac:picMkLst>
            <pc:docMk/>
            <pc:sldMk cId="3401156492" sldId="256"/>
            <ac:picMk id="3074" creationId="{A4286031-4729-FA4D-F93B-34D8A1BD9DDA}"/>
          </ac:picMkLst>
        </pc:picChg>
        <pc:cxnChg chg="add del">
          <ac:chgData name="Triana, Ashley (KSC-BAA20)" userId="ae20cb24-b9f1-4bbe-985a-33ee26d05a57" providerId="ADAL" clId="{86F4A904-324D-451B-9C25-AE987BA8C488}" dt="2023-06-26T20:47:26.393" v="1992" actId="26606"/>
          <ac:cxnSpMkLst>
            <pc:docMk/>
            <pc:sldMk cId="3401156492" sldId="256"/>
            <ac:cxnSpMk id="65" creationId="{C41BAEC7-F7B0-4224-8B18-8F74B7D87F0B}"/>
          </ac:cxnSpMkLst>
        </pc:cxnChg>
      </pc:sldChg>
      <pc:sldChg chg="addSp delSp modSp new del mod modTransition setBg delDesignElem">
        <pc:chgData name="Triana, Ashley (KSC-BAA20)" userId="ae20cb24-b9f1-4bbe-985a-33ee26d05a57" providerId="ADAL" clId="{86F4A904-324D-451B-9C25-AE987BA8C488}" dt="2023-07-10T20:24:11.541" v="12616" actId="47"/>
        <pc:sldMkLst>
          <pc:docMk/>
          <pc:sldMk cId="292068900" sldId="257"/>
        </pc:sldMkLst>
        <pc:spChg chg="mod">
          <ac:chgData name="Triana, Ashley (KSC-BAA20)" userId="ae20cb24-b9f1-4bbe-985a-33ee26d05a57" providerId="ADAL" clId="{86F4A904-324D-451B-9C25-AE987BA8C488}" dt="2023-07-03T18:39:38.208" v="10505" actId="2711"/>
          <ac:spMkLst>
            <pc:docMk/>
            <pc:sldMk cId="292068900" sldId="257"/>
            <ac:spMk id="2" creationId="{2990964B-869D-2226-EED2-C201D43CEA06}"/>
          </ac:spMkLst>
        </pc:spChg>
        <pc:spChg chg="add del mod">
          <ac:chgData name="Triana, Ashley (KSC-BAA20)" userId="ae20cb24-b9f1-4bbe-985a-33ee26d05a57" providerId="ADAL" clId="{86F4A904-324D-451B-9C25-AE987BA8C488}" dt="2023-07-03T14:30:02.308" v="8907" actId="26606"/>
          <ac:spMkLst>
            <pc:docMk/>
            <pc:sldMk cId="292068900" sldId="257"/>
            <ac:spMk id="3" creationId="{EDF1AE0D-8965-8DC0-FF64-BB187C70EC0A}"/>
          </ac:spMkLst>
        </pc:spChg>
        <pc:spChg chg="add del">
          <ac:chgData name="Triana, Ashley (KSC-BAA20)" userId="ae20cb24-b9f1-4bbe-985a-33ee26d05a57" providerId="ADAL" clId="{86F4A904-324D-451B-9C25-AE987BA8C488}" dt="2023-07-03T14:27:49.470" v="8872" actId="26606"/>
          <ac:spMkLst>
            <pc:docMk/>
            <pc:sldMk cId="292068900" sldId="257"/>
            <ac:spMk id="8" creationId="{327D73B4-9F5C-4A64-A179-51B9500CB8B5}"/>
          </ac:spMkLst>
        </pc:spChg>
        <pc:spChg chg="add del">
          <ac:chgData name="Triana, Ashley (KSC-BAA20)" userId="ae20cb24-b9f1-4bbe-985a-33ee26d05a57" providerId="ADAL" clId="{86F4A904-324D-451B-9C25-AE987BA8C488}" dt="2023-07-03T14:29:12.399" v="8896" actId="26606"/>
          <ac:spMkLst>
            <pc:docMk/>
            <pc:sldMk cId="292068900" sldId="257"/>
            <ac:spMk id="9" creationId="{BACC6370-2D7E-4714-9D71-7542949D7D5D}"/>
          </ac:spMkLst>
        </pc:spChg>
        <pc:spChg chg="add del">
          <ac:chgData name="Triana, Ashley (KSC-BAA20)" userId="ae20cb24-b9f1-4bbe-985a-33ee26d05a57" providerId="ADAL" clId="{86F4A904-324D-451B-9C25-AE987BA8C488}" dt="2023-07-03T14:27:49.470" v="8872" actId="26606"/>
          <ac:spMkLst>
            <pc:docMk/>
            <pc:sldMk cId="292068900" sldId="257"/>
            <ac:spMk id="10" creationId="{C1F06963-6374-4B48-844F-071A9BAAAE02}"/>
          </ac:spMkLst>
        </pc:spChg>
        <pc:spChg chg="add del">
          <ac:chgData name="Triana, Ashley (KSC-BAA20)" userId="ae20cb24-b9f1-4bbe-985a-33ee26d05a57" providerId="ADAL" clId="{86F4A904-324D-451B-9C25-AE987BA8C488}" dt="2023-07-03T14:29:12.399" v="8896" actId="26606"/>
          <ac:spMkLst>
            <pc:docMk/>
            <pc:sldMk cId="292068900" sldId="257"/>
            <ac:spMk id="11" creationId="{256B2C21-A230-48C0-8DF1-C46611373C44}"/>
          </ac:spMkLst>
        </pc:spChg>
        <pc:spChg chg="add del">
          <ac:chgData name="Triana, Ashley (KSC-BAA20)" userId="ae20cb24-b9f1-4bbe-985a-33ee26d05a57" providerId="ADAL" clId="{86F4A904-324D-451B-9C25-AE987BA8C488}" dt="2023-07-03T14:27:49.470" v="8872" actId="26606"/>
          <ac:spMkLst>
            <pc:docMk/>
            <pc:sldMk cId="292068900" sldId="257"/>
            <ac:spMk id="12" creationId="{6CB927A4-E432-4310-9CD5-E89FF5063179}"/>
          </ac:spMkLst>
        </pc:spChg>
        <pc:spChg chg="add del">
          <ac:chgData name="Triana, Ashley (KSC-BAA20)" userId="ae20cb24-b9f1-4bbe-985a-33ee26d05a57" providerId="ADAL" clId="{86F4A904-324D-451B-9C25-AE987BA8C488}" dt="2023-07-03T14:29:12.399" v="8896" actId="26606"/>
          <ac:spMkLst>
            <pc:docMk/>
            <pc:sldMk cId="292068900" sldId="257"/>
            <ac:spMk id="13" creationId="{3847E18C-932D-4C95-AABA-FEC7C9499AD7}"/>
          </ac:spMkLst>
        </pc:spChg>
        <pc:spChg chg="add del">
          <ac:chgData name="Triana, Ashley (KSC-BAA20)" userId="ae20cb24-b9f1-4bbe-985a-33ee26d05a57" providerId="ADAL" clId="{86F4A904-324D-451B-9C25-AE987BA8C488}" dt="2023-07-03T14:27:49.470" v="8872" actId="26606"/>
          <ac:spMkLst>
            <pc:docMk/>
            <pc:sldMk cId="292068900" sldId="257"/>
            <ac:spMk id="14" creationId="{1453BF6C-B012-48B7-B4E8-6D7AC7C27D02}"/>
          </ac:spMkLst>
        </pc:spChg>
        <pc:spChg chg="add del">
          <ac:chgData name="Triana, Ashley (KSC-BAA20)" userId="ae20cb24-b9f1-4bbe-985a-33ee26d05a57" providerId="ADAL" clId="{86F4A904-324D-451B-9C25-AE987BA8C488}" dt="2023-07-03T14:29:12.399" v="8896" actId="26606"/>
          <ac:spMkLst>
            <pc:docMk/>
            <pc:sldMk cId="292068900" sldId="257"/>
            <ac:spMk id="15" creationId="{3150CB11-0C61-439E-910F-5787759E72A0}"/>
          </ac:spMkLst>
        </pc:spChg>
        <pc:spChg chg="add del">
          <ac:chgData name="Triana, Ashley (KSC-BAA20)" userId="ae20cb24-b9f1-4bbe-985a-33ee26d05a57" providerId="ADAL" clId="{86F4A904-324D-451B-9C25-AE987BA8C488}" dt="2023-07-03T14:27:49.470" v="8872" actId="26606"/>
          <ac:spMkLst>
            <pc:docMk/>
            <pc:sldMk cId="292068900" sldId="257"/>
            <ac:spMk id="16" creationId="{E3020543-B24B-4EC4-8FFC-8DD88EEA91A8}"/>
          </ac:spMkLst>
        </pc:spChg>
        <pc:spChg chg="add del">
          <ac:chgData name="Triana, Ashley (KSC-BAA20)" userId="ae20cb24-b9f1-4bbe-985a-33ee26d05a57" providerId="ADAL" clId="{86F4A904-324D-451B-9C25-AE987BA8C488}" dt="2023-07-03T14:29:12.399" v="8896" actId="26606"/>
          <ac:spMkLst>
            <pc:docMk/>
            <pc:sldMk cId="292068900" sldId="257"/>
            <ac:spMk id="17" creationId="{43F8A58B-5155-44CE-A5FF-7647B47D0A7A}"/>
          </ac:spMkLst>
        </pc:spChg>
        <pc:spChg chg="add del">
          <ac:chgData name="Triana, Ashley (KSC-BAA20)" userId="ae20cb24-b9f1-4bbe-985a-33ee26d05a57" providerId="ADAL" clId="{86F4A904-324D-451B-9C25-AE987BA8C488}" dt="2023-07-03T14:29:12.399" v="8896" actId="26606"/>
          <ac:spMkLst>
            <pc:docMk/>
            <pc:sldMk cId="292068900" sldId="257"/>
            <ac:spMk id="19" creationId="{443F2ACA-E6D6-4028-82DD-F03C262D5DE6}"/>
          </ac:spMkLst>
        </pc:spChg>
        <pc:spChg chg="add del">
          <ac:chgData name="Triana, Ashley (KSC-BAA20)" userId="ae20cb24-b9f1-4bbe-985a-33ee26d05a57" providerId="ADAL" clId="{86F4A904-324D-451B-9C25-AE987BA8C488}" dt="2023-07-03T14:27:50.646" v="8874" actId="26606"/>
          <ac:spMkLst>
            <pc:docMk/>
            <pc:sldMk cId="292068900" sldId="257"/>
            <ac:spMk id="20" creationId="{98DDA986-B6EE-4642-AC60-0490373E69D0}"/>
          </ac:spMkLst>
        </pc:spChg>
        <pc:spChg chg="add del">
          <ac:chgData name="Triana, Ashley (KSC-BAA20)" userId="ae20cb24-b9f1-4bbe-985a-33ee26d05a57" providerId="ADAL" clId="{86F4A904-324D-451B-9C25-AE987BA8C488}" dt="2023-07-03T14:27:50.646" v="8874" actId="26606"/>
          <ac:spMkLst>
            <pc:docMk/>
            <pc:sldMk cId="292068900" sldId="257"/>
            <ac:spMk id="21" creationId="{80B62878-12EF-4E97-A284-47BAFC30DA2E}"/>
          </ac:spMkLst>
        </pc:spChg>
        <pc:spChg chg="add del">
          <ac:chgData name="Triana, Ashley (KSC-BAA20)" userId="ae20cb24-b9f1-4bbe-985a-33ee26d05a57" providerId="ADAL" clId="{86F4A904-324D-451B-9C25-AE987BA8C488}" dt="2023-07-03T14:27:50.646" v="8874" actId="26606"/>
          <ac:spMkLst>
            <pc:docMk/>
            <pc:sldMk cId="292068900" sldId="257"/>
            <ac:spMk id="22" creationId="{6D79188D-1ED5-4705-B8C7-5D6FB7670AB3}"/>
          </ac:spMkLst>
        </pc:spChg>
        <pc:spChg chg="add del">
          <ac:chgData name="Triana, Ashley (KSC-BAA20)" userId="ae20cb24-b9f1-4bbe-985a-33ee26d05a57" providerId="ADAL" clId="{86F4A904-324D-451B-9C25-AE987BA8C488}" dt="2023-07-03T14:27:52.937" v="8876" actId="26606"/>
          <ac:spMkLst>
            <pc:docMk/>
            <pc:sldMk cId="292068900" sldId="257"/>
            <ac:spMk id="24" creationId="{F6B92503-6984-4D15-8B98-8718709B785D}"/>
          </ac:spMkLst>
        </pc:spChg>
        <pc:spChg chg="add del">
          <ac:chgData name="Triana, Ashley (KSC-BAA20)" userId="ae20cb24-b9f1-4bbe-985a-33ee26d05a57" providerId="ADAL" clId="{86F4A904-324D-451B-9C25-AE987BA8C488}" dt="2023-07-03T14:27:52.937" v="8876" actId="26606"/>
          <ac:spMkLst>
            <pc:docMk/>
            <pc:sldMk cId="292068900" sldId="257"/>
            <ac:spMk id="25" creationId="{5A0118C5-4F8D-4CF4-BADD-53FEACC6C42A}"/>
          </ac:spMkLst>
        </pc:spChg>
        <pc:spChg chg="add del">
          <ac:chgData name="Triana, Ashley (KSC-BAA20)" userId="ae20cb24-b9f1-4bbe-985a-33ee26d05a57" providerId="ADAL" clId="{86F4A904-324D-451B-9C25-AE987BA8C488}" dt="2023-07-03T14:27:52.937" v="8876" actId="26606"/>
          <ac:spMkLst>
            <pc:docMk/>
            <pc:sldMk cId="292068900" sldId="257"/>
            <ac:spMk id="26" creationId="{08DDF938-524E-4C18-A47D-C00627832366}"/>
          </ac:spMkLst>
        </pc:spChg>
        <pc:spChg chg="add del">
          <ac:chgData name="Triana, Ashley (KSC-BAA20)" userId="ae20cb24-b9f1-4bbe-985a-33ee26d05a57" providerId="ADAL" clId="{86F4A904-324D-451B-9C25-AE987BA8C488}" dt="2023-07-03T14:27:52.937" v="8876" actId="26606"/>
          <ac:spMkLst>
            <pc:docMk/>
            <pc:sldMk cId="292068900" sldId="257"/>
            <ac:spMk id="27" creationId="{4E0A5C5C-2A95-428E-9F6A-0D29EBD57C9F}"/>
          </ac:spMkLst>
        </pc:spChg>
        <pc:spChg chg="add del">
          <ac:chgData name="Triana, Ashley (KSC-BAA20)" userId="ae20cb24-b9f1-4bbe-985a-33ee26d05a57" providerId="ADAL" clId="{86F4A904-324D-451B-9C25-AE987BA8C488}" dt="2023-07-03T14:27:52.937" v="8876" actId="26606"/>
          <ac:spMkLst>
            <pc:docMk/>
            <pc:sldMk cId="292068900" sldId="257"/>
            <ac:spMk id="34" creationId="{1056F38F-7C4E-461D-8709-7D0024AE1F79}"/>
          </ac:spMkLst>
        </pc:spChg>
        <pc:spChg chg="add del">
          <ac:chgData name="Triana, Ashley (KSC-BAA20)" userId="ae20cb24-b9f1-4bbe-985a-33ee26d05a57" providerId="ADAL" clId="{86F4A904-324D-451B-9C25-AE987BA8C488}" dt="2023-07-03T14:27:52.937" v="8876" actId="26606"/>
          <ac:spMkLst>
            <pc:docMk/>
            <pc:sldMk cId="292068900" sldId="257"/>
            <ac:spMk id="35" creationId="{C7278469-3C3C-49CE-AEEE-E176A4900B78}"/>
          </ac:spMkLst>
        </pc:spChg>
        <pc:spChg chg="add del">
          <ac:chgData name="Triana, Ashley (KSC-BAA20)" userId="ae20cb24-b9f1-4bbe-985a-33ee26d05a57" providerId="ADAL" clId="{86F4A904-324D-451B-9C25-AE987BA8C488}" dt="2023-07-03T14:27:52.937" v="8876" actId="26606"/>
          <ac:spMkLst>
            <pc:docMk/>
            <pc:sldMk cId="292068900" sldId="257"/>
            <ac:spMk id="38" creationId="{4C6598AB-1C17-4D54-951C-A082D94ACB7A}"/>
          </ac:spMkLst>
        </pc:spChg>
        <pc:spChg chg="add del">
          <ac:chgData name="Triana, Ashley (KSC-BAA20)" userId="ae20cb24-b9f1-4bbe-985a-33ee26d05a57" providerId="ADAL" clId="{86F4A904-324D-451B-9C25-AE987BA8C488}" dt="2023-07-03T14:27:52.937" v="8876" actId="26606"/>
          <ac:spMkLst>
            <pc:docMk/>
            <pc:sldMk cId="292068900" sldId="257"/>
            <ac:spMk id="39" creationId="{C83B66D7-137D-4AC1-B172-53D60F08BEB5}"/>
          </ac:spMkLst>
        </pc:spChg>
        <pc:spChg chg="add del">
          <ac:chgData name="Triana, Ashley (KSC-BAA20)" userId="ae20cb24-b9f1-4bbe-985a-33ee26d05a57" providerId="ADAL" clId="{86F4A904-324D-451B-9C25-AE987BA8C488}" dt="2023-07-03T14:27:54.092" v="8878" actId="26606"/>
          <ac:spMkLst>
            <pc:docMk/>
            <pc:sldMk cId="292068900" sldId="257"/>
            <ac:spMk id="41" creationId="{5C8908E2-EE49-44D2-9428-A28D2312A8D5}"/>
          </ac:spMkLst>
        </pc:spChg>
        <pc:spChg chg="add del">
          <ac:chgData name="Triana, Ashley (KSC-BAA20)" userId="ae20cb24-b9f1-4bbe-985a-33ee26d05a57" providerId="ADAL" clId="{86F4A904-324D-451B-9C25-AE987BA8C488}" dt="2023-07-03T14:27:54.092" v="8878" actId="26606"/>
          <ac:spMkLst>
            <pc:docMk/>
            <pc:sldMk cId="292068900" sldId="257"/>
            <ac:spMk id="44" creationId="{D06891CE-5B9C-4B9E-AA78-3A5E25434F86}"/>
          </ac:spMkLst>
        </pc:spChg>
        <pc:spChg chg="add del">
          <ac:chgData name="Triana, Ashley (KSC-BAA20)" userId="ae20cb24-b9f1-4bbe-985a-33ee26d05a57" providerId="ADAL" clId="{86F4A904-324D-451B-9C25-AE987BA8C488}" dt="2023-07-03T14:27:54.092" v="8878" actId="26606"/>
          <ac:spMkLst>
            <pc:docMk/>
            <pc:sldMk cId="292068900" sldId="257"/>
            <ac:spMk id="45" creationId="{ED888B23-07FA-482A-96DF-47E31AF1A603}"/>
          </ac:spMkLst>
        </pc:spChg>
        <pc:spChg chg="add del">
          <ac:chgData name="Triana, Ashley (KSC-BAA20)" userId="ae20cb24-b9f1-4bbe-985a-33ee26d05a57" providerId="ADAL" clId="{86F4A904-324D-451B-9C25-AE987BA8C488}" dt="2023-07-03T14:28:03.770" v="8880" actId="26606"/>
          <ac:spMkLst>
            <pc:docMk/>
            <pc:sldMk cId="292068900" sldId="257"/>
            <ac:spMk id="47" creationId="{70DFC902-7D23-471A-B557-B6B6917D7A0D}"/>
          </ac:spMkLst>
        </pc:spChg>
        <pc:spChg chg="add del">
          <ac:chgData name="Triana, Ashley (KSC-BAA20)" userId="ae20cb24-b9f1-4bbe-985a-33ee26d05a57" providerId="ADAL" clId="{86F4A904-324D-451B-9C25-AE987BA8C488}" dt="2023-07-03T14:28:03.770" v="8880" actId="26606"/>
          <ac:spMkLst>
            <pc:docMk/>
            <pc:sldMk cId="292068900" sldId="257"/>
            <ac:spMk id="48" creationId="{A55D5633-D557-4DCA-982C-FF36EB7A1C00}"/>
          </ac:spMkLst>
        </pc:spChg>
        <pc:spChg chg="add del">
          <ac:chgData name="Triana, Ashley (KSC-BAA20)" userId="ae20cb24-b9f1-4bbe-985a-33ee26d05a57" providerId="ADAL" clId="{86F4A904-324D-451B-9C25-AE987BA8C488}" dt="2023-07-03T14:28:03.770" v="8880" actId="26606"/>
          <ac:spMkLst>
            <pc:docMk/>
            <pc:sldMk cId="292068900" sldId="257"/>
            <ac:spMk id="49" creationId="{450D3AD2-FA80-415F-A9CE-54D884561CD7}"/>
          </ac:spMkLst>
        </pc:spChg>
        <pc:spChg chg="add del">
          <ac:chgData name="Triana, Ashley (KSC-BAA20)" userId="ae20cb24-b9f1-4bbe-985a-33ee26d05a57" providerId="ADAL" clId="{86F4A904-324D-451B-9C25-AE987BA8C488}" dt="2023-07-03T14:28:15.036" v="8882" actId="26606"/>
          <ac:spMkLst>
            <pc:docMk/>
            <pc:sldMk cId="292068900" sldId="257"/>
            <ac:spMk id="51" creationId="{2029D5AD-8348-4446-B191-6A9B6FE03F21}"/>
          </ac:spMkLst>
        </pc:spChg>
        <pc:spChg chg="add del">
          <ac:chgData name="Triana, Ashley (KSC-BAA20)" userId="ae20cb24-b9f1-4bbe-985a-33ee26d05a57" providerId="ADAL" clId="{86F4A904-324D-451B-9C25-AE987BA8C488}" dt="2023-07-03T14:28:15.036" v="8882" actId="26606"/>
          <ac:spMkLst>
            <pc:docMk/>
            <pc:sldMk cId="292068900" sldId="257"/>
            <ac:spMk id="52" creationId="{A3F395A2-2B64-4749-BD93-2F159C7E1FB5}"/>
          </ac:spMkLst>
        </pc:spChg>
        <pc:spChg chg="add del">
          <ac:chgData name="Triana, Ashley (KSC-BAA20)" userId="ae20cb24-b9f1-4bbe-985a-33ee26d05a57" providerId="ADAL" clId="{86F4A904-324D-451B-9C25-AE987BA8C488}" dt="2023-07-03T14:28:15.036" v="8882" actId="26606"/>
          <ac:spMkLst>
            <pc:docMk/>
            <pc:sldMk cId="292068900" sldId="257"/>
            <ac:spMk id="53" creationId="{5CF0135B-EAB8-4CA0-896C-2D897ECD28BC}"/>
          </ac:spMkLst>
        </pc:spChg>
        <pc:spChg chg="add del">
          <ac:chgData name="Triana, Ashley (KSC-BAA20)" userId="ae20cb24-b9f1-4bbe-985a-33ee26d05a57" providerId="ADAL" clId="{86F4A904-324D-451B-9C25-AE987BA8C488}" dt="2023-07-03T14:28:15.036" v="8882" actId="26606"/>
          <ac:spMkLst>
            <pc:docMk/>
            <pc:sldMk cId="292068900" sldId="257"/>
            <ac:spMk id="54" creationId="{92C3387C-D24F-4737-8A37-1DC5CFF09CFA}"/>
          </ac:spMkLst>
        </pc:spChg>
        <pc:spChg chg="add del">
          <ac:chgData name="Triana, Ashley (KSC-BAA20)" userId="ae20cb24-b9f1-4bbe-985a-33ee26d05a57" providerId="ADAL" clId="{86F4A904-324D-451B-9C25-AE987BA8C488}" dt="2023-07-03T14:28:23.766" v="8884" actId="26606"/>
          <ac:spMkLst>
            <pc:docMk/>
            <pc:sldMk cId="292068900" sldId="257"/>
            <ac:spMk id="56" creationId="{081EA652-8C6A-4E69-BEB9-170809474553}"/>
          </ac:spMkLst>
        </pc:spChg>
        <pc:spChg chg="add del">
          <ac:chgData name="Triana, Ashley (KSC-BAA20)" userId="ae20cb24-b9f1-4bbe-985a-33ee26d05a57" providerId="ADAL" clId="{86F4A904-324D-451B-9C25-AE987BA8C488}" dt="2023-07-03T14:28:23.766" v="8884" actId="26606"/>
          <ac:spMkLst>
            <pc:docMk/>
            <pc:sldMk cId="292068900" sldId="257"/>
            <ac:spMk id="57" creationId="{5298780A-33B9-4EA2-8F67-DE68AD62841B}"/>
          </ac:spMkLst>
        </pc:spChg>
        <pc:spChg chg="add del">
          <ac:chgData name="Triana, Ashley (KSC-BAA20)" userId="ae20cb24-b9f1-4bbe-985a-33ee26d05a57" providerId="ADAL" clId="{86F4A904-324D-451B-9C25-AE987BA8C488}" dt="2023-07-03T14:28:23.766" v="8884" actId="26606"/>
          <ac:spMkLst>
            <pc:docMk/>
            <pc:sldMk cId="292068900" sldId="257"/>
            <ac:spMk id="58" creationId="{7F488E8B-4E1E-4402-8935-D4E6C02615C7}"/>
          </ac:spMkLst>
        </pc:spChg>
        <pc:spChg chg="add del">
          <ac:chgData name="Triana, Ashley (KSC-BAA20)" userId="ae20cb24-b9f1-4bbe-985a-33ee26d05a57" providerId="ADAL" clId="{86F4A904-324D-451B-9C25-AE987BA8C488}" dt="2023-07-03T14:28:36.162" v="8886" actId="26606"/>
          <ac:spMkLst>
            <pc:docMk/>
            <pc:sldMk cId="292068900" sldId="257"/>
            <ac:spMk id="60" creationId="{EDDBB197-D710-4A4F-A9CA-FD2177498BE8}"/>
          </ac:spMkLst>
        </pc:spChg>
        <pc:spChg chg="add del">
          <ac:chgData name="Triana, Ashley (KSC-BAA20)" userId="ae20cb24-b9f1-4bbe-985a-33ee26d05a57" providerId="ADAL" clId="{86F4A904-324D-451B-9C25-AE987BA8C488}" dt="2023-07-03T14:28:36.162" v="8886" actId="26606"/>
          <ac:spMkLst>
            <pc:docMk/>
            <pc:sldMk cId="292068900" sldId="257"/>
            <ac:spMk id="61" creationId="{975D1CFA-2CDB-4B64-BD9F-85744E8DA12F}"/>
          </ac:spMkLst>
        </pc:spChg>
        <pc:spChg chg="add del">
          <ac:chgData name="Triana, Ashley (KSC-BAA20)" userId="ae20cb24-b9f1-4bbe-985a-33ee26d05a57" providerId="ADAL" clId="{86F4A904-324D-451B-9C25-AE987BA8C488}" dt="2023-07-03T14:28:41.644" v="8888" actId="26606"/>
          <ac:spMkLst>
            <pc:docMk/>
            <pc:sldMk cId="292068900" sldId="257"/>
            <ac:spMk id="66" creationId="{245A9F99-D9B1-4094-A2E2-B90AC1DB7B9C}"/>
          </ac:spMkLst>
        </pc:spChg>
        <pc:spChg chg="add del">
          <ac:chgData name="Triana, Ashley (KSC-BAA20)" userId="ae20cb24-b9f1-4bbe-985a-33ee26d05a57" providerId="ADAL" clId="{86F4A904-324D-451B-9C25-AE987BA8C488}" dt="2023-07-03T14:28:41.644" v="8888" actId="26606"/>
          <ac:spMkLst>
            <pc:docMk/>
            <pc:sldMk cId="292068900" sldId="257"/>
            <ac:spMk id="67" creationId="{B7FAF607-473A-4A43-A23D-BBFF5C4117BB}"/>
          </ac:spMkLst>
        </pc:spChg>
        <pc:spChg chg="add del">
          <ac:chgData name="Triana, Ashley (KSC-BAA20)" userId="ae20cb24-b9f1-4bbe-985a-33ee26d05a57" providerId="ADAL" clId="{86F4A904-324D-451B-9C25-AE987BA8C488}" dt="2023-07-03T14:28:48.302" v="8890" actId="26606"/>
          <ac:spMkLst>
            <pc:docMk/>
            <pc:sldMk cId="292068900" sldId="257"/>
            <ac:spMk id="74" creationId="{18873D23-2DCF-4B31-A009-95721C06E8E1}"/>
          </ac:spMkLst>
        </pc:spChg>
        <pc:spChg chg="add del">
          <ac:chgData name="Triana, Ashley (KSC-BAA20)" userId="ae20cb24-b9f1-4bbe-985a-33ee26d05a57" providerId="ADAL" clId="{86F4A904-324D-451B-9C25-AE987BA8C488}" dt="2023-07-03T14:28:48.302" v="8890" actId="26606"/>
          <ac:spMkLst>
            <pc:docMk/>
            <pc:sldMk cId="292068900" sldId="257"/>
            <ac:spMk id="75" creationId="{C13EF075-D4EF-4929-ADBC-91B27DA19955}"/>
          </ac:spMkLst>
        </pc:spChg>
        <pc:spChg chg="add del">
          <ac:chgData name="Triana, Ashley (KSC-BAA20)" userId="ae20cb24-b9f1-4bbe-985a-33ee26d05a57" providerId="ADAL" clId="{86F4A904-324D-451B-9C25-AE987BA8C488}" dt="2023-07-03T14:29:05.633" v="8892" actId="26606"/>
          <ac:spMkLst>
            <pc:docMk/>
            <pc:sldMk cId="292068900" sldId="257"/>
            <ac:spMk id="80" creationId="{B50AB553-2A96-4A92-96F2-93548E096954}"/>
          </ac:spMkLst>
        </pc:spChg>
        <pc:spChg chg="add del">
          <ac:chgData name="Triana, Ashley (KSC-BAA20)" userId="ae20cb24-b9f1-4bbe-985a-33ee26d05a57" providerId="ADAL" clId="{86F4A904-324D-451B-9C25-AE987BA8C488}" dt="2023-07-03T14:29:08.245" v="8894" actId="26606"/>
          <ac:spMkLst>
            <pc:docMk/>
            <pc:sldMk cId="292068900" sldId="257"/>
            <ac:spMk id="82" creationId="{907EF6B7-1338-4443-8C46-6A318D952DFD}"/>
          </ac:spMkLst>
        </pc:spChg>
        <pc:spChg chg="add del">
          <ac:chgData name="Triana, Ashley (KSC-BAA20)" userId="ae20cb24-b9f1-4bbe-985a-33ee26d05a57" providerId="ADAL" clId="{86F4A904-324D-451B-9C25-AE987BA8C488}" dt="2023-07-03T14:29:08.245" v="8894" actId="26606"/>
          <ac:spMkLst>
            <pc:docMk/>
            <pc:sldMk cId="292068900" sldId="257"/>
            <ac:spMk id="83" creationId="{DAAE4CDD-124C-4DCF-9584-B6033B545DD5}"/>
          </ac:spMkLst>
        </pc:spChg>
        <pc:spChg chg="add del">
          <ac:chgData name="Triana, Ashley (KSC-BAA20)" userId="ae20cb24-b9f1-4bbe-985a-33ee26d05a57" providerId="ADAL" clId="{86F4A904-324D-451B-9C25-AE987BA8C488}" dt="2023-07-03T14:29:08.245" v="8894" actId="26606"/>
          <ac:spMkLst>
            <pc:docMk/>
            <pc:sldMk cId="292068900" sldId="257"/>
            <ac:spMk id="84" creationId="{081E4A58-353D-44AE-B2FC-2A74E2E400F7}"/>
          </ac:spMkLst>
        </pc:spChg>
        <pc:spChg chg="add del">
          <ac:chgData name="Triana, Ashley (KSC-BAA20)" userId="ae20cb24-b9f1-4bbe-985a-33ee26d05a57" providerId="ADAL" clId="{86F4A904-324D-451B-9C25-AE987BA8C488}" dt="2023-07-03T14:29:08.245" v="8894" actId="26606"/>
          <ac:spMkLst>
            <pc:docMk/>
            <pc:sldMk cId="292068900" sldId="257"/>
            <ac:spMk id="85" creationId="{EDF1AE0D-8965-8DC0-FF64-BB187C70EC0A}"/>
          </ac:spMkLst>
        </pc:spChg>
        <pc:spChg chg="add del">
          <ac:chgData name="Triana, Ashley (KSC-BAA20)" userId="ae20cb24-b9f1-4bbe-985a-33ee26d05a57" providerId="ADAL" clId="{86F4A904-324D-451B-9C25-AE987BA8C488}" dt="2023-07-03T14:29:14.890" v="8898" actId="26606"/>
          <ac:spMkLst>
            <pc:docMk/>
            <pc:sldMk cId="292068900" sldId="257"/>
            <ac:spMk id="89" creationId="{100EDD19-6802-4EC3-95CE-CFFAB042CFD6}"/>
          </ac:spMkLst>
        </pc:spChg>
        <pc:spChg chg="add del">
          <ac:chgData name="Triana, Ashley (KSC-BAA20)" userId="ae20cb24-b9f1-4bbe-985a-33ee26d05a57" providerId="ADAL" clId="{86F4A904-324D-451B-9C25-AE987BA8C488}" dt="2023-07-03T14:29:14.890" v="8898" actId="26606"/>
          <ac:spMkLst>
            <pc:docMk/>
            <pc:sldMk cId="292068900" sldId="257"/>
            <ac:spMk id="90" creationId="{DB17E863-922E-4C26-BD64-E8FD41D28661}"/>
          </ac:spMkLst>
        </pc:spChg>
        <pc:spChg chg="add del">
          <ac:chgData name="Triana, Ashley (KSC-BAA20)" userId="ae20cb24-b9f1-4bbe-985a-33ee26d05a57" providerId="ADAL" clId="{86F4A904-324D-451B-9C25-AE987BA8C488}" dt="2023-07-03T14:29:14.890" v="8898" actId="26606"/>
          <ac:spMkLst>
            <pc:docMk/>
            <pc:sldMk cId="292068900" sldId="257"/>
            <ac:spMk id="91" creationId="{EDF1AE0D-8965-8DC0-FF64-BB187C70EC0A}"/>
          </ac:spMkLst>
        </pc:spChg>
        <pc:spChg chg="add del">
          <ac:chgData name="Triana, Ashley (KSC-BAA20)" userId="ae20cb24-b9f1-4bbe-985a-33ee26d05a57" providerId="ADAL" clId="{86F4A904-324D-451B-9C25-AE987BA8C488}" dt="2023-07-03T14:29:18.175" v="8900" actId="26606"/>
          <ac:spMkLst>
            <pc:docMk/>
            <pc:sldMk cId="292068900" sldId="257"/>
            <ac:spMk id="93" creationId="{4BC99CB9-DDAD-44A2-8A1C-E3AF4E72DF5C}"/>
          </ac:spMkLst>
        </pc:spChg>
        <pc:spChg chg="add del">
          <ac:chgData name="Triana, Ashley (KSC-BAA20)" userId="ae20cb24-b9f1-4bbe-985a-33ee26d05a57" providerId="ADAL" clId="{86F4A904-324D-451B-9C25-AE987BA8C488}" dt="2023-07-03T14:29:18.175" v="8900" actId="26606"/>
          <ac:spMkLst>
            <pc:docMk/>
            <pc:sldMk cId="292068900" sldId="257"/>
            <ac:spMk id="94" creationId="{64053CBF-3932-45FF-8285-EE5146085F3A}"/>
          </ac:spMkLst>
        </pc:spChg>
        <pc:spChg chg="add del">
          <ac:chgData name="Triana, Ashley (KSC-BAA20)" userId="ae20cb24-b9f1-4bbe-985a-33ee26d05a57" providerId="ADAL" clId="{86F4A904-324D-451B-9C25-AE987BA8C488}" dt="2023-07-03T14:29:18.175" v="8900" actId="26606"/>
          <ac:spMkLst>
            <pc:docMk/>
            <pc:sldMk cId="292068900" sldId="257"/>
            <ac:spMk id="100" creationId="{EDF1AE0D-8965-8DC0-FF64-BB187C70EC0A}"/>
          </ac:spMkLst>
        </pc:spChg>
        <pc:spChg chg="add del">
          <ac:chgData name="Triana, Ashley (KSC-BAA20)" userId="ae20cb24-b9f1-4bbe-985a-33ee26d05a57" providerId="ADAL" clId="{86F4A904-324D-451B-9C25-AE987BA8C488}" dt="2023-07-03T14:29:30.596" v="8902" actId="26606"/>
          <ac:spMkLst>
            <pc:docMk/>
            <pc:sldMk cId="292068900" sldId="257"/>
            <ac:spMk id="107" creationId="{18873D23-2DCF-4B31-A009-95721C06E8E1}"/>
          </ac:spMkLst>
        </pc:spChg>
        <pc:spChg chg="add del">
          <ac:chgData name="Triana, Ashley (KSC-BAA20)" userId="ae20cb24-b9f1-4bbe-985a-33ee26d05a57" providerId="ADAL" clId="{86F4A904-324D-451B-9C25-AE987BA8C488}" dt="2023-07-03T14:29:30.596" v="8902" actId="26606"/>
          <ac:spMkLst>
            <pc:docMk/>
            <pc:sldMk cId="292068900" sldId="257"/>
            <ac:spMk id="108" creationId="{C13EF075-D4EF-4929-ADBC-91B27DA19955}"/>
          </ac:spMkLst>
        </pc:spChg>
        <pc:spChg chg="add del">
          <ac:chgData name="Triana, Ashley (KSC-BAA20)" userId="ae20cb24-b9f1-4bbe-985a-33ee26d05a57" providerId="ADAL" clId="{86F4A904-324D-451B-9C25-AE987BA8C488}" dt="2023-07-03T14:29:30.596" v="8902" actId="26606"/>
          <ac:spMkLst>
            <pc:docMk/>
            <pc:sldMk cId="292068900" sldId="257"/>
            <ac:spMk id="114" creationId="{EDF1AE0D-8965-8DC0-FF64-BB187C70EC0A}"/>
          </ac:spMkLst>
        </pc:spChg>
        <pc:spChg chg="add del">
          <ac:chgData name="Triana, Ashley (KSC-BAA20)" userId="ae20cb24-b9f1-4bbe-985a-33ee26d05a57" providerId="ADAL" clId="{86F4A904-324D-451B-9C25-AE987BA8C488}" dt="2023-07-03T14:29:47.043" v="8904" actId="26606"/>
          <ac:spMkLst>
            <pc:docMk/>
            <pc:sldMk cId="292068900" sldId="257"/>
            <ac:spMk id="116" creationId="{EDDBB197-D710-4A4F-A9CA-FD2177498BE8}"/>
          </ac:spMkLst>
        </pc:spChg>
        <pc:spChg chg="add del">
          <ac:chgData name="Triana, Ashley (KSC-BAA20)" userId="ae20cb24-b9f1-4bbe-985a-33ee26d05a57" providerId="ADAL" clId="{86F4A904-324D-451B-9C25-AE987BA8C488}" dt="2023-07-03T14:29:47.043" v="8904" actId="26606"/>
          <ac:spMkLst>
            <pc:docMk/>
            <pc:sldMk cId="292068900" sldId="257"/>
            <ac:spMk id="117" creationId="{975D1CFA-2CDB-4B64-BD9F-85744E8DA12F}"/>
          </ac:spMkLst>
        </pc:spChg>
        <pc:spChg chg="add del">
          <ac:chgData name="Triana, Ashley (KSC-BAA20)" userId="ae20cb24-b9f1-4bbe-985a-33ee26d05a57" providerId="ADAL" clId="{86F4A904-324D-451B-9C25-AE987BA8C488}" dt="2023-07-03T14:29:47.043" v="8904" actId="26606"/>
          <ac:spMkLst>
            <pc:docMk/>
            <pc:sldMk cId="292068900" sldId="257"/>
            <ac:spMk id="118" creationId="{EDF1AE0D-8965-8DC0-FF64-BB187C70EC0A}"/>
          </ac:spMkLst>
        </pc:spChg>
        <pc:spChg chg="add del">
          <ac:chgData name="Triana, Ashley (KSC-BAA20)" userId="ae20cb24-b9f1-4bbe-985a-33ee26d05a57" providerId="ADAL" clId="{86F4A904-324D-451B-9C25-AE987BA8C488}" dt="2023-07-03T14:30:02.289" v="8906" actId="26606"/>
          <ac:spMkLst>
            <pc:docMk/>
            <pc:sldMk cId="292068900" sldId="257"/>
            <ac:spMk id="126" creationId="{D038248A-211C-4EEC-8401-C761B929FB52}"/>
          </ac:spMkLst>
        </pc:spChg>
        <pc:spChg chg="add del">
          <ac:chgData name="Triana, Ashley (KSC-BAA20)" userId="ae20cb24-b9f1-4bbe-985a-33ee26d05a57" providerId="ADAL" clId="{86F4A904-324D-451B-9C25-AE987BA8C488}" dt="2023-07-03T14:30:02.289" v="8906" actId="26606"/>
          <ac:spMkLst>
            <pc:docMk/>
            <pc:sldMk cId="292068900" sldId="257"/>
            <ac:spMk id="127" creationId="{C30A849F-66D9-40C8-BEC8-35AFF8F4568F}"/>
          </ac:spMkLst>
        </pc:spChg>
        <pc:spChg chg="add del">
          <ac:chgData name="Triana, Ashley (KSC-BAA20)" userId="ae20cb24-b9f1-4bbe-985a-33ee26d05a57" providerId="ADAL" clId="{86F4A904-324D-451B-9C25-AE987BA8C488}" dt="2023-07-03T14:30:02.289" v="8906" actId="26606"/>
          <ac:spMkLst>
            <pc:docMk/>
            <pc:sldMk cId="292068900" sldId="257"/>
            <ac:spMk id="133" creationId="{EDF1AE0D-8965-8DC0-FF64-BB187C70EC0A}"/>
          </ac:spMkLst>
        </pc:spChg>
        <pc:spChg chg="add del">
          <ac:chgData name="Triana, Ashley (KSC-BAA20)" userId="ae20cb24-b9f1-4bbe-985a-33ee26d05a57" providerId="ADAL" clId="{86F4A904-324D-451B-9C25-AE987BA8C488}" dt="2023-07-03T14:35:15.004" v="8956" actId="26606"/>
          <ac:spMkLst>
            <pc:docMk/>
            <pc:sldMk cId="292068900" sldId="257"/>
            <ac:spMk id="140" creationId="{4BC99CB9-DDAD-44A2-8A1C-E3AF4E72DF5C}"/>
          </ac:spMkLst>
        </pc:spChg>
        <pc:spChg chg="add del">
          <ac:chgData name="Triana, Ashley (KSC-BAA20)" userId="ae20cb24-b9f1-4bbe-985a-33ee26d05a57" providerId="ADAL" clId="{86F4A904-324D-451B-9C25-AE987BA8C488}" dt="2023-07-03T14:35:15.004" v="8956" actId="26606"/>
          <ac:spMkLst>
            <pc:docMk/>
            <pc:sldMk cId="292068900" sldId="257"/>
            <ac:spMk id="147" creationId="{EDF1AE0D-8965-8DC0-FF64-BB187C70EC0A}"/>
          </ac:spMkLst>
        </pc:spChg>
        <pc:spChg chg="add del">
          <ac:chgData name="Triana, Ashley (KSC-BAA20)" userId="ae20cb24-b9f1-4bbe-985a-33ee26d05a57" providerId="ADAL" clId="{86F4A904-324D-451B-9C25-AE987BA8C488}" dt="2023-07-03T14:35:16.285" v="8957" actId="26606"/>
          <ac:spMkLst>
            <pc:docMk/>
            <pc:sldMk cId="292068900" sldId="257"/>
            <ac:spMk id="153" creationId="{7517A47C-B2E5-4B79-8061-D74B1311AF6E}"/>
          </ac:spMkLst>
        </pc:spChg>
        <pc:spChg chg="add del">
          <ac:chgData name="Triana, Ashley (KSC-BAA20)" userId="ae20cb24-b9f1-4bbe-985a-33ee26d05a57" providerId="ADAL" clId="{86F4A904-324D-451B-9C25-AE987BA8C488}" dt="2023-07-03T14:31:35.523" v="8909" actId="26606"/>
          <ac:spMkLst>
            <pc:docMk/>
            <pc:sldMk cId="292068900" sldId="257"/>
            <ac:spMk id="154" creationId="{B50AB553-2A96-4A92-96F2-93548E096954}"/>
          </ac:spMkLst>
        </pc:spChg>
        <pc:spChg chg="add del">
          <ac:chgData name="Triana, Ashley (KSC-BAA20)" userId="ae20cb24-b9f1-4bbe-985a-33ee26d05a57" providerId="ADAL" clId="{86F4A904-324D-451B-9C25-AE987BA8C488}" dt="2023-07-03T14:35:16.285" v="8957" actId="26606"/>
          <ac:spMkLst>
            <pc:docMk/>
            <pc:sldMk cId="292068900" sldId="257"/>
            <ac:spMk id="155" creationId="{C505E780-2083-4CB5-A42A-5E0E2908ECC3}"/>
          </ac:spMkLst>
        </pc:spChg>
        <pc:spChg chg="add del">
          <ac:chgData name="Triana, Ashley (KSC-BAA20)" userId="ae20cb24-b9f1-4bbe-985a-33ee26d05a57" providerId="ADAL" clId="{86F4A904-324D-451B-9C25-AE987BA8C488}" dt="2023-07-03T14:35:16.285" v="8957" actId="26606"/>
          <ac:spMkLst>
            <pc:docMk/>
            <pc:sldMk cId="292068900" sldId="257"/>
            <ac:spMk id="157" creationId="{D2C0AE1C-0118-41AE-8A10-7CDCBF10E96F}"/>
          </ac:spMkLst>
        </pc:spChg>
        <pc:spChg chg="add del">
          <ac:chgData name="Triana, Ashley (KSC-BAA20)" userId="ae20cb24-b9f1-4bbe-985a-33ee26d05a57" providerId="ADAL" clId="{86F4A904-324D-451B-9C25-AE987BA8C488}" dt="2023-07-03T14:35:16.285" v="8957" actId="26606"/>
          <ac:spMkLst>
            <pc:docMk/>
            <pc:sldMk cId="292068900" sldId="257"/>
            <ac:spMk id="159" creationId="{463EEC44-1BA3-44ED-81FC-A644B04B2A44}"/>
          </ac:spMkLst>
        </pc:spChg>
        <pc:spChg chg="add del">
          <ac:chgData name="Triana, Ashley (KSC-BAA20)" userId="ae20cb24-b9f1-4bbe-985a-33ee26d05a57" providerId="ADAL" clId="{86F4A904-324D-451B-9C25-AE987BA8C488}" dt="2023-07-03T14:35:16.285" v="8957" actId="26606"/>
          <ac:spMkLst>
            <pc:docMk/>
            <pc:sldMk cId="292068900" sldId="257"/>
            <ac:spMk id="161" creationId="{1A9F7B4E-B03D-4F64-BE33-00D074458D45}"/>
          </ac:spMkLst>
        </pc:spChg>
        <pc:spChg chg="add del">
          <ac:chgData name="Triana, Ashley (KSC-BAA20)" userId="ae20cb24-b9f1-4bbe-985a-33ee26d05a57" providerId="ADAL" clId="{86F4A904-324D-451B-9C25-AE987BA8C488}" dt="2023-07-03T14:35:16.285" v="8957" actId="26606"/>
          <ac:spMkLst>
            <pc:docMk/>
            <pc:sldMk cId="292068900" sldId="257"/>
            <ac:spMk id="162" creationId="{7E2BE7F7-CA89-4002-ACCE-A478AEA24F5E}"/>
          </ac:spMkLst>
        </pc:spChg>
        <pc:spChg chg="add del">
          <ac:chgData name="Triana, Ashley (KSC-BAA20)" userId="ae20cb24-b9f1-4bbe-985a-33ee26d05a57" providerId="ADAL" clId="{86F4A904-324D-451B-9C25-AE987BA8C488}" dt="2023-07-03T14:33:00.922" v="8926" actId="26606"/>
          <ac:spMkLst>
            <pc:docMk/>
            <pc:sldMk cId="292068900" sldId="257"/>
            <ac:spMk id="164" creationId="{C05CBC3C-2E5A-4839-8B9B-2E5A6ADF0F58}"/>
          </ac:spMkLst>
        </pc:spChg>
        <pc:spChg chg="add del">
          <ac:chgData name="Triana, Ashley (KSC-BAA20)" userId="ae20cb24-b9f1-4bbe-985a-33ee26d05a57" providerId="ADAL" clId="{86F4A904-324D-451B-9C25-AE987BA8C488}" dt="2023-07-03T14:33:00.922" v="8926" actId="26606"/>
          <ac:spMkLst>
            <pc:docMk/>
            <pc:sldMk cId="292068900" sldId="257"/>
            <ac:spMk id="166" creationId="{DB5B423A-57CC-4C58-AA26-8E2E862B03A0}"/>
          </ac:spMkLst>
        </pc:spChg>
        <pc:spChg chg="add del">
          <ac:chgData name="Triana, Ashley (KSC-BAA20)" userId="ae20cb24-b9f1-4bbe-985a-33ee26d05a57" providerId="ADAL" clId="{86F4A904-324D-451B-9C25-AE987BA8C488}" dt="2023-07-03T14:33:21.021" v="8928" actId="26606"/>
          <ac:spMkLst>
            <pc:docMk/>
            <pc:sldMk cId="292068900" sldId="257"/>
            <ac:spMk id="168" creationId="{1A9F7B4E-B03D-4F64-BE33-00D074458D45}"/>
          </ac:spMkLst>
        </pc:spChg>
        <pc:spChg chg="add del">
          <ac:chgData name="Triana, Ashley (KSC-BAA20)" userId="ae20cb24-b9f1-4bbe-985a-33ee26d05a57" providerId="ADAL" clId="{86F4A904-324D-451B-9C25-AE987BA8C488}" dt="2023-07-03T14:33:21.021" v="8928" actId="26606"/>
          <ac:spMkLst>
            <pc:docMk/>
            <pc:sldMk cId="292068900" sldId="257"/>
            <ac:spMk id="169" creationId="{7E2BE7F7-CA89-4002-ACCE-A478AEA24F5E}"/>
          </ac:spMkLst>
        </pc:spChg>
        <pc:spChg chg="add del">
          <ac:chgData name="Triana, Ashley (KSC-BAA20)" userId="ae20cb24-b9f1-4bbe-985a-33ee26d05a57" providerId="ADAL" clId="{86F4A904-324D-451B-9C25-AE987BA8C488}" dt="2023-07-03T14:33:26.471" v="8930" actId="26606"/>
          <ac:spMkLst>
            <pc:docMk/>
            <pc:sldMk cId="292068900" sldId="257"/>
            <ac:spMk id="171" creationId="{21ED5FCA-9564-42B4-9F52-2CCED8ED60CA}"/>
          </ac:spMkLst>
        </pc:spChg>
        <pc:spChg chg="add del">
          <ac:chgData name="Triana, Ashley (KSC-BAA20)" userId="ae20cb24-b9f1-4bbe-985a-33ee26d05a57" providerId="ADAL" clId="{86F4A904-324D-451B-9C25-AE987BA8C488}" dt="2023-07-03T14:33:26.471" v="8930" actId="26606"/>
          <ac:spMkLst>
            <pc:docMk/>
            <pc:sldMk cId="292068900" sldId="257"/>
            <ac:spMk id="172" creationId="{081E4A58-353D-44AE-B2FC-2A74E2E400F7}"/>
          </ac:spMkLst>
        </pc:spChg>
        <pc:grpChg chg="add del">
          <ac:chgData name="Triana, Ashley (KSC-BAA20)" userId="ae20cb24-b9f1-4bbe-985a-33ee26d05a57" providerId="ADAL" clId="{86F4A904-324D-451B-9C25-AE987BA8C488}" dt="2023-07-03T14:27:52.937" v="8876" actId="26606"/>
          <ac:grpSpMkLst>
            <pc:docMk/>
            <pc:sldMk cId="292068900" sldId="257"/>
            <ac:grpSpMk id="28" creationId="{3773FAF5-C452-4455-9411-D6AF5EBD4CA9}"/>
          </ac:grpSpMkLst>
        </pc:grpChg>
        <pc:grpChg chg="add del">
          <ac:chgData name="Triana, Ashley (KSC-BAA20)" userId="ae20cb24-b9f1-4bbe-985a-33ee26d05a57" providerId="ADAL" clId="{86F4A904-324D-451B-9C25-AE987BA8C488}" dt="2023-07-03T14:27:52.937" v="8876" actId="26606"/>
          <ac:grpSpMkLst>
            <pc:docMk/>
            <pc:sldMk cId="292068900" sldId="257"/>
            <ac:grpSpMk id="36" creationId="{93DC754C-7E09-422D-A8BB-AF632E90DFA2}"/>
          </ac:grpSpMkLst>
        </pc:grpChg>
        <pc:grpChg chg="add del">
          <ac:chgData name="Triana, Ashley (KSC-BAA20)" userId="ae20cb24-b9f1-4bbe-985a-33ee26d05a57" providerId="ADAL" clId="{86F4A904-324D-451B-9C25-AE987BA8C488}" dt="2023-07-03T14:27:54.092" v="8878" actId="26606"/>
          <ac:grpSpMkLst>
            <pc:docMk/>
            <pc:sldMk cId="292068900" sldId="257"/>
            <ac:grpSpMk id="42" creationId="{A23D792D-D9F2-4EB4-ADE2-65A518DA6489}"/>
          </ac:grpSpMkLst>
        </pc:grpChg>
        <pc:grpChg chg="add del">
          <ac:chgData name="Triana, Ashley (KSC-BAA20)" userId="ae20cb24-b9f1-4bbe-985a-33ee26d05a57" providerId="ADAL" clId="{86F4A904-324D-451B-9C25-AE987BA8C488}" dt="2023-07-03T14:28:36.162" v="8886" actId="26606"/>
          <ac:grpSpMkLst>
            <pc:docMk/>
            <pc:sldMk cId="292068900" sldId="257"/>
            <ac:grpSpMk id="62" creationId="{25EE5136-01F1-466C-962D-BA9B4C6757AA}"/>
          </ac:grpSpMkLst>
        </pc:grpChg>
        <pc:grpChg chg="add del">
          <ac:chgData name="Triana, Ashley (KSC-BAA20)" userId="ae20cb24-b9f1-4bbe-985a-33ee26d05a57" providerId="ADAL" clId="{86F4A904-324D-451B-9C25-AE987BA8C488}" dt="2023-07-03T14:28:41.644" v="8888" actId="26606"/>
          <ac:grpSpMkLst>
            <pc:docMk/>
            <pc:sldMk cId="292068900" sldId="257"/>
            <ac:grpSpMk id="69" creationId="{C5F6476F-D303-44D3-B30F-1BA348F0F64A}"/>
          </ac:grpSpMkLst>
        </pc:grpChg>
        <pc:grpChg chg="add del">
          <ac:chgData name="Triana, Ashley (KSC-BAA20)" userId="ae20cb24-b9f1-4bbe-985a-33ee26d05a57" providerId="ADAL" clId="{86F4A904-324D-451B-9C25-AE987BA8C488}" dt="2023-07-03T14:28:48.302" v="8890" actId="26606"/>
          <ac:grpSpMkLst>
            <pc:docMk/>
            <pc:sldMk cId="292068900" sldId="257"/>
            <ac:grpSpMk id="76" creationId="{DAA26DFA-AAB2-4973-9C17-16D587C7B198}"/>
          </ac:grpSpMkLst>
        </pc:grpChg>
        <pc:grpChg chg="add del">
          <ac:chgData name="Triana, Ashley (KSC-BAA20)" userId="ae20cb24-b9f1-4bbe-985a-33ee26d05a57" providerId="ADAL" clId="{86F4A904-324D-451B-9C25-AE987BA8C488}" dt="2023-07-03T14:29:18.175" v="8900" actId="26606"/>
          <ac:grpSpMkLst>
            <pc:docMk/>
            <pc:sldMk cId="292068900" sldId="257"/>
            <ac:grpSpMk id="95" creationId="{2E751C04-BEA6-446B-A678-9C74819EBD4C}"/>
          </ac:grpSpMkLst>
        </pc:grpChg>
        <pc:grpChg chg="add del">
          <ac:chgData name="Triana, Ashley (KSC-BAA20)" userId="ae20cb24-b9f1-4bbe-985a-33ee26d05a57" providerId="ADAL" clId="{86F4A904-324D-451B-9C25-AE987BA8C488}" dt="2023-07-03T14:29:18.175" v="8900" actId="26606"/>
          <ac:grpSpMkLst>
            <pc:docMk/>
            <pc:sldMk cId="292068900" sldId="257"/>
            <ac:grpSpMk id="101" creationId="{B63ACBA3-DEFD-4C6D-BBA0-64468FA99C2D}"/>
          </ac:grpSpMkLst>
        </pc:grpChg>
        <pc:grpChg chg="add del">
          <ac:chgData name="Triana, Ashley (KSC-BAA20)" userId="ae20cb24-b9f1-4bbe-985a-33ee26d05a57" providerId="ADAL" clId="{86F4A904-324D-451B-9C25-AE987BA8C488}" dt="2023-07-03T14:29:30.596" v="8902" actId="26606"/>
          <ac:grpSpMkLst>
            <pc:docMk/>
            <pc:sldMk cId="292068900" sldId="257"/>
            <ac:grpSpMk id="109" creationId="{DAA26DFA-AAB2-4973-9C17-16D587C7B198}"/>
          </ac:grpSpMkLst>
        </pc:grpChg>
        <pc:grpChg chg="add del">
          <ac:chgData name="Triana, Ashley (KSC-BAA20)" userId="ae20cb24-b9f1-4bbe-985a-33ee26d05a57" providerId="ADAL" clId="{86F4A904-324D-451B-9C25-AE987BA8C488}" dt="2023-07-03T14:29:47.043" v="8904" actId="26606"/>
          <ac:grpSpMkLst>
            <pc:docMk/>
            <pc:sldMk cId="292068900" sldId="257"/>
            <ac:grpSpMk id="119" creationId="{25EE5136-01F1-466C-962D-BA9B4C6757AA}"/>
          </ac:grpSpMkLst>
        </pc:grpChg>
        <pc:grpChg chg="add del">
          <ac:chgData name="Triana, Ashley (KSC-BAA20)" userId="ae20cb24-b9f1-4bbe-985a-33ee26d05a57" providerId="ADAL" clId="{86F4A904-324D-451B-9C25-AE987BA8C488}" dt="2023-07-03T14:30:02.289" v="8906" actId="26606"/>
          <ac:grpSpMkLst>
            <pc:docMk/>
            <pc:sldMk cId="292068900" sldId="257"/>
            <ac:grpSpMk id="128" creationId="{04542298-A2B1-480F-A11C-A40EDD19B857}"/>
          </ac:grpSpMkLst>
        </pc:grpChg>
        <pc:grpChg chg="add del">
          <ac:chgData name="Triana, Ashley (KSC-BAA20)" userId="ae20cb24-b9f1-4bbe-985a-33ee26d05a57" providerId="ADAL" clId="{86F4A904-324D-451B-9C25-AE987BA8C488}" dt="2023-07-03T14:30:02.289" v="8906" actId="26606"/>
          <ac:grpSpMkLst>
            <pc:docMk/>
            <pc:sldMk cId="292068900" sldId="257"/>
            <ac:grpSpMk id="134" creationId="{2A5C9C35-2375-49EB-B99C-17C87D42FE7C}"/>
          </ac:grpSpMkLst>
        </pc:grpChg>
        <pc:grpChg chg="add del">
          <ac:chgData name="Triana, Ashley (KSC-BAA20)" userId="ae20cb24-b9f1-4bbe-985a-33ee26d05a57" providerId="ADAL" clId="{86F4A904-324D-451B-9C25-AE987BA8C488}" dt="2023-07-03T14:35:15.004" v="8956" actId="26606"/>
          <ac:grpSpMkLst>
            <pc:docMk/>
            <pc:sldMk cId="292068900" sldId="257"/>
            <ac:grpSpMk id="141" creationId="{5C3921CD-DDE5-4B57-8FDF-B37ADE4EDAC7}"/>
          </ac:grpSpMkLst>
        </pc:grpChg>
        <pc:graphicFrameChg chg="add del">
          <ac:chgData name="Triana, Ashley (KSC-BAA20)" userId="ae20cb24-b9f1-4bbe-985a-33ee26d05a57" providerId="ADAL" clId="{86F4A904-324D-451B-9C25-AE987BA8C488}" dt="2023-07-03T14:29:05.633" v="8892" actId="26606"/>
          <ac:graphicFrameMkLst>
            <pc:docMk/>
            <pc:sldMk cId="292068900" sldId="257"/>
            <ac:graphicFrameMk id="5" creationId="{B6F3A12F-3E8A-05C4-26B3-2AEB19CBE4ED}"/>
          </ac:graphicFrameMkLst>
        </pc:graphicFrameChg>
        <pc:graphicFrameChg chg="add del">
          <ac:chgData name="Triana, Ashley (KSC-BAA20)" userId="ae20cb24-b9f1-4bbe-985a-33ee26d05a57" providerId="ADAL" clId="{86F4A904-324D-451B-9C25-AE987BA8C488}" dt="2023-07-03T14:29:12.399" v="8896" actId="26606"/>
          <ac:graphicFrameMkLst>
            <pc:docMk/>
            <pc:sldMk cId="292068900" sldId="257"/>
            <ac:graphicFrameMk id="87" creationId="{0A536052-6A7E-49EA-F4C2-F2E266EC80C3}"/>
          </ac:graphicFrameMkLst>
        </pc:graphicFrameChg>
        <pc:graphicFrameChg chg="add del">
          <ac:chgData name="Triana, Ashley (KSC-BAA20)" userId="ae20cb24-b9f1-4bbe-985a-33ee26d05a57" providerId="ADAL" clId="{86F4A904-324D-451B-9C25-AE987BA8C488}" dt="2023-07-03T14:31:35.523" v="8909" actId="26606"/>
          <ac:graphicFrameMkLst>
            <pc:docMk/>
            <pc:sldMk cId="292068900" sldId="257"/>
            <ac:graphicFrameMk id="149" creationId="{C93E3A36-0771-2F8E-4866-F39A91D53732}"/>
          </ac:graphicFrameMkLst>
        </pc:graphicFrameChg>
        <pc:graphicFrameChg chg="add del mod modGraphic">
          <ac:chgData name="Triana, Ashley (KSC-BAA20)" userId="ae20cb24-b9f1-4bbe-985a-33ee26d05a57" providerId="ADAL" clId="{86F4A904-324D-451B-9C25-AE987BA8C488}" dt="2023-07-05T20:20:28.516" v="11734" actId="122"/>
          <ac:graphicFrameMkLst>
            <pc:docMk/>
            <pc:sldMk cId="292068900" sldId="257"/>
            <ac:graphicFrameMk id="156" creationId="{40CB2D5F-938C-067E-2C22-02D4073B9B72}"/>
          </ac:graphicFrameMkLst>
        </pc:graphicFrameChg>
        <pc:picChg chg="add del">
          <ac:chgData name="Triana, Ashley (KSC-BAA20)" userId="ae20cb24-b9f1-4bbe-985a-33ee26d05a57" providerId="ADAL" clId="{86F4A904-324D-451B-9C25-AE987BA8C488}" dt="2023-07-03T14:29:05.633" v="8892" actId="26606"/>
          <ac:picMkLst>
            <pc:docMk/>
            <pc:sldMk cId="292068900" sldId="257"/>
            <ac:picMk id="6" creationId="{E7DDBAB2-C922-EE3D-BE55-2FEDE39E039D}"/>
          </ac:picMkLst>
        </pc:picChg>
        <pc:picChg chg="add del">
          <ac:chgData name="Triana, Ashley (KSC-BAA20)" userId="ae20cb24-b9f1-4bbe-985a-33ee26d05a57" providerId="ADAL" clId="{86F4A904-324D-451B-9C25-AE987BA8C488}" dt="2023-07-03T14:28:36.162" v="8886" actId="26606"/>
          <ac:picMkLst>
            <pc:docMk/>
            <pc:sldMk cId="292068900" sldId="257"/>
            <ac:picMk id="7" creationId="{1D01DDD9-2AE9-69B7-97DF-89AC8B28D98F}"/>
          </ac:picMkLst>
        </pc:picChg>
        <pc:picChg chg="add del">
          <ac:chgData name="Triana, Ashley (KSC-BAA20)" userId="ae20cb24-b9f1-4bbe-985a-33ee26d05a57" providerId="ADAL" clId="{86F4A904-324D-451B-9C25-AE987BA8C488}" dt="2023-07-03T14:28:41.644" v="8888" actId="26606"/>
          <ac:picMkLst>
            <pc:docMk/>
            <pc:sldMk cId="292068900" sldId="257"/>
            <ac:picMk id="68" creationId="{7B5AEB54-646C-C02E-4D7F-64EC906A77A2}"/>
          </ac:picMkLst>
        </pc:picChg>
        <pc:picChg chg="add del">
          <ac:chgData name="Triana, Ashley (KSC-BAA20)" userId="ae20cb24-b9f1-4bbe-985a-33ee26d05a57" providerId="ADAL" clId="{86F4A904-324D-451B-9C25-AE987BA8C488}" dt="2023-07-03T14:29:47.043" v="8904" actId="26606"/>
          <ac:picMkLst>
            <pc:docMk/>
            <pc:sldMk cId="292068900" sldId="257"/>
            <ac:picMk id="124" creationId="{1D01DDD9-2AE9-69B7-97DF-89AC8B28D98F}"/>
          </ac:picMkLst>
        </pc:picChg>
        <pc:picChg chg="add del">
          <ac:chgData name="Triana, Ashley (KSC-BAA20)" userId="ae20cb24-b9f1-4bbe-985a-33ee26d05a57" providerId="ADAL" clId="{86F4A904-324D-451B-9C25-AE987BA8C488}" dt="2023-07-03T14:31:35.523" v="8909" actId="26606"/>
          <ac:picMkLst>
            <pc:docMk/>
            <pc:sldMk cId="292068900" sldId="257"/>
            <ac:picMk id="150" creationId="{B84523CE-0E54-D663-DE49-5453259B2626}"/>
          </ac:picMkLst>
        </pc:picChg>
        <pc:cxnChg chg="add del">
          <ac:chgData name="Triana, Ashley (KSC-BAA20)" userId="ae20cb24-b9f1-4bbe-985a-33ee26d05a57" providerId="ADAL" clId="{86F4A904-324D-451B-9C25-AE987BA8C488}" dt="2023-07-03T14:27:49.470" v="8872" actId="26606"/>
          <ac:cxnSpMkLst>
            <pc:docMk/>
            <pc:sldMk cId="292068900" sldId="257"/>
            <ac:cxnSpMk id="18" creationId="{C49DA8F6-BCC1-4447-B54C-57856834B94B}"/>
          </ac:cxnSpMkLst>
        </pc:cxnChg>
      </pc:sldChg>
      <pc:sldChg chg="addSp delSp modSp new mod modTransition setBg">
        <pc:chgData name="Triana, Ashley (KSC-BAA20)" userId="ae20cb24-b9f1-4bbe-985a-33ee26d05a57" providerId="ADAL" clId="{86F4A904-324D-451B-9C25-AE987BA8C488}" dt="2023-07-14T16:34:13.100" v="13684" actId="20577"/>
        <pc:sldMkLst>
          <pc:docMk/>
          <pc:sldMk cId="1034440952" sldId="258"/>
        </pc:sldMkLst>
        <pc:spChg chg="mod ord">
          <ac:chgData name="Triana, Ashley (KSC-BAA20)" userId="ae20cb24-b9f1-4bbe-985a-33ee26d05a57" providerId="ADAL" clId="{86F4A904-324D-451B-9C25-AE987BA8C488}" dt="2023-07-11T15:01:38.674" v="12791" actId="1076"/>
          <ac:spMkLst>
            <pc:docMk/>
            <pc:sldMk cId="1034440952" sldId="258"/>
            <ac:spMk id="2" creationId="{A7CBB60C-89F7-047C-C78F-3D527D1E5DF6}"/>
          </ac:spMkLst>
        </pc:spChg>
        <pc:spChg chg="mod ord">
          <ac:chgData name="Triana, Ashley (KSC-BAA20)" userId="ae20cb24-b9f1-4bbe-985a-33ee26d05a57" providerId="ADAL" clId="{86F4A904-324D-451B-9C25-AE987BA8C488}" dt="2023-07-14T16:34:13.100" v="13684" actId="20577"/>
          <ac:spMkLst>
            <pc:docMk/>
            <pc:sldMk cId="1034440952" sldId="258"/>
            <ac:spMk id="3" creationId="{36D0BAAF-9F9A-1B78-FA00-81182EA0D243}"/>
          </ac:spMkLst>
        </pc:spChg>
        <pc:spChg chg="add del">
          <ac:chgData name="Triana, Ashley (KSC-BAA20)" userId="ae20cb24-b9f1-4bbe-985a-33ee26d05a57" providerId="ADAL" clId="{86F4A904-324D-451B-9C25-AE987BA8C488}" dt="2023-07-11T12:51:46.978" v="12698" actId="26606"/>
          <ac:spMkLst>
            <pc:docMk/>
            <pc:sldMk cId="1034440952" sldId="258"/>
            <ac:spMk id="9" creationId="{C0A1ED06-4733-4020-9C60-81D4D801408D}"/>
          </ac:spMkLst>
        </pc:spChg>
        <pc:spChg chg="add del">
          <ac:chgData name="Triana, Ashley (KSC-BAA20)" userId="ae20cb24-b9f1-4bbe-985a-33ee26d05a57" providerId="ADAL" clId="{86F4A904-324D-451B-9C25-AE987BA8C488}" dt="2023-07-11T12:51:46.978" v="12698" actId="26606"/>
          <ac:spMkLst>
            <pc:docMk/>
            <pc:sldMk cId="1034440952" sldId="258"/>
            <ac:spMk id="10" creationId="{B0CA3509-3AF9-45FE-93ED-57BB5D5E8E07}"/>
          </ac:spMkLst>
        </pc:spChg>
        <pc:spChg chg="add del">
          <ac:chgData name="Triana, Ashley (KSC-BAA20)" userId="ae20cb24-b9f1-4bbe-985a-33ee26d05a57" providerId="ADAL" clId="{86F4A904-324D-451B-9C25-AE987BA8C488}" dt="2023-07-11T12:52:08.158" v="12700" actId="26606"/>
          <ac:spMkLst>
            <pc:docMk/>
            <pc:sldMk cId="1034440952" sldId="258"/>
            <ac:spMk id="11" creationId="{20366137-3DBB-4912-98D5-6727020207DE}"/>
          </ac:spMkLst>
        </pc:spChg>
        <pc:spChg chg="add del">
          <ac:chgData name="Triana, Ashley (KSC-BAA20)" userId="ae20cb24-b9f1-4bbe-985a-33ee26d05a57" providerId="ADAL" clId="{86F4A904-324D-451B-9C25-AE987BA8C488}" dt="2023-07-11T12:49:59.384" v="12696" actId="26606"/>
          <ac:spMkLst>
            <pc:docMk/>
            <pc:sldMk cId="1034440952" sldId="258"/>
            <ac:spMk id="12" creationId="{C5F44963-F78F-4F17-86B4-4EAA3536BDA1}"/>
          </ac:spMkLst>
        </pc:spChg>
        <pc:spChg chg="add del">
          <ac:chgData name="Triana, Ashley (KSC-BAA20)" userId="ae20cb24-b9f1-4bbe-985a-33ee26d05a57" providerId="ADAL" clId="{86F4A904-324D-451B-9C25-AE987BA8C488}" dt="2023-07-11T12:52:08.158" v="12700" actId="26606"/>
          <ac:spMkLst>
            <pc:docMk/>
            <pc:sldMk cId="1034440952" sldId="258"/>
            <ac:spMk id="13" creationId="{5D28D1CE-5BF4-45B7-8D6D-B31A3198079C}"/>
          </ac:spMkLst>
        </pc:spChg>
        <pc:spChg chg="add del">
          <ac:chgData name="Triana, Ashley (KSC-BAA20)" userId="ae20cb24-b9f1-4bbe-985a-33ee26d05a57" providerId="ADAL" clId="{86F4A904-324D-451B-9C25-AE987BA8C488}" dt="2023-07-11T12:49:59.384" v="12696" actId="26606"/>
          <ac:spMkLst>
            <pc:docMk/>
            <pc:sldMk cId="1034440952" sldId="258"/>
            <ac:spMk id="14" creationId="{E9DCE31C-47C9-403F-970C-A8251569C1EA}"/>
          </ac:spMkLst>
        </pc:spChg>
        <pc:spChg chg="add del">
          <ac:chgData name="Triana, Ashley (KSC-BAA20)" userId="ae20cb24-b9f1-4bbe-985a-33ee26d05a57" providerId="ADAL" clId="{86F4A904-324D-451B-9C25-AE987BA8C488}" dt="2023-07-11T12:55:12.046" v="12719" actId="26606"/>
          <ac:spMkLst>
            <pc:docMk/>
            <pc:sldMk cId="1034440952" sldId="258"/>
            <ac:spMk id="15" creationId="{55C01129-3453-464D-A870-ED71C6E89D60}"/>
          </ac:spMkLst>
        </pc:spChg>
        <pc:spChg chg="add del">
          <ac:chgData name="Triana, Ashley (KSC-BAA20)" userId="ae20cb24-b9f1-4bbe-985a-33ee26d05a57" providerId="ADAL" clId="{86F4A904-324D-451B-9C25-AE987BA8C488}" dt="2023-07-11T12:49:59.384" v="12696" actId="26606"/>
          <ac:spMkLst>
            <pc:docMk/>
            <pc:sldMk cId="1034440952" sldId="258"/>
            <ac:spMk id="16" creationId="{A06EE196-46B1-4987-B8E2-2681AD6A94D2}"/>
          </ac:spMkLst>
        </pc:spChg>
        <pc:spChg chg="add del">
          <ac:chgData name="Triana, Ashley (KSC-BAA20)" userId="ae20cb24-b9f1-4bbe-985a-33ee26d05a57" providerId="ADAL" clId="{86F4A904-324D-451B-9C25-AE987BA8C488}" dt="2023-07-11T12:55:12.046" v="12719" actId="26606"/>
          <ac:spMkLst>
            <pc:docMk/>
            <pc:sldMk cId="1034440952" sldId="258"/>
            <ac:spMk id="17" creationId="{9D2781A6-5C82-4764-B489-F9A599C0A7EB}"/>
          </ac:spMkLst>
        </pc:spChg>
        <pc:spChg chg="add del">
          <ac:chgData name="Triana, Ashley (KSC-BAA20)" userId="ae20cb24-b9f1-4bbe-985a-33ee26d05a57" providerId="ADAL" clId="{86F4A904-324D-451B-9C25-AE987BA8C488}" dt="2023-07-11T12:49:59.384" v="12696" actId="26606"/>
          <ac:spMkLst>
            <pc:docMk/>
            <pc:sldMk cId="1034440952" sldId="258"/>
            <ac:spMk id="18" creationId="{B3E7C62F-013B-4BF0-A4FA-40596DEA7D73}"/>
          </ac:spMkLst>
        </pc:spChg>
        <pc:spChg chg="add">
          <ac:chgData name="Triana, Ashley (KSC-BAA20)" userId="ae20cb24-b9f1-4bbe-985a-33ee26d05a57" providerId="ADAL" clId="{86F4A904-324D-451B-9C25-AE987BA8C488}" dt="2023-07-11T13:15:52.302" v="12735" actId="26606"/>
          <ac:spMkLst>
            <pc:docMk/>
            <pc:sldMk cId="1034440952" sldId="258"/>
            <ac:spMk id="19" creationId="{55C01129-3453-464D-A870-ED71C6E89D60}"/>
          </ac:spMkLst>
        </pc:spChg>
        <pc:spChg chg="add del">
          <ac:chgData name="Triana, Ashley (KSC-BAA20)" userId="ae20cb24-b9f1-4bbe-985a-33ee26d05a57" providerId="ADAL" clId="{86F4A904-324D-451B-9C25-AE987BA8C488}" dt="2023-07-11T12:49:59.384" v="12696" actId="26606"/>
          <ac:spMkLst>
            <pc:docMk/>
            <pc:sldMk cId="1034440952" sldId="258"/>
            <ac:spMk id="20" creationId="{C99D11B4-B61D-4ECC-AA3A-DE3A9B6926D1}"/>
          </ac:spMkLst>
        </pc:spChg>
        <pc:spChg chg="add">
          <ac:chgData name="Triana, Ashley (KSC-BAA20)" userId="ae20cb24-b9f1-4bbe-985a-33ee26d05a57" providerId="ADAL" clId="{86F4A904-324D-451B-9C25-AE987BA8C488}" dt="2023-07-11T13:15:52.302" v="12735" actId="26606"/>
          <ac:spMkLst>
            <pc:docMk/>
            <pc:sldMk cId="1034440952" sldId="258"/>
            <ac:spMk id="21" creationId="{9D2781A6-5C82-4764-B489-F9A599C0A7EB}"/>
          </ac:spMkLst>
        </pc:spChg>
        <pc:picChg chg="add mod ord">
          <ac:chgData name="Triana, Ashley (KSC-BAA20)" userId="ae20cb24-b9f1-4bbe-985a-33ee26d05a57" providerId="ADAL" clId="{86F4A904-324D-451B-9C25-AE987BA8C488}" dt="2023-07-11T13:18:44.614" v="12762" actId="1076"/>
          <ac:picMkLst>
            <pc:docMk/>
            <pc:sldMk cId="1034440952" sldId="258"/>
            <ac:picMk id="5" creationId="{622815F7-3DC3-EE87-6C2B-7B704D33F8FF}"/>
          </ac:picMkLst>
        </pc:picChg>
        <pc:picChg chg="add mod ord modCrop">
          <ac:chgData name="Triana, Ashley (KSC-BAA20)" userId="ae20cb24-b9f1-4bbe-985a-33ee26d05a57" providerId="ADAL" clId="{86F4A904-324D-451B-9C25-AE987BA8C488}" dt="2023-07-11T13:20:51.158" v="12780" actId="14100"/>
          <ac:picMkLst>
            <pc:docMk/>
            <pc:sldMk cId="1034440952" sldId="258"/>
            <ac:picMk id="7" creationId="{88932757-12E8-27DE-B6E3-B0ACF330C312}"/>
          </ac:picMkLst>
        </pc:picChg>
      </pc:sldChg>
      <pc:sldChg chg="addSp delSp modSp new mod modTransition setBg modAnim delDesignElem chgLayout modNotes modNotesTx">
        <pc:chgData name="Triana, Ashley (KSC-BAA20)" userId="ae20cb24-b9f1-4bbe-985a-33ee26d05a57" providerId="ADAL" clId="{86F4A904-324D-451B-9C25-AE987BA8C488}" dt="2023-07-14T16:39:31.952" v="13691" actId="20577"/>
        <pc:sldMkLst>
          <pc:docMk/>
          <pc:sldMk cId="2929077004" sldId="259"/>
        </pc:sldMkLst>
        <pc:spChg chg="mod ord">
          <ac:chgData name="Triana, Ashley (KSC-BAA20)" userId="ae20cb24-b9f1-4bbe-985a-33ee26d05a57" providerId="ADAL" clId="{86F4A904-324D-451B-9C25-AE987BA8C488}" dt="2023-07-03T18:56:28.204" v="10523" actId="2711"/>
          <ac:spMkLst>
            <pc:docMk/>
            <pc:sldMk cId="2929077004" sldId="259"/>
            <ac:spMk id="2" creationId="{007733B8-19CD-1FF5-5995-F4F4A96C6656}"/>
          </ac:spMkLst>
        </pc:spChg>
        <pc:spChg chg="mod ord">
          <ac:chgData name="Triana, Ashley (KSC-BAA20)" userId="ae20cb24-b9f1-4bbe-985a-33ee26d05a57" providerId="ADAL" clId="{86F4A904-324D-451B-9C25-AE987BA8C488}" dt="2023-07-14T16:39:31.952" v="13691" actId="20577"/>
          <ac:spMkLst>
            <pc:docMk/>
            <pc:sldMk cId="2929077004" sldId="259"/>
            <ac:spMk id="3" creationId="{1C2FE052-1B30-E856-3634-94B1FA9415A2}"/>
          </ac:spMkLst>
        </pc:spChg>
        <pc:spChg chg="add mod">
          <ac:chgData name="Triana, Ashley (KSC-BAA20)" userId="ae20cb24-b9f1-4bbe-985a-33ee26d05a57" providerId="ADAL" clId="{86F4A904-324D-451B-9C25-AE987BA8C488}" dt="2023-07-14T16:32:46.574" v="13667" actId="1076"/>
          <ac:spMkLst>
            <pc:docMk/>
            <pc:sldMk cId="2929077004" sldId="259"/>
            <ac:spMk id="6" creationId="{60AC15BB-C0DF-3CAA-4E7A-BB464FA14A56}"/>
          </ac:spMkLst>
        </pc:spChg>
        <pc:spChg chg="add del mod">
          <ac:chgData name="Triana, Ashley (KSC-BAA20)" userId="ae20cb24-b9f1-4bbe-985a-33ee26d05a57" providerId="ADAL" clId="{86F4A904-324D-451B-9C25-AE987BA8C488}" dt="2023-07-11T19:43:42.768" v="12794" actId="478"/>
          <ac:spMkLst>
            <pc:docMk/>
            <pc:sldMk cId="2929077004" sldId="259"/>
            <ac:spMk id="8" creationId="{7FF4E4D1-B6F4-58CA-52E0-752F9E772569}"/>
          </ac:spMkLst>
        </pc:spChg>
        <pc:spChg chg="add mod">
          <ac:chgData name="Triana, Ashley (KSC-BAA20)" userId="ae20cb24-b9f1-4bbe-985a-33ee26d05a57" providerId="ADAL" clId="{86F4A904-324D-451B-9C25-AE987BA8C488}" dt="2023-07-13T13:23:24.437" v="13051" actId="20577"/>
          <ac:spMkLst>
            <pc:docMk/>
            <pc:sldMk cId="2929077004" sldId="259"/>
            <ac:spMk id="9" creationId="{0E4C0021-F122-C992-F464-0A2AB219C6D9}"/>
          </ac:spMkLst>
        </pc:spChg>
        <pc:spChg chg="add del">
          <ac:chgData name="Triana, Ashley (KSC-BAA20)" userId="ae20cb24-b9f1-4bbe-985a-33ee26d05a57" providerId="ADAL" clId="{86F4A904-324D-451B-9C25-AE987BA8C488}" dt="2023-06-29T18:16:04.159" v="4145" actId="26606"/>
          <ac:spMkLst>
            <pc:docMk/>
            <pc:sldMk cId="2929077004" sldId="259"/>
            <ac:spMk id="10" creationId="{8F90786E-B72D-4C32-BDCE-A170B007822D}"/>
          </ac:spMkLst>
        </pc:spChg>
        <pc:spChg chg="add del">
          <ac:chgData name="Triana, Ashley (KSC-BAA20)" userId="ae20cb24-b9f1-4bbe-985a-33ee26d05a57" providerId="ADAL" clId="{86F4A904-324D-451B-9C25-AE987BA8C488}" dt="2023-06-29T18:16:04.159" v="4145" actId="26606"/>
          <ac:spMkLst>
            <pc:docMk/>
            <pc:sldMk cId="2929077004" sldId="259"/>
            <ac:spMk id="12" creationId="{5E46F2E7-848F-4A6C-A098-4764FDEA771A}"/>
          </ac:spMkLst>
        </pc:spChg>
        <pc:spChg chg="add del">
          <ac:chgData name="Triana, Ashley (KSC-BAA20)" userId="ae20cb24-b9f1-4bbe-985a-33ee26d05a57" providerId="ADAL" clId="{86F4A904-324D-451B-9C25-AE987BA8C488}" dt="2023-06-29T18:16:17.875" v="4147" actId="26606"/>
          <ac:spMkLst>
            <pc:docMk/>
            <pc:sldMk cId="2929077004" sldId="259"/>
            <ac:spMk id="14" creationId="{04812C46-200A-4DEB-A05E-3ED6C68C2387}"/>
          </ac:spMkLst>
        </pc:spChg>
        <pc:spChg chg="add del">
          <ac:chgData name="Triana, Ashley (KSC-BAA20)" userId="ae20cb24-b9f1-4bbe-985a-33ee26d05a57" providerId="ADAL" clId="{86F4A904-324D-451B-9C25-AE987BA8C488}" dt="2023-06-29T18:16:17.875" v="4147" actId="26606"/>
          <ac:spMkLst>
            <pc:docMk/>
            <pc:sldMk cId="2929077004" sldId="259"/>
            <ac:spMk id="15" creationId="{D1EA859B-E555-4109-94F3-6700E046E008}"/>
          </ac:spMkLst>
        </pc:spChg>
        <pc:spChg chg="add del">
          <ac:chgData name="Triana, Ashley (KSC-BAA20)" userId="ae20cb24-b9f1-4bbe-985a-33ee26d05a57" providerId="ADAL" clId="{86F4A904-324D-451B-9C25-AE987BA8C488}" dt="2023-06-29T18:17:58.695" v="4149" actId="26606"/>
          <ac:spMkLst>
            <pc:docMk/>
            <pc:sldMk cId="2929077004" sldId="259"/>
            <ac:spMk id="17" creationId="{8F90786E-B72D-4C32-BDCE-A170B007822D}"/>
          </ac:spMkLst>
        </pc:spChg>
        <pc:spChg chg="add del">
          <ac:chgData name="Triana, Ashley (KSC-BAA20)" userId="ae20cb24-b9f1-4bbe-985a-33ee26d05a57" providerId="ADAL" clId="{86F4A904-324D-451B-9C25-AE987BA8C488}" dt="2023-06-29T18:17:58.695" v="4149" actId="26606"/>
          <ac:spMkLst>
            <pc:docMk/>
            <pc:sldMk cId="2929077004" sldId="259"/>
            <ac:spMk id="18" creationId="{5E46F2E7-848F-4A6C-A098-4764FDEA771A}"/>
          </ac:spMkLst>
        </pc:spChg>
        <pc:spChg chg="add del">
          <ac:chgData name="Triana, Ashley (KSC-BAA20)" userId="ae20cb24-b9f1-4bbe-985a-33ee26d05a57" providerId="ADAL" clId="{86F4A904-324D-451B-9C25-AE987BA8C488}" dt="2023-06-29T18:18:05.206" v="4151" actId="26606"/>
          <ac:spMkLst>
            <pc:docMk/>
            <pc:sldMk cId="2929077004" sldId="259"/>
            <ac:spMk id="20" creationId="{23E547B5-89CF-4EC0-96DE-25771AED0799}"/>
          </ac:spMkLst>
        </pc:spChg>
        <pc:spChg chg="add del">
          <ac:chgData name="Triana, Ashley (KSC-BAA20)" userId="ae20cb24-b9f1-4bbe-985a-33ee26d05a57" providerId="ADAL" clId="{86F4A904-324D-451B-9C25-AE987BA8C488}" dt="2023-06-29T18:18:05.206" v="4151" actId="26606"/>
          <ac:spMkLst>
            <pc:docMk/>
            <pc:sldMk cId="2929077004" sldId="259"/>
            <ac:spMk id="21" creationId="{3F0B8CEB-8279-4E5E-A0CE-1FC9F71736F2}"/>
          </ac:spMkLst>
        </pc:spChg>
        <pc:spChg chg="add del">
          <ac:chgData name="Triana, Ashley (KSC-BAA20)" userId="ae20cb24-b9f1-4bbe-985a-33ee26d05a57" providerId="ADAL" clId="{86F4A904-324D-451B-9C25-AE987BA8C488}" dt="2023-06-30T12:50:31.050" v="5421"/>
          <ac:spMkLst>
            <pc:docMk/>
            <pc:sldMk cId="2929077004" sldId="259"/>
            <ac:spMk id="23" creationId="{8F90786E-B72D-4C32-BDCE-A170B007822D}"/>
          </ac:spMkLst>
        </pc:spChg>
        <pc:spChg chg="add del">
          <ac:chgData name="Triana, Ashley (KSC-BAA20)" userId="ae20cb24-b9f1-4bbe-985a-33ee26d05a57" providerId="ADAL" clId="{86F4A904-324D-451B-9C25-AE987BA8C488}" dt="2023-06-30T12:50:31.050" v="5421"/>
          <ac:spMkLst>
            <pc:docMk/>
            <pc:sldMk cId="2929077004" sldId="259"/>
            <ac:spMk id="24" creationId="{5E46F2E7-848F-4A6C-A098-4764FDEA771A}"/>
          </ac:spMkLst>
        </pc:spChg>
        <pc:grpChg chg="add mod">
          <ac:chgData name="Triana, Ashley (KSC-BAA20)" userId="ae20cb24-b9f1-4bbe-985a-33ee26d05a57" providerId="ADAL" clId="{86F4A904-324D-451B-9C25-AE987BA8C488}" dt="2023-07-14T15:42:29.035" v="13228" actId="1076"/>
          <ac:grpSpMkLst>
            <pc:docMk/>
            <pc:sldMk cId="2929077004" sldId="259"/>
            <ac:grpSpMk id="4" creationId="{A467E921-F144-673C-4BAD-FC8BFF77B418}"/>
          </ac:grpSpMkLst>
        </pc:grpChg>
        <pc:picChg chg="add del mod ord">
          <ac:chgData name="Triana, Ashley (KSC-BAA20)" userId="ae20cb24-b9f1-4bbe-985a-33ee26d05a57" providerId="ADAL" clId="{86F4A904-324D-451B-9C25-AE987BA8C488}" dt="2023-06-30T19:54:50.780" v="6678" actId="478"/>
          <ac:picMkLst>
            <pc:docMk/>
            <pc:sldMk cId="2929077004" sldId="259"/>
            <ac:picMk id="5" creationId="{D42A56FC-FB0D-9E15-1918-73C4D1180359}"/>
          </ac:picMkLst>
        </pc:picChg>
        <pc:picChg chg="mod">
          <ac:chgData name="Triana, Ashley (KSC-BAA20)" userId="ae20cb24-b9f1-4bbe-985a-33ee26d05a57" providerId="ADAL" clId="{86F4A904-324D-451B-9C25-AE987BA8C488}" dt="2023-07-03T12:15:00.441" v="7390"/>
          <ac:picMkLst>
            <pc:docMk/>
            <pc:sldMk cId="2929077004" sldId="259"/>
            <ac:picMk id="5" creationId="{F8271F71-A5DD-CAF6-1F16-71D470541B65}"/>
          </ac:picMkLst>
        </pc:picChg>
        <pc:picChg chg="mod">
          <ac:chgData name="Triana, Ashley (KSC-BAA20)" userId="ae20cb24-b9f1-4bbe-985a-33ee26d05a57" providerId="ADAL" clId="{86F4A904-324D-451B-9C25-AE987BA8C488}" dt="2023-07-03T12:15:00.441" v="7390"/>
          <ac:picMkLst>
            <pc:docMk/>
            <pc:sldMk cId="2929077004" sldId="259"/>
            <ac:picMk id="7" creationId="{4E45D6BB-8700-0AAC-A736-ADA991B8F0C8}"/>
          </ac:picMkLst>
        </pc:picChg>
      </pc:sldChg>
      <pc:sldChg chg="addSp delSp modSp new del mod">
        <pc:chgData name="Triana, Ashley (KSC-BAA20)" userId="ae20cb24-b9f1-4bbe-985a-33ee26d05a57" providerId="ADAL" clId="{86F4A904-324D-451B-9C25-AE987BA8C488}" dt="2023-06-28T18:16:20.141" v="3512" actId="47"/>
        <pc:sldMkLst>
          <pc:docMk/>
          <pc:sldMk cId="1682551543" sldId="260"/>
        </pc:sldMkLst>
        <pc:spChg chg="mod">
          <ac:chgData name="Triana, Ashley (KSC-BAA20)" userId="ae20cb24-b9f1-4bbe-985a-33ee26d05a57" providerId="ADAL" clId="{86F4A904-324D-451B-9C25-AE987BA8C488}" dt="2023-06-28T18:09:42.746" v="3505" actId="20577"/>
          <ac:spMkLst>
            <pc:docMk/>
            <pc:sldMk cId="1682551543" sldId="260"/>
            <ac:spMk id="2" creationId="{2BE7069F-00E5-A44A-025B-E947E5B4FDDA}"/>
          </ac:spMkLst>
        </pc:spChg>
        <pc:spChg chg="mod">
          <ac:chgData name="Triana, Ashley (KSC-BAA20)" userId="ae20cb24-b9f1-4bbe-985a-33ee26d05a57" providerId="ADAL" clId="{86F4A904-324D-451B-9C25-AE987BA8C488}" dt="2023-06-28T18:09:40.975" v="3504" actId="20577"/>
          <ac:spMkLst>
            <pc:docMk/>
            <pc:sldMk cId="1682551543" sldId="260"/>
            <ac:spMk id="3" creationId="{1F27DD8F-F69E-8642-9FF1-AB429C409A6C}"/>
          </ac:spMkLst>
        </pc:spChg>
        <pc:picChg chg="add del mod">
          <ac:chgData name="Triana, Ashley (KSC-BAA20)" userId="ae20cb24-b9f1-4bbe-985a-33ee26d05a57" providerId="ADAL" clId="{86F4A904-324D-451B-9C25-AE987BA8C488}" dt="2023-06-28T18:11:24.400" v="3511" actId="478"/>
          <ac:picMkLst>
            <pc:docMk/>
            <pc:sldMk cId="1682551543" sldId="260"/>
            <ac:picMk id="4" creationId="{763EA39F-C3B9-7F27-D324-6F98087B61EF}"/>
          </ac:picMkLst>
        </pc:picChg>
      </pc:sldChg>
      <pc:sldChg chg="addSp delSp modSp new mod modTransition setBg modClrScheme delDesignElem chgLayout modNotesTx">
        <pc:chgData name="Triana, Ashley (KSC-BAA20)" userId="ae20cb24-b9f1-4bbe-985a-33ee26d05a57" providerId="ADAL" clId="{86F4A904-324D-451B-9C25-AE987BA8C488}" dt="2023-07-14T16:37:17.346" v="13690" actId="255"/>
        <pc:sldMkLst>
          <pc:docMk/>
          <pc:sldMk cId="3690908333" sldId="261"/>
        </pc:sldMkLst>
        <pc:spChg chg="mod ord">
          <ac:chgData name="Triana, Ashley (KSC-BAA20)" userId="ae20cb24-b9f1-4bbe-985a-33ee26d05a57" providerId="ADAL" clId="{86F4A904-324D-451B-9C25-AE987BA8C488}" dt="2023-07-05T14:30:57.089" v="11278" actId="27636"/>
          <ac:spMkLst>
            <pc:docMk/>
            <pc:sldMk cId="3690908333" sldId="261"/>
            <ac:spMk id="2" creationId="{88CE76CB-1C0F-2B5C-F4C4-7F83D09B4CEE}"/>
          </ac:spMkLst>
        </pc:spChg>
        <pc:spChg chg="mod ord">
          <ac:chgData name="Triana, Ashley (KSC-BAA20)" userId="ae20cb24-b9f1-4bbe-985a-33ee26d05a57" providerId="ADAL" clId="{86F4A904-324D-451B-9C25-AE987BA8C488}" dt="2023-07-14T16:37:17.346" v="13690" actId="255"/>
          <ac:spMkLst>
            <pc:docMk/>
            <pc:sldMk cId="3690908333" sldId="261"/>
            <ac:spMk id="3" creationId="{2C02C5A6-155A-A499-8C7F-EF5488C57E38}"/>
          </ac:spMkLst>
        </pc:spChg>
        <pc:spChg chg="add del mod ord">
          <ac:chgData name="Triana, Ashley (KSC-BAA20)" userId="ae20cb24-b9f1-4bbe-985a-33ee26d05a57" providerId="ADAL" clId="{86F4A904-324D-451B-9C25-AE987BA8C488}" dt="2023-06-29T16:32:48.607" v="3984" actId="931"/>
          <ac:spMkLst>
            <pc:docMk/>
            <pc:sldMk cId="3690908333" sldId="261"/>
            <ac:spMk id="9" creationId="{1B007C48-2777-699B-BD3B-643BEDA467F6}"/>
          </ac:spMkLst>
        </pc:spChg>
        <pc:spChg chg="add del">
          <ac:chgData name="Triana, Ashley (KSC-BAA20)" userId="ae20cb24-b9f1-4bbe-985a-33ee26d05a57" providerId="ADAL" clId="{86F4A904-324D-451B-9C25-AE987BA8C488}" dt="2023-06-29T14:13:13.532" v="3957" actId="26606"/>
          <ac:spMkLst>
            <pc:docMk/>
            <pc:sldMk cId="3690908333" sldId="261"/>
            <ac:spMk id="10" creationId="{743AA782-23D1-4521-8CAD-47662984AA08}"/>
          </ac:spMkLst>
        </pc:spChg>
        <pc:spChg chg="add del">
          <ac:chgData name="Triana, Ashley (KSC-BAA20)" userId="ae20cb24-b9f1-4bbe-985a-33ee26d05a57" providerId="ADAL" clId="{86F4A904-324D-451B-9C25-AE987BA8C488}" dt="2023-06-29T16:30:58.715" v="3972" actId="26606"/>
          <ac:spMkLst>
            <pc:docMk/>
            <pc:sldMk cId="3690908333" sldId="261"/>
            <ac:spMk id="11" creationId="{90D01200-0224-43C5-AB38-FB4D16B73FB7}"/>
          </ac:spMkLst>
        </pc:spChg>
        <pc:spChg chg="add del">
          <ac:chgData name="Triana, Ashley (KSC-BAA20)" userId="ae20cb24-b9f1-4bbe-985a-33ee26d05a57" providerId="ADAL" clId="{86F4A904-324D-451B-9C25-AE987BA8C488}" dt="2023-06-29T14:13:13.532" v="3957" actId="26606"/>
          <ac:spMkLst>
            <pc:docMk/>
            <pc:sldMk cId="3690908333" sldId="261"/>
            <ac:spMk id="12" creationId="{71877DBC-BB60-40F0-AC93-2ACDBAAE60CE}"/>
          </ac:spMkLst>
        </pc:spChg>
        <pc:spChg chg="add del">
          <ac:chgData name="Triana, Ashley (KSC-BAA20)" userId="ae20cb24-b9f1-4bbe-985a-33ee26d05a57" providerId="ADAL" clId="{86F4A904-324D-451B-9C25-AE987BA8C488}" dt="2023-06-29T16:29:10.610" v="3962" actId="26606"/>
          <ac:spMkLst>
            <pc:docMk/>
            <pc:sldMk cId="3690908333" sldId="261"/>
            <ac:spMk id="13" creationId="{2C61293E-6EBE-43EF-A52C-9BEBFD7679D4}"/>
          </ac:spMkLst>
        </pc:spChg>
        <pc:spChg chg="add del">
          <ac:chgData name="Triana, Ashley (KSC-BAA20)" userId="ae20cb24-b9f1-4bbe-985a-33ee26d05a57" providerId="ADAL" clId="{86F4A904-324D-451B-9C25-AE987BA8C488}" dt="2023-06-29T16:30:58.715" v="3972" actId="26606"/>
          <ac:spMkLst>
            <pc:docMk/>
            <pc:sldMk cId="3690908333" sldId="261"/>
            <ac:spMk id="14" creationId="{728A44A4-A002-4A88-9FC9-1D0566C97A47}"/>
          </ac:spMkLst>
        </pc:spChg>
        <pc:spChg chg="add del">
          <ac:chgData name="Triana, Ashley (KSC-BAA20)" userId="ae20cb24-b9f1-4bbe-985a-33ee26d05a57" providerId="ADAL" clId="{86F4A904-324D-451B-9C25-AE987BA8C488}" dt="2023-06-29T16:29:10.610" v="3962" actId="26606"/>
          <ac:spMkLst>
            <pc:docMk/>
            <pc:sldMk cId="3690908333" sldId="261"/>
            <ac:spMk id="15" creationId="{3FCFB1DE-0B7E-48CC-BA90-B2AB0889F9D6}"/>
          </ac:spMkLst>
        </pc:spChg>
        <pc:spChg chg="add del">
          <ac:chgData name="Triana, Ashley (KSC-BAA20)" userId="ae20cb24-b9f1-4bbe-985a-33ee26d05a57" providerId="ADAL" clId="{86F4A904-324D-451B-9C25-AE987BA8C488}" dt="2023-06-29T16:30:58.715" v="3972" actId="26606"/>
          <ac:spMkLst>
            <pc:docMk/>
            <pc:sldMk cId="3690908333" sldId="261"/>
            <ac:spMk id="16" creationId="{3E7D5C7B-DD16-401B-85CE-4AAA2A4F5136}"/>
          </ac:spMkLst>
        </pc:spChg>
        <pc:spChg chg="add del">
          <ac:chgData name="Triana, Ashley (KSC-BAA20)" userId="ae20cb24-b9f1-4bbe-985a-33ee26d05a57" providerId="ADAL" clId="{86F4A904-324D-451B-9C25-AE987BA8C488}" dt="2023-06-29T16:29:13.732" v="3964" actId="26606"/>
          <ac:spMkLst>
            <pc:docMk/>
            <pc:sldMk cId="3690908333" sldId="261"/>
            <ac:spMk id="17" creationId="{F944E337-3E5D-4A1F-A5A1-2057F25B8A7B}"/>
          </ac:spMkLst>
        </pc:spChg>
        <pc:spChg chg="add del">
          <ac:chgData name="Triana, Ashley (KSC-BAA20)" userId="ae20cb24-b9f1-4bbe-985a-33ee26d05a57" providerId="ADAL" clId="{86F4A904-324D-451B-9C25-AE987BA8C488}" dt="2023-06-29T16:29:13.732" v="3964" actId="26606"/>
          <ac:spMkLst>
            <pc:docMk/>
            <pc:sldMk cId="3690908333" sldId="261"/>
            <ac:spMk id="18" creationId="{4DA50D69-7CF7-4844-B844-A2B821C77F24}"/>
          </ac:spMkLst>
        </pc:spChg>
        <pc:spChg chg="add del">
          <ac:chgData name="Triana, Ashley (KSC-BAA20)" userId="ae20cb24-b9f1-4bbe-985a-33ee26d05a57" providerId="ADAL" clId="{86F4A904-324D-451B-9C25-AE987BA8C488}" dt="2023-06-29T16:31:21.845" v="3976" actId="26606"/>
          <ac:spMkLst>
            <pc:docMk/>
            <pc:sldMk cId="3690908333" sldId="261"/>
            <ac:spMk id="19" creationId="{D1D34770-47A8-402C-AF23-2B653F2D88C1}"/>
          </ac:spMkLst>
        </pc:spChg>
        <pc:spChg chg="add del">
          <ac:chgData name="Triana, Ashley (KSC-BAA20)" userId="ae20cb24-b9f1-4bbe-985a-33ee26d05a57" providerId="ADAL" clId="{86F4A904-324D-451B-9C25-AE987BA8C488}" dt="2023-06-29T16:29:16.383" v="3966" actId="26606"/>
          <ac:spMkLst>
            <pc:docMk/>
            <pc:sldMk cId="3690908333" sldId="261"/>
            <ac:spMk id="20" creationId="{D009D6D5-DAC2-4A8B-A17A-E206B9012D09}"/>
          </ac:spMkLst>
        </pc:spChg>
        <pc:spChg chg="add del">
          <ac:chgData name="Triana, Ashley (KSC-BAA20)" userId="ae20cb24-b9f1-4bbe-985a-33ee26d05a57" providerId="ADAL" clId="{86F4A904-324D-451B-9C25-AE987BA8C488}" dt="2023-06-29T16:29:17.909" v="3968" actId="26606"/>
          <ac:spMkLst>
            <pc:docMk/>
            <pc:sldMk cId="3690908333" sldId="261"/>
            <ac:spMk id="22" creationId="{F13C74B1-5B17-4795-BED0-7140497B445A}"/>
          </ac:spMkLst>
        </pc:spChg>
        <pc:spChg chg="add del">
          <ac:chgData name="Triana, Ashley (KSC-BAA20)" userId="ae20cb24-b9f1-4bbe-985a-33ee26d05a57" providerId="ADAL" clId="{86F4A904-324D-451B-9C25-AE987BA8C488}" dt="2023-06-29T16:29:17.909" v="3968" actId="26606"/>
          <ac:spMkLst>
            <pc:docMk/>
            <pc:sldMk cId="3690908333" sldId="261"/>
            <ac:spMk id="23" creationId="{D4974D33-8DC5-464E-8C6D-BE58F0669C17}"/>
          </ac:spMkLst>
        </pc:spChg>
        <pc:spChg chg="add del">
          <ac:chgData name="Triana, Ashley (KSC-BAA20)" userId="ae20cb24-b9f1-4bbe-985a-33ee26d05a57" providerId="ADAL" clId="{86F4A904-324D-451B-9C25-AE987BA8C488}" dt="2023-06-29T16:29:30.460" v="3970" actId="26606"/>
          <ac:spMkLst>
            <pc:docMk/>
            <pc:sldMk cId="3690908333" sldId="261"/>
            <ac:spMk id="25" creationId="{D1D34770-47A8-402C-AF23-2B653F2D88C1}"/>
          </ac:spMkLst>
        </pc:spChg>
        <pc:spChg chg="add del">
          <ac:chgData name="Triana, Ashley (KSC-BAA20)" userId="ae20cb24-b9f1-4bbe-985a-33ee26d05a57" providerId="ADAL" clId="{86F4A904-324D-451B-9C25-AE987BA8C488}" dt="2023-06-29T16:43:41.393" v="4001" actId="26606"/>
          <ac:spMkLst>
            <pc:docMk/>
            <pc:sldMk cId="3690908333" sldId="261"/>
            <ac:spMk id="26" creationId="{D1D34770-47A8-402C-AF23-2B653F2D88C1}"/>
          </ac:spMkLst>
        </pc:spChg>
        <pc:spChg chg="add del">
          <ac:chgData name="Triana, Ashley (KSC-BAA20)" userId="ae20cb24-b9f1-4bbe-985a-33ee26d05a57" providerId="ADAL" clId="{86F4A904-324D-451B-9C25-AE987BA8C488}" dt="2023-06-29T16:43:38.929" v="3998" actId="26606"/>
          <ac:spMkLst>
            <pc:docMk/>
            <pc:sldMk cId="3690908333" sldId="261"/>
            <ac:spMk id="28" creationId="{F13C74B1-5B17-4795-BED0-7140497B445A}"/>
          </ac:spMkLst>
        </pc:spChg>
        <pc:spChg chg="add del">
          <ac:chgData name="Triana, Ashley (KSC-BAA20)" userId="ae20cb24-b9f1-4bbe-985a-33ee26d05a57" providerId="ADAL" clId="{86F4A904-324D-451B-9C25-AE987BA8C488}" dt="2023-06-29T16:33:24.320" v="3990" actId="26606"/>
          <ac:spMkLst>
            <pc:docMk/>
            <pc:sldMk cId="3690908333" sldId="261"/>
            <ac:spMk id="29" creationId="{E8A8EAB8-D2FF-444D-B34B-7D32F106AD0E}"/>
          </ac:spMkLst>
        </pc:spChg>
        <pc:spChg chg="add del">
          <ac:chgData name="Triana, Ashley (KSC-BAA20)" userId="ae20cb24-b9f1-4bbe-985a-33ee26d05a57" providerId="ADAL" clId="{86F4A904-324D-451B-9C25-AE987BA8C488}" dt="2023-06-29T16:43:38.929" v="3998" actId="26606"/>
          <ac:spMkLst>
            <pc:docMk/>
            <pc:sldMk cId="3690908333" sldId="261"/>
            <ac:spMk id="30" creationId="{D4974D33-8DC5-464E-8C6D-BE58F0669C17}"/>
          </ac:spMkLst>
        </pc:spChg>
        <pc:spChg chg="add del mod">
          <ac:chgData name="Triana, Ashley (KSC-BAA20)" userId="ae20cb24-b9f1-4bbe-985a-33ee26d05a57" providerId="ADAL" clId="{86F4A904-324D-451B-9C25-AE987BA8C488}" dt="2023-06-29T16:44:22.088" v="4004"/>
          <ac:spMkLst>
            <pc:docMk/>
            <pc:sldMk cId="3690908333" sldId="261"/>
            <ac:spMk id="32" creationId="{0C3364F3-83A2-8FC9-68A8-594A33FEFB30}"/>
          </ac:spMkLst>
        </pc:spChg>
        <pc:spChg chg="add del">
          <ac:chgData name="Triana, Ashley (KSC-BAA20)" userId="ae20cb24-b9f1-4bbe-985a-33ee26d05a57" providerId="ADAL" clId="{86F4A904-324D-451B-9C25-AE987BA8C488}" dt="2023-06-29T16:33:34.702" v="3992" actId="26606"/>
          <ac:spMkLst>
            <pc:docMk/>
            <pc:sldMk cId="3690908333" sldId="261"/>
            <ac:spMk id="35" creationId="{2EB492CD-616E-47F8-933B-5E2D952A0593}"/>
          </ac:spMkLst>
        </pc:spChg>
        <pc:spChg chg="add del">
          <ac:chgData name="Triana, Ashley (KSC-BAA20)" userId="ae20cb24-b9f1-4bbe-985a-33ee26d05a57" providerId="ADAL" clId="{86F4A904-324D-451B-9C25-AE987BA8C488}" dt="2023-06-29T16:33:34.702" v="3992" actId="26606"/>
          <ac:spMkLst>
            <pc:docMk/>
            <pc:sldMk cId="3690908333" sldId="261"/>
            <ac:spMk id="36" creationId="{59383CF9-23B5-4335-9B21-1791C4CF1C75}"/>
          </ac:spMkLst>
        </pc:spChg>
        <pc:spChg chg="add del">
          <ac:chgData name="Triana, Ashley (KSC-BAA20)" userId="ae20cb24-b9f1-4bbe-985a-33ee26d05a57" providerId="ADAL" clId="{86F4A904-324D-451B-9C25-AE987BA8C488}" dt="2023-06-29T16:33:34.702" v="3992" actId="26606"/>
          <ac:spMkLst>
            <pc:docMk/>
            <pc:sldMk cId="3690908333" sldId="261"/>
            <ac:spMk id="37" creationId="{0007FE00-9498-4706-B255-6437B0252C02}"/>
          </ac:spMkLst>
        </pc:spChg>
        <pc:spChg chg="add del">
          <ac:chgData name="Triana, Ashley (KSC-BAA20)" userId="ae20cb24-b9f1-4bbe-985a-33ee26d05a57" providerId="ADAL" clId="{86F4A904-324D-451B-9C25-AE987BA8C488}" dt="2023-06-29T16:44:36.060" v="4008" actId="26606"/>
          <ac:spMkLst>
            <pc:docMk/>
            <pc:sldMk cId="3690908333" sldId="261"/>
            <ac:spMk id="39" creationId="{2C61293E-6EBE-43EF-A52C-9BEBFD7679D4}"/>
          </ac:spMkLst>
        </pc:spChg>
        <pc:spChg chg="add del">
          <ac:chgData name="Triana, Ashley (KSC-BAA20)" userId="ae20cb24-b9f1-4bbe-985a-33ee26d05a57" providerId="ADAL" clId="{86F4A904-324D-451B-9C25-AE987BA8C488}" dt="2023-06-29T16:44:36.060" v="4008" actId="26606"/>
          <ac:spMkLst>
            <pc:docMk/>
            <pc:sldMk cId="3690908333" sldId="261"/>
            <ac:spMk id="41" creationId="{3FCFB1DE-0B7E-48CC-BA90-B2AB0889F9D6}"/>
          </ac:spMkLst>
        </pc:spChg>
        <pc:spChg chg="add del mod">
          <ac:chgData name="Triana, Ashley (KSC-BAA20)" userId="ae20cb24-b9f1-4bbe-985a-33ee26d05a57" providerId="ADAL" clId="{86F4A904-324D-451B-9C25-AE987BA8C488}" dt="2023-06-29T16:50:02.886" v="4019" actId="931"/>
          <ac:spMkLst>
            <pc:docMk/>
            <pc:sldMk cId="3690908333" sldId="261"/>
            <ac:spMk id="43" creationId="{36EC278C-F6BB-BCC1-2102-D3D0DB073017}"/>
          </ac:spMkLst>
        </pc:spChg>
        <pc:spChg chg="add del">
          <ac:chgData name="Triana, Ashley (KSC-BAA20)" userId="ae20cb24-b9f1-4bbe-985a-33ee26d05a57" providerId="ADAL" clId="{86F4A904-324D-451B-9C25-AE987BA8C488}" dt="2023-06-29T16:54:33.020" v="4039" actId="26606"/>
          <ac:spMkLst>
            <pc:docMk/>
            <pc:sldMk cId="3690908333" sldId="261"/>
            <ac:spMk id="49" creationId="{55C01129-3453-464D-A870-ED71C6E89D60}"/>
          </ac:spMkLst>
        </pc:spChg>
        <pc:spChg chg="add del">
          <ac:chgData name="Triana, Ashley (KSC-BAA20)" userId="ae20cb24-b9f1-4bbe-985a-33ee26d05a57" providerId="ADAL" clId="{86F4A904-324D-451B-9C25-AE987BA8C488}" dt="2023-06-29T16:54:33.020" v="4039" actId="26606"/>
          <ac:spMkLst>
            <pc:docMk/>
            <pc:sldMk cId="3690908333" sldId="261"/>
            <ac:spMk id="50" creationId="{9D2781A6-5C82-4764-B489-F9A599C0A7EB}"/>
          </ac:spMkLst>
        </pc:spChg>
        <pc:spChg chg="add del">
          <ac:chgData name="Triana, Ashley (KSC-BAA20)" userId="ae20cb24-b9f1-4bbe-985a-33ee26d05a57" providerId="ADAL" clId="{86F4A904-324D-451B-9C25-AE987BA8C488}" dt="2023-06-29T16:54:45.171" v="4043" actId="26606"/>
          <ac:spMkLst>
            <pc:docMk/>
            <pc:sldMk cId="3690908333" sldId="261"/>
            <ac:spMk id="51" creationId="{A7AE9375-4664-4DB2-922D-2782A6E439AC}"/>
          </ac:spMkLst>
        </pc:spChg>
        <pc:spChg chg="add del">
          <ac:chgData name="Triana, Ashley (KSC-BAA20)" userId="ae20cb24-b9f1-4bbe-985a-33ee26d05a57" providerId="ADAL" clId="{86F4A904-324D-451B-9C25-AE987BA8C488}" dt="2023-06-29T16:53:28.328" v="4027" actId="26606"/>
          <ac:spMkLst>
            <pc:docMk/>
            <pc:sldMk cId="3690908333" sldId="261"/>
            <ac:spMk id="52" creationId="{352BEC0E-22F8-46D0-9632-375DB541B06C}"/>
          </ac:spMkLst>
        </pc:spChg>
        <pc:spChg chg="add del">
          <ac:chgData name="Triana, Ashley (KSC-BAA20)" userId="ae20cb24-b9f1-4bbe-985a-33ee26d05a57" providerId="ADAL" clId="{86F4A904-324D-451B-9C25-AE987BA8C488}" dt="2023-06-29T16:53:28.328" v="4027" actId="26606"/>
          <ac:spMkLst>
            <pc:docMk/>
            <pc:sldMk cId="3690908333" sldId="261"/>
            <ac:spMk id="54" creationId="{3FCFB1DE-0B7E-48CC-BA90-B2AB0889F9D6}"/>
          </ac:spMkLst>
        </pc:spChg>
        <pc:spChg chg="add del">
          <ac:chgData name="Triana, Ashley (KSC-BAA20)" userId="ae20cb24-b9f1-4bbe-985a-33ee26d05a57" providerId="ADAL" clId="{86F4A904-324D-451B-9C25-AE987BA8C488}" dt="2023-06-29T16:54:45.171" v="4043" actId="26606"/>
          <ac:spMkLst>
            <pc:docMk/>
            <pc:sldMk cId="3690908333" sldId="261"/>
            <ac:spMk id="55" creationId="{80B30ED8-273E-4C07-8568-2FE5CC5C483D}"/>
          </ac:spMkLst>
        </pc:spChg>
        <pc:spChg chg="add del">
          <ac:chgData name="Triana, Ashley (KSC-BAA20)" userId="ae20cb24-b9f1-4bbe-985a-33ee26d05a57" providerId="ADAL" clId="{86F4A904-324D-451B-9C25-AE987BA8C488}" dt="2023-06-29T16:54:45.171" v="4043" actId="26606"/>
          <ac:spMkLst>
            <pc:docMk/>
            <pc:sldMk cId="3690908333" sldId="261"/>
            <ac:spMk id="56" creationId="{C87417AF-190E-4D6E-AFA6-7D3E84B0B430}"/>
          </ac:spMkLst>
        </pc:spChg>
        <pc:spChg chg="add del">
          <ac:chgData name="Triana, Ashley (KSC-BAA20)" userId="ae20cb24-b9f1-4bbe-985a-33ee26d05a57" providerId="ADAL" clId="{86F4A904-324D-451B-9C25-AE987BA8C488}" dt="2023-06-29T16:53:41.897" v="4029" actId="26606"/>
          <ac:spMkLst>
            <pc:docMk/>
            <pc:sldMk cId="3690908333" sldId="261"/>
            <ac:spMk id="57" creationId="{6ECA6DCB-B7E1-40A9-9524-540C6DA40B1B}"/>
          </ac:spMkLst>
        </pc:spChg>
        <pc:spChg chg="add del">
          <ac:chgData name="Triana, Ashley (KSC-BAA20)" userId="ae20cb24-b9f1-4bbe-985a-33ee26d05a57" providerId="ADAL" clId="{86F4A904-324D-451B-9C25-AE987BA8C488}" dt="2023-06-29T16:53:41.897" v="4029" actId="26606"/>
          <ac:spMkLst>
            <pc:docMk/>
            <pc:sldMk cId="3690908333" sldId="261"/>
            <ac:spMk id="58" creationId="{3873B707-463F-40B0-8227-E8CC6C67EB25}"/>
          </ac:spMkLst>
        </pc:spChg>
        <pc:spChg chg="add del">
          <ac:chgData name="Triana, Ashley (KSC-BAA20)" userId="ae20cb24-b9f1-4bbe-985a-33ee26d05a57" providerId="ADAL" clId="{86F4A904-324D-451B-9C25-AE987BA8C488}" dt="2023-06-29T16:53:41.897" v="4029" actId="26606"/>
          <ac:spMkLst>
            <pc:docMk/>
            <pc:sldMk cId="3690908333" sldId="261"/>
            <ac:spMk id="60" creationId="{C13237C8-E62C-4F0D-A318-BD6FB6C2D138}"/>
          </ac:spMkLst>
        </pc:spChg>
        <pc:spChg chg="add del">
          <ac:chgData name="Triana, Ashley (KSC-BAA20)" userId="ae20cb24-b9f1-4bbe-985a-33ee26d05a57" providerId="ADAL" clId="{86F4A904-324D-451B-9C25-AE987BA8C488}" dt="2023-06-29T17:36:28.326" v="4079" actId="26606"/>
          <ac:spMkLst>
            <pc:docMk/>
            <pc:sldMk cId="3690908333" sldId="261"/>
            <ac:spMk id="61" creationId="{2172A0AC-3DCE-4672-BCAF-28FEF91F6020}"/>
          </ac:spMkLst>
        </pc:spChg>
        <pc:spChg chg="add del">
          <ac:chgData name="Triana, Ashley (KSC-BAA20)" userId="ae20cb24-b9f1-4bbe-985a-33ee26d05a57" providerId="ADAL" clId="{86F4A904-324D-451B-9C25-AE987BA8C488}" dt="2023-06-29T16:53:41.897" v="4029" actId="26606"/>
          <ac:spMkLst>
            <pc:docMk/>
            <pc:sldMk cId="3690908333" sldId="261"/>
            <ac:spMk id="62" creationId="{19C9EAEA-39D0-4B0E-A0EB-51E7B26740B1}"/>
          </ac:spMkLst>
        </pc:spChg>
        <pc:spChg chg="add del">
          <ac:chgData name="Triana, Ashley (KSC-BAA20)" userId="ae20cb24-b9f1-4bbe-985a-33ee26d05a57" providerId="ADAL" clId="{86F4A904-324D-451B-9C25-AE987BA8C488}" dt="2023-06-29T17:36:28.326" v="4079" actId="26606"/>
          <ac:spMkLst>
            <pc:docMk/>
            <pc:sldMk cId="3690908333" sldId="261"/>
            <ac:spMk id="63" creationId="{AE6F1C77-EDC9-4C5F-8C1C-62DD46BDA3C3}"/>
          </ac:spMkLst>
        </pc:spChg>
        <pc:spChg chg="add del">
          <ac:chgData name="Triana, Ashley (KSC-BAA20)" userId="ae20cb24-b9f1-4bbe-985a-33ee26d05a57" providerId="ADAL" clId="{86F4A904-324D-451B-9C25-AE987BA8C488}" dt="2023-06-29T16:53:41.897" v="4029" actId="26606"/>
          <ac:spMkLst>
            <pc:docMk/>
            <pc:sldMk cId="3690908333" sldId="261"/>
            <ac:spMk id="64" creationId="{8CB5D2D7-DF65-4E86-BFBA-FFB9B5ACEB64}"/>
          </ac:spMkLst>
        </pc:spChg>
        <pc:spChg chg="add del">
          <ac:chgData name="Triana, Ashley (KSC-BAA20)" userId="ae20cb24-b9f1-4bbe-985a-33ee26d05a57" providerId="ADAL" clId="{86F4A904-324D-451B-9C25-AE987BA8C488}" dt="2023-06-29T19:55:18.536" v="4546" actId="26606"/>
          <ac:spMkLst>
            <pc:docMk/>
            <pc:sldMk cId="3690908333" sldId="261"/>
            <ac:spMk id="65" creationId="{B23FE733-F95B-4DF6-AFC5-BEEB3577C494}"/>
          </ac:spMkLst>
        </pc:spChg>
        <pc:spChg chg="add del">
          <ac:chgData name="Triana, Ashley (KSC-BAA20)" userId="ae20cb24-b9f1-4bbe-985a-33ee26d05a57" providerId="ADAL" clId="{86F4A904-324D-451B-9C25-AE987BA8C488}" dt="2023-06-29T19:55:18.536" v="4546" actId="26606"/>
          <ac:spMkLst>
            <pc:docMk/>
            <pc:sldMk cId="3690908333" sldId="261"/>
            <ac:spMk id="66" creationId="{9080D120-BD54-46E1-BA37-82F5E8089E90}"/>
          </ac:spMkLst>
        </pc:spChg>
        <pc:spChg chg="add del">
          <ac:chgData name="Triana, Ashley (KSC-BAA20)" userId="ae20cb24-b9f1-4bbe-985a-33ee26d05a57" providerId="ADAL" clId="{86F4A904-324D-451B-9C25-AE987BA8C488}" dt="2023-06-29T19:55:18.536" v="4546" actId="26606"/>
          <ac:spMkLst>
            <pc:docMk/>
            <pc:sldMk cId="3690908333" sldId="261"/>
            <ac:spMk id="67" creationId="{81D83946-74FA-498A-AC80-9926F041B5C5}"/>
          </ac:spMkLst>
        </pc:spChg>
        <pc:spChg chg="add del">
          <ac:chgData name="Triana, Ashley (KSC-BAA20)" userId="ae20cb24-b9f1-4bbe-985a-33ee26d05a57" providerId="ADAL" clId="{86F4A904-324D-451B-9C25-AE987BA8C488}" dt="2023-06-29T19:55:18.536" v="4546" actId="26606"/>
          <ac:spMkLst>
            <pc:docMk/>
            <pc:sldMk cId="3690908333" sldId="261"/>
            <ac:spMk id="68" creationId="{5060D983-8B52-443A-8183-2A1DE05618B5}"/>
          </ac:spMkLst>
        </pc:spChg>
        <pc:spChg chg="add del">
          <ac:chgData name="Triana, Ashley (KSC-BAA20)" userId="ae20cb24-b9f1-4bbe-985a-33ee26d05a57" providerId="ADAL" clId="{86F4A904-324D-451B-9C25-AE987BA8C488}" dt="2023-06-30T19:45:04.475" v="6546" actId="26606"/>
          <ac:spMkLst>
            <pc:docMk/>
            <pc:sldMk cId="3690908333" sldId="261"/>
            <ac:spMk id="69" creationId="{B3F59054-3394-4D87-8BD0-A28DCD47F1BC}"/>
          </ac:spMkLst>
        </pc:spChg>
        <pc:spChg chg="add del">
          <ac:chgData name="Triana, Ashley (KSC-BAA20)" userId="ae20cb24-b9f1-4bbe-985a-33ee26d05a57" providerId="ADAL" clId="{86F4A904-324D-451B-9C25-AE987BA8C488}" dt="2023-06-30T19:45:04.475" v="6546" actId="26606"/>
          <ac:spMkLst>
            <pc:docMk/>
            <pc:sldMk cId="3690908333" sldId="261"/>
            <ac:spMk id="70" creationId="{2FE0ABA9-CAF1-4816-837D-5F28AAA08E0A}"/>
          </ac:spMkLst>
        </pc:spChg>
        <pc:spChg chg="add del">
          <ac:chgData name="Triana, Ashley (KSC-BAA20)" userId="ae20cb24-b9f1-4bbe-985a-33ee26d05a57" providerId="ADAL" clId="{86F4A904-324D-451B-9C25-AE987BA8C488}" dt="2023-06-30T19:45:04.475" v="6546" actId="26606"/>
          <ac:spMkLst>
            <pc:docMk/>
            <pc:sldMk cId="3690908333" sldId="261"/>
            <ac:spMk id="71" creationId="{BC8B9C14-70F0-4F42-85FF-0DD3D5A585A5}"/>
          </ac:spMkLst>
        </pc:spChg>
        <pc:spChg chg="add del">
          <ac:chgData name="Triana, Ashley (KSC-BAA20)" userId="ae20cb24-b9f1-4bbe-985a-33ee26d05a57" providerId="ADAL" clId="{86F4A904-324D-451B-9C25-AE987BA8C488}" dt="2023-06-30T19:45:04.475" v="6546" actId="26606"/>
          <ac:spMkLst>
            <pc:docMk/>
            <pc:sldMk cId="3690908333" sldId="261"/>
            <ac:spMk id="72" creationId="{98DE6C44-43F8-4DE4-AB81-66853FFEA09A}"/>
          </ac:spMkLst>
        </pc:spChg>
        <pc:spChg chg="add del">
          <ac:chgData name="Triana, Ashley (KSC-BAA20)" userId="ae20cb24-b9f1-4bbe-985a-33ee26d05a57" providerId="ADAL" clId="{86F4A904-324D-451B-9C25-AE987BA8C488}" dt="2023-06-29T19:55:46.844" v="4551" actId="26606"/>
          <ac:spMkLst>
            <pc:docMk/>
            <pc:sldMk cId="3690908333" sldId="261"/>
            <ac:spMk id="73" creationId="{2CB962CF-61A3-4EF9-94F6-7C59B0329524}"/>
          </ac:spMkLst>
        </pc:spChg>
        <pc:spChg chg="add del">
          <ac:chgData name="Triana, Ashley (KSC-BAA20)" userId="ae20cb24-b9f1-4bbe-985a-33ee26d05a57" providerId="ADAL" clId="{86F4A904-324D-451B-9C25-AE987BA8C488}" dt="2023-06-30T19:45:04.475" v="6546" actId="26606"/>
          <ac:spMkLst>
            <pc:docMk/>
            <pc:sldMk cId="3690908333" sldId="261"/>
            <ac:spMk id="74" creationId="{2409529B-9B56-4F10-BE4D-F934DB89E57E}"/>
          </ac:spMkLst>
        </pc:spChg>
        <pc:spChg chg="add del">
          <ac:chgData name="Triana, Ashley (KSC-BAA20)" userId="ae20cb24-b9f1-4bbe-985a-33ee26d05a57" providerId="ADAL" clId="{86F4A904-324D-451B-9C25-AE987BA8C488}" dt="2023-06-30T19:45:50.020" v="6554" actId="26606"/>
          <ac:spMkLst>
            <pc:docMk/>
            <pc:sldMk cId="3690908333" sldId="261"/>
            <ac:spMk id="75" creationId="{09C509D2-0C1A-47B8-89C1-D3AB17D45256}"/>
          </ac:spMkLst>
        </pc:spChg>
        <pc:spChg chg="add del">
          <ac:chgData name="Triana, Ashley (KSC-BAA20)" userId="ae20cb24-b9f1-4bbe-985a-33ee26d05a57" providerId="ADAL" clId="{86F4A904-324D-451B-9C25-AE987BA8C488}" dt="2023-06-30T19:45:17.691" v="6548" actId="26606"/>
          <ac:spMkLst>
            <pc:docMk/>
            <pc:sldMk cId="3690908333" sldId="261"/>
            <ac:spMk id="76" creationId="{96EEF187-8434-4B76-BE40-006EEBB263CF}"/>
          </ac:spMkLst>
        </pc:spChg>
        <pc:spChg chg="add del">
          <ac:chgData name="Triana, Ashley (KSC-BAA20)" userId="ae20cb24-b9f1-4bbe-985a-33ee26d05a57" providerId="ADAL" clId="{86F4A904-324D-451B-9C25-AE987BA8C488}" dt="2023-06-30T19:45:17.691" v="6548" actId="26606"/>
          <ac:spMkLst>
            <pc:docMk/>
            <pc:sldMk cId="3690908333" sldId="261"/>
            <ac:spMk id="77" creationId="{681CD866-52B5-4280-A92B-56BDFD1E9A12}"/>
          </ac:spMkLst>
        </pc:spChg>
        <pc:spChg chg="add del">
          <ac:chgData name="Triana, Ashley (KSC-BAA20)" userId="ae20cb24-b9f1-4bbe-985a-33ee26d05a57" providerId="ADAL" clId="{86F4A904-324D-451B-9C25-AE987BA8C488}" dt="2023-06-29T19:59:47.951" v="4592" actId="26606"/>
          <ac:spMkLst>
            <pc:docMk/>
            <pc:sldMk cId="3690908333" sldId="261"/>
            <ac:spMk id="78" creationId="{AAAE94E3-A7DB-4868-B1E3-E49703488BBC}"/>
          </ac:spMkLst>
        </pc:spChg>
        <pc:spChg chg="add del">
          <ac:chgData name="Triana, Ashley (KSC-BAA20)" userId="ae20cb24-b9f1-4bbe-985a-33ee26d05a57" providerId="ADAL" clId="{86F4A904-324D-451B-9C25-AE987BA8C488}" dt="2023-06-30T19:46:48.176" v="6562" actId="26606"/>
          <ac:spMkLst>
            <pc:docMk/>
            <pc:sldMk cId="3690908333" sldId="261"/>
            <ac:spMk id="79" creationId="{B43B9CA2-4B31-4ACD-9A9F-B8E6C6420386}"/>
          </ac:spMkLst>
        </pc:spChg>
        <pc:spChg chg="add del">
          <ac:chgData name="Triana, Ashley (KSC-BAA20)" userId="ae20cb24-b9f1-4bbe-985a-33ee26d05a57" providerId="ADAL" clId="{86F4A904-324D-451B-9C25-AE987BA8C488}" dt="2023-06-30T19:46:48.176" v="6562" actId="26606"/>
          <ac:spMkLst>
            <pc:docMk/>
            <pc:sldMk cId="3690908333" sldId="261"/>
            <ac:spMk id="81" creationId="{33F94DB1-BC5D-454D-845C-7BA3A1F46999}"/>
          </ac:spMkLst>
        </pc:spChg>
        <pc:spChg chg="add del">
          <ac:chgData name="Triana, Ashley (KSC-BAA20)" userId="ae20cb24-b9f1-4bbe-985a-33ee26d05a57" providerId="ADAL" clId="{86F4A904-324D-451B-9C25-AE987BA8C488}" dt="2023-06-30T19:46:48.176" v="6562" actId="26606"/>
          <ac:spMkLst>
            <pc:docMk/>
            <pc:sldMk cId="3690908333" sldId="261"/>
            <ac:spMk id="82" creationId="{5676B86F-860B-4586-BCAA-C0650C09B7B9}"/>
          </ac:spMkLst>
        </pc:spChg>
        <pc:spChg chg="add del">
          <ac:chgData name="Triana, Ashley (KSC-BAA20)" userId="ae20cb24-b9f1-4bbe-985a-33ee26d05a57" providerId="ADAL" clId="{86F4A904-324D-451B-9C25-AE987BA8C488}" dt="2023-06-30T19:46:48.176" v="6562" actId="26606"/>
          <ac:spMkLst>
            <pc:docMk/>
            <pc:sldMk cId="3690908333" sldId="261"/>
            <ac:spMk id="83" creationId="{8C818ED5-2F56-4171-9445-3AA4F4462396}"/>
          </ac:spMkLst>
        </pc:spChg>
        <pc:spChg chg="add del">
          <ac:chgData name="Triana, Ashley (KSC-BAA20)" userId="ae20cb24-b9f1-4bbe-985a-33ee26d05a57" providerId="ADAL" clId="{86F4A904-324D-451B-9C25-AE987BA8C488}" dt="2023-06-29T19:59:47.951" v="4592" actId="26606"/>
          <ac:spMkLst>
            <pc:docMk/>
            <pc:sldMk cId="3690908333" sldId="261"/>
            <ac:spMk id="84" creationId="{3873B707-463F-40B0-8227-E8CC6C67EB25}"/>
          </ac:spMkLst>
        </pc:spChg>
        <pc:spChg chg="add del">
          <ac:chgData name="Triana, Ashley (KSC-BAA20)" userId="ae20cb24-b9f1-4bbe-985a-33ee26d05a57" providerId="ADAL" clId="{86F4A904-324D-451B-9C25-AE987BA8C488}" dt="2023-06-30T19:46:48.176" v="6562" actId="26606"/>
          <ac:spMkLst>
            <pc:docMk/>
            <pc:sldMk cId="3690908333" sldId="261"/>
            <ac:spMk id="85" creationId="{DE74FCE8-866C-4AFA-B45C-FACE2A6094E4}"/>
          </ac:spMkLst>
        </pc:spChg>
        <pc:spChg chg="add del">
          <ac:chgData name="Triana, Ashley (KSC-BAA20)" userId="ae20cb24-b9f1-4bbe-985a-33ee26d05a57" providerId="ADAL" clId="{86F4A904-324D-451B-9C25-AE987BA8C488}" dt="2023-06-29T19:59:47.951" v="4592" actId="26606"/>
          <ac:spMkLst>
            <pc:docMk/>
            <pc:sldMk cId="3690908333" sldId="261"/>
            <ac:spMk id="86" creationId="{C13237C8-E62C-4F0D-A318-BD6FB6C2D138}"/>
          </ac:spMkLst>
        </pc:spChg>
        <pc:spChg chg="add del">
          <ac:chgData name="Triana, Ashley (KSC-BAA20)" userId="ae20cb24-b9f1-4bbe-985a-33ee26d05a57" providerId="ADAL" clId="{86F4A904-324D-451B-9C25-AE987BA8C488}" dt="2023-06-29T19:59:47.951" v="4592" actId="26606"/>
          <ac:spMkLst>
            <pc:docMk/>
            <pc:sldMk cId="3690908333" sldId="261"/>
            <ac:spMk id="88" creationId="{19C9EAEA-39D0-4B0E-A0EB-51E7B26740B1}"/>
          </ac:spMkLst>
        </pc:spChg>
        <pc:spChg chg="add del">
          <ac:chgData name="Triana, Ashley (KSC-BAA20)" userId="ae20cb24-b9f1-4bbe-985a-33ee26d05a57" providerId="ADAL" clId="{86F4A904-324D-451B-9C25-AE987BA8C488}" dt="2023-06-29T19:59:47.951" v="4592" actId="26606"/>
          <ac:spMkLst>
            <pc:docMk/>
            <pc:sldMk cId="3690908333" sldId="261"/>
            <ac:spMk id="90" creationId="{8CB5D2D7-DF65-4E86-BFBA-FFB9B5ACEB64}"/>
          </ac:spMkLst>
        </pc:spChg>
        <pc:spChg chg="add del">
          <ac:chgData name="Triana, Ashley (KSC-BAA20)" userId="ae20cb24-b9f1-4bbe-985a-33ee26d05a57" providerId="ADAL" clId="{86F4A904-324D-451B-9C25-AE987BA8C488}" dt="2023-06-30T12:50:31.050" v="5421"/>
          <ac:spMkLst>
            <pc:docMk/>
            <pc:sldMk cId="3690908333" sldId="261"/>
            <ac:spMk id="92" creationId="{2CB962CF-61A3-4EF9-94F6-7C59B0329524}"/>
          </ac:spMkLst>
        </pc:spChg>
        <pc:spChg chg="add del">
          <ac:chgData name="Triana, Ashley (KSC-BAA20)" userId="ae20cb24-b9f1-4bbe-985a-33ee26d05a57" providerId="ADAL" clId="{86F4A904-324D-451B-9C25-AE987BA8C488}" dt="2023-06-29T19:59:38.385" v="4588" actId="26606"/>
          <ac:spMkLst>
            <pc:docMk/>
            <pc:sldMk cId="3690908333" sldId="261"/>
            <ac:spMk id="95" creationId="{2CB962CF-61A3-4EF9-94F6-7C59B0329524}"/>
          </ac:spMkLst>
        </pc:spChg>
        <pc:spChg chg="add del">
          <ac:chgData name="Triana, Ashley (KSC-BAA20)" userId="ae20cb24-b9f1-4bbe-985a-33ee26d05a57" providerId="ADAL" clId="{86F4A904-324D-451B-9C25-AE987BA8C488}" dt="2023-06-29T21:06:33.809" v="4615" actId="26606"/>
          <ac:spMkLst>
            <pc:docMk/>
            <pc:sldMk cId="3690908333" sldId="261"/>
            <ac:spMk id="97" creationId="{49B9E8A9-352D-4DCB-9485-C777000D4979}"/>
          </ac:spMkLst>
        </pc:spChg>
        <pc:spChg chg="add del">
          <ac:chgData name="Triana, Ashley (KSC-BAA20)" userId="ae20cb24-b9f1-4bbe-985a-33ee26d05a57" providerId="ADAL" clId="{86F4A904-324D-451B-9C25-AE987BA8C488}" dt="2023-06-29T21:06:33.809" v="4615" actId="26606"/>
          <ac:spMkLst>
            <pc:docMk/>
            <pc:sldMk cId="3690908333" sldId="261"/>
            <ac:spMk id="99" creationId="{C2A9B0E5-C2C1-4B85-99A9-117A659D5FE0}"/>
          </ac:spMkLst>
        </pc:spChg>
        <pc:spChg chg="add del">
          <ac:chgData name="Triana, Ashley (KSC-BAA20)" userId="ae20cb24-b9f1-4bbe-985a-33ee26d05a57" providerId="ADAL" clId="{86F4A904-324D-451B-9C25-AE987BA8C488}" dt="2023-06-29T21:06:33.809" v="4615" actId="26606"/>
          <ac:spMkLst>
            <pc:docMk/>
            <pc:sldMk cId="3690908333" sldId="261"/>
            <ac:spMk id="101" creationId="{3A8AEACA-9535-4BE8-A91B-8BE82BA54751}"/>
          </ac:spMkLst>
        </pc:spChg>
        <pc:spChg chg="add del">
          <ac:chgData name="Triana, Ashley (KSC-BAA20)" userId="ae20cb24-b9f1-4bbe-985a-33ee26d05a57" providerId="ADAL" clId="{86F4A904-324D-451B-9C25-AE987BA8C488}" dt="2023-06-29T21:07:09.155" v="4621" actId="26606"/>
          <ac:spMkLst>
            <pc:docMk/>
            <pc:sldMk cId="3690908333" sldId="261"/>
            <ac:spMk id="105" creationId="{82095FCE-EF05-4443-B97A-85DEE3A5CA17}"/>
          </ac:spMkLst>
        </pc:spChg>
        <pc:spChg chg="add del">
          <ac:chgData name="Triana, Ashley (KSC-BAA20)" userId="ae20cb24-b9f1-4bbe-985a-33ee26d05a57" providerId="ADAL" clId="{86F4A904-324D-451B-9C25-AE987BA8C488}" dt="2023-06-29T21:06:43.653" v="4617" actId="26606"/>
          <ac:spMkLst>
            <pc:docMk/>
            <pc:sldMk cId="3690908333" sldId="261"/>
            <ac:spMk id="106" creationId="{5A0118C5-4F8D-4CF4-BADD-53FEACC6C42A}"/>
          </ac:spMkLst>
        </pc:spChg>
        <pc:spChg chg="add del">
          <ac:chgData name="Triana, Ashley (KSC-BAA20)" userId="ae20cb24-b9f1-4bbe-985a-33ee26d05a57" providerId="ADAL" clId="{86F4A904-324D-451B-9C25-AE987BA8C488}" dt="2023-06-29T21:06:43.653" v="4617" actId="26606"/>
          <ac:spMkLst>
            <pc:docMk/>
            <pc:sldMk cId="3690908333" sldId="261"/>
            <ac:spMk id="107" creationId="{EAED1919-54A1-41C9-B30B-A3FF3F58E38B}"/>
          </ac:spMkLst>
        </pc:spChg>
        <pc:spChg chg="add del">
          <ac:chgData name="Triana, Ashley (KSC-BAA20)" userId="ae20cb24-b9f1-4bbe-985a-33ee26d05a57" providerId="ADAL" clId="{86F4A904-324D-451B-9C25-AE987BA8C488}" dt="2023-06-29T21:06:43.653" v="4617" actId="26606"/>
          <ac:spMkLst>
            <pc:docMk/>
            <pc:sldMk cId="3690908333" sldId="261"/>
            <ac:spMk id="113" creationId="{FFFEB18F-F81F-4CED-BE64-EB888A77C3B8}"/>
          </ac:spMkLst>
        </pc:spChg>
        <pc:spChg chg="add del">
          <ac:chgData name="Triana, Ashley (KSC-BAA20)" userId="ae20cb24-b9f1-4bbe-985a-33ee26d05a57" providerId="ADAL" clId="{86F4A904-324D-451B-9C25-AE987BA8C488}" dt="2023-06-29T21:06:56.792" v="4619" actId="26606"/>
          <ac:spMkLst>
            <pc:docMk/>
            <pc:sldMk cId="3690908333" sldId="261"/>
            <ac:spMk id="286" creationId="{99F1FFA9-D672-408C-9220-ADEEC6ABDD09}"/>
          </ac:spMkLst>
        </pc:spChg>
        <pc:spChg chg="add del">
          <ac:chgData name="Triana, Ashley (KSC-BAA20)" userId="ae20cb24-b9f1-4bbe-985a-33ee26d05a57" providerId="ADAL" clId="{86F4A904-324D-451B-9C25-AE987BA8C488}" dt="2023-06-29T21:07:09.155" v="4621" actId="26606"/>
          <ac:spMkLst>
            <pc:docMk/>
            <pc:sldMk cId="3690908333" sldId="261"/>
            <ac:spMk id="288" creationId="{115719BB-48A7-4AF4-BB91-DC82E0DF727D}"/>
          </ac:spMkLst>
        </pc:spChg>
        <pc:spChg chg="add del">
          <ac:chgData name="Triana, Ashley (KSC-BAA20)" userId="ae20cb24-b9f1-4bbe-985a-33ee26d05a57" providerId="ADAL" clId="{86F4A904-324D-451B-9C25-AE987BA8C488}" dt="2023-06-29T21:07:09.155" v="4621" actId="26606"/>
          <ac:spMkLst>
            <pc:docMk/>
            <pc:sldMk cId="3690908333" sldId="261"/>
            <ac:spMk id="289" creationId="{10973A55-5440-4A99-B526-B5812E46271E}"/>
          </ac:spMkLst>
        </pc:spChg>
        <pc:spChg chg="add del">
          <ac:chgData name="Triana, Ashley (KSC-BAA20)" userId="ae20cb24-b9f1-4bbe-985a-33ee26d05a57" providerId="ADAL" clId="{86F4A904-324D-451B-9C25-AE987BA8C488}" dt="2023-06-29T21:07:09.155" v="4621" actId="26606"/>
          <ac:spMkLst>
            <pc:docMk/>
            <pc:sldMk cId="3690908333" sldId="261"/>
            <ac:spMk id="290" creationId="{A9682493-588A-4D52-98F6-FBBD80C07ECB}"/>
          </ac:spMkLst>
        </pc:spChg>
        <pc:spChg chg="add del">
          <ac:chgData name="Triana, Ashley (KSC-BAA20)" userId="ae20cb24-b9f1-4bbe-985a-33ee26d05a57" providerId="ADAL" clId="{86F4A904-324D-451B-9C25-AE987BA8C488}" dt="2023-06-29T21:07:09.155" v="4621" actId="26606"/>
          <ac:spMkLst>
            <pc:docMk/>
            <pc:sldMk cId="3690908333" sldId="261"/>
            <ac:spMk id="291" creationId="{FBEC5A7A-ADE4-48D9-B89C-2BA1C9110632}"/>
          </ac:spMkLst>
        </pc:spChg>
        <pc:spChg chg="add del">
          <ac:chgData name="Triana, Ashley (KSC-BAA20)" userId="ae20cb24-b9f1-4bbe-985a-33ee26d05a57" providerId="ADAL" clId="{86F4A904-324D-451B-9C25-AE987BA8C488}" dt="2023-06-29T21:07:20.303" v="4627" actId="26606"/>
          <ac:spMkLst>
            <pc:docMk/>
            <pc:sldMk cId="3690908333" sldId="261"/>
            <ac:spMk id="293" creationId="{C5278130-DFE0-457B-8698-88DF69019DDE}"/>
          </ac:spMkLst>
        </pc:spChg>
        <pc:spChg chg="add del">
          <ac:chgData name="Triana, Ashley (KSC-BAA20)" userId="ae20cb24-b9f1-4bbe-985a-33ee26d05a57" providerId="ADAL" clId="{86F4A904-324D-451B-9C25-AE987BA8C488}" dt="2023-06-29T21:07:20.303" v="4627" actId="26606"/>
          <ac:spMkLst>
            <pc:docMk/>
            <pc:sldMk cId="3690908333" sldId="261"/>
            <ac:spMk id="294" creationId="{2F99531B-1681-4D6E-BECB-18325B33A618}"/>
          </ac:spMkLst>
        </pc:spChg>
        <pc:spChg chg="add del">
          <ac:chgData name="Triana, Ashley (KSC-BAA20)" userId="ae20cb24-b9f1-4bbe-985a-33ee26d05a57" providerId="ADAL" clId="{86F4A904-324D-451B-9C25-AE987BA8C488}" dt="2023-06-29T21:07:20.303" v="4627" actId="26606"/>
          <ac:spMkLst>
            <pc:docMk/>
            <pc:sldMk cId="3690908333" sldId="261"/>
            <ac:spMk id="295" creationId="{2A80AE89-C471-4714-84F4-9F4010BB200F}"/>
          </ac:spMkLst>
        </pc:spChg>
        <pc:spChg chg="add del">
          <ac:chgData name="Triana, Ashley (KSC-BAA20)" userId="ae20cb24-b9f1-4bbe-985a-33ee26d05a57" providerId="ADAL" clId="{86F4A904-324D-451B-9C25-AE987BA8C488}" dt="2023-06-29T21:07:20.303" v="4627" actId="26606"/>
          <ac:spMkLst>
            <pc:docMk/>
            <pc:sldMk cId="3690908333" sldId="261"/>
            <ac:spMk id="297" creationId="{9B57D9A5-B0E6-43E8-854F-D4931B715AD7}"/>
          </ac:spMkLst>
        </pc:spChg>
        <pc:grpChg chg="add del">
          <ac:chgData name="Triana, Ashley (KSC-BAA20)" userId="ae20cb24-b9f1-4bbe-985a-33ee26d05a57" providerId="ADAL" clId="{86F4A904-324D-451B-9C25-AE987BA8C488}" dt="2023-06-29T16:53:41.897" v="4029" actId="26606"/>
          <ac:grpSpMkLst>
            <pc:docMk/>
            <pc:sldMk cId="3690908333" sldId="261"/>
            <ac:grpSpMk id="59" creationId="{1DE889C7-FAD6-4397-98E2-05D503484459}"/>
          </ac:grpSpMkLst>
        </pc:grpChg>
        <pc:grpChg chg="add del">
          <ac:chgData name="Triana, Ashley (KSC-BAA20)" userId="ae20cb24-b9f1-4bbe-985a-33ee26d05a57" providerId="ADAL" clId="{86F4A904-324D-451B-9C25-AE987BA8C488}" dt="2023-06-29T19:59:47.951" v="4592" actId="26606"/>
          <ac:grpSpMkLst>
            <pc:docMk/>
            <pc:sldMk cId="3690908333" sldId="261"/>
            <ac:grpSpMk id="80" creationId="{1DE889C7-FAD6-4397-98E2-05D503484459}"/>
          </ac:grpSpMkLst>
        </pc:grpChg>
        <pc:grpChg chg="add del">
          <ac:chgData name="Triana, Ashley (KSC-BAA20)" userId="ae20cb24-b9f1-4bbe-985a-33ee26d05a57" providerId="ADAL" clId="{86F4A904-324D-451B-9C25-AE987BA8C488}" dt="2023-06-29T21:06:43.653" v="4617" actId="26606"/>
          <ac:grpSpMkLst>
            <pc:docMk/>
            <pc:sldMk cId="3690908333" sldId="261"/>
            <ac:grpSpMk id="103" creationId="{176786CF-68E6-476D-909E-8522718B7BE0}"/>
          </ac:grpSpMkLst>
        </pc:grpChg>
        <pc:grpChg chg="add del">
          <ac:chgData name="Triana, Ashley (KSC-BAA20)" userId="ae20cb24-b9f1-4bbe-985a-33ee26d05a57" providerId="ADAL" clId="{86F4A904-324D-451B-9C25-AE987BA8C488}" dt="2023-06-29T21:06:43.653" v="4617" actId="26606"/>
          <ac:grpSpMkLst>
            <pc:docMk/>
            <pc:sldMk cId="3690908333" sldId="261"/>
            <ac:grpSpMk id="108" creationId="{00C7DD97-49DC-4BFD-951D-CFF51B976DE9}"/>
          </ac:grpSpMkLst>
        </pc:grpChg>
        <pc:grpChg chg="add del">
          <ac:chgData name="Triana, Ashley (KSC-BAA20)" userId="ae20cb24-b9f1-4bbe-985a-33ee26d05a57" providerId="ADAL" clId="{86F4A904-324D-451B-9C25-AE987BA8C488}" dt="2023-06-29T21:06:43.653" v="4617" actId="26606"/>
          <ac:grpSpMkLst>
            <pc:docMk/>
            <pc:sldMk cId="3690908333" sldId="261"/>
            <ac:grpSpMk id="109" creationId="{00E015F5-1A99-4E40-BC3D-7707802996B5}"/>
          </ac:grpSpMkLst>
        </pc:grpChg>
        <pc:grpChg chg="add del">
          <ac:chgData name="Triana, Ashley (KSC-BAA20)" userId="ae20cb24-b9f1-4bbe-985a-33ee26d05a57" providerId="ADAL" clId="{86F4A904-324D-451B-9C25-AE987BA8C488}" dt="2023-06-29T21:06:43.653" v="4617" actId="26606"/>
          <ac:grpSpMkLst>
            <pc:docMk/>
            <pc:sldMk cId="3690908333" sldId="261"/>
            <ac:grpSpMk id="115" creationId="{A04977CB-3825-471A-A590-C57F8C350306}"/>
          </ac:grpSpMkLst>
        </pc:grpChg>
        <pc:picChg chg="add del mod">
          <ac:chgData name="Triana, Ashley (KSC-BAA20)" userId="ae20cb24-b9f1-4bbe-985a-33ee26d05a57" providerId="ADAL" clId="{86F4A904-324D-451B-9C25-AE987BA8C488}" dt="2023-06-29T14:13:15.822" v="3959" actId="22"/>
          <ac:picMkLst>
            <pc:docMk/>
            <pc:sldMk cId="3690908333" sldId="261"/>
            <ac:picMk id="5" creationId="{27F8CF9C-9C4E-22C3-47DC-9C9A70ADF5C2}"/>
          </ac:picMkLst>
        </pc:picChg>
        <pc:picChg chg="add mod">
          <ac:chgData name="Triana, Ashley (KSC-BAA20)" userId="ae20cb24-b9f1-4bbe-985a-33ee26d05a57" providerId="ADAL" clId="{86F4A904-324D-451B-9C25-AE987BA8C488}" dt="2023-07-05T14:29:42.255" v="11271" actId="1076"/>
          <ac:picMkLst>
            <pc:docMk/>
            <pc:sldMk cId="3690908333" sldId="261"/>
            <ac:picMk id="5" creationId="{555990A6-9998-4505-1C40-8385894C0E87}"/>
          </ac:picMkLst>
        </pc:picChg>
        <pc:picChg chg="add del mod ord">
          <ac:chgData name="Triana, Ashley (KSC-BAA20)" userId="ae20cb24-b9f1-4bbe-985a-33ee26d05a57" providerId="ADAL" clId="{86F4A904-324D-451B-9C25-AE987BA8C488}" dt="2023-06-30T19:41:26.693" v="6526" actId="478"/>
          <ac:picMkLst>
            <pc:docMk/>
            <pc:sldMk cId="3690908333" sldId="261"/>
            <ac:picMk id="5" creationId="{8BB3E08C-37B7-BFB1-E075-7F2B6813DCCC}"/>
          </ac:picMkLst>
        </pc:picChg>
        <pc:picChg chg="add del mod ord">
          <ac:chgData name="Triana, Ashley (KSC-BAA20)" userId="ae20cb24-b9f1-4bbe-985a-33ee26d05a57" providerId="ADAL" clId="{86F4A904-324D-451B-9C25-AE987BA8C488}" dt="2023-06-30T20:11:53.285" v="6777" actId="478"/>
          <ac:picMkLst>
            <pc:docMk/>
            <pc:sldMk cId="3690908333" sldId="261"/>
            <ac:picMk id="7" creationId="{B3B1021C-4508-60B2-87EE-1A7811DE16DC}"/>
          </ac:picMkLst>
        </pc:picChg>
        <pc:picChg chg="add del mod">
          <ac:chgData name="Triana, Ashley (KSC-BAA20)" userId="ae20cb24-b9f1-4bbe-985a-33ee26d05a57" providerId="ADAL" clId="{86F4A904-324D-451B-9C25-AE987BA8C488}" dt="2023-06-29T14:13:11.112" v="3954" actId="22"/>
          <ac:picMkLst>
            <pc:docMk/>
            <pc:sldMk cId="3690908333" sldId="261"/>
            <ac:picMk id="7" creationId="{D3337F7E-543B-240D-6A03-6D626676E026}"/>
          </ac:picMkLst>
        </pc:picChg>
        <pc:picChg chg="add mod">
          <ac:chgData name="Triana, Ashley (KSC-BAA20)" userId="ae20cb24-b9f1-4bbe-985a-33ee26d05a57" providerId="ADAL" clId="{86F4A904-324D-451B-9C25-AE987BA8C488}" dt="2023-07-05T14:29:44.369" v="11272" actId="14100"/>
          <ac:picMkLst>
            <pc:docMk/>
            <pc:sldMk cId="3690908333" sldId="261"/>
            <ac:picMk id="7" creationId="{F7CC9257-6C1C-0178-77D3-DA5FEBE9C234}"/>
          </ac:picMkLst>
        </pc:picChg>
        <pc:picChg chg="add del mod">
          <ac:chgData name="Triana, Ashley (KSC-BAA20)" userId="ae20cb24-b9f1-4bbe-985a-33ee26d05a57" providerId="ADAL" clId="{86F4A904-324D-451B-9C25-AE987BA8C488}" dt="2023-06-29T16:31:48.968" v="3983" actId="478"/>
          <ac:picMkLst>
            <pc:docMk/>
            <pc:sldMk cId="3690908333" sldId="261"/>
            <ac:picMk id="8" creationId="{D467C9DB-7349-2A83-49C1-3A563641B6C4}"/>
          </ac:picMkLst>
        </pc:picChg>
        <pc:picChg chg="add del mod">
          <ac:chgData name="Triana, Ashley (KSC-BAA20)" userId="ae20cb24-b9f1-4bbe-985a-33ee26d05a57" providerId="ADAL" clId="{86F4A904-324D-451B-9C25-AE987BA8C488}" dt="2023-06-29T16:43:48.624" v="4003" actId="478"/>
          <ac:picMkLst>
            <pc:docMk/>
            <pc:sldMk cId="3690908333" sldId="261"/>
            <ac:picMk id="24" creationId="{BA55D87C-4173-7777-1FE5-C6B2D4B33BB9}"/>
          </ac:picMkLst>
        </pc:picChg>
        <pc:picChg chg="add del mod">
          <ac:chgData name="Triana, Ashley (KSC-BAA20)" userId="ae20cb24-b9f1-4bbe-985a-33ee26d05a57" providerId="ADAL" clId="{86F4A904-324D-451B-9C25-AE987BA8C488}" dt="2023-06-29T16:49:54.928" v="4017" actId="478"/>
          <ac:picMkLst>
            <pc:docMk/>
            <pc:sldMk cId="3690908333" sldId="261"/>
            <ac:picMk id="34" creationId="{1CACC467-D5AB-0D73-3CEA-1AC791D64981}"/>
          </ac:picMkLst>
        </pc:picChg>
        <pc:picChg chg="add del mod">
          <ac:chgData name="Triana, Ashley (KSC-BAA20)" userId="ae20cb24-b9f1-4bbe-985a-33ee26d05a57" providerId="ADAL" clId="{86F4A904-324D-451B-9C25-AE987BA8C488}" dt="2023-06-29T16:49:57.674" v="4018" actId="478"/>
          <ac:picMkLst>
            <pc:docMk/>
            <pc:sldMk cId="3690908333" sldId="261"/>
            <ac:picMk id="40" creationId="{7682B663-6A2F-60B0-B72E-57301CDF3F15}"/>
          </ac:picMkLst>
        </pc:picChg>
        <pc:picChg chg="add mod ord">
          <ac:chgData name="Triana, Ashley (KSC-BAA20)" userId="ae20cb24-b9f1-4bbe-985a-33ee26d05a57" providerId="ADAL" clId="{86F4A904-324D-451B-9C25-AE987BA8C488}" dt="2023-06-30T20:19:40.966" v="6827" actId="1076"/>
          <ac:picMkLst>
            <pc:docMk/>
            <pc:sldMk cId="3690908333" sldId="261"/>
            <ac:picMk id="45" creationId="{5F4E2B49-B61C-32FB-FBBF-36CBE1C3C9EE}"/>
          </ac:picMkLst>
        </pc:picChg>
        <pc:picChg chg="add del mod ord">
          <ac:chgData name="Triana, Ashley (KSC-BAA20)" userId="ae20cb24-b9f1-4bbe-985a-33ee26d05a57" providerId="ADAL" clId="{86F4A904-324D-451B-9C25-AE987BA8C488}" dt="2023-07-05T14:30:13.985" v="11276" actId="14100"/>
          <ac:picMkLst>
            <pc:docMk/>
            <pc:sldMk cId="3690908333" sldId="261"/>
            <ac:picMk id="47" creationId="{C53E6B13-CC7A-CDEF-1DA9-4E86C9AB4580}"/>
          </ac:picMkLst>
        </pc:picChg>
        <pc:cxnChg chg="add del">
          <ac:chgData name="Triana, Ashley (KSC-BAA20)" userId="ae20cb24-b9f1-4bbe-985a-33ee26d05a57" providerId="ADAL" clId="{86F4A904-324D-451B-9C25-AE987BA8C488}" dt="2023-06-29T16:33:24.320" v="3990" actId="26606"/>
          <ac:cxnSpMkLst>
            <pc:docMk/>
            <pc:sldMk cId="3690908333" sldId="261"/>
            <ac:cxnSpMk id="31" creationId="{EEA38897-7BA3-4408-8083-3235339C4A60}"/>
          </ac:cxnSpMkLst>
        </pc:cxnChg>
        <pc:cxnChg chg="add del">
          <ac:chgData name="Triana, Ashley (KSC-BAA20)" userId="ae20cb24-b9f1-4bbe-985a-33ee26d05a57" providerId="ADAL" clId="{86F4A904-324D-451B-9C25-AE987BA8C488}" dt="2023-06-29T16:33:24.320" v="3990" actId="26606"/>
          <ac:cxnSpMkLst>
            <pc:docMk/>
            <pc:sldMk cId="3690908333" sldId="261"/>
            <ac:cxnSpMk id="33" creationId="{F11AD06B-AB20-4097-8606-5DA00DBACE88}"/>
          </ac:cxnSpMkLst>
        </pc:cxnChg>
        <pc:cxnChg chg="add del">
          <ac:chgData name="Triana, Ashley (KSC-BAA20)" userId="ae20cb24-b9f1-4bbe-985a-33ee26d05a57" providerId="ADAL" clId="{86F4A904-324D-451B-9C25-AE987BA8C488}" dt="2023-06-29T16:54:45.171" v="4043" actId="26606"/>
          <ac:cxnSpMkLst>
            <pc:docMk/>
            <pc:sldMk cId="3690908333" sldId="261"/>
            <ac:cxnSpMk id="53" creationId="{EE504C98-6397-41C1-A8D8-2D9C4ED307E0}"/>
          </ac:cxnSpMkLst>
        </pc:cxnChg>
        <pc:cxnChg chg="add del">
          <ac:chgData name="Triana, Ashley (KSC-BAA20)" userId="ae20cb24-b9f1-4bbe-985a-33ee26d05a57" providerId="ADAL" clId="{86F4A904-324D-451B-9C25-AE987BA8C488}" dt="2023-06-29T21:07:20.303" v="4627" actId="26606"/>
          <ac:cxnSpMkLst>
            <pc:docMk/>
            <pc:sldMk cId="3690908333" sldId="261"/>
            <ac:cxnSpMk id="296" creationId="{F085D7B9-E066-4923-8CB7-294BF306296A}"/>
          </ac:cxnSpMkLst>
        </pc:cxnChg>
        <pc:cxnChg chg="add del">
          <ac:chgData name="Triana, Ashley (KSC-BAA20)" userId="ae20cb24-b9f1-4bbe-985a-33ee26d05a57" providerId="ADAL" clId="{86F4A904-324D-451B-9C25-AE987BA8C488}" dt="2023-06-29T21:07:20.303" v="4627" actId="26606"/>
          <ac:cxnSpMkLst>
            <pc:docMk/>
            <pc:sldMk cId="3690908333" sldId="261"/>
            <ac:cxnSpMk id="298" creationId="{25443840-A796-4C43-8DC1-1B738EFEC522}"/>
          </ac:cxnSpMkLst>
        </pc:cxnChg>
      </pc:sldChg>
      <pc:sldChg chg="addSp delSp modSp new mod modTransition setBg delDesignElem modNotes">
        <pc:chgData name="Triana, Ashley (KSC-BAA20)" userId="ae20cb24-b9f1-4bbe-985a-33ee26d05a57" providerId="ADAL" clId="{86F4A904-324D-451B-9C25-AE987BA8C488}" dt="2023-07-10T16:25:00.059" v="12396" actId="20577"/>
        <pc:sldMkLst>
          <pc:docMk/>
          <pc:sldMk cId="90388165" sldId="262"/>
        </pc:sldMkLst>
        <pc:spChg chg="mod ord">
          <ac:chgData name="Triana, Ashley (KSC-BAA20)" userId="ae20cb24-b9f1-4bbe-985a-33ee26d05a57" providerId="ADAL" clId="{86F4A904-324D-451B-9C25-AE987BA8C488}" dt="2023-07-07T21:12:42.881" v="12314" actId="1076"/>
          <ac:spMkLst>
            <pc:docMk/>
            <pc:sldMk cId="90388165" sldId="262"/>
            <ac:spMk id="2" creationId="{70F42824-C8FA-6DC6-45B3-842193851AEC}"/>
          </ac:spMkLst>
        </pc:spChg>
        <pc:spChg chg="mod ord">
          <ac:chgData name="Triana, Ashley (KSC-BAA20)" userId="ae20cb24-b9f1-4bbe-985a-33ee26d05a57" providerId="ADAL" clId="{86F4A904-324D-451B-9C25-AE987BA8C488}" dt="2023-07-10T16:25:00.059" v="12396" actId="20577"/>
          <ac:spMkLst>
            <pc:docMk/>
            <pc:sldMk cId="90388165" sldId="262"/>
            <ac:spMk id="3" creationId="{47E477A9-A6A3-909A-9240-C3E0BDE856CC}"/>
          </ac:spMkLst>
        </pc:spChg>
        <pc:spChg chg="add mod">
          <ac:chgData name="Triana, Ashley (KSC-BAA20)" userId="ae20cb24-b9f1-4bbe-985a-33ee26d05a57" providerId="ADAL" clId="{86F4A904-324D-451B-9C25-AE987BA8C488}" dt="2023-07-07T21:13:55.498" v="12321" actId="1076"/>
          <ac:spMkLst>
            <pc:docMk/>
            <pc:sldMk cId="90388165" sldId="262"/>
            <ac:spMk id="4" creationId="{6CCC17A4-E3D0-167C-5BE9-83E8B8CB2441}"/>
          </ac:spMkLst>
        </pc:spChg>
        <pc:spChg chg="add del">
          <ac:chgData name="Triana, Ashley (KSC-BAA20)" userId="ae20cb24-b9f1-4bbe-985a-33ee26d05a57" providerId="ADAL" clId="{86F4A904-324D-451B-9C25-AE987BA8C488}" dt="2023-06-30T14:50:11.739" v="5575" actId="26606"/>
          <ac:spMkLst>
            <pc:docMk/>
            <pc:sldMk cId="90388165" sldId="262"/>
            <ac:spMk id="9" creationId="{2172A0AC-3DCE-4672-BCAF-28FEF91F6020}"/>
          </ac:spMkLst>
        </pc:spChg>
        <pc:spChg chg="add del">
          <ac:chgData name="Triana, Ashley (KSC-BAA20)" userId="ae20cb24-b9f1-4bbe-985a-33ee26d05a57" providerId="ADAL" clId="{86F4A904-324D-451B-9C25-AE987BA8C488}" dt="2023-06-30T14:50:11.739" v="5575" actId="26606"/>
          <ac:spMkLst>
            <pc:docMk/>
            <pc:sldMk cId="90388165" sldId="262"/>
            <ac:spMk id="10" creationId="{AE6F1C77-EDC9-4C5F-8C1C-62DD46BDA3C3}"/>
          </ac:spMkLst>
        </pc:spChg>
        <pc:spChg chg="add del">
          <ac:chgData name="Triana, Ashley (KSC-BAA20)" userId="ae20cb24-b9f1-4bbe-985a-33ee26d05a57" providerId="ADAL" clId="{86F4A904-324D-451B-9C25-AE987BA8C488}" dt="2023-06-30T18:06:59.871" v="6440" actId="26606"/>
          <ac:spMkLst>
            <pc:docMk/>
            <pc:sldMk cId="90388165" sldId="262"/>
            <ac:spMk id="11" creationId="{63F5877B-98C7-49DD-83AB-0F6F57CB6543}"/>
          </ac:spMkLst>
        </pc:spChg>
        <pc:spChg chg="add del">
          <ac:chgData name="Triana, Ashley (KSC-BAA20)" userId="ae20cb24-b9f1-4bbe-985a-33ee26d05a57" providerId="ADAL" clId="{86F4A904-324D-451B-9C25-AE987BA8C488}" dt="2023-06-29T17:32:56.865" v="4060" actId="26606"/>
          <ac:spMkLst>
            <pc:docMk/>
            <pc:sldMk cId="90388165" sldId="262"/>
            <ac:spMk id="12" creationId="{2172A0AC-3DCE-4672-BCAF-28FEF91F6020}"/>
          </ac:spMkLst>
        </pc:spChg>
        <pc:spChg chg="add del">
          <ac:chgData name="Triana, Ashley (KSC-BAA20)" userId="ae20cb24-b9f1-4bbe-985a-33ee26d05a57" providerId="ADAL" clId="{86F4A904-324D-451B-9C25-AE987BA8C488}" dt="2023-06-30T18:06:59.871" v="6440" actId="26606"/>
          <ac:spMkLst>
            <pc:docMk/>
            <pc:sldMk cId="90388165" sldId="262"/>
            <ac:spMk id="13" creationId="{4EA91930-66BC-4C41-B4F5-C31EB216F64B}"/>
          </ac:spMkLst>
        </pc:spChg>
        <pc:spChg chg="add del">
          <ac:chgData name="Triana, Ashley (KSC-BAA20)" userId="ae20cb24-b9f1-4bbe-985a-33ee26d05a57" providerId="ADAL" clId="{86F4A904-324D-451B-9C25-AE987BA8C488}" dt="2023-06-29T17:32:56.865" v="4060" actId="26606"/>
          <ac:spMkLst>
            <pc:docMk/>
            <pc:sldMk cId="90388165" sldId="262"/>
            <ac:spMk id="14" creationId="{AE6F1C77-EDC9-4C5F-8C1C-62DD46BDA3C3}"/>
          </ac:spMkLst>
        </pc:spChg>
        <pc:spChg chg="add del">
          <ac:chgData name="Triana, Ashley (KSC-BAA20)" userId="ae20cb24-b9f1-4bbe-985a-33ee26d05a57" providerId="ADAL" clId="{86F4A904-324D-451B-9C25-AE987BA8C488}" dt="2023-06-30T18:06:59.871" v="6440" actId="26606"/>
          <ac:spMkLst>
            <pc:docMk/>
            <pc:sldMk cId="90388165" sldId="262"/>
            <ac:spMk id="15" creationId="{6313CF8F-B436-401E-9575-DE0F8E8B5B17}"/>
          </ac:spMkLst>
        </pc:spChg>
        <pc:spChg chg="add del">
          <ac:chgData name="Triana, Ashley (KSC-BAA20)" userId="ae20cb24-b9f1-4bbe-985a-33ee26d05a57" providerId="ADAL" clId="{86F4A904-324D-451B-9C25-AE987BA8C488}" dt="2023-06-29T17:33:00.666" v="4062" actId="26606"/>
          <ac:spMkLst>
            <pc:docMk/>
            <pc:sldMk cId="90388165" sldId="262"/>
            <ac:spMk id="16" creationId="{6313CF8F-B436-401E-9575-DE0F8E8B5B17}"/>
          </ac:spMkLst>
        </pc:spChg>
        <pc:spChg chg="add del">
          <ac:chgData name="Triana, Ashley (KSC-BAA20)" userId="ae20cb24-b9f1-4bbe-985a-33ee26d05a57" providerId="ADAL" clId="{86F4A904-324D-451B-9C25-AE987BA8C488}" dt="2023-06-29T17:33:00.666" v="4062" actId="26606"/>
          <ac:spMkLst>
            <pc:docMk/>
            <pc:sldMk cId="90388165" sldId="262"/>
            <ac:spMk id="17" creationId="{63F5877B-98C7-49DD-83AB-0F6F57CB6543}"/>
          </ac:spMkLst>
        </pc:spChg>
        <pc:spChg chg="add del">
          <ac:chgData name="Triana, Ashley (KSC-BAA20)" userId="ae20cb24-b9f1-4bbe-985a-33ee26d05a57" providerId="ADAL" clId="{86F4A904-324D-451B-9C25-AE987BA8C488}" dt="2023-06-29T17:33:00.666" v="4062" actId="26606"/>
          <ac:spMkLst>
            <pc:docMk/>
            <pc:sldMk cId="90388165" sldId="262"/>
            <ac:spMk id="18" creationId="{2A38CFE9-C30A-4551-ACCB-D5808FBC39CD}"/>
          </ac:spMkLst>
        </pc:spChg>
        <pc:spChg chg="add del">
          <ac:chgData name="Triana, Ashley (KSC-BAA20)" userId="ae20cb24-b9f1-4bbe-985a-33ee26d05a57" providerId="ADAL" clId="{86F4A904-324D-451B-9C25-AE987BA8C488}" dt="2023-06-29T17:33:00.666" v="4062" actId="26606"/>
          <ac:spMkLst>
            <pc:docMk/>
            <pc:sldMk cId="90388165" sldId="262"/>
            <ac:spMk id="19" creationId="{4EA91930-66BC-4C41-B4F5-C31EB216F64B}"/>
          </ac:spMkLst>
        </pc:spChg>
        <pc:spChg chg="add del">
          <ac:chgData name="Triana, Ashley (KSC-BAA20)" userId="ae20cb24-b9f1-4bbe-985a-33ee26d05a57" providerId="ADAL" clId="{86F4A904-324D-451B-9C25-AE987BA8C488}" dt="2023-06-29T17:33:00.666" v="4062" actId="26606"/>
          <ac:spMkLst>
            <pc:docMk/>
            <pc:sldMk cId="90388165" sldId="262"/>
            <ac:spMk id="20" creationId="{67EF550F-47CE-4FB2-9DAC-12AD835C833D}"/>
          </ac:spMkLst>
        </pc:spChg>
        <pc:spChg chg="add del">
          <ac:chgData name="Triana, Ashley (KSC-BAA20)" userId="ae20cb24-b9f1-4bbe-985a-33ee26d05a57" providerId="ADAL" clId="{86F4A904-324D-451B-9C25-AE987BA8C488}" dt="2023-06-30T18:06:59.871" v="6440" actId="26606"/>
          <ac:spMkLst>
            <pc:docMk/>
            <pc:sldMk cId="90388165" sldId="262"/>
            <ac:spMk id="21" creationId="{2A38CFE9-C30A-4551-ACCB-D5808FBC39CD}"/>
          </ac:spMkLst>
        </pc:spChg>
        <pc:spChg chg="add del">
          <ac:chgData name="Triana, Ashley (KSC-BAA20)" userId="ae20cb24-b9f1-4bbe-985a-33ee26d05a57" providerId="ADAL" clId="{86F4A904-324D-451B-9C25-AE987BA8C488}" dt="2023-06-29T17:35:42.271" v="4075" actId="26606"/>
          <ac:spMkLst>
            <pc:docMk/>
            <pc:sldMk cId="90388165" sldId="262"/>
            <ac:spMk id="22" creationId="{2172A0AC-3DCE-4672-BCAF-28FEF91F6020}"/>
          </ac:spMkLst>
        </pc:spChg>
        <pc:spChg chg="add del">
          <ac:chgData name="Triana, Ashley (KSC-BAA20)" userId="ae20cb24-b9f1-4bbe-985a-33ee26d05a57" providerId="ADAL" clId="{86F4A904-324D-451B-9C25-AE987BA8C488}" dt="2023-06-29T17:35:42.271" v="4075" actId="26606"/>
          <ac:spMkLst>
            <pc:docMk/>
            <pc:sldMk cId="90388165" sldId="262"/>
            <ac:spMk id="23" creationId="{AE6F1C77-EDC9-4C5F-8C1C-62DD46BDA3C3}"/>
          </ac:spMkLst>
        </pc:spChg>
        <pc:spChg chg="add del">
          <ac:chgData name="Triana, Ashley (KSC-BAA20)" userId="ae20cb24-b9f1-4bbe-985a-33ee26d05a57" providerId="ADAL" clId="{86F4A904-324D-451B-9C25-AE987BA8C488}" dt="2023-06-30T18:06:59.871" v="6440" actId="26606"/>
          <ac:spMkLst>
            <pc:docMk/>
            <pc:sldMk cId="90388165" sldId="262"/>
            <ac:spMk id="24" creationId="{67EF550F-47CE-4FB2-9DAC-12AD835C833D}"/>
          </ac:spMkLst>
        </pc:spChg>
        <pc:spChg chg="add del">
          <ac:chgData name="Triana, Ashley (KSC-BAA20)" userId="ae20cb24-b9f1-4bbe-985a-33ee26d05a57" providerId="ADAL" clId="{86F4A904-324D-451B-9C25-AE987BA8C488}" dt="2023-06-29T17:35:34.818" v="4066" actId="26606"/>
          <ac:spMkLst>
            <pc:docMk/>
            <pc:sldMk cId="90388165" sldId="262"/>
            <ac:spMk id="28" creationId="{2172A0AC-3DCE-4672-BCAF-28FEF91F6020}"/>
          </ac:spMkLst>
        </pc:spChg>
        <pc:spChg chg="add del">
          <ac:chgData name="Triana, Ashley (KSC-BAA20)" userId="ae20cb24-b9f1-4bbe-985a-33ee26d05a57" providerId="ADAL" clId="{86F4A904-324D-451B-9C25-AE987BA8C488}" dt="2023-06-29T17:35:34.818" v="4066" actId="26606"/>
          <ac:spMkLst>
            <pc:docMk/>
            <pc:sldMk cId="90388165" sldId="262"/>
            <ac:spMk id="30" creationId="{AE6F1C77-EDC9-4C5F-8C1C-62DD46BDA3C3}"/>
          </ac:spMkLst>
        </pc:spChg>
        <pc:spChg chg="add del">
          <ac:chgData name="Triana, Ashley (KSC-BAA20)" userId="ae20cb24-b9f1-4bbe-985a-33ee26d05a57" providerId="ADAL" clId="{86F4A904-324D-451B-9C25-AE987BA8C488}" dt="2023-06-29T17:35:36.245" v="4068" actId="26606"/>
          <ac:spMkLst>
            <pc:docMk/>
            <pc:sldMk cId="90388165" sldId="262"/>
            <ac:spMk id="32" creationId="{CA52A9B9-B2B3-46F0-9D53-0EFF9905BF8F}"/>
          </ac:spMkLst>
        </pc:spChg>
        <pc:spChg chg="add del">
          <ac:chgData name="Triana, Ashley (KSC-BAA20)" userId="ae20cb24-b9f1-4bbe-985a-33ee26d05a57" providerId="ADAL" clId="{86F4A904-324D-451B-9C25-AE987BA8C488}" dt="2023-06-29T17:35:36.245" v="4068" actId="26606"/>
          <ac:spMkLst>
            <pc:docMk/>
            <pc:sldMk cId="90388165" sldId="262"/>
            <ac:spMk id="33" creationId="{38468727-63BE-4191-B4A6-C30C82C0E986}"/>
          </ac:spMkLst>
        </pc:spChg>
        <pc:spChg chg="add del">
          <ac:chgData name="Triana, Ashley (KSC-BAA20)" userId="ae20cb24-b9f1-4bbe-985a-33ee26d05a57" providerId="ADAL" clId="{86F4A904-324D-451B-9C25-AE987BA8C488}" dt="2023-06-29T17:35:36.245" v="4068" actId="26606"/>
          <ac:spMkLst>
            <pc:docMk/>
            <pc:sldMk cId="90388165" sldId="262"/>
            <ac:spMk id="34" creationId="{9D355BB6-1BB8-4828-B246-CFB31742D7B8}"/>
          </ac:spMkLst>
        </pc:spChg>
        <pc:spChg chg="add del">
          <ac:chgData name="Triana, Ashley (KSC-BAA20)" userId="ae20cb24-b9f1-4bbe-985a-33ee26d05a57" providerId="ADAL" clId="{86F4A904-324D-451B-9C25-AE987BA8C488}" dt="2023-06-29T17:35:38.327" v="4070" actId="26606"/>
          <ac:spMkLst>
            <pc:docMk/>
            <pc:sldMk cId="90388165" sldId="262"/>
            <ac:spMk id="36" creationId="{D2B783EE-0239-4717-BBEA-8C9EAC61C824}"/>
          </ac:spMkLst>
        </pc:spChg>
        <pc:spChg chg="add del">
          <ac:chgData name="Triana, Ashley (KSC-BAA20)" userId="ae20cb24-b9f1-4bbe-985a-33ee26d05a57" providerId="ADAL" clId="{86F4A904-324D-451B-9C25-AE987BA8C488}" dt="2023-06-29T17:35:38.327" v="4070" actId="26606"/>
          <ac:spMkLst>
            <pc:docMk/>
            <pc:sldMk cId="90388165" sldId="262"/>
            <ac:spMk id="37" creationId="{A7B99495-F43F-4D80-A44F-2CB4764EB90B}"/>
          </ac:spMkLst>
        </pc:spChg>
        <pc:spChg chg="add del">
          <ac:chgData name="Triana, Ashley (KSC-BAA20)" userId="ae20cb24-b9f1-4bbe-985a-33ee26d05a57" providerId="ADAL" clId="{86F4A904-324D-451B-9C25-AE987BA8C488}" dt="2023-06-29T17:35:38.327" v="4070" actId="26606"/>
          <ac:spMkLst>
            <pc:docMk/>
            <pc:sldMk cId="90388165" sldId="262"/>
            <ac:spMk id="38" creationId="{70BEB1E7-2F88-40BC-B73D-42E5B6F80BFC}"/>
          </ac:spMkLst>
        </pc:spChg>
        <pc:spChg chg="add del">
          <ac:chgData name="Triana, Ashley (KSC-BAA20)" userId="ae20cb24-b9f1-4bbe-985a-33ee26d05a57" providerId="ADAL" clId="{86F4A904-324D-451B-9C25-AE987BA8C488}" dt="2023-06-29T17:35:39.348" v="4072" actId="26606"/>
          <ac:spMkLst>
            <pc:docMk/>
            <pc:sldMk cId="90388165" sldId="262"/>
            <ac:spMk id="40" creationId="{AFB5468C-305B-445A-A53B-93DB583365AE}"/>
          </ac:spMkLst>
        </pc:spChg>
        <pc:spChg chg="add del">
          <ac:chgData name="Triana, Ashley (KSC-BAA20)" userId="ae20cb24-b9f1-4bbe-985a-33ee26d05a57" providerId="ADAL" clId="{86F4A904-324D-451B-9C25-AE987BA8C488}" dt="2023-06-29T17:35:39.348" v="4072" actId="26606"/>
          <ac:spMkLst>
            <pc:docMk/>
            <pc:sldMk cId="90388165" sldId="262"/>
            <ac:spMk id="41" creationId="{A2CDF4EC-7B47-436E-927B-575404258573}"/>
          </ac:spMkLst>
        </pc:spChg>
        <pc:spChg chg="add del">
          <ac:chgData name="Triana, Ashley (KSC-BAA20)" userId="ae20cb24-b9f1-4bbe-985a-33ee26d05a57" providerId="ADAL" clId="{86F4A904-324D-451B-9C25-AE987BA8C488}" dt="2023-06-29T17:35:39.348" v="4072" actId="26606"/>
          <ac:spMkLst>
            <pc:docMk/>
            <pc:sldMk cId="90388165" sldId="262"/>
            <ac:spMk id="42" creationId="{EF273D9E-5BEA-459A-918F-AF5ACA258471}"/>
          </ac:spMkLst>
        </pc:spChg>
        <pc:spChg chg="add del">
          <ac:chgData name="Triana, Ashley (KSC-BAA20)" userId="ae20cb24-b9f1-4bbe-985a-33ee26d05a57" providerId="ADAL" clId="{86F4A904-324D-451B-9C25-AE987BA8C488}" dt="2023-06-29T17:35:39.348" v="4072" actId="26606"/>
          <ac:spMkLst>
            <pc:docMk/>
            <pc:sldMk cId="90388165" sldId="262"/>
            <ac:spMk id="43" creationId="{5DFA5EF5-56B1-49EE-B0BB-69B6399FAD9F}"/>
          </ac:spMkLst>
        </pc:spChg>
        <pc:spChg chg="add del">
          <ac:chgData name="Triana, Ashley (KSC-BAA20)" userId="ae20cb24-b9f1-4bbe-985a-33ee26d05a57" providerId="ADAL" clId="{86F4A904-324D-451B-9C25-AE987BA8C488}" dt="2023-06-29T17:35:42.267" v="4074" actId="26606"/>
          <ac:spMkLst>
            <pc:docMk/>
            <pc:sldMk cId="90388165" sldId="262"/>
            <ac:spMk id="45" creationId="{394842B0-684D-44CC-B4BC-D13331CFD290}"/>
          </ac:spMkLst>
        </pc:spChg>
        <pc:spChg chg="add del">
          <ac:chgData name="Triana, Ashley (KSC-BAA20)" userId="ae20cb24-b9f1-4bbe-985a-33ee26d05a57" providerId="ADAL" clId="{86F4A904-324D-451B-9C25-AE987BA8C488}" dt="2023-06-29T17:35:42.267" v="4074" actId="26606"/>
          <ac:spMkLst>
            <pc:docMk/>
            <pc:sldMk cId="90388165" sldId="262"/>
            <ac:spMk id="46" creationId="{4C2A3DC3-F495-4B99-9FF3-3FB30D63235E}"/>
          </ac:spMkLst>
        </pc:spChg>
        <pc:spChg chg="add del mod">
          <ac:chgData name="Triana, Ashley (KSC-BAA20)" userId="ae20cb24-b9f1-4bbe-985a-33ee26d05a57" providerId="ADAL" clId="{86F4A904-324D-451B-9C25-AE987BA8C488}" dt="2023-06-29T18:24:43.027" v="4204" actId="26606"/>
          <ac:spMkLst>
            <pc:docMk/>
            <pc:sldMk cId="90388165" sldId="262"/>
            <ac:spMk id="48" creationId="{2172A0AC-3DCE-4672-BCAF-28FEF91F6020}"/>
          </ac:spMkLst>
        </pc:spChg>
        <pc:spChg chg="add del mod">
          <ac:chgData name="Triana, Ashley (KSC-BAA20)" userId="ae20cb24-b9f1-4bbe-985a-33ee26d05a57" providerId="ADAL" clId="{86F4A904-324D-451B-9C25-AE987BA8C488}" dt="2023-06-29T18:24:43.027" v="4204" actId="26606"/>
          <ac:spMkLst>
            <pc:docMk/>
            <pc:sldMk cId="90388165" sldId="262"/>
            <ac:spMk id="49" creationId="{AE6F1C77-EDC9-4C5F-8C1C-62DD46BDA3C3}"/>
          </ac:spMkLst>
        </pc:spChg>
        <pc:spChg chg="add del">
          <ac:chgData name="Triana, Ashley (KSC-BAA20)" userId="ae20cb24-b9f1-4bbe-985a-33ee26d05a57" providerId="ADAL" clId="{86F4A904-324D-451B-9C25-AE987BA8C488}" dt="2023-06-29T18:24:42.958" v="4203" actId="26606"/>
          <ac:spMkLst>
            <pc:docMk/>
            <pc:sldMk cId="90388165" sldId="262"/>
            <ac:spMk id="54" creationId="{0D7B6173-1D58-48E2-83CF-37350F315F75}"/>
          </ac:spMkLst>
        </pc:spChg>
        <pc:spChg chg="add del">
          <ac:chgData name="Triana, Ashley (KSC-BAA20)" userId="ae20cb24-b9f1-4bbe-985a-33ee26d05a57" providerId="ADAL" clId="{86F4A904-324D-451B-9C25-AE987BA8C488}" dt="2023-06-29T18:24:42.958" v="4203" actId="26606"/>
          <ac:spMkLst>
            <pc:docMk/>
            <pc:sldMk cId="90388165" sldId="262"/>
            <ac:spMk id="56" creationId="{2F36CA75-CFBF-4844-B719-8FE9EBADA9AF}"/>
          </ac:spMkLst>
        </pc:spChg>
        <pc:spChg chg="add del">
          <ac:chgData name="Triana, Ashley (KSC-BAA20)" userId="ae20cb24-b9f1-4bbe-985a-33ee26d05a57" providerId="ADAL" clId="{86F4A904-324D-451B-9C25-AE987BA8C488}" dt="2023-06-29T18:24:42.958" v="4203" actId="26606"/>
          <ac:spMkLst>
            <pc:docMk/>
            <pc:sldMk cId="90388165" sldId="262"/>
            <ac:spMk id="58" creationId="{3D4A84B9-E564-4DD0-97F8-DBF1C460C28A}"/>
          </ac:spMkLst>
        </pc:spChg>
        <pc:spChg chg="add del">
          <ac:chgData name="Triana, Ashley (KSC-BAA20)" userId="ae20cb24-b9f1-4bbe-985a-33ee26d05a57" providerId="ADAL" clId="{86F4A904-324D-451B-9C25-AE987BA8C488}" dt="2023-06-29T18:24:42.958" v="4203" actId="26606"/>
          <ac:spMkLst>
            <pc:docMk/>
            <pc:sldMk cId="90388165" sldId="262"/>
            <ac:spMk id="62" creationId="{102382E0-0A09-46AE-B955-B911CAFE7F00}"/>
          </ac:spMkLst>
        </pc:spChg>
        <pc:spChg chg="add del">
          <ac:chgData name="Triana, Ashley (KSC-BAA20)" userId="ae20cb24-b9f1-4bbe-985a-33ee26d05a57" providerId="ADAL" clId="{86F4A904-324D-451B-9C25-AE987BA8C488}" dt="2023-06-29T18:24:42.958" v="4203" actId="26606"/>
          <ac:spMkLst>
            <pc:docMk/>
            <pc:sldMk cId="90388165" sldId="262"/>
            <ac:spMk id="64" creationId="{7DE75D4A-0965-4973-BE75-DECCAC9A9614}"/>
          </ac:spMkLst>
        </pc:spChg>
        <pc:spChg chg="add del">
          <ac:chgData name="Triana, Ashley (KSC-BAA20)" userId="ae20cb24-b9f1-4bbe-985a-33ee26d05a57" providerId="ADAL" clId="{86F4A904-324D-451B-9C25-AE987BA8C488}" dt="2023-06-29T18:35:16.273" v="4329" actId="26606"/>
          <ac:spMkLst>
            <pc:docMk/>
            <pc:sldMk cId="90388165" sldId="262"/>
            <ac:spMk id="66" creationId="{2CB962CF-61A3-4EF9-94F6-7C59B0329524}"/>
          </ac:spMkLst>
        </pc:spChg>
        <pc:spChg chg="add del">
          <ac:chgData name="Triana, Ashley (KSC-BAA20)" userId="ae20cb24-b9f1-4bbe-985a-33ee26d05a57" providerId="ADAL" clId="{86F4A904-324D-451B-9C25-AE987BA8C488}" dt="2023-06-30T12:50:31.050" v="5421"/>
          <ac:spMkLst>
            <pc:docMk/>
            <pc:sldMk cId="90388165" sldId="262"/>
            <ac:spMk id="71" creationId="{2172A0AC-3DCE-4672-BCAF-28FEF91F6020}"/>
          </ac:spMkLst>
        </pc:spChg>
        <pc:spChg chg="add del">
          <ac:chgData name="Triana, Ashley (KSC-BAA20)" userId="ae20cb24-b9f1-4bbe-985a-33ee26d05a57" providerId="ADAL" clId="{86F4A904-324D-451B-9C25-AE987BA8C488}" dt="2023-06-30T12:50:31.050" v="5421"/>
          <ac:spMkLst>
            <pc:docMk/>
            <pc:sldMk cId="90388165" sldId="262"/>
            <ac:spMk id="73" creationId="{AE6F1C77-EDC9-4C5F-8C1C-62DD46BDA3C3}"/>
          </ac:spMkLst>
        </pc:spChg>
        <pc:spChg chg="add del">
          <ac:chgData name="Triana, Ashley (KSC-BAA20)" userId="ae20cb24-b9f1-4bbe-985a-33ee26d05a57" providerId="ADAL" clId="{86F4A904-324D-451B-9C25-AE987BA8C488}" dt="2023-06-29T21:02:36.186" v="4602" actId="26606"/>
          <ac:spMkLst>
            <pc:docMk/>
            <pc:sldMk cId="90388165" sldId="262"/>
            <ac:spMk id="78" creationId="{63F5877B-98C7-49DD-83AB-0F6F57CB6543}"/>
          </ac:spMkLst>
        </pc:spChg>
        <pc:spChg chg="add del">
          <ac:chgData name="Triana, Ashley (KSC-BAA20)" userId="ae20cb24-b9f1-4bbe-985a-33ee26d05a57" providerId="ADAL" clId="{86F4A904-324D-451B-9C25-AE987BA8C488}" dt="2023-06-29T21:02:36.186" v="4602" actId="26606"/>
          <ac:spMkLst>
            <pc:docMk/>
            <pc:sldMk cId="90388165" sldId="262"/>
            <ac:spMk id="80" creationId="{4EA91930-66BC-4C41-B4F5-C31EB216F64B}"/>
          </ac:spMkLst>
        </pc:spChg>
        <pc:spChg chg="add del">
          <ac:chgData name="Triana, Ashley (KSC-BAA20)" userId="ae20cb24-b9f1-4bbe-985a-33ee26d05a57" providerId="ADAL" clId="{86F4A904-324D-451B-9C25-AE987BA8C488}" dt="2023-06-29T21:02:36.186" v="4602" actId="26606"/>
          <ac:spMkLst>
            <pc:docMk/>
            <pc:sldMk cId="90388165" sldId="262"/>
            <ac:spMk id="82" creationId="{6313CF8F-B436-401E-9575-DE0F8E8B5B17}"/>
          </ac:spMkLst>
        </pc:spChg>
        <pc:spChg chg="add del">
          <ac:chgData name="Triana, Ashley (KSC-BAA20)" userId="ae20cb24-b9f1-4bbe-985a-33ee26d05a57" providerId="ADAL" clId="{86F4A904-324D-451B-9C25-AE987BA8C488}" dt="2023-06-29T21:02:36.186" v="4602" actId="26606"/>
          <ac:spMkLst>
            <pc:docMk/>
            <pc:sldMk cId="90388165" sldId="262"/>
            <ac:spMk id="84" creationId="{2A38CFE9-C30A-4551-ACCB-D5808FBC39CD}"/>
          </ac:spMkLst>
        </pc:spChg>
        <pc:spChg chg="add del">
          <ac:chgData name="Triana, Ashley (KSC-BAA20)" userId="ae20cb24-b9f1-4bbe-985a-33ee26d05a57" providerId="ADAL" clId="{86F4A904-324D-451B-9C25-AE987BA8C488}" dt="2023-06-29T21:02:36.186" v="4602" actId="26606"/>
          <ac:spMkLst>
            <pc:docMk/>
            <pc:sldMk cId="90388165" sldId="262"/>
            <ac:spMk id="86" creationId="{67EF550F-47CE-4FB2-9DAC-12AD835C833D}"/>
          </ac:spMkLst>
        </pc:spChg>
        <pc:picChg chg="add mod ord">
          <ac:chgData name="Triana, Ashley (KSC-BAA20)" userId="ae20cb24-b9f1-4bbe-985a-33ee26d05a57" providerId="ADAL" clId="{86F4A904-324D-451B-9C25-AE987BA8C488}" dt="2023-07-03T18:59:12.877" v="10585"/>
          <ac:picMkLst>
            <pc:docMk/>
            <pc:sldMk cId="90388165" sldId="262"/>
            <ac:picMk id="5" creationId="{AC54F247-BB1F-DD64-0061-CBF613367A55}"/>
          </ac:picMkLst>
        </pc:picChg>
        <pc:picChg chg="add mod ord">
          <ac:chgData name="Triana, Ashley (KSC-BAA20)" userId="ae20cb24-b9f1-4bbe-985a-33ee26d05a57" providerId="ADAL" clId="{86F4A904-324D-451B-9C25-AE987BA8C488}" dt="2023-07-07T21:12:44.500" v="12315" actId="1076"/>
          <ac:picMkLst>
            <pc:docMk/>
            <pc:sldMk cId="90388165" sldId="262"/>
            <ac:picMk id="7" creationId="{F83ED241-4F4B-D176-2A01-449A21B429AA}"/>
          </ac:picMkLst>
        </pc:picChg>
        <pc:picChg chg="add del">
          <ac:chgData name="Triana, Ashley (KSC-BAA20)" userId="ae20cb24-b9f1-4bbe-985a-33ee26d05a57" providerId="ADAL" clId="{86F4A904-324D-451B-9C25-AE987BA8C488}" dt="2023-06-29T18:24:42.958" v="4203" actId="26606"/>
          <ac:picMkLst>
            <pc:docMk/>
            <pc:sldMk cId="90388165" sldId="262"/>
            <ac:picMk id="60" creationId="{4A599609-F5C2-4A0B-A992-913F814A631A}"/>
          </ac:picMkLst>
        </pc:picChg>
      </pc:sldChg>
      <pc:sldChg chg="addSp delSp modSp new mod modTransition setBg delDesignElem">
        <pc:chgData name="Triana, Ashley (KSC-BAA20)" userId="ae20cb24-b9f1-4bbe-985a-33ee26d05a57" providerId="ADAL" clId="{86F4A904-324D-451B-9C25-AE987BA8C488}" dt="2023-07-10T14:00:03.001" v="12326" actId="20577"/>
        <pc:sldMkLst>
          <pc:docMk/>
          <pc:sldMk cId="4011453544" sldId="263"/>
        </pc:sldMkLst>
        <pc:spChg chg="mod">
          <ac:chgData name="Triana, Ashley (KSC-BAA20)" userId="ae20cb24-b9f1-4bbe-985a-33ee26d05a57" providerId="ADAL" clId="{86F4A904-324D-451B-9C25-AE987BA8C488}" dt="2023-07-03T19:30:43.733" v="11022" actId="14100"/>
          <ac:spMkLst>
            <pc:docMk/>
            <pc:sldMk cId="4011453544" sldId="263"/>
            <ac:spMk id="2" creationId="{F932BB33-EA0B-A9BE-F2A2-2FB0704C2A5E}"/>
          </ac:spMkLst>
        </pc:spChg>
        <pc:spChg chg="mod ord">
          <ac:chgData name="Triana, Ashley (KSC-BAA20)" userId="ae20cb24-b9f1-4bbe-985a-33ee26d05a57" providerId="ADAL" clId="{86F4A904-324D-451B-9C25-AE987BA8C488}" dt="2023-07-10T14:00:03.001" v="12326" actId="20577"/>
          <ac:spMkLst>
            <pc:docMk/>
            <pc:sldMk cId="4011453544" sldId="263"/>
            <ac:spMk id="3" creationId="{D3A81E70-C9E9-5ADC-FBB5-652798A59E79}"/>
          </ac:spMkLst>
        </pc:spChg>
        <pc:spChg chg="add del">
          <ac:chgData name="Triana, Ashley (KSC-BAA20)" userId="ae20cb24-b9f1-4bbe-985a-33ee26d05a57" providerId="ADAL" clId="{86F4A904-324D-451B-9C25-AE987BA8C488}" dt="2023-06-30T12:50:31.050" v="5421"/>
          <ac:spMkLst>
            <pc:docMk/>
            <pc:sldMk cId="4011453544" sldId="263"/>
            <ac:spMk id="11" creationId="{352BEC0E-22F8-46D0-9632-375DB541B06C}"/>
          </ac:spMkLst>
        </pc:spChg>
        <pc:spChg chg="add del">
          <ac:chgData name="Triana, Ashley (KSC-BAA20)" userId="ae20cb24-b9f1-4bbe-985a-33ee26d05a57" providerId="ADAL" clId="{86F4A904-324D-451B-9C25-AE987BA8C488}" dt="2023-06-30T12:50:31.050" v="5421"/>
          <ac:spMkLst>
            <pc:docMk/>
            <pc:sldMk cId="4011453544" sldId="263"/>
            <ac:spMk id="12" creationId="{3FCFB1DE-0B7E-48CC-BA90-B2AB0889F9D6}"/>
          </ac:spMkLst>
        </pc:spChg>
        <pc:spChg chg="add">
          <ac:chgData name="Triana, Ashley (KSC-BAA20)" userId="ae20cb24-b9f1-4bbe-985a-33ee26d05a57" providerId="ADAL" clId="{86F4A904-324D-451B-9C25-AE987BA8C488}" dt="2023-07-03T18:24:56.124" v="10486" actId="26606"/>
          <ac:spMkLst>
            <pc:docMk/>
            <pc:sldMk cId="4011453544" sldId="263"/>
            <ac:spMk id="13" creationId="{B23FE733-F95B-4DF6-AFC5-BEEB3577C494}"/>
          </ac:spMkLst>
        </pc:spChg>
        <pc:spChg chg="add del">
          <ac:chgData name="Triana, Ashley (KSC-BAA20)" userId="ae20cb24-b9f1-4bbe-985a-33ee26d05a57" providerId="ADAL" clId="{86F4A904-324D-451B-9C25-AE987BA8C488}" dt="2023-06-29T17:50:43.274" v="4132" actId="26606"/>
          <ac:spMkLst>
            <pc:docMk/>
            <pc:sldMk cId="4011453544" sldId="263"/>
            <ac:spMk id="14" creationId="{21516CB1-E8C8-4751-B6A6-46B2D1E72A61}"/>
          </ac:spMkLst>
        </pc:spChg>
        <pc:spChg chg="add">
          <ac:chgData name="Triana, Ashley (KSC-BAA20)" userId="ae20cb24-b9f1-4bbe-985a-33ee26d05a57" providerId="ADAL" clId="{86F4A904-324D-451B-9C25-AE987BA8C488}" dt="2023-07-03T18:24:56.124" v="10486" actId="26606"/>
          <ac:spMkLst>
            <pc:docMk/>
            <pc:sldMk cId="4011453544" sldId="263"/>
            <ac:spMk id="15" creationId="{9080D120-BD54-46E1-BA37-82F5E8089E90}"/>
          </ac:spMkLst>
        </pc:spChg>
        <pc:spChg chg="add del">
          <ac:chgData name="Triana, Ashley (KSC-BAA20)" userId="ae20cb24-b9f1-4bbe-985a-33ee26d05a57" providerId="ADAL" clId="{86F4A904-324D-451B-9C25-AE987BA8C488}" dt="2023-06-29T17:50:43.274" v="4132" actId="26606"/>
          <ac:spMkLst>
            <pc:docMk/>
            <pc:sldMk cId="4011453544" sldId="263"/>
            <ac:spMk id="16" creationId="{90C0C0D1-E79A-41FF-8322-256F6DD1499B}"/>
          </ac:spMkLst>
        </pc:spChg>
        <pc:spChg chg="add">
          <ac:chgData name="Triana, Ashley (KSC-BAA20)" userId="ae20cb24-b9f1-4bbe-985a-33ee26d05a57" providerId="ADAL" clId="{86F4A904-324D-451B-9C25-AE987BA8C488}" dt="2023-07-03T18:24:56.124" v="10486" actId="26606"/>
          <ac:spMkLst>
            <pc:docMk/>
            <pc:sldMk cId="4011453544" sldId="263"/>
            <ac:spMk id="17" creationId="{81D83946-74FA-498A-AC80-9926F041B5C5}"/>
          </ac:spMkLst>
        </pc:spChg>
        <pc:spChg chg="add del">
          <ac:chgData name="Triana, Ashley (KSC-BAA20)" userId="ae20cb24-b9f1-4bbe-985a-33ee26d05a57" providerId="ADAL" clId="{86F4A904-324D-451B-9C25-AE987BA8C488}" dt="2023-06-29T17:50:43.274" v="4132" actId="26606"/>
          <ac:spMkLst>
            <pc:docMk/>
            <pc:sldMk cId="4011453544" sldId="263"/>
            <ac:spMk id="18" creationId="{395FA420-5595-49D1-9D5F-79EC43B55574}"/>
          </ac:spMkLst>
        </pc:spChg>
        <pc:spChg chg="add">
          <ac:chgData name="Triana, Ashley (KSC-BAA20)" userId="ae20cb24-b9f1-4bbe-985a-33ee26d05a57" providerId="ADAL" clId="{86F4A904-324D-451B-9C25-AE987BA8C488}" dt="2023-07-03T18:24:56.124" v="10486" actId="26606"/>
          <ac:spMkLst>
            <pc:docMk/>
            <pc:sldMk cId="4011453544" sldId="263"/>
            <ac:spMk id="20" creationId="{5060D983-8B52-443A-8183-2A1DE05618B5}"/>
          </ac:spMkLst>
        </pc:spChg>
        <pc:picChg chg="add del mod">
          <ac:chgData name="Triana, Ashley (KSC-BAA20)" userId="ae20cb24-b9f1-4bbe-985a-33ee26d05a57" providerId="ADAL" clId="{86F4A904-324D-451B-9C25-AE987BA8C488}" dt="2023-06-29T17:37:02.169" v="4083" actId="478"/>
          <ac:picMkLst>
            <pc:docMk/>
            <pc:sldMk cId="4011453544" sldId="263"/>
            <ac:picMk id="5" creationId="{DE5C03AF-D2D9-B0BE-FE15-D728B66BF703}"/>
          </ac:picMkLst>
        </pc:picChg>
        <pc:picChg chg="add mod ord">
          <ac:chgData name="Triana, Ashley (KSC-BAA20)" userId="ae20cb24-b9f1-4bbe-985a-33ee26d05a57" providerId="ADAL" clId="{86F4A904-324D-451B-9C25-AE987BA8C488}" dt="2023-07-07T18:17:41.235" v="12260" actId="14100"/>
          <ac:picMkLst>
            <pc:docMk/>
            <pc:sldMk cId="4011453544" sldId="263"/>
            <ac:picMk id="7" creationId="{A0BAC9A9-3E6C-D62C-A0AD-4106AC8DD4E3}"/>
          </ac:picMkLst>
        </pc:picChg>
        <pc:picChg chg="add mod ord">
          <ac:chgData name="Triana, Ashley (KSC-BAA20)" userId="ae20cb24-b9f1-4bbe-985a-33ee26d05a57" providerId="ADAL" clId="{86F4A904-324D-451B-9C25-AE987BA8C488}" dt="2023-07-03T18:25:26.233" v="10491" actId="14100"/>
          <ac:picMkLst>
            <pc:docMk/>
            <pc:sldMk cId="4011453544" sldId="263"/>
            <ac:picMk id="9" creationId="{D3D85B2A-8113-7BE0-FDAF-3EC850C9AB6C}"/>
          </ac:picMkLst>
        </pc:picChg>
      </pc:sldChg>
      <pc:sldChg chg="addSp delSp modSp new mod modTransition setBg modNotesTx">
        <pc:chgData name="Triana, Ashley (KSC-BAA20)" userId="ae20cb24-b9f1-4bbe-985a-33ee26d05a57" providerId="ADAL" clId="{86F4A904-324D-451B-9C25-AE987BA8C488}" dt="2023-07-05T21:44:15.838" v="12100" actId="1076"/>
        <pc:sldMkLst>
          <pc:docMk/>
          <pc:sldMk cId="1001683647" sldId="264"/>
        </pc:sldMkLst>
        <pc:spChg chg="mod">
          <ac:chgData name="Triana, Ashley (KSC-BAA20)" userId="ae20cb24-b9f1-4bbe-985a-33ee26d05a57" providerId="ADAL" clId="{86F4A904-324D-451B-9C25-AE987BA8C488}" dt="2023-07-03T19:02:02.507" v="10600" actId="2711"/>
          <ac:spMkLst>
            <pc:docMk/>
            <pc:sldMk cId="1001683647" sldId="264"/>
            <ac:spMk id="2" creationId="{F7B092F5-D8A7-4B2A-6DA7-61C3D7CCECE1}"/>
          </ac:spMkLst>
        </pc:spChg>
        <pc:spChg chg="mod">
          <ac:chgData name="Triana, Ashley (KSC-BAA20)" userId="ae20cb24-b9f1-4bbe-985a-33ee26d05a57" providerId="ADAL" clId="{86F4A904-324D-451B-9C25-AE987BA8C488}" dt="2023-07-05T21:44:09.025" v="12098" actId="1076"/>
          <ac:spMkLst>
            <pc:docMk/>
            <pc:sldMk cId="1001683647" sldId="264"/>
            <ac:spMk id="3" creationId="{2A83956E-4900-581D-A365-074B3EF638D5}"/>
          </ac:spMkLst>
        </pc:spChg>
        <pc:spChg chg="add del">
          <ac:chgData name="Triana, Ashley (KSC-BAA20)" userId="ae20cb24-b9f1-4bbe-985a-33ee26d05a57" providerId="ADAL" clId="{86F4A904-324D-451B-9C25-AE987BA8C488}" dt="2023-07-03T15:49:01.306" v="9095" actId="26606"/>
          <ac:spMkLst>
            <pc:docMk/>
            <pc:sldMk cId="1001683647" sldId="264"/>
            <ac:spMk id="12" creationId="{385E1BDC-A9B0-4A87-82E3-F3187F69A802}"/>
          </ac:spMkLst>
        </pc:spChg>
        <pc:spChg chg="add del">
          <ac:chgData name="Triana, Ashley (KSC-BAA20)" userId="ae20cb24-b9f1-4bbe-985a-33ee26d05a57" providerId="ADAL" clId="{86F4A904-324D-451B-9C25-AE987BA8C488}" dt="2023-07-03T15:49:01.306" v="9095" actId="26606"/>
          <ac:spMkLst>
            <pc:docMk/>
            <pc:sldMk cId="1001683647" sldId="264"/>
            <ac:spMk id="14" creationId="{0990C621-3B8B-4820-8328-D47EF7CE823C}"/>
          </ac:spMkLst>
        </pc:spChg>
        <pc:spChg chg="add del">
          <ac:chgData name="Triana, Ashley (KSC-BAA20)" userId="ae20cb24-b9f1-4bbe-985a-33ee26d05a57" providerId="ADAL" clId="{86F4A904-324D-451B-9C25-AE987BA8C488}" dt="2023-07-03T15:49:01.306" v="9095" actId="26606"/>
          <ac:spMkLst>
            <pc:docMk/>
            <pc:sldMk cId="1001683647" sldId="264"/>
            <ac:spMk id="16" creationId="{C1A2385B-1D2A-4E17-84FA-6CB7F0AAE473}"/>
          </ac:spMkLst>
        </pc:spChg>
        <pc:spChg chg="add del">
          <ac:chgData name="Triana, Ashley (KSC-BAA20)" userId="ae20cb24-b9f1-4bbe-985a-33ee26d05a57" providerId="ADAL" clId="{86F4A904-324D-451B-9C25-AE987BA8C488}" dt="2023-07-03T15:49:01.306" v="9095" actId="26606"/>
          <ac:spMkLst>
            <pc:docMk/>
            <pc:sldMk cId="1001683647" sldId="264"/>
            <ac:spMk id="18" creationId="{5E791F2F-79DB-4CC0-9FA1-001E3E91E8B7}"/>
          </ac:spMkLst>
        </pc:spChg>
        <pc:spChg chg="add del">
          <ac:chgData name="Triana, Ashley (KSC-BAA20)" userId="ae20cb24-b9f1-4bbe-985a-33ee26d05a57" providerId="ADAL" clId="{86F4A904-324D-451B-9C25-AE987BA8C488}" dt="2023-07-03T15:49:03.730" v="9097" actId="26606"/>
          <ac:spMkLst>
            <pc:docMk/>
            <pc:sldMk cId="1001683647" sldId="264"/>
            <ac:spMk id="20" creationId="{69D47016-023F-44BD-981C-50E7A10A6609}"/>
          </ac:spMkLst>
        </pc:spChg>
        <pc:spChg chg="add del">
          <ac:chgData name="Triana, Ashley (KSC-BAA20)" userId="ae20cb24-b9f1-4bbe-985a-33ee26d05a57" providerId="ADAL" clId="{86F4A904-324D-451B-9C25-AE987BA8C488}" dt="2023-07-03T15:49:03.730" v="9097" actId="26606"/>
          <ac:spMkLst>
            <pc:docMk/>
            <pc:sldMk cId="1001683647" sldId="264"/>
            <ac:spMk id="21" creationId="{6D8B37B0-0682-433E-BC8D-498C04ABD9A7}"/>
          </ac:spMkLst>
        </pc:spChg>
        <pc:spChg chg="add">
          <ac:chgData name="Triana, Ashley (KSC-BAA20)" userId="ae20cb24-b9f1-4bbe-985a-33ee26d05a57" providerId="ADAL" clId="{86F4A904-324D-451B-9C25-AE987BA8C488}" dt="2023-07-03T15:49:03.746" v="9098" actId="26606"/>
          <ac:spMkLst>
            <pc:docMk/>
            <pc:sldMk cId="1001683647" sldId="264"/>
            <ac:spMk id="23" creationId="{385E1BDC-A9B0-4A87-82E3-F3187F69A802}"/>
          </ac:spMkLst>
        </pc:spChg>
        <pc:spChg chg="add">
          <ac:chgData name="Triana, Ashley (KSC-BAA20)" userId="ae20cb24-b9f1-4bbe-985a-33ee26d05a57" providerId="ADAL" clId="{86F4A904-324D-451B-9C25-AE987BA8C488}" dt="2023-07-03T15:49:03.746" v="9098" actId="26606"/>
          <ac:spMkLst>
            <pc:docMk/>
            <pc:sldMk cId="1001683647" sldId="264"/>
            <ac:spMk id="24" creationId="{0990C621-3B8B-4820-8328-D47EF7CE823C}"/>
          </ac:spMkLst>
        </pc:spChg>
        <pc:spChg chg="add">
          <ac:chgData name="Triana, Ashley (KSC-BAA20)" userId="ae20cb24-b9f1-4bbe-985a-33ee26d05a57" providerId="ADAL" clId="{86F4A904-324D-451B-9C25-AE987BA8C488}" dt="2023-07-03T15:49:03.746" v="9098" actId="26606"/>
          <ac:spMkLst>
            <pc:docMk/>
            <pc:sldMk cId="1001683647" sldId="264"/>
            <ac:spMk id="25" creationId="{C1A2385B-1D2A-4E17-84FA-6CB7F0AAE473}"/>
          </ac:spMkLst>
        </pc:spChg>
        <pc:spChg chg="add">
          <ac:chgData name="Triana, Ashley (KSC-BAA20)" userId="ae20cb24-b9f1-4bbe-985a-33ee26d05a57" providerId="ADAL" clId="{86F4A904-324D-451B-9C25-AE987BA8C488}" dt="2023-07-03T15:49:03.746" v="9098" actId="26606"/>
          <ac:spMkLst>
            <pc:docMk/>
            <pc:sldMk cId="1001683647" sldId="264"/>
            <ac:spMk id="26" creationId="{5E791F2F-79DB-4CC0-9FA1-001E3E91E8B7}"/>
          </ac:spMkLst>
        </pc:spChg>
        <pc:picChg chg="add mod ord">
          <ac:chgData name="Triana, Ashley (KSC-BAA20)" userId="ae20cb24-b9f1-4bbe-985a-33ee26d05a57" providerId="ADAL" clId="{86F4A904-324D-451B-9C25-AE987BA8C488}" dt="2023-07-03T16:19:33.644" v="9247" actId="1076"/>
          <ac:picMkLst>
            <pc:docMk/>
            <pc:sldMk cId="1001683647" sldId="264"/>
            <ac:picMk id="5" creationId="{15BA99BD-5940-5CB9-C896-805377649AC9}"/>
          </ac:picMkLst>
        </pc:picChg>
        <pc:picChg chg="add mod">
          <ac:chgData name="Triana, Ashley (KSC-BAA20)" userId="ae20cb24-b9f1-4bbe-985a-33ee26d05a57" providerId="ADAL" clId="{86F4A904-324D-451B-9C25-AE987BA8C488}" dt="2023-07-05T21:44:15.838" v="12100" actId="1076"/>
          <ac:picMkLst>
            <pc:docMk/>
            <pc:sldMk cId="1001683647" sldId="264"/>
            <ac:picMk id="7" creationId="{E420FE26-7964-FB22-484A-36D1AE155419}"/>
          </ac:picMkLst>
        </pc:picChg>
      </pc:sldChg>
      <pc:sldChg chg="addSp delSp modSp new mod modTransition setBg delDesignElem">
        <pc:chgData name="Triana, Ashley (KSC-BAA20)" userId="ae20cb24-b9f1-4bbe-985a-33ee26d05a57" providerId="ADAL" clId="{86F4A904-324D-451B-9C25-AE987BA8C488}" dt="2023-07-06T16:17:59.110" v="12149" actId="20577"/>
        <pc:sldMkLst>
          <pc:docMk/>
          <pc:sldMk cId="1513738220" sldId="265"/>
        </pc:sldMkLst>
        <pc:spChg chg="mod ord">
          <ac:chgData name="Triana, Ashley (KSC-BAA20)" userId="ae20cb24-b9f1-4bbe-985a-33ee26d05a57" providerId="ADAL" clId="{86F4A904-324D-451B-9C25-AE987BA8C488}" dt="2023-07-03T19:41:07.650" v="11119" actId="1076"/>
          <ac:spMkLst>
            <pc:docMk/>
            <pc:sldMk cId="1513738220" sldId="265"/>
            <ac:spMk id="2" creationId="{3F9076EC-9B84-1FA4-DD96-AB454B5ACF1B}"/>
          </ac:spMkLst>
        </pc:spChg>
        <pc:spChg chg="mod ord">
          <ac:chgData name="Triana, Ashley (KSC-BAA20)" userId="ae20cb24-b9f1-4bbe-985a-33ee26d05a57" providerId="ADAL" clId="{86F4A904-324D-451B-9C25-AE987BA8C488}" dt="2023-07-06T16:17:59.110" v="12149" actId="20577"/>
          <ac:spMkLst>
            <pc:docMk/>
            <pc:sldMk cId="1513738220" sldId="265"/>
            <ac:spMk id="3" creationId="{E2898C9B-7322-D2E7-5814-00B86A0A5FFB}"/>
          </ac:spMkLst>
        </pc:spChg>
        <pc:spChg chg="add del">
          <ac:chgData name="Triana, Ashley (KSC-BAA20)" userId="ae20cb24-b9f1-4bbe-985a-33ee26d05a57" providerId="ADAL" clId="{86F4A904-324D-451B-9C25-AE987BA8C488}" dt="2023-07-03T13:38:52.800" v="8484" actId="26606"/>
          <ac:spMkLst>
            <pc:docMk/>
            <pc:sldMk cId="1513738220" sldId="265"/>
            <ac:spMk id="16" creationId="{0EFD753D-6A49-46DD-9E82-AA6E2C62B461}"/>
          </ac:spMkLst>
        </pc:spChg>
        <pc:spChg chg="add del">
          <ac:chgData name="Triana, Ashley (KSC-BAA20)" userId="ae20cb24-b9f1-4bbe-985a-33ee26d05a57" providerId="ADAL" clId="{86F4A904-324D-451B-9C25-AE987BA8C488}" dt="2023-07-03T13:38:52.800" v="8484" actId="26606"/>
          <ac:spMkLst>
            <pc:docMk/>
            <pc:sldMk cId="1513738220" sldId="265"/>
            <ac:spMk id="18" creationId="{138A5824-1F4A-4EE7-BC13-5BB48FC0809B}"/>
          </ac:spMkLst>
        </pc:spChg>
        <pc:spChg chg="add del">
          <ac:chgData name="Triana, Ashley (KSC-BAA20)" userId="ae20cb24-b9f1-4bbe-985a-33ee26d05a57" providerId="ADAL" clId="{86F4A904-324D-451B-9C25-AE987BA8C488}" dt="2023-07-03T13:38:48.730" v="8481" actId="26606"/>
          <ac:spMkLst>
            <pc:docMk/>
            <pc:sldMk cId="1513738220" sldId="265"/>
            <ac:spMk id="20" creationId="{12C63567-9A18-430B-817B-152D609F572F}"/>
          </ac:spMkLst>
        </pc:spChg>
        <pc:spChg chg="add del">
          <ac:chgData name="Triana, Ashley (KSC-BAA20)" userId="ae20cb24-b9f1-4bbe-985a-33ee26d05a57" providerId="ADAL" clId="{86F4A904-324D-451B-9C25-AE987BA8C488}" dt="2023-07-03T13:38:52.782" v="8483" actId="26606"/>
          <ac:spMkLst>
            <pc:docMk/>
            <pc:sldMk cId="1513738220" sldId="265"/>
            <ac:spMk id="22" creationId="{12C63567-9A18-430B-817B-152D609F572F}"/>
          </ac:spMkLst>
        </pc:spChg>
        <pc:spChg chg="add del">
          <ac:chgData name="Triana, Ashley (KSC-BAA20)" userId="ae20cb24-b9f1-4bbe-985a-33ee26d05a57" providerId="ADAL" clId="{86F4A904-324D-451B-9C25-AE987BA8C488}" dt="2023-07-03T13:36:40.613" v="8451" actId="26606"/>
          <ac:spMkLst>
            <pc:docMk/>
            <pc:sldMk cId="1513738220" sldId="265"/>
            <ac:spMk id="23" creationId="{5CB593EA-2F98-479F-B4C4-F366571FA64D}"/>
          </ac:spMkLst>
        </pc:spChg>
        <pc:spChg chg="add del">
          <ac:chgData name="Triana, Ashley (KSC-BAA20)" userId="ae20cb24-b9f1-4bbe-985a-33ee26d05a57" providerId="ADAL" clId="{86F4A904-324D-451B-9C25-AE987BA8C488}" dt="2023-07-03T13:39:14.308" v="8486" actId="26606"/>
          <ac:spMkLst>
            <pc:docMk/>
            <pc:sldMk cId="1513738220" sldId="265"/>
            <ac:spMk id="24" creationId="{0EFD753D-6A49-46DD-9E82-AA6E2C62B461}"/>
          </ac:spMkLst>
        </pc:spChg>
        <pc:spChg chg="add del">
          <ac:chgData name="Triana, Ashley (KSC-BAA20)" userId="ae20cb24-b9f1-4bbe-985a-33ee26d05a57" providerId="ADAL" clId="{86F4A904-324D-451B-9C25-AE987BA8C488}" dt="2023-07-03T13:36:40.613" v="8451" actId="26606"/>
          <ac:spMkLst>
            <pc:docMk/>
            <pc:sldMk cId="1513738220" sldId="265"/>
            <ac:spMk id="25" creationId="{39BEB6D0-9E4E-4221-93D1-74ABECEE9EFC}"/>
          </ac:spMkLst>
        </pc:spChg>
        <pc:spChg chg="add del">
          <ac:chgData name="Triana, Ashley (KSC-BAA20)" userId="ae20cb24-b9f1-4bbe-985a-33ee26d05a57" providerId="ADAL" clId="{86F4A904-324D-451B-9C25-AE987BA8C488}" dt="2023-07-03T13:39:14.308" v="8486" actId="26606"/>
          <ac:spMkLst>
            <pc:docMk/>
            <pc:sldMk cId="1513738220" sldId="265"/>
            <ac:spMk id="26" creationId="{138A5824-1F4A-4EE7-BC13-5BB48FC0809B}"/>
          </ac:spMkLst>
        </pc:spChg>
        <pc:spChg chg="add del">
          <ac:chgData name="Triana, Ashley (KSC-BAA20)" userId="ae20cb24-b9f1-4bbe-985a-33ee26d05a57" providerId="ADAL" clId="{86F4A904-324D-451B-9C25-AE987BA8C488}" dt="2023-07-03T13:37:09.370" v="8467" actId="26606"/>
          <ac:spMkLst>
            <pc:docMk/>
            <pc:sldMk cId="1513738220" sldId="265"/>
            <ac:spMk id="27" creationId="{AB902CB9-C7DC-4673-B7D5-F22DCF0EC54E}"/>
          </ac:spMkLst>
        </pc:spChg>
        <pc:spChg chg="add del">
          <ac:chgData name="Triana, Ashley (KSC-BAA20)" userId="ae20cb24-b9f1-4bbe-985a-33ee26d05a57" providerId="ADAL" clId="{86F4A904-324D-451B-9C25-AE987BA8C488}" dt="2023-07-03T14:32:34.853" v="8924"/>
          <ac:spMkLst>
            <pc:docMk/>
            <pc:sldMk cId="1513738220" sldId="265"/>
            <ac:spMk id="31" creationId="{AB902CB9-C7DC-4673-B7D5-F22DCF0EC54E}"/>
          </ac:spMkLst>
        </pc:spChg>
        <pc:picChg chg="add mod ord">
          <ac:chgData name="Triana, Ashley (KSC-BAA20)" userId="ae20cb24-b9f1-4bbe-985a-33ee26d05a57" providerId="ADAL" clId="{86F4A904-324D-451B-9C25-AE987BA8C488}" dt="2023-07-05T21:45:05.755" v="12108" actId="1076"/>
          <ac:picMkLst>
            <pc:docMk/>
            <pc:sldMk cId="1513738220" sldId="265"/>
            <ac:picMk id="4" creationId="{1396AE54-073C-0C2C-A316-617B21DBD3F5}"/>
          </ac:picMkLst>
        </pc:picChg>
        <pc:picChg chg="add del mod ord">
          <ac:chgData name="Triana, Ashley (KSC-BAA20)" userId="ae20cb24-b9f1-4bbe-985a-33ee26d05a57" providerId="ADAL" clId="{86F4A904-324D-451B-9C25-AE987BA8C488}" dt="2023-07-03T13:39:38.099" v="8487" actId="478"/>
          <ac:picMkLst>
            <pc:docMk/>
            <pc:sldMk cId="1513738220" sldId="265"/>
            <ac:picMk id="5" creationId="{449A9F60-C85E-86CB-CD55-FB86D20496D2}"/>
          </ac:picMkLst>
        </pc:picChg>
        <pc:picChg chg="add del mod ord">
          <ac:chgData name="Triana, Ashley (KSC-BAA20)" userId="ae20cb24-b9f1-4bbe-985a-33ee26d05a57" providerId="ADAL" clId="{86F4A904-324D-451B-9C25-AE987BA8C488}" dt="2023-07-03T13:39:42.009" v="8490" actId="478"/>
          <ac:picMkLst>
            <pc:docMk/>
            <pc:sldMk cId="1513738220" sldId="265"/>
            <ac:picMk id="7" creationId="{B355DAC9-5E84-98AF-EC46-3BA6D8DC6456}"/>
          </ac:picMkLst>
        </pc:picChg>
        <pc:picChg chg="add del mod ord">
          <ac:chgData name="Triana, Ashley (KSC-BAA20)" userId="ae20cb24-b9f1-4bbe-985a-33ee26d05a57" providerId="ADAL" clId="{86F4A904-324D-451B-9C25-AE987BA8C488}" dt="2023-07-03T13:39:40.448" v="8489" actId="478"/>
          <ac:picMkLst>
            <pc:docMk/>
            <pc:sldMk cId="1513738220" sldId="265"/>
            <ac:picMk id="9" creationId="{D482631F-0AE0-EF4F-F69A-D69C60D4AF06}"/>
          </ac:picMkLst>
        </pc:picChg>
        <pc:picChg chg="add del mod ord">
          <ac:chgData name="Triana, Ashley (KSC-BAA20)" userId="ae20cb24-b9f1-4bbe-985a-33ee26d05a57" providerId="ADAL" clId="{86F4A904-324D-451B-9C25-AE987BA8C488}" dt="2023-07-03T13:39:39.014" v="8488" actId="478"/>
          <ac:picMkLst>
            <pc:docMk/>
            <pc:sldMk cId="1513738220" sldId="265"/>
            <ac:picMk id="11" creationId="{3C6917F6-4A9E-6267-E1DB-085125306935}"/>
          </ac:picMkLst>
        </pc:picChg>
        <pc:picChg chg="add mod">
          <ac:chgData name="Triana, Ashley (KSC-BAA20)" userId="ae20cb24-b9f1-4bbe-985a-33ee26d05a57" providerId="ADAL" clId="{86F4A904-324D-451B-9C25-AE987BA8C488}" dt="2023-07-05T21:45:07.510" v="12110" actId="14100"/>
          <ac:picMkLst>
            <pc:docMk/>
            <pc:sldMk cId="1513738220" sldId="265"/>
            <ac:picMk id="12" creationId="{4925F64F-2573-4D58-3FDD-09D9E61C353E}"/>
          </ac:picMkLst>
        </pc:picChg>
        <pc:picChg chg="add mod">
          <ac:chgData name="Triana, Ashley (KSC-BAA20)" userId="ae20cb24-b9f1-4bbe-985a-33ee26d05a57" providerId="ADAL" clId="{86F4A904-324D-451B-9C25-AE987BA8C488}" dt="2023-07-03T19:40:37.764" v="11113" actId="1076"/>
          <ac:picMkLst>
            <pc:docMk/>
            <pc:sldMk cId="1513738220" sldId="265"/>
            <ac:picMk id="14" creationId="{7FB01257-AAB6-268C-6F1E-7E4601574AE6}"/>
          </ac:picMkLst>
        </pc:picChg>
        <pc:picChg chg="add mod">
          <ac:chgData name="Triana, Ashley (KSC-BAA20)" userId="ae20cb24-b9f1-4bbe-985a-33ee26d05a57" providerId="ADAL" clId="{86F4A904-324D-451B-9C25-AE987BA8C488}" dt="2023-07-03T19:40:40.103" v="11114" actId="1076"/>
          <ac:picMkLst>
            <pc:docMk/>
            <pc:sldMk cId="1513738220" sldId="265"/>
            <ac:picMk id="17" creationId="{DC7D1E95-24A4-8C0B-A850-8049516638EA}"/>
          </ac:picMkLst>
        </pc:picChg>
        <pc:picChg chg="add mod">
          <ac:chgData name="Triana, Ashley (KSC-BAA20)" userId="ae20cb24-b9f1-4bbe-985a-33ee26d05a57" providerId="ADAL" clId="{86F4A904-324D-451B-9C25-AE987BA8C488}" dt="2023-07-03T19:40:52.826" v="11118" actId="1076"/>
          <ac:picMkLst>
            <pc:docMk/>
            <pc:sldMk cId="1513738220" sldId="265"/>
            <ac:picMk id="21" creationId="{B35395BA-0314-ECC7-32DB-9B0341D33144}"/>
          </ac:picMkLst>
        </pc:picChg>
      </pc:sldChg>
      <pc:sldChg chg="addSp delSp modSp new del mod setBg">
        <pc:chgData name="Triana, Ashley (KSC-BAA20)" userId="ae20cb24-b9f1-4bbe-985a-33ee26d05a57" providerId="ADAL" clId="{86F4A904-324D-451B-9C25-AE987BA8C488}" dt="2023-06-28T20:36:21.815" v="3682" actId="2696"/>
        <pc:sldMkLst>
          <pc:docMk/>
          <pc:sldMk cId="1937054378" sldId="266"/>
        </pc:sldMkLst>
        <pc:spChg chg="mod ord">
          <ac:chgData name="Triana, Ashley (KSC-BAA20)" userId="ae20cb24-b9f1-4bbe-985a-33ee26d05a57" providerId="ADAL" clId="{86F4A904-324D-451B-9C25-AE987BA8C488}" dt="2023-06-28T20:26:26.747" v="3664" actId="20577"/>
          <ac:spMkLst>
            <pc:docMk/>
            <pc:sldMk cId="1937054378" sldId="266"/>
            <ac:spMk id="2" creationId="{C6909167-03DB-DC95-77E6-63F3ED3DF150}"/>
          </ac:spMkLst>
        </pc:spChg>
        <pc:spChg chg="add del mod">
          <ac:chgData name="Triana, Ashley (KSC-BAA20)" userId="ae20cb24-b9f1-4bbe-985a-33ee26d05a57" providerId="ADAL" clId="{86F4A904-324D-451B-9C25-AE987BA8C488}" dt="2023-06-28T20:35:56.120" v="3674"/>
          <ac:spMkLst>
            <pc:docMk/>
            <pc:sldMk cId="1937054378" sldId="266"/>
            <ac:spMk id="3" creationId="{70EC67CA-5DA7-F087-8C23-540B01FE779E}"/>
          </ac:spMkLst>
        </pc:spChg>
        <pc:spChg chg="add del mod">
          <ac:chgData name="Triana, Ashley (KSC-BAA20)" userId="ae20cb24-b9f1-4bbe-985a-33ee26d05a57" providerId="ADAL" clId="{86F4A904-324D-451B-9C25-AE987BA8C488}" dt="2023-06-28T20:35:55.349" v="3672" actId="478"/>
          <ac:spMkLst>
            <pc:docMk/>
            <pc:sldMk cId="1937054378" sldId="266"/>
            <ac:spMk id="8" creationId="{FEC25C22-1F84-3BEB-9B4A-2AB03F9AE410}"/>
          </ac:spMkLst>
        </pc:spChg>
        <pc:spChg chg="add del">
          <ac:chgData name="Triana, Ashley (KSC-BAA20)" userId="ae20cb24-b9f1-4bbe-985a-33ee26d05a57" providerId="ADAL" clId="{86F4A904-324D-451B-9C25-AE987BA8C488}" dt="2023-06-28T20:26:23.207" v="3662" actId="26606"/>
          <ac:spMkLst>
            <pc:docMk/>
            <pc:sldMk cId="1937054378" sldId="266"/>
            <ac:spMk id="11" creationId="{37C89E4B-3C9F-44B9-8B86-D9E3D112D8EC}"/>
          </ac:spMkLst>
        </pc:spChg>
        <pc:picChg chg="del">
          <ac:chgData name="Triana, Ashley (KSC-BAA20)" userId="ae20cb24-b9f1-4bbe-985a-33ee26d05a57" providerId="ADAL" clId="{86F4A904-324D-451B-9C25-AE987BA8C488}" dt="2023-06-28T20:23:49.572" v="3608"/>
          <ac:picMkLst>
            <pc:docMk/>
            <pc:sldMk cId="1937054378" sldId="266"/>
            <ac:picMk id="4" creationId="{9AEFD283-1DC9-7C7C-3ECC-0FB3D2F2DE43}"/>
          </ac:picMkLst>
        </pc:picChg>
        <pc:picChg chg="add del mod">
          <ac:chgData name="Triana, Ashley (KSC-BAA20)" userId="ae20cb24-b9f1-4bbe-985a-33ee26d05a57" providerId="ADAL" clId="{86F4A904-324D-451B-9C25-AE987BA8C488}" dt="2023-06-28T20:24:21.846" v="3614"/>
          <ac:picMkLst>
            <pc:docMk/>
            <pc:sldMk cId="1937054378" sldId="266"/>
            <ac:picMk id="5" creationId="{43B0FB51-66E5-F626-68B6-4BEF5DD4DC5D}"/>
          </ac:picMkLst>
        </pc:picChg>
        <pc:picChg chg="del mod">
          <ac:chgData name="Triana, Ashley (KSC-BAA20)" userId="ae20cb24-b9f1-4bbe-985a-33ee26d05a57" providerId="ADAL" clId="{86F4A904-324D-451B-9C25-AE987BA8C488}" dt="2023-06-28T20:26:23.596" v="3663"/>
          <ac:picMkLst>
            <pc:docMk/>
            <pc:sldMk cId="1937054378" sldId="266"/>
            <ac:picMk id="6" creationId="{72526B4B-78A5-C68F-6297-D0F524609FC7}"/>
          </ac:picMkLst>
        </pc:picChg>
        <pc:picChg chg="add del mod">
          <ac:chgData name="Triana, Ashley (KSC-BAA20)" userId="ae20cb24-b9f1-4bbe-985a-33ee26d05a57" providerId="ADAL" clId="{86F4A904-324D-451B-9C25-AE987BA8C488}" dt="2023-06-28T20:36:13.488" v="3681" actId="478"/>
          <ac:picMkLst>
            <pc:docMk/>
            <pc:sldMk cId="1937054378" sldId="266"/>
            <ac:picMk id="7" creationId="{C338DE70-30A6-5DAE-C0FC-B3022E4FD35C}"/>
          </ac:picMkLst>
        </pc:picChg>
        <pc:picChg chg="add del mod">
          <ac:chgData name="Triana, Ashley (KSC-BAA20)" userId="ae20cb24-b9f1-4bbe-985a-33ee26d05a57" providerId="ADAL" clId="{86F4A904-324D-451B-9C25-AE987BA8C488}" dt="2023-06-28T20:35:56.120" v="3674"/>
          <ac:picMkLst>
            <pc:docMk/>
            <pc:sldMk cId="1937054378" sldId="266"/>
            <ac:picMk id="1026" creationId="{82C49B27-B73D-13FD-A075-360FC4EB4CDE}"/>
          </ac:picMkLst>
        </pc:picChg>
        <pc:cxnChg chg="add del">
          <ac:chgData name="Triana, Ashley (KSC-BAA20)" userId="ae20cb24-b9f1-4bbe-985a-33ee26d05a57" providerId="ADAL" clId="{86F4A904-324D-451B-9C25-AE987BA8C488}" dt="2023-06-28T20:26:23.207" v="3662" actId="26606"/>
          <ac:cxnSpMkLst>
            <pc:docMk/>
            <pc:sldMk cId="1937054378" sldId="266"/>
            <ac:cxnSpMk id="13" creationId="{AA2EAA10-076F-46BD-8F0F-B9A2FB77A85C}"/>
          </ac:cxnSpMkLst>
        </pc:cxnChg>
        <pc:cxnChg chg="add del">
          <ac:chgData name="Triana, Ashley (KSC-BAA20)" userId="ae20cb24-b9f1-4bbe-985a-33ee26d05a57" providerId="ADAL" clId="{86F4A904-324D-451B-9C25-AE987BA8C488}" dt="2023-06-28T20:26:23.207" v="3662" actId="26606"/>
          <ac:cxnSpMkLst>
            <pc:docMk/>
            <pc:sldMk cId="1937054378" sldId="266"/>
            <ac:cxnSpMk id="15" creationId="{D891E407-403B-4764-86C9-33A56D3BCAA3}"/>
          </ac:cxnSpMkLst>
        </pc:cxnChg>
      </pc:sldChg>
      <pc:sldChg chg="modSp new del mod">
        <pc:chgData name="Triana, Ashley (KSC-BAA20)" userId="ae20cb24-b9f1-4bbe-985a-33ee26d05a57" providerId="ADAL" clId="{86F4A904-324D-451B-9C25-AE987BA8C488}" dt="2023-06-28T18:32:27.167" v="3567" actId="47"/>
        <pc:sldMkLst>
          <pc:docMk/>
          <pc:sldMk cId="427923337" sldId="267"/>
        </pc:sldMkLst>
        <pc:spChg chg="mod">
          <ac:chgData name="Triana, Ashley (KSC-BAA20)" userId="ae20cb24-b9f1-4bbe-985a-33ee26d05a57" providerId="ADAL" clId="{86F4A904-324D-451B-9C25-AE987BA8C488}" dt="2023-06-28T18:29:31.825" v="3566" actId="20577"/>
          <ac:spMkLst>
            <pc:docMk/>
            <pc:sldMk cId="427923337" sldId="267"/>
            <ac:spMk id="2" creationId="{AB8D6783-F5D3-C8B1-6111-D797BBB8F66B}"/>
          </ac:spMkLst>
        </pc:spChg>
      </pc:sldChg>
      <pc:sldChg chg="modSp add del setBg">
        <pc:chgData name="Triana, Ashley (KSC-BAA20)" userId="ae20cb24-b9f1-4bbe-985a-33ee26d05a57" providerId="ADAL" clId="{86F4A904-324D-451B-9C25-AE987BA8C488}" dt="2023-06-28T18:23:02.952" v="3528" actId="47"/>
        <pc:sldMkLst>
          <pc:docMk/>
          <pc:sldMk cId="2220662982" sldId="267"/>
        </pc:sldMkLst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43" creationId="{C13F3732-7ABB-4893-9148-34B0493279CE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47" creationId="{200F2D4A-4DED-4B9F-84B6-C3460B432536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48" creationId="{BB964B96-CE06-4C01-9903-7757F8CDE433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49" creationId="{6B187D3F-93DB-4DD1-AE5F-DF60A27391F1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51" creationId="{EC72F2E6-E9FC-4962-8713-66518971599D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52" creationId="{2FC66805-CF4E-4E92-876A-5C3B654F80C0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53" creationId="{73BA904C-CE26-4359-94EC-3DA7C610526A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55" creationId="{959C521A-9C5A-4AC9-B1AF-390C1202D122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60" creationId="{F3328F0E-B5B1-4A5D-8262-24496A0F9875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61" creationId="{F04F2914-4CDA-401C-A6BF-4912F6862169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63" creationId="{AFCECD69-F01C-4F2E-B121-055E020032CC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65" creationId="{B05FE1B9-45CE-4FE2-AB6B-E6884C7D7481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73" creationId="{281644A5-6937-4456-A260-336299FEE4F7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76" creationId="{501096C5-A8BD-416E-AC02-3EC4BDACBFCF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77" creationId="{7B41DC75-2C9B-4AFD-B179-2E72B53506F3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78" creationId="{02D5EC85-BEC1-4F42-8D13-C560317E4626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83" creationId="{032C28D2-EF23-48D7-A5B1-3A518ABB2C25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84" creationId="{2B623312-81EF-4955-A954-598A7017FF5D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85" creationId="{D97A4847-BE3B-4EE8-8170-55BF6B7C81EC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86" creationId="{8CFD3824-19E1-4A43-99C4-617047FB7B27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89" creationId="{CF9D730A-8A32-4E03-9D19-8D489DC6A866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92" creationId="{C08A71A5-DEA6-44EF-A0D3-916179FEAF1A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94" creationId="{CED4D143-EF49-4485-80C2-A84082BA6796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96" creationId="{21CCD9C1-36C0-4B27-A327-3CEC499BAC21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97" creationId="{CAD518FF-06BD-4276-A957-3C0623A38728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100" creationId="{B4955C60-9857-4CB2-AA55-EB84002AF82F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k cId="2220662982" sldId="267"/>
            <ac:spMk id="108" creationId="{B64CE0A0-7EF0-44AF-BD4C-671C52F2999B}"/>
          </ac:spMkLst>
        </pc:sp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3" creationId="{C7024D2C-8049-49F3-B300-48DD2B09072F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5" creationId="{9027047C-E04E-48FE-830B-5762F6C51A86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8" creationId="{D9978F7A-F4CE-4046-8EC6-5F7BF1D4DEC7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41" creationId="{6AB30815-1255-4698-83EB-D71E6B7187A7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42" creationId="{33CED101-62E8-46B8-B5B0-7D944D5DA759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45" creationId="{2DF4C709-4C7B-43BF-AAFC-E39DCD19CFB7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50" creationId="{2EE0D787-348E-4AF7-B445-2ED363242C11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54" creationId="{0FF8FAE3-BC68-4414-BBDD-A8D57C50AA62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62" creationId="{FD6A8912-9F67-438C-B455-B7E440CE70E3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64" creationId="{2C88FEE4-18C4-4F48-BA47-0BF85C892596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67" creationId="{76DA23EC-2727-4424-B57D-10B29F91AB64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80" creationId="{E036BEA9-0FA9-4F2F-8668-5883CE9576F5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99" creationId="{041504B2-9125-401E-95EA-49ABFFA15B1F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106" creationId="{1984D277-9F2E-49DC-A328-27A394340104}"/>
          </ac:picMkLst>
        </pc:picChg>
        <pc:picChg chg="mod">
          <ac:chgData name="Triana, Ashley (KSC-BAA20)" userId="ae20cb24-b9f1-4bbe-985a-33ee26d05a57" providerId="ADAL" clId="{86F4A904-324D-451B-9C25-AE987BA8C488}" dt="2023-06-28T18:18:29.724" v="3527"/>
          <ac:picMkLst>
            <pc:docMk/>
            <pc:sldMk cId="2220662982" sldId="267"/>
            <ac:picMk id="110" creationId="{EB9601E3-D0C5-4B1A-B808-7ED5EC70983F}"/>
          </ac:picMkLst>
        </pc:picChg>
      </pc:sldChg>
      <pc:sldChg chg="modSp del modNotes modNotesTx">
        <pc:chgData name="Triana, Ashley (KSC-BAA20)" userId="ae20cb24-b9f1-4bbe-985a-33ee26d05a57" providerId="ADAL" clId="{86F4A904-324D-451B-9C25-AE987BA8C488}" dt="2023-06-29T17:44:56.344" v="4126" actId="2696"/>
        <pc:sldMkLst>
          <pc:docMk/>
          <pc:sldMk cId="2220662982" sldId="268"/>
        </pc:sldMkLst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43" creationId="{C13F3732-7ABB-4893-9148-34B0493279CE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47" creationId="{200F2D4A-4DED-4B9F-84B6-C3460B432536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48" creationId="{BB964B96-CE06-4C01-9903-7757F8CDE433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49" creationId="{6B187D3F-93DB-4DD1-AE5F-DF60A27391F1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51" creationId="{EC72F2E6-E9FC-4962-8713-66518971599D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52" creationId="{2FC66805-CF4E-4E92-876A-5C3B654F80C0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53" creationId="{73BA904C-CE26-4359-94EC-3DA7C610526A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55" creationId="{959C521A-9C5A-4AC9-B1AF-390C1202D122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60" creationId="{F3328F0E-B5B1-4A5D-8262-24496A0F9875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61" creationId="{F04F2914-4CDA-401C-A6BF-4912F6862169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63" creationId="{AFCECD69-F01C-4F2E-B121-055E020032CC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65" creationId="{B05FE1B9-45CE-4FE2-AB6B-E6884C7D7481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73" creationId="{281644A5-6937-4456-A260-336299FEE4F7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76" creationId="{501096C5-A8BD-416E-AC02-3EC4BDACBFCF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77" creationId="{7B41DC75-2C9B-4AFD-B179-2E72B53506F3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78" creationId="{02D5EC85-BEC1-4F42-8D13-C560317E4626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83" creationId="{032C28D2-EF23-48D7-A5B1-3A518ABB2C25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84" creationId="{2B623312-81EF-4955-A954-598A7017FF5D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85" creationId="{D97A4847-BE3B-4EE8-8170-55BF6B7C81EC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86" creationId="{8CFD3824-19E1-4A43-99C4-617047FB7B27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89" creationId="{CF9D730A-8A32-4E03-9D19-8D489DC6A866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92" creationId="{C08A71A5-DEA6-44EF-A0D3-916179FEAF1A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94" creationId="{CED4D143-EF49-4485-80C2-A84082BA6796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96" creationId="{21CCD9C1-36C0-4B27-A327-3CEC499BAC21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97" creationId="{CAD518FF-06BD-4276-A957-3C0623A38728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100" creationId="{B4955C60-9857-4CB2-AA55-EB84002AF82F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2220662982" sldId="268"/>
            <ac:spMk id="108" creationId="{B64CE0A0-7EF0-44AF-BD4C-671C52F2999B}"/>
          </ac:spMkLst>
        </pc:sp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3" creationId="{C7024D2C-8049-49F3-B300-48DD2B09072F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5" creationId="{9027047C-E04E-48FE-830B-5762F6C51A86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8" creationId="{D9978F7A-F4CE-4046-8EC6-5F7BF1D4DEC7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41" creationId="{6AB30815-1255-4698-83EB-D71E6B7187A7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42" creationId="{33CED101-62E8-46B8-B5B0-7D944D5DA759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45" creationId="{2DF4C709-4C7B-43BF-AAFC-E39DCD19CFB7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50" creationId="{2EE0D787-348E-4AF7-B445-2ED363242C11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54" creationId="{0FF8FAE3-BC68-4414-BBDD-A8D57C50AA62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62" creationId="{FD6A8912-9F67-438C-B455-B7E440CE70E3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64" creationId="{2C88FEE4-18C4-4F48-BA47-0BF85C892596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67" creationId="{76DA23EC-2727-4424-B57D-10B29F91AB64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80" creationId="{E036BEA9-0FA9-4F2F-8668-5883CE9576F5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99" creationId="{041504B2-9125-401E-95EA-49ABFFA15B1F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106" creationId="{1984D277-9F2E-49DC-A328-27A394340104}"/>
          </ac:picMkLst>
        </pc:picChg>
        <pc:picChg chg="mod">
          <ac:chgData name="Triana, Ashley (KSC-BAA20)" userId="ae20cb24-b9f1-4bbe-985a-33ee26d05a57" providerId="ADAL" clId="{86F4A904-324D-451B-9C25-AE987BA8C488}" dt="2023-06-29T17:39:08.590" v="4108"/>
          <ac:picMkLst>
            <pc:docMk/>
            <pc:sldMk cId="2220662982" sldId="268"/>
            <ac:picMk id="110" creationId="{EB9601E3-D0C5-4B1A-B808-7ED5EC70983F}"/>
          </ac:picMkLst>
        </pc:picChg>
      </pc:sldChg>
      <pc:sldChg chg="new del">
        <pc:chgData name="Triana, Ashley (KSC-BAA20)" userId="ae20cb24-b9f1-4bbe-985a-33ee26d05a57" providerId="ADAL" clId="{86F4A904-324D-451B-9C25-AE987BA8C488}" dt="2023-06-28T20:44:00.279" v="3684" actId="680"/>
        <pc:sldMkLst>
          <pc:docMk/>
          <pc:sldMk cId="1267089535" sldId="269"/>
        </pc:sldMkLst>
      </pc:sldChg>
      <pc:sldChg chg="addSp delSp modSp new del mod">
        <pc:chgData name="Triana, Ashley (KSC-BAA20)" userId="ae20cb24-b9f1-4bbe-985a-33ee26d05a57" providerId="ADAL" clId="{86F4A904-324D-451B-9C25-AE987BA8C488}" dt="2023-06-29T19:43:49.339" v="4333" actId="47"/>
        <pc:sldMkLst>
          <pc:docMk/>
          <pc:sldMk cId="4022832678" sldId="269"/>
        </pc:sldMkLst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4022832678" sldId="269"/>
            <ac:spMk id="2" creationId="{B413A21E-B680-C962-19CC-70A5DC03D60E}"/>
          </ac:spMkLst>
        </pc:spChg>
        <pc:spChg chg="add del mod">
          <ac:chgData name="Triana, Ashley (KSC-BAA20)" userId="ae20cb24-b9f1-4bbe-985a-33ee26d05a57" providerId="ADAL" clId="{86F4A904-324D-451B-9C25-AE987BA8C488}" dt="2023-06-29T17:39:08.590" v="4108"/>
          <ac:spMkLst>
            <pc:docMk/>
            <pc:sldMk cId="4022832678" sldId="269"/>
            <ac:spMk id="3" creationId="{C8455642-71B5-B767-590F-5DC1BD40E7D7}"/>
          </ac:spMkLst>
        </pc:spChg>
        <pc:spChg chg="add del mod">
          <ac:chgData name="Triana, Ashley (KSC-BAA20)" userId="ae20cb24-b9f1-4bbe-985a-33ee26d05a57" providerId="ADAL" clId="{86F4A904-324D-451B-9C25-AE987BA8C488}" dt="2023-06-28T20:45:27.818" v="3715" actId="478"/>
          <ac:spMkLst>
            <pc:docMk/>
            <pc:sldMk cId="4022832678" sldId="269"/>
            <ac:spMk id="4" creationId="{7CA7548D-38A8-A4DD-155C-0265D560E2DB}"/>
          </ac:spMkLst>
        </pc:spChg>
        <pc:spChg chg="add del mod">
          <ac:chgData name="Triana, Ashley (KSC-BAA20)" userId="ae20cb24-b9f1-4bbe-985a-33ee26d05a57" providerId="ADAL" clId="{86F4A904-324D-451B-9C25-AE987BA8C488}" dt="2023-06-28T20:51:02.800" v="3777" actId="478"/>
          <ac:spMkLst>
            <pc:docMk/>
            <pc:sldMk cId="4022832678" sldId="269"/>
            <ac:spMk id="5" creationId="{712C54E1-CA23-7117-35FE-F7F7EFB7C016}"/>
          </ac:spMkLst>
        </pc:spChg>
        <pc:picChg chg="add del mod">
          <ac:chgData name="Triana, Ashley (KSC-BAA20)" userId="ae20cb24-b9f1-4bbe-985a-33ee26d05a57" providerId="ADAL" clId="{86F4A904-324D-451B-9C25-AE987BA8C488}" dt="2023-06-29T19:43:37.154" v="4331"/>
          <ac:picMkLst>
            <pc:docMk/>
            <pc:sldMk cId="4022832678" sldId="269"/>
            <ac:picMk id="4" creationId="{6CD085D7-F1FC-ADAA-276A-5E93EBA09E1B}"/>
          </ac:picMkLst>
        </pc:picChg>
        <pc:picChg chg="add del mod">
          <ac:chgData name="Triana, Ashley (KSC-BAA20)" userId="ae20cb24-b9f1-4bbe-985a-33ee26d05a57" providerId="ADAL" clId="{86F4A904-324D-451B-9C25-AE987BA8C488}" dt="2023-06-28T20:51:02.808" v="3781"/>
          <ac:picMkLst>
            <pc:docMk/>
            <pc:sldMk cId="4022832678" sldId="269"/>
            <ac:picMk id="2050" creationId="{92A53DC1-186C-0B64-DC54-2A6B37147EAE}"/>
          </ac:picMkLst>
        </pc:picChg>
      </pc:sldChg>
      <pc:sldChg chg="addSp delSp modSp new mod modTransition setBg modNotesTx">
        <pc:chgData name="Triana, Ashley (KSC-BAA20)" userId="ae20cb24-b9f1-4bbe-985a-33ee26d05a57" providerId="ADAL" clId="{86F4A904-324D-451B-9C25-AE987BA8C488}" dt="2023-07-05T13:33:42.436" v="11218"/>
        <pc:sldMkLst>
          <pc:docMk/>
          <pc:sldMk cId="1094573958" sldId="270"/>
        </pc:sldMkLst>
        <pc:spChg chg="add del mod">
          <ac:chgData name="Triana, Ashley (KSC-BAA20)" userId="ae20cb24-b9f1-4bbe-985a-33ee26d05a57" providerId="ADAL" clId="{86F4A904-324D-451B-9C25-AE987BA8C488}" dt="2023-07-03T14:32:34.853" v="8924"/>
          <ac:spMkLst>
            <pc:docMk/>
            <pc:sldMk cId="1094573958" sldId="270"/>
            <ac:spMk id="2" creationId="{3BDEB7FB-6CFD-F508-149B-82B33018088E}"/>
          </ac:spMkLst>
        </pc:spChg>
        <pc:spChg chg="add del mod">
          <ac:chgData name="Triana, Ashley (KSC-BAA20)" userId="ae20cb24-b9f1-4bbe-985a-33ee26d05a57" providerId="ADAL" clId="{86F4A904-324D-451B-9C25-AE987BA8C488}" dt="2023-07-03T14:32:34.853" v="8924"/>
          <ac:spMkLst>
            <pc:docMk/>
            <pc:sldMk cId="1094573958" sldId="270"/>
            <ac:spMk id="3" creationId="{C71FBBFA-A32B-2F89-727C-B3DD78700A74}"/>
          </ac:spMkLst>
        </pc:spChg>
        <pc:spChg chg="add del">
          <ac:chgData name="Triana, Ashley (KSC-BAA20)" userId="ae20cb24-b9f1-4bbe-985a-33ee26d05a57" providerId="ADAL" clId="{86F4A904-324D-451B-9C25-AE987BA8C488}" dt="2023-06-29T17:43:47.448" v="4120" actId="26606"/>
          <ac:spMkLst>
            <pc:docMk/>
            <pc:sldMk cId="1094573958" sldId="270"/>
            <ac:spMk id="6" creationId="{04812C46-200A-4DEB-A05E-3ED6C68C2387}"/>
          </ac:spMkLst>
        </pc:spChg>
        <pc:spChg chg="add del">
          <ac:chgData name="Triana, Ashley (KSC-BAA20)" userId="ae20cb24-b9f1-4bbe-985a-33ee26d05a57" providerId="ADAL" clId="{86F4A904-324D-451B-9C25-AE987BA8C488}" dt="2023-06-29T17:42:53.506" v="4116" actId="26606"/>
          <ac:spMkLst>
            <pc:docMk/>
            <pc:sldMk cId="1094573958" sldId="270"/>
            <ac:spMk id="9" creationId="{42A4FC2C-047E-45A5-965D-8E1E3BF09BC6}"/>
          </ac:spMkLst>
        </pc:spChg>
        <pc:spChg chg="add del">
          <ac:chgData name="Triana, Ashley (KSC-BAA20)" userId="ae20cb24-b9f1-4bbe-985a-33ee26d05a57" providerId="ADAL" clId="{86F4A904-324D-451B-9C25-AE987BA8C488}" dt="2023-06-29T17:43:47.448" v="4120" actId="26606"/>
          <ac:spMkLst>
            <pc:docMk/>
            <pc:sldMk cId="1094573958" sldId="270"/>
            <ac:spMk id="11" creationId="{D1EA859B-E555-4109-94F3-6700E046E008}"/>
          </ac:spMkLst>
        </pc:spChg>
        <pc:picChg chg="add del mod ord">
          <ac:chgData name="Triana, Ashley (KSC-BAA20)" userId="ae20cb24-b9f1-4bbe-985a-33ee26d05a57" providerId="ADAL" clId="{86F4A904-324D-451B-9C25-AE987BA8C488}" dt="2023-06-30T20:08:55.239" v="6775" actId="14100"/>
          <ac:picMkLst>
            <pc:docMk/>
            <pc:sldMk cId="1094573958" sldId="270"/>
            <ac:picMk id="4" creationId="{76DFF1C3-7EA4-D7DD-A4E9-0940CB0ED0C9}"/>
          </ac:picMkLst>
        </pc:picChg>
        <pc:picChg chg="add del">
          <ac:chgData name="Triana, Ashley (KSC-BAA20)" userId="ae20cb24-b9f1-4bbe-985a-33ee26d05a57" providerId="ADAL" clId="{86F4A904-324D-451B-9C25-AE987BA8C488}" dt="2023-06-30T20:08:02.589" v="6763"/>
          <ac:picMkLst>
            <pc:docMk/>
            <pc:sldMk cId="1094573958" sldId="270"/>
            <ac:picMk id="5" creationId="{5988CADC-073B-33F0-B9F2-9F59D9219F78}"/>
          </ac:picMkLst>
        </pc:picChg>
      </pc:sldChg>
      <pc:sldChg chg="addSp delSp modSp add mod modTransition setBg delDesignElem">
        <pc:chgData name="Triana, Ashley (KSC-BAA20)" userId="ae20cb24-b9f1-4bbe-985a-33ee26d05a57" providerId="ADAL" clId="{86F4A904-324D-451B-9C25-AE987BA8C488}" dt="2023-07-05T13:37:36.895" v="11237"/>
        <pc:sldMkLst>
          <pc:docMk/>
          <pc:sldMk cId="2961560926" sldId="271"/>
        </pc:sldMkLst>
        <pc:spChg chg="del mod">
          <ac:chgData name="Triana, Ashley (KSC-BAA20)" userId="ae20cb24-b9f1-4bbe-985a-33ee26d05a57" providerId="ADAL" clId="{86F4A904-324D-451B-9C25-AE987BA8C488}" dt="2023-06-29T19:48:10.913" v="4503" actId="478"/>
          <ac:spMkLst>
            <pc:docMk/>
            <pc:sldMk cId="2961560926" sldId="271"/>
            <ac:spMk id="3" creationId="{9B375E10-C70F-4D89-A850-3182DFBC2C72}"/>
          </ac:spMkLst>
        </pc:spChg>
        <pc:spChg chg="mod">
          <ac:chgData name="Triana, Ashley (KSC-BAA20)" userId="ae20cb24-b9f1-4bbe-985a-33ee26d05a57" providerId="ADAL" clId="{86F4A904-324D-451B-9C25-AE987BA8C488}" dt="2023-07-03T19:06:00.488" v="10691" actId="2711"/>
          <ac:spMkLst>
            <pc:docMk/>
            <pc:sldMk cId="2961560926" sldId="271"/>
            <ac:spMk id="6" creationId="{8821841D-7DD1-0A4B-8C94-9DA67B2D6CEC}"/>
          </ac:spMkLst>
        </pc:spChg>
        <pc:spChg chg="add del">
          <ac:chgData name="Triana, Ashley (KSC-BAA20)" userId="ae20cb24-b9f1-4bbe-985a-33ee26d05a57" providerId="ADAL" clId="{86F4A904-324D-451B-9C25-AE987BA8C488}" dt="2023-06-30T14:42:43.166" v="5538" actId="26606"/>
          <ac:spMkLst>
            <pc:docMk/>
            <pc:sldMk cId="2961560926" sldId="271"/>
            <ac:spMk id="10" creationId="{37C89E4B-3C9F-44B9-8B86-D9E3D112D8EC}"/>
          </ac:spMkLst>
        </pc:spChg>
        <pc:spChg chg="add del">
          <ac:chgData name="Triana, Ashley (KSC-BAA20)" userId="ae20cb24-b9f1-4bbe-985a-33ee26d05a57" providerId="ADAL" clId="{86F4A904-324D-451B-9C25-AE987BA8C488}" dt="2023-06-30T12:50:31.050" v="5421"/>
          <ac:spMkLst>
            <pc:docMk/>
            <pc:sldMk cId="2961560926" sldId="271"/>
            <ac:spMk id="13" creationId="{37C89E4B-3C9F-44B9-8B86-D9E3D112D8EC}"/>
          </ac:spMkLst>
        </pc:spChg>
        <pc:spChg chg="add del">
          <ac:chgData name="Triana, Ashley (KSC-BAA20)" userId="ae20cb24-b9f1-4bbe-985a-33ee26d05a57" providerId="ADAL" clId="{86F4A904-324D-451B-9C25-AE987BA8C488}" dt="2023-06-30T14:42:52.841" v="5540" actId="26606"/>
          <ac:spMkLst>
            <pc:docMk/>
            <pc:sldMk cId="2961560926" sldId="271"/>
            <ac:spMk id="14" creationId="{657F69E0-C4B0-4BEC-A689-4F8D877F05D4}"/>
          </ac:spMkLst>
        </pc:spChg>
        <pc:spChg chg="add del">
          <ac:chgData name="Triana, Ashley (KSC-BAA20)" userId="ae20cb24-b9f1-4bbe-985a-33ee26d05a57" providerId="ADAL" clId="{86F4A904-324D-451B-9C25-AE987BA8C488}" dt="2023-06-30T14:42:52.841" v="5540" actId="26606"/>
          <ac:spMkLst>
            <pc:docMk/>
            <pc:sldMk cId="2961560926" sldId="271"/>
            <ac:spMk id="16" creationId="{9F6380B4-6A1C-481E-8408-B4E6C75B9B81}"/>
          </ac:spMkLst>
        </pc:spChg>
        <pc:picChg chg="mod ord">
          <ac:chgData name="Triana, Ashley (KSC-BAA20)" userId="ae20cb24-b9f1-4bbe-985a-33ee26d05a57" providerId="ADAL" clId="{86F4A904-324D-451B-9C25-AE987BA8C488}" dt="2023-06-30T14:42:53.489" v="5545" actId="14100"/>
          <ac:picMkLst>
            <pc:docMk/>
            <pc:sldMk cId="2961560926" sldId="271"/>
            <ac:picMk id="4" creationId="{0E0AE655-7C0D-404A-899E-281E25F3B568}"/>
          </ac:picMkLst>
        </pc:picChg>
        <pc:picChg chg="mod">
          <ac:chgData name="Triana, Ashley (KSC-BAA20)" userId="ae20cb24-b9f1-4bbe-985a-33ee26d05a57" providerId="ADAL" clId="{86F4A904-324D-451B-9C25-AE987BA8C488}" dt="2023-06-30T14:42:53.489" v="5545" actId="14100"/>
          <ac:picMkLst>
            <pc:docMk/>
            <pc:sldMk cId="2961560926" sldId="271"/>
            <ac:picMk id="8" creationId="{B17B4279-53E8-C549-9957-594B5F149AD2}"/>
          </ac:picMkLst>
        </pc:picChg>
        <pc:cxnChg chg="add del">
          <ac:chgData name="Triana, Ashley (KSC-BAA20)" userId="ae20cb24-b9f1-4bbe-985a-33ee26d05a57" providerId="ADAL" clId="{86F4A904-324D-451B-9C25-AE987BA8C488}" dt="2023-06-30T14:42:43.166" v="5538" actId="26606"/>
          <ac:cxnSpMkLst>
            <pc:docMk/>
            <pc:sldMk cId="2961560926" sldId="271"/>
            <ac:cxnSpMk id="11" creationId="{AA2EAA10-076F-46BD-8F0F-B9A2FB77A85C}"/>
          </ac:cxnSpMkLst>
        </pc:cxnChg>
        <pc:cxnChg chg="add del">
          <ac:chgData name="Triana, Ashley (KSC-BAA20)" userId="ae20cb24-b9f1-4bbe-985a-33ee26d05a57" providerId="ADAL" clId="{86F4A904-324D-451B-9C25-AE987BA8C488}" dt="2023-06-30T14:42:43.166" v="5538" actId="26606"/>
          <ac:cxnSpMkLst>
            <pc:docMk/>
            <pc:sldMk cId="2961560926" sldId="271"/>
            <ac:cxnSpMk id="12" creationId="{D891E407-403B-4764-86C9-33A56D3BCAA3}"/>
          </ac:cxnSpMkLst>
        </pc:cxnChg>
        <pc:cxnChg chg="add del">
          <ac:chgData name="Triana, Ashley (KSC-BAA20)" userId="ae20cb24-b9f1-4bbe-985a-33ee26d05a57" providerId="ADAL" clId="{86F4A904-324D-451B-9C25-AE987BA8C488}" dt="2023-06-30T12:50:31.050" v="5421"/>
          <ac:cxnSpMkLst>
            <pc:docMk/>
            <pc:sldMk cId="2961560926" sldId="271"/>
            <ac:cxnSpMk id="15" creationId="{AA2EAA10-076F-46BD-8F0F-B9A2FB77A85C}"/>
          </ac:cxnSpMkLst>
        </pc:cxnChg>
        <pc:cxnChg chg="add del">
          <ac:chgData name="Triana, Ashley (KSC-BAA20)" userId="ae20cb24-b9f1-4bbe-985a-33ee26d05a57" providerId="ADAL" clId="{86F4A904-324D-451B-9C25-AE987BA8C488}" dt="2023-06-30T12:50:31.050" v="5421"/>
          <ac:cxnSpMkLst>
            <pc:docMk/>
            <pc:sldMk cId="2961560926" sldId="271"/>
            <ac:cxnSpMk id="17" creationId="{D891E407-403B-4764-86C9-33A56D3BCAA3}"/>
          </ac:cxnSpMkLst>
        </pc:cxnChg>
      </pc:sldChg>
      <pc:sldChg chg="addSp delSp modSp new mod modTransition setBg modClrScheme modAnim chgLayout">
        <pc:chgData name="Triana, Ashley (KSC-BAA20)" userId="ae20cb24-b9f1-4bbe-985a-33ee26d05a57" providerId="ADAL" clId="{86F4A904-324D-451B-9C25-AE987BA8C488}" dt="2023-07-05T16:28:33.946" v="11712" actId="1076"/>
        <pc:sldMkLst>
          <pc:docMk/>
          <pc:sldMk cId="2579941602" sldId="272"/>
        </pc:sldMkLst>
        <pc:spChg chg="mod ord">
          <ac:chgData name="Triana, Ashley (KSC-BAA20)" userId="ae20cb24-b9f1-4bbe-985a-33ee26d05a57" providerId="ADAL" clId="{86F4A904-324D-451B-9C25-AE987BA8C488}" dt="2023-07-03T18:54:56.882" v="10516" actId="2711"/>
          <ac:spMkLst>
            <pc:docMk/>
            <pc:sldMk cId="2579941602" sldId="272"/>
            <ac:spMk id="2" creationId="{07E5EAF5-2B42-88BF-F719-DE961B13C4E5}"/>
          </ac:spMkLst>
        </pc:spChg>
        <pc:spChg chg="mod ord">
          <ac:chgData name="Triana, Ashley (KSC-BAA20)" userId="ae20cb24-b9f1-4bbe-985a-33ee26d05a57" providerId="ADAL" clId="{86F4A904-324D-451B-9C25-AE987BA8C488}" dt="2023-07-03T19:09:42.137" v="10703" actId="255"/>
          <ac:spMkLst>
            <pc:docMk/>
            <pc:sldMk cId="2579941602" sldId="272"/>
            <ac:spMk id="3" creationId="{9B2E232A-A4F8-28D7-B52A-6906FF03796E}"/>
          </ac:spMkLst>
        </pc:spChg>
        <pc:spChg chg="add mod ord">
          <ac:chgData name="Triana, Ashley (KSC-BAA20)" userId="ae20cb24-b9f1-4bbe-985a-33ee26d05a57" providerId="ADAL" clId="{86F4A904-324D-451B-9C25-AE987BA8C488}" dt="2023-07-03T19:09:48.288" v="10704" actId="255"/>
          <ac:spMkLst>
            <pc:docMk/>
            <pc:sldMk cId="2579941602" sldId="272"/>
            <ac:spMk id="4" creationId="{B0F940B6-8800-3162-E3E7-68268D3FE0AB}"/>
          </ac:spMkLst>
        </pc:spChg>
        <pc:spChg chg="add del mod">
          <ac:chgData name="Triana, Ashley (KSC-BAA20)" userId="ae20cb24-b9f1-4bbe-985a-33ee26d05a57" providerId="ADAL" clId="{86F4A904-324D-451B-9C25-AE987BA8C488}" dt="2023-06-30T11:39:09.834" v="4862" actId="478"/>
          <ac:spMkLst>
            <pc:docMk/>
            <pc:sldMk cId="2579941602" sldId="272"/>
            <ac:spMk id="5" creationId="{ADDD835F-679F-1446-8ED5-81D15927A080}"/>
          </ac:spMkLst>
        </pc:spChg>
        <pc:spChg chg="mod">
          <ac:chgData name="Triana, Ashley (KSC-BAA20)" userId="ae20cb24-b9f1-4bbe-985a-33ee26d05a57" providerId="ADAL" clId="{86F4A904-324D-451B-9C25-AE987BA8C488}" dt="2023-07-05T16:28:33.946" v="11712" actId="1076"/>
          <ac:spMkLst>
            <pc:docMk/>
            <pc:sldMk cId="2579941602" sldId="272"/>
            <ac:spMk id="5" creationId="{E6C95F46-282A-96D6-500D-E1883A522EB0}"/>
          </ac:spMkLst>
        </pc:spChg>
        <pc:spChg chg="add del mod ord">
          <ac:chgData name="Triana, Ashley (KSC-BAA20)" userId="ae20cb24-b9f1-4bbe-985a-33ee26d05a57" providerId="ADAL" clId="{86F4A904-324D-451B-9C25-AE987BA8C488}" dt="2023-06-30T11:39:23.527" v="4864" actId="700"/>
          <ac:spMkLst>
            <pc:docMk/>
            <pc:sldMk cId="2579941602" sldId="272"/>
            <ac:spMk id="6" creationId="{3FFB68D7-019E-06AB-D27E-ADB6141B8350}"/>
          </ac:spMkLst>
        </pc:spChg>
        <pc:spChg chg="add del mod ord">
          <ac:chgData name="Triana, Ashley (KSC-BAA20)" userId="ae20cb24-b9f1-4bbe-985a-33ee26d05a57" providerId="ADAL" clId="{86F4A904-324D-451B-9C25-AE987BA8C488}" dt="2023-06-30T11:39:23.527" v="4864" actId="700"/>
          <ac:spMkLst>
            <pc:docMk/>
            <pc:sldMk cId="2579941602" sldId="272"/>
            <ac:spMk id="7" creationId="{F6C535A9-2A3A-FE62-177B-CFD9DD112F3A}"/>
          </ac:spMkLst>
        </pc:spChg>
        <pc:picChg chg="add del mod">
          <ac:chgData name="Triana, Ashley (KSC-BAA20)" userId="ae20cb24-b9f1-4bbe-985a-33ee26d05a57" providerId="ADAL" clId="{86F4A904-324D-451B-9C25-AE987BA8C488}" dt="2023-06-30T12:47:30.317" v="5380" actId="931"/>
          <ac:picMkLst>
            <pc:docMk/>
            <pc:sldMk cId="2579941602" sldId="272"/>
            <ac:picMk id="9" creationId="{644DAAE4-04A5-AA97-2322-44E53A32D4D7}"/>
          </ac:picMkLst>
        </pc:picChg>
        <pc:picChg chg="add del mod">
          <ac:chgData name="Triana, Ashley (KSC-BAA20)" userId="ae20cb24-b9f1-4bbe-985a-33ee26d05a57" providerId="ADAL" clId="{86F4A904-324D-451B-9C25-AE987BA8C488}" dt="2023-06-30T12:47:30.317" v="5380" actId="931"/>
          <ac:picMkLst>
            <pc:docMk/>
            <pc:sldMk cId="2579941602" sldId="272"/>
            <ac:picMk id="11" creationId="{6D13418D-D318-5828-915A-4003B1636B71}"/>
          </ac:picMkLst>
        </pc:picChg>
        <pc:picChg chg="add del mod">
          <ac:chgData name="Triana, Ashley (KSC-BAA20)" userId="ae20cb24-b9f1-4bbe-985a-33ee26d05a57" providerId="ADAL" clId="{86F4A904-324D-451B-9C25-AE987BA8C488}" dt="2023-06-30T12:47:30.317" v="5380" actId="931"/>
          <ac:picMkLst>
            <pc:docMk/>
            <pc:sldMk cId="2579941602" sldId="272"/>
            <ac:picMk id="13" creationId="{FD078BF8-857A-F3D1-60A2-DEFFE05C951C}"/>
          </ac:picMkLst>
        </pc:picChg>
        <pc:picChg chg="add mod ord">
          <ac:chgData name="Triana, Ashley (KSC-BAA20)" userId="ae20cb24-b9f1-4bbe-985a-33ee26d05a57" providerId="ADAL" clId="{86F4A904-324D-451B-9C25-AE987BA8C488}" dt="2023-06-30T13:17:31.421" v="5489" actId="1076"/>
          <ac:picMkLst>
            <pc:docMk/>
            <pc:sldMk cId="2579941602" sldId="272"/>
            <ac:picMk id="15" creationId="{F7F53662-198D-ABEB-AAB5-BC1D2DC19A94}"/>
          </ac:picMkLst>
        </pc:picChg>
        <pc:picChg chg="add mod ord">
          <ac:chgData name="Triana, Ashley (KSC-BAA20)" userId="ae20cb24-b9f1-4bbe-985a-33ee26d05a57" providerId="ADAL" clId="{86F4A904-324D-451B-9C25-AE987BA8C488}" dt="2023-06-30T13:17:47.781" v="5491" actId="1076"/>
          <ac:picMkLst>
            <pc:docMk/>
            <pc:sldMk cId="2579941602" sldId="272"/>
            <ac:picMk id="17" creationId="{8561C071-60ED-D207-4B27-55D4187F06F5}"/>
          </ac:picMkLst>
        </pc:picChg>
        <pc:picChg chg="add del mod ord">
          <ac:chgData name="Triana, Ashley (KSC-BAA20)" userId="ae20cb24-b9f1-4bbe-985a-33ee26d05a57" providerId="ADAL" clId="{86F4A904-324D-451B-9C25-AE987BA8C488}" dt="2023-06-30T19:49:57.758" v="6568" actId="478"/>
          <ac:picMkLst>
            <pc:docMk/>
            <pc:sldMk cId="2579941602" sldId="272"/>
            <ac:picMk id="19" creationId="{1E639045-B47B-B32A-2227-3C5AD3EB3EDC}"/>
          </ac:picMkLst>
        </pc:picChg>
      </pc:sldChg>
      <pc:sldChg chg="add del setBg">
        <pc:chgData name="Triana, Ashley (KSC-BAA20)" userId="ae20cb24-b9f1-4bbe-985a-33ee26d05a57" providerId="ADAL" clId="{86F4A904-324D-451B-9C25-AE987BA8C488}" dt="2023-06-30T20:03:56.150" v="6753"/>
        <pc:sldMkLst>
          <pc:docMk/>
          <pc:sldMk cId="2220662982" sldId="273"/>
        </pc:sldMkLst>
      </pc:sldChg>
      <pc:sldChg chg="addSp delSp modSp new mod modTransition setBg">
        <pc:chgData name="Triana, Ashley (KSC-BAA20)" userId="ae20cb24-b9f1-4bbe-985a-33ee26d05a57" providerId="ADAL" clId="{86F4A904-324D-451B-9C25-AE987BA8C488}" dt="2023-07-14T14:34:29.608" v="13137" actId="20577"/>
        <pc:sldMkLst>
          <pc:docMk/>
          <pc:sldMk cId="4105489870" sldId="273"/>
        </pc:sldMkLst>
        <pc:spChg chg="mod ord">
          <ac:chgData name="Triana, Ashley (KSC-BAA20)" userId="ae20cb24-b9f1-4bbe-985a-33ee26d05a57" providerId="ADAL" clId="{86F4A904-324D-451B-9C25-AE987BA8C488}" dt="2023-07-03T19:26:10.090" v="10965" actId="255"/>
          <ac:spMkLst>
            <pc:docMk/>
            <pc:sldMk cId="4105489870" sldId="273"/>
            <ac:spMk id="2" creationId="{C680E6D8-5190-7B2F-66E6-EA168398C9B2}"/>
          </ac:spMkLst>
        </pc:spChg>
        <pc:spChg chg="mod ord">
          <ac:chgData name="Triana, Ashley (KSC-BAA20)" userId="ae20cb24-b9f1-4bbe-985a-33ee26d05a57" providerId="ADAL" clId="{86F4A904-324D-451B-9C25-AE987BA8C488}" dt="2023-07-05T20:54:28.245" v="11768" actId="14100"/>
          <ac:spMkLst>
            <pc:docMk/>
            <pc:sldMk cId="4105489870" sldId="273"/>
            <ac:spMk id="3" creationId="{4BAC8FFB-237B-4165-60BA-C351E8977B02}"/>
          </ac:spMkLst>
        </pc:spChg>
        <pc:spChg chg="add del mod">
          <ac:chgData name="Triana, Ashley (KSC-BAA20)" userId="ae20cb24-b9f1-4bbe-985a-33ee26d05a57" providerId="ADAL" clId="{86F4A904-324D-451B-9C25-AE987BA8C488}" dt="2023-07-03T17:33:40.674" v="10107" actId="478"/>
          <ac:spMkLst>
            <pc:docMk/>
            <pc:sldMk cId="4105489870" sldId="273"/>
            <ac:spMk id="7" creationId="{C2DD77FC-6757-32D2-D058-43A98B809D73}"/>
          </ac:spMkLst>
        </pc:spChg>
        <pc:spChg chg="add mod">
          <ac:chgData name="Triana, Ashley (KSC-BAA20)" userId="ae20cb24-b9f1-4bbe-985a-33ee26d05a57" providerId="ADAL" clId="{86F4A904-324D-451B-9C25-AE987BA8C488}" dt="2023-07-05T14:11:44.086" v="11244" actId="20577"/>
          <ac:spMkLst>
            <pc:docMk/>
            <pc:sldMk cId="4105489870" sldId="273"/>
            <ac:spMk id="8" creationId="{E40920D0-5FB2-F916-3906-7F4392CA6BC7}"/>
          </ac:spMkLst>
        </pc:spChg>
        <pc:spChg chg="add del">
          <ac:chgData name="Triana, Ashley (KSC-BAA20)" userId="ae20cb24-b9f1-4bbe-985a-33ee26d05a57" providerId="ADAL" clId="{86F4A904-324D-451B-9C25-AE987BA8C488}" dt="2023-07-03T17:08:45.644" v="9651" actId="26606"/>
          <ac:spMkLst>
            <pc:docMk/>
            <pc:sldMk cId="4105489870" sldId="273"/>
            <ac:spMk id="10" creationId="{99ED5833-B85B-4103-8A3B-CAB0308E6C15}"/>
          </ac:spMkLst>
        </pc:spChg>
        <pc:spChg chg="add">
          <ac:chgData name="Triana, Ashley (KSC-BAA20)" userId="ae20cb24-b9f1-4bbe-985a-33ee26d05a57" providerId="ADAL" clId="{86F4A904-324D-451B-9C25-AE987BA8C488}" dt="2023-07-03T17:11:02.260" v="9658" actId="26606"/>
          <ac:spMkLst>
            <pc:docMk/>
            <pc:sldMk cId="4105489870" sldId="273"/>
            <ac:spMk id="11" creationId="{99ED5833-B85B-4103-8A3B-CAB0308E6C15}"/>
          </ac:spMkLst>
        </pc:spChg>
        <pc:spChg chg="add mod">
          <ac:chgData name="Triana, Ashley (KSC-BAA20)" userId="ae20cb24-b9f1-4bbe-985a-33ee26d05a57" providerId="ADAL" clId="{86F4A904-324D-451B-9C25-AE987BA8C488}" dt="2023-07-14T13:38:37.890" v="13067" actId="14100"/>
          <ac:spMkLst>
            <pc:docMk/>
            <pc:sldMk cId="4105489870" sldId="273"/>
            <ac:spMk id="12" creationId="{BB608116-20CD-DE42-8DA8-00E910FD9A2D}"/>
          </ac:spMkLst>
        </pc:spChg>
        <pc:spChg chg="add mod">
          <ac:chgData name="Triana, Ashley (KSC-BAA20)" userId="ae20cb24-b9f1-4bbe-985a-33ee26d05a57" providerId="ADAL" clId="{86F4A904-324D-451B-9C25-AE987BA8C488}" dt="2023-07-14T14:34:29.608" v="13137" actId="20577"/>
          <ac:spMkLst>
            <pc:docMk/>
            <pc:sldMk cId="4105489870" sldId="273"/>
            <ac:spMk id="14" creationId="{676E5200-A802-39F5-BA49-2B5CBF71C79B}"/>
          </ac:spMkLst>
        </pc:spChg>
        <pc:spChg chg="add del">
          <ac:chgData name="Triana, Ashley (KSC-BAA20)" userId="ae20cb24-b9f1-4bbe-985a-33ee26d05a57" providerId="ADAL" clId="{86F4A904-324D-451B-9C25-AE987BA8C488}" dt="2023-07-03T17:08:32.793" v="9638" actId="26606"/>
          <ac:spMkLst>
            <pc:docMk/>
            <pc:sldMk cId="4105489870" sldId="273"/>
            <ac:spMk id="15" creationId="{99ED5833-B85B-4103-8A3B-CAB0308E6C15}"/>
          </ac:spMkLst>
        </pc:spChg>
        <pc:spChg chg="add del">
          <ac:chgData name="Triana, Ashley (KSC-BAA20)" userId="ae20cb24-b9f1-4bbe-985a-33ee26d05a57" providerId="ADAL" clId="{86F4A904-324D-451B-9C25-AE987BA8C488}" dt="2023-07-03T17:08:41.654" v="9642" actId="26606"/>
          <ac:spMkLst>
            <pc:docMk/>
            <pc:sldMk cId="4105489870" sldId="273"/>
            <ac:spMk id="17" creationId="{F04E4CBA-303B-48BD-8451-C2701CB0EEBF}"/>
          </ac:spMkLst>
        </pc:spChg>
        <pc:spChg chg="add del">
          <ac:chgData name="Triana, Ashley (KSC-BAA20)" userId="ae20cb24-b9f1-4bbe-985a-33ee26d05a57" providerId="ADAL" clId="{86F4A904-324D-451B-9C25-AE987BA8C488}" dt="2023-07-03T17:08:41.654" v="9642" actId="26606"/>
          <ac:spMkLst>
            <pc:docMk/>
            <pc:sldMk cId="4105489870" sldId="273"/>
            <ac:spMk id="18" creationId="{231BF440-39FA-4087-84CC-2EEC0BBDAF29}"/>
          </ac:spMkLst>
        </pc:spChg>
        <pc:spChg chg="add del">
          <ac:chgData name="Triana, Ashley (KSC-BAA20)" userId="ae20cb24-b9f1-4bbe-985a-33ee26d05a57" providerId="ADAL" clId="{86F4A904-324D-451B-9C25-AE987BA8C488}" dt="2023-07-03T17:08:41.654" v="9642" actId="26606"/>
          <ac:spMkLst>
            <pc:docMk/>
            <pc:sldMk cId="4105489870" sldId="273"/>
            <ac:spMk id="19" creationId="{F6CA58B3-AFCC-4A40-9882-50D5080879B0}"/>
          </ac:spMkLst>
        </pc:spChg>
        <pc:spChg chg="add mod">
          <ac:chgData name="Triana, Ashley (KSC-BAA20)" userId="ae20cb24-b9f1-4bbe-985a-33ee26d05a57" providerId="ADAL" clId="{86F4A904-324D-451B-9C25-AE987BA8C488}" dt="2023-07-14T14:11:05.552" v="13126" actId="1076"/>
          <ac:spMkLst>
            <pc:docMk/>
            <pc:sldMk cId="4105489870" sldId="273"/>
            <ac:spMk id="20" creationId="{58C18B6D-62E2-3A99-8546-83DF48BBF3C0}"/>
          </ac:spMkLst>
        </pc:spChg>
        <pc:spChg chg="add del">
          <ac:chgData name="Triana, Ashley (KSC-BAA20)" userId="ae20cb24-b9f1-4bbe-985a-33ee26d05a57" providerId="ADAL" clId="{86F4A904-324D-451B-9C25-AE987BA8C488}" dt="2023-07-03T17:08:41.654" v="9642" actId="26606"/>
          <ac:spMkLst>
            <pc:docMk/>
            <pc:sldMk cId="4105489870" sldId="273"/>
            <ac:spMk id="21" creationId="{75C56826-D4E5-42ED-8529-079651CB3005}"/>
          </ac:spMkLst>
        </pc:spChg>
        <pc:spChg chg="add del">
          <ac:chgData name="Triana, Ashley (KSC-BAA20)" userId="ae20cb24-b9f1-4bbe-985a-33ee26d05a57" providerId="ADAL" clId="{86F4A904-324D-451B-9C25-AE987BA8C488}" dt="2023-07-03T17:08:41.654" v="9642" actId="26606"/>
          <ac:spMkLst>
            <pc:docMk/>
            <pc:sldMk cId="4105489870" sldId="273"/>
            <ac:spMk id="23" creationId="{82095FCE-EF05-4443-B97A-85DEE3A5CA17}"/>
          </ac:spMkLst>
        </pc:spChg>
        <pc:spChg chg="add mod">
          <ac:chgData name="Triana, Ashley (KSC-BAA20)" userId="ae20cb24-b9f1-4bbe-985a-33ee26d05a57" providerId="ADAL" clId="{86F4A904-324D-451B-9C25-AE987BA8C488}" dt="2023-07-03T19:27:06.981" v="10978" actId="1076"/>
          <ac:spMkLst>
            <pc:docMk/>
            <pc:sldMk cId="4105489870" sldId="273"/>
            <ac:spMk id="24" creationId="{CF248750-CE96-BAEC-F5DD-2D54B02B8A20}"/>
          </ac:spMkLst>
        </pc:spChg>
        <pc:spChg chg="add del">
          <ac:chgData name="Triana, Ashley (KSC-BAA20)" userId="ae20cb24-b9f1-4bbe-985a-33ee26d05a57" providerId="ADAL" clId="{86F4A904-324D-451B-9C25-AE987BA8C488}" dt="2023-07-03T17:08:41.654" v="9642" actId="26606"/>
          <ac:spMkLst>
            <pc:docMk/>
            <pc:sldMk cId="4105489870" sldId="273"/>
            <ac:spMk id="25" creationId="{CA00AE6B-AA30-4CF8-BA6F-339B780AD76C}"/>
          </ac:spMkLst>
        </pc:spChg>
        <pc:spChg chg="add mod">
          <ac:chgData name="Triana, Ashley (KSC-BAA20)" userId="ae20cb24-b9f1-4bbe-985a-33ee26d05a57" providerId="ADAL" clId="{86F4A904-324D-451B-9C25-AE987BA8C488}" dt="2023-07-03T19:27:16.597" v="10980" actId="14100"/>
          <ac:spMkLst>
            <pc:docMk/>
            <pc:sldMk cId="4105489870" sldId="273"/>
            <ac:spMk id="27" creationId="{6CE2FEC2-091D-A97F-5B1E-82294F158EE1}"/>
          </ac:spMkLst>
        </pc:spChg>
        <pc:spChg chg="add mod">
          <ac:chgData name="Triana, Ashley (KSC-BAA20)" userId="ae20cb24-b9f1-4bbe-985a-33ee26d05a57" providerId="ADAL" clId="{86F4A904-324D-451B-9C25-AE987BA8C488}" dt="2023-07-03T19:27:23.448" v="10981" actId="1076"/>
          <ac:spMkLst>
            <pc:docMk/>
            <pc:sldMk cId="4105489870" sldId="273"/>
            <ac:spMk id="29" creationId="{9BC9748A-9A45-F12E-DC1C-AA5B5FDC494A}"/>
          </ac:spMkLst>
        </pc:spChg>
        <pc:picChg chg="add mod">
          <ac:chgData name="Triana, Ashley (KSC-BAA20)" userId="ae20cb24-b9f1-4bbe-985a-33ee26d05a57" providerId="ADAL" clId="{86F4A904-324D-451B-9C25-AE987BA8C488}" dt="2023-07-03T19:26:29.160" v="10968" actId="1076"/>
          <ac:picMkLst>
            <pc:docMk/>
            <pc:sldMk cId="4105489870" sldId="273"/>
            <ac:picMk id="4" creationId="{C4BA5198-8A37-6755-88C2-97871C0023BC}"/>
          </ac:picMkLst>
        </pc:picChg>
        <pc:picChg chg="add del mod">
          <ac:chgData name="Triana, Ashley (KSC-BAA20)" userId="ae20cb24-b9f1-4bbe-985a-33ee26d05a57" providerId="ADAL" clId="{86F4A904-324D-451B-9C25-AE987BA8C488}" dt="2023-07-03T17:08:48.319" v="9655"/>
          <ac:picMkLst>
            <pc:docMk/>
            <pc:sldMk cId="4105489870" sldId="273"/>
            <ac:picMk id="5" creationId="{AF35F5D6-F9C5-6DC7-083B-93787C5B3DC8}"/>
          </ac:picMkLst>
        </pc:picChg>
        <pc:picChg chg="add mod">
          <ac:chgData name="Triana, Ashley (KSC-BAA20)" userId="ae20cb24-b9f1-4bbe-985a-33ee26d05a57" providerId="ADAL" clId="{86F4A904-324D-451B-9C25-AE987BA8C488}" dt="2023-07-03T19:26:35.204" v="10969" actId="1076"/>
          <ac:picMkLst>
            <pc:docMk/>
            <pc:sldMk cId="4105489870" sldId="273"/>
            <ac:picMk id="6" creationId="{FE33D996-622F-4653-95B1-E59D8E9A4D27}"/>
          </ac:picMkLst>
        </pc:picChg>
      </pc:sldChg>
      <pc:sldChg chg="add del">
        <pc:chgData name="Triana, Ashley (KSC-BAA20)" userId="ae20cb24-b9f1-4bbe-985a-33ee26d05a57" providerId="ADAL" clId="{86F4A904-324D-451B-9C25-AE987BA8C488}" dt="2023-06-28T20:36:06.824" v="3678"/>
        <pc:sldMkLst>
          <pc:docMk/>
          <pc:sldMk cId="2487894911" sldId="15644"/>
        </pc:sldMkLst>
      </pc:sldChg>
      <pc:sldMasterChg chg="modSp modSldLayout">
        <pc:chgData name="Triana, Ashley (KSC-BAA20)" userId="ae20cb24-b9f1-4bbe-985a-33ee26d05a57" providerId="ADAL" clId="{86F4A904-324D-451B-9C25-AE987BA8C488}" dt="2023-06-29T17:39:08.590" v="4108"/>
        <pc:sldMasterMkLst>
          <pc:docMk/>
          <pc:sldMasterMk cId="2431396023" sldId="2147483648"/>
        </pc:sldMasterMkLst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asterMk cId="2431396023" sldId="2147483648"/>
            <ac:spMk id="2" creationId="{2275CDD2-F9A2-BE57-879C-E28A57714526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asterMk cId="2431396023" sldId="2147483648"/>
            <ac:spMk id="3" creationId="{BCB6652A-7979-FC0B-6238-0D4F4979AD6F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asterMk cId="2431396023" sldId="2147483648"/>
            <ac:spMk id="4" creationId="{FCB6FBE1-192C-C725-35E3-8380A55695C1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asterMk cId="2431396023" sldId="2147483648"/>
            <ac:spMk id="5" creationId="{33DE84D6-7DAB-0EE8-EDAB-05F08D499DCE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asterMk cId="2431396023" sldId="2147483648"/>
            <ac:spMk id="6" creationId="{6652EB79-36C6-BD83-2823-30462E1039F0}"/>
          </ac:spMkLst>
        </pc:sp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2431396023" sldId="2147483648"/>
            <pc:sldLayoutMk cId="320018363" sldId="2147483649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320018363" sldId="2147483649"/>
              <ac:spMk id="2" creationId="{900F0371-E303-2F8C-C965-08DF033E18A5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320018363" sldId="2147483649"/>
              <ac:spMk id="3" creationId="{6EB0E457-DC03-7D62-62C7-BB2E3090C3D5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2431396023" sldId="2147483648"/>
            <pc:sldLayoutMk cId="3058509418" sldId="2147483651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3058509418" sldId="2147483651"/>
              <ac:spMk id="2" creationId="{0F9B10E6-DFC2-C2BC-9992-E5A6AC7BF66C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3058509418" sldId="2147483651"/>
              <ac:spMk id="3" creationId="{3AAF82F6-6F5E-1DF9-DD46-99475CED8263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2431396023" sldId="2147483648"/>
            <pc:sldLayoutMk cId="4011342994" sldId="2147483652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4011342994" sldId="2147483652"/>
              <ac:spMk id="3" creationId="{B751CC6F-E366-EEFE-9051-D49F2656C69D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4011342994" sldId="2147483652"/>
              <ac:spMk id="4" creationId="{9906BDEE-A4BF-3633-BB51-6D0F0AA33FAA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2431396023" sldId="2147483648"/>
            <pc:sldLayoutMk cId="4171860288" sldId="2147483653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4171860288" sldId="2147483653"/>
              <ac:spMk id="2" creationId="{E6B21A0B-B47B-E5D4-0C00-8A1B6411E526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4171860288" sldId="2147483653"/>
              <ac:spMk id="3" creationId="{EB48BE68-6356-FEF1-EA59-F250A6584DCE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4171860288" sldId="2147483653"/>
              <ac:spMk id="4" creationId="{C03F065C-C795-070D-7EFE-6F1E9EA94C8B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4171860288" sldId="2147483653"/>
              <ac:spMk id="5" creationId="{8FCE3AFD-27A0-7605-DF06-EC66956D9CEA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4171860288" sldId="2147483653"/>
              <ac:spMk id="6" creationId="{E48031A4-C6E8-B060-9584-DF209E920A25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2431396023" sldId="2147483648"/>
            <pc:sldLayoutMk cId="642181755" sldId="2147483656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642181755" sldId="2147483656"/>
              <ac:spMk id="2" creationId="{2D5F4C7B-75EC-6178-7F1C-BAB1BBD4C0AF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642181755" sldId="2147483656"/>
              <ac:spMk id="3" creationId="{0C4BD988-790A-2904-E5D1-D7A9B1FDEC52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642181755" sldId="2147483656"/>
              <ac:spMk id="4" creationId="{7723F9AC-6072-2A67-F6E7-6D63A50E0D6B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2431396023" sldId="2147483648"/>
            <pc:sldLayoutMk cId="2035986605" sldId="2147483657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2035986605" sldId="2147483657"/>
              <ac:spMk id="2" creationId="{1D1AB387-25CC-3735-02D4-D9C79A231287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2035986605" sldId="2147483657"/>
              <ac:spMk id="3" creationId="{D9C417FB-D811-5C7E-6E59-8BF53CB6FF4B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2035986605" sldId="2147483657"/>
              <ac:spMk id="4" creationId="{9423199C-BEE4-6E9B-79F8-CF0BFFA5484F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2431396023" sldId="2147483648"/>
            <pc:sldLayoutMk cId="3468090957" sldId="2147483659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3468090957" sldId="2147483659"/>
              <ac:spMk id="2" creationId="{4A956B46-0725-09A1-2A07-379A45F7F65B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2431396023" sldId="2147483648"/>
              <pc:sldLayoutMk cId="3468090957" sldId="2147483659"/>
              <ac:spMk id="3" creationId="{8C3F3834-E79F-0D97-40A8-C4AABEA3FA91}"/>
            </ac:spMkLst>
          </pc:spChg>
        </pc:sldLayoutChg>
      </pc:sldMasterChg>
      <pc:sldMasterChg chg="modSp del delSldLayout modSldLayout">
        <pc:chgData name="Triana, Ashley (KSC-BAA20)" userId="ae20cb24-b9f1-4bbe-985a-33ee26d05a57" providerId="ADAL" clId="{86F4A904-324D-451B-9C25-AE987BA8C488}" dt="2023-06-28T18:23:02.952" v="3528" actId="47"/>
        <pc:sldMasterMkLst>
          <pc:docMk/>
          <pc:sldMasterMk cId="568910253" sldId="2147483660"/>
        </pc:sldMasterMkLst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asterMk cId="568910253" sldId="2147483660"/>
            <ac:spMk id="2" creationId="{00000000-0000-0000-0000-000000000000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asterMk cId="568910253" sldId="2147483660"/>
            <ac:spMk id="3" creationId="{00000000-0000-0000-0000-000000000000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asterMk cId="568910253" sldId="2147483660"/>
            <ac:spMk id="4" creationId="{00000000-0000-0000-0000-000000000000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asterMk cId="568910253" sldId="2147483660"/>
            <ac:spMk id="5" creationId="{00000000-0000-0000-0000-000000000000}"/>
          </ac:spMkLst>
        </pc:spChg>
        <pc:spChg chg="mod">
          <ac:chgData name="Triana, Ashley (KSC-BAA20)" userId="ae20cb24-b9f1-4bbe-985a-33ee26d05a57" providerId="ADAL" clId="{86F4A904-324D-451B-9C25-AE987BA8C488}" dt="2023-06-28T18:18:29.724" v="3527"/>
          <ac:spMkLst>
            <pc:docMk/>
            <pc:sldMasterMk cId="568910253" sldId="2147483660"/>
            <ac:spMk id="6" creationId="{00000000-0000-0000-0000-000000000000}"/>
          </ac:spMkLst>
        </pc:spChg>
        <pc:sldLayoutChg chg="modSp del">
          <pc:chgData name="Triana, Ashley (KSC-BAA20)" userId="ae20cb24-b9f1-4bbe-985a-33ee26d05a57" providerId="ADAL" clId="{86F4A904-324D-451B-9C25-AE987BA8C488}" dt="2023-06-28T18:23:02.952" v="3528" actId="47"/>
          <pc:sldLayoutMkLst>
            <pc:docMk/>
            <pc:sldMasterMk cId="568910253" sldId="2147483660"/>
            <pc:sldLayoutMk cId="4110213597" sldId="2147483661"/>
          </pc:sldLayoutMkLst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4110213597" sldId="2147483661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4110213597" sldId="2147483661"/>
              <ac:spMk id="3" creationId="{00000000-0000-0000-0000-000000000000}"/>
            </ac:spMkLst>
          </pc:spChg>
        </pc:sldLayoutChg>
        <pc:sldLayoutChg chg="del">
          <pc:chgData name="Triana, Ashley (KSC-BAA20)" userId="ae20cb24-b9f1-4bbe-985a-33ee26d05a57" providerId="ADAL" clId="{86F4A904-324D-451B-9C25-AE987BA8C488}" dt="2023-06-28T18:23:02.952" v="3528" actId="47"/>
          <pc:sldLayoutMkLst>
            <pc:docMk/>
            <pc:sldMasterMk cId="568910253" sldId="2147483660"/>
            <pc:sldLayoutMk cId="1136214823" sldId="2147483662"/>
          </pc:sldLayoutMkLst>
        </pc:sldLayoutChg>
        <pc:sldLayoutChg chg="modSp del">
          <pc:chgData name="Triana, Ashley (KSC-BAA20)" userId="ae20cb24-b9f1-4bbe-985a-33ee26d05a57" providerId="ADAL" clId="{86F4A904-324D-451B-9C25-AE987BA8C488}" dt="2023-06-28T18:23:02.952" v="3528" actId="47"/>
          <pc:sldLayoutMkLst>
            <pc:docMk/>
            <pc:sldMasterMk cId="568910253" sldId="2147483660"/>
            <pc:sldLayoutMk cId="4268469293" sldId="2147483663"/>
          </pc:sldLayoutMkLst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4268469293" sldId="2147483663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4268469293" sldId="2147483663"/>
              <ac:spMk id="3" creationId="{00000000-0000-0000-0000-000000000000}"/>
            </ac:spMkLst>
          </pc:spChg>
        </pc:sldLayoutChg>
        <pc:sldLayoutChg chg="modSp del">
          <pc:chgData name="Triana, Ashley (KSC-BAA20)" userId="ae20cb24-b9f1-4bbe-985a-33ee26d05a57" providerId="ADAL" clId="{86F4A904-324D-451B-9C25-AE987BA8C488}" dt="2023-06-28T18:23:02.952" v="3528" actId="47"/>
          <pc:sldLayoutMkLst>
            <pc:docMk/>
            <pc:sldMasterMk cId="568910253" sldId="2147483660"/>
            <pc:sldLayoutMk cId="2206045786" sldId="2147483664"/>
          </pc:sldLayoutMkLst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2206045786" sldId="2147483664"/>
              <ac:spMk id="3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2206045786" sldId="2147483664"/>
              <ac:spMk id="4" creationId="{00000000-0000-0000-0000-000000000000}"/>
            </ac:spMkLst>
          </pc:spChg>
        </pc:sldLayoutChg>
        <pc:sldLayoutChg chg="modSp del">
          <pc:chgData name="Triana, Ashley (KSC-BAA20)" userId="ae20cb24-b9f1-4bbe-985a-33ee26d05a57" providerId="ADAL" clId="{86F4A904-324D-451B-9C25-AE987BA8C488}" dt="2023-06-28T18:23:02.952" v="3528" actId="47"/>
          <pc:sldLayoutMkLst>
            <pc:docMk/>
            <pc:sldMasterMk cId="568910253" sldId="2147483660"/>
            <pc:sldLayoutMk cId="828642978" sldId="2147483665"/>
          </pc:sldLayoutMkLst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828642978" sldId="2147483665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828642978" sldId="2147483665"/>
              <ac:spMk id="3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828642978" sldId="2147483665"/>
              <ac:spMk id="4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828642978" sldId="2147483665"/>
              <ac:spMk id="5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828642978" sldId="2147483665"/>
              <ac:spMk id="6" creationId="{00000000-0000-0000-0000-000000000000}"/>
            </ac:spMkLst>
          </pc:spChg>
        </pc:sldLayoutChg>
        <pc:sldLayoutChg chg="del">
          <pc:chgData name="Triana, Ashley (KSC-BAA20)" userId="ae20cb24-b9f1-4bbe-985a-33ee26d05a57" providerId="ADAL" clId="{86F4A904-324D-451B-9C25-AE987BA8C488}" dt="2023-06-28T18:23:02.952" v="3528" actId="47"/>
          <pc:sldLayoutMkLst>
            <pc:docMk/>
            <pc:sldMasterMk cId="568910253" sldId="2147483660"/>
            <pc:sldLayoutMk cId="1775030017" sldId="2147483666"/>
          </pc:sldLayoutMkLst>
        </pc:sldLayoutChg>
        <pc:sldLayoutChg chg="del">
          <pc:chgData name="Triana, Ashley (KSC-BAA20)" userId="ae20cb24-b9f1-4bbe-985a-33ee26d05a57" providerId="ADAL" clId="{86F4A904-324D-451B-9C25-AE987BA8C488}" dt="2023-06-28T18:23:02.952" v="3528" actId="47"/>
          <pc:sldLayoutMkLst>
            <pc:docMk/>
            <pc:sldMasterMk cId="568910253" sldId="2147483660"/>
            <pc:sldLayoutMk cId="239647775" sldId="2147483667"/>
          </pc:sldLayoutMkLst>
        </pc:sldLayoutChg>
        <pc:sldLayoutChg chg="modSp del">
          <pc:chgData name="Triana, Ashley (KSC-BAA20)" userId="ae20cb24-b9f1-4bbe-985a-33ee26d05a57" providerId="ADAL" clId="{86F4A904-324D-451B-9C25-AE987BA8C488}" dt="2023-06-28T18:23:02.952" v="3528" actId="47"/>
          <pc:sldLayoutMkLst>
            <pc:docMk/>
            <pc:sldMasterMk cId="568910253" sldId="2147483660"/>
            <pc:sldLayoutMk cId="826841223" sldId="2147483668"/>
          </pc:sldLayoutMkLst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826841223" sldId="2147483668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826841223" sldId="2147483668"/>
              <ac:spMk id="3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826841223" sldId="2147483668"/>
              <ac:spMk id="4" creationId="{00000000-0000-0000-0000-000000000000}"/>
            </ac:spMkLst>
          </pc:spChg>
        </pc:sldLayoutChg>
        <pc:sldLayoutChg chg="modSp del">
          <pc:chgData name="Triana, Ashley (KSC-BAA20)" userId="ae20cb24-b9f1-4bbe-985a-33ee26d05a57" providerId="ADAL" clId="{86F4A904-324D-451B-9C25-AE987BA8C488}" dt="2023-06-28T18:23:02.952" v="3528" actId="47"/>
          <pc:sldLayoutMkLst>
            <pc:docMk/>
            <pc:sldMasterMk cId="568910253" sldId="2147483660"/>
            <pc:sldLayoutMk cId="109046575" sldId="2147483669"/>
          </pc:sldLayoutMkLst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109046575" sldId="2147483669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109046575" sldId="2147483669"/>
              <ac:spMk id="3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109046575" sldId="2147483669"/>
              <ac:spMk id="4" creationId="{00000000-0000-0000-0000-000000000000}"/>
            </ac:spMkLst>
          </pc:spChg>
        </pc:sldLayoutChg>
        <pc:sldLayoutChg chg="del">
          <pc:chgData name="Triana, Ashley (KSC-BAA20)" userId="ae20cb24-b9f1-4bbe-985a-33ee26d05a57" providerId="ADAL" clId="{86F4A904-324D-451B-9C25-AE987BA8C488}" dt="2023-06-28T18:23:02.952" v="3528" actId="47"/>
          <pc:sldLayoutMkLst>
            <pc:docMk/>
            <pc:sldMasterMk cId="568910253" sldId="2147483660"/>
            <pc:sldLayoutMk cId="3472001688" sldId="2147483670"/>
          </pc:sldLayoutMkLst>
        </pc:sldLayoutChg>
        <pc:sldLayoutChg chg="modSp del">
          <pc:chgData name="Triana, Ashley (KSC-BAA20)" userId="ae20cb24-b9f1-4bbe-985a-33ee26d05a57" providerId="ADAL" clId="{86F4A904-324D-451B-9C25-AE987BA8C488}" dt="2023-06-28T18:23:02.952" v="3528" actId="47"/>
          <pc:sldLayoutMkLst>
            <pc:docMk/>
            <pc:sldMasterMk cId="568910253" sldId="2147483660"/>
            <pc:sldLayoutMk cId="743962321" sldId="2147483671"/>
          </pc:sldLayoutMkLst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743962321" sldId="2147483671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8T18:18:29.724" v="3527"/>
            <ac:spMkLst>
              <pc:docMk/>
              <pc:sldMasterMk cId="568910253" sldId="2147483660"/>
              <pc:sldLayoutMk cId="743962321" sldId="2147483671"/>
              <ac:spMk id="3" creationId="{00000000-0000-0000-0000-000000000000}"/>
            </ac:spMkLst>
          </pc:spChg>
        </pc:sldLayoutChg>
      </pc:sldMasterChg>
      <pc:sldMasterChg chg="modSp modSldLayout">
        <pc:chgData name="Triana, Ashley (KSC-BAA20)" userId="ae20cb24-b9f1-4bbe-985a-33ee26d05a57" providerId="ADAL" clId="{86F4A904-324D-451B-9C25-AE987BA8C488}" dt="2023-06-29T17:39:08.590" v="4108"/>
        <pc:sldMasterMkLst>
          <pc:docMk/>
          <pc:sldMasterMk cId="1659028923" sldId="2147483660"/>
        </pc:sldMasterMkLst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asterMk cId="1659028923" sldId="2147483660"/>
            <ac:spMk id="2" creationId="{00000000-0000-0000-0000-000000000000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asterMk cId="1659028923" sldId="2147483660"/>
            <ac:spMk id="3" creationId="{00000000-0000-0000-0000-000000000000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asterMk cId="1659028923" sldId="2147483660"/>
            <ac:spMk id="4" creationId="{00000000-0000-0000-0000-000000000000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asterMk cId="1659028923" sldId="2147483660"/>
            <ac:spMk id="5" creationId="{00000000-0000-0000-0000-000000000000}"/>
          </ac:spMkLst>
        </pc:spChg>
        <pc:spChg chg="mod">
          <ac:chgData name="Triana, Ashley (KSC-BAA20)" userId="ae20cb24-b9f1-4bbe-985a-33ee26d05a57" providerId="ADAL" clId="{86F4A904-324D-451B-9C25-AE987BA8C488}" dt="2023-06-29T17:39:08.590" v="4108"/>
          <ac:spMkLst>
            <pc:docMk/>
            <pc:sldMasterMk cId="1659028923" sldId="2147483660"/>
            <ac:spMk id="6" creationId="{00000000-0000-0000-0000-000000000000}"/>
          </ac:spMkLst>
        </pc:sp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1659028923" sldId="2147483660"/>
            <pc:sldLayoutMk cId="1821374175" sldId="2147483661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1821374175" sldId="2147483661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1821374175" sldId="2147483661"/>
              <ac:spMk id="3" creationId="{00000000-0000-0000-0000-000000000000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1659028923" sldId="2147483660"/>
            <pc:sldLayoutMk cId="1605061187" sldId="2147483663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1605061187" sldId="2147483663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1605061187" sldId="2147483663"/>
              <ac:spMk id="3" creationId="{00000000-0000-0000-0000-000000000000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1659028923" sldId="2147483660"/>
            <pc:sldLayoutMk cId="1837675298" sldId="2147483664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1837675298" sldId="2147483664"/>
              <ac:spMk id="3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1837675298" sldId="2147483664"/>
              <ac:spMk id="4" creationId="{00000000-0000-0000-0000-000000000000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1659028923" sldId="2147483660"/>
            <pc:sldLayoutMk cId="4109748691" sldId="2147483665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4109748691" sldId="2147483665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4109748691" sldId="2147483665"/>
              <ac:spMk id="3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4109748691" sldId="2147483665"/>
              <ac:spMk id="4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4109748691" sldId="2147483665"/>
              <ac:spMk id="5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4109748691" sldId="2147483665"/>
              <ac:spMk id="6" creationId="{00000000-0000-0000-0000-000000000000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1659028923" sldId="2147483660"/>
            <pc:sldLayoutMk cId="1526323124" sldId="2147483668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1526323124" sldId="2147483668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1526323124" sldId="2147483668"/>
              <ac:spMk id="3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1526323124" sldId="2147483668"/>
              <ac:spMk id="4" creationId="{00000000-0000-0000-0000-000000000000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1659028923" sldId="2147483660"/>
            <pc:sldLayoutMk cId="2530829121" sldId="2147483669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2530829121" sldId="2147483669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2530829121" sldId="2147483669"/>
              <ac:spMk id="3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2530829121" sldId="2147483669"/>
              <ac:spMk id="4" creationId="{00000000-0000-0000-0000-000000000000}"/>
            </ac:spMkLst>
          </pc:spChg>
        </pc:sldLayoutChg>
        <pc:sldLayoutChg chg="modSp">
          <pc:chgData name="Triana, Ashley (KSC-BAA20)" userId="ae20cb24-b9f1-4bbe-985a-33ee26d05a57" providerId="ADAL" clId="{86F4A904-324D-451B-9C25-AE987BA8C488}" dt="2023-06-29T17:39:08.590" v="4108"/>
          <pc:sldLayoutMkLst>
            <pc:docMk/>
            <pc:sldMasterMk cId="1659028923" sldId="2147483660"/>
            <pc:sldLayoutMk cId="1773859240" sldId="2147483671"/>
          </pc:sldLayoutMkLst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1773859240" sldId="2147483671"/>
              <ac:spMk id="2" creationId="{00000000-0000-0000-0000-000000000000}"/>
            </ac:spMkLst>
          </pc:spChg>
          <pc:spChg chg="mod">
            <ac:chgData name="Triana, Ashley (KSC-BAA20)" userId="ae20cb24-b9f1-4bbe-985a-33ee26d05a57" providerId="ADAL" clId="{86F4A904-324D-451B-9C25-AE987BA8C488}" dt="2023-06-29T17:39:08.590" v="4108"/>
            <ac:spMkLst>
              <pc:docMk/>
              <pc:sldMasterMk cId="1659028923" sldId="2147483660"/>
              <pc:sldLayoutMk cId="1773859240" sldId="2147483671"/>
              <ac:spMk id="3" creationId="{00000000-0000-0000-0000-000000000000}"/>
            </ac:spMkLst>
          </pc:spChg>
        </pc:sldLayoutChg>
      </pc:sldMasterChg>
      <pc:sldMasterChg chg="del delSldLayout">
        <pc:chgData name="Triana, Ashley (KSC-BAA20)" userId="ae20cb24-b9f1-4bbe-985a-33ee26d05a57" providerId="ADAL" clId="{86F4A904-324D-451B-9C25-AE987BA8C488}" dt="2023-06-28T18:04:22.058" v="3503" actId="2696"/>
        <pc:sldMasterMkLst>
          <pc:docMk/>
          <pc:sldMasterMk cId="3455459599" sldId="2147483660"/>
        </pc:sldMasterMkLst>
        <pc:sldLayoutChg chg="del">
          <pc:chgData name="Triana, Ashley (KSC-BAA20)" userId="ae20cb24-b9f1-4bbe-985a-33ee26d05a57" providerId="ADAL" clId="{86F4A904-324D-451B-9C25-AE987BA8C488}" dt="2023-06-28T18:04:22.058" v="3503" actId="2696"/>
          <pc:sldLayoutMkLst>
            <pc:docMk/>
            <pc:sldMasterMk cId="3455459599" sldId="2147483660"/>
            <pc:sldLayoutMk cId="3963732650" sldId="2147483661"/>
          </pc:sldLayoutMkLst>
        </pc:sldLayoutChg>
        <pc:sldLayoutChg chg="del">
          <pc:chgData name="Triana, Ashley (KSC-BAA20)" userId="ae20cb24-b9f1-4bbe-985a-33ee26d05a57" providerId="ADAL" clId="{86F4A904-324D-451B-9C25-AE987BA8C488}" dt="2023-06-28T18:04:22.058" v="3503" actId="2696"/>
          <pc:sldLayoutMkLst>
            <pc:docMk/>
            <pc:sldMasterMk cId="3455459599" sldId="2147483660"/>
            <pc:sldLayoutMk cId="1361847306" sldId="2147483662"/>
          </pc:sldLayoutMkLst>
        </pc:sldLayoutChg>
        <pc:sldLayoutChg chg="del">
          <pc:chgData name="Triana, Ashley (KSC-BAA20)" userId="ae20cb24-b9f1-4bbe-985a-33ee26d05a57" providerId="ADAL" clId="{86F4A904-324D-451B-9C25-AE987BA8C488}" dt="2023-06-28T18:04:22.058" v="3503" actId="2696"/>
          <pc:sldLayoutMkLst>
            <pc:docMk/>
            <pc:sldMasterMk cId="3455459599" sldId="2147483660"/>
            <pc:sldLayoutMk cId="988225384" sldId="2147483663"/>
          </pc:sldLayoutMkLst>
        </pc:sldLayoutChg>
        <pc:sldLayoutChg chg="del">
          <pc:chgData name="Triana, Ashley (KSC-BAA20)" userId="ae20cb24-b9f1-4bbe-985a-33ee26d05a57" providerId="ADAL" clId="{86F4A904-324D-451B-9C25-AE987BA8C488}" dt="2023-06-28T18:04:22.058" v="3503" actId="2696"/>
          <pc:sldLayoutMkLst>
            <pc:docMk/>
            <pc:sldMasterMk cId="3455459599" sldId="2147483660"/>
            <pc:sldLayoutMk cId="3384669464" sldId="2147483664"/>
          </pc:sldLayoutMkLst>
        </pc:sldLayoutChg>
        <pc:sldLayoutChg chg="del">
          <pc:chgData name="Triana, Ashley (KSC-BAA20)" userId="ae20cb24-b9f1-4bbe-985a-33ee26d05a57" providerId="ADAL" clId="{86F4A904-324D-451B-9C25-AE987BA8C488}" dt="2023-06-28T18:04:22.058" v="3503" actId="2696"/>
          <pc:sldLayoutMkLst>
            <pc:docMk/>
            <pc:sldMasterMk cId="3455459599" sldId="2147483660"/>
            <pc:sldLayoutMk cId="3314311832" sldId="2147483665"/>
          </pc:sldLayoutMkLst>
        </pc:sldLayoutChg>
        <pc:sldLayoutChg chg="del">
          <pc:chgData name="Triana, Ashley (KSC-BAA20)" userId="ae20cb24-b9f1-4bbe-985a-33ee26d05a57" providerId="ADAL" clId="{86F4A904-324D-451B-9C25-AE987BA8C488}" dt="2023-06-28T18:04:22.058" v="3503" actId="2696"/>
          <pc:sldLayoutMkLst>
            <pc:docMk/>
            <pc:sldMasterMk cId="3455459599" sldId="2147483660"/>
            <pc:sldLayoutMk cId="2408189548" sldId="2147483666"/>
          </pc:sldLayoutMkLst>
        </pc:sldLayoutChg>
        <pc:sldLayoutChg chg="del">
          <pc:chgData name="Triana, Ashley (KSC-BAA20)" userId="ae20cb24-b9f1-4bbe-985a-33ee26d05a57" providerId="ADAL" clId="{86F4A904-324D-451B-9C25-AE987BA8C488}" dt="2023-06-28T18:04:22.058" v="3503" actId="2696"/>
          <pc:sldLayoutMkLst>
            <pc:docMk/>
            <pc:sldMasterMk cId="3455459599" sldId="2147483660"/>
            <pc:sldLayoutMk cId="3310681569" sldId="2147483667"/>
          </pc:sldLayoutMkLst>
        </pc:sldLayoutChg>
        <pc:sldLayoutChg chg="del">
          <pc:chgData name="Triana, Ashley (KSC-BAA20)" userId="ae20cb24-b9f1-4bbe-985a-33ee26d05a57" providerId="ADAL" clId="{86F4A904-324D-451B-9C25-AE987BA8C488}" dt="2023-06-28T18:04:22.058" v="3503" actId="2696"/>
          <pc:sldLayoutMkLst>
            <pc:docMk/>
            <pc:sldMasterMk cId="3455459599" sldId="2147483660"/>
            <pc:sldLayoutMk cId="4115299215" sldId="2147483668"/>
          </pc:sldLayoutMkLst>
        </pc:sldLayoutChg>
        <pc:sldLayoutChg chg="del">
          <pc:chgData name="Triana, Ashley (KSC-BAA20)" userId="ae20cb24-b9f1-4bbe-985a-33ee26d05a57" providerId="ADAL" clId="{86F4A904-324D-451B-9C25-AE987BA8C488}" dt="2023-06-28T18:04:22.058" v="3503" actId="2696"/>
          <pc:sldLayoutMkLst>
            <pc:docMk/>
            <pc:sldMasterMk cId="3455459599" sldId="2147483660"/>
            <pc:sldLayoutMk cId="536907357" sldId="2147483669"/>
          </pc:sldLayoutMkLst>
        </pc:sldLayoutChg>
        <pc:sldLayoutChg chg="del">
          <pc:chgData name="Triana, Ashley (KSC-BAA20)" userId="ae20cb24-b9f1-4bbe-985a-33ee26d05a57" providerId="ADAL" clId="{86F4A904-324D-451B-9C25-AE987BA8C488}" dt="2023-06-28T18:04:22.058" v="3503" actId="2696"/>
          <pc:sldLayoutMkLst>
            <pc:docMk/>
            <pc:sldMasterMk cId="3455459599" sldId="2147483660"/>
            <pc:sldLayoutMk cId="2491665751" sldId="2147483670"/>
          </pc:sldLayoutMkLst>
        </pc:sldLayoutChg>
        <pc:sldLayoutChg chg="del">
          <pc:chgData name="Triana, Ashley (KSC-BAA20)" userId="ae20cb24-b9f1-4bbe-985a-33ee26d05a57" providerId="ADAL" clId="{86F4A904-324D-451B-9C25-AE987BA8C488}" dt="2023-06-28T18:04:22.058" v="3503" actId="2696"/>
          <pc:sldLayoutMkLst>
            <pc:docMk/>
            <pc:sldMasterMk cId="3455459599" sldId="2147483660"/>
            <pc:sldLayoutMk cId="1085580556" sldId="2147483671"/>
          </pc:sldLayoutMkLst>
        </pc:sldLayoutChg>
      </pc:sldMasterChg>
      <pc:sldMasterChg chg="add del addSldLayout delSldLayout">
        <pc:chgData name="Triana, Ashley (KSC-BAA20)" userId="ae20cb24-b9f1-4bbe-985a-33ee26d05a57" providerId="ADAL" clId="{86F4A904-324D-451B-9C25-AE987BA8C488}" dt="2023-06-28T20:36:05.409" v="3677" actId="47"/>
        <pc:sldMasterMkLst>
          <pc:docMk/>
          <pc:sldMasterMk cId="3490742034" sldId="2147483672"/>
        </pc:sldMasterMkLst>
        <pc:sldLayoutChg chg="add del">
          <pc:chgData name="Triana, Ashley (KSC-BAA20)" userId="ae20cb24-b9f1-4bbe-985a-33ee26d05a57" providerId="ADAL" clId="{86F4A904-324D-451B-9C25-AE987BA8C488}" dt="2023-06-28T20:36:05.409" v="3677" actId="47"/>
          <pc:sldLayoutMkLst>
            <pc:docMk/>
            <pc:sldMasterMk cId="3490742034" sldId="2147483672"/>
            <pc:sldLayoutMk cId="658339262" sldId="2147483673"/>
          </pc:sldLayoutMkLst>
        </pc:sldLayoutChg>
        <pc:sldLayoutChg chg="add del">
          <pc:chgData name="Triana, Ashley (KSC-BAA20)" userId="ae20cb24-b9f1-4bbe-985a-33ee26d05a57" providerId="ADAL" clId="{86F4A904-324D-451B-9C25-AE987BA8C488}" dt="2023-06-28T20:36:05.409" v="3677" actId="47"/>
          <pc:sldLayoutMkLst>
            <pc:docMk/>
            <pc:sldMasterMk cId="3490742034" sldId="2147483672"/>
            <pc:sldLayoutMk cId="4020643976" sldId="2147483674"/>
          </pc:sldLayoutMkLst>
        </pc:sldLayoutChg>
        <pc:sldLayoutChg chg="add del">
          <pc:chgData name="Triana, Ashley (KSC-BAA20)" userId="ae20cb24-b9f1-4bbe-985a-33ee26d05a57" providerId="ADAL" clId="{86F4A904-324D-451B-9C25-AE987BA8C488}" dt="2023-06-28T20:36:05.409" v="3677" actId="47"/>
          <pc:sldLayoutMkLst>
            <pc:docMk/>
            <pc:sldMasterMk cId="3490742034" sldId="2147483672"/>
            <pc:sldLayoutMk cId="1712393258" sldId="2147483675"/>
          </pc:sldLayoutMkLst>
        </pc:sldLayoutChg>
        <pc:sldLayoutChg chg="add del">
          <pc:chgData name="Triana, Ashley (KSC-BAA20)" userId="ae20cb24-b9f1-4bbe-985a-33ee26d05a57" providerId="ADAL" clId="{86F4A904-324D-451B-9C25-AE987BA8C488}" dt="2023-06-28T20:36:05.409" v="3677" actId="47"/>
          <pc:sldLayoutMkLst>
            <pc:docMk/>
            <pc:sldMasterMk cId="3490742034" sldId="2147483672"/>
            <pc:sldLayoutMk cId="3705371696" sldId="2147483676"/>
          </pc:sldLayoutMkLst>
        </pc:sldLayoutChg>
        <pc:sldLayoutChg chg="add del">
          <pc:chgData name="Triana, Ashley (KSC-BAA20)" userId="ae20cb24-b9f1-4bbe-985a-33ee26d05a57" providerId="ADAL" clId="{86F4A904-324D-451B-9C25-AE987BA8C488}" dt="2023-06-28T20:36:05.409" v="3677" actId="47"/>
          <pc:sldLayoutMkLst>
            <pc:docMk/>
            <pc:sldMasterMk cId="3490742034" sldId="2147483672"/>
            <pc:sldLayoutMk cId="425749248" sldId="2147483677"/>
          </pc:sldLayoutMkLst>
        </pc:sldLayoutChg>
        <pc:sldLayoutChg chg="add del">
          <pc:chgData name="Triana, Ashley (KSC-BAA20)" userId="ae20cb24-b9f1-4bbe-985a-33ee26d05a57" providerId="ADAL" clId="{86F4A904-324D-451B-9C25-AE987BA8C488}" dt="2023-06-28T20:36:05.409" v="3677" actId="47"/>
          <pc:sldLayoutMkLst>
            <pc:docMk/>
            <pc:sldMasterMk cId="3490742034" sldId="2147483672"/>
            <pc:sldLayoutMk cId="752985642" sldId="2147483678"/>
          </pc:sldLayoutMkLst>
        </pc:sldLayoutChg>
        <pc:sldLayoutChg chg="add del">
          <pc:chgData name="Triana, Ashley (KSC-BAA20)" userId="ae20cb24-b9f1-4bbe-985a-33ee26d05a57" providerId="ADAL" clId="{86F4A904-324D-451B-9C25-AE987BA8C488}" dt="2023-06-28T20:36:05.409" v="3677" actId="47"/>
          <pc:sldLayoutMkLst>
            <pc:docMk/>
            <pc:sldMasterMk cId="3490742034" sldId="2147483672"/>
            <pc:sldLayoutMk cId="398107327" sldId="2147483679"/>
          </pc:sldLayoutMkLst>
        </pc:sldLayoutChg>
        <pc:sldLayoutChg chg="add del">
          <pc:chgData name="Triana, Ashley (KSC-BAA20)" userId="ae20cb24-b9f1-4bbe-985a-33ee26d05a57" providerId="ADAL" clId="{86F4A904-324D-451B-9C25-AE987BA8C488}" dt="2023-06-28T20:36:05.409" v="3677" actId="47"/>
          <pc:sldLayoutMkLst>
            <pc:docMk/>
            <pc:sldMasterMk cId="3490742034" sldId="2147483672"/>
            <pc:sldLayoutMk cId="838738274" sldId="214748368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240C0-9C63-4DEA-8521-2D69B10FFDA1}" type="datetimeFigureOut">
              <a:rPr lang="en-US" smtClean="0"/>
              <a:t>7/14/2023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9FAA8-338A-4214-AA59-66DBED7AB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1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topics/moon-to-mars/overview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nasa.gov/deep-space-habitation/overview/" TargetMode="External"/><Relationship Id="rId4" Type="http://schemas.openxmlformats.org/officeDocument/2006/relationships/hyperlink" Target="https://www.nasa.gov/hrp/5-hazards-of-human-spaceflight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9FAA8-338A-4214-AA59-66DBED7AB2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72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Moon to Mars Overview | NASA</a:t>
            </a:r>
            <a:endParaRPr lang="en-US" dirty="0"/>
          </a:p>
          <a:p>
            <a:r>
              <a:rPr lang="en-US" dirty="0">
                <a:hlinkClick r:id="rId4"/>
              </a:rPr>
              <a:t>5 Hazards of Human Spaceflight | NASA</a:t>
            </a:r>
            <a:endParaRPr lang="en-US" dirty="0"/>
          </a:p>
          <a:p>
            <a:r>
              <a:rPr lang="en-US" dirty="0">
                <a:hlinkClick r:id="rId5"/>
              </a:rPr>
              <a:t>Deep Space Habitation Overview (nasa.gov)</a:t>
            </a:r>
            <a:endParaRPr lang="en-US" dirty="0"/>
          </a:p>
          <a:p>
            <a:endParaRPr lang="en-US" dirty="0"/>
          </a:p>
          <a:p>
            <a:r>
              <a:rPr lang="en-US" dirty="0"/>
              <a:t>Bioreactor for Space PPT (Luke)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9FAA8-338A-4214-AA59-66DBED7AB2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29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Get permission for USF and Stanford logo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9FAA8-338A-4214-AA59-66DBED7AB2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76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Ask Luke about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9FAA8-338A-4214-AA59-66DBED7AB2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69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9FAA8-338A-4214-AA59-66DBED7AB2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875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9FAA8-338A-4214-AA59-66DBED7AB2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75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9FAA8-338A-4214-AA59-66DBED7AB2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338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9FAA8-338A-4214-AA59-66DBED7AB2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11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21431-B8D7-4596-99DC-44CA2EB77C48}" type="datetime1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42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9843F-3DAD-4C97-B735-F80F3611ADD5}" type="datetime1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1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D95F-B47E-4EE1-BA0D-B62ADBA2B211}" type="datetime1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173A-0835-4963-AB84-CDED1C7BEE6F}" type="datetime1">
              <a:rPr lang="en-US" smtClean="0"/>
              <a:t>7/14/2023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307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DC13C-192D-4C6B-AD1C-6C4BBAF23D49}" type="datetime1">
              <a:rPr lang="en-US" smtClean="0"/>
              <a:t>7/14/2023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662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431CB-A29F-466C-89CF-EAD903F798F2}" type="datetime1">
              <a:rPr lang="en-US" smtClean="0"/>
              <a:t>7/14/2023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18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BBE3E-CEFC-43CF-AABF-901FE001F1BA}" type="datetime1">
              <a:rPr lang="en-US" smtClean="0"/>
              <a:t>7/14/2023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130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1C1C1-A8D3-4812-8DF0-076B6905F899}" type="datetime1">
              <a:rPr lang="en-US" smtClean="0"/>
              <a:t>7/14/2023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5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C9BE-2CC7-4E75-907D-11DA04568EE8}" type="datetime1">
              <a:rPr lang="en-US" smtClean="0"/>
              <a:t>7/14/2023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811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AD5C8-B9F2-4F57-B6A6-59FFC39A3DAC}" type="datetime1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21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159A-ACB1-4330-8F1E-85E4BD66A7FB}" type="datetime1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02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5F34A-1615-4867-BC06-A711E59D54E5}" type="datetime1">
              <a:rPr lang="en-US" smtClean="0"/>
              <a:t>7/14/2023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7CA3E-2991-4E1A-8CCC-C0C303653C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746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lssr.2019.10.002" TargetMode="Externa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30.PNG"/><Relationship Id="rId7" Type="http://schemas.openxmlformats.org/officeDocument/2006/relationships/image" Target="../media/image2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541B-A445-314F-4617-165548130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3038" y="2317186"/>
            <a:ext cx="10058400" cy="9927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5200" b="1" dirty="0">
                <a:solidFill>
                  <a:srgbClr val="FFFFFF"/>
                </a:solidFill>
                <a:latin typeface="Amasis MT Pro Medium" panose="02040604050005020304" pitchFamily="18" charset="0"/>
              </a:rPr>
              <a:t>Pathways Showcase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359CA8-66AF-BACB-67C8-0077EA187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3548070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Amasis MT Pro" panose="02040504050005020304" pitchFamily="18" charset="0"/>
              </a:rPr>
              <a:t>Ashley Triana</a:t>
            </a:r>
          </a:p>
          <a:p>
            <a:r>
              <a:rPr lang="en-US" dirty="0">
                <a:solidFill>
                  <a:srgbClr val="FFFFFF"/>
                </a:solidFill>
                <a:latin typeface="Amasis MT Pro" panose="02040504050005020304" pitchFamily="18" charset="0"/>
              </a:rPr>
              <a:t>UB-G / Spaceport Technologies Office</a:t>
            </a:r>
          </a:p>
        </p:txBody>
      </p:sp>
    </p:spTree>
    <p:extLst>
      <p:ext uri="{BB962C8B-B14F-4D97-AF65-F5344CB8AC3E}">
        <p14:creationId xmlns:p14="http://schemas.microsoft.com/office/powerpoint/2010/main" val="3401156492"/>
      </p:ext>
    </p:extLst>
  </p:cSld>
  <p:clrMapOvr>
    <a:masterClrMapping/>
  </p:clrMapOvr>
  <p:transition spd="med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text, outdoor, black&#10;&#10;Description automatically generated">
            <a:extLst>
              <a:ext uri="{FF2B5EF4-FFF2-40B4-BE49-F238E27FC236}">
                <a16:creationId xmlns:a16="http://schemas.microsoft.com/office/drawing/2014/main" id="{88932757-12E8-27DE-B6E3-B0ACF330C3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 rot="5400000">
            <a:off x="-183187" y="1371654"/>
            <a:ext cx="5483505" cy="4111797"/>
          </a:xfrm>
          <a:prstGeom prst="rect">
            <a:avLst/>
          </a:prstGeom>
        </p:spPr>
      </p:pic>
      <p:pic>
        <p:nvPicPr>
          <p:cNvPr id="5" name="Picture 4" descr="A person wearing sunglasses&#10;&#10;Description automatically generated with low confidence">
            <a:extLst>
              <a:ext uri="{FF2B5EF4-FFF2-40B4-BE49-F238E27FC236}">
                <a16:creationId xmlns:a16="http://schemas.microsoft.com/office/drawing/2014/main" id="{622815F7-3DC3-EE87-6C2B-7B704D33F8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593930" y="685800"/>
            <a:ext cx="3084558" cy="5486400"/>
          </a:xfrm>
          <a:prstGeom prst="rect">
            <a:avLst/>
          </a:prstGeom>
        </p:spPr>
      </p:pic>
      <p:sp>
        <p:nvSpPr>
          <p:cNvPr id="21" name="Rectangle 13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11782" y="685800"/>
            <a:ext cx="4994335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CBB60C-89F7-047C-C78F-3D527D1E5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182" y="1132437"/>
            <a:ext cx="4019107" cy="594047"/>
          </a:xfrm>
        </p:spPr>
        <p:txBody>
          <a:bodyPr anchor="b">
            <a:normAutofit/>
          </a:bodyPr>
          <a:lstStyle/>
          <a:p>
            <a:pPr algn="ctr"/>
            <a:r>
              <a:rPr lang="en-US" sz="2800" dirty="0">
                <a:solidFill>
                  <a:srgbClr val="595959"/>
                </a:solidFill>
                <a:latin typeface="Amasis MT Pro" panose="02040504050005020304" pitchFamily="18" charset="0"/>
              </a:rPr>
              <a:t>Background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0BAAF-9F9A-1B78-FA00-81182EA0D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6551" y="2023718"/>
            <a:ext cx="4854367" cy="3137355"/>
          </a:xfrm>
        </p:spPr>
        <p:txBody>
          <a:bodyPr anchor="t">
            <a:noAutofit/>
          </a:bodyPr>
          <a:lstStyle/>
          <a:p>
            <a:r>
              <a:rPr lang="en-US" sz="1400" dirty="0">
                <a:solidFill>
                  <a:srgbClr val="595959"/>
                </a:solidFill>
                <a:latin typeface="Amasis MT Pro" panose="02040504050005020304" pitchFamily="18" charset="0"/>
              </a:rPr>
              <a:t>Florida International University</a:t>
            </a:r>
          </a:p>
          <a:p>
            <a:pPr lvl="1"/>
            <a:r>
              <a:rPr lang="en-US" sz="1300" dirty="0">
                <a:solidFill>
                  <a:srgbClr val="595959"/>
                </a:solidFill>
                <a:latin typeface="Amasis MT Pro" panose="02040504050005020304" pitchFamily="18" charset="0"/>
              </a:rPr>
              <a:t>B.S. in Chemistry</a:t>
            </a:r>
          </a:p>
          <a:p>
            <a:pPr lvl="1"/>
            <a:r>
              <a:rPr lang="en-US" sz="1300" dirty="0">
                <a:solidFill>
                  <a:srgbClr val="595959"/>
                </a:solidFill>
                <a:latin typeface="Amasis MT Pro" panose="02040504050005020304" pitchFamily="18" charset="0"/>
              </a:rPr>
              <a:t>Graduate Student of Materials Science and Engineering</a:t>
            </a:r>
          </a:p>
          <a:p>
            <a:r>
              <a:rPr lang="en-US" sz="1400" dirty="0">
                <a:solidFill>
                  <a:srgbClr val="595959"/>
                </a:solidFill>
                <a:latin typeface="Amasis MT Pro" panose="02040504050005020304" pitchFamily="18" charset="0"/>
              </a:rPr>
              <a:t>Why NASA?</a:t>
            </a:r>
          </a:p>
          <a:p>
            <a:pPr lvl="1"/>
            <a:r>
              <a:rPr lang="en-US" sz="1300" dirty="0">
                <a:solidFill>
                  <a:srgbClr val="595959"/>
                </a:solidFill>
                <a:latin typeface="Amasis MT Pro" panose="02040504050005020304" pitchFamily="18" charset="0"/>
              </a:rPr>
              <a:t>Fascinated by STEM and Space Exploration (Sci-Fi).</a:t>
            </a:r>
          </a:p>
          <a:p>
            <a:pPr lvl="2"/>
            <a:r>
              <a:rPr lang="en-US" sz="1300" dirty="0">
                <a:solidFill>
                  <a:srgbClr val="595959"/>
                </a:solidFill>
                <a:latin typeface="Amasis MT Pro" panose="02040504050005020304" pitchFamily="18" charset="0"/>
              </a:rPr>
              <a:t>Driven by curiosity.</a:t>
            </a:r>
          </a:p>
          <a:p>
            <a:pPr lvl="1"/>
            <a:r>
              <a:rPr lang="en-US" sz="1300" dirty="0">
                <a:solidFill>
                  <a:srgbClr val="595959"/>
                </a:solidFill>
                <a:latin typeface="Amasis MT Pro" panose="02040504050005020304" pitchFamily="18" charset="0"/>
              </a:rPr>
              <a:t>Visited KSC Visitor Complex &amp; Virtual Internship with JPL.</a:t>
            </a:r>
          </a:p>
          <a:p>
            <a:pPr lvl="2"/>
            <a:r>
              <a:rPr lang="en-US" sz="1300" dirty="0">
                <a:solidFill>
                  <a:srgbClr val="595959"/>
                </a:solidFill>
                <a:latin typeface="Amasis MT Pro" panose="02040504050005020304" pitchFamily="18" charset="0"/>
              </a:rPr>
              <a:t>Solidified my determination to be a part of the NASA workforce.</a:t>
            </a:r>
          </a:p>
          <a:p>
            <a:pPr lvl="1"/>
            <a:r>
              <a:rPr lang="en-US" sz="1300" dirty="0">
                <a:solidFill>
                  <a:srgbClr val="595959"/>
                </a:solidFill>
                <a:latin typeface="Amasis MT Pro" panose="02040504050005020304" pitchFamily="18" charset="0"/>
              </a:rPr>
              <a:t>NASA’s Mission &amp; Vision.</a:t>
            </a:r>
          </a:p>
          <a:p>
            <a:pPr lvl="2"/>
            <a:r>
              <a:rPr lang="en-US" sz="1300" dirty="0">
                <a:solidFill>
                  <a:srgbClr val="595959"/>
                </a:solidFill>
                <a:latin typeface="Amasis MT Pro" panose="02040504050005020304" pitchFamily="18" charset="0"/>
              </a:rPr>
              <a:t>Desire to explore the unknowns of the universe and innovate for all of humanity.</a:t>
            </a:r>
          </a:p>
        </p:txBody>
      </p:sp>
    </p:spTree>
    <p:extLst>
      <p:ext uri="{BB962C8B-B14F-4D97-AF65-F5344CB8AC3E}">
        <p14:creationId xmlns:p14="http://schemas.microsoft.com/office/powerpoint/2010/main" val="1034440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person, bottle&#10;&#10;Description automatically generated">
            <a:extLst>
              <a:ext uri="{FF2B5EF4-FFF2-40B4-BE49-F238E27FC236}">
                <a16:creationId xmlns:a16="http://schemas.microsoft.com/office/drawing/2014/main" id="{8561C071-60ED-D207-4B27-55D4187F06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534" y="3529406"/>
            <a:ext cx="4311157" cy="2872982"/>
          </a:xfrm>
          <a:prstGeom prst="rect">
            <a:avLst/>
          </a:prstGeom>
        </p:spPr>
      </p:pic>
      <p:pic>
        <p:nvPicPr>
          <p:cNvPr id="15" name="Picture 14" descr="A picture containing indoor, floor, open, store&#10;&#10;Description automatically generated">
            <a:extLst>
              <a:ext uri="{FF2B5EF4-FFF2-40B4-BE49-F238E27FC236}">
                <a16:creationId xmlns:a16="http://schemas.microsoft.com/office/drawing/2014/main" id="{F7F53662-198D-ABEB-AAB5-BC1D2DC19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35" y="3771106"/>
            <a:ext cx="3707122" cy="25428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E5EAF5-2B42-88BF-F719-DE961B13C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8677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masis MT Pro" panose="02040504050005020304" pitchFamily="18" charset="0"/>
              </a:rPr>
              <a:t>Intro to Water Science Work Area (WSWA)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E232A-A4F8-28D7-B52A-6906FF037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596" y="1595437"/>
            <a:ext cx="5181600" cy="4351338"/>
          </a:xfrm>
        </p:spPr>
        <p:txBody>
          <a:bodyPr/>
          <a:lstStyle/>
          <a:p>
            <a:r>
              <a:rPr lang="en-US" dirty="0">
                <a:latin typeface="Amasis MT Pro" panose="02040504050005020304" pitchFamily="18" charset="0"/>
              </a:rPr>
              <a:t>Water Operations</a:t>
            </a:r>
          </a:p>
          <a:p>
            <a:pPr lvl="1"/>
            <a:r>
              <a:rPr lang="en-US" sz="2200" dirty="0">
                <a:latin typeface="Amasis MT Pro" panose="02040504050005020304" pitchFamily="18" charset="0"/>
              </a:rPr>
              <a:t>Assist with water-related issues on KSC.</a:t>
            </a:r>
          </a:p>
          <a:p>
            <a:pPr lvl="1"/>
            <a:r>
              <a:rPr lang="en-US" sz="2200" dirty="0">
                <a:latin typeface="Amasis MT Pro" panose="02040504050005020304" pitchFamily="18" charset="0"/>
              </a:rPr>
              <a:t>Preparation and certification of chemical pretreatments for ISS.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F940B6-8800-3162-E3E7-68268D3FE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1196" y="1595437"/>
            <a:ext cx="5771208" cy="4983886"/>
          </a:xfrm>
          <a:ln w="28575">
            <a:solidFill>
              <a:schemeClr val="tx1"/>
            </a:solidFill>
            <a:prstDash val="dash"/>
          </a:ln>
        </p:spPr>
        <p:txBody>
          <a:bodyPr/>
          <a:lstStyle/>
          <a:p>
            <a:r>
              <a:rPr lang="en-US" dirty="0">
                <a:latin typeface="Amasis MT Pro" panose="02040504050005020304" pitchFamily="18" charset="0"/>
              </a:rPr>
              <a:t>Bioregenerative Life Support R&amp;D</a:t>
            </a:r>
          </a:p>
          <a:p>
            <a:pPr lvl="1"/>
            <a:r>
              <a:rPr lang="en-US" sz="2200" dirty="0">
                <a:latin typeface="Amasis MT Pro" panose="02040504050005020304" pitchFamily="18" charset="0"/>
              </a:rPr>
              <a:t>Wastewater Purification through Biological means.</a:t>
            </a:r>
          </a:p>
          <a:p>
            <a:pPr lvl="1"/>
            <a:r>
              <a:rPr lang="en-US" sz="2200" dirty="0">
                <a:latin typeface="Amasis MT Pro" panose="02040504050005020304" pitchFamily="18" charset="0"/>
              </a:rPr>
              <a:t>Biomanufacturing in Space.</a:t>
            </a:r>
          </a:p>
        </p:txBody>
      </p:sp>
    </p:spTree>
    <p:extLst>
      <p:ext uri="{BB962C8B-B14F-4D97-AF65-F5344CB8AC3E}">
        <p14:creationId xmlns:p14="http://schemas.microsoft.com/office/powerpoint/2010/main" val="257994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33B8-19CD-1FF5-5995-F4F4A96C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785" y="406505"/>
            <a:ext cx="8254429" cy="997095"/>
          </a:xfrm>
        </p:spPr>
        <p:txBody>
          <a:bodyPr anchor="t"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  <a:latin typeface="Amasis MT Pro" panose="02040504050005020304" pitchFamily="18" charset="0"/>
              </a:rPr>
              <a:t>WSWA – Artemis – Moon to Mars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FE052-1B30-E856-3634-94B1FA941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25" y="1403600"/>
            <a:ext cx="6757461" cy="4351338"/>
          </a:xfrm>
        </p:spPr>
        <p:txBody>
          <a:bodyPr>
            <a:normAutofit/>
          </a:bodyPr>
          <a:lstStyle/>
          <a:p>
            <a:r>
              <a:rPr lang="en-US" sz="1700" dirty="0">
                <a:solidFill>
                  <a:srgbClr val="FFFFFF"/>
                </a:solidFill>
                <a:latin typeface="Amasis MT Pro" panose="02040504050005020304" pitchFamily="18" charset="0"/>
              </a:rPr>
              <a:t>Artemis &amp; Moon to Mars</a:t>
            </a:r>
          </a:p>
          <a:p>
            <a:pPr lvl="1"/>
            <a:r>
              <a:rPr lang="en-US" sz="1500" dirty="0">
                <a:solidFill>
                  <a:srgbClr val="FFFFFF"/>
                </a:solidFill>
                <a:latin typeface="Amasis MT Pro" panose="02040504050005020304" pitchFamily="18" charset="0"/>
              </a:rPr>
              <a:t>An established and viable human presence on Moon &amp; Mars through planetary bases.</a:t>
            </a:r>
          </a:p>
          <a:p>
            <a:pPr lvl="2"/>
            <a:r>
              <a:rPr lang="en-US" sz="1400" dirty="0">
                <a:solidFill>
                  <a:srgbClr val="FFFFFF"/>
                </a:solidFill>
                <a:latin typeface="Amasis MT Pro" panose="02040504050005020304" pitchFamily="18" charset="0"/>
              </a:rPr>
              <a:t>Exploration – New scientific discoveries.</a:t>
            </a:r>
          </a:p>
          <a:p>
            <a:pPr lvl="2"/>
            <a:r>
              <a:rPr lang="en-US" sz="1400" dirty="0">
                <a:solidFill>
                  <a:srgbClr val="FFFFFF"/>
                </a:solidFill>
                <a:latin typeface="Amasis MT Pro" panose="02040504050005020304" pitchFamily="18" charset="0"/>
              </a:rPr>
              <a:t>Resupply is not an expected option – Less dependent of Earth.</a:t>
            </a:r>
          </a:p>
          <a:p>
            <a:pPr lvl="2"/>
            <a:r>
              <a:rPr lang="en-US" sz="1400" dirty="0">
                <a:solidFill>
                  <a:srgbClr val="FFFFFF"/>
                </a:solidFill>
                <a:latin typeface="Amasis MT Pro" panose="02040504050005020304" pitchFamily="18" charset="0"/>
              </a:rPr>
              <a:t>Life Support Systems require recycling of 98% water intake.</a:t>
            </a:r>
          </a:p>
          <a:p>
            <a:pPr lvl="2"/>
            <a:r>
              <a:rPr lang="en-US" sz="1400" dirty="0">
                <a:solidFill>
                  <a:srgbClr val="FFFFFF"/>
                </a:solidFill>
                <a:latin typeface="Amasis MT Pro" panose="02040504050005020304" pitchFamily="18" charset="0"/>
              </a:rPr>
              <a:t>Critical to recycle resources (including waste).</a:t>
            </a:r>
          </a:p>
          <a:p>
            <a:r>
              <a:rPr lang="en-US" sz="1700" dirty="0">
                <a:solidFill>
                  <a:srgbClr val="FFFFFF"/>
                </a:solidFill>
                <a:latin typeface="Amasis MT Pro" panose="02040504050005020304" pitchFamily="18" charset="0"/>
              </a:rPr>
              <a:t>Challenges</a:t>
            </a:r>
          </a:p>
          <a:p>
            <a:pPr lvl="1"/>
            <a:r>
              <a:rPr lang="en-US" sz="1500" dirty="0">
                <a:solidFill>
                  <a:srgbClr val="FFFFFF"/>
                </a:solidFill>
                <a:latin typeface="Amasis MT Pro" panose="02040504050005020304" pitchFamily="18" charset="0"/>
              </a:rPr>
              <a:t>Recovery of water from </a:t>
            </a:r>
            <a:r>
              <a:rPr lang="en-US" sz="1500">
                <a:solidFill>
                  <a:srgbClr val="FFFFFF"/>
                </a:solidFill>
                <a:latin typeface="Amasis MT Pro" panose="02040504050005020304" pitchFamily="18" charset="0"/>
              </a:rPr>
              <a:t>complex mixture </a:t>
            </a:r>
            <a:r>
              <a:rPr lang="en-US" sz="1500" dirty="0">
                <a:solidFill>
                  <a:srgbClr val="FFFFFF"/>
                </a:solidFill>
                <a:latin typeface="Amasis MT Pro" panose="02040504050005020304" pitchFamily="18" charset="0"/>
              </a:rPr>
              <a:t>of organic/inorganic sources</a:t>
            </a:r>
          </a:p>
          <a:p>
            <a:pPr lvl="1"/>
            <a:r>
              <a:rPr lang="en-US" sz="1500" dirty="0">
                <a:solidFill>
                  <a:srgbClr val="FFFFFF"/>
                </a:solidFill>
                <a:latin typeface="Amasis MT Pro" panose="02040504050005020304" pitchFamily="18" charset="0"/>
              </a:rPr>
              <a:t>Separation and treatment of liquid and solid metabolic waste</a:t>
            </a:r>
          </a:p>
          <a:p>
            <a:pPr lvl="1"/>
            <a:r>
              <a:rPr lang="en-US" sz="1500" dirty="0">
                <a:solidFill>
                  <a:srgbClr val="FFFFFF"/>
                </a:solidFill>
                <a:latin typeface="Amasis MT Pro" panose="02040504050005020304" pitchFamily="18" charset="0"/>
              </a:rPr>
              <a:t>Sustainable food growth</a:t>
            </a:r>
          </a:p>
          <a:p>
            <a:r>
              <a:rPr lang="en-US" sz="1700" dirty="0">
                <a:solidFill>
                  <a:srgbClr val="FFFFFF"/>
                </a:solidFill>
                <a:latin typeface="Amasis MT Pro" panose="02040504050005020304" pitchFamily="18" charset="0"/>
              </a:rPr>
              <a:t>Scenario – Single Crew Member 30-month mission</a:t>
            </a:r>
          </a:p>
          <a:p>
            <a:pPr lvl="1"/>
            <a:r>
              <a:rPr lang="en-US" sz="1500" dirty="0">
                <a:solidFill>
                  <a:srgbClr val="FFFFFF"/>
                </a:solidFill>
                <a:latin typeface="Amasis MT Pro" panose="02040504050005020304" pitchFamily="18" charset="0"/>
              </a:rPr>
              <a:t>Requires 2250 kg water and 1359 kg food </a:t>
            </a:r>
          </a:p>
          <a:p>
            <a:pPr lvl="1"/>
            <a:r>
              <a:rPr lang="en-US" sz="1500" dirty="0">
                <a:solidFill>
                  <a:srgbClr val="FFFFFF"/>
                </a:solidFill>
                <a:latin typeface="Amasis MT Pro" panose="02040504050005020304" pitchFamily="18" charset="0"/>
              </a:rPr>
              <a:t>Generates 1611.9 kg metabolic waste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AC15BB-C0DF-3CAA-4E7A-BB464FA14A56}"/>
              </a:ext>
            </a:extLst>
          </p:cNvPr>
          <p:cNvSpPr txBox="1"/>
          <p:nvPr/>
        </p:nvSpPr>
        <p:spPr>
          <a:xfrm>
            <a:off x="106325" y="5420201"/>
            <a:ext cx="7577482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00" dirty="0">
                <a:latin typeface="Amasis MT Pro Medium" panose="02040604050005020304" pitchFamily="18" charset="0"/>
              </a:rPr>
              <a:t>How Can We Resolve This?...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467E921-F144-673C-4BAD-FC8BFF77B418}"/>
              </a:ext>
            </a:extLst>
          </p:cNvPr>
          <p:cNvGrpSpPr/>
          <p:nvPr/>
        </p:nvGrpSpPr>
        <p:grpSpPr>
          <a:xfrm>
            <a:off x="6863786" y="1126682"/>
            <a:ext cx="5155509" cy="5056423"/>
            <a:chOff x="3075693" y="464372"/>
            <a:chExt cx="6212145" cy="614365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8271F71-A5DD-CAF6-1F16-71D470541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5693" y="464372"/>
              <a:ext cx="6212145" cy="6143654"/>
            </a:xfrm>
            <a:prstGeom prst="rect">
              <a:avLst/>
            </a:prstGeom>
            <a:noFill/>
          </p:spPr>
        </p:pic>
        <p:pic>
          <p:nvPicPr>
            <p:cNvPr id="7" name="Picture 6" descr="A close up of a device&#10;&#10;Description automatically generated">
              <a:extLst>
                <a:ext uri="{FF2B5EF4-FFF2-40B4-BE49-F238E27FC236}">
                  <a16:creationId xmlns:a16="http://schemas.microsoft.com/office/drawing/2014/main" id="{4E45D6BB-8700-0AAC-A736-ADA991B8F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1577" y="3049011"/>
              <a:ext cx="679797" cy="974376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E4C0021-F122-C992-F464-0A2AB219C6D9}"/>
              </a:ext>
            </a:extLst>
          </p:cNvPr>
          <p:cNvSpPr txBox="1"/>
          <p:nvPr/>
        </p:nvSpPr>
        <p:spPr>
          <a:xfrm>
            <a:off x="0" y="6427113"/>
            <a:ext cx="9792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0" u="none" strike="noStrike" baseline="0" dirty="0">
                <a:latin typeface="Amasis MT Pro" panose="02040504050005020304" pitchFamily="18" charset="0"/>
              </a:rPr>
              <a:t>Pickett, M. T.; Roberson, L. B.; Calabria, J. L.; Bullard</a:t>
            </a:r>
            <a:r>
              <a:rPr lang="en-US" sz="1100" dirty="0">
                <a:latin typeface="Amasis MT Pro" panose="02040504050005020304" pitchFamily="18" charset="0"/>
              </a:rPr>
              <a:t> T. J.;</a:t>
            </a:r>
            <a:r>
              <a:rPr lang="en-US" sz="1100" i="0" u="none" strike="noStrike" baseline="0" dirty="0">
                <a:latin typeface="Amasis MT Pro" panose="02040504050005020304" pitchFamily="18" charset="0"/>
              </a:rPr>
              <a:t> Turner, G.; Yeh, D. Regenerative water purification for space applications: Needs, challenges, and technologies towards 'closing the loop'. </a:t>
            </a:r>
            <a:r>
              <a:rPr lang="en-US" sz="1100" i="1" u="none" strike="noStrike" baseline="0" dirty="0">
                <a:latin typeface="Amasis MT Pro" panose="02040504050005020304" pitchFamily="18" charset="0"/>
              </a:rPr>
              <a:t>Life Sciences in Space Research </a:t>
            </a:r>
            <a:r>
              <a:rPr lang="en-US" sz="1100" b="1" u="none" strike="noStrike" baseline="0" dirty="0">
                <a:latin typeface="Amasis MT Pro" panose="02040504050005020304" pitchFamily="18" charset="0"/>
              </a:rPr>
              <a:t>2020</a:t>
            </a:r>
            <a:r>
              <a:rPr lang="en-US" sz="1100" u="none" strike="noStrike" baseline="0" dirty="0">
                <a:latin typeface="Amasis MT Pro" panose="02040504050005020304" pitchFamily="18" charset="0"/>
              </a:rPr>
              <a:t>,</a:t>
            </a:r>
            <a:r>
              <a:rPr lang="en-US" sz="1100" i="1" u="none" strike="noStrike" baseline="0" dirty="0">
                <a:latin typeface="Amasis MT Pro" panose="02040504050005020304" pitchFamily="18" charset="0"/>
              </a:rPr>
              <a:t> 24</a:t>
            </a:r>
            <a:r>
              <a:rPr lang="en-US" sz="1100" u="none" strike="noStrike" baseline="0" dirty="0">
                <a:latin typeface="Amasis MT Pro" panose="02040504050005020304" pitchFamily="18" charset="0"/>
              </a:rPr>
              <a:t>,</a:t>
            </a:r>
            <a:r>
              <a:rPr lang="en-US" sz="1100" i="1" u="none" strike="noStrike" baseline="0" dirty="0">
                <a:latin typeface="Amasis MT Pro" panose="02040504050005020304" pitchFamily="18" charset="0"/>
              </a:rPr>
              <a:t> </a:t>
            </a:r>
            <a:r>
              <a:rPr lang="en-US" sz="1100" u="none" strike="noStrike" baseline="0" dirty="0">
                <a:latin typeface="Amasis MT Pro" panose="02040504050005020304" pitchFamily="18" charset="0"/>
              </a:rPr>
              <a:t>64-82</a:t>
            </a:r>
            <a:r>
              <a:rPr lang="en-US" sz="1100" i="1" u="none" strike="noStrike" baseline="0" dirty="0">
                <a:latin typeface="Amasis MT Pro" panose="02040504050005020304" pitchFamily="18" charset="0"/>
              </a:rPr>
              <a:t>. </a:t>
            </a:r>
            <a:r>
              <a:rPr lang="en-US" sz="1100" u="none" strike="noStrike" baseline="0" dirty="0">
                <a:latin typeface="Amasis MT Pro" panose="02040504050005020304" pitchFamily="18" charset="0"/>
                <a:hlinkClick r:id="rId6"/>
              </a:rPr>
              <a:t>https://doi.org/10.1016/j.lssr.2019.10.002</a:t>
            </a:r>
            <a:endParaRPr lang="en-US" sz="1100" dirty="0">
              <a:latin typeface="Amasis MT Pro" panose="020405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07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EB7FB-6CFD-F508-149B-82B330180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FBBFA-A32B-2F89-727C-B3DD78700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DFF1C3-7EA4-D7DD-A4E9-0940CB0ED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7395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76CB-1C0F-2B5C-F4C4-7F83D09B4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1798" y="299239"/>
            <a:ext cx="5105031" cy="13554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dirty="0">
                <a:latin typeface="Amasis MT Pro" panose="02040504050005020304" pitchFamily="18" charset="0"/>
              </a:rPr>
              <a:t>Anaerobic Membrane Bioreactor (</a:t>
            </a:r>
            <a:r>
              <a:rPr lang="en-US" sz="4000" dirty="0" err="1">
                <a:latin typeface="Amasis MT Pro" panose="02040504050005020304" pitchFamily="18" charset="0"/>
              </a:rPr>
              <a:t>AnMBR</a:t>
            </a:r>
            <a:r>
              <a:rPr lang="en-US" sz="4000" dirty="0">
                <a:latin typeface="Amasis MT Pro" panose="02040504050005020304" pitchFamily="18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2C5A6-155A-A499-8C7F-EF5488C57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01798" y="1922620"/>
            <a:ext cx="5329443" cy="4137527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/>
            <a:r>
              <a:rPr lang="en-US" sz="1600" dirty="0">
                <a:latin typeface="Amasis MT Pro" panose="02040504050005020304" pitchFamily="18" charset="0"/>
              </a:rPr>
              <a:t>Wastewater Simulant (Cat-Food!) enters </a:t>
            </a:r>
            <a:r>
              <a:rPr lang="en-US" sz="1600" dirty="0" err="1">
                <a:latin typeface="Amasis MT Pro" panose="02040504050005020304" pitchFamily="18" charset="0"/>
              </a:rPr>
              <a:t>AnMBR</a:t>
            </a:r>
            <a:endParaRPr lang="en-US" sz="1600" dirty="0">
              <a:latin typeface="Amasis MT Pro" panose="02040504050005020304" pitchFamily="18" charset="0"/>
            </a:endParaRPr>
          </a:p>
          <a:p>
            <a:pPr lvl="1"/>
            <a:r>
              <a:rPr lang="en-US" sz="1600" dirty="0">
                <a:latin typeface="Amasis MT Pro" panose="02040504050005020304" pitchFamily="18" charset="0"/>
              </a:rPr>
              <a:t>USF’s </a:t>
            </a:r>
            <a:r>
              <a:rPr lang="en-US" sz="1600" dirty="0" err="1">
                <a:latin typeface="Amasis MT Pro" panose="02040504050005020304" pitchFamily="18" charset="0"/>
              </a:rPr>
              <a:t>AnMBR</a:t>
            </a:r>
            <a:r>
              <a:rPr lang="en-US" sz="1600" dirty="0">
                <a:latin typeface="Amasis MT Pro" panose="02040504050005020304" pitchFamily="18" charset="0"/>
              </a:rPr>
              <a:t> uses Canine Fecal</a:t>
            </a:r>
          </a:p>
          <a:p>
            <a:pPr indent="-228600" defTabSz="914400"/>
            <a:r>
              <a:rPr lang="en-US" sz="1600" dirty="0">
                <a:latin typeface="Amasis MT Pro" panose="02040504050005020304" pitchFamily="18" charset="0"/>
              </a:rPr>
              <a:t>Anaerobic Digestion</a:t>
            </a:r>
          </a:p>
          <a:p>
            <a:pPr lvl="1" indent="-228600" defTabSz="914400"/>
            <a:r>
              <a:rPr lang="en-US" sz="1600" dirty="0">
                <a:latin typeface="Amasis MT Pro" panose="02040504050005020304" pitchFamily="18" charset="0"/>
              </a:rPr>
              <a:t>Hydrolysis</a:t>
            </a:r>
          </a:p>
          <a:p>
            <a:pPr lvl="1" indent="-228600" defTabSz="914400"/>
            <a:r>
              <a:rPr lang="en-US" sz="1600" dirty="0">
                <a:latin typeface="Amasis MT Pro" panose="02040504050005020304" pitchFamily="18" charset="0"/>
              </a:rPr>
              <a:t>Acetogenesis</a:t>
            </a:r>
          </a:p>
          <a:p>
            <a:pPr lvl="1" indent="-228600" defTabSz="914400"/>
            <a:r>
              <a:rPr lang="en-US" sz="1600" dirty="0">
                <a:latin typeface="Amasis MT Pro" panose="02040504050005020304" pitchFamily="18" charset="0"/>
              </a:rPr>
              <a:t>Acidogenesis</a:t>
            </a:r>
          </a:p>
          <a:p>
            <a:pPr lvl="1" indent="-228600" defTabSz="914400"/>
            <a:r>
              <a:rPr lang="en-US" sz="1600" dirty="0">
                <a:latin typeface="Amasis MT Pro" panose="02040504050005020304" pitchFamily="18" charset="0"/>
              </a:rPr>
              <a:t>Methanogenesis</a:t>
            </a:r>
          </a:p>
          <a:p>
            <a:pPr indent="-228600" defTabSz="914400"/>
            <a:r>
              <a:rPr lang="en-US" sz="1600" dirty="0">
                <a:latin typeface="Amasis MT Pro" panose="02040504050005020304" pitchFamily="18" charset="0"/>
              </a:rPr>
              <a:t>Ultrafiltration Membrane</a:t>
            </a:r>
          </a:p>
          <a:p>
            <a:pPr indent="-228600" defTabSz="914400"/>
            <a:r>
              <a:rPr lang="en-US" sz="1600" dirty="0">
                <a:latin typeface="Amasis MT Pro" panose="02040504050005020304" pitchFamily="18" charset="0"/>
              </a:rPr>
              <a:t>Responsibilities with Operating/Maintaining </a:t>
            </a:r>
            <a:r>
              <a:rPr lang="en-US" sz="1600" dirty="0" err="1">
                <a:latin typeface="Amasis MT Pro" panose="02040504050005020304" pitchFamily="18" charset="0"/>
              </a:rPr>
              <a:t>AnMBR</a:t>
            </a:r>
            <a:endParaRPr lang="en-US" sz="1600" dirty="0">
              <a:latin typeface="Amasis MT Pro" panose="02040504050005020304" pitchFamily="18" charset="0"/>
            </a:endParaRPr>
          </a:p>
          <a:p>
            <a:pPr lvl="1" indent="-228600" defTabSz="914400"/>
            <a:r>
              <a:rPr lang="en-US" sz="1600" dirty="0">
                <a:latin typeface="Amasis MT Pro" panose="02040504050005020304" pitchFamily="18" charset="0"/>
              </a:rPr>
              <a:t>Preparing the simulant</a:t>
            </a:r>
          </a:p>
          <a:p>
            <a:pPr lvl="1" indent="-228600" defTabSz="914400"/>
            <a:r>
              <a:rPr lang="en-US" sz="1600" dirty="0">
                <a:latin typeface="Amasis MT Pro" panose="02040504050005020304" pitchFamily="18" charset="0"/>
              </a:rPr>
              <a:t>pH and ORP monitoring</a:t>
            </a:r>
          </a:p>
          <a:p>
            <a:pPr lvl="1" indent="-228600" defTabSz="914400"/>
            <a:r>
              <a:rPr lang="en-US" sz="1600" dirty="0">
                <a:latin typeface="Amasis MT Pro" panose="02040504050005020304" pitchFamily="18" charset="0"/>
              </a:rPr>
              <a:t>Hatch kit tests</a:t>
            </a:r>
          </a:p>
        </p:txBody>
      </p:sp>
      <p:pic>
        <p:nvPicPr>
          <p:cNvPr id="45" name="Content Placeholder 44" descr="A picture containing text, indoor, cluttered&#10;&#10;Description automatically generated">
            <a:extLst>
              <a:ext uri="{FF2B5EF4-FFF2-40B4-BE49-F238E27FC236}">
                <a16:creationId xmlns:a16="http://schemas.microsoft.com/office/drawing/2014/main" id="{5F4E2B49-B61C-32FB-FBBF-36CBE1C3C9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71" y="257559"/>
            <a:ext cx="2870152" cy="6342879"/>
          </a:xfrm>
          <a:prstGeom prst="rect">
            <a:avLst/>
          </a:prstGeom>
        </p:spPr>
      </p:pic>
      <p:pic>
        <p:nvPicPr>
          <p:cNvPr id="47" name="Picture 46" descr="Diagram&#10;&#10;Description automatically generated">
            <a:extLst>
              <a:ext uri="{FF2B5EF4-FFF2-40B4-BE49-F238E27FC236}">
                <a16:creationId xmlns:a16="http://schemas.microsoft.com/office/drawing/2014/main" id="{C53E6B13-CC7A-CDEF-1DA9-4E86C9AB45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842" y="4310241"/>
            <a:ext cx="3620864" cy="2290197"/>
          </a:xfrm>
          <a:prstGeom prst="rect">
            <a:avLst/>
          </a:prstGeom>
        </p:spPr>
      </p:pic>
      <p:pic>
        <p:nvPicPr>
          <p:cNvPr id="5" name="Picture 4" descr="A cup of coffee&#10;&#10;Description automatically generated with low confidence">
            <a:extLst>
              <a:ext uri="{FF2B5EF4-FFF2-40B4-BE49-F238E27FC236}">
                <a16:creationId xmlns:a16="http://schemas.microsoft.com/office/drawing/2014/main" id="{555990A6-9998-4505-1C40-8385894C0E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917" y="1911248"/>
            <a:ext cx="1771789" cy="2362385"/>
          </a:xfrm>
          <a:prstGeom prst="rect">
            <a:avLst/>
          </a:prstGeom>
        </p:spPr>
      </p:pic>
      <p:pic>
        <p:nvPicPr>
          <p:cNvPr id="7" name="Picture 6" descr="A bowl of food&#10;&#10;Description automatically generated with medium confidence">
            <a:extLst>
              <a:ext uri="{FF2B5EF4-FFF2-40B4-BE49-F238E27FC236}">
                <a16:creationId xmlns:a16="http://schemas.microsoft.com/office/drawing/2014/main" id="{F7CC9257-6C1C-0178-77D3-DA5FEBE9C2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059" y="1911248"/>
            <a:ext cx="1771789" cy="236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0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all, indoor, equipment, cluttered&#10;&#10;Description automatically generated">
            <a:extLst>
              <a:ext uri="{FF2B5EF4-FFF2-40B4-BE49-F238E27FC236}">
                <a16:creationId xmlns:a16="http://schemas.microsoft.com/office/drawing/2014/main" id="{AC54F247-BB1F-DD64-0061-CBF613367A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586"/>
          <a:stretch/>
        </p:blipFill>
        <p:spPr>
          <a:xfrm>
            <a:off x="0" y="0"/>
            <a:ext cx="845033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F42824-C8FA-6DC6-45B3-84219385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66" y="417905"/>
            <a:ext cx="5251316" cy="1627636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  <a:latin typeface="Amasis MT Pro" panose="02040504050005020304" pitchFamily="18" charset="0"/>
              </a:rPr>
              <a:t>Photomembrane</a:t>
            </a:r>
            <a:r>
              <a:rPr lang="en-US" sz="4000" dirty="0">
                <a:solidFill>
                  <a:srgbClr val="FFFFFF"/>
                </a:solidFill>
                <a:latin typeface="Amasis MT Pro" panose="02040504050005020304" pitchFamily="18" charset="0"/>
              </a:rPr>
              <a:t> Bioreactor (PMBR)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477A9-A6A3-909A-9240-C3E0BDE85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66" y="2199237"/>
            <a:ext cx="5962785" cy="3957178"/>
          </a:xfrm>
        </p:spPr>
        <p:txBody>
          <a:bodyPr>
            <a:normAutofit/>
          </a:bodyPr>
          <a:lstStyle/>
          <a:p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Effluent from </a:t>
            </a:r>
            <a:r>
              <a:rPr lang="en-US" sz="1900" dirty="0" err="1">
                <a:solidFill>
                  <a:srgbClr val="FFFFFF"/>
                </a:solidFill>
                <a:latin typeface="Amasis MT Pro" panose="02040504050005020304" pitchFamily="18" charset="0"/>
              </a:rPr>
              <a:t>AnMBR</a:t>
            </a:r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 flows into PMBR (Algae Reactor)</a:t>
            </a:r>
          </a:p>
          <a:p>
            <a:pPr lvl="1"/>
            <a:r>
              <a:rPr lang="en-US" sz="1900" dirty="0" err="1">
                <a:solidFill>
                  <a:srgbClr val="FFFFFF"/>
                </a:solidFill>
                <a:latin typeface="Amasis MT Pro" panose="02040504050005020304" pitchFamily="18" charset="0"/>
              </a:rPr>
              <a:t>AnMBR</a:t>
            </a:r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 Effluent – High Concentration of Ammonia</a:t>
            </a:r>
          </a:p>
          <a:p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PMBR performs nitrification</a:t>
            </a:r>
          </a:p>
          <a:p>
            <a:pPr lvl="1"/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Ammonia (NH</a:t>
            </a:r>
            <a:r>
              <a:rPr lang="en-US" sz="1200" dirty="0">
                <a:solidFill>
                  <a:srgbClr val="FFFFFF"/>
                </a:solidFill>
                <a:latin typeface="Amasis MT Pro" panose="02040504050005020304" pitchFamily="18" charset="0"/>
              </a:rPr>
              <a:t>3</a:t>
            </a:r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)         Nitrate (NO</a:t>
            </a:r>
            <a:r>
              <a:rPr lang="en-US" sz="1200" dirty="0">
                <a:solidFill>
                  <a:srgbClr val="FFFFFF"/>
                </a:solidFill>
                <a:latin typeface="Amasis MT Pro" panose="02040504050005020304" pitchFamily="18" charset="0"/>
              </a:rPr>
              <a:t>3</a:t>
            </a:r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)</a:t>
            </a:r>
          </a:p>
          <a:p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Ultrafiltration Membrane</a:t>
            </a:r>
          </a:p>
          <a:p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Responsibilities Related to PMBR</a:t>
            </a:r>
          </a:p>
          <a:p>
            <a:pPr lvl="1"/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Weekly Algae Feeding</a:t>
            </a:r>
          </a:p>
          <a:p>
            <a:pPr lvl="1"/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Support the Operations of PMBR</a:t>
            </a:r>
          </a:p>
          <a:p>
            <a:pPr lvl="1"/>
            <a:r>
              <a:rPr lang="en-US" sz="1900" dirty="0">
                <a:solidFill>
                  <a:srgbClr val="FFFFFF"/>
                </a:solidFill>
                <a:latin typeface="Amasis MT Pro" panose="02040504050005020304" pitchFamily="18" charset="0"/>
              </a:rPr>
              <a:t>Hatch kit tests</a:t>
            </a:r>
          </a:p>
        </p:txBody>
      </p:sp>
      <p:pic>
        <p:nvPicPr>
          <p:cNvPr id="7" name="Picture 6" descr="A picture containing indoor, computer, cluttered&#10;&#10;Description automatically generated">
            <a:extLst>
              <a:ext uri="{FF2B5EF4-FFF2-40B4-BE49-F238E27FC236}">
                <a16:creationId xmlns:a16="http://schemas.microsoft.com/office/drawing/2014/main" id="{F83ED241-4F4B-D176-2A01-449A21B429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8" r="-2" b="-2"/>
          <a:stretch/>
        </p:blipFill>
        <p:spPr>
          <a:xfrm>
            <a:off x="6229215" y="10"/>
            <a:ext cx="5962785" cy="685799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6CCC17A4-E3D0-167C-5BE9-83E8B8CB2441}"/>
              </a:ext>
            </a:extLst>
          </p:cNvPr>
          <p:cNvSpPr/>
          <p:nvPr/>
        </p:nvSpPr>
        <p:spPr>
          <a:xfrm>
            <a:off x="2926080" y="3861795"/>
            <a:ext cx="502920" cy="137160"/>
          </a:xfrm>
          <a:prstGeom prst="rightArrow">
            <a:avLst/>
          </a:prstGeom>
          <a:solidFill>
            <a:schemeClr val="tx1"/>
          </a:solidFill>
          <a:ln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88165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80E6D8-5190-7B2F-66E6-EA168398C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162668"/>
            <a:ext cx="9795638" cy="1114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latin typeface="Amasis MT Pro" panose="02040504050005020304" pitchFamily="18" charset="0"/>
              </a:rPr>
              <a:t>Microgreens Grow-Out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C8FFB-237B-4165-60BA-C351E8977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735" y="1386990"/>
            <a:ext cx="10755143" cy="943119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n-US" sz="2000" dirty="0" err="1">
                <a:latin typeface="Amasis MT Pro" panose="02040504050005020304" pitchFamily="18" charset="0"/>
              </a:rPr>
              <a:t>AnMBR</a:t>
            </a:r>
            <a:r>
              <a:rPr lang="en-US" sz="2000" dirty="0">
                <a:latin typeface="Amasis MT Pro" panose="02040504050005020304" pitchFamily="18" charset="0"/>
              </a:rPr>
              <a:t> and PMBR effluent exemplified the ability to grow Pak Choi Microgreens within 10 days!</a:t>
            </a:r>
          </a:p>
          <a:p>
            <a:pPr marL="0" indent="0" algn="ctr">
              <a:buNone/>
            </a:pPr>
            <a:r>
              <a:rPr lang="en-US" sz="2000" dirty="0">
                <a:latin typeface="Amasis MT Pro" panose="02040504050005020304" pitchFamily="18" charset="0"/>
              </a:rPr>
              <a:t>(Conducted by Principal Members of WSWA Team)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BA5198-8A37-6755-88C2-97871C002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34" y="2440051"/>
            <a:ext cx="5026554" cy="2978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33D996-622F-4653-95B1-E59D8E9A4D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964" y="2440051"/>
            <a:ext cx="6846511" cy="29782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0920D0-5FB2-F916-3906-7F4392CA6BC7}"/>
              </a:ext>
            </a:extLst>
          </p:cNvPr>
          <p:cNvSpPr txBox="1"/>
          <p:nvPr/>
        </p:nvSpPr>
        <p:spPr>
          <a:xfrm>
            <a:off x="238229" y="5475500"/>
            <a:ext cx="1613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masis MT Pro" panose="02040504050005020304" pitchFamily="18" charset="0"/>
              </a:rPr>
              <a:t>AnMBR</a:t>
            </a:r>
            <a:r>
              <a:rPr lang="en-US" dirty="0">
                <a:latin typeface="Amasis MT Pro" panose="02040504050005020304" pitchFamily="18" charset="0"/>
              </a:rPr>
              <a:t> (Cat-Food Stream) Effluent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608116-20CD-DE42-8DA8-00E910FD9A2D}"/>
              </a:ext>
            </a:extLst>
          </p:cNvPr>
          <p:cNvSpPr txBox="1"/>
          <p:nvPr/>
        </p:nvSpPr>
        <p:spPr>
          <a:xfrm>
            <a:off x="1851906" y="5450440"/>
            <a:ext cx="17934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masis MT Pro" panose="02040504050005020304" pitchFamily="18" charset="0"/>
              </a:rPr>
              <a:t>½ </a:t>
            </a:r>
            <a:r>
              <a:rPr lang="en-US" dirty="0" err="1">
                <a:latin typeface="Amasis MT Pro" panose="02040504050005020304" pitchFamily="18" charset="0"/>
              </a:rPr>
              <a:t>AnMBR</a:t>
            </a:r>
            <a:r>
              <a:rPr lang="en-US" dirty="0">
                <a:latin typeface="Amasis MT Pro" panose="02040504050005020304" pitchFamily="18" charset="0"/>
              </a:rPr>
              <a:t> (Cat-Food Stream) Effluent</a:t>
            </a:r>
          </a:p>
          <a:p>
            <a:r>
              <a:rPr lang="en-US" dirty="0">
                <a:latin typeface="Amasis MT Pro" panose="02040504050005020304" pitchFamily="18" charset="0"/>
              </a:rPr>
              <a:t>½ DI Water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6E5200-A802-39F5-BA49-2B5CBF71C79B}"/>
              </a:ext>
            </a:extLst>
          </p:cNvPr>
          <p:cNvSpPr txBox="1"/>
          <p:nvPr/>
        </p:nvSpPr>
        <p:spPr>
          <a:xfrm>
            <a:off x="3595875" y="5450440"/>
            <a:ext cx="1543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½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Hoaglands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masis MT Pro" panose="020405040500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C18B6D-62E2-3A99-8546-83DF48BBF3C0}"/>
              </a:ext>
            </a:extLst>
          </p:cNvPr>
          <p:cNvSpPr txBox="1"/>
          <p:nvPr/>
        </p:nvSpPr>
        <p:spPr>
          <a:xfrm>
            <a:off x="5139567" y="5434610"/>
            <a:ext cx="20318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Bubbled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AnMBR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 (Cat-Food Stream) Effluent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248750-CE96-BAEC-F5DD-2D54B02B8A20}"/>
              </a:ext>
            </a:extLst>
          </p:cNvPr>
          <p:cNvSpPr txBox="1"/>
          <p:nvPr/>
        </p:nvSpPr>
        <p:spPr>
          <a:xfrm>
            <a:off x="7016737" y="5439134"/>
            <a:ext cx="16472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PMBR Effluent (From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AnMBR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 Cat-Food Stream)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E2FEC2-091D-A97F-5B1E-82294F158EE1}"/>
              </a:ext>
            </a:extLst>
          </p:cNvPr>
          <p:cNvSpPr txBox="1"/>
          <p:nvPr/>
        </p:nvSpPr>
        <p:spPr>
          <a:xfrm>
            <a:off x="8773939" y="5434610"/>
            <a:ext cx="17035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PMBR Effluent (From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AnMBR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 Canine Fecal Stream)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C9748A-9A45-F12E-DC1C-AA5B5FDC494A}"/>
              </a:ext>
            </a:extLst>
          </p:cNvPr>
          <p:cNvSpPr txBox="1"/>
          <p:nvPr/>
        </p:nvSpPr>
        <p:spPr>
          <a:xfrm>
            <a:off x="10732541" y="5464450"/>
            <a:ext cx="15113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masis MT Pro" panose="02040504050005020304" pitchFamily="18" charset="0"/>
              </a:rPr>
              <a:t>DI Water</a:t>
            </a:r>
          </a:p>
        </p:txBody>
      </p:sp>
    </p:spTree>
    <p:extLst>
      <p:ext uri="{BB962C8B-B14F-4D97-AF65-F5344CB8AC3E}">
        <p14:creationId xmlns:p14="http://schemas.microsoft.com/office/powerpoint/2010/main" val="410548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3">
            <a:extLst>
              <a:ext uri="{FF2B5EF4-FFF2-40B4-BE49-F238E27FC236}">
                <a16:creationId xmlns:a16="http://schemas.microsoft.com/office/drawing/2014/main" id="{B23FE733-F95B-4DF6-AFC5-BEEB3577C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5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6852464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32BB33-EA0B-A9BE-F2A2-2FB0704C2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978408"/>
            <a:ext cx="6604596" cy="1106424"/>
          </a:xfrm>
        </p:spPr>
        <p:txBody>
          <a:bodyPr>
            <a:noAutofit/>
          </a:bodyPr>
          <a:lstStyle/>
          <a:p>
            <a:r>
              <a:rPr lang="en-US" sz="2700" dirty="0">
                <a:latin typeface="Amasis MT Pro" panose="02040504050005020304" pitchFamily="18" charset="0"/>
              </a:rPr>
              <a:t>Engineering Design Unit (EDU) – Anaerobic </a:t>
            </a:r>
            <a:r>
              <a:rPr lang="en-US" sz="2700" dirty="0" err="1">
                <a:latin typeface="Amasis MT Pro" panose="02040504050005020304" pitchFamily="18" charset="0"/>
              </a:rPr>
              <a:t>Photomembrane</a:t>
            </a:r>
            <a:r>
              <a:rPr lang="en-US" sz="2700" dirty="0">
                <a:latin typeface="Amasis MT Pro" panose="02040504050005020304" pitchFamily="18" charset="0"/>
              </a:rPr>
              <a:t> Bioreactor (APMBR)</a:t>
            </a:r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4" y="2121408"/>
            <a:ext cx="5824728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81E70-C9E9-5ADC-FBB5-652798A59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6" y="2196261"/>
            <a:ext cx="6007608" cy="342900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masis MT Pro" panose="02040504050005020304" pitchFamily="18" charset="0"/>
              </a:rPr>
              <a:t>Combination of both </a:t>
            </a:r>
            <a:r>
              <a:rPr lang="en-US" sz="2000" dirty="0" err="1">
                <a:latin typeface="Amasis MT Pro" panose="02040504050005020304" pitchFamily="18" charset="0"/>
              </a:rPr>
              <a:t>AnMBR</a:t>
            </a:r>
            <a:r>
              <a:rPr lang="en-US" sz="2000" dirty="0">
                <a:latin typeface="Amasis MT Pro" panose="02040504050005020304" pitchFamily="18" charset="0"/>
              </a:rPr>
              <a:t> and PMBR</a:t>
            </a:r>
          </a:p>
          <a:p>
            <a:pPr lvl="1"/>
            <a:r>
              <a:rPr lang="en-US" sz="2000" dirty="0">
                <a:latin typeface="Amasis MT Pro" panose="02040504050005020304" pitchFamily="18" charset="0"/>
              </a:rPr>
              <a:t>In the process of being set-up and leak testing of PMBR section was completed.</a:t>
            </a:r>
          </a:p>
          <a:p>
            <a:pPr lvl="1"/>
            <a:endParaRPr lang="en-US" sz="2000" dirty="0"/>
          </a:p>
        </p:txBody>
      </p:sp>
      <p:pic>
        <p:nvPicPr>
          <p:cNvPr id="7" name="Picture 6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A0BAC9A9-3E6C-D62C-A0AD-4106AC8DD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189" y="3181154"/>
            <a:ext cx="4739811" cy="2808335"/>
          </a:xfrm>
          <a:prstGeom prst="rect">
            <a:avLst/>
          </a:prstGeom>
        </p:spPr>
      </p:pic>
      <p:pic>
        <p:nvPicPr>
          <p:cNvPr id="9" name="Picture 8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D3D85B2A-8113-7BE0-FDAF-3EC850C9AB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708" y="605654"/>
            <a:ext cx="4152727" cy="551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5354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385E1BDC-A9B0-4A87-82E3-F3187F69A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13">
            <a:extLst>
              <a:ext uri="{FF2B5EF4-FFF2-40B4-BE49-F238E27FC236}">
                <a16:creationId xmlns:a16="http://schemas.microsoft.com/office/drawing/2014/main" id="{0990C621-3B8B-4820-8328-D47EF7CE8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B092F5-D8A7-4B2A-6DA7-61C3D7CCE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586822"/>
            <a:ext cx="3657600" cy="164592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Amasis MT Pro" panose="02040504050005020304" pitchFamily="18" charset="0"/>
              </a:rPr>
              <a:t>Hydroponics (Dedicated Station)</a:t>
            </a:r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C1A2385B-1D2A-4E17-84FA-6CB7F0AAE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5E791F2F-79DB-4CC0-9FA1-001E3E91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3956E-4900-581D-A365-074B3EF63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1875" y="567294"/>
            <a:ext cx="6742318" cy="1740439"/>
          </a:xfrm>
        </p:spPr>
        <p:txBody>
          <a:bodyPr anchor="ctr">
            <a:noAutofit/>
          </a:bodyPr>
          <a:lstStyle/>
          <a:p>
            <a:r>
              <a:rPr lang="en-US" sz="1550" dirty="0">
                <a:latin typeface="Amasis MT Pro" panose="02040504050005020304" pitchFamily="18" charset="0"/>
              </a:rPr>
              <a:t>Design and Build Hydroponics System that will be output of EDU/APMBR.</a:t>
            </a:r>
          </a:p>
          <a:p>
            <a:pPr lvl="1"/>
            <a:r>
              <a:rPr lang="en-US" sz="1550" dirty="0">
                <a:latin typeface="Amasis MT Pro" panose="02040504050005020304" pitchFamily="18" charset="0"/>
              </a:rPr>
              <a:t>Nutrient Film Technique (NFT) was the chosen design model.</a:t>
            </a:r>
          </a:p>
          <a:p>
            <a:r>
              <a:rPr lang="en-US" sz="1550" dirty="0">
                <a:latin typeface="Amasis MT Pro" panose="02040504050005020304" pitchFamily="18" charset="0"/>
              </a:rPr>
              <a:t>Plan for future work</a:t>
            </a:r>
          </a:p>
          <a:p>
            <a:pPr lvl="1"/>
            <a:r>
              <a:rPr lang="en-US" sz="1550" dirty="0">
                <a:latin typeface="Amasis MT Pro" panose="02040504050005020304" pitchFamily="18" charset="0"/>
              </a:rPr>
              <a:t>Building the apparatus</a:t>
            </a:r>
          </a:p>
          <a:p>
            <a:pPr lvl="1"/>
            <a:r>
              <a:rPr lang="en-US" sz="1550" dirty="0">
                <a:latin typeface="Amasis MT Pro" panose="02040504050005020304" pitchFamily="18" charset="0"/>
              </a:rPr>
              <a:t>Hydraulic Testing</a:t>
            </a:r>
          </a:p>
          <a:p>
            <a:pPr lvl="1"/>
            <a:r>
              <a:rPr lang="en-US" sz="1550" dirty="0">
                <a:latin typeface="Amasis MT Pro" panose="02040504050005020304" pitchFamily="18" charset="0"/>
              </a:rPr>
              <a:t>Conduct a Feasibility Study on Plant Growth with EDU/APMBR effluent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E420FE26-7964-FB22-484A-36D1AE155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755" y="2767580"/>
            <a:ext cx="4939557" cy="3630574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5BA99BD-5940-5CB9-C896-805377649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90" y="2767579"/>
            <a:ext cx="6547271" cy="365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8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B902CB9-C7DC-4673-B7D5-F22DCF0EC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076EC-9B84-1FA4-DD96-AB454B5AC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96" y="468202"/>
            <a:ext cx="4365560" cy="1690798"/>
          </a:xfrm>
        </p:spPr>
        <p:txBody>
          <a:bodyPr>
            <a:normAutofit/>
          </a:bodyPr>
          <a:lstStyle/>
          <a:p>
            <a:r>
              <a:rPr lang="en-US" sz="3700" dirty="0">
                <a:latin typeface="Amasis MT Pro" panose="02040504050005020304" pitchFamily="18" charset="0"/>
              </a:rPr>
              <a:t>Acknowledgements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898C9B-7322-D2E7-5814-00B86A0A5F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0065" y="1880623"/>
                <a:ext cx="4461222" cy="4257179"/>
              </a:xfrm>
            </p:spPr>
            <p:txBody>
              <a:bodyPr>
                <a:normAutofit/>
              </a:bodyPr>
              <a:lstStyle/>
              <a:p>
                <a:r>
                  <a:rPr lang="en-US" sz="1600" dirty="0">
                    <a:latin typeface="Amasis MT Pro" panose="02040504050005020304" pitchFamily="18" charset="0"/>
                  </a:rPr>
                  <a:t>Dr. Luke B. Roberson and David J. Miranda.</a:t>
                </a:r>
              </a:p>
              <a:p>
                <a:r>
                  <a:rPr lang="en-US" sz="1600" dirty="0">
                    <a:latin typeface="Amasis MT Pro" panose="02040504050005020304" pitchFamily="18" charset="0"/>
                  </a:rPr>
                  <a:t>Dr. Daniella </a:t>
                </a:r>
                <a:r>
                  <a:rPr lang="en-US" sz="1600" dirty="0" err="1">
                    <a:latin typeface="Amasis MT Pro" panose="02040504050005020304" pitchFamily="18" charset="0"/>
                  </a:rPr>
                  <a:t>Saetta</a:t>
                </a:r>
                <a:r>
                  <a:rPr lang="en-US" sz="1600" dirty="0">
                    <a:latin typeface="Amasis MT Pro" panose="02040504050005020304" pitchFamily="18" charset="0"/>
                  </a:rPr>
                  <a:t> and Jason A. Fischer.</a:t>
                </a:r>
              </a:p>
              <a:p>
                <a:r>
                  <a:rPr lang="en-US" sz="1600" dirty="0">
                    <a:latin typeface="Amasis MT Pro" panose="02040504050005020304" pitchFamily="18" charset="0"/>
                  </a:rPr>
                  <a:t>USF Partners</a:t>
                </a:r>
              </a:p>
              <a:p>
                <a:pPr lvl="1"/>
                <a:r>
                  <a:rPr lang="en-US" sz="1600" dirty="0">
                    <a:latin typeface="Amasis MT Pro" panose="02040504050005020304" pitchFamily="18" charset="0"/>
                  </a:rPr>
                  <a:t>Dr. Daniel Yeh, Talon Bullard, Alexandra Smith.</a:t>
                </a:r>
              </a:p>
              <a:p>
                <a:pPr lvl="1"/>
                <a:r>
                  <a:rPr lang="en-US" sz="1600" dirty="0">
                    <a:latin typeface="Amasis MT Pro" panose="02040504050005020304" pitchFamily="18" charset="0"/>
                  </a:rPr>
                  <a:t>All students that contributed.</a:t>
                </a:r>
              </a:p>
              <a:p>
                <a:r>
                  <a:rPr lang="en-US" sz="1600" dirty="0">
                    <a:latin typeface="Amasis MT Pro" panose="02040504050005020304" pitchFamily="18" charset="0"/>
                  </a:rPr>
                  <a:t>Dr. Jose Nu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acc>
                  </m:oMath>
                </a14:m>
                <a:r>
                  <a:rPr lang="en-US" sz="1600" dirty="0">
                    <a:latin typeface="Amasis MT Pro" panose="02040504050005020304" pitchFamily="18" charset="0"/>
                  </a:rPr>
                  <a:t>ez.</a:t>
                </a:r>
              </a:p>
              <a:p>
                <a:r>
                  <a:rPr lang="en-US" sz="1600" dirty="0">
                    <a:latin typeface="Amasis MT Pro" panose="02040504050005020304" pitchFamily="18" charset="0"/>
                  </a:rPr>
                  <a:t>The UB-G and UB Organization.</a:t>
                </a:r>
              </a:p>
              <a:p>
                <a:r>
                  <a:rPr lang="en-US" sz="1600" dirty="0">
                    <a:latin typeface="Amasis MT Pro" panose="02040504050005020304" pitchFamily="18" charset="0"/>
                  </a:rPr>
                  <a:t>The Pathways Internship Team</a:t>
                </a:r>
              </a:p>
              <a:p>
                <a:pPr lvl="1"/>
                <a:r>
                  <a:rPr lang="en-US" sz="1600" dirty="0">
                    <a:latin typeface="Amasis MT Pro" panose="02040504050005020304" pitchFamily="18" charset="0"/>
                  </a:rPr>
                  <a:t>Mai Miller, Rocky Nance, Amy Munch.</a:t>
                </a:r>
              </a:p>
              <a:p>
                <a:r>
                  <a:rPr lang="en-US" sz="1600" dirty="0">
                    <a:latin typeface="Amasis MT Pro" panose="02040504050005020304" pitchFamily="18" charset="0"/>
                  </a:rPr>
                  <a:t>All NASA Personnel!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898C9B-7322-D2E7-5814-00B86A0A5F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0065" y="1880623"/>
                <a:ext cx="4461222" cy="4257179"/>
              </a:xfrm>
              <a:blipFill>
                <a:blip r:embed="rId3"/>
                <a:stretch>
                  <a:fillRect l="-547" t="-1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>
            <a:extLst>
              <a:ext uri="{FF2B5EF4-FFF2-40B4-BE49-F238E27FC236}">
                <a16:creationId xmlns:a16="http://schemas.microsoft.com/office/drawing/2014/main" id="{1396AE54-073C-0C2C-A316-617B21DBD3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5" r="3" b="3"/>
          <a:stretch/>
        </p:blipFill>
        <p:spPr bwMode="auto">
          <a:xfrm>
            <a:off x="4721287" y="468202"/>
            <a:ext cx="4780027" cy="319335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25F64F-2573-4D58-3FDD-09D9E61C35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649" y="646472"/>
            <a:ext cx="2448967" cy="2836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7FB01257-AAB6-268C-6F1E-7E4601574A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845" y="3906827"/>
            <a:ext cx="1974910" cy="1974910"/>
          </a:xfrm>
          <a:prstGeom prst="rect">
            <a:avLst/>
          </a:prstGeom>
        </p:spPr>
      </p:pic>
      <p:pic>
        <p:nvPicPr>
          <p:cNvPr id="17" name="Picture 16" descr="A person in a suit smiling&#10;&#10;Description automatically generated with low confidence">
            <a:extLst>
              <a:ext uri="{FF2B5EF4-FFF2-40B4-BE49-F238E27FC236}">
                <a16:creationId xmlns:a16="http://schemas.microsoft.com/office/drawing/2014/main" id="{DC7D1E95-24A4-8C0B-A850-8049516638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930" y="3929210"/>
            <a:ext cx="1952527" cy="1952527"/>
          </a:xfrm>
          <a:prstGeom prst="rect">
            <a:avLst/>
          </a:prstGeom>
        </p:spPr>
      </p:pic>
      <p:pic>
        <p:nvPicPr>
          <p:cNvPr id="21" name="Picture 20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B35395BA-0314-ECC7-32DB-9B0341D331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649" y="3918018"/>
            <a:ext cx="1952527" cy="19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38220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7B4279-53E8-C549-9957-594B5F149A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21841D-7DD1-0A4B-8C94-9DA67B2D6CEC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b="1" i="0" u="none" strike="noStrike" cap="none" spc="-15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masis MT Pro Medium" panose="02040604050005020304" pitchFamily="18" charset="0"/>
                <a:ea typeface="+mj-ea"/>
                <a:cs typeface="+mj-cs"/>
              </a:rPr>
              <a:t>Thank You! 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0AE655-7C0D-404A-899E-281E25F3B5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7965" y="460658"/>
            <a:ext cx="1056554" cy="87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56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3443</TotalTime>
  <Words>690</Words>
  <Application>Microsoft Office PowerPoint</Application>
  <PresentationFormat>Widescreen</PresentationFormat>
  <Paragraphs>111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Amasis MT Pro</vt:lpstr>
      <vt:lpstr>Amasis MT Pro Medium</vt:lpstr>
      <vt:lpstr>Arial</vt:lpstr>
      <vt:lpstr>Calibri</vt:lpstr>
      <vt:lpstr>Calibri Light</vt:lpstr>
      <vt:lpstr>Cambria Math</vt:lpstr>
      <vt:lpstr>Office Theme</vt:lpstr>
      <vt:lpstr>Pathways Showcase Presentation</vt:lpstr>
      <vt:lpstr>Background Information</vt:lpstr>
      <vt:lpstr>Intro to Water Science Work Area (WSWA)</vt:lpstr>
      <vt:lpstr>WSWA – Artemis – Moon to Mars</vt:lpstr>
      <vt:lpstr>PowerPoint Presentation</vt:lpstr>
      <vt:lpstr>Anaerobic Membrane Bioreactor (AnMBR)</vt:lpstr>
      <vt:lpstr>Photomembrane Bioreactor (PMBR)</vt:lpstr>
      <vt:lpstr>Microgreens Grow-Out Study</vt:lpstr>
      <vt:lpstr>Engineering Design Unit (EDU) – Anaerobic Photomembrane Bioreactor (APMBR)</vt:lpstr>
      <vt:lpstr>Hydroponics (Dedicated Station)</vt:lpstr>
      <vt:lpstr>Acknowledgements</vt:lpstr>
      <vt:lpstr>PowerPoint Presentation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Pathways Showcase Presentation</dc:title>
  <dc:creator>Triana, Ashley (KSC-BAA20)</dc:creator>
  <cp:lastModifiedBy>Triana, Ashley (KSC-BAA20)</cp:lastModifiedBy>
  <cp:revision>1</cp:revision>
  <dcterms:created xsi:type="dcterms:W3CDTF">2023-06-26T12:46:37Z</dcterms:created>
  <dcterms:modified xsi:type="dcterms:W3CDTF">2023-07-14T16:39:33Z</dcterms:modified>
</cp:coreProperties>
</file>