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256" r:id="rId2"/>
    <p:sldId id="398" r:id="rId3"/>
    <p:sldId id="408" r:id="rId4"/>
    <p:sldId id="399" r:id="rId5"/>
    <p:sldId id="400" r:id="rId6"/>
    <p:sldId id="404" r:id="rId7"/>
    <p:sldId id="409" r:id="rId8"/>
    <p:sldId id="401" r:id="rId9"/>
    <p:sldId id="994" r:id="rId10"/>
    <p:sldId id="999" r:id="rId11"/>
    <p:sldId id="402" r:id="rId12"/>
    <p:sldId id="995" r:id="rId13"/>
    <p:sldId id="983" r:id="rId14"/>
    <p:sldId id="3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4A98"/>
    <a:srgbClr val="F7F7F7"/>
    <a:srgbClr val="F7FFFF"/>
    <a:srgbClr val="F8FFFF"/>
    <a:srgbClr val="F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3979" autoAdjust="0"/>
  </p:normalViewPr>
  <p:slideViewPr>
    <p:cSldViewPr snapToGrid="0">
      <p:cViewPr varScale="1">
        <p:scale>
          <a:sx n="114" d="100"/>
          <a:sy n="114" d="100"/>
        </p:scale>
        <p:origin x="2334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3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1764AD-A588-45F4-8E94-16A85E7EA40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15749B8-23EE-4A3B-A97E-897D9A1860E6}">
      <dgm:prSet/>
      <dgm:spPr/>
      <dgm:t>
        <a:bodyPr/>
        <a:lstStyle/>
        <a:p>
          <a:r>
            <a:rPr lang="en-US" dirty="0"/>
            <a:t>Here rely on formulating decision-making as optimization; other formulations possible</a:t>
          </a:r>
        </a:p>
      </dgm:t>
    </dgm:pt>
    <dgm:pt modelId="{8ECDBB57-4C5C-4097-8A9E-053682A148DA}" type="parTrans" cxnId="{BBF7EDFE-D66F-43C2-9CB5-60C5954F6B98}">
      <dgm:prSet/>
      <dgm:spPr/>
      <dgm:t>
        <a:bodyPr/>
        <a:lstStyle/>
        <a:p>
          <a:endParaRPr lang="en-US"/>
        </a:p>
      </dgm:t>
    </dgm:pt>
    <dgm:pt modelId="{DD7D731E-4FBE-4E43-9949-7117B97726CB}" type="sibTrans" cxnId="{BBF7EDFE-D66F-43C2-9CB5-60C5954F6B98}">
      <dgm:prSet/>
      <dgm:spPr/>
      <dgm:t>
        <a:bodyPr/>
        <a:lstStyle/>
        <a:p>
          <a:endParaRPr lang="en-US"/>
        </a:p>
      </dgm:t>
    </dgm:pt>
    <dgm:pt modelId="{FD014791-E4BC-4210-B402-DA7068347E94}">
      <dgm:prSet/>
      <dgm:spPr/>
      <dgm:t>
        <a:bodyPr/>
        <a:lstStyle/>
        <a:p>
          <a:r>
            <a:rPr lang="en-US"/>
            <a:t>Complexity</a:t>
          </a:r>
        </a:p>
      </dgm:t>
    </dgm:pt>
    <dgm:pt modelId="{9A68D6BF-3658-47F2-B5F5-757B22CBFC78}" type="parTrans" cxnId="{7E043EB0-AC51-4D9C-9FCA-A5ABF5823C1E}">
      <dgm:prSet/>
      <dgm:spPr/>
      <dgm:t>
        <a:bodyPr/>
        <a:lstStyle/>
        <a:p>
          <a:endParaRPr lang="en-US"/>
        </a:p>
      </dgm:t>
    </dgm:pt>
    <dgm:pt modelId="{AAF62BC4-1385-48A4-BAF3-5FBA4316CFDB}" type="sibTrans" cxnId="{7E043EB0-AC51-4D9C-9FCA-A5ABF5823C1E}">
      <dgm:prSet/>
      <dgm:spPr/>
      <dgm:t>
        <a:bodyPr/>
        <a:lstStyle/>
        <a:p>
          <a:endParaRPr lang="en-US"/>
        </a:p>
      </dgm:t>
    </dgm:pt>
    <dgm:pt modelId="{D0762AE8-35B7-48D1-9623-862A6BE85A00}">
      <dgm:prSet/>
      <dgm:spPr/>
      <dgm:t>
        <a:bodyPr/>
        <a:lstStyle/>
        <a:p>
          <a:r>
            <a:rPr lang="en-US" dirty="0"/>
            <a:t>Tractability, with a look ahead, of the problem solution on a time budget, as a function of external and internal parameters 	</a:t>
          </a:r>
        </a:p>
      </dgm:t>
    </dgm:pt>
    <dgm:pt modelId="{C4DB69D6-3251-4A82-B75B-26DF8B6314EF}" type="parTrans" cxnId="{968C3449-A564-4FCC-9D56-6E2075CFEC1E}">
      <dgm:prSet/>
      <dgm:spPr/>
      <dgm:t>
        <a:bodyPr/>
        <a:lstStyle/>
        <a:p>
          <a:endParaRPr lang="en-US"/>
        </a:p>
      </dgm:t>
    </dgm:pt>
    <dgm:pt modelId="{70C93C58-3BB3-4553-B40B-4C6A0C29E4D7}" type="sibTrans" cxnId="{968C3449-A564-4FCC-9D56-6E2075CFEC1E}">
      <dgm:prSet/>
      <dgm:spPr/>
      <dgm:t>
        <a:bodyPr/>
        <a:lstStyle/>
        <a:p>
          <a:endParaRPr lang="en-US"/>
        </a:p>
      </dgm:t>
    </dgm:pt>
    <dgm:pt modelId="{9C0E66FE-BF83-4F74-9CEC-1BD55894D11A}">
      <dgm:prSet/>
      <dgm:spPr/>
      <dgm:t>
        <a:bodyPr/>
        <a:lstStyle/>
        <a:p>
          <a:r>
            <a:rPr lang="en-US" b="0" i="0" baseline="0" dirty="0"/>
            <a:t>			+</a:t>
          </a:r>
          <a:r>
            <a:rPr lang="en-US" dirty="0"/>
            <a:t>										</a:t>
          </a:r>
        </a:p>
      </dgm:t>
    </dgm:pt>
    <dgm:pt modelId="{62A3CFD9-9DD2-4C6A-8C82-241076848504}" type="parTrans" cxnId="{237F4D86-F8E0-4017-9908-9C489F695A7C}">
      <dgm:prSet/>
      <dgm:spPr/>
      <dgm:t>
        <a:bodyPr/>
        <a:lstStyle/>
        <a:p>
          <a:endParaRPr lang="en-US"/>
        </a:p>
      </dgm:t>
    </dgm:pt>
    <dgm:pt modelId="{8A82426D-B5D3-4928-BBC8-08F264230783}" type="sibTrans" cxnId="{237F4D86-F8E0-4017-9908-9C489F695A7C}">
      <dgm:prSet/>
      <dgm:spPr/>
      <dgm:t>
        <a:bodyPr/>
        <a:lstStyle/>
        <a:p>
          <a:endParaRPr lang="en-US"/>
        </a:p>
      </dgm:t>
    </dgm:pt>
    <dgm:pt modelId="{808557D2-48F2-4A9D-8FFC-06BD94DD0C7F}">
      <dgm:prSet/>
      <dgm:spPr/>
      <dgm:t>
        <a:bodyPr/>
        <a:lstStyle/>
        <a:p>
          <a:r>
            <a:rPr lang="en-US" dirty="0"/>
            <a:t>The quality of solutions of the decision-making problem measured in terms of constraint satisfaction, optimality, and robustness </a:t>
          </a:r>
        </a:p>
      </dgm:t>
    </dgm:pt>
    <dgm:pt modelId="{8A3A320B-44D6-4290-B8AC-1DD8AA8E4204}" type="parTrans" cxnId="{3AB642B0-942F-42DF-9B43-D9FED494E783}">
      <dgm:prSet/>
      <dgm:spPr/>
      <dgm:t>
        <a:bodyPr/>
        <a:lstStyle/>
        <a:p>
          <a:endParaRPr lang="en-US"/>
        </a:p>
      </dgm:t>
    </dgm:pt>
    <dgm:pt modelId="{153905D4-E88D-4127-8B1C-0A8306406033}" type="sibTrans" cxnId="{3AB642B0-942F-42DF-9B43-D9FED494E783}">
      <dgm:prSet/>
      <dgm:spPr/>
      <dgm:t>
        <a:bodyPr/>
        <a:lstStyle/>
        <a:p>
          <a:endParaRPr lang="en-US"/>
        </a:p>
      </dgm:t>
    </dgm:pt>
    <dgm:pt modelId="{7EFC8B66-EB66-4AF6-BF8A-D9BB2E655C9E}">
      <dgm:prSet/>
      <dgm:spPr/>
      <dgm:t>
        <a:bodyPr/>
        <a:lstStyle/>
        <a:p>
          <a:r>
            <a:rPr lang="en-US" dirty="0"/>
            <a:t>			+</a:t>
          </a:r>
        </a:p>
      </dgm:t>
    </dgm:pt>
    <dgm:pt modelId="{A6AF53F4-D47C-4EC7-9BFC-CD7CC4D3D48E}" type="parTrans" cxnId="{CF24967E-6D8A-4464-986B-CF86E19A01AD}">
      <dgm:prSet/>
      <dgm:spPr/>
      <dgm:t>
        <a:bodyPr/>
        <a:lstStyle/>
        <a:p>
          <a:endParaRPr lang="en-US"/>
        </a:p>
      </dgm:t>
    </dgm:pt>
    <dgm:pt modelId="{4E3E34DC-A087-46BD-BA51-8D3BF75991CA}" type="sibTrans" cxnId="{CF24967E-6D8A-4464-986B-CF86E19A01AD}">
      <dgm:prSet/>
      <dgm:spPr/>
      <dgm:t>
        <a:bodyPr/>
        <a:lstStyle/>
        <a:p>
          <a:endParaRPr lang="en-US"/>
        </a:p>
      </dgm:t>
    </dgm:pt>
    <dgm:pt modelId="{B787DAB8-52B2-40A9-BA80-F0BA5C512523}">
      <dgm:prSet/>
      <dgm:spPr/>
      <dgm:t>
        <a:bodyPr/>
        <a:lstStyle/>
        <a:p>
          <a:r>
            <a:rPr lang="en-US"/>
            <a:t>Other context-dependent criteria</a:t>
          </a:r>
        </a:p>
      </dgm:t>
    </dgm:pt>
    <dgm:pt modelId="{93FA0CF0-E47B-4273-9EEE-2BFC160EC96B}" type="parTrans" cxnId="{2CF7F0CE-0F75-46C0-934D-E58DF002D6A6}">
      <dgm:prSet/>
      <dgm:spPr/>
      <dgm:t>
        <a:bodyPr/>
        <a:lstStyle/>
        <a:p>
          <a:endParaRPr lang="en-US"/>
        </a:p>
      </dgm:t>
    </dgm:pt>
    <dgm:pt modelId="{FFEFA9F3-AD52-42B5-BD1E-66C8604CBFDA}" type="sibTrans" cxnId="{2CF7F0CE-0F75-46C0-934D-E58DF002D6A6}">
      <dgm:prSet/>
      <dgm:spPr/>
      <dgm:t>
        <a:bodyPr/>
        <a:lstStyle/>
        <a:p>
          <a:endParaRPr lang="en-US"/>
        </a:p>
      </dgm:t>
    </dgm:pt>
    <dgm:pt modelId="{7193C5C0-E17A-4D60-BDEA-8FEC9065752F}" type="pres">
      <dgm:prSet presAssocID="{271764AD-A588-45F4-8E94-16A85E7EA405}" presName="linear" presStyleCnt="0">
        <dgm:presLayoutVars>
          <dgm:animLvl val="lvl"/>
          <dgm:resizeHandles val="exact"/>
        </dgm:presLayoutVars>
      </dgm:prSet>
      <dgm:spPr/>
    </dgm:pt>
    <dgm:pt modelId="{97018553-7FDB-4F82-8206-ECB91E7B3AE2}" type="pres">
      <dgm:prSet presAssocID="{F15749B8-23EE-4A3B-A97E-897D9A1860E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DE6E70E-08E5-469E-9013-14AF04406306}" type="pres">
      <dgm:prSet presAssocID="{DD7D731E-4FBE-4E43-9949-7117B97726CB}" presName="spacer" presStyleCnt="0"/>
      <dgm:spPr/>
    </dgm:pt>
    <dgm:pt modelId="{0E7AE779-2E9C-4697-BC4D-F43812AB66C5}" type="pres">
      <dgm:prSet presAssocID="{FD014791-E4BC-4210-B402-DA7068347E9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C79C357-FCD7-451E-AAE1-CB00C35E4EAB}" type="pres">
      <dgm:prSet presAssocID="{FD014791-E4BC-4210-B402-DA7068347E94}" presName="childText" presStyleLbl="revTx" presStyleIdx="0" presStyleCnt="3">
        <dgm:presLayoutVars>
          <dgm:bulletEnabled val="1"/>
        </dgm:presLayoutVars>
      </dgm:prSet>
      <dgm:spPr/>
    </dgm:pt>
    <dgm:pt modelId="{B48CE51C-A0F9-4CE0-8FB4-60AFDBF7B285}" type="pres">
      <dgm:prSet presAssocID="{9C0E66FE-BF83-4F74-9CEC-1BD55894D11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39D5184-987A-4AF6-9C6E-8231D603315D}" type="pres">
      <dgm:prSet presAssocID="{9C0E66FE-BF83-4F74-9CEC-1BD55894D11A}" presName="childText" presStyleLbl="revTx" presStyleIdx="1" presStyleCnt="3">
        <dgm:presLayoutVars>
          <dgm:bulletEnabled val="1"/>
        </dgm:presLayoutVars>
      </dgm:prSet>
      <dgm:spPr/>
    </dgm:pt>
    <dgm:pt modelId="{C585DF12-C1B9-4338-BAD7-892955AAF342}" type="pres">
      <dgm:prSet presAssocID="{7EFC8B66-EB66-4AF6-BF8A-D9BB2E655C9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986FA0F-1F4A-4271-9E64-1289CC0E38F8}" type="pres">
      <dgm:prSet presAssocID="{7EFC8B66-EB66-4AF6-BF8A-D9BB2E655C9E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755FE2C-7857-42E9-9FB4-08443EA4E01D}" type="presOf" srcId="{9C0E66FE-BF83-4F74-9CEC-1BD55894D11A}" destId="{B48CE51C-A0F9-4CE0-8FB4-60AFDBF7B285}" srcOrd="0" destOrd="0" presId="urn:microsoft.com/office/officeart/2005/8/layout/vList2"/>
    <dgm:cxn modelId="{24A5F063-9B97-4E52-9CA9-AEB8ED3261B0}" type="presOf" srcId="{B787DAB8-52B2-40A9-BA80-F0BA5C512523}" destId="{7986FA0F-1F4A-4271-9E64-1289CC0E38F8}" srcOrd="0" destOrd="0" presId="urn:microsoft.com/office/officeart/2005/8/layout/vList2"/>
    <dgm:cxn modelId="{A0614946-3413-466F-B58A-746AC22D27A5}" type="presOf" srcId="{D0762AE8-35B7-48D1-9623-862A6BE85A00}" destId="{1C79C357-FCD7-451E-AAE1-CB00C35E4EAB}" srcOrd="0" destOrd="0" presId="urn:microsoft.com/office/officeart/2005/8/layout/vList2"/>
    <dgm:cxn modelId="{968C3449-A564-4FCC-9D56-6E2075CFEC1E}" srcId="{FD014791-E4BC-4210-B402-DA7068347E94}" destId="{D0762AE8-35B7-48D1-9623-862A6BE85A00}" srcOrd="0" destOrd="0" parTransId="{C4DB69D6-3251-4A82-B75B-26DF8B6314EF}" sibTransId="{70C93C58-3BB3-4553-B40B-4C6A0C29E4D7}"/>
    <dgm:cxn modelId="{D93CC171-287F-4FD0-9492-6D145081FF5F}" type="presOf" srcId="{271764AD-A588-45F4-8E94-16A85E7EA405}" destId="{7193C5C0-E17A-4D60-BDEA-8FEC9065752F}" srcOrd="0" destOrd="0" presId="urn:microsoft.com/office/officeart/2005/8/layout/vList2"/>
    <dgm:cxn modelId="{CF24967E-6D8A-4464-986B-CF86E19A01AD}" srcId="{271764AD-A588-45F4-8E94-16A85E7EA405}" destId="{7EFC8B66-EB66-4AF6-BF8A-D9BB2E655C9E}" srcOrd="3" destOrd="0" parTransId="{A6AF53F4-D47C-4EC7-9BFC-CD7CC4D3D48E}" sibTransId="{4E3E34DC-A087-46BD-BA51-8D3BF75991CA}"/>
    <dgm:cxn modelId="{237F4D86-F8E0-4017-9908-9C489F695A7C}" srcId="{271764AD-A588-45F4-8E94-16A85E7EA405}" destId="{9C0E66FE-BF83-4F74-9CEC-1BD55894D11A}" srcOrd="2" destOrd="0" parTransId="{62A3CFD9-9DD2-4C6A-8C82-241076848504}" sibTransId="{8A82426D-B5D3-4928-BBC8-08F264230783}"/>
    <dgm:cxn modelId="{6B100791-8DF0-42BB-A759-2B1B2EE496CC}" type="presOf" srcId="{F15749B8-23EE-4A3B-A97E-897D9A1860E6}" destId="{97018553-7FDB-4F82-8206-ECB91E7B3AE2}" srcOrd="0" destOrd="0" presId="urn:microsoft.com/office/officeart/2005/8/layout/vList2"/>
    <dgm:cxn modelId="{65DB619C-5207-4F68-B56D-88F5C5E910B3}" type="presOf" srcId="{7EFC8B66-EB66-4AF6-BF8A-D9BB2E655C9E}" destId="{C585DF12-C1B9-4338-BAD7-892955AAF342}" srcOrd="0" destOrd="0" presId="urn:microsoft.com/office/officeart/2005/8/layout/vList2"/>
    <dgm:cxn modelId="{EF2D17B0-2DE7-4143-B802-B8FBC856F4B4}" type="presOf" srcId="{FD014791-E4BC-4210-B402-DA7068347E94}" destId="{0E7AE779-2E9C-4697-BC4D-F43812AB66C5}" srcOrd="0" destOrd="0" presId="urn:microsoft.com/office/officeart/2005/8/layout/vList2"/>
    <dgm:cxn modelId="{7E043EB0-AC51-4D9C-9FCA-A5ABF5823C1E}" srcId="{271764AD-A588-45F4-8E94-16A85E7EA405}" destId="{FD014791-E4BC-4210-B402-DA7068347E94}" srcOrd="1" destOrd="0" parTransId="{9A68D6BF-3658-47F2-B5F5-757B22CBFC78}" sibTransId="{AAF62BC4-1385-48A4-BAF3-5FBA4316CFDB}"/>
    <dgm:cxn modelId="{3AB642B0-942F-42DF-9B43-D9FED494E783}" srcId="{9C0E66FE-BF83-4F74-9CEC-1BD55894D11A}" destId="{808557D2-48F2-4A9D-8FFC-06BD94DD0C7F}" srcOrd="0" destOrd="0" parTransId="{8A3A320B-44D6-4290-B8AC-1DD8AA8E4204}" sibTransId="{153905D4-E88D-4127-8B1C-0A8306406033}"/>
    <dgm:cxn modelId="{2CF7F0CE-0F75-46C0-934D-E58DF002D6A6}" srcId="{7EFC8B66-EB66-4AF6-BF8A-D9BB2E655C9E}" destId="{B787DAB8-52B2-40A9-BA80-F0BA5C512523}" srcOrd="0" destOrd="0" parTransId="{93FA0CF0-E47B-4273-9EEE-2BFC160EC96B}" sibTransId="{FFEFA9F3-AD52-42B5-BD1E-66C8604CBFDA}"/>
    <dgm:cxn modelId="{ABB3E8E4-F120-49A5-8DE5-FF855153EA02}" type="presOf" srcId="{808557D2-48F2-4A9D-8FFC-06BD94DD0C7F}" destId="{439D5184-987A-4AF6-9C6E-8231D603315D}" srcOrd="0" destOrd="0" presId="urn:microsoft.com/office/officeart/2005/8/layout/vList2"/>
    <dgm:cxn modelId="{BBF7EDFE-D66F-43C2-9CB5-60C5954F6B98}" srcId="{271764AD-A588-45F4-8E94-16A85E7EA405}" destId="{F15749B8-23EE-4A3B-A97E-897D9A1860E6}" srcOrd="0" destOrd="0" parTransId="{8ECDBB57-4C5C-4097-8A9E-053682A148DA}" sibTransId="{DD7D731E-4FBE-4E43-9949-7117B97726CB}"/>
    <dgm:cxn modelId="{E61B4A4E-1D92-4A48-8CA3-7BE784DD179F}" type="presParOf" srcId="{7193C5C0-E17A-4D60-BDEA-8FEC9065752F}" destId="{97018553-7FDB-4F82-8206-ECB91E7B3AE2}" srcOrd="0" destOrd="0" presId="urn:microsoft.com/office/officeart/2005/8/layout/vList2"/>
    <dgm:cxn modelId="{C1052785-B496-4537-86F1-D6ECBD23AC80}" type="presParOf" srcId="{7193C5C0-E17A-4D60-BDEA-8FEC9065752F}" destId="{7DE6E70E-08E5-469E-9013-14AF04406306}" srcOrd="1" destOrd="0" presId="urn:microsoft.com/office/officeart/2005/8/layout/vList2"/>
    <dgm:cxn modelId="{90791382-9368-4AE0-889A-B325886A9660}" type="presParOf" srcId="{7193C5C0-E17A-4D60-BDEA-8FEC9065752F}" destId="{0E7AE779-2E9C-4697-BC4D-F43812AB66C5}" srcOrd="2" destOrd="0" presId="urn:microsoft.com/office/officeart/2005/8/layout/vList2"/>
    <dgm:cxn modelId="{C0380AFB-6DE4-4ADB-B9FC-914025C321D8}" type="presParOf" srcId="{7193C5C0-E17A-4D60-BDEA-8FEC9065752F}" destId="{1C79C357-FCD7-451E-AAE1-CB00C35E4EAB}" srcOrd="3" destOrd="0" presId="urn:microsoft.com/office/officeart/2005/8/layout/vList2"/>
    <dgm:cxn modelId="{F59D4CEB-8123-4CFA-940F-DCFDF8EE3B9A}" type="presParOf" srcId="{7193C5C0-E17A-4D60-BDEA-8FEC9065752F}" destId="{B48CE51C-A0F9-4CE0-8FB4-60AFDBF7B285}" srcOrd="4" destOrd="0" presId="urn:microsoft.com/office/officeart/2005/8/layout/vList2"/>
    <dgm:cxn modelId="{12533F99-F4EB-475B-B6AD-40B7C54C227B}" type="presParOf" srcId="{7193C5C0-E17A-4D60-BDEA-8FEC9065752F}" destId="{439D5184-987A-4AF6-9C6E-8231D603315D}" srcOrd="5" destOrd="0" presId="urn:microsoft.com/office/officeart/2005/8/layout/vList2"/>
    <dgm:cxn modelId="{5542E5E7-9BA9-4A21-9351-106FF967D599}" type="presParOf" srcId="{7193C5C0-E17A-4D60-BDEA-8FEC9065752F}" destId="{C585DF12-C1B9-4338-BAD7-892955AAF342}" srcOrd="6" destOrd="0" presId="urn:microsoft.com/office/officeart/2005/8/layout/vList2"/>
    <dgm:cxn modelId="{D145445B-5602-4CA5-94DE-91A3B1D94226}" type="presParOf" srcId="{7193C5C0-E17A-4D60-BDEA-8FEC9065752F}" destId="{7986FA0F-1F4A-4271-9E64-1289CC0E38F8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D8E011-24A3-4B43-A23E-D8F9D2F12D2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D1980A2-DC0F-4E26-9BC3-356822DDD2B6}">
      <dgm:prSet/>
      <dgm:spPr/>
      <dgm:t>
        <a:bodyPr/>
        <a:lstStyle/>
        <a:p>
          <a:r>
            <a:rPr lang="en-US" i="1"/>
            <a:t>Given:</a:t>
          </a:r>
          <a:endParaRPr lang="en-US"/>
        </a:p>
      </dgm:t>
    </dgm:pt>
    <dgm:pt modelId="{94AD70F0-23D0-4A1E-AB24-EA981F9B56E5}" type="parTrans" cxnId="{244E704F-DA1F-4526-AB27-E46B22ADD10D}">
      <dgm:prSet/>
      <dgm:spPr/>
      <dgm:t>
        <a:bodyPr/>
        <a:lstStyle/>
        <a:p>
          <a:endParaRPr lang="en-US"/>
        </a:p>
      </dgm:t>
    </dgm:pt>
    <dgm:pt modelId="{CA8E133E-1B44-4678-BC5F-55676A4B6B45}" type="sibTrans" cxnId="{244E704F-DA1F-4526-AB27-E46B22ADD10D}">
      <dgm:prSet/>
      <dgm:spPr/>
      <dgm:t>
        <a:bodyPr/>
        <a:lstStyle/>
        <a:p>
          <a:endParaRPr lang="en-US"/>
        </a:p>
      </dgm:t>
    </dgm:pt>
    <dgm:pt modelId="{BBAE2C94-9E36-4ADB-AEA5-76B651DF12D9}">
      <dgm:prSet/>
      <dgm:spPr/>
      <dgm:t>
        <a:bodyPr/>
        <a:lstStyle/>
        <a:p>
          <a:r>
            <a:rPr lang="en-US" i="1"/>
            <a:t>An agent and a goal</a:t>
          </a:r>
          <a:endParaRPr lang="en-US"/>
        </a:p>
      </dgm:t>
    </dgm:pt>
    <dgm:pt modelId="{357009BD-4437-4691-8A3E-57E156DDF8E7}" type="parTrans" cxnId="{81EFC905-E709-45DF-8AE6-E2FC63BBB2B5}">
      <dgm:prSet/>
      <dgm:spPr/>
      <dgm:t>
        <a:bodyPr/>
        <a:lstStyle/>
        <a:p>
          <a:endParaRPr lang="en-US"/>
        </a:p>
      </dgm:t>
    </dgm:pt>
    <dgm:pt modelId="{4403B217-A036-426B-877E-158395F08567}" type="sibTrans" cxnId="{81EFC905-E709-45DF-8AE6-E2FC63BBB2B5}">
      <dgm:prSet/>
      <dgm:spPr/>
      <dgm:t>
        <a:bodyPr/>
        <a:lstStyle/>
        <a:p>
          <a:endParaRPr lang="en-US"/>
        </a:p>
      </dgm:t>
    </dgm:pt>
    <dgm:pt modelId="{7AA0490A-9759-4F26-AB47-79C570596BA7}">
      <dgm:prSet/>
      <dgm:spPr/>
      <dgm:t>
        <a:bodyPr/>
        <a:lstStyle/>
        <a:p>
          <a:r>
            <a:rPr lang="en-US" i="1"/>
            <a:t>Initialize: </a:t>
          </a:r>
          <a:endParaRPr lang="en-US"/>
        </a:p>
      </dgm:t>
    </dgm:pt>
    <dgm:pt modelId="{35456026-2BD0-4EFE-ABF0-17DF8BD56CA0}" type="parTrans" cxnId="{5AA675E4-CEEF-4160-A7AE-72CE070CB874}">
      <dgm:prSet/>
      <dgm:spPr/>
      <dgm:t>
        <a:bodyPr/>
        <a:lstStyle/>
        <a:p>
          <a:endParaRPr lang="en-US"/>
        </a:p>
      </dgm:t>
    </dgm:pt>
    <dgm:pt modelId="{C9F1581D-1510-4128-8EAE-5337D54ABBC8}" type="sibTrans" cxnId="{5AA675E4-CEEF-4160-A7AE-72CE070CB874}">
      <dgm:prSet/>
      <dgm:spPr/>
      <dgm:t>
        <a:bodyPr/>
        <a:lstStyle/>
        <a:p>
          <a:endParaRPr lang="en-US"/>
        </a:p>
      </dgm:t>
    </dgm:pt>
    <dgm:pt modelId="{266991F1-BC4F-4AFE-B3B6-A1FBA464ECAE}">
      <dgm:prSet/>
      <dgm:spPr/>
      <dgm:t>
        <a:bodyPr/>
        <a:lstStyle/>
        <a:p>
          <a:r>
            <a:rPr lang="en-US" i="1"/>
            <a:t>Set time t=0</a:t>
          </a:r>
          <a:endParaRPr lang="en-US"/>
        </a:p>
      </dgm:t>
    </dgm:pt>
    <dgm:pt modelId="{0050BCB4-8D51-445F-8010-4A0FEC47C243}" type="parTrans" cxnId="{4AF173DB-235C-419C-8212-73A3F702D565}">
      <dgm:prSet/>
      <dgm:spPr/>
      <dgm:t>
        <a:bodyPr/>
        <a:lstStyle/>
        <a:p>
          <a:endParaRPr lang="en-US"/>
        </a:p>
      </dgm:t>
    </dgm:pt>
    <dgm:pt modelId="{1566E114-4AC7-436D-8590-1496B491565B}" type="sibTrans" cxnId="{4AF173DB-235C-419C-8212-73A3F702D565}">
      <dgm:prSet/>
      <dgm:spPr/>
      <dgm:t>
        <a:bodyPr/>
        <a:lstStyle/>
        <a:p>
          <a:endParaRPr lang="en-US"/>
        </a:p>
      </dgm:t>
    </dgm:pt>
    <dgm:pt modelId="{453CFEFA-90D9-483D-A289-2A3C68636EAE}">
      <dgm:prSet/>
      <dgm:spPr/>
      <dgm:t>
        <a:bodyPr/>
        <a:lstStyle/>
        <a:p>
          <a:r>
            <a:rPr lang="en-US" i="1"/>
            <a:t>Set initial sampling time interval Δt</a:t>
          </a:r>
          <a:endParaRPr lang="en-US"/>
        </a:p>
      </dgm:t>
    </dgm:pt>
    <dgm:pt modelId="{2801A36C-F649-4CFE-882E-ECF9B2FA47C1}" type="parTrans" cxnId="{C4271D2E-B118-4BA0-AB6E-6E9A8C417F31}">
      <dgm:prSet/>
      <dgm:spPr/>
      <dgm:t>
        <a:bodyPr/>
        <a:lstStyle/>
        <a:p>
          <a:endParaRPr lang="en-US"/>
        </a:p>
      </dgm:t>
    </dgm:pt>
    <dgm:pt modelId="{D2E74053-E4F3-4527-9B66-3B4B783F11E9}" type="sibTrans" cxnId="{C4271D2E-B118-4BA0-AB6E-6E9A8C417F31}">
      <dgm:prSet/>
      <dgm:spPr/>
      <dgm:t>
        <a:bodyPr/>
        <a:lstStyle/>
        <a:p>
          <a:endParaRPr lang="en-US"/>
        </a:p>
      </dgm:t>
    </dgm:pt>
    <dgm:pt modelId="{4CA5184C-5B70-440D-8029-93160FE1F618}">
      <dgm:prSet/>
      <dgm:spPr/>
      <dgm:t>
        <a:bodyPr/>
        <a:lstStyle/>
        <a:p>
          <a:r>
            <a:rPr lang="en-US" i="1"/>
            <a:t>Set initial look-ahead time T</a:t>
          </a:r>
          <a:endParaRPr lang="en-US"/>
        </a:p>
      </dgm:t>
    </dgm:pt>
    <dgm:pt modelId="{8D758273-57D1-4972-95B0-7A4820E986D9}" type="parTrans" cxnId="{2F29003C-ECFB-4393-B602-4A429111DF89}">
      <dgm:prSet/>
      <dgm:spPr/>
      <dgm:t>
        <a:bodyPr/>
        <a:lstStyle/>
        <a:p>
          <a:endParaRPr lang="en-US"/>
        </a:p>
      </dgm:t>
    </dgm:pt>
    <dgm:pt modelId="{6E43AFB1-D4FD-43FB-821B-B8F6C3F04109}" type="sibTrans" cxnId="{2F29003C-ECFB-4393-B602-4A429111DF89}">
      <dgm:prSet/>
      <dgm:spPr/>
      <dgm:t>
        <a:bodyPr/>
        <a:lstStyle/>
        <a:p>
          <a:endParaRPr lang="en-US"/>
        </a:p>
      </dgm:t>
    </dgm:pt>
    <dgm:pt modelId="{B500D9E0-750F-4A83-B853-7488E8A1CDB8}">
      <dgm:prSet/>
      <dgm:spPr/>
      <dgm:t>
        <a:bodyPr/>
        <a:lstStyle/>
        <a:p>
          <a:r>
            <a:rPr lang="en-US" i="1"/>
            <a:t>Set initial look-ahead sampling time interval Δτ</a:t>
          </a:r>
          <a:endParaRPr lang="en-US"/>
        </a:p>
      </dgm:t>
    </dgm:pt>
    <dgm:pt modelId="{3F2C5009-79BB-4375-B048-79E0ED7AE2EA}" type="parTrans" cxnId="{7C940EF7-4D54-4446-B0CA-CC9D6B90D99F}">
      <dgm:prSet/>
      <dgm:spPr/>
      <dgm:t>
        <a:bodyPr/>
        <a:lstStyle/>
        <a:p>
          <a:endParaRPr lang="en-US"/>
        </a:p>
      </dgm:t>
    </dgm:pt>
    <dgm:pt modelId="{7C6BE566-0E5E-4990-9E24-8B7F175BCE6C}" type="sibTrans" cxnId="{7C940EF7-4D54-4446-B0CA-CC9D6B90D99F}">
      <dgm:prSet/>
      <dgm:spPr/>
      <dgm:t>
        <a:bodyPr/>
        <a:lstStyle/>
        <a:p>
          <a:endParaRPr lang="en-US"/>
        </a:p>
      </dgm:t>
    </dgm:pt>
    <dgm:pt modelId="{225A1F89-6038-4E0A-9AE0-CE7E74E51C3F}">
      <dgm:prSet/>
      <dgm:spPr/>
      <dgm:t>
        <a:bodyPr/>
        <a:lstStyle/>
        <a:p>
          <a:r>
            <a:rPr lang="en-US" i="1"/>
            <a:t>Select initial problem-solving algorithm P</a:t>
          </a:r>
          <a:endParaRPr lang="en-US"/>
        </a:p>
      </dgm:t>
    </dgm:pt>
    <dgm:pt modelId="{0805553E-BF54-4DB4-9DE7-39FD4CED295A}" type="parTrans" cxnId="{B0DBEC03-D72D-4104-A386-09F8A07CA12E}">
      <dgm:prSet/>
      <dgm:spPr/>
      <dgm:t>
        <a:bodyPr/>
        <a:lstStyle/>
        <a:p>
          <a:endParaRPr lang="en-US"/>
        </a:p>
      </dgm:t>
    </dgm:pt>
    <dgm:pt modelId="{45995E85-61EF-4ECD-B82A-4883DB154605}" type="sibTrans" cxnId="{B0DBEC03-D72D-4104-A386-09F8A07CA12E}">
      <dgm:prSet/>
      <dgm:spPr/>
      <dgm:t>
        <a:bodyPr/>
        <a:lstStyle/>
        <a:p>
          <a:endParaRPr lang="en-US"/>
        </a:p>
      </dgm:t>
    </dgm:pt>
    <dgm:pt modelId="{548C7CEA-73D4-42B9-BA32-F838948510F5}">
      <dgm:prSet/>
      <dgm:spPr/>
      <dgm:t>
        <a:bodyPr/>
        <a:lstStyle/>
        <a:p>
          <a:r>
            <a:rPr lang="en-US" i="1"/>
            <a:t>Select environmental complexity parameters C</a:t>
          </a:r>
          <a:endParaRPr lang="en-US"/>
        </a:p>
      </dgm:t>
    </dgm:pt>
    <dgm:pt modelId="{1A537B95-4F4A-4D2C-BAD1-0469E512DC6B}" type="parTrans" cxnId="{87915463-D2EC-4B8E-A4F1-730E92CB262F}">
      <dgm:prSet/>
      <dgm:spPr/>
      <dgm:t>
        <a:bodyPr/>
        <a:lstStyle/>
        <a:p>
          <a:endParaRPr lang="en-US"/>
        </a:p>
      </dgm:t>
    </dgm:pt>
    <dgm:pt modelId="{4F3A42A4-A451-4E5C-A320-BFC2DC4B0639}" type="sibTrans" cxnId="{87915463-D2EC-4B8E-A4F1-730E92CB262F}">
      <dgm:prSet/>
      <dgm:spPr/>
      <dgm:t>
        <a:bodyPr/>
        <a:lstStyle/>
        <a:p>
          <a:endParaRPr lang="en-US"/>
        </a:p>
      </dgm:t>
    </dgm:pt>
    <dgm:pt modelId="{85526751-616F-4562-BF80-9B6D75EB11B1}">
      <dgm:prSet/>
      <dgm:spPr/>
      <dgm:t>
        <a:bodyPr/>
        <a:lstStyle/>
        <a:p>
          <a:r>
            <a:rPr lang="en-US" i="1"/>
            <a:t>Select initial environmental complexity model M</a:t>
          </a:r>
          <a:endParaRPr lang="en-US"/>
        </a:p>
      </dgm:t>
    </dgm:pt>
    <dgm:pt modelId="{0DE9E8A2-1CFB-454E-8501-C9FAFAF5234E}" type="parTrans" cxnId="{85FFB163-5488-4630-B9B0-3C9D6E07ECCE}">
      <dgm:prSet/>
      <dgm:spPr/>
      <dgm:t>
        <a:bodyPr/>
        <a:lstStyle/>
        <a:p>
          <a:endParaRPr lang="en-US"/>
        </a:p>
      </dgm:t>
    </dgm:pt>
    <dgm:pt modelId="{90A79B10-C98A-4F5F-BCDC-902CB06CC9CC}" type="sibTrans" cxnId="{85FFB163-5488-4630-B9B0-3C9D6E07ECCE}">
      <dgm:prSet/>
      <dgm:spPr/>
      <dgm:t>
        <a:bodyPr/>
        <a:lstStyle/>
        <a:p>
          <a:endParaRPr lang="en-US"/>
        </a:p>
      </dgm:t>
    </dgm:pt>
    <dgm:pt modelId="{CAB32AFB-DC25-4A68-95C6-7BE4D9B339A7}">
      <dgm:prSet/>
      <dgm:spPr/>
      <dgm:t>
        <a:bodyPr/>
        <a:lstStyle/>
        <a:p>
          <a:r>
            <a:rPr lang="en-US" i="1"/>
            <a:t>Select transition criteria</a:t>
          </a:r>
          <a:endParaRPr lang="en-US"/>
        </a:p>
      </dgm:t>
    </dgm:pt>
    <dgm:pt modelId="{332CAFCD-9A3A-4363-AD61-1C36560CCD5E}" type="parTrans" cxnId="{A118A190-1C00-4DEB-8394-A6EA074309B1}">
      <dgm:prSet/>
      <dgm:spPr/>
      <dgm:t>
        <a:bodyPr/>
        <a:lstStyle/>
        <a:p>
          <a:endParaRPr lang="en-US"/>
        </a:p>
      </dgm:t>
    </dgm:pt>
    <dgm:pt modelId="{8899795C-E2C0-4E09-B910-1A0371B963BB}" type="sibTrans" cxnId="{A118A190-1C00-4DEB-8394-A6EA074309B1}">
      <dgm:prSet/>
      <dgm:spPr/>
      <dgm:t>
        <a:bodyPr/>
        <a:lstStyle/>
        <a:p>
          <a:endParaRPr lang="en-US"/>
        </a:p>
      </dgm:t>
    </dgm:pt>
    <dgm:pt modelId="{0C26F59C-B50E-4FC7-AEF9-416C3A863985}">
      <dgm:prSet/>
      <dgm:spPr/>
      <dgm:t>
        <a:bodyPr/>
        <a:lstStyle/>
        <a:p>
          <a:r>
            <a:rPr lang="en-US" i="1"/>
            <a:t>Select stopping criteria </a:t>
          </a:r>
          <a:endParaRPr lang="en-US"/>
        </a:p>
      </dgm:t>
    </dgm:pt>
    <dgm:pt modelId="{8934DC7D-7520-4064-9973-7A8DBC976A16}" type="parTrans" cxnId="{3E8BA0DB-6725-4FCE-B9B7-A41ABFED4CB1}">
      <dgm:prSet/>
      <dgm:spPr/>
      <dgm:t>
        <a:bodyPr/>
        <a:lstStyle/>
        <a:p>
          <a:endParaRPr lang="en-US"/>
        </a:p>
      </dgm:t>
    </dgm:pt>
    <dgm:pt modelId="{778889A3-0B76-4758-BD31-837C23BB621F}" type="sibTrans" cxnId="{3E8BA0DB-6725-4FCE-B9B7-A41ABFED4CB1}">
      <dgm:prSet/>
      <dgm:spPr/>
      <dgm:t>
        <a:bodyPr/>
        <a:lstStyle/>
        <a:p>
          <a:endParaRPr lang="en-US"/>
        </a:p>
      </dgm:t>
    </dgm:pt>
    <dgm:pt modelId="{4978A214-3DAF-435E-B5B9-C5FA328C8874}" type="pres">
      <dgm:prSet presAssocID="{5CD8E011-24A3-4B43-A23E-D8F9D2F12D2D}" presName="linear" presStyleCnt="0">
        <dgm:presLayoutVars>
          <dgm:animLvl val="lvl"/>
          <dgm:resizeHandles val="exact"/>
        </dgm:presLayoutVars>
      </dgm:prSet>
      <dgm:spPr/>
    </dgm:pt>
    <dgm:pt modelId="{2602F8E4-11D3-4ED3-A505-D0DB6B58CBED}" type="pres">
      <dgm:prSet presAssocID="{ED1980A2-DC0F-4E26-9BC3-356822DDD2B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B17B3A0-1C78-4CF6-82A4-FA6A8642EA6B}" type="pres">
      <dgm:prSet presAssocID="{ED1980A2-DC0F-4E26-9BC3-356822DDD2B6}" presName="childText" presStyleLbl="revTx" presStyleIdx="0" presStyleCnt="2">
        <dgm:presLayoutVars>
          <dgm:bulletEnabled val="1"/>
        </dgm:presLayoutVars>
      </dgm:prSet>
      <dgm:spPr/>
    </dgm:pt>
    <dgm:pt modelId="{2A6E9DC3-36A1-4162-80F8-E41A79E90E52}" type="pres">
      <dgm:prSet presAssocID="{7AA0490A-9759-4F26-AB47-79C570596BA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DF87F41-3115-42F8-B17A-6CA9BD3846B9}" type="pres">
      <dgm:prSet presAssocID="{7AA0490A-9759-4F26-AB47-79C570596BA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0DBEC03-D72D-4104-A386-09F8A07CA12E}" srcId="{7AA0490A-9759-4F26-AB47-79C570596BA7}" destId="{225A1F89-6038-4E0A-9AE0-CE7E74E51C3F}" srcOrd="4" destOrd="0" parTransId="{0805553E-BF54-4DB4-9DE7-39FD4CED295A}" sibTransId="{45995E85-61EF-4ECD-B82A-4883DB154605}"/>
    <dgm:cxn modelId="{81EFC905-E709-45DF-8AE6-E2FC63BBB2B5}" srcId="{ED1980A2-DC0F-4E26-9BC3-356822DDD2B6}" destId="{BBAE2C94-9E36-4ADB-AEA5-76B651DF12D9}" srcOrd="0" destOrd="0" parTransId="{357009BD-4437-4691-8A3E-57E156DDF8E7}" sibTransId="{4403B217-A036-426B-877E-158395F08567}"/>
    <dgm:cxn modelId="{AB754E13-BCDB-45D1-A2ED-53F49544A170}" type="presOf" srcId="{85526751-616F-4562-BF80-9B6D75EB11B1}" destId="{9DF87F41-3115-42F8-B17A-6CA9BD3846B9}" srcOrd="0" destOrd="6" presId="urn:microsoft.com/office/officeart/2005/8/layout/vList2"/>
    <dgm:cxn modelId="{C4271D2E-B118-4BA0-AB6E-6E9A8C417F31}" srcId="{7AA0490A-9759-4F26-AB47-79C570596BA7}" destId="{453CFEFA-90D9-483D-A289-2A3C68636EAE}" srcOrd="1" destOrd="0" parTransId="{2801A36C-F649-4CFE-882E-ECF9B2FA47C1}" sibTransId="{D2E74053-E4F3-4527-9B66-3B4B783F11E9}"/>
    <dgm:cxn modelId="{2F29003C-ECFB-4393-B602-4A429111DF89}" srcId="{7AA0490A-9759-4F26-AB47-79C570596BA7}" destId="{4CA5184C-5B70-440D-8029-93160FE1F618}" srcOrd="2" destOrd="0" parTransId="{8D758273-57D1-4972-95B0-7A4820E986D9}" sibTransId="{6E43AFB1-D4FD-43FB-821B-B8F6C3F04109}"/>
    <dgm:cxn modelId="{87915463-D2EC-4B8E-A4F1-730E92CB262F}" srcId="{7AA0490A-9759-4F26-AB47-79C570596BA7}" destId="{548C7CEA-73D4-42B9-BA32-F838948510F5}" srcOrd="5" destOrd="0" parTransId="{1A537B95-4F4A-4D2C-BAD1-0469E512DC6B}" sibTransId="{4F3A42A4-A451-4E5C-A320-BFC2DC4B0639}"/>
    <dgm:cxn modelId="{85FFB163-5488-4630-B9B0-3C9D6E07ECCE}" srcId="{7AA0490A-9759-4F26-AB47-79C570596BA7}" destId="{85526751-616F-4562-BF80-9B6D75EB11B1}" srcOrd="6" destOrd="0" parTransId="{0DE9E8A2-1CFB-454E-8501-C9FAFAF5234E}" sibTransId="{90A79B10-C98A-4F5F-BCDC-902CB06CC9CC}"/>
    <dgm:cxn modelId="{244E704F-DA1F-4526-AB27-E46B22ADD10D}" srcId="{5CD8E011-24A3-4B43-A23E-D8F9D2F12D2D}" destId="{ED1980A2-DC0F-4E26-9BC3-356822DDD2B6}" srcOrd="0" destOrd="0" parTransId="{94AD70F0-23D0-4A1E-AB24-EA981F9B56E5}" sibTransId="{CA8E133E-1B44-4678-BC5F-55676A4B6B45}"/>
    <dgm:cxn modelId="{DAEF8A54-4338-4A54-9541-3570A6CA18E7}" type="presOf" srcId="{0C26F59C-B50E-4FC7-AEF9-416C3A863985}" destId="{9DF87F41-3115-42F8-B17A-6CA9BD3846B9}" srcOrd="0" destOrd="8" presId="urn:microsoft.com/office/officeart/2005/8/layout/vList2"/>
    <dgm:cxn modelId="{A118A190-1C00-4DEB-8394-A6EA074309B1}" srcId="{7AA0490A-9759-4F26-AB47-79C570596BA7}" destId="{CAB32AFB-DC25-4A68-95C6-7BE4D9B339A7}" srcOrd="7" destOrd="0" parTransId="{332CAFCD-9A3A-4363-AD61-1C36560CCD5E}" sibTransId="{8899795C-E2C0-4E09-B910-1A0371B963BB}"/>
    <dgm:cxn modelId="{1C042C94-F140-49D8-A0E7-6FA4E989F75A}" type="presOf" srcId="{BBAE2C94-9E36-4ADB-AEA5-76B651DF12D9}" destId="{1B17B3A0-1C78-4CF6-82A4-FA6A8642EA6B}" srcOrd="0" destOrd="0" presId="urn:microsoft.com/office/officeart/2005/8/layout/vList2"/>
    <dgm:cxn modelId="{2BBFB99D-6ECD-41E2-B333-02770D713F1C}" type="presOf" srcId="{4CA5184C-5B70-440D-8029-93160FE1F618}" destId="{9DF87F41-3115-42F8-B17A-6CA9BD3846B9}" srcOrd="0" destOrd="2" presId="urn:microsoft.com/office/officeart/2005/8/layout/vList2"/>
    <dgm:cxn modelId="{705BFFB7-F0C3-48CD-A6D6-A7797F90EA02}" type="presOf" srcId="{266991F1-BC4F-4AFE-B3B6-A1FBA464ECAE}" destId="{9DF87F41-3115-42F8-B17A-6CA9BD3846B9}" srcOrd="0" destOrd="0" presId="urn:microsoft.com/office/officeart/2005/8/layout/vList2"/>
    <dgm:cxn modelId="{C9D29EBE-72C1-42B4-AA37-A6A866E95543}" type="presOf" srcId="{225A1F89-6038-4E0A-9AE0-CE7E74E51C3F}" destId="{9DF87F41-3115-42F8-B17A-6CA9BD3846B9}" srcOrd="0" destOrd="4" presId="urn:microsoft.com/office/officeart/2005/8/layout/vList2"/>
    <dgm:cxn modelId="{6BD8D2C5-A6F1-4592-9D18-07BB6DBB4D0A}" type="presOf" srcId="{548C7CEA-73D4-42B9-BA32-F838948510F5}" destId="{9DF87F41-3115-42F8-B17A-6CA9BD3846B9}" srcOrd="0" destOrd="5" presId="urn:microsoft.com/office/officeart/2005/8/layout/vList2"/>
    <dgm:cxn modelId="{546F4CC9-8281-41EA-BD4D-C52A7CEFE44D}" type="presOf" srcId="{7AA0490A-9759-4F26-AB47-79C570596BA7}" destId="{2A6E9DC3-36A1-4162-80F8-E41A79E90E52}" srcOrd="0" destOrd="0" presId="urn:microsoft.com/office/officeart/2005/8/layout/vList2"/>
    <dgm:cxn modelId="{D69571CF-262E-4DB5-986B-B0193828C43B}" type="presOf" srcId="{ED1980A2-DC0F-4E26-9BC3-356822DDD2B6}" destId="{2602F8E4-11D3-4ED3-A505-D0DB6B58CBED}" srcOrd="0" destOrd="0" presId="urn:microsoft.com/office/officeart/2005/8/layout/vList2"/>
    <dgm:cxn modelId="{E02553D1-DAC9-4947-B9BC-DF491BDAEB39}" type="presOf" srcId="{CAB32AFB-DC25-4A68-95C6-7BE4D9B339A7}" destId="{9DF87F41-3115-42F8-B17A-6CA9BD3846B9}" srcOrd="0" destOrd="7" presId="urn:microsoft.com/office/officeart/2005/8/layout/vList2"/>
    <dgm:cxn modelId="{4AF173DB-235C-419C-8212-73A3F702D565}" srcId="{7AA0490A-9759-4F26-AB47-79C570596BA7}" destId="{266991F1-BC4F-4AFE-B3B6-A1FBA464ECAE}" srcOrd="0" destOrd="0" parTransId="{0050BCB4-8D51-445F-8010-4A0FEC47C243}" sibTransId="{1566E114-4AC7-436D-8590-1496B491565B}"/>
    <dgm:cxn modelId="{3E8BA0DB-6725-4FCE-B9B7-A41ABFED4CB1}" srcId="{7AA0490A-9759-4F26-AB47-79C570596BA7}" destId="{0C26F59C-B50E-4FC7-AEF9-416C3A863985}" srcOrd="8" destOrd="0" parTransId="{8934DC7D-7520-4064-9973-7A8DBC976A16}" sibTransId="{778889A3-0B76-4758-BD31-837C23BB621F}"/>
    <dgm:cxn modelId="{64FBD6DD-5689-4C02-B65D-888CECEB6AD9}" type="presOf" srcId="{5CD8E011-24A3-4B43-A23E-D8F9D2F12D2D}" destId="{4978A214-3DAF-435E-B5B9-C5FA328C8874}" srcOrd="0" destOrd="0" presId="urn:microsoft.com/office/officeart/2005/8/layout/vList2"/>
    <dgm:cxn modelId="{5AA675E4-CEEF-4160-A7AE-72CE070CB874}" srcId="{5CD8E011-24A3-4B43-A23E-D8F9D2F12D2D}" destId="{7AA0490A-9759-4F26-AB47-79C570596BA7}" srcOrd="1" destOrd="0" parTransId="{35456026-2BD0-4EFE-ABF0-17DF8BD56CA0}" sibTransId="{C9F1581D-1510-4128-8EAE-5337D54ABBC8}"/>
    <dgm:cxn modelId="{64F555E5-EC07-41B1-A760-FA42E8EE6CA3}" type="presOf" srcId="{B500D9E0-750F-4A83-B853-7488E8A1CDB8}" destId="{9DF87F41-3115-42F8-B17A-6CA9BD3846B9}" srcOrd="0" destOrd="3" presId="urn:microsoft.com/office/officeart/2005/8/layout/vList2"/>
    <dgm:cxn modelId="{9567C7E5-8FF2-4B9C-8FA2-D5F78B514A6B}" type="presOf" srcId="{453CFEFA-90D9-483D-A289-2A3C68636EAE}" destId="{9DF87F41-3115-42F8-B17A-6CA9BD3846B9}" srcOrd="0" destOrd="1" presId="urn:microsoft.com/office/officeart/2005/8/layout/vList2"/>
    <dgm:cxn modelId="{7C940EF7-4D54-4446-B0CA-CC9D6B90D99F}" srcId="{7AA0490A-9759-4F26-AB47-79C570596BA7}" destId="{B500D9E0-750F-4A83-B853-7488E8A1CDB8}" srcOrd="3" destOrd="0" parTransId="{3F2C5009-79BB-4375-B048-79E0ED7AE2EA}" sibTransId="{7C6BE566-0E5E-4990-9E24-8B7F175BCE6C}"/>
    <dgm:cxn modelId="{B82AFE94-DAF6-4B0A-A00B-2819C5819306}" type="presParOf" srcId="{4978A214-3DAF-435E-B5B9-C5FA328C8874}" destId="{2602F8E4-11D3-4ED3-A505-D0DB6B58CBED}" srcOrd="0" destOrd="0" presId="urn:microsoft.com/office/officeart/2005/8/layout/vList2"/>
    <dgm:cxn modelId="{A6064BD1-EA0D-4A4F-B2DC-5687B0DE4084}" type="presParOf" srcId="{4978A214-3DAF-435E-B5B9-C5FA328C8874}" destId="{1B17B3A0-1C78-4CF6-82A4-FA6A8642EA6B}" srcOrd="1" destOrd="0" presId="urn:microsoft.com/office/officeart/2005/8/layout/vList2"/>
    <dgm:cxn modelId="{0DDF734B-9D47-4F0E-B2B2-6053FF7AB0D9}" type="presParOf" srcId="{4978A214-3DAF-435E-B5B9-C5FA328C8874}" destId="{2A6E9DC3-36A1-4162-80F8-E41A79E90E52}" srcOrd="2" destOrd="0" presId="urn:microsoft.com/office/officeart/2005/8/layout/vList2"/>
    <dgm:cxn modelId="{7578BD38-7685-40E3-94D5-007F2AA45A83}" type="presParOf" srcId="{4978A214-3DAF-435E-B5B9-C5FA328C8874}" destId="{9DF87F41-3115-42F8-B17A-6CA9BD3846B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10EC0B-E474-432A-981B-D1E20AD4519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B9428D8-2D10-41A6-B0F2-41C53C5F8A9C}">
      <dgm:prSet/>
      <dgm:spPr/>
      <dgm:t>
        <a:bodyPr/>
        <a:lstStyle/>
        <a:p>
          <a:r>
            <a:rPr lang="en-US" i="1"/>
            <a:t>Do until (stopping criteria are satisfied)</a:t>
          </a:r>
          <a:endParaRPr lang="en-US"/>
        </a:p>
      </dgm:t>
    </dgm:pt>
    <dgm:pt modelId="{03650CE3-BC22-4DA8-A0D5-44AD3A390263}" type="parTrans" cxnId="{29811616-56A4-4254-B72B-F36FCF302D32}">
      <dgm:prSet/>
      <dgm:spPr/>
      <dgm:t>
        <a:bodyPr/>
        <a:lstStyle/>
        <a:p>
          <a:endParaRPr lang="en-US"/>
        </a:p>
      </dgm:t>
    </dgm:pt>
    <dgm:pt modelId="{7E401539-8757-4A42-8946-2F669B7967B5}" type="sibTrans" cxnId="{29811616-56A4-4254-B72B-F36FCF302D32}">
      <dgm:prSet/>
      <dgm:spPr/>
      <dgm:t>
        <a:bodyPr/>
        <a:lstStyle/>
        <a:p>
          <a:endParaRPr lang="en-US"/>
        </a:p>
      </dgm:t>
    </dgm:pt>
    <dgm:pt modelId="{FF33DCF2-BB22-4154-8FAB-96D764BD16AE}">
      <dgm:prSet/>
      <dgm:spPr/>
      <dgm:t>
        <a:bodyPr/>
        <a:lstStyle/>
        <a:p>
          <a:r>
            <a:rPr lang="en-US" i="1" dirty="0"/>
            <a:t>   Acquire and assess complexity parameters C at time t</a:t>
          </a:r>
          <a:endParaRPr lang="en-US" dirty="0"/>
        </a:p>
      </dgm:t>
    </dgm:pt>
    <dgm:pt modelId="{FB57710E-3216-4289-9617-ACE32AD287B8}" type="parTrans" cxnId="{819C5DCB-6EB4-49DD-9792-41FC8A4523B2}">
      <dgm:prSet/>
      <dgm:spPr/>
      <dgm:t>
        <a:bodyPr/>
        <a:lstStyle/>
        <a:p>
          <a:endParaRPr lang="en-US"/>
        </a:p>
      </dgm:t>
    </dgm:pt>
    <dgm:pt modelId="{51D0FFA6-CE00-4F66-B431-37CC0EAF75B9}" type="sibTrans" cxnId="{819C5DCB-6EB4-49DD-9792-41FC8A4523B2}">
      <dgm:prSet/>
      <dgm:spPr/>
      <dgm:t>
        <a:bodyPr/>
        <a:lstStyle/>
        <a:p>
          <a:endParaRPr lang="en-US"/>
        </a:p>
      </dgm:t>
    </dgm:pt>
    <dgm:pt modelId="{72CAD787-2417-4B30-AD74-F5052108BA9A}">
      <dgm:prSet/>
      <dgm:spPr/>
      <dgm:t>
        <a:bodyPr/>
        <a:lstStyle/>
        <a:p>
          <a:r>
            <a:rPr lang="en-US" i="1" dirty="0"/>
            <a:t>   Set τ = t </a:t>
          </a:r>
          <a:endParaRPr lang="en-US" dirty="0"/>
        </a:p>
      </dgm:t>
    </dgm:pt>
    <dgm:pt modelId="{58DC07C4-DD81-4325-A77A-C10ADEC6ECC2}" type="parTrans" cxnId="{F076E43D-8293-4437-9704-D613EF61D4A7}">
      <dgm:prSet/>
      <dgm:spPr/>
      <dgm:t>
        <a:bodyPr/>
        <a:lstStyle/>
        <a:p>
          <a:endParaRPr lang="en-US"/>
        </a:p>
      </dgm:t>
    </dgm:pt>
    <dgm:pt modelId="{0980BE93-462D-4707-A8BD-C4A95162FD77}" type="sibTrans" cxnId="{F076E43D-8293-4437-9704-D613EF61D4A7}">
      <dgm:prSet/>
      <dgm:spPr/>
      <dgm:t>
        <a:bodyPr/>
        <a:lstStyle/>
        <a:p>
          <a:endParaRPr lang="en-US"/>
        </a:p>
      </dgm:t>
    </dgm:pt>
    <dgm:pt modelId="{8453F853-A663-4D7C-A702-505B131424B3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i="1" dirty="0"/>
            <a:t>   Do while (τ ≤ t + T)</a:t>
          </a:r>
          <a:endParaRPr lang="en-US" dirty="0"/>
        </a:p>
      </dgm:t>
    </dgm:pt>
    <dgm:pt modelId="{DBD1C455-0AE4-41CA-8D0F-50B64B69C5D4}" type="parTrans" cxnId="{5BE3B8E2-3CD3-4562-8D55-6EB02BCD41DB}">
      <dgm:prSet/>
      <dgm:spPr/>
      <dgm:t>
        <a:bodyPr/>
        <a:lstStyle/>
        <a:p>
          <a:endParaRPr lang="en-US"/>
        </a:p>
      </dgm:t>
    </dgm:pt>
    <dgm:pt modelId="{1912F7A6-C897-4178-9D01-E7170023114A}" type="sibTrans" cxnId="{5BE3B8E2-3CD3-4562-8D55-6EB02BCD41DB}">
      <dgm:prSet/>
      <dgm:spPr/>
      <dgm:t>
        <a:bodyPr/>
        <a:lstStyle/>
        <a:p>
          <a:endParaRPr lang="en-US"/>
        </a:p>
      </dgm:t>
    </dgm:pt>
    <dgm:pt modelId="{E3CE19C5-5E4F-4EEC-B48D-6913907D5BD5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i="1" dirty="0"/>
            <a:t>   Estimate look-ahead complexity parameters at time τ</a:t>
          </a:r>
          <a:endParaRPr lang="en-US" dirty="0"/>
        </a:p>
      </dgm:t>
    </dgm:pt>
    <dgm:pt modelId="{E1CDC456-3FEF-4E90-8F1F-E867B9AF3DFF}" type="parTrans" cxnId="{578E9EB4-1132-4C9B-9088-0BBA107EA4B4}">
      <dgm:prSet/>
      <dgm:spPr/>
      <dgm:t>
        <a:bodyPr/>
        <a:lstStyle/>
        <a:p>
          <a:endParaRPr lang="en-US"/>
        </a:p>
      </dgm:t>
    </dgm:pt>
    <dgm:pt modelId="{27F34E39-0471-49B5-B245-950350FEB560}" type="sibTrans" cxnId="{578E9EB4-1132-4C9B-9088-0BBA107EA4B4}">
      <dgm:prSet/>
      <dgm:spPr/>
      <dgm:t>
        <a:bodyPr/>
        <a:lstStyle/>
        <a:p>
          <a:endParaRPr lang="en-US"/>
        </a:p>
      </dgm:t>
    </dgm:pt>
    <dgm:pt modelId="{55DC3309-3D24-463D-87E5-CD61241A984E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i="1" dirty="0"/>
            <a:t>   τ = τ + </a:t>
          </a:r>
          <a:r>
            <a:rPr lang="en-US" i="1" dirty="0" err="1"/>
            <a:t>Δτ</a:t>
          </a:r>
          <a:endParaRPr lang="en-US" dirty="0"/>
        </a:p>
      </dgm:t>
    </dgm:pt>
    <dgm:pt modelId="{6BE0D1FC-B5C6-4049-9009-5A2412B9BE69}" type="parTrans" cxnId="{E30AA329-2765-4881-B1B3-BDF2F9FFA1C1}">
      <dgm:prSet/>
      <dgm:spPr/>
      <dgm:t>
        <a:bodyPr/>
        <a:lstStyle/>
        <a:p>
          <a:endParaRPr lang="en-US"/>
        </a:p>
      </dgm:t>
    </dgm:pt>
    <dgm:pt modelId="{07B7B13A-3D98-4119-B5D7-42D390C40E14}" type="sibTrans" cxnId="{E30AA329-2765-4881-B1B3-BDF2F9FFA1C1}">
      <dgm:prSet/>
      <dgm:spPr/>
      <dgm:t>
        <a:bodyPr/>
        <a:lstStyle/>
        <a:p>
          <a:endParaRPr lang="en-US"/>
        </a:p>
      </dgm:t>
    </dgm:pt>
    <dgm:pt modelId="{7C90D787-1888-4B02-A7CB-D5DC5A46AEF0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i="1" dirty="0"/>
            <a:t>   End do</a:t>
          </a:r>
          <a:endParaRPr lang="en-US" dirty="0"/>
        </a:p>
      </dgm:t>
    </dgm:pt>
    <dgm:pt modelId="{1B77BC6C-27A1-440E-9B75-633CC2EF7847}" type="parTrans" cxnId="{944B1259-7C11-4212-8A8E-6D8397DE3FA8}">
      <dgm:prSet/>
      <dgm:spPr/>
      <dgm:t>
        <a:bodyPr/>
        <a:lstStyle/>
        <a:p>
          <a:endParaRPr lang="en-US"/>
        </a:p>
      </dgm:t>
    </dgm:pt>
    <dgm:pt modelId="{7C81BBC6-E65A-41F1-B2EC-93105C2D5FE1}" type="sibTrans" cxnId="{944B1259-7C11-4212-8A8E-6D8397DE3FA8}">
      <dgm:prSet/>
      <dgm:spPr/>
      <dgm:t>
        <a:bodyPr/>
        <a:lstStyle/>
        <a:p>
          <a:endParaRPr lang="en-US"/>
        </a:p>
      </dgm:t>
    </dgm:pt>
    <dgm:pt modelId="{2114ADB4-1BDF-4DDB-A515-7E77A8E8C3E2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i="1" dirty="0"/>
            <a:t>   Input complexity parameters into complexity model M; assess approach to phase transition </a:t>
          </a:r>
          <a:endParaRPr lang="en-US" dirty="0"/>
        </a:p>
      </dgm:t>
    </dgm:pt>
    <dgm:pt modelId="{1913DE08-75E1-444D-B487-89ED6CF23AC4}" type="parTrans" cxnId="{39E513B6-7627-4291-9B0A-B03B9551B581}">
      <dgm:prSet/>
      <dgm:spPr/>
      <dgm:t>
        <a:bodyPr/>
        <a:lstStyle/>
        <a:p>
          <a:endParaRPr lang="en-US"/>
        </a:p>
      </dgm:t>
    </dgm:pt>
    <dgm:pt modelId="{072372BF-DCB0-490F-8491-15778192C700}" type="sibTrans" cxnId="{39E513B6-7627-4291-9B0A-B03B9551B581}">
      <dgm:prSet/>
      <dgm:spPr/>
      <dgm:t>
        <a:bodyPr/>
        <a:lstStyle/>
        <a:p>
          <a:endParaRPr lang="en-US"/>
        </a:p>
      </dgm:t>
    </dgm:pt>
    <dgm:pt modelId="{E2F846FD-1AF2-479E-80E1-9A873B20657E}">
      <dgm:prSet/>
      <dgm:spPr/>
      <dgm:t>
        <a:bodyPr/>
        <a:lstStyle/>
        <a:p>
          <a:r>
            <a:rPr lang="en-US" i="1" dirty="0"/>
            <a:t>   If (approach to transition detected) then </a:t>
          </a:r>
          <a:endParaRPr lang="en-US" dirty="0"/>
        </a:p>
      </dgm:t>
    </dgm:pt>
    <dgm:pt modelId="{55F260BD-FDFF-488E-B85C-AC483F5E9DD5}" type="parTrans" cxnId="{A056A5C6-F81A-4461-B99F-8E3477E0730D}">
      <dgm:prSet/>
      <dgm:spPr/>
      <dgm:t>
        <a:bodyPr/>
        <a:lstStyle/>
        <a:p>
          <a:endParaRPr lang="en-US"/>
        </a:p>
      </dgm:t>
    </dgm:pt>
    <dgm:pt modelId="{E100DA50-1F3A-4FB2-87BA-EAF6FB59A50D}" type="sibTrans" cxnId="{A056A5C6-F81A-4461-B99F-8E3477E0730D}">
      <dgm:prSet/>
      <dgm:spPr/>
      <dgm:t>
        <a:bodyPr/>
        <a:lstStyle/>
        <a:p>
          <a:endParaRPr lang="en-US"/>
        </a:p>
      </dgm:t>
    </dgm:pt>
    <dgm:pt modelId="{295A01E9-B157-4704-AE94-807B26F1BB95}">
      <dgm:prSet/>
      <dgm:spPr/>
      <dgm:t>
        <a:bodyPr/>
        <a:lstStyle/>
        <a:p>
          <a:pPr>
            <a:buNone/>
          </a:pPr>
          <a:r>
            <a:rPr lang="en-US" i="1" dirty="0"/>
            <a:t>   Reconfigure operations (“add structure”)</a:t>
          </a:r>
          <a:endParaRPr lang="en-US" dirty="0"/>
        </a:p>
      </dgm:t>
    </dgm:pt>
    <dgm:pt modelId="{6E537F14-9C8D-4B13-B9CE-3A89AEB4C642}" type="parTrans" cxnId="{E36AFBC0-CEE2-4A42-A7B1-ADD06EB251B4}">
      <dgm:prSet/>
      <dgm:spPr/>
      <dgm:t>
        <a:bodyPr/>
        <a:lstStyle/>
        <a:p>
          <a:endParaRPr lang="en-US"/>
        </a:p>
      </dgm:t>
    </dgm:pt>
    <dgm:pt modelId="{9602DC0E-982F-4512-AF14-2039616C280E}" type="sibTrans" cxnId="{E36AFBC0-CEE2-4A42-A7B1-ADD06EB251B4}">
      <dgm:prSet/>
      <dgm:spPr/>
      <dgm:t>
        <a:bodyPr/>
        <a:lstStyle/>
        <a:p>
          <a:endParaRPr lang="en-US"/>
        </a:p>
      </dgm:t>
    </dgm:pt>
    <dgm:pt modelId="{57B1F7EE-9387-41C5-A632-B96EB55E35BF}">
      <dgm:prSet/>
      <dgm:spPr/>
      <dgm:t>
        <a:bodyPr/>
        <a:lstStyle/>
        <a:p>
          <a:r>
            <a:rPr lang="en-US" i="1" dirty="0"/>
            <a:t>   Else</a:t>
          </a:r>
          <a:endParaRPr lang="en-US" dirty="0"/>
        </a:p>
      </dgm:t>
    </dgm:pt>
    <dgm:pt modelId="{8086C24E-94FB-43D1-A2FB-8480A42E9F9B}" type="parTrans" cxnId="{47FF2A71-F717-4AB5-B6BA-7C2976100CDE}">
      <dgm:prSet/>
      <dgm:spPr/>
      <dgm:t>
        <a:bodyPr/>
        <a:lstStyle/>
        <a:p>
          <a:endParaRPr lang="en-US"/>
        </a:p>
      </dgm:t>
    </dgm:pt>
    <dgm:pt modelId="{12ED0CE2-3091-41B9-B32C-8377A3D2BA87}" type="sibTrans" cxnId="{47FF2A71-F717-4AB5-B6BA-7C2976100CDE}">
      <dgm:prSet/>
      <dgm:spPr/>
      <dgm:t>
        <a:bodyPr/>
        <a:lstStyle/>
        <a:p>
          <a:endParaRPr lang="en-US"/>
        </a:p>
      </dgm:t>
    </dgm:pt>
    <dgm:pt modelId="{1285A709-EF07-4B96-903C-AEA795F29ECB}">
      <dgm:prSet/>
      <dgm:spPr/>
      <dgm:t>
        <a:bodyPr/>
        <a:lstStyle/>
        <a:p>
          <a:pPr>
            <a:buNone/>
          </a:pPr>
          <a:r>
            <a:rPr lang="en-US" i="1" dirty="0"/>
            <a:t>   Assess system’s performance slack</a:t>
          </a:r>
          <a:endParaRPr lang="en-US" dirty="0"/>
        </a:p>
      </dgm:t>
    </dgm:pt>
    <dgm:pt modelId="{CDF3C626-4DC5-499C-AECA-F713ED2D3ADC}" type="parTrans" cxnId="{C1441FFA-F4B2-4578-810F-DD061727D39A}">
      <dgm:prSet/>
      <dgm:spPr/>
      <dgm:t>
        <a:bodyPr/>
        <a:lstStyle/>
        <a:p>
          <a:endParaRPr lang="en-US"/>
        </a:p>
      </dgm:t>
    </dgm:pt>
    <dgm:pt modelId="{4568039B-DDF1-4FE4-9959-B0820BD12D6B}" type="sibTrans" cxnId="{C1441FFA-F4B2-4578-810F-DD061727D39A}">
      <dgm:prSet/>
      <dgm:spPr/>
      <dgm:t>
        <a:bodyPr/>
        <a:lstStyle/>
        <a:p>
          <a:endParaRPr lang="en-US"/>
        </a:p>
      </dgm:t>
    </dgm:pt>
    <dgm:pt modelId="{8249FD15-DC34-4F41-BCDE-EDD1210EA3B8}">
      <dgm:prSet/>
      <dgm:spPr/>
      <dgm:t>
        <a:bodyPr/>
        <a:lstStyle/>
        <a:p>
          <a:pPr>
            <a:buNone/>
          </a:pPr>
          <a:r>
            <a:rPr lang="en-US" i="1" dirty="0"/>
            <a:t>   If (slack)</a:t>
          </a:r>
          <a:endParaRPr lang="en-US" dirty="0"/>
        </a:p>
      </dgm:t>
    </dgm:pt>
    <dgm:pt modelId="{FB9FEB89-A9EC-4D6D-81AF-23B31F8175BB}" type="parTrans" cxnId="{3FE2BE12-3868-4B89-A699-6A77EE17FCBF}">
      <dgm:prSet/>
      <dgm:spPr/>
      <dgm:t>
        <a:bodyPr/>
        <a:lstStyle/>
        <a:p>
          <a:endParaRPr lang="en-US"/>
        </a:p>
      </dgm:t>
    </dgm:pt>
    <dgm:pt modelId="{D93CD995-A662-466A-B6B8-C3233650B631}" type="sibTrans" cxnId="{3FE2BE12-3868-4B89-A699-6A77EE17FCBF}">
      <dgm:prSet/>
      <dgm:spPr/>
      <dgm:t>
        <a:bodyPr/>
        <a:lstStyle/>
        <a:p>
          <a:endParaRPr lang="en-US"/>
        </a:p>
      </dgm:t>
    </dgm:pt>
    <dgm:pt modelId="{63C6C7E7-C38E-4E42-AF7A-359F59AEE9BB}">
      <dgm:prSet/>
      <dgm:spPr/>
      <dgm:t>
        <a:bodyPr/>
        <a:lstStyle/>
        <a:p>
          <a:pPr>
            <a:buNone/>
          </a:pPr>
          <a:r>
            <a:rPr lang="en-US" i="1" dirty="0"/>
            <a:t>      Reconfigure operations (“relax structure”)	</a:t>
          </a:r>
          <a:endParaRPr lang="en-US" dirty="0"/>
        </a:p>
      </dgm:t>
    </dgm:pt>
    <dgm:pt modelId="{41E5D434-227A-46A7-9F8A-0E1EE02D0B71}" type="parTrans" cxnId="{4260DAE5-F5AC-4ADB-96C0-2D9CE8D84F1C}">
      <dgm:prSet/>
      <dgm:spPr/>
      <dgm:t>
        <a:bodyPr/>
        <a:lstStyle/>
        <a:p>
          <a:endParaRPr lang="en-US"/>
        </a:p>
      </dgm:t>
    </dgm:pt>
    <dgm:pt modelId="{0FE3AF8E-8DB8-43DA-8929-BB9966F154CD}" type="sibTrans" cxnId="{4260DAE5-F5AC-4ADB-96C0-2D9CE8D84F1C}">
      <dgm:prSet/>
      <dgm:spPr/>
      <dgm:t>
        <a:bodyPr/>
        <a:lstStyle/>
        <a:p>
          <a:endParaRPr lang="en-US"/>
        </a:p>
      </dgm:t>
    </dgm:pt>
    <dgm:pt modelId="{A1292F0F-82C1-4C48-9AF4-6E89F6E26EBA}">
      <dgm:prSet/>
      <dgm:spPr/>
      <dgm:t>
        <a:bodyPr/>
        <a:lstStyle/>
        <a:p>
          <a:pPr>
            <a:buNone/>
          </a:pPr>
          <a:r>
            <a:rPr lang="en-US" i="1" dirty="0"/>
            <a:t>   Else</a:t>
          </a:r>
          <a:endParaRPr lang="en-US" dirty="0"/>
        </a:p>
      </dgm:t>
    </dgm:pt>
    <dgm:pt modelId="{65E1F274-5732-465D-95A3-935ECDD35D79}" type="parTrans" cxnId="{24C26777-B5BC-4662-9391-21905FE62346}">
      <dgm:prSet/>
      <dgm:spPr/>
      <dgm:t>
        <a:bodyPr/>
        <a:lstStyle/>
        <a:p>
          <a:endParaRPr lang="en-US"/>
        </a:p>
      </dgm:t>
    </dgm:pt>
    <dgm:pt modelId="{1CAC28B8-89D3-4711-91C1-820A26EB1E9B}" type="sibTrans" cxnId="{24C26777-B5BC-4662-9391-21905FE62346}">
      <dgm:prSet/>
      <dgm:spPr/>
      <dgm:t>
        <a:bodyPr/>
        <a:lstStyle/>
        <a:p>
          <a:endParaRPr lang="en-US"/>
        </a:p>
      </dgm:t>
    </dgm:pt>
    <dgm:pt modelId="{DB0B9FFF-7E27-479E-BEC3-2483578D9CF4}">
      <dgm:prSet/>
      <dgm:spPr/>
      <dgm:t>
        <a:bodyPr/>
        <a:lstStyle/>
        <a:p>
          <a:pPr>
            <a:buNone/>
          </a:pPr>
          <a:r>
            <a:rPr lang="en-US" i="1" dirty="0"/>
            <a:t>      Continue present operations 	</a:t>
          </a:r>
          <a:endParaRPr lang="en-US" dirty="0"/>
        </a:p>
      </dgm:t>
    </dgm:pt>
    <dgm:pt modelId="{8FAA73ED-4FE4-4F44-814C-10BC3E029479}" type="parTrans" cxnId="{83E6DBC1-53C4-45C7-844A-5489B2F70FC2}">
      <dgm:prSet/>
      <dgm:spPr/>
      <dgm:t>
        <a:bodyPr/>
        <a:lstStyle/>
        <a:p>
          <a:endParaRPr lang="en-US"/>
        </a:p>
      </dgm:t>
    </dgm:pt>
    <dgm:pt modelId="{697F1697-0372-4F81-8B81-4F06A13C03BF}" type="sibTrans" cxnId="{83E6DBC1-53C4-45C7-844A-5489B2F70FC2}">
      <dgm:prSet/>
      <dgm:spPr/>
      <dgm:t>
        <a:bodyPr/>
        <a:lstStyle/>
        <a:p>
          <a:endParaRPr lang="en-US"/>
        </a:p>
      </dgm:t>
    </dgm:pt>
    <dgm:pt modelId="{5336E4FB-F265-4E73-A061-0E06010BAC73}">
      <dgm:prSet/>
      <dgm:spPr/>
      <dgm:t>
        <a:bodyPr/>
        <a:lstStyle/>
        <a:p>
          <a:pPr>
            <a:buNone/>
          </a:pPr>
          <a:r>
            <a:rPr lang="en-US" i="1" dirty="0"/>
            <a:t>   End if</a:t>
          </a:r>
          <a:endParaRPr lang="en-US" dirty="0"/>
        </a:p>
      </dgm:t>
    </dgm:pt>
    <dgm:pt modelId="{4B6D2CFB-8272-41F4-8A30-A1A92122FAB5}" type="parTrans" cxnId="{1BC76FA3-7DB4-40AE-A3D5-6BF8746DB7E4}">
      <dgm:prSet/>
      <dgm:spPr/>
      <dgm:t>
        <a:bodyPr/>
        <a:lstStyle/>
        <a:p>
          <a:endParaRPr lang="en-US"/>
        </a:p>
      </dgm:t>
    </dgm:pt>
    <dgm:pt modelId="{4C97DEC3-64B8-46CD-94E1-BCB2B428E298}" type="sibTrans" cxnId="{1BC76FA3-7DB4-40AE-A3D5-6BF8746DB7E4}">
      <dgm:prSet/>
      <dgm:spPr/>
      <dgm:t>
        <a:bodyPr/>
        <a:lstStyle/>
        <a:p>
          <a:endParaRPr lang="en-US"/>
        </a:p>
      </dgm:t>
    </dgm:pt>
    <dgm:pt modelId="{A11A23E3-B23C-4F55-A8CB-EA2C52DA9723}">
      <dgm:prSet/>
      <dgm:spPr/>
      <dgm:t>
        <a:bodyPr/>
        <a:lstStyle/>
        <a:p>
          <a:r>
            <a:rPr lang="en-US" i="1" dirty="0"/>
            <a:t>   End if</a:t>
          </a:r>
          <a:endParaRPr lang="en-US" dirty="0"/>
        </a:p>
      </dgm:t>
    </dgm:pt>
    <dgm:pt modelId="{F97CA758-CE14-48BB-97AD-F7627AC6F270}" type="parTrans" cxnId="{A7A0D5F3-9781-4A2D-B77B-384900E9834E}">
      <dgm:prSet/>
      <dgm:spPr/>
      <dgm:t>
        <a:bodyPr/>
        <a:lstStyle/>
        <a:p>
          <a:endParaRPr lang="en-US"/>
        </a:p>
      </dgm:t>
    </dgm:pt>
    <dgm:pt modelId="{872F89C2-B518-47D9-B138-1D5E3A319CF2}" type="sibTrans" cxnId="{A7A0D5F3-9781-4A2D-B77B-384900E9834E}">
      <dgm:prSet/>
      <dgm:spPr/>
      <dgm:t>
        <a:bodyPr/>
        <a:lstStyle/>
        <a:p>
          <a:endParaRPr lang="en-US"/>
        </a:p>
      </dgm:t>
    </dgm:pt>
    <dgm:pt modelId="{B542DE66-923E-4BD2-9A05-CD6DE5D3669E}">
      <dgm:prSet/>
      <dgm:spPr/>
      <dgm:t>
        <a:bodyPr/>
        <a:lstStyle/>
        <a:p>
          <a:r>
            <a:rPr lang="en-US" i="1" dirty="0"/>
            <a:t>   Update time</a:t>
          </a:r>
          <a:endParaRPr lang="en-US" dirty="0"/>
        </a:p>
      </dgm:t>
    </dgm:pt>
    <dgm:pt modelId="{8554060F-F77A-4C47-B451-C35750E5E73A}" type="parTrans" cxnId="{5B88326A-E844-4F47-BED6-9B2E13F4DA21}">
      <dgm:prSet/>
      <dgm:spPr/>
      <dgm:t>
        <a:bodyPr/>
        <a:lstStyle/>
        <a:p>
          <a:endParaRPr lang="en-US"/>
        </a:p>
      </dgm:t>
    </dgm:pt>
    <dgm:pt modelId="{A43F6516-2151-4271-8832-6C5BFB47782A}" type="sibTrans" cxnId="{5B88326A-E844-4F47-BED6-9B2E13F4DA21}">
      <dgm:prSet/>
      <dgm:spPr/>
      <dgm:t>
        <a:bodyPr/>
        <a:lstStyle/>
        <a:p>
          <a:endParaRPr lang="en-US"/>
        </a:p>
      </dgm:t>
    </dgm:pt>
    <dgm:pt modelId="{A5A502CF-9647-4F6A-822F-FAA6999877DF}">
      <dgm:prSet/>
      <dgm:spPr/>
      <dgm:t>
        <a:bodyPr/>
        <a:lstStyle/>
        <a:p>
          <a:r>
            <a:rPr lang="en-US" i="1"/>
            <a:t>End do</a:t>
          </a:r>
          <a:endParaRPr lang="en-US"/>
        </a:p>
      </dgm:t>
    </dgm:pt>
    <dgm:pt modelId="{7931A7B2-84FC-4F00-B580-EF8AC673657D}" type="parTrans" cxnId="{A31D5FBC-B794-4F74-BFC8-073B446F2419}">
      <dgm:prSet/>
      <dgm:spPr/>
      <dgm:t>
        <a:bodyPr/>
        <a:lstStyle/>
        <a:p>
          <a:endParaRPr lang="en-US"/>
        </a:p>
      </dgm:t>
    </dgm:pt>
    <dgm:pt modelId="{0A1F7D40-B17E-4ED1-8F21-B938567B717B}" type="sibTrans" cxnId="{A31D5FBC-B794-4F74-BFC8-073B446F2419}">
      <dgm:prSet/>
      <dgm:spPr/>
      <dgm:t>
        <a:bodyPr/>
        <a:lstStyle/>
        <a:p>
          <a:endParaRPr lang="en-US"/>
        </a:p>
      </dgm:t>
    </dgm:pt>
    <dgm:pt modelId="{60201FC7-E640-4A8A-91E3-037DA66267D2}" type="pres">
      <dgm:prSet presAssocID="{5010EC0B-E474-432A-981B-D1E20AD45190}" presName="linear" presStyleCnt="0">
        <dgm:presLayoutVars>
          <dgm:animLvl val="lvl"/>
          <dgm:resizeHandles val="exact"/>
        </dgm:presLayoutVars>
      </dgm:prSet>
      <dgm:spPr/>
    </dgm:pt>
    <dgm:pt modelId="{DDF5D007-85B6-4CCA-9A1B-54B7DBB7136A}" type="pres">
      <dgm:prSet presAssocID="{8B9428D8-2D10-41A6-B0F2-41C53C5F8A9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475FD92F-2AF3-4F0F-95C5-A936B9D32189}" type="pres">
      <dgm:prSet presAssocID="{7E401539-8757-4A42-8946-2F669B7967B5}" presName="spacer" presStyleCnt="0"/>
      <dgm:spPr/>
    </dgm:pt>
    <dgm:pt modelId="{07759705-D6EB-4EF1-A931-DC9412210454}" type="pres">
      <dgm:prSet presAssocID="{FF33DCF2-BB22-4154-8FAB-96D764BD16AE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80EB24C-4C4C-46EA-9A34-B1003F58AF31}" type="pres">
      <dgm:prSet presAssocID="{51D0FFA6-CE00-4F66-B431-37CC0EAF75B9}" presName="spacer" presStyleCnt="0"/>
      <dgm:spPr/>
    </dgm:pt>
    <dgm:pt modelId="{FDD6380E-1AA6-4B30-B2D1-C11533564EBC}" type="pres">
      <dgm:prSet presAssocID="{72CAD787-2417-4B30-AD74-F5052108BA9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8030937D-8F4A-4885-BADB-8DB0E419DB5C}" type="pres">
      <dgm:prSet presAssocID="{72CAD787-2417-4B30-AD74-F5052108BA9A}" presName="childText" presStyleLbl="revTx" presStyleIdx="0" presStyleCnt="3">
        <dgm:presLayoutVars>
          <dgm:bulletEnabled val="1"/>
        </dgm:presLayoutVars>
      </dgm:prSet>
      <dgm:spPr/>
    </dgm:pt>
    <dgm:pt modelId="{934DF2AF-C33F-4BDA-9D6D-BF2D764CE95A}" type="pres">
      <dgm:prSet presAssocID="{E2F846FD-1AF2-479E-80E1-9A873B20657E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55A9D6B7-74CE-4023-8007-AED3B2560653}" type="pres">
      <dgm:prSet presAssocID="{E2F846FD-1AF2-479E-80E1-9A873B20657E}" presName="childText" presStyleLbl="revTx" presStyleIdx="1" presStyleCnt="3">
        <dgm:presLayoutVars>
          <dgm:bulletEnabled val="1"/>
        </dgm:presLayoutVars>
      </dgm:prSet>
      <dgm:spPr/>
    </dgm:pt>
    <dgm:pt modelId="{B96EC345-8BAA-461D-9AC6-2FF857217E3E}" type="pres">
      <dgm:prSet presAssocID="{57B1F7EE-9387-41C5-A632-B96EB55E35BF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2A81D190-444F-4EDD-9BB3-3B502BECCD98}" type="pres">
      <dgm:prSet presAssocID="{57B1F7EE-9387-41C5-A632-B96EB55E35BF}" presName="childText" presStyleLbl="revTx" presStyleIdx="2" presStyleCnt="3">
        <dgm:presLayoutVars>
          <dgm:bulletEnabled val="1"/>
        </dgm:presLayoutVars>
      </dgm:prSet>
      <dgm:spPr/>
    </dgm:pt>
    <dgm:pt modelId="{46074C03-0F7F-4BC5-B72A-FA56528476CA}" type="pres">
      <dgm:prSet presAssocID="{A11A23E3-B23C-4F55-A8CB-EA2C52DA9723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0FEACF9-C409-4131-A886-251EAD5EA415}" type="pres">
      <dgm:prSet presAssocID="{872F89C2-B518-47D9-B138-1D5E3A319CF2}" presName="spacer" presStyleCnt="0"/>
      <dgm:spPr/>
    </dgm:pt>
    <dgm:pt modelId="{292FBED4-3989-4574-A6EC-E44325BA544E}" type="pres">
      <dgm:prSet presAssocID="{B542DE66-923E-4BD2-9A05-CD6DE5D3669E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0254FE4-FF1E-487E-A2F9-29696EA7348E}" type="pres">
      <dgm:prSet presAssocID="{A43F6516-2151-4271-8832-6C5BFB47782A}" presName="spacer" presStyleCnt="0"/>
      <dgm:spPr/>
    </dgm:pt>
    <dgm:pt modelId="{E2A1BCAF-3D8C-438E-BF8B-C01BB24E7E9E}" type="pres">
      <dgm:prSet presAssocID="{A5A502CF-9647-4F6A-822F-FAA6999877DF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3FE2BE12-3868-4B89-A699-6A77EE17FCBF}" srcId="{57B1F7EE-9387-41C5-A632-B96EB55E35BF}" destId="{8249FD15-DC34-4F41-BCDE-EDD1210EA3B8}" srcOrd="1" destOrd="0" parTransId="{FB9FEB89-A9EC-4D6D-81AF-23B31F8175BB}" sibTransId="{D93CD995-A662-466A-B6B8-C3233650B631}"/>
    <dgm:cxn modelId="{29811616-56A4-4254-B72B-F36FCF302D32}" srcId="{5010EC0B-E474-432A-981B-D1E20AD45190}" destId="{8B9428D8-2D10-41A6-B0F2-41C53C5F8A9C}" srcOrd="0" destOrd="0" parTransId="{03650CE3-BC22-4DA8-A0D5-44AD3A390263}" sibTransId="{7E401539-8757-4A42-8946-2F669B7967B5}"/>
    <dgm:cxn modelId="{57C4D517-2A4D-4972-AA52-EA5BFA880A91}" type="presOf" srcId="{1285A709-EF07-4B96-903C-AEA795F29ECB}" destId="{2A81D190-444F-4EDD-9BB3-3B502BECCD98}" srcOrd="0" destOrd="0" presId="urn:microsoft.com/office/officeart/2005/8/layout/vList2"/>
    <dgm:cxn modelId="{8388B219-97A0-41EF-A0CC-E6D71A4EC76B}" type="presOf" srcId="{B542DE66-923E-4BD2-9A05-CD6DE5D3669E}" destId="{292FBED4-3989-4574-A6EC-E44325BA544E}" srcOrd="0" destOrd="0" presId="urn:microsoft.com/office/officeart/2005/8/layout/vList2"/>
    <dgm:cxn modelId="{E30AA329-2765-4881-B1B3-BDF2F9FFA1C1}" srcId="{8453F853-A663-4D7C-A702-505B131424B3}" destId="{55DC3309-3D24-463D-87E5-CD61241A984E}" srcOrd="1" destOrd="0" parTransId="{6BE0D1FC-B5C6-4049-9009-5A2412B9BE69}" sibTransId="{07B7B13A-3D98-4119-B5D7-42D390C40E14}"/>
    <dgm:cxn modelId="{9BB12E33-D266-429D-878C-A451737363E0}" type="presOf" srcId="{A11A23E3-B23C-4F55-A8CB-EA2C52DA9723}" destId="{46074C03-0F7F-4BC5-B72A-FA56528476CA}" srcOrd="0" destOrd="0" presId="urn:microsoft.com/office/officeart/2005/8/layout/vList2"/>
    <dgm:cxn modelId="{F076E43D-8293-4437-9704-D613EF61D4A7}" srcId="{5010EC0B-E474-432A-981B-D1E20AD45190}" destId="{72CAD787-2417-4B30-AD74-F5052108BA9A}" srcOrd="2" destOrd="0" parTransId="{58DC07C4-DD81-4325-A77A-C10ADEC6ECC2}" sibTransId="{0980BE93-462D-4707-A8BD-C4A95162FD77}"/>
    <dgm:cxn modelId="{98FC8D47-9F54-473E-95E4-D778271B3403}" type="presOf" srcId="{E2F846FD-1AF2-479E-80E1-9A873B20657E}" destId="{934DF2AF-C33F-4BDA-9D6D-BF2D764CE95A}" srcOrd="0" destOrd="0" presId="urn:microsoft.com/office/officeart/2005/8/layout/vList2"/>
    <dgm:cxn modelId="{3AE49A49-3406-48AE-BACE-8374AA98FF57}" type="presOf" srcId="{FF33DCF2-BB22-4154-8FAB-96D764BD16AE}" destId="{07759705-D6EB-4EF1-A931-DC9412210454}" srcOrd="0" destOrd="0" presId="urn:microsoft.com/office/officeart/2005/8/layout/vList2"/>
    <dgm:cxn modelId="{40D4B269-6328-4DF4-962D-437E44ABA05E}" type="presOf" srcId="{E3CE19C5-5E4F-4EEC-B48D-6913907D5BD5}" destId="{8030937D-8F4A-4885-BADB-8DB0E419DB5C}" srcOrd="0" destOrd="1" presId="urn:microsoft.com/office/officeart/2005/8/layout/vList2"/>
    <dgm:cxn modelId="{5B88326A-E844-4F47-BED6-9B2E13F4DA21}" srcId="{5010EC0B-E474-432A-981B-D1E20AD45190}" destId="{B542DE66-923E-4BD2-9A05-CD6DE5D3669E}" srcOrd="6" destOrd="0" parTransId="{8554060F-F77A-4C47-B451-C35750E5E73A}" sibTransId="{A43F6516-2151-4271-8832-6C5BFB47782A}"/>
    <dgm:cxn modelId="{C340806B-D753-4E89-8CB0-A8C87A804B7B}" type="presOf" srcId="{5336E4FB-F265-4E73-A061-0E06010BAC73}" destId="{2A81D190-444F-4EDD-9BB3-3B502BECCD98}" srcOrd="0" destOrd="5" presId="urn:microsoft.com/office/officeart/2005/8/layout/vList2"/>
    <dgm:cxn modelId="{B4B53750-B543-4DE9-9CB4-D03C2497E23C}" type="presOf" srcId="{8453F853-A663-4D7C-A702-505B131424B3}" destId="{8030937D-8F4A-4885-BADB-8DB0E419DB5C}" srcOrd="0" destOrd="0" presId="urn:microsoft.com/office/officeart/2005/8/layout/vList2"/>
    <dgm:cxn modelId="{47FF2A71-F717-4AB5-B6BA-7C2976100CDE}" srcId="{5010EC0B-E474-432A-981B-D1E20AD45190}" destId="{57B1F7EE-9387-41C5-A632-B96EB55E35BF}" srcOrd="4" destOrd="0" parTransId="{8086C24E-94FB-43D1-A2FB-8480A42E9F9B}" sibTransId="{12ED0CE2-3091-41B9-B32C-8377A3D2BA87}"/>
    <dgm:cxn modelId="{24C26777-B5BC-4662-9391-21905FE62346}" srcId="{57B1F7EE-9387-41C5-A632-B96EB55E35BF}" destId="{A1292F0F-82C1-4C48-9AF4-6E89F6E26EBA}" srcOrd="3" destOrd="0" parTransId="{65E1F274-5732-465D-95A3-935ECDD35D79}" sibTransId="{1CAC28B8-89D3-4711-91C1-820A26EB1E9B}"/>
    <dgm:cxn modelId="{944B1259-7C11-4212-8A8E-6D8397DE3FA8}" srcId="{72CAD787-2417-4B30-AD74-F5052108BA9A}" destId="{7C90D787-1888-4B02-A7CB-D5DC5A46AEF0}" srcOrd="1" destOrd="0" parTransId="{1B77BC6C-27A1-440E-9B75-633CC2EF7847}" sibTransId="{7C81BBC6-E65A-41F1-B2EC-93105C2D5FE1}"/>
    <dgm:cxn modelId="{C3F59359-4EFC-438D-8612-7D20C2B130B3}" type="presOf" srcId="{A5A502CF-9647-4F6A-822F-FAA6999877DF}" destId="{E2A1BCAF-3D8C-438E-BF8B-C01BB24E7E9E}" srcOrd="0" destOrd="0" presId="urn:microsoft.com/office/officeart/2005/8/layout/vList2"/>
    <dgm:cxn modelId="{10B59989-68B7-48BF-BB10-5BE1A7E72B27}" type="presOf" srcId="{DB0B9FFF-7E27-479E-BEC3-2483578D9CF4}" destId="{2A81D190-444F-4EDD-9BB3-3B502BECCD98}" srcOrd="0" destOrd="4" presId="urn:microsoft.com/office/officeart/2005/8/layout/vList2"/>
    <dgm:cxn modelId="{98BBB88F-2107-41BF-83E2-3527DF4940B7}" type="presOf" srcId="{2114ADB4-1BDF-4DDB-A515-7E77A8E8C3E2}" destId="{8030937D-8F4A-4885-BADB-8DB0E419DB5C}" srcOrd="0" destOrd="4" presId="urn:microsoft.com/office/officeart/2005/8/layout/vList2"/>
    <dgm:cxn modelId="{4F82839D-673A-4579-9D37-8FBF676191E1}" type="presOf" srcId="{57B1F7EE-9387-41C5-A632-B96EB55E35BF}" destId="{B96EC345-8BAA-461D-9AC6-2FF857217E3E}" srcOrd="0" destOrd="0" presId="urn:microsoft.com/office/officeart/2005/8/layout/vList2"/>
    <dgm:cxn modelId="{1BC76FA3-7DB4-40AE-A3D5-6BF8746DB7E4}" srcId="{57B1F7EE-9387-41C5-A632-B96EB55E35BF}" destId="{5336E4FB-F265-4E73-A061-0E06010BAC73}" srcOrd="5" destOrd="0" parTransId="{4B6D2CFB-8272-41F4-8A30-A1A92122FAB5}" sibTransId="{4C97DEC3-64B8-46CD-94E1-BCB2B428E298}"/>
    <dgm:cxn modelId="{ACFE26A9-02FD-4D76-A10B-4EE40A871C8A}" type="presOf" srcId="{7C90D787-1888-4B02-A7CB-D5DC5A46AEF0}" destId="{8030937D-8F4A-4885-BADB-8DB0E419DB5C}" srcOrd="0" destOrd="3" presId="urn:microsoft.com/office/officeart/2005/8/layout/vList2"/>
    <dgm:cxn modelId="{578E9EB4-1132-4C9B-9088-0BBA107EA4B4}" srcId="{8453F853-A663-4D7C-A702-505B131424B3}" destId="{E3CE19C5-5E4F-4EEC-B48D-6913907D5BD5}" srcOrd="0" destOrd="0" parTransId="{E1CDC456-3FEF-4E90-8F1F-E867B9AF3DFF}" sibTransId="{27F34E39-0471-49B5-B245-950350FEB560}"/>
    <dgm:cxn modelId="{CB5B83B5-3758-47F0-9463-A38601D79E03}" type="presOf" srcId="{5010EC0B-E474-432A-981B-D1E20AD45190}" destId="{60201FC7-E640-4A8A-91E3-037DA66267D2}" srcOrd="0" destOrd="0" presId="urn:microsoft.com/office/officeart/2005/8/layout/vList2"/>
    <dgm:cxn modelId="{39E513B6-7627-4291-9B0A-B03B9551B581}" srcId="{72CAD787-2417-4B30-AD74-F5052108BA9A}" destId="{2114ADB4-1BDF-4DDB-A515-7E77A8E8C3E2}" srcOrd="2" destOrd="0" parTransId="{1913DE08-75E1-444D-B487-89ED6CF23AC4}" sibTransId="{072372BF-DCB0-490F-8491-15778192C700}"/>
    <dgm:cxn modelId="{85AABBB9-D2A4-4CF6-BE8D-881524FBBC3A}" type="presOf" srcId="{72CAD787-2417-4B30-AD74-F5052108BA9A}" destId="{FDD6380E-1AA6-4B30-B2D1-C11533564EBC}" srcOrd="0" destOrd="0" presId="urn:microsoft.com/office/officeart/2005/8/layout/vList2"/>
    <dgm:cxn modelId="{A31D5FBC-B794-4F74-BFC8-073B446F2419}" srcId="{5010EC0B-E474-432A-981B-D1E20AD45190}" destId="{A5A502CF-9647-4F6A-822F-FAA6999877DF}" srcOrd="7" destOrd="0" parTransId="{7931A7B2-84FC-4F00-B580-EF8AC673657D}" sibTransId="{0A1F7D40-B17E-4ED1-8F21-B938567B717B}"/>
    <dgm:cxn modelId="{E36AFBC0-CEE2-4A42-A7B1-ADD06EB251B4}" srcId="{E2F846FD-1AF2-479E-80E1-9A873B20657E}" destId="{295A01E9-B157-4704-AE94-807B26F1BB95}" srcOrd="0" destOrd="0" parTransId="{6E537F14-9C8D-4B13-B9CE-3A89AEB4C642}" sibTransId="{9602DC0E-982F-4512-AF14-2039616C280E}"/>
    <dgm:cxn modelId="{83E6DBC1-53C4-45C7-844A-5489B2F70FC2}" srcId="{57B1F7EE-9387-41C5-A632-B96EB55E35BF}" destId="{DB0B9FFF-7E27-479E-BEC3-2483578D9CF4}" srcOrd="4" destOrd="0" parTransId="{8FAA73ED-4FE4-4F44-814C-10BC3E029479}" sibTransId="{697F1697-0372-4F81-8B81-4F06A13C03BF}"/>
    <dgm:cxn modelId="{A056A5C6-F81A-4461-B99F-8E3477E0730D}" srcId="{5010EC0B-E474-432A-981B-D1E20AD45190}" destId="{E2F846FD-1AF2-479E-80E1-9A873B20657E}" srcOrd="3" destOrd="0" parTransId="{55F260BD-FDFF-488E-B85C-AC483F5E9DD5}" sibTransId="{E100DA50-1F3A-4FB2-87BA-EAF6FB59A50D}"/>
    <dgm:cxn modelId="{819C5DCB-6EB4-49DD-9792-41FC8A4523B2}" srcId="{5010EC0B-E474-432A-981B-D1E20AD45190}" destId="{FF33DCF2-BB22-4154-8FAB-96D764BD16AE}" srcOrd="1" destOrd="0" parTransId="{FB57710E-3216-4289-9617-ACE32AD287B8}" sibTransId="{51D0FFA6-CE00-4F66-B431-37CC0EAF75B9}"/>
    <dgm:cxn modelId="{A83357DE-7FBC-43A5-AFA5-2808CF5AC7C1}" type="presOf" srcId="{8249FD15-DC34-4F41-BCDE-EDD1210EA3B8}" destId="{2A81D190-444F-4EDD-9BB3-3B502BECCD98}" srcOrd="0" destOrd="1" presId="urn:microsoft.com/office/officeart/2005/8/layout/vList2"/>
    <dgm:cxn modelId="{24C8E7E1-3269-490C-936C-23231241F1F3}" type="presOf" srcId="{55DC3309-3D24-463D-87E5-CD61241A984E}" destId="{8030937D-8F4A-4885-BADB-8DB0E419DB5C}" srcOrd="0" destOrd="2" presId="urn:microsoft.com/office/officeart/2005/8/layout/vList2"/>
    <dgm:cxn modelId="{E67147E2-F12D-4A54-9CD9-3EC7399BE055}" type="presOf" srcId="{295A01E9-B157-4704-AE94-807B26F1BB95}" destId="{55A9D6B7-74CE-4023-8007-AED3B2560653}" srcOrd="0" destOrd="0" presId="urn:microsoft.com/office/officeart/2005/8/layout/vList2"/>
    <dgm:cxn modelId="{5BE3B8E2-3CD3-4562-8D55-6EB02BCD41DB}" srcId="{72CAD787-2417-4B30-AD74-F5052108BA9A}" destId="{8453F853-A663-4D7C-A702-505B131424B3}" srcOrd="0" destOrd="0" parTransId="{DBD1C455-0AE4-41CA-8D0F-50B64B69C5D4}" sibTransId="{1912F7A6-C897-4178-9D01-E7170023114A}"/>
    <dgm:cxn modelId="{4260DAE5-F5AC-4ADB-96C0-2D9CE8D84F1C}" srcId="{57B1F7EE-9387-41C5-A632-B96EB55E35BF}" destId="{63C6C7E7-C38E-4E42-AF7A-359F59AEE9BB}" srcOrd="2" destOrd="0" parTransId="{41E5D434-227A-46A7-9F8A-0E1EE02D0B71}" sibTransId="{0FE3AF8E-8DB8-43DA-8929-BB9966F154CD}"/>
    <dgm:cxn modelId="{6B4032ED-7E48-4CFB-96C8-9846B156B9FA}" type="presOf" srcId="{63C6C7E7-C38E-4E42-AF7A-359F59AEE9BB}" destId="{2A81D190-444F-4EDD-9BB3-3B502BECCD98}" srcOrd="0" destOrd="2" presId="urn:microsoft.com/office/officeart/2005/8/layout/vList2"/>
    <dgm:cxn modelId="{801324F1-EF13-42BA-B252-246FC16098C5}" type="presOf" srcId="{A1292F0F-82C1-4C48-9AF4-6E89F6E26EBA}" destId="{2A81D190-444F-4EDD-9BB3-3B502BECCD98}" srcOrd="0" destOrd="3" presId="urn:microsoft.com/office/officeart/2005/8/layout/vList2"/>
    <dgm:cxn modelId="{85E40AF2-80D2-4D66-B2D7-3A369F4D99BE}" type="presOf" srcId="{8B9428D8-2D10-41A6-B0F2-41C53C5F8A9C}" destId="{DDF5D007-85B6-4CCA-9A1B-54B7DBB7136A}" srcOrd="0" destOrd="0" presId="urn:microsoft.com/office/officeart/2005/8/layout/vList2"/>
    <dgm:cxn modelId="{A7A0D5F3-9781-4A2D-B77B-384900E9834E}" srcId="{5010EC0B-E474-432A-981B-D1E20AD45190}" destId="{A11A23E3-B23C-4F55-A8CB-EA2C52DA9723}" srcOrd="5" destOrd="0" parTransId="{F97CA758-CE14-48BB-97AD-F7627AC6F270}" sibTransId="{872F89C2-B518-47D9-B138-1D5E3A319CF2}"/>
    <dgm:cxn modelId="{C1441FFA-F4B2-4578-810F-DD061727D39A}" srcId="{57B1F7EE-9387-41C5-A632-B96EB55E35BF}" destId="{1285A709-EF07-4B96-903C-AEA795F29ECB}" srcOrd="0" destOrd="0" parTransId="{CDF3C626-4DC5-499C-AECA-F713ED2D3ADC}" sibTransId="{4568039B-DDF1-4FE4-9959-B0820BD12D6B}"/>
    <dgm:cxn modelId="{34F03BD3-A100-4798-9F5B-F11CDCF6EB6A}" type="presParOf" srcId="{60201FC7-E640-4A8A-91E3-037DA66267D2}" destId="{DDF5D007-85B6-4CCA-9A1B-54B7DBB7136A}" srcOrd="0" destOrd="0" presId="urn:microsoft.com/office/officeart/2005/8/layout/vList2"/>
    <dgm:cxn modelId="{9FE11D94-26D8-4C2D-847F-908D419D35E2}" type="presParOf" srcId="{60201FC7-E640-4A8A-91E3-037DA66267D2}" destId="{475FD92F-2AF3-4F0F-95C5-A936B9D32189}" srcOrd="1" destOrd="0" presId="urn:microsoft.com/office/officeart/2005/8/layout/vList2"/>
    <dgm:cxn modelId="{EC26434F-46FD-4D59-BDC7-C8E7ACA41723}" type="presParOf" srcId="{60201FC7-E640-4A8A-91E3-037DA66267D2}" destId="{07759705-D6EB-4EF1-A931-DC9412210454}" srcOrd="2" destOrd="0" presId="urn:microsoft.com/office/officeart/2005/8/layout/vList2"/>
    <dgm:cxn modelId="{AB21B79A-147D-4736-BAE0-2C7AF4B64C85}" type="presParOf" srcId="{60201FC7-E640-4A8A-91E3-037DA66267D2}" destId="{E80EB24C-4C4C-46EA-9A34-B1003F58AF31}" srcOrd="3" destOrd="0" presId="urn:microsoft.com/office/officeart/2005/8/layout/vList2"/>
    <dgm:cxn modelId="{0516AA18-8AD2-4D9B-BA78-6AADEBCBF8AF}" type="presParOf" srcId="{60201FC7-E640-4A8A-91E3-037DA66267D2}" destId="{FDD6380E-1AA6-4B30-B2D1-C11533564EBC}" srcOrd="4" destOrd="0" presId="urn:microsoft.com/office/officeart/2005/8/layout/vList2"/>
    <dgm:cxn modelId="{6A710D7F-EC47-4843-92F7-0EFD1B11A430}" type="presParOf" srcId="{60201FC7-E640-4A8A-91E3-037DA66267D2}" destId="{8030937D-8F4A-4885-BADB-8DB0E419DB5C}" srcOrd="5" destOrd="0" presId="urn:microsoft.com/office/officeart/2005/8/layout/vList2"/>
    <dgm:cxn modelId="{7D81B2CB-FE9F-4E36-9862-7437C4066FC5}" type="presParOf" srcId="{60201FC7-E640-4A8A-91E3-037DA66267D2}" destId="{934DF2AF-C33F-4BDA-9D6D-BF2D764CE95A}" srcOrd="6" destOrd="0" presId="urn:microsoft.com/office/officeart/2005/8/layout/vList2"/>
    <dgm:cxn modelId="{DD0B860F-402C-4185-9076-EF296C25DEA2}" type="presParOf" srcId="{60201FC7-E640-4A8A-91E3-037DA66267D2}" destId="{55A9D6B7-74CE-4023-8007-AED3B2560653}" srcOrd="7" destOrd="0" presId="urn:microsoft.com/office/officeart/2005/8/layout/vList2"/>
    <dgm:cxn modelId="{D6CD5A2D-2164-42C4-B659-915DE5A6FB59}" type="presParOf" srcId="{60201FC7-E640-4A8A-91E3-037DA66267D2}" destId="{B96EC345-8BAA-461D-9AC6-2FF857217E3E}" srcOrd="8" destOrd="0" presId="urn:microsoft.com/office/officeart/2005/8/layout/vList2"/>
    <dgm:cxn modelId="{71EA9C51-5FFD-4071-8E68-E8F45DDC5AA6}" type="presParOf" srcId="{60201FC7-E640-4A8A-91E3-037DA66267D2}" destId="{2A81D190-444F-4EDD-9BB3-3B502BECCD98}" srcOrd="9" destOrd="0" presId="urn:microsoft.com/office/officeart/2005/8/layout/vList2"/>
    <dgm:cxn modelId="{0D7E611E-DC82-45CF-8519-7BDFB246EC93}" type="presParOf" srcId="{60201FC7-E640-4A8A-91E3-037DA66267D2}" destId="{46074C03-0F7F-4BC5-B72A-FA56528476CA}" srcOrd="10" destOrd="0" presId="urn:microsoft.com/office/officeart/2005/8/layout/vList2"/>
    <dgm:cxn modelId="{C84F1544-F5A9-437E-8B72-E95FC4DF5601}" type="presParOf" srcId="{60201FC7-E640-4A8A-91E3-037DA66267D2}" destId="{20FEACF9-C409-4131-A886-251EAD5EA415}" srcOrd="11" destOrd="0" presId="urn:microsoft.com/office/officeart/2005/8/layout/vList2"/>
    <dgm:cxn modelId="{D296296D-CADE-4437-B0AA-BC1345BA899C}" type="presParOf" srcId="{60201FC7-E640-4A8A-91E3-037DA66267D2}" destId="{292FBED4-3989-4574-A6EC-E44325BA544E}" srcOrd="12" destOrd="0" presId="urn:microsoft.com/office/officeart/2005/8/layout/vList2"/>
    <dgm:cxn modelId="{F35E1C6F-3736-433A-BEC6-759AE58BB679}" type="presParOf" srcId="{60201FC7-E640-4A8A-91E3-037DA66267D2}" destId="{30254FE4-FF1E-487E-A2F9-29696EA7348E}" srcOrd="13" destOrd="0" presId="urn:microsoft.com/office/officeart/2005/8/layout/vList2"/>
    <dgm:cxn modelId="{D22C2A06-0E07-4F90-A20D-2E198F3386C8}" type="presParOf" srcId="{60201FC7-E640-4A8A-91E3-037DA66267D2}" destId="{E2A1BCAF-3D8C-438E-BF8B-C01BB24E7E9E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B76008-A09E-42F6-A3EE-974D068E5F1D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89FD99-3449-4F6D-8357-7DD5556A8A52}">
      <dgm:prSet/>
      <dgm:spPr/>
      <dgm:t>
        <a:bodyPr/>
        <a:lstStyle/>
        <a:p>
          <a:r>
            <a:rPr lang="en-US"/>
            <a:t>Problem:</a:t>
          </a:r>
        </a:p>
      </dgm:t>
    </dgm:pt>
    <dgm:pt modelId="{8CB09633-48E5-4669-8235-DF76F5C68A1E}" type="parTrans" cxnId="{312A65AF-3870-40F1-AD62-F3C18B9E1380}">
      <dgm:prSet/>
      <dgm:spPr/>
      <dgm:t>
        <a:bodyPr/>
        <a:lstStyle/>
        <a:p>
          <a:endParaRPr lang="en-US"/>
        </a:p>
      </dgm:t>
    </dgm:pt>
    <dgm:pt modelId="{3E98F008-0829-498F-B0E9-305BA91812DC}" type="sibTrans" cxnId="{312A65AF-3870-40F1-AD62-F3C18B9E1380}">
      <dgm:prSet/>
      <dgm:spPr/>
      <dgm:t>
        <a:bodyPr/>
        <a:lstStyle/>
        <a:p>
          <a:endParaRPr lang="en-US"/>
        </a:p>
      </dgm:t>
    </dgm:pt>
    <dgm:pt modelId="{366E7FCB-A44A-48A2-A59B-A40F4037E3B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Compute trajectory of an aircraft from point A to point B</a:t>
          </a:r>
        </a:p>
      </dgm:t>
    </dgm:pt>
    <dgm:pt modelId="{BAC8E388-ED02-4665-A2D5-7E1BFDF0CC18}" type="parTrans" cxnId="{CBE64B13-780B-4D85-B326-C47B7B2C8162}">
      <dgm:prSet/>
      <dgm:spPr/>
      <dgm:t>
        <a:bodyPr/>
        <a:lstStyle/>
        <a:p>
          <a:endParaRPr lang="en-US"/>
        </a:p>
      </dgm:t>
    </dgm:pt>
    <dgm:pt modelId="{23C8F868-4820-41AF-A806-C87817A4EEE9}" type="sibTrans" cxnId="{CBE64B13-780B-4D85-B326-C47B7B2C8162}">
      <dgm:prSet/>
      <dgm:spPr/>
      <dgm:t>
        <a:bodyPr/>
        <a:lstStyle/>
        <a:p>
          <a:endParaRPr lang="en-US"/>
        </a:p>
      </dgm:t>
    </dgm:pt>
    <dgm:pt modelId="{CF3DCB62-B22D-4140-B373-16DE62E6C9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No assumption on structure</a:t>
          </a:r>
        </a:p>
      </dgm:t>
    </dgm:pt>
    <dgm:pt modelId="{68FCB12F-0240-4713-8659-67936ECCEE77}" type="parTrans" cxnId="{0415DD05-0881-4621-A9E7-8F1EFC0826E1}">
      <dgm:prSet/>
      <dgm:spPr/>
      <dgm:t>
        <a:bodyPr/>
        <a:lstStyle/>
        <a:p>
          <a:endParaRPr lang="en-US"/>
        </a:p>
      </dgm:t>
    </dgm:pt>
    <dgm:pt modelId="{3C949457-D398-4CA5-9217-F8C5866A376F}" type="sibTrans" cxnId="{0415DD05-0881-4621-A9E7-8F1EFC0826E1}">
      <dgm:prSet/>
      <dgm:spPr/>
      <dgm:t>
        <a:bodyPr/>
        <a:lstStyle/>
        <a:p>
          <a:endParaRPr lang="en-US"/>
        </a:p>
      </dgm:t>
    </dgm:pt>
    <dgm:pt modelId="{8B163A7A-FE0B-4D74-B2BA-488D2F9DB34C}">
      <dgm:prSet/>
      <dgm:spPr/>
      <dgm:t>
        <a:bodyPr/>
        <a:lstStyle/>
        <a:p>
          <a:r>
            <a:rPr lang="en-US"/>
            <a:t>Complexity parameters:</a:t>
          </a:r>
        </a:p>
      </dgm:t>
    </dgm:pt>
    <dgm:pt modelId="{EC34AA5E-8492-4FB6-9AFA-522D0F4D465F}" type="parTrans" cxnId="{956FBD93-85A2-4ABB-8F4D-0F77F7851D9C}">
      <dgm:prSet/>
      <dgm:spPr/>
      <dgm:t>
        <a:bodyPr/>
        <a:lstStyle/>
        <a:p>
          <a:endParaRPr lang="en-US"/>
        </a:p>
      </dgm:t>
    </dgm:pt>
    <dgm:pt modelId="{A86EF0BA-B41C-45BF-933F-A8BBE7403040}" type="sibTrans" cxnId="{956FBD93-85A2-4ABB-8F4D-0F77F7851D9C}">
      <dgm:prSet/>
      <dgm:spPr/>
      <dgm:t>
        <a:bodyPr/>
        <a:lstStyle/>
        <a:p>
          <a:endParaRPr lang="en-US"/>
        </a:p>
      </dgm:t>
    </dgm:pt>
    <dgm:pt modelId="{CA448375-4EE6-4FE3-BF9F-2F3B6DE18E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External:</a:t>
          </a:r>
        </a:p>
      </dgm:t>
    </dgm:pt>
    <dgm:pt modelId="{940893E5-B849-4690-AAFC-B1898126A9DC}" type="parTrans" cxnId="{FB706F3B-DC3D-4471-93FE-EFD4BE3852BD}">
      <dgm:prSet/>
      <dgm:spPr/>
      <dgm:t>
        <a:bodyPr/>
        <a:lstStyle/>
        <a:p>
          <a:endParaRPr lang="en-US"/>
        </a:p>
      </dgm:t>
    </dgm:pt>
    <dgm:pt modelId="{071CF8D9-3C18-472C-9A84-16DB377720E3}" type="sibTrans" cxnId="{FB706F3B-DC3D-4471-93FE-EFD4BE3852BD}">
      <dgm:prSet/>
      <dgm:spPr/>
      <dgm:t>
        <a:bodyPr/>
        <a:lstStyle/>
        <a:p>
          <a:endParaRPr lang="en-US"/>
        </a:p>
      </dgm:t>
    </dgm:pt>
    <dgm:pt modelId="{E92E2FD8-4F09-49B0-9BB5-46E2300B74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Internal, e.g.: physical properties of the aircraft and computational properties of decision-making algorithms 				</a:t>
          </a:r>
        </a:p>
      </dgm:t>
    </dgm:pt>
    <dgm:pt modelId="{66A1A06B-EF92-4C4B-9532-CAD8DD8884F8}" type="parTrans" cxnId="{FA6B30F7-5325-4110-9ED2-A90ABD7E7A99}">
      <dgm:prSet/>
      <dgm:spPr/>
      <dgm:t>
        <a:bodyPr/>
        <a:lstStyle/>
        <a:p>
          <a:endParaRPr lang="en-US"/>
        </a:p>
      </dgm:t>
    </dgm:pt>
    <dgm:pt modelId="{19824069-39F1-480B-AC22-E92D26881220}" type="sibTrans" cxnId="{FA6B30F7-5325-4110-9ED2-A90ABD7E7A99}">
      <dgm:prSet/>
      <dgm:spPr/>
      <dgm:t>
        <a:bodyPr/>
        <a:lstStyle/>
        <a:p>
          <a:endParaRPr lang="en-US"/>
        </a:p>
      </dgm:t>
    </dgm:pt>
    <dgm:pt modelId="{82015B21-9587-478B-885D-58FFE1AAC787}">
      <dgm:prSet/>
      <dgm:spPr/>
      <dgm:t>
        <a:bodyPr/>
        <a:lstStyle/>
        <a:p>
          <a:r>
            <a:rPr lang="en-US"/>
            <a:t>Tractability: </a:t>
          </a:r>
        </a:p>
      </dgm:t>
    </dgm:pt>
    <dgm:pt modelId="{240DEACA-6769-4C5F-9133-8E754342CA07}" type="parTrans" cxnId="{0C3580A0-B573-4D8C-A961-B235A0903DE0}">
      <dgm:prSet/>
      <dgm:spPr/>
      <dgm:t>
        <a:bodyPr/>
        <a:lstStyle/>
        <a:p>
          <a:endParaRPr lang="en-US"/>
        </a:p>
      </dgm:t>
    </dgm:pt>
    <dgm:pt modelId="{FB09EFE8-3A89-4F8E-AF1E-7A8DC3F5ACF9}" type="sibTrans" cxnId="{0C3580A0-B573-4D8C-A961-B235A0903DE0}">
      <dgm:prSet/>
      <dgm:spPr/>
      <dgm:t>
        <a:bodyPr/>
        <a:lstStyle/>
        <a:p>
          <a:endParaRPr lang="en-US"/>
        </a:p>
      </dgm:t>
    </dgm:pt>
    <dgm:pt modelId="{AB3DD772-77CA-4F30-B47E-48E8F379C60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Solving trajectory optimization problem on a time budget</a:t>
          </a:r>
        </a:p>
      </dgm:t>
    </dgm:pt>
    <dgm:pt modelId="{033B4904-F2F3-457E-8E17-B33CB977EA0E}" type="parTrans" cxnId="{2751AEAD-81E0-4AE1-BD14-21942A468592}">
      <dgm:prSet/>
      <dgm:spPr/>
      <dgm:t>
        <a:bodyPr/>
        <a:lstStyle/>
        <a:p>
          <a:endParaRPr lang="en-US"/>
        </a:p>
      </dgm:t>
    </dgm:pt>
    <dgm:pt modelId="{81523649-64F9-4717-B31E-F0C3B2A2BAE6}" type="sibTrans" cxnId="{2751AEAD-81E0-4AE1-BD14-21942A468592}">
      <dgm:prSet/>
      <dgm:spPr/>
      <dgm:t>
        <a:bodyPr/>
        <a:lstStyle/>
        <a:p>
          <a:endParaRPr lang="en-US"/>
        </a:p>
      </dgm:t>
    </dgm:pt>
    <dgm:pt modelId="{055CCAF3-2C8A-4F9F-A025-7218EFAF6D21}">
      <dgm:prSet/>
      <dgm:spPr/>
      <dgm:t>
        <a:bodyPr/>
        <a:lstStyle/>
        <a:p>
          <a:r>
            <a:rPr lang="en-US"/>
            <a:t>Metrics for quality of solutions of the decision-making problem:</a:t>
          </a:r>
        </a:p>
      </dgm:t>
    </dgm:pt>
    <dgm:pt modelId="{E234C7A1-4E5E-4299-A559-024A1963A6AE}" type="parTrans" cxnId="{2552F490-2808-4317-B6E6-F1C994344991}">
      <dgm:prSet/>
      <dgm:spPr/>
      <dgm:t>
        <a:bodyPr/>
        <a:lstStyle/>
        <a:p>
          <a:endParaRPr lang="en-US"/>
        </a:p>
      </dgm:t>
    </dgm:pt>
    <dgm:pt modelId="{83197F4E-E58B-49E5-8189-0B21E69E1B60}" type="sibTrans" cxnId="{2552F490-2808-4317-B6E6-F1C994344991}">
      <dgm:prSet/>
      <dgm:spPr/>
      <dgm:t>
        <a:bodyPr/>
        <a:lstStyle/>
        <a:p>
          <a:endParaRPr lang="en-US"/>
        </a:p>
      </dgm:t>
    </dgm:pt>
    <dgm:pt modelId="{85898EE5-AC4C-4E5C-A4DA-49E0A287AE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Constraint satisfaction</a:t>
          </a:r>
        </a:p>
      </dgm:t>
    </dgm:pt>
    <dgm:pt modelId="{5F9258ED-3F09-4CFF-9F2C-0C20D1453D9C}" type="parTrans" cxnId="{E7083B37-0FB8-4CA6-8D88-2E8B4CA97D33}">
      <dgm:prSet/>
      <dgm:spPr/>
      <dgm:t>
        <a:bodyPr/>
        <a:lstStyle/>
        <a:p>
          <a:endParaRPr lang="en-US"/>
        </a:p>
      </dgm:t>
    </dgm:pt>
    <dgm:pt modelId="{D5B82F22-F66D-4E48-8514-BD440E4DD319}" type="sibTrans" cxnId="{E7083B37-0FB8-4CA6-8D88-2E8B4CA97D33}">
      <dgm:prSet/>
      <dgm:spPr/>
      <dgm:t>
        <a:bodyPr/>
        <a:lstStyle/>
        <a:p>
          <a:endParaRPr lang="en-US"/>
        </a:p>
      </dgm:t>
    </dgm:pt>
    <dgm:pt modelId="{5392071A-451F-4102-9111-9B6BEAE084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Optimality</a:t>
          </a:r>
        </a:p>
      </dgm:t>
    </dgm:pt>
    <dgm:pt modelId="{93C3505E-4A6D-4A10-9740-A6F4F48F064C}" type="parTrans" cxnId="{497AF3F8-8BB1-46DC-990F-A4A67008FA05}">
      <dgm:prSet/>
      <dgm:spPr/>
      <dgm:t>
        <a:bodyPr/>
        <a:lstStyle/>
        <a:p>
          <a:endParaRPr lang="en-US"/>
        </a:p>
      </dgm:t>
    </dgm:pt>
    <dgm:pt modelId="{B086C40E-03CA-46E7-8471-EDE1026036F9}" type="sibTrans" cxnId="{497AF3F8-8BB1-46DC-990F-A4A67008FA05}">
      <dgm:prSet/>
      <dgm:spPr/>
      <dgm:t>
        <a:bodyPr/>
        <a:lstStyle/>
        <a:p>
          <a:endParaRPr lang="en-US"/>
        </a:p>
      </dgm:t>
    </dgm:pt>
    <dgm:pt modelId="{54D46A58-C4C5-43DC-B496-907E21C2E54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Robustness: robust solutions live in the regions of space that allow for many alternative solutions (e.g., flexibility preservation, Idris et al.). </a:t>
          </a:r>
        </a:p>
      </dgm:t>
    </dgm:pt>
    <dgm:pt modelId="{A549D586-FC58-48BD-93BA-47343CC19DC4}" type="parTrans" cxnId="{1047A5D2-6EB1-456E-9680-10702ADB8ECA}">
      <dgm:prSet/>
      <dgm:spPr/>
      <dgm:t>
        <a:bodyPr/>
        <a:lstStyle/>
        <a:p>
          <a:endParaRPr lang="en-US"/>
        </a:p>
      </dgm:t>
    </dgm:pt>
    <dgm:pt modelId="{6B378F2B-641A-43CE-A321-F16549D6E958}" type="sibTrans" cxnId="{1047A5D2-6EB1-456E-9680-10702ADB8ECA}">
      <dgm:prSet/>
      <dgm:spPr/>
      <dgm:t>
        <a:bodyPr/>
        <a:lstStyle/>
        <a:p>
          <a:endParaRPr lang="en-US"/>
        </a:p>
      </dgm:t>
    </dgm:pt>
    <dgm:pt modelId="{04A92804-8CD5-43B2-84F9-2680A5D76E9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Interaction activation</a:t>
          </a:r>
        </a:p>
      </dgm:t>
    </dgm:pt>
    <dgm:pt modelId="{9B044A93-FB23-4423-BF65-DCD140382CEC}" type="parTrans" cxnId="{C3D7A5E7-A276-40BF-8D6A-7AC263BE6B48}">
      <dgm:prSet/>
      <dgm:spPr/>
      <dgm:t>
        <a:bodyPr/>
        <a:lstStyle/>
        <a:p>
          <a:endParaRPr lang="en-US"/>
        </a:p>
      </dgm:t>
    </dgm:pt>
    <dgm:pt modelId="{0ABAB935-21EC-435F-BA82-C8620AE19829}" type="sibTrans" cxnId="{C3D7A5E7-A276-40BF-8D6A-7AC263BE6B48}">
      <dgm:prSet/>
      <dgm:spPr/>
      <dgm:t>
        <a:bodyPr/>
        <a:lstStyle/>
        <a:p>
          <a:endParaRPr lang="en-US"/>
        </a:p>
      </dgm:t>
    </dgm:pt>
    <dgm:pt modelId="{37F9E72E-F5C0-4566-85AC-C7BA5DDF368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Density and heterogeneity of the relevant airspace volume</a:t>
          </a:r>
        </a:p>
      </dgm:t>
    </dgm:pt>
    <dgm:pt modelId="{6941F43D-6D35-4024-B52B-157015C24A2F}" type="parTrans" cxnId="{4BB32127-18C6-44DF-85F9-CF9577396787}">
      <dgm:prSet/>
      <dgm:spPr/>
      <dgm:t>
        <a:bodyPr/>
        <a:lstStyle/>
        <a:p>
          <a:endParaRPr lang="en-US"/>
        </a:p>
      </dgm:t>
    </dgm:pt>
    <dgm:pt modelId="{FF40D445-1285-49B8-A4D9-D01EB7307AEF}" type="sibTrans" cxnId="{4BB32127-18C6-44DF-85F9-CF9577396787}">
      <dgm:prSet/>
      <dgm:spPr/>
      <dgm:t>
        <a:bodyPr/>
        <a:lstStyle/>
        <a:p>
          <a:endParaRPr lang="en-US"/>
        </a:p>
      </dgm:t>
    </dgm:pt>
    <dgm:pt modelId="{E0869060-BC50-4CC8-9922-1C4D4B708216}" type="pres">
      <dgm:prSet presAssocID="{9DB76008-A09E-42F6-A3EE-974D068E5F1D}" presName="Name0" presStyleCnt="0">
        <dgm:presLayoutVars>
          <dgm:dir/>
          <dgm:animLvl val="lvl"/>
          <dgm:resizeHandles val="exact"/>
        </dgm:presLayoutVars>
      </dgm:prSet>
      <dgm:spPr/>
    </dgm:pt>
    <dgm:pt modelId="{7ED82483-958C-454E-B012-1DC69BCFD65A}" type="pres">
      <dgm:prSet presAssocID="{0889FD99-3449-4F6D-8357-7DD5556A8A52}" presName="composite" presStyleCnt="0"/>
      <dgm:spPr/>
    </dgm:pt>
    <dgm:pt modelId="{03EF4079-02CF-4CF4-8C3C-47B38302B2DC}" type="pres">
      <dgm:prSet presAssocID="{0889FD99-3449-4F6D-8357-7DD5556A8A5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D1A1C3A9-622E-4CB6-88A5-F26D58A6DCF7}" type="pres">
      <dgm:prSet presAssocID="{0889FD99-3449-4F6D-8357-7DD5556A8A52}" presName="desTx" presStyleLbl="alignAccFollowNode1" presStyleIdx="0" presStyleCnt="4">
        <dgm:presLayoutVars>
          <dgm:bulletEnabled val="1"/>
        </dgm:presLayoutVars>
      </dgm:prSet>
      <dgm:spPr/>
    </dgm:pt>
    <dgm:pt modelId="{C29D699A-4239-43EE-BA56-7D36E338C8CF}" type="pres">
      <dgm:prSet presAssocID="{3E98F008-0829-498F-B0E9-305BA91812DC}" presName="space" presStyleCnt="0"/>
      <dgm:spPr/>
    </dgm:pt>
    <dgm:pt modelId="{E82E192D-3BE2-45A7-A928-ED703D9E3B4C}" type="pres">
      <dgm:prSet presAssocID="{8B163A7A-FE0B-4D74-B2BA-488D2F9DB34C}" presName="composite" presStyleCnt="0"/>
      <dgm:spPr/>
    </dgm:pt>
    <dgm:pt modelId="{EA52399B-F777-42C9-BC13-8E4D5C8F3B0B}" type="pres">
      <dgm:prSet presAssocID="{8B163A7A-FE0B-4D74-B2BA-488D2F9DB34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666F561-01BE-4F95-8424-5E3E04712BF4}" type="pres">
      <dgm:prSet presAssocID="{8B163A7A-FE0B-4D74-B2BA-488D2F9DB34C}" presName="desTx" presStyleLbl="alignAccFollowNode1" presStyleIdx="1" presStyleCnt="4">
        <dgm:presLayoutVars>
          <dgm:bulletEnabled val="1"/>
        </dgm:presLayoutVars>
      </dgm:prSet>
      <dgm:spPr/>
    </dgm:pt>
    <dgm:pt modelId="{B6D683B0-085F-490E-8BB9-6D6D3F7941B6}" type="pres">
      <dgm:prSet presAssocID="{A86EF0BA-B41C-45BF-933F-A8BBE7403040}" presName="space" presStyleCnt="0"/>
      <dgm:spPr/>
    </dgm:pt>
    <dgm:pt modelId="{5ED1A6E8-4099-44DD-A84A-368FB6D15941}" type="pres">
      <dgm:prSet presAssocID="{82015B21-9587-478B-885D-58FFE1AAC787}" presName="composite" presStyleCnt="0"/>
      <dgm:spPr/>
    </dgm:pt>
    <dgm:pt modelId="{98BEDC76-C3F2-49C3-A705-1CBA92298246}" type="pres">
      <dgm:prSet presAssocID="{82015B21-9587-478B-885D-58FFE1AAC787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63AD9874-952B-4001-BA5D-83C4CC0B95E0}" type="pres">
      <dgm:prSet presAssocID="{82015B21-9587-478B-885D-58FFE1AAC787}" presName="desTx" presStyleLbl="alignAccFollowNode1" presStyleIdx="2" presStyleCnt="4">
        <dgm:presLayoutVars>
          <dgm:bulletEnabled val="1"/>
        </dgm:presLayoutVars>
      </dgm:prSet>
      <dgm:spPr/>
    </dgm:pt>
    <dgm:pt modelId="{26AE1E5B-DAD2-44BF-9C15-1FCDA77572FD}" type="pres">
      <dgm:prSet presAssocID="{FB09EFE8-3A89-4F8E-AF1E-7A8DC3F5ACF9}" presName="space" presStyleCnt="0"/>
      <dgm:spPr/>
    </dgm:pt>
    <dgm:pt modelId="{54A97046-12DF-4D73-9248-E6D6271F3B7B}" type="pres">
      <dgm:prSet presAssocID="{055CCAF3-2C8A-4F9F-A025-7218EFAF6D21}" presName="composite" presStyleCnt="0"/>
      <dgm:spPr/>
    </dgm:pt>
    <dgm:pt modelId="{621A8EB1-2574-4B12-8C57-DE12C8081D04}" type="pres">
      <dgm:prSet presAssocID="{055CCAF3-2C8A-4F9F-A025-7218EFAF6D2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948FC8A-784E-4D8D-9A2C-88CFBDE8A9B2}" type="pres">
      <dgm:prSet presAssocID="{055CCAF3-2C8A-4F9F-A025-7218EFAF6D21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D827C303-D4C1-41AF-9FB1-11644C5BE4EB}" type="presOf" srcId="{85898EE5-AC4C-4E5C-A4DA-49E0A287AE23}" destId="{A948FC8A-784E-4D8D-9A2C-88CFBDE8A9B2}" srcOrd="0" destOrd="0" presId="urn:microsoft.com/office/officeart/2005/8/layout/hList1"/>
    <dgm:cxn modelId="{0415DD05-0881-4621-A9E7-8F1EFC0826E1}" srcId="{0889FD99-3449-4F6D-8357-7DD5556A8A52}" destId="{CF3DCB62-B22D-4140-B373-16DE62E6C941}" srcOrd="1" destOrd="0" parTransId="{68FCB12F-0240-4713-8659-67936ECCEE77}" sibTransId="{3C949457-D398-4CA5-9217-F8C5866A376F}"/>
    <dgm:cxn modelId="{D83EE807-F336-4E16-B578-BAE1F4A63CD2}" type="presOf" srcId="{CF3DCB62-B22D-4140-B373-16DE62E6C941}" destId="{D1A1C3A9-622E-4CB6-88A5-F26D58A6DCF7}" srcOrd="0" destOrd="1" presId="urn:microsoft.com/office/officeart/2005/8/layout/hList1"/>
    <dgm:cxn modelId="{CBE64B13-780B-4D85-B326-C47B7B2C8162}" srcId="{0889FD99-3449-4F6D-8357-7DD5556A8A52}" destId="{366E7FCB-A44A-48A2-A59B-A40F4037E3B6}" srcOrd="0" destOrd="0" parTransId="{BAC8E388-ED02-4665-A2D5-7E1BFDF0CC18}" sibTransId="{23C8F868-4820-41AF-A806-C87817A4EEE9}"/>
    <dgm:cxn modelId="{645B8422-ACEC-4D01-800F-ADA62C792229}" type="presOf" srcId="{366E7FCB-A44A-48A2-A59B-A40F4037E3B6}" destId="{D1A1C3A9-622E-4CB6-88A5-F26D58A6DCF7}" srcOrd="0" destOrd="0" presId="urn:microsoft.com/office/officeart/2005/8/layout/hList1"/>
    <dgm:cxn modelId="{4BB32127-18C6-44DF-85F9-CF9577396787}" srcId="{CA448375-4EE6-4FE3-BF9F-2F3B6DE18ECA}" destId="{37F9E72E-F5C0-4566-85AC-C7BA5DDF3681}" srcOrd="0" destOrd="0" parTransId="{6941F43D-6D35-4024-B52B-157015C24A2F}" sibTransId="{FF40D445-1285-49B8-A4D9-D01EB7307AEF}"/>
    <dgm:cxn modelId="{99007C2E-1FF0-4C27-B061-EB64FAF44975}" type="presOf" srcId="{9DB76008-A09E-42F6-A3EE-974D068E5F1D}" destId="{E0869060-BC50-4CC8-9922-1C4D4B708216}" srcOrd="0" destOrd="0" presId="urn:microsoft.com/office/officeart/2005/8/layout/hList1"/>
    <dgm:cxn modelId="{E38D4633-C919-4EF6-AC08-7092D1425D61}" type="presOf" srcId="{E92E2FD8-4F09-49B0-9BB5-46E2300B7414}" destId="{1666F561-01BE-4F95-8424-5E3E04712BF4}" srcOrd="0" destOrd="3" presId="urn:microsoft.com/office/officeart/2005/8/layout/hList1"/>
    <dgm:cxn modelId="{A70C4636-C53B-457F-AA78-F25E4BFDD277}" type="presOf" srcId="{8B163A7A-FE0B-4D74-B2BA-488D2F9DB34C}" destId="{EA52399B-F777-42C9-BC13-8E4D5C8F3B0B}" srcOrd="0" destOrd="0" presId="urn:microsoft.com/office/officeart/2005/8/layout/hList1"/>
    <dgm:cxn modelId="{E7083B37-0FB8-4CA6-8D88-2E8B4CA97D33}" srcId="{055CCAF3-2C8A-4F9F-A025-7218EFAF6D21}" destId="{85898EE5-AC4C-4E5C-A4DA-49E0A287AE23}" srcOrd="0" destOrd="0" parTransId="{5F9258ED-3F09-4CFF-9F2C-0C20D1453D9C}" sibTransId="{D5B82F22-F66D-4E48-8514-BD440E4DD319}"/>
    <dgm:cxn modelId="{FB706F3B-DC3D-4471-93FE-EFD4BE3852BD}" srcId="{8B163A7A-FE0B-4D74-B2BA-488D2F9DB34C}" destId="{CA448375-4EE6-4FE3-BF9F-2F3B6DE18ECA}" srcOrd="0" destOrd="0" parTransId="{940893E5-B849-4690-AAFC-B1898126A9DC}" sibTransId="{071CF8D9-3C18-472C-9A84-16DB377720E3}"/>
    <dgm:cxn modelId="{BFED7E4D-4149-46E9-B463-C06A55349B1A}" type="presOf" srcId="{0889FD99-3449-4F6D-8357-7DD5556A8A52}" destId="{03EF4079-02CF-4CF4-8C3C-47B38302B2DC}" srcOrd="0" destOrd="0" presId="urn:microsoft.com/office/officeart/2005/8/layout/hList1"/>
    <dgm:cxn modelId="{F8539A7A-DB2B-471B-9BBB-31807CAABE7E}" type="presOf" srcId="{AB3DD772-77CA-4F30-B47E-48E8F379C607}" destId="{63AD9874-952B-4001-BA5D-83C4CC0B95E0}" srcOrd="0" destOrd="0" presId="urn:microsoft.com/office/officeart/2005/8/layout/hList1"/>
    <dgm:cxn modelId="{2552F490-2808-4317-B6E6-F1C994344991}" srcId="{9DB76008-A09E-42F6-A3EE-974D068E5F1D}" destId="{055CCAF3-2C8A-4F9F-A025-7218EFAF6D21}" srcOrd="3" destOrd="0" parTransId="{E234C7A1-4E5E-4299-A559-024A1963A6AE}" sibTransId="{83197F4E-E58B-49E5-8189-0B21E69E1B60}"/>
    <dgm:cxn modelId="{FF26A593-2E80-497A-979E-0EE8BF72A2B7}" type="presOf" srcId="{CA448375-4EE6-4FE3-BF9F-2F3B6DE18ECA}" destId="{1666F561-01BE-4F95-8424-5E3E04712BF4}" srcOrd="0" destOrd="0" presId="urn:microsoft.com/office/officeart/2005/8/layout/hList1"/>
    <dgm:cxn modelId="{956FBD93-85A2-4ABB-8F4D-0F77F7851D9C}" srcId="{9DB76008-A09E-42F6-A3EE-974D068E5F1D}" destId="{8B163A7A-FE0B-4D74-B2BA-488D2F9DB34C}" srcOrd="1" destOrd="0" parTransId="{EC34AA5E-8492-4FB6-9AFA-522D0F4D465F}" sibTransId="{A86EF0BA-B41C-45BF-933F-A8BBE7403040}"/>
    <dgm:cxn modelId="{38734995-89E8-45A8-9209-F669DB4B1631}" type="presOf" srcId="{82015B21-9587-478B-885D-58FFE1AAC787}" destId="{98BEDC76-C3F2-49C3-A705-1CBA92298246}" srcOrd="0" destOrd="0" presId="urn:microsoft.com/office/officeart/2005/8/layout/hList1"/>
    <dgm:cxn modelId="{0C3580A0-B573-4D8C-A961-B235A0903DE0}" srcId="{9DB76008-A09E-42F6-A3EE-974D068E5F1D}" destId="{82015B21-9587-478B-885D-58FFE1AAC787}" srcOrd="2" destOrd="0" parTransId="{240DEACA-6769-4C5F-9133-8E754342CA07}" sibTransId="{FB09EFE8-3A89-4F8E-AF1E-7A8DC3F5ACF9}"/>
    <dgm:cxn modelId="{2652CAA4-1E9F-4732-B1A2-F573B768585F}" type="presOf" srcId="{5392071A-451F-4102-9111-9B6BEAE0849B}" destId="{A948FC8A-784E-4D8D-9A2C-88CFBDE8A9B2}" srcOrd="0" destOrd="1" presId="urn:microsoft.com/office/officeart/2005/8/layout/hList1"/>
    <dgm:cxn modelId="{2751AEAD-81E0-4AE1-BD14-21942A468592}" srcId="{82015B21-9587-478B-885D-58FFE1AAC787}" destId="{AB3DD772-77CA-4F30-B47E-48E8F379C607}" srcOrd="0" destOrd="0" parTransId="{033B4904-F2F3-457E-8E17-B33CB977EA0E}" sibTransId="{81523649-64F9-4717-B31E-F0C3B2A2BAE6}"/>
    <dgm:cxn modelId="{312A65AF-3870-40F1-AD62-F3C18B9E1380}" srcId="{9DB76008-A09E-42F6-A3EE-974D068E5F1D}" destId="{0889FD99-3449-4F6D-8357-7DD5556A8A52}" srcOrd="0" destOrd="0" parTransId="{8CB09633-48E5-4669-8235-DF76F5C68A1E}" sibTransId="{3E98F008-0829-498F-B0E9-305BA91812DC}"/>
    <dgm:cxn modelId="{743B78C8-715F-42C3-BC66-D6774671A777}" type="presOf" srcId="{54D46A58-C4C5-43DC-B496-907E21C2E543}" destId="{A948FC8A-784E-4D8D-9A2C-88CFBDE8A9B2}" srcOrd="0" destOrd="2" presId="urn:microsoft.com/office/officeart/2005/8/layout/hList1"/>
    <dgm:cxn modelId="{B37FE0CA-F7B0-438C-B363-75EFB35C27F2}" type="presOf" srcId="{055CCAF3-2C8A-4F9F-A025-7218EFAF6D21}" destId="{621A8EB1-2574-4B12-8C57-DE12C8081D04}" srcOrd="0" destOrd="0" presId="urn:microsoft.com/office/officeart/2005/8/layout/hList1"/>
    <dgm:cxn modelId="{1047A5D2-6EB1-456E-9680-10702ADB8ECA}" srcId="{055CCAF3-2C8A-4F9F-A025-7218EFAF6D21}" destId="{54D46A58-C4C5-43DC-B496-907E21C2E543}" srcOrd="2" destOrd="0" parTransId="{A549D586-FC58-48BD-93BA-47343CC19DC4}" sibTransId="{6B378F2B-641A-43CE-A321-F16549D6E958}"/>
    <dgm:cxn modelId="{C3D7A5E7-A276-40BF-8D6A-7AC263BE6B48}" srcId="{CA448375-4EE6-4FE3-BF9F-2F3B6DE18ECA}" destId="{04A92804-8CD5-43B2-84F9-2680A5D76E9A}" srcOrd="1" destOrd="0" parTransId="{9B044A93-FB23-4423-BF65-DCD140382CEC}" sibTransId="{0ABAB935-21EC-435F-BA82-C8620AE19829}"/>
    <dgm:cxn modelId="{C48880F4-34C4-4D42-863C-E5C0F5A8306B}" type="presOf" srcId="{04A92804-8CD5-43B2-84F9-2680A5D76E9A}" destId="{1666F561-01BE-4F95-8424-5E3E04712BF4}" srcOrd="0" destOrd="2" presId="urn:microsoft.com/office/officeart/2005/8/layout/hList1"/>
    <dgm:cxn modelId="{AFCAFFF6-E19E-4F6D-AA33-907C4C913446}" type="presOf" srcId="{37F9E72E-F5C0-4566-85AC-C7BA5DDF3681}" destId="{1666F561-01BE-4F95-8424-5E3E04712BF4}" srcOrd="0" destOrd="1" presId="urn:microsoft.com/office/officeart/2005/8/layout/hList1"/>
    <dgm:cxn modelId="{FA6B30F7-5325-4110-9ED2-A90ABD7E7A99}" srcId="{8B163A7A-FE0B-4D74-B2BA-488D2F9DB34C}" destId="{E92E2FD8-4F09-49B0-9BB5-46E2300B7414}" srcOrd="1" destOrd="0" parTransId="{66A1A06B-EF92-4C4B-9532-CAD8DD8884F8}" sibTransId="{19824069-39F1-480B-AC22-E92D26881220}"/>
    <dgm:cxn modelId="{497AF3F8-8BB1-46DC-990F-A4A67008FA05}" srcId="{055CCAF3-2C8A-4F9F-A025-7218EFAF6D21}" destId="{5392071A-451F-4102-9111-9B6BEAE0849B}" srcOrd="1" destOrd="0" parTransId="{93C3505E-4A6D-4A10-9740-A6F4F48F064C}" sibTransId="{B086C40E-03CA-46E7-8471-EDE1026036F9}"/>
    <dgm:cxn modelId="{636AA5BE-B3CF-4468-98AB-590B63ABC292}" type="presParOf" srcId="{E0869060-BC50-4CC8-9922-1C4D4B708216}" destId="{7ED82483-958C-454E-B012-1DC69BCFD65A}" srcOrd="0" destOrd="0" presId="urn:microsoft.com/office/officeart/2005/8/layout/hList1"/>
    <dgm:cxn modelId="{D6FBE021-B169-446B-8F58-806F90D51573}" type="presParOf" srcId="{7ED82483-958C-454E-B012-1DC69BCFD65A}" destId="{03EF4079-02CF-4CF4-8C3C-47B38302B2DC}" srcOrd="0" destOrd="0" presId="urn:microsoft.com/office/officeart/2005/8/layout/hList1"/>
    <dgm:cxn modelId="{084E1C9C-26B9-4012-97CB-61C5DBA27575}" type="presParOf" srcId="{7ED82483-958C-454E-B012-1DC69BCFD65A}" destId="{D1A1C3A9-622E-4CB6-88A5-F26D58A6DCF7}" srcOrd="1" destOrd="0" presId="urn:microsoft.com/office/officeart/2005/8/layout/hList1"/>
    <dgm:cxn modelId="{E2975026-0116-477F-A3F5-AF87AB8645B0}" type="presParOf" srcId="{E0869060-BC50-4CC8-9922-1C4D4B708216}" destId="{C29D699A-4239-43EE-BA56-7D36E338C8CF}" srcOrd="1" destOrd="0" presId="urn:microsoft.com/office/officeart/2005/8/layout/hList1"/>
    <dgm:cxn modelId="{21B5C54A-74CB-47E3-AFBE-C0BBA799C0C3}" type="presParOf" srcId="{E0869060-BC50-4CC8-9922-1C4D4B708216}" destId="{E82E192D-3BE2-45A7-A928-ED703D9E3B4C}" srcOrd="2" destOrd="0" presId="urn:microsoft.com/office/officeart/2005/8/layout/hList1"/>
    <dgm:cxn modelId="{342BEF2B-647D-4BB7-AFA8-B70594247CF7}" type="presParOf" srcId="{E82E192D-3BE2-45A7-A928-ED703D9E3B4C}" destId="{EA52399B-F777-42C9-BC13-8E4D5C8F3B0B}" srcOrd="0" destOrd="0" presId="urn:microsoft.com/office/officeart/2005/8/layout/hList1"/>
    <dgm:cxn modelId="{F382997F-74F3-41D9-B706-4363A1C8942A}" type="presParOf" srcId="{E82E192D-3BE2-45A7-A928-ED703D9E3B4C}" destId="{1666F561-01BE-4F95-8424-5E3E04712BF4}" srcOrd="1" destOrd="0" presId="urn:microsoft.com/office/officeart/2005/8/layout/hList1"/>
    <dgm:cxn modelId="{87E52ADB-CC34-4FA0-80F9-E326A2070B56}" type="presParOf" srcId="{E0869060-BC50-4CC8-9922-1C4D4B708216}" destId="{B6D683B0-085F-490E-8BB9-6D6D3F7941B6}" srcOrd="3" destOrd="0" presId="urn:microsoft.com/office/officeart/2005/8/layout/hList1"/>
    <dgm:cxn modelId="{6C536D17-ADC2-4EB4-B6DA-281DAA0971E9}" type="presParOf" srcId="{E0869060-BC50-4CC8-9922-1C4D4B708216}" destId="{5ED1A6E8-4099-44DD-A84A-368FB6D15941}" srcOrd="4" destOrd="0" presId="urn:microsoft.com/office/officeart/2005/8/layout/hList1"/>
    <dgm:cxn modelId="{5D48EC63-40EB-4395-827B-360FDBBF517E}" type="presParOf" srcId="{5ED1A6E8-4099-44DD-A84A-368FB6D15941}" destId="{98BEDC76-C3F2-49C3-A705-1CBA92298246}" srcOrd="0" destOrd="0" presId="urn:microsoft.com/office/officeart/2005/8/layout/hList1"/>
    <dgm:cxn modelId="{67979A77-D24F-485D-B1EF-1933D33A0959}" type="presParOf" srcId="{5ED1A6E8-4099-44DD-A84A-368FB6D15941}" destId="{63AD9874-952B-4001-BA5D-83C4CC0B95E0}" srcOrd="1" destOrd="0" presId="urn:microsoft.com/office/officeart/2005/8/layout/hList1"/>
    <dgm:cxn modelId="{948C3AD4-9FDF-41C4-BFD1-FCE858FA8D4F}" type="presParOf" srcId="{E0869060-BC50-4CC8-9922-1C4D4B708216}" destId="{26AE1E5B-DAD2-44BF-9C15-1FCDA77572FD}" srcOrd="5" destOrd="0" presId="urn:microsoft.com/office/officeart/2005/8/layout/hList1"/>
    <dgm:cxn modelId="{65B36251-FF65-4CBA-B935-BE23B7606C20}" type="presParOf" srcId="{E0869060-BC50-4CC8-9922-1C4D4B708216}" destId="{54A97046-12DF-4D73-9248-E6D6271F3B7B}" srcOrd="6" destOrd="0" presId="urn:microsoft.com/office/officeart/2005/8/layout/hList1"/>
    <dgm:cxn modelId="{5CF667A6-0D57-43CF-AB2F-319DBD2BB2F7}" type="presParOf" srcId="{54A97046-12DF-4D73-9248-E6D6271F3B7B}" destId="{621A8EB1-2574-4B12-8C57-DE12C8081D04}" srcOrd="0" destOrd="0" presId="urn:microsoft.com/office/officeart/2005/8/layout/hList1"/>
    <dgm:cxn modelId="{D8300698-E973-4D56-A268-64C7FD5FFF75}" type="presParOf" srcId="{54A97046-12DF-4D73-9248-E6D6271F3B7B}" destId="{A948FC8A-784E-4D8D-9A2C-88CFBDE8A9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2689D6-A7EB-4F91-861D-9AD20F6F135C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EFD62A-EC0E-4790-9844-279801A481CE}">
      <dgm:prSet/>
      <dgm:spPr/>
      <dgm:t>
        <a:bodyPr/>
        <a:lstStyle/>
        <a:p>
          <a:r>
            <a:rPr lang="en-US" u="sng"/>
            <a:t>Metrics</a:t>
          </a:r>
          <a:endParaRPr lang="en-US"/>
        </a:p>
      </dgm:t>
    </dgm:pt>
    <dgm:pt modelId="{1E1387FA-D2BA-4203-AF17-B0B1A87CFC1F}" type="parTrans" cxnId="{78E41473-DE4B-4E67-A297-275D320A4CAA}">
      <dgm:prSet/>
      <dgm:spPr/>
      <dgm:t>
        <a:bodyPr/>
        <a:lstStyle/>
        <a:p>
          <a:endParaRPr lang="en-US"/>
        </a:p>
      </dgm:t>
    </dgm:pt>
    <dgm:pt modelId="{A2B5C3C6-1A5B-4766-A37B-1B891E19E47E}" type="sibTrans" cxnId="{78E41473-DE4B-4E67-A297-275D320A4CAA}">
      <dgm:prSet/>
      <dgm:spPr/>
      <dgm:t>
        <a:bodyPr/>
        <a:lstStyle/>
        <a:p>
          <a:endParaRPr lang="en-US"/>
        </a:p>
      </dgm:t>
    </dgm:pt>
    <dgm:pt modelId="{996C5905-4507-4DB3-83B1-F66EF0514D2D}">
      <dgm:prSet/>
      <dgm:spPr/>
      <dgm:t>
        <a:bodyPr/>
        <a:lstStyle/>
        <a:p>
          <a:r>
            <a:rPr lang="en-US" dirty="0"/>
            <a:t>Accurate detection of shifts in tractability and quality of solutions from nominal?</a:t>
          </a:r>
        </a:p>
      </dgm:t>
    </dgm:pt>
    <dgm:pt modelId="{231E3B0A-9214-4FBD-A5E8-ACC1418F6713}" type="parTrans" cxnId="{A1F7FD6D-D16A-44AD-9A27-D36EF29AB5FE}">
      <dgm:prSet/>
      <dgm:spPr/>
      <dgm:t>
        <a:bodyPr/>
        <a:lstStyle/>
        <a:p>
          <a:endParaRPr lang="en-US"/>
        </a:p>
      </dgm:t>
    </dgm:pt>
    <dgm:pt modelId="{F015C11F-C94E-4CD8-8FDD-6692FD587EE5}" type="sibTrans" cxnId="{A1F7FD6D-D16A-44AD-9A27-D36EF29AB5FE}">
      <dgm:prSet/>
      <dgm:spPr/>
      <dgm:t>
        <a:bodyPr/>
        <a:lstStyle/>
        <a:p>
          <a:endParaRPr lang="en-US"/>
        </a:p>
      </dgm:t>
    </dgm:pt>
    <dgm:pt modelId="{1229682D-20CE-4DAE-A6ED-18AA286CEAF5}">
      <dgm:prSet/>
      <dgm:spPr/>
      <dgm:t>
        <a:bodyPr/>
        <a:lstStyle/>
        <a:p>
          <a:r>
            <a:rPr lang="en-US" dirty="0"/>
            <a:t>Clear ID of dependence of precursors (slowing down of solutions, shrinking of feasible regions) as a function of variables?</a:t>
          </a:r>
        </a:p>
      </dgm:t>
    </dgm:pt>
    <dgm:pt modelId="{4DFC97F2-95C2-43AC-8871-CF544505F9A2}" type="parTrans" cxnId="{D65BDA0D-EC2A-4E2B-BC49-C042DB891C0E}">
      <dgm:prSet/>
      <dgm:spPr/>
      <dgm:t>
        <a:bodyPr/>
        <a:lstStyle/>
        <a:p>
          <a:endParaRPr lang="en-US"/>
        </a:p>
      </dgm:t>
    </dgm:pt>
    <dgm:pt modelId="{499B8298-0998-4207-9F9B-D28E6FAD4654}" type="sibTrans" cxnId="{D65BDA0D-EC2A-4E2B-BC49-C042DB891C0E}">
      <dgm:prSet/>
      <dgm:spPr/>
      <dgm:t>
        <a:bodyPr/>
        <a:lstStyle/>
        <a:p>
          <a:endParaRPr lang="en-US"/>
        </a:p>
      </dgm:t>
    </dgm:pt>
    <dgm:pt modelId="{F7EFC1D7-A65C-469C-AF11-15BB38E0EEF0}">
      <dgm:prSet/>
      <dgm:spPr/>
      <dgm:t>
        <a:bodyPr/>
        <a:lstStyle/>
        <a:p>
          <a:r>
            <a:rPr lang="en-US" dirty="0"/>
            <a:t>Low percentage of false positives?</a:t>
          </a:r>
        </a:p>
      </dgm:t>
    </dgm:pt>
    <dgm:pt modelId="{B05E8822-CF57-476D-A4EC-CD1EA46B478A}" type="parTrans" cxnId="{5E6534A9-C1A2-4C7B-9CB6-9BD9A73F4952}">
      <dgm:prSet/>
      <dgm:spPr/>
      <dgm:t>
        <a:bodyPr/>
        <a:lstStyle/>
        <a:p>
          <a:endParaRPr lang="en-US"/>
        </a:p>
      </dgm:t>
    </dgm:pt>
    <dgm:pt modelId="{01DF0612-D985-4D14-AA57-D29EBAF22AC0}" type="sibTrans" cxnId="{5E6534A9-C1A2-4C7B-9CB6-9BD9A73F4952}">
      <dgm:prSet/>
      <dgm:spPr/>
      <dgm:t>
        <a:bodyPr/>
        <a:lstStyle/>
        <a:p>
          <a:endParaRPr lang="en-US"/>
        </a:p>
      </dgm:t>
    </dgm:pt>
    <dgm:pt modelId="{7E2DAAB7-3F9E-4D44-8E3C-E366C9310299}">
      <dgm:prSet/>
      <dgm:spPr/>
      <dgm:t>
        <a:bodyPr/>
        <a:lstStyle/>
        <a:p>
          <a:r>
            <a:rPr lang="en-US" u="sng"/>
            <a:t>Note:</a:t>
          </a:r>
          <a:r>
            <a:rPr lang="en-US"/>
            <a:t> Comparative metrics are not available because there is no baseline SOA.</a:t>
          </a:r>
        </a:p>
      </dgm:t>
    </dgm:pt>
    <dgm:pt modelId="{210C0B5B-CA4A-4E6B-9AF7-14357D11F2E1}" type="parTrans" cxnId="{8098D943-F5EF-41AE-9E55-3376B18BB217}">
      <dgm:prSet/>
      <dgm:spPr/>
      <dgm:t>
        <a:bodyPr/>
        <a:lstStyle/>
        <a:p>
          <a:endParaRPr lang="en-US"/>
        </a:p>
      </dgm:t>
    </dgm:pt>
    <dgm:pt modelId="{25F464F6-DF25-4B13-B751-BAE6D3D91CBF}" type="sibTrans" cxnId="{8098D943-F5EF-41AE-9E55-3376B18BB217}">
      <dgm:prSet/>
      <dgm:spPr/>
      <dgm:t>
        <a:bodyPr/>
        <a:lstStyle/>
        <a:p>
          <a:endParaRPr lang="en-US"/>
        </a:p>
      </dgm:t>
    </dgm:pt>
    <dgm:pt modelId="{576E437D-7406-496B-897C-EF93E16FC220}">
      <dgm:prSet/>
      <dgm:spPr/>
      <dgm:t>
        <a:bodyPr/>
        <a:lstStyle/>
        <a:p>
          <a:r>
            <a:rPr lang="en-US" u="sng"/>
            <a:t>Risks</a:t>
          </a:r>
          <a:endParaRPr lang="en-US"/>
        </a:p>
      </dgm:t>
    </dgm:pt>
    <dgm:pt modelId="{B66DDB5A-F29A-47DF-AD18-FF7B9587CC56}" type="parTrans" cxnId="{48B8C77F-8C25-496F-BB09-CB36BB435DC5}">
      <dgm:prSet/>
      <dgm:spPr/>
      <dgm:t>
        <a:bodyPr/>
        <a:lstStyle/>
        <a:p>
          <a:endParaRPr lang="en-US"/>
        </a:p>
      </dgm:t>
    </dgm:pt>
    <dgm:pt modelId="{8653A2B3-4AE2-443C-9FF2-2706EC4C1F78}" type="sibTrans" cxnId="{48B8C77F-8C25-496F-BB09-CB36BB435DC5}">
      <dgm:prSet/>
      <dgm:spPr/>
      <dgm:t>
        <a:bodyPr/>
        <a:lstStyle/>
        <a:p>
          <a:endParaRPr lang="en-US"/>
        </a:p>
      </dgm:t>
    </dgm:pt>
    <dgm:pt modelId="{09C7D74A-380B-4578-953F-F55D252E3826}">
      <dgm:prSet/>
      <dgm:spPr/>
      <dgm:t>
        <a:bodyPr/>
        <a:lstStyle/>
        <a:p>
          <a:r>
            <a:rPr lang="en-US"/>
            <a:t>In shared-rules approaches, low risk</a:t>
          </a:r>
        </a:p>
      </dgm:t>
    </dgm:pt>
    <dgm:pt modelId="{B74A5938-922F-4CB8-956F-249BA825D543}" type="parTrans" cxnId="{61150FE9-379C-4244-9870-75DB1374B7C0}">
      <dgm:prSet/>
      <dgm:spPr/>
      <dgm:t>
        <a:bodyPr/>
        <a:lstStyle/>
        <a:p>
          <a:endParaRPr lang="en-US"/>
        </a:p>
      </dgm:t>
    </dgm:pt>
    <dgm:pt modelId="{2A65F02F-63F2-4039-A5B9-0E3839CA443D}" type="sibTrans" cxnId="{61150FE9-379C-4244-9870-75DB1374B7C0}">
      <dgm:prSet/>
      <dgm:spPr/>
      <dgm:t>
        <a:bodyPr/>
        <a:lstStyle/>
        <a:p>
          <a:endParaRPr lang="en-US"/>
        </a:p>
      </dgm:t>
    </dgm:pt>
    <dgm:pt modelId="{487AA768-C2E5-4BBF-8088-1ADFCC4E81D5}">
      <dgm:prSet/>
      <dgm:spPr/>
      <dgm:t>
        <a:bodyPr/>
        <a:lstStyle/>
        <a:p>
          <a:r>
            <a:rPr lang="en-US"/>
            <a:t>In algorithmic decision-making, the risk of not detecting precursors in time is higher.</a:t>
          </a:r>
        </a:p>
      </dgm:t>
    </dgm:pt>
    <dgm:pt modelId="{33AAF899-9107-4148-AD10-B840EA727CEB}" type="parTrans" cxnId="{74BC4FA4-B723-4A6A-BB71-5A7D45B96716}">
      <dgm:prSet/>
      <dgm:spPr/>
      <dgm:t>
        <a:bodyPr/>
        <a:lstStyle/>
        <a:p>
          <a:endParaRPr lang="en-US"/>
        </a:p>
      </dgm:t>
    </dgm:pt>
    <dgm:pt modelId="{7BBCA524-66A3-40E0-B1BC-5C8413088739}" type="sibTrans" cxnId="{74BC4FA4-B723-4A6A-BB71-5A7D45B96716}">
      <dgm:prSet/>
      <dgm:spPr/>
      <dgm:t>
        <a:bodyPr/>
        <a:lstStyle/>
        <a:p>
          <a:endParaRPr lang="en-US"/>
        </a:p>
      </dgm:t>
    </dgm:pt>
    <dgm:pt modelId="{81EC5101-F2AA-41A3-8B6A-E1C1B9207E73}">
      <dgm:prSet/>
      <dgm:spPr/>
      <dgm:t>
        <a:bodyPr/>
        <a:lstStyle/>
        <a:p>
          <a:r>
            <a:rPr lang="en-US" u="sng"/>
            <a:t>Mitigation:</a:t>
          </a:r>
          <a:r>
            <a:rPr lang="en-US"/>
            <a:t> Lack of detectable precursors will point to the need for different control schemes. </a:t>
          </a:r>
        </a:p>
      </dgm:t>
    </dgm:pt>
    <dgm:pt modelId="{1BB702FB-3A28-4CF6-9B60-C188B5BA0DA6}" type="parTrans" cxnId="{91A52BA7-98F1-44A3-97A3-6A476106ED3F}">
      <dgm:prSet/>
      <dgm:spPr/>
      <dgm:t>
        <a:bodyPr/>
        <a:lstStyle/>
        <a:p>
          <a:endParaRPr lang="en-US"/>
        </a:p>
      </dgm:t>
    </dgm:pt>
    <dgm:pt modelId="{435C01C5-BF5F-4ECC-B07A-8DCA6C80F12A}" type="sibTrans" cxnId="{91A52BA7-98F1-44A3-97A3-6A476106ED3F}">
      <dgm:prSet/>
      <dgm:spPr/>
      <dgm:t>
        <a:bodyPr/>
        <a:lstStyle/>
        <a:p>
          <a:endParaRPr lang="en-US"/>
        </a:p>
      </dgm:t>
    </dgm:pt>
    <dgm:pt modelId="{45C7E743-DEFB-4C29-8570-4EC590B7E91D}">
      <dgm:prSet/>
      <dgm:spPr/>
      <dgm:t>
        <a:bodyPr/>
        <a:lstStyle/>
        <a:p>
          <a:r>
            <a:rPr lang="en-US" u="sng"/>
            <a:t>Rewards</a:t>
          </a:r>
          <a:endParaRPr lang="en-US"/>
        </a:p>
      </dgm:t>
    </dgm:pt>
    <dgm:pt modelId="{D6394C13-7BBD-4656-9ADC-65997E6FB1B2}" type="parTrans" cxnId="{6FEC1543-7B9A-4199-B467-2E77BDFA1989}">
      <dgm:prSet/>
      <dgm:spPr/>
      <dgm:t>
        <a:bodyPr/>
        <a:lstStyle/>
        <a:p>
          <a:endParaRPr lang="en-US"/>
        </a:p>
      </dgm:t>
    </dgm:pt>
    <dgm:pt modelId="{12491BAA-5035-4639-A86B-0779F0D10CB8}" type="sibTrans" cxnId="{6FEC1543-7B9A-4199-B467-2E77BDFA1989}">
      <dgm:prSet/>
      <dgm:spPr/>
      <dgm:t>
        <a:bodyPr/>
        <a:lstStyle/>
        <a:p>
          <a:endParaRPr lang="en-US"/>
        </a:p>
      </dgm:t>
    </dgm:pt>
    <dgm:pt modelId="{C94A0812-525B-4EE8-94EA-F014265D78BD}">
      <dgm:prSet/>
      <dgm:spPr/>
      <dgm:t>
        <a:bodyPr/>
        <a:lstStyle/>
        <a:p>
          <a:r>
            <a:rPr lang="en-US"/>
            <a:t>Insights into practical sensitivities of a dense, heterogeneous system to control strategies and uncertainties.</a:t>
          </a:r>
        </a:p>
      </dgm:t>
    </dgm:pt>
    <dgm:pt modelId="{8FD41518-1829-47E2-9DC4-C70BFD35696B}" type="parTrans" cxnId="{064EC4F2-7E00-4836-9CDA-9DC7789E780A}">
      <dgm:prSet/>
      <dgm:spPr/>
      <dgm:t>
        <a:bodyPr/>
        <a:lstStyle/>
        <a:p>
          <a:endParaRPr lang="en-US"/>
        </a:p>
      </dgm:t>
    </dgm:pt>
    <dgm:pt modelId="{8B6D2C2E-934B-42CB-AB0C-A3541B8C87DE}" type="sibTrans" cxnId="{064EC4F2-7E00-4836-9CDA-9DC7789E780A}">
      <dgm:prSet/>
      <dgm:spPr/>
      <dgm:t>
        <a:bodyPr/>
        <a:lstStyle/>
        <a:p>
          <a:endParaRPr lang="en-US"/>
        </a:p>
      </dgm:t>
    </dgm:pt>
    <dgm:pt modelId="{0CEFDF29-2676-44B1-9064-65013F6373D7}">
      <dgm:prSet/>
      <dgm:spPr/>
      <dgm:t>
        <a:bodyPr/>
        <a:lstStyle/>
        <a:p>
          <a:r>
            <a:rPr lang="en-US" dirty="0"/>
            <a:t>A component in a toolbox for monitoring system controllability, efficiency, and safety, regardless of the overall control strategy.</a:t>
          </a:r>
        </a:p>
      </dgm:t>
    </dgm:pt>
    <dgm:pt modelId="{FCD99054-A8B7-4654-B851-40D845ABC284}" type="parTrans" cxnId="{0F353885-DF79-41FE-9830-B10F8D0984F4}">
      <dgm:prSet/>
      <dgm:spPr/>
      <dgm:t>
        <a:bodyPr/>
        <a:lstStyle/>
        <a:p>
          <a:endParaRPr lang="en-US"/>
        </a:p>
      </dgm:t>
    </dgm:pt>
    <dgm:pt modelId="{2E999342-1E9E-4769-A146-1C3247DDB1B0}" type="sibTrans" cxnId="{0F353885-DF79-41FE-9830-B10F8D0984F4}">
      <dgm:prSet/>
      <dgm:spPr/>
      <dgm:t>
        <a:bodyPr/>
        <a:lstStyle/>
        <a:p>
          <a:endParaRPr lang="en-US"/>
        </a:p>
      </dgm:t>
    </dgm:pt>
    <dgm:pt modelId="{494F3EA6-2950-4BE8-8F29-CE5EA6DA0FBC}" type="pres">
      <dgm:prSet presAssocID="{D62689D6-A7EB-4F91-861D-9AD20F6F135C}" presName="linear" presStyleCnt="0">
        <dgm:presLayoutVars>
          <dgm:dir/>
          <dgm:animLvl val="lvl"/>
          <dgm:resizeHandles val="exact"/>
        </dgm:presLayoutVars>
      </dgm:prSet>
      <dgm:spPr/>
    </dgm:pt>
    <dgm:pt modelId="{145685D0-D236-4594-90BA-6B7983999490}" type="pres">
      <dgm:prSet presAssocID="{B0EFD62A-EC0E-4790-9844-279801A481CE}" presName="parentLin" presStyleCnt="0"/>
      <dgm:spPr/>
    </dgm:pt>
    <dgm:pt modelId="{47A99D8E-D687-4C39-A64D-6267A23755F2}" type="pres">
      <dgm:prSet presAssocID="{B0EFD62A-EC0E-4790-9844-279801A481CE}" presName="parentLeftMargin" presStyleLbl="node1" presStyleIdx="0" presStyleCnt="3"/>
      <dgm:spPr/>
    </dgm:pt>
    <dgm:pt modelId="{6CDF98B7-B4B8-4F3C-8FEC-282B42FCAB33}" type="pres">
      <dgm:prSet presAssocID="{B0EFD62A-EC0E-4790-9844-279801A481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486FD8E-D9BA-4385-919E-3C7D44C40B32}" type="pres">
      <dgm:prSet presAssocID="{B0EFD62A-EC0E-4790-9844-279801A481CE}" presName="negativeSpace" presStyleCnt="0"/>
      <dgm:spPr/>
    </dgm:pt>
    <dgm:pt modelId="{B5CE868E-BF98-4E9A-A4A4-35819F693C40}" type="pres">
      <dgm:prSet presAssocID="{B0EFD62A-EC0E-4790-9844-279801A481CE}" presName="childText" presStyleLbl="conFgAcc1" presStyleIdx="0" presStyleCnt="3">
        <dgm:presLayoutVars>
          <dgm:bulletEnabled val="1"/>
        </dgm:presLayoutVars>
      </dgm:prSet>
      <dgm:spPr/>
    </dgm:pt>
    <dgm:pt modelId="{67FB8B75-FAAC-406D-89A4-A447E6B1AE4B}" type="pres">
      <dgm:prSet presAssocID="{A2B5C3C6-1A5B-4766-A37B-1B891E19E47E}" presName="spaceBetweenRectangles" presStyleCnt="0"/>
      <dgm:spPr/>
    </dgm:pt>
    <dgm:pt modelId="{16D961C8-30D9-460B-9FB0-E9CF9E8FA4BB}" type="pres">
      <dgm:prSet presAssocID="{576E437D-7406-496B-897C-EF93E16FC220}" presName="parentLin" presStyleCnt="0"/>
      <dgm:spPr/>
    </dgm:pt>
    <dgm:pt modelId="{33C4C6CC-86D3-478A-9133-B5F22B1F2079}" type="pres">
      <dgm:prSet presAssocID="{576E437D-7406-496B-897C-EF93E16FC220}" presName="parentLeftMargin" presStyleLbl="node1" presStyleIdx="0" presStyleCnt="3"/>
      <dgm:spPr/>
    </dgm:pt>
    <dgm:pt modelId="{D6AD58A9-6104-4380-BC35-58D2EBE7E511}" type="pres">
      <dgm:prSet presAssocID="{576E437D-7406-496B-897C-EF93E16FC22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5416939-1742-4FC7-9B68-A9F44D01047D}" type="pres">
      <dgm:prSet presAssocID="{576E437D-7406-496B-897C-EF93E16FC220}" presName="negativeSpace" presStyleCnt="0"/>
      <dgm:spPr/>
    </dgm:pt>
    <dgm:pt modelId="{EC3CE458-70DD-49B4-90FA-6123B0FEA2D3}" type="pres">
      <dgm:prSet presAssocID="{576E437D-7406-496B-897C-EF93E16FC220}" presName="childText" presStyleLbl="conFgAcc1" presStyleIdx="1" presStyleCnt="3">
        <dgm:presLayoutVars>
          <dgm:bulletEnabled val="1"/>
        </dgm:presLayoutVars>
      </dgm:prSet>
      <dgm:spPr/>
    </dgm:pt>
    <dgm:pt modelId="{594B1B35-B94D-4E21-A12A-F483C38B814C}" type="pres">
      <dgm:prSet presAssocID="{8653A2B3-4AE2-443C-9FF2-2706EC4C1F78}" presName="spaceBetweenRectangles" presStyleCnt="0"/>
      <dgm:spPr/>
    </dgm:pt>
    <dgm:pt modelId="{C07C9A17-EC26-46F3-A6FB-788622856E30}" type="pres">
      <dgm:prSet presAssocID="{45C7E743-DEFB-4C29-8570-4EC590B7E91D}" presName="parentLin" presStyleCnt="0"/>
      <dgm:spPr/>
    </dgm:pt>
    <dgm:pt modelId="{CCFA58D5-8743-4504-80AF-27EAEAB8E24F}" type="pres">
      <dgm:prSet presAssocID="{45C7E743-DEFB-4C29-8570-4EC590B7E91D}" presName="parentLeftMargin" presStyleLbl="node1" presStyleIdx="1" presStyleCnt="3"/>
      <dgm:spPr/>
    </dgm:pt>
    <dgm:pt modelId="{A398FF01-E44C-452D-B945-AF840B26A019}" type="pres">
      <dgm:prSet presAssocID="{45C7E743-DEFB-4C29-8570-4EC590B7E91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C93DFF0-EB32-4E08-8038-9F78BD89D077}" type="pres">
      <dgm:prSet presAssocID="{45C7E743-DEFB-4C29-8570-4EC590B7E91D}" presName="negativeSpace" presStyleCnt="0"/>
      <dgm:spPr/>
    </dgm:pt>
    <dgm:pt modelId="{EC9C58C5-BFC1-4931-A861-5A4C12A28D8B}" type="pres">
      <dgm:prSet presAssocID="{45C7E743-DEFB-4C29-8570-4EC590B7E91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65BDA0D-EC2A-4E2B-BC49-C042DB891C0E}" srcId="{B0EFD62A-EC0E-4790-9844-279801A481CE}" destId="{1229682D-20CE-4DAE-A6ED-18AA286CEAF5}" srcOrd="1" destOrd="0" parTransId="{4DFC97F2-95C2-43AC-8871-CF544505F9A2}" sibTransId="{499B8298-0998-4207-9F9B-D28E6FAD4654}"/>
    <dgm:cxn modelId="{79D76D14-FA21-495B-A888-74BA1BB515AA}" type="presOf" srcId="{F7EFC1D7-A65C-469C-AF11-15BB38E0EEF0}" destId="{B5CE868E-BF98-4E9A-A4A4-35819F693C40}" srcOrd="0" destOrd="2" presId="urn:microsoft.com/office/officeart/2005/8/layout/list1"/>
    <dgm:cxn modelId="{726C6015-595B-46A1-B1E2-DE787FB49D86}" type="presOf" srcId="{C94A0812-525B-4EE8-94EA-F014265D78BD}" destId="{EC9C58C5-BFC1-4931-A861-5A4C12A28D8B}" srcOrd="0" destOrd="0" presId="urn:microsoft.com/office/officeart/2005/8/layout/list1"/>
    <dgm:cxn modelId="{F8528415-2ECD-4E13-972E-9F2C4942B97B}" type="presOf" srcId="{45C7E743-DEFB-4C29-8570-4EC590B7E91D}" destId="{CCFA58D5-8743-4504-80AF-27EAEAB8E24F}" srcOrd="0" destOrd="0" presId="urn:microsoft.com/office/officeart/2005/8/layout/list1"/>
    <dgm:cxn modelId="{F6D18E18-6C1D-41A6-8DF9-3FCD5F583C00}" type="presOf" srcId="{45C7E743-DEFB-4C29-8570-4EC590B7E91D}" destId="{A398FF01-E44C-452D-B945-AF840B26A019}" srcOrd="1" destOrd="0" presId="urn:microsoft.com/office/officeart/2005/8/layout/list1"/>
    <dgm:cxn modelId="{FA815319-B8F3-40C9-8D3C-4945C057A045}" type="presOf" srcId="{7E2DAAB7-3F9E-4D44-8E3C-E366C9310299}" destId="{B5CE868E-BF98-4E9A-A4A4-35819F693C40}" srcOrd="0" destOrd="3" presId="urn:microsoft.com/office/officeart/2005/8/layout/list1"/>
    <dgm:cxn modelId="{F143A83F-456F-42ED-9D03-27D979C29906}" type="presOf" srcId="{0CEFDF29-2676-44B1-9064-65013F6373D7}" destId="{EC9C58C5-BFC1-4931-A861-5A4C12A28D8B}" srcOrd="0" destOrd="1" presId="urn:microsoft.com/office/officeart/2005/8/layout/list1"/>
    <dgm:cxn modelId="{6FEC1543-7B9A-4199-B467-2E77BDFA1989}" srcId="{D62689D6-A7EB-4F91-861D-9AD20F6F135C}" destId="{45C7E743-DEFB-4C29-8570-4EC590B7E91D}" srcOrd="2" destOrd="0" parTransId="{D6394C13-7BBD-4656-9ADC-65997E6FB1B2}" sibTransId="{12491BAA-5035-4639-A86B-0779F0D10CB8}"/>
    <dgm:cxn modelId="{8098D943-F5EF-41AE-9E55-3376B18BB217}" srcId="{B0EFD62A-EC0E-4790-9844-279801A481CE}" destId="{7E2DAAB7-3F9E-4D44-8E3C-E366C9310299}" srcOrd="3" destOrd="0" parTransId="{210C0B5B-CA4A-4E6B-9AF7-14357D11F2E1}" sibTransId="{25F464F6-DF25-4B13-B751-BAE6D3D91CBF}"/>
    <dgm:cxn modelId="{7702A24B-B5DD-4B80-9783-5C17F23E71A0}" type="presOf" srcId="{D62689D6-A7EB-4F91-861D-9AD20F6F135C}" destId="{494F3EA6-2950-4BE8-8F29-CE5EA6DA0FBC}" srcOrd="0" destOrd="0" presId="urn:microsoft.com/office/officeart/2005/8/layout/list1"/>
    <dgm:cxn modelId="{A1F7FD6D-D16A-44AD-9A27-D36EF29AB5FE}" srcId="{B0EFD62A-EC0E-4790-9844-279801A481CE}" destId="{996C5905-4507-4DB3-83B1-F66EF0514D2D}" srcOrd="0" destOrd="0" parTransId="{231E3B0A-9214-4FBD-A5E8-ACC1418F6713}" sibTransId="{F015C11F-C94E-4CD8-8FDD-6692FD587EE5}"/>
    <dgm:cxn modelId="{362BDD4F-59D6-4BD0-BA75-B2D9D8130452}" type="presOf" srcId="{09C7D74A-380B-4578-953F-F55D252E3826}" destId="{EC3CE458-70DD-49B4-90FA-6123B0FEA2D3}" srcOrd="0" destOrd="0" presId="urn:microsoft.com/office/officeart/2005/8/layout/list1"/>
    <dgm:cxn modelId="{78E41473-DE4B-4E67-A297-275D320A4CAA}" srcId="{D62689D6-A7EB-4F91-861D-9AD20F6F135C}" destId="{B0EFD62A-EC0E-4790-9844-279801A481CE}" srcOrd="0" destOrd="0" parTransId="{1E1387FA-D2BA-4203-AF17-B0B1A87CFC1F}" sibTransId="{A2B5C3C6-1A5B-4766-A37B-1B891E19E47E}"/>
    <dgm:cxn modelId="{48B8C77F-8C25-496F-BB09-CB36BB435DC5}" srcId="{D62689D6-A7EB-4F91-861D-9AD20F6F135C}" destId="{576E437D-7406-496B-897C-EF93E16FC220}" srcOrd="1" destOrd="0" parTransId="{B66DDB5A-F29A-47DF-AD18-FF7B9587CC56}" sibTransId="{8653A2B3-4AE2-443C-9FF2-2706EC4C1F78}"/>
    <dgm:cxn modelId="{0F353885-DF79-41FE-9830-B10F8D0984F4}" srcId="{45C7E743-DEFB-4C29-8570-4EC590B7E91D}" destId="{0CEFDF29-2676-44B1-9064-65013F6373D7}" srcOrd="1" destOrd="0" parTransId="{FCD99054-A8B7-4654-B851-40D845ABC284}" sibTransId="{2E999342-1E9E-4769-A146-1C3247DDB1B0}"/>
    <dgm:cxn modelId="{4A880086-F025-4729-B0A3-E09DC474A3E3}" type="presOf" srcId="{576E437D-7406-496B-897C-EF93E16FC220}" destId="{D6AD58A9-6104-4380-BC35-58D2EBE7E511}" srcOrd="1" destOrd="0" presId="urn:microsoft.com/office/officeart/2005/8/layout/list1"/>
    <dgm:cxn modelId="{32133A89-6A04-4C03-8AA7-9E2E5569CEF2}" type="presOf" srcId="{487AA768-C2E5-4BBF-8088-1ADFCC4E81D5}" destId="{EC3CE458-70DD-49B4-90FA-6123B0FEA2D3}" srcOrd="0" destOrd="1" presId="urn:microsoft.com/office/officeart/2005/8/layout/list1"/>
    <dgm:cxn modelId="{74BC4FA4-B723-4A6A-BB71-5A7D45B96716}" srcId="{576E437D-7406-496B-897C-EF93E16FC220}" destId="{487AA768-C2E5-4BBF-8088-1ADFCC4E81D5}" srcOrd="1" destOrd="0" parTransId="{33AAF899-9107-4148-AD10-B840EA727CEB}" sibTransId="{7BBCA524-66A3-40E0-B1BC-5C8413088739}"/>
    <dgm:cxn modelId="{91A52BA7-98F1-44A3-97A3-6A476106ED3F}" srcId="{576E437D-7406-496B-897C-EF93E16FC220}" destId="{81EC5101-F2AA-41A3-8B6A-E1C1B9207E73}" srcOrd="2" destOrd="0" parTransId="{1BB702FB-3A28-4CF6-9B60-C188B5BA0DA6}" sibTransId="{435C01C5-BF5F-4ECC-B07A-8DCA6C80F12A}"/>
    <dgm:cxn modelId="{5E6534A9-C1A2-4C7B-9CB6-9BD9A73F4952}" srcId="{B0EFD62A-EC0E-4790-9844-279801A481CE}" destId="{F7EFC1D7-A65C-469C-AF11-15BB38E0EEF0}" srcOrd="2" destOrd="0" parTransId="{B05E8822-CF57-476D-A4EC-CD1EA46B478A}" sibTransId="{01DF0612-D985-4D14-AA57-D29EBAF22AC0}"/>
    <dgm:cxn modelId="{6ECB15B1-0815-4A9E-971E-128006C0B3C0}" type="presOf" srcId="{576E437D-7406-496B-897C-EF93E16FC220}" destId="{33C4C6CC-86D3-478A-9133-B5F22B1F2079}" srcOrd="0" destOrd="0" presId="urn:microsoft.com/office/officeart/2005/8/layout/list1"/>
    <dgm:cxn modelId="{8B0B60B3-0B3E-46B4-9C23-083408E38F95}" type="presOf" srcId="{81EC5101-F2AA-41A3-8B6A-E1C1B9207E73}" destId="{EC3CE458-70DD-49B4-90FA-6123B0FEA2D3}" srcOrd="0" destOrd="2" presId="urn:microsoft.com/office/officeart/2005/8/layout/list1"/>
    <dgm:cxn modelId="{312FB6CC-E49A-43C3-B084-1ED71C6B71ED}" type="presOf" srcId="{1229682D-20CE-4DAE-A6ED-18AA286CEAF5}" destId="{B5CE868E-BF98-4E9A-A4A4-35819F693C40}" srcOrd="0" destOrd="1" presId="urn:microsoft.com/office/officeart/2005/8/layout/list1"/>
    <dgm:cxn modelId="{9EBAA3DB-219B-4392-A1A7-542F28F4CC10}" type="presOf" srcId="{B0EFD62A-EC0E-4790-9844-279801A481CE}" destId="{47A99D8E-D687-4C39-A64D-6267A23755F2}" srcOrd="0" destOrd="0" presId="urn:microsoft.com/office/officeart/2005/8/layout/list1"/>
    <dgm:cxn modelId="{61150FE9-379C-4244-9870-75DB1374B7C0}" srcId="{576E437D-7406-496B-897C-EF93E16FC220}" destId="{09C7D74A-380B-4578-953F-F55D252E3826}" srcOrd="0" destOrd="0" parTransId="{B74A5938-922F-4CB8-956F-249BA825D543}" sibTransId="{2A65F02F-63F2-4039-A5B9-0E3839CA443D}"/>
    <dgm:cxn modelId="{2750E1EC-D3BA-447C-961E-DB264B086DA9}" type="presOf" srcId="{B0EFD62A-EC0E-4790-9844-279801A481CE}" destId="{6CDF98B7-B4B8-4F3C-8FEC-282B42FCAB33}" srcOrd="1" destOrd="0" presId="urn:microsoft.com/office/officeart/2005/8/layout/list1"/>
    <dgm:cxn modelId="{F85455EE-C5AC-43AA-BCD4-33E8F96FA443}" type="presOf" srcId="{996C5905-4507-4DB3-83B1-F66EF0514D2D}" destId="{B5CE868E-BF98-4E9A-A4A4-35819F693C40}" srcOrd="0" destOrd="0" presId="urn:microsoft.com/office/officeart/2005/8/layout/list1"/>
    <dgm:cxn modelId="{064EC4F2-7E00-4836-9CDA-9DC7789E780A}" srcId="{45C7E743-DEFB-4C29-8570-4EC590B7E91D}" destId="{C94A0812-525B-4EE8-94EA-F014265D78BD}" srcOrd="0" destOrd="0" parTransId="{8FD41518-1829-47E2-9DC4-C70BFD35696B}" sibTransId="{8B6D2C2E-934B-42CB-AB0C-A3541B8C87DE}"/>
    <dgm:cxn modelId="{CA41D6E7-97F0-42C4-816E-424F16EFDA4B}" type="presParOf" srcId="{494F3EA6-2950-4BE8-8F29-CE5EA6DA0FBC}" destId="{145685D0-D236-4594-90BA-6B7983999490}" srcOrd="0" destOrd="0" presId="urn:microsoft.com/office/officeart/2005/8/layout/list1"/>
    <dgm:cxn modelId="{51D747F3-AE14-458F-803E-F91CB3C0A200}" type="presParOf" srcId="{145685D0-D236-4594-90BA-6B7983999490}" destId="{47A99D8E-D687-4C39-A64D-6267A23755F2}" srcOrd="0" destOrd="0" presId="urn:microsoft.com/office/officeart/2005/8/layout/list1"/>
    <dgm:cxn modelId="{9628EE79-9ABB-45E5-9498-BB6096B1D893}" type="presParOf" srcId="{145685D0-D236-4594-90BA-6B7983999490}" destId="{6CDF98B7-B4B8-4F3C-8FEC-282B42FCAB33}" srcOrd="1" destOrd="0" presId="urn:microsoft.com/office/officeart/2005/8/layout/list1"/>
    <dgm:cxn modelId="{379AD3C1-7A48-41B6-BB8D-5076DE158E0F}" type="presParOf" srcId="{494F3EA6-2950-4BE8-8F29-CE5EA6DA0FBC}" destId="{D486FD8E-D9BA-4385-919E-3C7D44C40B32}" srcOrd="1" destOrd="0" presId="urn:microsoft.com/office/officeart/2005/8/layout/list1"/>
    <dgm:cxn modelId="{151B37E2-FBFD-45F3-98FF-651EDFECDFE6}" type="presParOf" srcId="{494F3EA6-2950-4BE8-8F29-CE5EA6DA0FBC}" destId="{B5CE868E-BF98-4E9A-A4A4-35819F693C40}" srcOrd="2" destOrd="0" presId="urn:microsoft.com/office/officeart/2005/8/layout/list1"/>
    <dgm:cxn modelId="{1D534FE3-DFAE-4890-89E2-CA608EDAAFC7}" type="presParOf" srcId="{494F3EA6-2950-4BE8-8F29-CE5EA6DA0FBC}" destId="{67FB8B75-FAAC-406D-89A4-A447E6B1AE4B}" srcOrd="3" destOrd="0" presId="urn:microsoft.com/office/officeart/2005/8/layout/list1"/>
    <dgm:cxn modelId="{A6D62B25-2A92-4EB4-8691-5831AACC5BE7}" type="presParOf" srcId="{494F3EA6-2950-4BE8-8F29-CE5EA6DA0FBC}" destId="{16D961C8-30D9-460B-9FB0-E9CF9E8FA4BB}" srcOrd="4" destOrd="0" presId="urn:microsoft.com/office/officeart/2005/8/layout/list1"/>
    <dgm:cxn modelId="{723B5766-1D57-45C6-95AA-84B1D29E453D}" type="presParOf" srcId="{16D961C8-30D9-460B-9FB0-E9CF9E8FA4BB}" destId="{33C4C6CC-86D3-478A-9133-B5F22B1F2079}" srcOrd="0" destOrd="0" presId="urn:microsoft.com/office/officeart/2005/8/layout/list1"/>
    <dgm:cxn modelId="{AB3EC4AC-06B3-4816-946E-55A45301901D}" type="presParOf" srcId="{16D961C8-30D9-460B-9FB0-E9CF9E8FA4BB}" destId="{D6AD58A9-6104-4380-BC35-58D2EBE7E511}" srcOrd="1" destOrd="0" presId="urn:microsoft.com/office/officeart/2005/8/layout/list1"/>
    <dgm:cxn modelId="{7A2FA2AF-1271-4950-AE66-A33AFCE4E779}" type="presParOf" srcId="{494F3EA6-2950-4BE8-8F29-CE5EA6DA0FBC}" destId="{95416939-1742-4FC7-9B68-A9F44D01047D}" srcOrd="5" destOrd="0" presId="urn:microsoft.com/office/officeart/2005/8/layout/list1"/>
    <dgm:cxn modelId="{5C1EEA86-57DF-44AF-9A3C-E21558D25CD2}" type="presParOf" srcId="{494F3EA6-2950-4BE8-8F29-CE5EA6DA0FBC}" destId="{EC3CE458-70DD-49B4-90FA-6123B0FEA2D3}" srcOrd="6" destOrd="0" presId="urn:microsoft.com/office/officeart/2005/8/layout/list1"/>
    <dgm:cxn modelId="{77E577FE-CD6D-4A60-A72D-71F9C21812B9}" type="presParOf" srcId="{494F3EA6-2950-4BE8-8F29-CE5EA6DA0FBC}" destId="{594B1B35-B94D-4E21-A12A-F483C38B814C}" srcOrd="7" destOrd="0" presId="urn:microsoft.com/office/officeart/2005/8/layout/list1"/>
    <dgm:cxn modelId="{CCB7198D-7C07-4CEA-89D0-5946A6CD2ECC}" type="presParOf" srcId="{494F3EA6-2950-4BE8-8F29-CE5EA6DA0FBC}" destId="{C07C9A17-EC26-46F3-A6FB-788622856E30}" srcOrd="8" destOrd="0" presId="urn:microsoft.com/office/officeart/2005/8/layout/list1"/>
    <dgm:cxn modelId="{5B8FF597-1F69-47E7-9EFD-54B0C3D375B3}" type="presParOf" srcId="{C07C9A17-EC26-46F3-A6FB-788622856E30}" destId="{CCFA58D5-8743-4504-80AF-27EAEAB8E24F}" srcOrd="0" destOrd="0" presId="urn:microsoft.com/office/officeart/2005/8/layout/list1"/>
    <dgm:cxn modelId="{808010DB-FD39-41AC-A3FD-CCAFC5B5E448}" type="presParOf" srcId="{C07C9A17-EC26-46F3-A6FB-788622856E30}" destId="{A398FF01-E44C-452D-B945-AF840B26A019}" srcOrd="1" destOrd="0" presId="urn:microsoft.com/office/officeart/2005/8/layout/list1"/>
    <dgm:cxn modelId="{935DD3F4-4FA0-4A70-B147-8D74F11DEA3C}" type="presParOf" srcId="{494F3EA6-2950-4BE8-8F29-CE5EA6DA0FBC}" destId="{3C93DFF0-EB32-4E08-8038-9F78BD89D077}" srcOrd="9" destOrd="0" presId="urn:microsoft.com/office/officeart/2005/8/layout/list1"/>
    <dgm:cxn modelId="{6F58B62F-1AF2-47F7-8D96-786334560595}" type="presParOf" srcId="{494F3EA6-2950-4BE8-8F29-CE5EA6DA0FBC}" destId="{EC9C58C5-BFC1-4931-A861-5A4C12A28D8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18553-7FDB-4F82-8206-ECB91E7B3AE2}">
      <dsp:nvSpPr>
        <dsp:cNvPr id="0" name=""/>
        <dsp:cNvSpPr/>
      </dsp:nvSpPr>
      <dsp:spPr>
        <a:xfrm>
          <a:off x="0" y="626393"/>
          <a:ext cx="6245265" cy="7558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Here rely on formulating decision-making as optimization; other formulations possible</a:t>
          </a:r>
        </a:p>
      </dsp:txBody>
      <dsp:txXfrm>
        <a:off x="36896" y="663289"/>
        <a:ext cx="6171473" cy="682028"/>
      </dsp:txXfrm>
    </dsp:sp>
    <dsp:sp modelId="{0E7AE779-2E9C-4697-BC4D-F43812AB66C5}">
      <dsp:nvSpPr>
        <dsp:cNvPr id="0" name=""/>
        <dsp:cNvSpPr/>
      </dsp:nvSpPr>
      <dsp:spPr>
        <a:xfrm>
          <a:off x="0" y="1436933"/>
          <a:ext cx="6245265" cy="75582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Complexity</a:t>
          </a:r>
        </a:p>
      </dsp:txBody>
      <dsp:txXfrm>
        <a:off x="36896" y="1473829"/>
        <a:ext cx="6171473" cy="682028"/>
      </dsp:txXfrm>
    </dsp:sp>
    <dsp:sp modelId="{1C79C357-FCD7-451E-AAE1-CB00C35E4EAB}">
      <dsp:nvSpPr>
        <dsp:cNvPr id="0" name=""/>
        <dsp:cNvSpPr/>
      </dsp:nvSpPr>
      <dsp:spPr>
        <a:xfrm>
          <a:off x="0" y="2192753"/>
          <a:ext cx="6245265" cy="471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Tractability, with a look ahead, of the problem solution on a time budget, as a function of external and internal parameters 	</a:t>
          </a:r>
        </a:p>
      </dsp:txBody>
      <dsp:txXfrm>
        <a:off x="0" y="2192753"/>
        <a:ext cx="6245265" cy="471960"/>
      </dsp:txXfrm>
    </dsp:sp>
    <dsp:sp modelId="{B48CE51C-A0F9-4CE0-8FB4-60AFDBF7B285}">
      <dsp:nvSpPr>
        <dsp:cNvPr id="0" name=""/>
        <dsp:cNvSpPr/>
      </dsp:nvSpPr>
      <dsp:spPr>
        <a:xfrm>
          <a:off x="0" y="2664713"/>
          <a:ext cx="6245265" cy="755820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 dirty="0"/>
            <a:t>			+</a:t>
          </a:r>
          <a:r>
            <a:rPr lang="en-US" sz="1900" kern="1200" dirty="0"/>
            <a:t>										</a:t>
          </a:r>
        </a:p>
      </dsp:txBody>
      <dsp:txXfrm>
        <a:off x="36896" y="2701609"/>
        <a:ext cx="6171473" cy="682028"/>
      </dsp:txXfrm>
    </dsp:sp>
    <dsp:sp modelId="{439D5184-987A-4AF6-9C6E-8231D603315D}">
      <dsp:nvSpPr>
        <dsp:cNvPr id="0" name=""/>
        <dsp:cNvSpPr/>
      </dsp:nvSpPr>
      <dsp:spPr>
        <a:xfrm>
          <a:off x="0" y="3420533"/>
          <a:ext cx="6245265" cy="471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The quality of solutions of the decision-making problem measured in terms of constraint satisfaction, optimality, and robustness </a:t>
          </a:r>
        </a:p>
      </dsp:txBody>
      <dsp:txXfrm>
        <a:off x="0" y="3420533"/>
        <a:ext cx="6245265" cy="471960"/>
      </dsp:txXfrm>
    </dsp:sp>
    <dsp:sp modelId="{C585DF12-C1B9-4338-BAD7-892955AAF342}">
      <dsp:nvSpPr>
        <dsp:cNvPr id="0" name=""/>
        <dsp:cNvSpPr/>
      </dsp:nvSpPr>
      <dsp:spPr>
        <a:xfrm>
          <a:off x="0" y="3892493"/>
          <a:ext cx="6245265" cy="75582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			+</a:t>
          </a:r>
        </a:p>
      </dsp:txBody>
      <dsp:txXfrm>
        <a:off x="36896" y="3929389"/>
        <a:ext cx="6171473" cy="682028"/>
      </dsp:txXfrm>
    </dsp:sp>
    <dsp:sp modelId="{7986FA0F-1F4A-4271-9E64-1289CC0E38F8}">
      <dsp:nvSpPr>
        <dsp:cNvPr id="0" name=""/>
        <dsp:cNvSpPr/>
      </dsp:nvSpPr>
      <dsp:spPr>
        <a:xfrm>
          <a:off x="0" y="4648313"/>
          <a:ext cx="6245265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Other context-dependent criteria</a:t>
          </a:r>
        </a:p>
      </dsp:txBody>
      <dsp:txXfrm>
        <a:off x="0" y="4648313"/>
        <a:ext cx="6245265" cy="314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2F8E4-11D3-4ED3-A505-D0DB6B58CBED}">
      <dsp:nvSpPr>
        <dsp:cNvPr id="0" name=""/>
        <dsp:cNvSpPr/>
      </dsp:nvSpPr>
      <dsp:spPr>
        <a:xfrm>
          <a:off x="0" y="181433"/>
          <a:ext cx="6245265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1" kern="1200"/>
            <a:t>Given:</a:t>
          </a:r>
          <a:endParaRPr lang="en-US" sz="2800" kern="1200"/>
        </a:p>
      </dsp:txBody>
      <dsp:txXfrm>
        <a:off x="32784" y="214217"/>
        <a:ext cx="6179697" cy="606012"/>
      </dsp:txXfrm>
    </dsp:sp>
    <dsp:sp modelId="{1B17B3A0-1C78-4CF6-82A4-FA6A8642EA6B}">
      <dsp:nvSpPr>
        <dsp:cNvPr id="0" name=""/>
        <dsp:cNvSpPr/>
      </dsp:nvSpPr>
      <dsp:spPr>
        <a:xfrm>
          <a:off x="0" y="853013"/>
          <a:ext cx="6245265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An agent and a goal</a:t>
          </a:r>
          <a:endParaRPr lang="en-US" sz="2200" kern="1200"/>
        </a:p>
      </dsp:txBody>
      <dsp:txXfrm>
        <a:off x="0" y="853013"/>
        <a:ext cx="6245265" cy="463680"/>
      </dsp:txXfrm>
    </dsp:sp>
    <dsp:sp modelId="{2A6E9DC3-36A1-4162-80F8-E41A79E90E52}">
      <dsp:nvSpPr>
        <dsp:cNvPr id="0" name=""/>
        <dsp:cNvSpPr/>
      </dsp:nvSpPr>
      <dsp:spPr>
        <a:xfrm>
          <a:off x="0" y="1316693"/>
          <a:ext cx="6245265" cy="67158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1" kern="1200"/>
            <a:t>Initialize: </a:t>
          </a:r>
          <a:endParaRPr lang="en-US" sz="2800" kern="1200"/>
        </a:p>
      </dsp:txBody>
      <dsp:txXfrm>
        <a:off x="32784" y="1349477"/>
        <a:ext cx="6179697" cy="606012"/>
      </dsp:txXfrm>
    </dsp:sp>
    <dsp:sp modelId="{9DF87F41-3115-42F8-B17A-6CA9BD3846B9}">
      <dsp:nvSpPr>
        <dsp:cNvPr id="0" name=""/>
        <dsp:cNvSpPr/>
      </dsp:nvSpPr>
      <dsp:spPr>
        <a:xfrm>
          <a:off x="0" y="1988273"/>
          <a:ext cx="6245265" cy="3419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Set time t=0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Set initial sampling time interval Δt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Set initial look-ahead time T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Set initial look-ahead sampling time interval Δτ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Select initial problem-solving algorithm P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Select environmental complexity parameters C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Select initial environmental complexity model M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Select transition criteria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/>
            <a:t>Select stopping criteria </a:t>
          </a:r>
          <a:endParaRPr lang="en-US" sz="2200" kern="1200"/>
        </a:p>
      </dsp:txBody>
      <dsp:txXfrm>
        <a:off x="0" y="1988273"/>
        <a:ext cx="6245265" cy="34196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5D007-85B6-4CCA-9A1B-54B7DBB7136A}">
      <dsp:nvSpPr>
        <dsp:cNvPr id="0" name=""/>
        <dsp:cNvSpPr/>
      </dsp:nvSpPr>
      <dsp:spPr>
        <a:xfrm>
          <a:off x="0" y="11648"/>
          <a:ext cx="6245265" cy="3597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/>
            <a:t>Do until (stopping criteria are satisfied)</a:t>
          </a:r>
          <a:endParaRPr lang="en-US" sz="1500" kern="1200"/>
        </a:p>
      </dsp:txBody>
      <dsp:txXfrm>
        <a:off x="17563" y="29211"/>
        <a:ext cx="6210139" cy="324648"/>
      </dsp:txXfrm>
    </dsp:sp>
    <dsp:sp modelId="{07759705-D6EB-4EF1-A931-DC9412210454}">
      <dsp:nvSpPr>
        <dsp:cNvPr id="0" name=""/>
        <dsp:cNvSpPr/>
      </dsp:nvSpPr>
      <dsp:spPr>
        <a:xfrm>
          <a:off x="0" y="414623"/>
          <a:ext cx="6245265" cy="359774"/>
        </a:xfrm>
        <a:prstGeom prst="roundRect">
          <a:avLst/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   Acquire and assess complexity parameters C at time t</a:t>
          </a:r>
          <a:endParaRPr lang="en-US" sz="1500" kern="1200" dirty="0"/>
        </a:p>
      </dsp:txBody>
      <dsp:txXfrm>
        <a:off x="17563" y="432186"/>
        <a:ext cx="6210139" cy="324648"/>
      </dsp:txXfrm>
    </dsp:sp>
    <dsp:sp modelId="{FDD6380E-1AA6-4B30-B2D1-C11533564EBC}">
      <dsp:nvSpPr>
        <dsp:cNvPr id="0" name=""/>
        <dsp:cNvSpPr/>
      </dsp:nvSpPr>
      <dsp:spPr>
        <a:xfrm>
          <a:off x="0" y="817598"/>
          <a:ext cx="6245265" cy="359774"/>
        </a:xfrm>
        <a:prstGeom prst="roundRect">
          <a:avLst/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   Set τ = t </a:t>
          </a:r>
          <a:endParaRPr lang="en-US" sz="1500" kern="1200" dirty="0"/>
        </a:p>
      </dsp:txBody>
      <dsp:txXfrm>
        <a:off x="17563" y="835161"/>
        <a:ext cx="6210139" cy="324648"/>
      </dsp:txXfrm>
    </dsp:sp>
    <dsp:sp modelId="{8030937D-8F4A-4885-BADB-8DB0E419DB5C}">
      <dsp:nvSpPr>
        <dsp:cNvPr id="0" name=""/>
        <dsp:cNvSpPr/>
      </dsp:nvSpPr>
      <dsp:spPr>
        <a:xfrm>
          <a:off x="0" y="1177373"/>
          <a:ext cx="6245265" cy="102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r>
            <a:rPr lang="en-US" sz="1200" i="1" kern="1200" dirty="0"/>
            <a:t>   Do while (τ ≤ t + T)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r>
            <a:rPr lang="en-US" sz="1200" i="1" kern="1200" dirty="0"/>
            <a:t>   Estimate look-ahead complexity parameters at time τ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r>
            <a:rPr lang="en-US" sz="1200" i="1" kern="1200" dirty="0"/>
            <a:t>   τ = τ + </a:t>
          </a:r>
          <a:r>
            <a:rPr lang="en-US" sz="1200" i="1" kern="1200" dirty="0" err="1"/>
            <a:t>Δτ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r>
            <a:rPr lang="en-US" sz="1200" i="1" kern="1200" dirty="0"/>
            <a:t>   End do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r>
            <a:rPr lang="en-US" sz="1200" i="1" kern="1200" dirty="0"/>
            <a:t>   Input complexity parameters into complexity model M; assess approach to phase transition </a:t>
          </a:r>
          <a:endParaRPr lang="en-US" sz="1200" kern="1200" dirty="0"/>
        </a:p>
      </dsp:txBody>
      <dsp:txXfrm>
        <a:off x="0" y="1177373"/>
        <a:ext cx="6245265" cy="1024650"/>
      </dsp:txXfrm>
    </dsp:sp>
    <dsp:sp modelId="{934DF2AF-C33F-4BDA-9D6D-BF2D764CE95A}">
      <dsp:nvSpPr>
        <dsp:cNvPr id="0" name=""/>
        <dsp:cNvSpPr/>
      </dsp:nvSpPr>
      <dsp:spPr>
        <a:xfrm>
          <a:off x="0" y="2202023"/>
          <a:ext cx="6245265" cy="359774"/>
        </a:xfrm>
        <a:prstGeom prst="roundRect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   If (approach to transition detected) then </a:t>
          </a:r>
          <a:endParaRPr lang="en-US" sz="1500" kern="1200" dirty="0"/>
        </a:p>
      </dsp:txBody>
      <dsp:txXfrm>
        <a:off x="17563" y="2219586"/>
        <a:ext cx="6210139" cy="324648"/>
      </dsp:txXfrm>
    </dsp:sp>
    <dsp:sp modelId="{55A9D6B7-74CE-4023-8007-AED3B2560653}">
      <dsp:nvSpPr>
        <dsp:cNvPr id="0" name=""/>
        <dsp:cNvSpPr/>
      </dsp:nvSpPr>
      <dsp:spPr>
        <a:xfrm>
          <a:off x="0" y="2561798"/>
          <a:ext cx="6245265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Reconfigure operations (“add structure”)</a:t>
          </a:r>
          <a:endParaRPr lang="en-US" sz="1200" kern="1200" dirty="0"/>
        </a:p>
      </dsp:txBody>
      <dsp:txXfrm>
        <a:off x="0" y="2561798"/>
        <a:ext cx="6245265" cy="248400"/>
      </dsp:txXfrm>
    </dsp:sp>
    <dsp:sp modelId="{B96EC345-8BAA-461D-9AC6-2FF857217E3E}">
      <dsp:nvSpPr>
        <dsp:cNvPr id="0" name=""/>
        <dsp:cNvSpPr/>
      </dsp:nvSpPr>
      <dsp:spPr>
        <a:xfrm>
          <a:off x="0" y="2810198"/>
          <a:ext cx="6245265" cy="359774"/>
        </a:xfrm>
        <a:prstGeom prst="roundRect">
          <a:avLst/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   Else</a:t>
          </a:r>
          <a:endParaRPr lang="en-US" sz="1500" kern="1200" dirty="0"/>
        </a:p>
      </dsp:txBody>
      <dsp:txXfrm>
        <a:off x="17563" y="2827761"/>
        <a:ext cx="6210139" cy="324648"/>
      </dsp:txXfrm>
    </dsp:sp>
    <dsp:sp modelId="{2A81D190-444F-4EDD-9BB3-3B502BECCD98}">
      <dsp:nvSpPr>
        <dsp:cNvPr id="0" name=""/>
        <dsp:cNvSpPr/>
      </dsp:nvSpPr>
      <dsp:spPr>
        <a:xfrm>
          <a:off x="0" y="3169973"/>
          <a:ext cx="6245265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87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Assess system’s performance slack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If (slack)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   Reconfigure operations (“relax structure”)	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Else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   Continue present operations 	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200" i="1" kern="1200" dirty="0"/>
            <a:t>   End if</a:t>
          </a:r>
          <a:endParaRPr lang="en-US" sz="1200" kern="1200" dirty="0"/>
        </a:p>
      </dsp:txBody>
      <dsp:txXfrm>
        <a:off x="0" y="3169973"/>
        <a:ext cx="6245265" cy="1242000"/>
      </dsp:txXfrm>
    </dsp:sp>
    <dsp:sp modelId="{46074C03-0F7F-4BC5-B72A-FA56528476CA}">
      <dsp:nvSpPr>
        <dsp:cNvPr id="0" name=""/>
        <dsp:cNvSpPr/>
      </dsp:nvSpPr>
      <dsp:spPr>
        <a:xfrm>
          <a:off x="0" y="4411973"/>
          <a:ext cx="6245265" cy="359774"/>
        </a:xfrm>
        <a:prstGeom prst="roundRect">
          <a:avLst/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   End if</a:t>
          </a:r>
          <a:endParaRPr lang="en-US" sz="1500" kern="1200" dirty="0"/>
        </a:p>
      </dsp:txBody>
      <dsp:txXfrm>
        <a:off x="17563" y="4429536"/>
        <a:ext cx="6210139" cy="324648"/>
      </dsp:txXfrm>
    </dsp:sp>
    <dsp:sp modelId="{292FBED4-3989-4574-A6EC-E44325BA544E}">
      <dsp:nvSpPr>
        <dsp:cNvPr id="0" name=""/>
        <dsp:cNvSpPr/>
      </dsp:nvSpPr>
      <dsp:spPr>
        <a:xfrm>
          <a:off x="0" y="4814948"/>
          <a:ext cx="6245265" cy="359774"/>
        </a:xfrm>
        <a:prstGeom prst="roundRect">
          <a:avLst/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   Update time</a:t>
          </a:r>
          <a:endParaRPr lang="en-US" sz="1500" kern="1200" dirty="0"/>
        </a:p>
      </dsp:txBody>
      <dsp:txXfrm>
        <a:off x="17563" y="4832511"/>
        <a:ext cx="6210139" cy="324648"/>
      </dsp:txXfrm>
    </dsp:sp>
    <dsp:sp modelId="{E2A1BCAF-3D8C-438E-BF8B-C01BB24E7E9E}">
      <dsp:nvSpPr>
        <dsp:cNvPr id="0" name=""/>
        <dsp:cNvSpPr/>
      </dsp:nvSpPr>
      <dsp:spPr>
        <a:xfrm>
          <a:off x="0" y="5217923"/>
          <a:ext cx="6245265" cy="359774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/>
            <a:t>End do</a:t>
          </a:r>
          <a:endParaRPr lang="en-US" sz="1500" kern="1200"/>
        </a:p>
      </dsp:txBody>
      <dsp:txXfrm>
        <a:off x="17563" y="5235486"/>
        <a:ext cx="6210139" cy="324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F4079-02CF-4CF4-8C3C-47B38302B2DC}">
      <dsp:nvSpPr>
        <dsp:cNvPr id="0" name=""/>
        <dsp:cNvSpPr/>
      </dsp:nvSpPr>
      <dsp:spPr>
        <a:xfrm>
          <a:off x="3953" y="354410"/>
          <a:ext cx="2377306" cy="75632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Problem:</a:t>
          </a:r>
        </a:p>
      </dsp:txBody>
      <dsp:txXfrm>
        <a:off x="3953" y="354410"/>
        <a:ext cx="2377306" cy="756326"/>
      </dsp:txXfrm>
    </dsp:sp>
    <dsp:sp modelId="{D1A1C3A9-622E-4CB6-88A5-F26D58A6DCF7}">
      <dsp:nvSpPr>
        <dsp:cNvPr id="0" name=""/>
        <dsp:cNvSpPr/>
      </dsp:nvSpPr>
      <dsp:spPr>
        <a:xfrm>
          <a:off x="3953" y="1110736"/>
          <a:ext cx="2377306" cy="288739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Compute trajectory of an aircraft from point A to point B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 assumption on structure</a:t>
          </a:r>
        </a:p>
      </dsp:txBody>
      <dsp:txXfrm>
        <a:off x="3953" y="1110736"/>
        <a:ext cx="2377306" cy="2887396"/>
      </dsp:txXfrm>
    </dsp:sp>
    <dsp:sp modelId="{EA52399B-F777-42C9-BC13-8E4D5C8F3B0B}">
      <dsp:nvSpPr>
        <dsp:cNvPr id="0" name=""/>
        <dsp:cNvSpPr/>
      </dsp:nvSpPr>
      <dsp:spPr>
        <a:xfrm>
          <a:off x="2714082" y="354410"/>
          <a:ext cx="2377306" cy="756326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Complexity parameters:</a:t>
          </a:r>
        </a:p>
      </dsp:txBody>
      <dsp:txXfrm>
        <a:off x="2714082" y="354410"/>
        <a:ext cx="2377306" cy="756326"/>
      </dsp:txXfrm>
    </dsp:sp>
    <dsp:sp modelId="{1666F561-01BE-4F95-8424-5E3E04712BF4}">
      <dsp:nvSpPr>
        <dsp:cNvPr id="0" name=""/>
        <dsp:cNvSpPr/>
      </dsp:nvSpPr>
      <dsp:spPr>
        <a:xfrm>
          <a:off x="2714082" y="1110736"/>
          <a:ext cx="2377306" cy="2887396"/>
        </a:xfrm>
        <a:prstGeom prst="rect">
          <a:avLst/>
        </a:prstGeom>
        <a:solidFill>
          <a:schemeClr val="accent5">
            <a:tint val="40000"/>
            <a:alpha val="90000"/>
            <a:hueOff val="-2463918"/>
            <a:satOff val="-4272"/>
            <a:lumOff val="-43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63918"/>
              <a:satOff val="-4272"/>
              <a:lumOff val="-4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External:</a:t>
          </a:r>
        </a:p>
        <a:p>
          <a:pPr marL="228600" lvl="2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Density and heterogeneity of the relevant airspace volume</a:t>
          </a:r>
        </a:p>
        <a:p>
          <a:pPr marL="228600" lvl="2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Interaction activation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Internal, e.g.: physical properties of the aircraft and computational properties of decision-making algorithms 				</a:t>
          </a:r>
        </a:p>
      </dsp:txBody>
      <dsp:txXfrm>
        <a:off x="2714082" y="1110736"/>
        <a:ext cx="2377306" cy="2887396"/>
      </dsp:txXfrm>
    </dsp:sp>
    <dsp:sp modelId="{98BEDC76-C3F2-49C3-A705-1CBA92298246}">
      <dsp:nvSpPr>
        <dsp:cNvPr id="0" name=""/>
        <dsp:cNvSpPr/>
      </dsp:nvSpPr>
      <dsp:spPr>
        <a:xfrm>
          <a:off x="5424211" y="354410"/>
          <a:ext cx="2377306" cy="756326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Tractability: </a:t>
          </a:r>
        </a:p>
      </dsp:txBody>
      <dsp:txXfrm>
        <a:off x="5424211" y="354410"/>
        <a:ext cx="2377306" cy="756326"/>
      </dsp:txXfrm>
    </dsp:sp>
    <dsp:sp modelId="{63AD9874-952B-4001-BA5D-83C4CC0B95E0}">
      <dsp:nvSpPr>
        <dsp:cNvPr id="0" name=""/>
        <dsp:cNvSpPr/>
      </dsp:nvSpPr>
      <dsp:spPr>
        <a:xfrm>
          <a:off x="5424211" y="1110736"/>
          <a:ext cx="2377306" cy="2887396"/>
        </a:xfrm>
        <a:prstGeom prst="rect">
          <a:avLst/>
        </a:prstGeom>
        <a:solidFill>
          <a:schemeClr val="accent5">
            <a:tint val="40000"/>
            <a:alpha val="90000"/>
            <a:hueOff val="-4927837"/>
            <a:satOff val="-8544"/>
            <a:lumOff val="-85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27837"/>
              <a:satOff val="-8544"/>
              <a:lumOff val="-8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Solving trajectory optimization problem on a time budget</a:t>
          </a:r>
        </a:p>
      </dsp:txBody>
      <dsp:txXfrm>
        <a:off x="5424211" y="1110736"/>
        <a:ext cx="2377306" cy="2887396"/>
      </dsp:txXfrm>
    </dsp:sp>
    <dsp:sp modelId="{621A8EB1-2574-4B12-8C57-DE12C8081D04}">
      <dsp:nvSpPr>
        <dsp:cNvPr id="0" name=""/>
        <dsp:cNvSpPr/>
      </dsp:nvSpPr>
      <dsp:spPr>
        <a:xfrm>
          <a:off x="8134340" y="354410"/>
          <a:ext cx="2377306" cy="756326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Metrics for quality of solutions of the decision-making problem:</a:t>
          </a:r>
        </a:p>
      </dsp:txBody>
      <dsp:txXfrm>
        <a:off x="8134340" y="354410"/>
        <a:ext cx="2377306" cy="756326"/>
      </dsp:txXfrm>
    </dsp:sp>
    <dsp:sp modelId="{A948FC8A-784E-4D8D-9A2C-88CFBDE8A9B2}">
      <dsp:nvSpPr>
        <dsp:cNvPr id="0" name=""/>
        <dsp:cNvSpPr/>
      </dsp:nvSpPr>
      <dsp:spPr>
        <a:xfrm>
          <a:off x="8134340" y="1110736"/>
          <a:ext cx="2377306" cy="2887396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Constraint satisfaction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Optimality</a:t>
          </a:r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Robustness: robust solutions live in the regions of space that allow for many alternative solutions (e.g., flexibility preservation, Idris et al.). </a:t>
          </a:r>
        </a:p>
      </dsp:txBody>
      <dsp:txXfrm>
        <a:off x="8134340" y="1110736"/>
        <a:ext cx="2377306" cy="28873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E868E-BF98-4E9A-A4A4-35819F693C40}">
      <dsp:nvSpPr>
        <dsp:cNvPr id="0" name=""/>
        <dsp:cNvSpPr/>
      </dsp:nvSpPr>
      <dsp:spPr>
        <a:xfrm>
          <a:off x="0" y="265864"/>
          <a:ext cx="6666833" cy="1896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Accurate detection of shifts in tractability and quality of solutions from nominal?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Clear ID of dependence of precursors (slowing down of solutions, shrinking of feasible regions) as a function of variables?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Low percentage of false positives?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/>
            <a:t>Note:</a:t>
          </a:r>
          <a:r>
            <a:rPr lang="en-US" sz="1400" kern="1200"/>
            <a:t> Comparative metrics are not available because there is no baseline SOA.</a:t>
          </a:r>
        </a:p>
      </dsp:txBody>
      <dsp:txXfrm>
        <a:off x="0" y="265864"/>
        <a:ext cx="6666833" cy="1896300"/>
      </dsp:txXfrm>
    </dsp:sp>
    <dsp:sp modelId="{6CDF98B7-B4B8-4F3C-8FEC-282B42FCAB33}">
      <dsp:nvSpPr>
        <dsp:cNvPr id="0" name=""/>
        <dsp:cNvSpPr/>
      </dsp:nvSpPr>
      <dsp:spPr>
        <a:xfrm>
          <a:off x="333341" y="59224"/>
          <a:ext cx="4666783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u="sng" kern="1200"/>
            <a:t>Metrics</a:t>
          </a:r>
          <a:endParaRPr lang="en-US" sz="1400" kern="1200"/>
        </a:p>
      </dsp:txBody>
      <dsp:txXfrm>
        <a:off x="353516" y="79399"/>
        <a:ext cx="4626433" cy="372930"/>
      </dsp:txXfrm>
    </dsp:sp>
    <dsp:sp modelId="{EC3CE458-70DD-49B4-90FA-6123B0FEA2D3}">
      <dsp:nvSpPr>
        <dsp:cNvPr id="0" name=""/>
        <dsp:cNvSpPr/>
      </dsp:nvSpPr>
      <dsp:spPr>
        <a:xfrm>
          <a:off x="0" y="2444405"/>
          <a:ext cx="6666833" cy="1455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In shared-rules approaches, low risk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In algorithmic decision-making, the risk of not detecting precursors in time is higher.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/>
            <a:t>Mitigation:</a:t>
          </a:r>
          <a:r>
            <a:rPr lang="en-US" sz="1400" kern="1200"/>
            <a:t> Lack of detectable precursors will point to the need for different control schemes. </a:t>
          </a:r>
        </a:p>
      </dsp:txBody>
      <dsp:txXfrm>
        <a:off x="0" y="2444405"/>
        <a:ext cx="6666833" cy="1455299"/>
      </dsp:txXfrm>
    </dsp:sp>
    <dsp:sp modelId="{D6AD58A9-6104-4380-BC35-58D2EBE7E511}">
      <dsp:nvSpPr>
        <dsp:cNvPr id="0" name=""/>
        <dsp:cNvSpPr/>
      </dsp:nvSpPr>
      <dsp:spPr>
        <a:xfrm>
          <a:off x="333341" y="2237764"/>
          <a:ext cx="4666783" cy="413280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u="sng" kern="1200"/>
            <a:t>Risks</a:t>
          </a:r>
          <a:endParaRPr lang="en-US" sz="1400" kern="1200"/>
        </a:p>
      </dsp:txBody>
      <dsp:txXfrm>
        <a:off x="353516" y="2257939"/>
        <a:ext cx="4626433" cy="372930"/>
      </dsp:txXfrm>
    </dsp:sp>
    <dsp:sp modelId="{EC9C58C5-BFC1-4931-A861-5A4C12A28D8B}">
      <dsp:nvSpPr>
        <dsp:cNvPr id="0" name=""/>
        <dsp:cNvSpPr/>
      </dsp:nvSpPr>
      <dsp:spPr>
        <a:xfrm>
          <a:off x="0" y="4181945"/>
          <a:ext cx="6666833" cy="1212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Insights into practical sensitivities of a dense, heterogeneous system to control strategies and uncertainties.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 component in a toolbox for monitoring system controllability, efficiency, and safety, regardless of the overall control strategy.</a:t>
          </a:r>
        </a:p>
      </dsp:txBody>
      <dsp:txXfrm>
        <a:off x="0" y="4181945"/>
        <a:ext cx="6666833" cy="1212750"/>
      </dsp:txXfrm>
    </dsp:sp>
    <dsp:sp modelId="{A398FF01-E44C-452D-B945-AF840B26A019}">
      <dsp:nvSpPr>
        <dsp:cNvPr id="0" name=""/>
        <dsp:cNvSpPr/>
      </dsp:nvSpPr>
      <dsp:spPr>
        <a:xfrm>
          <a:off x="333341" y="3975305"/>
          <a:ext cx="4666783" cy="413280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u="sng" kern="1200"/>
            <a:t>Rewards</a:t>
          </a:r>
          <a:endParaRPr lang="en-US" sz="1400" kern="1200"/>
        </a:p>
      </dsp:txBody>
      <dsp:txXfrm>
        <a:off x="353516" y="3995480"/>
        <a:ext cx="4626433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00E3F-0A7D-4D06-8E70-B8DE90A7D42A}" type="datetimeFigureOut">
              <a:rPr lang="en-US" smtClean="0"/>
              <a:t>7/16/2023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8BB95-66F4-4FF9-9D13-6D3AA1244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97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D01C4-3705-472A-9A80-B69B6189C1C9}" type="datetimeFigureOut">
              <a:rPr lang="en-US" smtClean="0"/>
              <a:t>7/16/2023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D757B-D003-40DD-A922-43D8A052E1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84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Shorten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D757B-D003-40DD-A922-43D8A052E1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611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33CE1-B50D-4DBC-BB40-8ADF999CF7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8487" y="122238"/>
            <a:ext cx="1190625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9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31" y="92689"/>
            <a:ext cx="10515600" cy="83264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90BAD4-270D-4FAD-B820-A03F2E4ADE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45844" y="56732"/>
            <a:ext cx="1190625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0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34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3345" y="1330036"/>
            <a:ext cx="5576455" cy="484692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330036"/>
            <a:ext cx="5539509" cy="48469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2"/>
            <a:ext cx="10515600" cy="8725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0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2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7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0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615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9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44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0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0789"/>
            <a:ext cx="10515600" cy="83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531" y="1056857"/>
            <a:ext cx="11880940" cy="524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January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SciTech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259"/>
          <a:stretch/>
        </p:blipFill>
        <p:spPr>
          <a:xfrm>
            <a:off x="1249680" y="2887316"/>
            <a:ext cx="9692640" cy="3410228"/>
          </a:xfrm>
          <a:prstGeom prst="rect">
            <a:avLst/>
          </a:prstGeom>
        </p:spPr>
      </p:pic>
      <p:pic>
        <p:nvPicPr>
          <p:cNvPr id="8" name="Picture 67" descr="NASA-logo1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0" y="116110"/>
            <a:ext cx="888410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348" y="116110"/>
            <a:ext cx="1238122" cy="7315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55530" y="952243"/>
            <a:ext cx="11880940" cy="0"/>
          </a:xfrm>
          <a:prstGeom prst="line">
            <a:avLst/>
          </a:prstGeom>
          <a:ln w="12700">
            <a:solidFill>
              <a:srgbClr val="04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17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15690"/>
            <a:ext cx="9144000" cy="2709264"/>
          </a:xfrm>
        </p:spPr>
        <p:txBody>
          <a:bodyPr>
            <a:noAutofit/>
          </a:bodyPr>
          <a:lstStyle/>
          <a:p>
            <a:r>
              <a:rPr lang="en-US" sz="2800" b="1" dirty="0"/>
              <a:t>Natalia M. Alexandrov</a:t>
            </a:r>
          </a:p>
          <a:p>
            <a:r>
              <a:rPr lang="en-US" sz="2800" b="1" dirty="0"/>
              <a:t>NASA Langley Research Center</a:t>
            </a:r>
          </a:p>
          <a:p>
            <a:endParaRPr lang="en-US" sz="2800" b="1" dirty="0"/>
          </a:p>
          <a:p>
            <a:endParaRPr lang="en-US" sz="2800" b="1" dirty="0"/>
          </a:p>
          <a:p>
            <a:r>
              <a:rPr lang="en-US" sz="2000" b="1" dirty="0"/>
              <a:t>IEEE/SMC-IT, 19 July 2023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8025" y="1117099"/>
            <a:ext cx="10972800" cy="239859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Managing Uncertainties via Preconditioning Problem Complexity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B0930-16A6-2201-1533-94BBC87DD3F1}"/>
              </a:ext>
            </a:extLst>
          </p:cNvPr>
          <p:cNvSpPr txBox="1"/>
          <p:nvPr/>
        </p:nvSpPr>
        <p:spPr>
          <a:xfrm>
            <a:off x="7703357" y="6460729"/>
            <a:ext cx="4283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credits throughout the talk: NASA, NMA, NMA+AI</a:t>
            </a:r>
          </a:p>
        </p:txBody>
      </p:sp>
    </p:spTree>
    <p:extLst>
      <p:ext uri="{BB962C8B-B14F-4D97-AF65-F5344CB8AC3E}">
        <p14:creationId xmlns:p14="http://schemas.microsoft.com/office/powerpoint/2010/main" val="2207727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0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5" y="318582"/>
            <a:ext cx="4556762" cy="2028511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6" y="637523"/>
            <a:ext cx="3941121" cy="13867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Problem Setting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705FD-158E-A99C-A612-1C98B6C597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5" r="1" b="22616"/>
          <a:stretch/>
        </p:blipFill>
        <p:spPr>
          <a:xfrm>
            <a:off x="4968250" y="324472"/>
            <a:ext cx="4556762" cy="2012328"/>
          </a:xfrm>
          <a:prstGeom prst="rect">
            <a:avLst/>
          </a:prstGeom>
        </p:spPr>
      </p:pic>
      <p:pic>
        <p:nvPicPr>
          <p:cNvPr id="9" name="Picture 8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8710B76B-CCCB-FE68-D705-CAD62A48CC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" r="8" b="7907"/>
          <a:stretch/>
        </p:blipFill>
        <p:spPr>
          <a:xfrm>
            <a:off x="9617743" y="333326"/>
            <a:ext cx="2251026" cy="20137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5780A3-F349-BE72-0922-1BBDD25772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3" r="1" b="5004"/>
          <a:stretch/>
        </p:blipFill>
        <p:spPr>
          <a:xfrm>
            <a:off x="320044" y="2429124"/>
            <a:ext cx="4556762" cy="410076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F8BFD3B-29FB-4A95-BB51-220F8A6C5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650" y="2429124"/>
            <a:ext cx="4561251" cy="4108837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6460E1-E7E5-D744-D833-A0A7C82DBEAB}"/>
              </a:ext>
            </a:extLst>
          </p:cNvPr>
          <p:cNvSpPr txBox="1">
            <a:spLocks/>
          </p:cNvSpPr>
          <p:nvPr/>
        </p:nvSpPr>
        <p:spPr>
          <a:xfrm>
            <a:off x="5275271" y="2604417"/>
            <a:ext cx="3944010" cy="3455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FFFFFF"/>
                </a:solidFill>
              </a:rPr>
              <a:t>Autonomous machine systems and human-machine (HM) teams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000" dirty="0">
              <a:solidFill>
                <a:srgbClr val="FFFFFF"/>
              </a:solidFill>
            </a:endParaRP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FFFFFF"/>
                </a:solidFill>
              </a:rPr>
              <a:t>Critical aspect of uncertainty in operation of complex systems: the ability of agents to arrive at satisfactory decisions and the attendant actions in time, as a function of problem complexity</a:t>
            </a:r>
          </a:p>
        </p:txBody>
      </p:sp>
      <p:pic>
        <p:nvPicPr>
          <p:cNvPr id="8" name="Picture 7" descr="A model of a space ship&#10;&#10;Description automatically generated with low confidence">
            <a:extLst>
              <a:ext uri="{FF2B5EF4-FFF2-40B4-BE49-F238E27FC236}">
                <a16:creationId xmlns:a16="http://schemas.microsoft.com/office/drawing/2014/main" id="{2F91D9F9-4201-EC1D-F9EA-DC239C5A60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" b="11228"/>
          <a:stretch/>
        </p:blipFill>
        <p:spPr>
          <a:xfrm>
            <a:off x="9617746" y="2426918"/>
            <a:ext cx="2251025" cy="1998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11263B-D429-6EB7-5A20-A52F84886B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9" r="5" b="5"/>
          <a:stretch/>
        </p:blipFill>
        <p:spPr>
          <a:xfrm>
            <a:off x="9617746" y="4499919"/>
            <a:ext cx="2251024" cy="203636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6906" y="649508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 sz="1000">
                <a:solidFill>
                  <a:schemeClr val="bg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BA3FA1-AD1D-9B24-5B81-6B78CAACF52A}"/>
              </a:ext>
            </a:extLst>
          </p:cNvPr>
          <p:cNvSpPr txBox="1"/>
          <p:nvPr/>
        </p:nvSpPr>
        <p:spPr>
          <a:xfrm>
            <a:off x="3963944" y="4101257"/>
            <a:ext cx="844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HM Teams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70DC62-6B24-4EBA-2DD4-885A51EF32AF}"/>
              </a:ext>
            </a:extLst>
          </p:cNvPr>
          <p:cNvSpPr txBox="1"/>
          <p:nvPr/>
        </p:nvSpPr>
        <p:spPr>
          <a:xfrm>
            <a:off x="4966650" y="1964044"/>
            <a:ext cx="1875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Unprecedented complexity</a:t>
            </a:r>
          </a:p>
        </p:txBody>
      </p:sp>
    </p:spTree>
    <p:extLst>
      <p:ext uri="{BB962C8B-B14F-4D97-AF65-F5344CB8AC3E}">
        <p14:creationId xmlns:p14="http://schemas.microsoft.com/office/powerpoint/2010/main" val="1510121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Rectangle 102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C45AC87-1D03-4452-BBE4-712E10796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3A66E38-056D-4A0A-BF1D-682AB0529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080500" y="6"/>
            <a:ext cx="31114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7D0A197-F7EC-4629-86FB-48D5D3B82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"/>
            <a:ext cx="12192000" cy="2835780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7251444-A29D-44A8-9E2E-263F0C215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26042" y="9496"/>
            <a:ext cx="11765956" cy="2826288"/>
          </a:xfrm>
          <a:prstGeom prst="rect">
            <a:avLst/>
          </a:prstGeom>
          <a:gradFill>
            <a:gsLst>
              <a:gs pos="0">
                <a:srgbClr val="000000">
                  <a:alpha val="8000"/>
                </a:srgbClr>
              </a:gs>
              <a:gs pos="76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1" y="105059"/>
            <a:ext cx="9448801" cy="10471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Complexity</a:t>
            </a:r>
          </a:p>
        </p:txBody>
      </p:sp>
      <p:pic>
        <p:nvPicPr>
          <p:cNvPr id="4" name="Picture 3" descr="A picture containing sky&#10;&#10;Description automatically generated">
            <a:extLst>
              <a:ext uri="{FF2B5EF4-FFF2-40B4-BE49-F238E27FC236}">
                <a16:creationId xmlns:a16="http://schemas.microsoft.com/office/drawing/2014/main" id="{52FC50FD-660E-91DD-4C7D-2EDC8A956F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5"/>
          <a:stretch/>
        </p:blipFill>
        <p:spPr>
          <a:xfrm>
            <a:off x="1812031" y="963191"/>
            <a:ext cx="2593464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FD394C-89F9-B0DA-5B5A-D607987FF6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5"/>
          <a:stretch/>
        </p:blipFill>
        <p:spPr>
          <a:xfrm>
            <a:off x="4799268" y="963191"/>
            <a:ext cx="2593464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pic>
        <p:nvPicPr>
          <p:cNvPr id="21" name="Picture 20" descr="A picture containing indoor&#10;&#10;Description automatically generated">
            <a:extLst>
              <a:ext uri="{FF2B5EF4-FFF2-40B4-BE49-F238E27FC236}">
                <a16:creationId xmlns:a16="http://schemas.microsoft.com/office/drawing/2014/main" id="{D0B3060A-A6F1-94DA-2788-4DF64CA273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5"/>
          <a:stretch/>
        </p:blipFill>
        <p:spPr>
          <a:xfrm>
            <a:off x="7786505" y="963191"/>
            <a:ext cx="2593464" cy="2593464"/>
          </a:xfrm>
          <a:custGeom>
            <a:avLst/>
            <a:gdLst/>
            <a:ahLst/>
            <a:cxnLst/>
            <a:rect l="l" t="t" r="r" b="b"/>
            <a:pathLst>
              <a:path w="2593464" h="2593464">
                <a:moveTo>
                  <a:pt x="1296732" y="0"/>
                </a:moveTo>
                <a:cubicBezTo>
                  <a:pt x="2012897" y="0"/>
                  <a:pt x="2593464" y="580567"/>
                  <a:pt x="2593464" y="1296732"/>
                </a:cubicBezTo>
                <a:cubicBezTo>
                  <a:pt x="2593464" y="2012897"/>
                  <a:pt x="2012897" y="2593464"/>
                  <a:pt x="1296732" y="2593464"/>
                </a:cubicBezTo>
                <a:cubicBezTo>
                  <a:pt x="580567" y="2593464"/>
                  <a:pt x="0" y="2012897"/>
                  <a:pt x="0" y="1296732"/>
                </a:cubicBezTo>
                <a:cubicBezTo>
                  <a:pt x="0" y="580567"/>
                  <a:pt x="580567" y="0"/>
                  <a:pt x="1296732" y="0"/>
                </a:cubicBezTo>
                <a:close/>
              </a:path>
            </a:pathLst>
          </a:cu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F8278D5-3131-4920-8579-F5EB899F623D}"/>
              </a:ext>
            </a:extLst>
          </p:cNvPr>
          <p:cNvSpPr txBox="1">
            <a:spLocks/>
          </p:cNvSpPr>
          <p:nvPr/>
        </p:nvSpPr>
        <p:spPr>
          <a:xfrm>
            <a:off x="426042" y="3654085"/>
            <a:ext cx="11444379" cy="22407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Ɐ action preceded by solution of a decision-making problem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Reducing solvability uncertainty always done via bounding problem complexity; e.g., current airspace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This work: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Dynamic complexity bound for multiagent systems, both machine and HM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highlight>
                  <a:srgbClr val="FFFF00"/>
                </a:highlight>
              </a:rPr>
              <a:t>Additional challenge for machine component: must have explicit problem formulation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(Beneficial) side effect: an approach to informing decision allocation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Desiderata: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Represent complexity in computable, actionable form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Detect approaches to unacceptable complexity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Reconfigure system to forestall transition to unacceptable complexity &amp; back when resolved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6E74C3-5FC0-5100-F086-D5E1157925AD}"/>
              </a:ext>
            </a:extLst>
          </p:cNvPr>
          <p:cNvCxnSpPr>
            <a:cxnSpLocks/>
          </p:cNvCxnSpPr>
          <p:nvPr/>
        </p:nvCxnSpPr>
        <p:spPr>
          <a:xfrm flipV="1">
            <a:off x="4303552" y="628625"/>
            <a:ext cx="4776948" cy="5927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557EB75-D187-79CB-2ACD-B0E00B9970AF}"/>
              </a:ext>
            </a:extLst>
          </p:cNvPr>
          <p:cNvSpPr txBox="1"/>
          <p:nvPr/>
        </p:nvSpPr>
        <p:spPr>
          <a:xfrm>
            <a:off x="9205568" y="193750"/>
            <a:ext cx="373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24753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Proposed Measure of Complexity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32040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FEB0480-9411-828B-2072-4F6FC83890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5593409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791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Conceptual Reasoning Framework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32040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352BB938-8B0A-4C61-4BAC-CEF6F950D1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971269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197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Conceptual Framework, cont.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32040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925177A7-1805-562B-F995-5FA6D24B75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601052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62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6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5200" kern="1200">
                <a:latin typeface="+mj-lt"/>
                <a:ea typeface="+mj-ea"/>
                <a:cs typeface="+mj-cs"/>
              </a:rPr>
              <a:t>Example: </a:t>
            </a:r>
            <a:r>
              <a:rPr lang="en-US" sz="5200" i="1" kern="1200">
                <a:latin typeface="+mj-lt"/>
                <a:ea typeface="+mj-ea"/>
                <a:cs typeface="+mj-cs"/>
              </a:rPr>
              <a:t>ab initio </a:t>
            </a:r>
            <a:r>
              <a:rPr lang="en-US" sz="5200" kern="1200">
                <a:latin typeface="+mj-lt"/>
                <a:ea typeface="+mj-ea"/>
                <a:cs typeface="+mj-cs"/>
              </a:rPr>
              <a:t>air traffic control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5424FB1A-9CA1-9B03-5F7C-3E099C69C8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043506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0919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24" y="55964"/>
            <a:ext cx="10515600" cy="832647"/>
          </a:xfrm>
        </p:spPr>
        <p:txBody>
          <a:bodyPr>
            <a:noAutofit/>
          </a:bodyPr>
          <a:lstStyle/>
          <a:p>
            <a:r>
              <a:rPr lang="en-US" sz="3600" dirty="0"/>
              <a:t>MAGE (Monitor, Anticipate, Guide, Evolve) for Air Traffic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8278D5-3131-4920-8579-F5EB899F623D}"/>
              </a:ext>
            </a:extLst>
          </p:cNvPr>
          <p:cNvSpPr txBox="1">
            <a:spLocks/>
          </p:cNvSpPr>
          <p:nvPr/>
        </p:nvSpPr>
        <p:spPr>
          <a:xfrm>
            <a:off x="351692" y="925337"/>
            <a:ext cx="11491546" cy="5431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u="sng" dirty="0"/>
              <a:t>Complexity model construction</a:t>
            </a:r>
            <a:r>
              <a:rPr lang="en-US" sz="2400" dirty="0"/>
              <a:t>:</a:t>
            </a:r>
          </a:p>
          <a:p>
            <a:pPr>
              <a:spcBef>
                <a:spcPts val="0"/>
              </a:spcBef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>
              <a:spcBef>
                <a:spcPts val="0"/>
              </a:spcBef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u="sng" dirty="0"/>
              <a:t>Reconfiguration</a:t>
            </a:r>
            <a:r>
              <a:rPr lang="en-US" sz="2400" dirty="0"/>
              <a:t>: change in the decision problem objectives, constraints, and variables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Directed modification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Autonomous, distributed modification with emergent outcomes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Hybrid directed-autonomous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/>
              <a:t>Example: reduce weight of the delay objective in high-risk, dense environment</a:t>
            </a:r>
          </a:p>
          <a:p>
            <a:pPr>
              <a:spcBef>
                <a:spcPts val="0"/>
              </a:spcBef>
            </a:pPr>
            <a:endParaRPr lang="en-US" sz="2400" u="sng" dirty="0"/>
          </a:p>
          <a:p>
            <a:pPr>
              <a:spcBef>
                <a:spcPts val="0"/>
              </a:spcBef>
            </a:pPr>
            <a:r>
              <a:rPr lang="en-US" sz="2400" u="sng" dirty="0"/>
              <a:t>Decision-making strategies</a:t>
            </a:r>
            <a:r>
              <a:rPr lang="en-US" sz="2400" dirty="0"/>
              <a:t>: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Solution strategy (e.g., optimization) affects the outcome of actionable complexity prediction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As new capabilities arise, complexity models must be re-calibrated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DE70D-9810-4D73-86D4-C234549D4C0D}"/>
              </a:ext>
            </a:extLst>
          </p:cNvPr>
          <p:cNvSpPr txBox="1"/>
          <p:nvPr/>
        </p:nvSpPr>
        <p:spPr>
          <a:xfrm>
            <a:off x="4192821" y="1508271"/>
            <a:ext cx="2941639" cy="6463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Machine Learning Model</a:t>
            </a:r>
          </a:p>
          <a:p>
            <a:r>
              <a:rPr lang="en-US" dirty="0"/>
              <a:t>(or Other Data-Fitting Model)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98E341-B0CB-4E4D-AE41-6552DA154C90}"/>
              </a:ext>
            </a:extLst>
          </p:cNvPr>
          <p:cNvSpPr txBox="1"/>
          <p:nvPr/>
        </p:nvSpPr>
        <p:spPr>
          <a:xfrm>
            <a:off x="7825631" y="1509379"/>
            <a:ext cx="2748701" cy="64633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Estimate of solution time</a:t>
            </a:r>
          </a:p>
          <a:p>
            <a:r>
              <a:rPr lang="en-US" dirty="0"/>
              <a:t>Estimate of solution quality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3FD299-CCAE-414A-98CA-98F004A26D84}"/>
              </a:ext>
            </a:extLst>
          </p:cNvPr>
          <p:cNvSpPr txBox="1"/>
          <p:nvPr/>
        </p:nvSpPr>
        <p:spPr>
          <a:xfrm>
            <a:off x="991026" y="1369772"/>
            <a:ext cx="2510624" cy="92333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Number of aircraft</a:t>
            </a:r>
          </a:p>
          <a:p>
            <a:r>
              <a:rPr lang="en-US" dirty="0"/>
              <a:t>Aircraft velocities</a:t>
            </a:r>
          </a:p>
          <a:p>
            <a:r>
              <a:rPr lang="en-US" dirty="0"/>
              <a:t>Decision-making scheme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B36462-02B1-461A-9C39-AC3FDFF6D033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3501650" y="1831437"/>
            <a:ext cx="691171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7EC21A-144A-4809-9D18-B9A3939E43E4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7134460" y="1831437"/>
            <a:ext cx="691171" cy="110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64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F34C4-E72B-5342-B169-9AB8E4DFAD3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0027" y="60099"/>
            <a:ext cx="10515600" cy="80365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Preliminary Computational Results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16945" y="1167789"/>
                <a:ext cx="11149069" cy="518856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Operation setup in ATMLG (Air Traffic Monotonic </a:t>
                </a:r>
                <a:r>
                  <a:rPr lang="en-US" dirty="0" err="1"/>
                  <a:t>Lagrangian</a:t>
                </a:r>
                <a:r>
                  <a:rPr lang="en-US" dirty="0"/>
                  <a:t> Grid)</a:t>
                </a:r>
              </a:p>
              <a:p>
                <a:pPr lvl="1"/>
                <a:r>
                  <a:rPr lang="en-US" b="1" dirty="0"/>
                  <a:t>Initialize system</a:t>
                </a:r>
              </a:p>
              <a:p>
                <a:pPr lvl="2"/>
                <a:r>
                  <a:rPr lang="en-US" dirty="0"/>
                  <a:t>N = number of aircraft</a:t>
                </a:r>
              </a:p>
              <a:p>
                <a:pPr lvl="2"/>
                <a:r>
                  <a:rPr lang="en-US" dirty="0"/>
                  <a:t>System aircraft interaction distance (10 mi)</a:t>
                </a:r>
              </a:p>
              <a:p>
                <a:pPr lvl="2"/>
                <a:r>
                  <a:rPr lang="en-US" dirty="0"/>
                  <a:t>Set time </a:t>
                </a:r>
                <a:r>
                  <a:rPr lang="en-US" dirty="0" err="1"/>
                  <a:t>t</a:t>
                </a:r>
                <a:r>
                  <a:rPr lang="en-US" baseline="-25000" dirty="0" err="1"/>
                  <a:t>i</a:t>
                </a:r>
                <a:r>
                  <a:rPr lang="en-US" dirty="0"/>
                  <a:t> = start </a:t>
                </a:r>
                <a:r>
                  <a:rPr lang="en-US" dirty="0" err="1"/>
                  <a:t>time</a:t>
                </a:r>
                <a:r>
                  <a:rPr lang="en-US" baseline="-25000" dirty="0" err="1"/>
                  <a:t>i</a:t>
                </a:r>
                <a:r>
                  <a:rPr lang="en-US" dirty="0"/>
                  <a:t> (can be 0 or chosen randomly from a set) for i=1,…,N</a:t>
                </a:r>
              </a:p>
              <a:p>
                <a:pPr lvl="1"/>
                <a:r>
                  <a:rPr lang="en-US" b="1" dirty="0"/>
                  <a:t>Do Ɐ 10 sec until End</a:t>
                </a:r>
              </a:p>
              <a:p>
                <a:pPr marL="1371577" lvl="2" indent="-457200">
                  <a:buFont typeface="+mj-lt"/>
                  <a:buAutoNum type="arabicPeriod"/>
                </a:pPr>
                <a:r>
                  <a:rPr lang="en-US" dirty="0"/>
                  <a:t>ID all aircraft in conflict (within interaction distance)</a:t>
                </a:r>
              </a:p>
              <a:p>
                <a:pPr marL="1371577" lvl="2" indent="-457200">
                  <a:buFont typeface="+mj-lt"/>
                  <a:buAutoNum type="arabicPeriod"/>
                </a:pPr>
                <a:r>
                  <a:rPr lang="en-US" dirty="0"/>
                  <a:t>For Ɐ aircraft in conflict, select: {x</a:t>
                </a:r>
                <a:r>
                  <a:rPr lang="en-US" baseline="-25000" dirty="0"/>
                  <a:t>1</a:t>
                </a:r>
                <a:r>
                  <a:rPr lang="en-US" dirty="0"/>
                  <a:t> = </a:t>
                </a:r>
                <a:r>
                  <a:rPr lang="el-GR" dirty="0"/>
                  <a:t>Δ</a:t>
                </a:r>
                <a:r>
                  <a:rPr lang="en-US" dirty="0"/>
                  <a:t> heading±45°, x</a:t>
                </a:r>
                <a:r>
                  <a:rPr lang="en-US" baseline="-25000" dirty="0"/>
                  <a:t>2</a:t>
                </a:r>
                <a:r>
                  <a:rPr lang="en-US" dirty="0"/>
                  <a:t>= </a:t>
                </a:r>
                <a:r>
                  <a:rPr lang="el-GR" dirty="0"/>
                  <a:t>Δ</a:t>
                </a:r>
                <a:r>
                  <a:rPr lang="en-US" dirty="0"/>
                  <a:t> speed±10 kt, x</a:t>
                </a:r>
                <a:r>
                  <a:rPr lang="en-US" baseline="-25000" dirty="0"/>
                  <a:t>3</a:t>
                </a:r>
                <a:r>
                  <a:rPr lang="en-US" dirty="0"/>
                  <a:t>= </a:t>
                </a:r>
                <a:r>
                  <a:rPr lang="el-GR" dirty="0"/>
                  <a:t>Δ</a:t>
                </a:r>
                <a:r>
                  <a:rPr lang="en-US" dirty="0"/>
                  <a:t> altitude±1000 ft}</a:t>
                </a:r>
              </a:p>
              <a:p>
                <a:pPr marL="1371577" lvl="2" indent="-457200">
                  <a:buFont typeface="+mj-lt"/>
                  <a:buAutoNum type="arabicPeriod"/>
                </a:pPr>
                <a:r>
                  <a:rPr lang="en-US" dirty="0"/>
                  <a:t>For Ɐ pair of aircraft in conflict, formulate a constraint:</a:t>
                </a:r>
              </a:p>
              <a:p>
                <a:pPr marL="1771627" lvl="3" indent="-400050">
                  <a:buFont typeface="+mj-lt"/>
                  <a:buAutoNum type="arabicPeriod"/>
                </a:pPr>
                <a:r>
                  <a:rPr lang="en-US" dirty="0"/>
                  <a:t>Compute t of closest approach for 2 aircraft based on current position, heading and speed (regardless of altitude)</a:t>
                </a:r>
              </a:p>
              <a:p>
                <a:pPr marL="1771627" lvl="3" indent="-400050">
                  <a:buFont typeface="+mj-lt"/>
                  <a:buAutoNum type="arabicPeriod"/>
                </a:pPr>
                <a:r>
                  <a:rPr lang="en-US" dirty="0"/>
                  <a:t>Compute separation distance between the 2 aircraft at t of closest approach</a:t>
                </a:r>
              </a:p>
              <a:p>
                <a:pPr marL="1771627" lvl="3" indent="-400050">
                  <a:buFont typeface="+mj-lt"/>
                  <a:buAutoNum type="arabicPeriod"/>
                </a:pPr>
                <a:r>
                  <a:rPr lang="en-US" dirty="0"/>
                  <a:t>Compute a projected altitude factor</a:t>
                </a:r>
              </a:p>
              <a:p>
                <a:pPr marL="1828755" lvl="4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700" dirty="0"/>
                  <a:t> =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1 − </m:t>
                    </m:r>
                    <m:f>
                      <m:f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𝑎𝑙𝑡</m:t>
                                </m:r>
                              </m:e>
                              <m: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sSub>
                              <m:sSubPr>
                                <m:ctrlP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𝑎𝑙𝑡</m:t>
                                </m:r>
                              </m:e>
                              <m: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𝐴𝑙𝑡</m:t>
                            </m:r>
                          </m:e>
                          <m:sub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𝑠𝑒𝑝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700" dirty="0"/>
                  <a:t>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700" dirty="0"/>
                  <a:t> =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1 − </m:t>
                    </m:r>
                    <m:f>
                      <m:f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𝑎𝑙𝑡</m:t>
                                </m:r>
                              </m:e>
                              <m: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sSub>
                              <m:sSubPr>
                                <m:ctrlP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𝑎𝑙𝑡</m:t>
                                </m:r>
                              </m:e>
                              <m: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𝐴𝑙𝑡</m:t>
                            </m:r>
                          </m:e>
                          <m:sub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𝑠𝑒𝑝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700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1 − </m:t>
                        </m:r>
                        <m:f>
                          <m:f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𝑑𝑖𝑠𝑡𝑎𝑛𝑐𝑒</m:t>
                                </m:r>
                              </m:e>
                              <m: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𝑐𝑙𝑜𝑠𝑒𝑠𝑡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𝑑𝑖𝑠𝑡𝑎𝑛𝑐𝑒</m:t>
                                </m:r>
                              </m:e>
                              <m:sub>
                                <m:r>
                                  <a:rPr lang="en-US" sz="1700" b="0" i="1" smtClean="0">
                                    <a:latin typeface="Cambria Math" panose="02040503050406030204" pitchFamily="18" charset="0"/>
                                  </a:rPr>
                                  <m:t>𝑎𝑙𝑙𝑜𝑤𝑒𝑑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1700" b="0" i="0" smtClean="0">
                        <a:latin typeface="Cambria Math" panose="02040503050406030204" pitchFamily="18" charset="0"/>
                      </a:rPr>
                      <m:t> ∗ </m:t>
                    </m:r>
                    <m:sSub>
                      <m:sSub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 ∗ </m:t>
                    </m:r>
                    <m:sSub>
                      <m:sSub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700" dirty="0"/>
                  <a:t> </a:t>
                </a:r>
              </a:p>
              <a:p>
                <a:pPr marL="1371577" lvl="2" indent="-457200">
                  <a:buFont typeface="+mj-lt"/>
                  <a:buAutoNum type="arabicPeriod"/>
                </a:pPr>
                <a:r>
                  <a:rPr lang="en-US" dirty="0"/>
                  <a:t>Solve </a:t>
                </a:r>
                <a:r>
                  <a:rPr lang="en-US" dirty="0">
                    <a:solidFill>
                      <a:srgbClr val="1A38B8"/>
                    </a:solidFill>
                  </a:rPr>
                  <a:t>minimize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1A38B8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solidFill>
                              <a:srgbClr val="1A38B8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1A38B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1A38B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1A38B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1A38B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1A38B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1A38B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1A38B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1A38B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𝑠𝑐𝑎𝑙𝑒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1A38B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solidFill>
                                  <a:srgbClr val="1A38B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>
                    <a:solidFill>
                      <a:srgbClr val="1A38B8"/>
                    </a:solidFill>
                  </a:rPr>
                  <a:t>, subject to g ≤ 0</a:t>
                </a:r>
              </a:p>
              <a:p>
                <a:pPr lvl="1"/>
                <a:r>
                  <a:rPr lang="en-US" b="1" dirty="0"/>
                  <a:t>End Do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945" y="1167789"/>
                <a:ext cx="11149069" cy="5188568"/>
              </a:xfrm>
              <a:blipFill>
                <a:blip r:embed="rId2"/>
                <a:stretch>
                  <a:fillRect l="-820" t="-2468" r="-55" b="-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770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  <a:p>
            <a:r>
              <a:rPr lang="en-US" sz="1351" i="1" dirty="0">
                <a:solidFill>
                  <a:prstClr val="black">
                    <a:tint val="75000"/>
                  </a:prstClr>
                </a:solidFill>
              </a:rPr>
              <a:t>Technology Drives Exploration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F34C4-E72B-5342-B169-9AB8E4DFAD3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0027" y="60099"/>
            <a:ext cx="10515600" cy="80365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Sample of Outcomes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38F47D-1492-4279-855B-6D0050408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84" y="1534227"/>
            <a:ext cx="6810432" cy="51097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6131F3-8EC3-4D8C-B899-3F304B179D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7019" y="3945843"/>
            <a:ext cx="3621341" cy="18346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608F68-847D-4507-A13F-C3A627E8CE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0280" y="5873010"/>
            <a:ext cx="3453466" cy="7494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8B5708-170A-4CE5-A334-CF3C9D4B78C2}"/>
              </a:ext>
            </a:extLst>
          </p:cNvPr>
          <p:cNvSpPr txBox="1"/>
          <p:nvPr/>
        </p:nvSpPr>
        <p:spPr>
          <a:xfrm>
            <a:off x="3252886" y="1038016"/>
            <a:ext cx="1112549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/>
              <a:t>Training set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6A8C9B-0131-4126-BFEE-21B0A73B9CFA}"/>
              </a:ext>
            </a:extLst>
          </p:cNvPr>
          <p:cNvSpPr txBox="1"/>
          <p:nvPr/>
        </p:nvSpPr>
        <p:spPr>
          <a:xfrm>
            <a:off x="4662106" y="1060013"/>
            <a:ext cx="1246944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/>
              <a:t>Validation set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A9D044-AD61-43BF-938E-5467BDDC1CDB}"/>
              </a:ext>
            </a:extLst>
          </p:cNvPr>
          <p:cNvSpPr/>
          <p:nvPr/>
        </p:nvSpPr>
        <p:spPr>
          <a:xfrm>
            <a:off x="1388125" y="2765234"/>
            <a:ext cx="5598491" cy="2302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644E96-BBC5-4A1A-8229-E349B598F45A}"/>
              </a:ext>
            </a:extLst>
          </p:cNvPr>
          <p:cNvSpPr/>
          <p:nvPr/>
        </p:nvSpPr>
        <p:spPr>
          <a:xfrm>
            <a:off x="1388125" y="5067759"/>
            <a:ext cx="5598491" cy="8052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4F99206-FE03-4512-B833-F58DC2039897}"/>
              </a:ext>
            </a:extLst>
          </p:cNvPr>
          <p:cNvCxnSpPr>
            <a:stCxn id="13" idx="2"/>
          </p:cNvCxnSpPr>
          <p:nvPr/>
        </p:nvCxnSpPr>
        <p:spPr>
          <a:xfrm flipH="1">
            <a:off x="3591499" y="1345793"/>
            <a:ext cx="217662" cy="14194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A52883-7DBA-4589-872C-B5AACBAFC794}"/>
              </a:ext>
            </a:extLst>
          </p:cNvPr>
          <p:cNvCxnSpPr>
            <a:stCxn id="14" idx="2"/>
          </p:cNvCxnSpPr>
          <p:nvPr/>
        </p:nvCxnSpPr>
        <p:spPr>
          <a:xfrm>
            <a:off x="5285578" y="1367790"/>
            <a:ext cx="167045" cy="374608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BBBA3A8-FF54-4345-B4F3-220258A23FA2}"/>
              </a:ext>
            </a:extLst>
          </p:cNvPr>
          <p:cNvSpPr/>
          <p:nvPr/>
        </p:nvSpPr>
        <p:spPr>
          <a:xfrm>
            <a:off x="1388125" y="5894534"/>
            <a:ext cx="5598491" cy="70724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0ECC8B-89AF-4AEF-A2ED-FFC7ED1621BC}"/>
              </a:ext>
            </a:extLst>
          </p:cNvPr>
          <p:cNvSpPr txBox="1"/>
          <p:nvPr/>
        </p:nvSpPr>
        <p:spPr>
          <a:xfrm>
            <a:off x="6107490" y="1060013"/>
            <a:ext cx="1633717" cy="30777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0" dirty="0"/>
              <a:t>Different optimizer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329FC53-C199-4051-AA9E-A10AA76AD0EC}"/>
              </a:ext>
            </a:extLst>
          </p:cNvPr>
          <p:cNvCxnSpPr>
            <a:stCxn id="23" idx="2"/>
          </p:cNvCxnSpPr>
          <p:nvPr/>
        </p:nvCxnSpPr>
        <p:spPr>
          <a:xfrm flipH="1">
            <a:off x="5941729" y="1367790"/>
            <a:ext cx="982620" cy="4442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quad_zero_start_300_tracks_KSOPT_03">
            <a:hlinkClick r:id="" action="ppaction://media"/>
            <a:extLst>
              <a:ext uri="{FF2B5EF4-FFF2-40B4-BE49-F238E27FC236}">
                <a16:creationId xmlns:a16="http://schemas.microsoft.com/office/drawing/2014/main" id="{846D1809-2077-4F9A-B444-7920BBD16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07340" y="989890"/>
            <a:ext cx="3671020" cy="27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9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Numerical Tests of Tractability Prediction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8278D5-3131-4920-8579-F5EB899F623D}"/>
              </a:ext>
            </a:extLst>
          </p:cNvPr>
          <p:cNvSpPr txBox="1">
            <a:spLocks/>
          </p:cNvSpPr>
          <p:nvPr/>
        </p:nvSpPr>
        <p:spPr>
          <a:xfrm>
            <a:off x="351692" y="835269"/>
            <a:ext cx="11491546" cy="5521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/>
              <a:t>Shortest Path Finding via Visibility Graph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Minimization of Deviation from Optimal Path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F78BD8-4103-485E-8A34-494100A7F27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049" y="1062865"/>
            <a:ext cx="1604392" cy="1577487"/>
          </a:xfrm>
          <a:prstGeom prst="rect">
            <a:avLst/>
          </a:prstGeom>
          <a:ln>
            <a:solidFill>
              <a:srgbClr val="C00000"/>
            </a:solidFill>
          </a:ln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68899EF-E5DD-4CFE-A4BC-AFC0DF410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99019"/>
              </p:ext>
            </p:extLst>
          </p:nvPr>
        </p:nvGraphicFramePr>
        <p:xfrm>
          <a:off x="671586" y="1476170"/>
          <a:ext cx="6954276" cy="1733023"/>
        </p:xfrm>
        <a:graphic>
          <a:graphicData uri="http://schemas.openxmlformats.org/drawingml/2006/table">
            <a:tbl>
              <a:tblPr firstRow="1" firstCol="1" bandRow="1"/>
              <a:tblGrid>
                <a:gridCol w="860183">
                  <a:extLst>
                    <a:ext uri="{9D8B030D-6E8A-4147-A177-3AD203B41FA5}">
                      <a16:colId xmlns:a16="http://schemas.microsoft.com/office/drawing/2014/main" val="2775829645"/>
                    </a:ext>
                  </a:extLst>
                </a:gridCol>
                <a:gridCol w="863570">
                  <a:extLst>
                    <a:ext uri="{9D8B030D-6E8A-4147-A177-3AD203B41FA5}">
                      <a16:colId xmlns:a16="http://schemas.microsoft.com/office/drawing/2014/main" val="3914322812"/>
                    </a:ext>
                  </a:extLst>
                </a:gridCol>
                <a:gridCol w="955853">
                  <a:extLst>
                    <a:ext uri="{9D8B030D-6E8A-4147-A177-3AD203B41FA5}">
                      <a16:colId xmlns:a16="http://schemas.microsoft.com/office/drawing/2014/main" val="1214837266"/>
                    </a:ext>
                  </a:extLst>
                </a:gridCol>
                <a:gridCol w="1100628">
                  <a:extLst>
                    <a:ext uri="{9D8B030D-6E8A-4147-A177-3AD203B41FA5}">
                      <a16:colId xmlns:a16="http://schemas.microsoft.com/office/drawing/2014/main" val="2303365285"/>
                    </a:ext>
                  </a:extLst>
                </a:gridCol>
                <a:gridCol w="1111634">
                  <a:extLst>
                    <a:ext uri="{9D8B030D-6E8A-4147-A177-3AD203B41FA5}">
                      <a16:colId xmlns:a16="http://schemas.microsoft.com/office/drawing/2014/main" val="3886812484"/>
                    </a:ext>
                  </a:extLst>
                </a:gridCol>
                <a:gridCol w="947387">
                  <a:extLst>
                    <a:ext uri="{9D8B030D-6E8A-4147-A177-3AD203B41FA5}">
                      <a16:colId xmlns:a16="http://schemas.microsoft.com/office/drawing/2014/main" val="3127929135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3289337664"/>
                    </a:ext>
                  </a:extLst>
                </a:gridCol>
              </a:tblGrid>
              <a:tr h="69949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 obstacles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 scenarios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# solutions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time to solution (sec)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 test scenarios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# test solutions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% time prediction 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1630863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0.86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313065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367621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324.33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39073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4800.00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 found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73661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DC21B42-ADDB-4055-9567-F6F8F32C35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387672"/>
              </p:ext>
            </p:extLst>
          </p:nvPr>
        </p:nvGraphicFramePr>
        <p:xfrm>
          <a:off x="671586" y="4304503"/>
          <a:ext cx="6954276" cy="1733023"/>
        </p:xfrm>
        <a:graphic>
          <a:graphicData uri="http://schemas.openxmlformats.org/drawingml/2006/table">
            <a:tbl>
              <a:tblPr firstRow="1" firstCol="1" bandRow="1"/>
              <a:tblGrid>
                <a:gridCol w="860183">
                  <a:extLst>
                    <a:ext uri="{9D8B030D-6E8A-4147-A177-3AD203B41FA5}">
                      <a16:colId xmlns:a16="http://schemas.microsoft.com/office/drawing/2014/main" val="3603206922"/>
                    </a:ext>
                  </a:extLst>
                </a:gridCol>
                <a:gridCol w="863570">
                  <a:extLst>
                    <a:ext uri="{9D8B030D-6E8A-4147-A177-3AD203B41FA5}">
                      <a16:colId xmlns:a16="http://schemas.microsoft.com/office/drawing/2014/main" val="2094793125"/>
                    </a:ext>
                  </a:extLst>
                </a:gridCol>
                <a:gridCol w="955853">
                  <a:extLst>
                    <a:ext uri="{9D8B030D-6E8A-4147-A177-3AD203B41FA5}">
                      <a16:colId xmlns:a16="http://schemas.microsoft.com/office/drawing/2014/main" val="3614721210"/>
                    </a:ext>
                  </a:extLst>
                </a:gridCol>
                <a:gridCol w="1100628">
                  <a:extLst>
                    <a:ext uri="{9D8B030D-6E8A-4147-A177-3AD203B41FA5}">
                      <a16:colId xmlns:a16="http://schemas.microsoft.com/office/drawing/2014/main" val="1417815115"/>
                    </a:ext>
                  </a:extLst>
                </a:gridCol>
                <a:gridCol w="1111634">
                  <a:extLst>
                    <a:ext uri="{9D8B030D-6E8A-4147-A177-3AD203B41FA5}">
                      <a16:colId xmlns:a16="http://schemas.microsoft.com/office/drawing/2014/main" val="2875619459"/>
                    </a:ext>
                  </a:extLst>
                </a:gridCol>
                <a:gridCol w="947387">
                  <a:extLst>
                    <a:ext uri="{9D8B030D-6E8A-4147-A177-3AD203B41FA5}">
                      <a16:colId xmlns:a16="http://schemas.microsoft.com/office/drawing/2014/main" val="3515454517"/>
                    </a:ext>
                  </a:extLst>
                </a:gridCol>
                <a:gridCol w="1115021">
                  <a:extLst>
                    <a:ext uri="{9D8B030D-6E8A-4147-A177-3AD203B41FA5}">
                      <a16:colId xmlns:a16="http://schemas.microsoft.com/office/drawing/2014/main" val="4294355329"/>
                    </a:ext>
                  </a:extLst>
                </a:gridCol>
              </a:tblGrid>
              <a:tr h="69949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 obstacles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 scenarios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# solutions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time to solution (sec)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 test scenarios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# test solutions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Avg. % time prediction 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467603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971669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512468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644330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64.52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33224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27624A4-2CF7-42E7-9301-528DF10F8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2370" y="2777881"/>
            <a:ext cx="3479750" cy="3578469"/>
          </a:xfrm>
        </p:spPr>
        <p:txBody>
          <a:bodyPr>
            <a:normAutofit/>
          </a:bodyPr>
          <a:lstStyle/>
          <a:p>
            <a:r>
              <a:rPr lang="en-US" sz="2000" dirty="0"/>
              <a:t>Detect trends in computational tractability of simple decision problem formulations, using examples of two formulations and two decision-making schemes. </a:t>
            </a:r>
          </a:p>
          <a:p>
            <a:r>
              <a:rPr lang="en-US" sz="2000" dirty="0"/>
              <a:t>Results to date indicate that further development of the planned complexity models is justified.</a:t>
            </a:r>
          </a:p>
        </p:txBody>
      </p:sp>
    </p:spTree>
    <p:extLst>
      <p:ext uri="{BB962C8B-B14F-4D97-AF65-F5344CB8AC3E}">
        <p14:creationId xmlns:p14="http://schemas.microsoft.com/office/powerpoint/2010/main" val="3128907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F34C4-E72B-5342-B169-9AB8E4DFAD3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0027" y="60099"/>
            <a:ext cx="10515600" cy="80365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Progress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6945" y="1167789"/>
            <a:ext cx="11149069" cy="5188568"/>
          </a:xfrm>
        </p:spPr>
        <p:txBody>
          <a:bodyPr>
            <a:normAutofit/>
          </a:bodyPr>
          <a:lstStyle/>
          <a:p>
            <a:r>
              <a:rPr lang="en-US" dirty="0"/>
              <a:t>Problem</a:t>
            </a:r>
          </a:p>
          <a:p>
            <a:pPr lvl="1"/>
            <a:r>
              <a:rPr lang="en-US" dirty="0"/>
              <a:t>Suppose perfect information is available to all </a:t>
            </a:r>
          </a:p>
          <a:p>
            <a:pPr lvl="1"/>
            <a:r>
              <a:rPr lang="en-US" dirty="0"/>
              <a:t>Suppose all participants use the same optimization algorithm</a:t>
            </a:r>
          </a:p>
          <a:p>
            <a:pPr lvl="1"/>
            <a:r>
              <a:rPr lang="en-US" dirty="0"/>
              <a:t>Satisfactory solutions not guaranteed</a:t>
            </a:r>
          </a:p>
          <a:p>
            <a:r>
              <a:rPr lang="en-US" dirty="0"/>
              <a:t>Current computational setup: Locally centralized</a:t>
            </a:r>
          </a:p>
          <a:p>
            <a:r>
              <a:rPr lang="en-US" dirty="0"/>
              <a:t>To do:</a:t>
            </a:r>
          </a:p>
          <a:p>
            <a:pPr lvl="1"/>
            <a:r>
              <a:rPr lang="en-US" dirty="0"/>
              <a:t>Find the minimum necessary (and sufficient?) commonality in heterogeneous decision-making to ensure viability of any architecture</a:t>
            </a:r>
          </a:p>
        </p:txBody>
      </p:sp>
      <p:pic>
        <p:nvPicPr>
          <p:cNvPr id="6" name="sample_circle_tracks">
            <a:hlinkClick r:id="" action="ppaction://media"/>
            <a:extLst>
              <a:ext uri="{FF2B5EF4-FFF2-40B4-BE49-F238E27FC236}">
                <a16:creationId xmlns:a16="http://schemas.microsoft.com/office/drawing/2014/main" id="{CFC20EB9-AE25-48AA-A511-4571959A38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25042" y="5001605"/>
            <a:ext cx="2001086" cy="1653148"/>
          </a:xfrm>
          <a:prstGeom prst="rect">
            <a:avLst/>
          </a:prstGeom>
        </p:spPr>
      </p:pic>
      <p:pic>
        <p:nvPicPr>
          <p:cNvPr id="7" name="straight_path">
            <a:hlinkClick r:id="" action="ppaction://media"/>
            <a:extLst>
              <a:ext uri="{FF2B5EF4-FFF2-40B4-BE49-F238E27FC236}">
                <a16:creationId xmlns:a16="http://schemas.microsoft.com/office/drawing/2014/main" id="{504ADBBA-BB45-4625-BCFC-7C35AA9D990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7108" y="5034194"/>
            <a:ext cx="2000231" cy="178023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A046C1-9AC2-4E03-98B3-4A41B3E2D247}"/>
              </a:ext>
            </a:extLst>
          </p:cNvPr>
          <p:cNvCxnSpPr/>
          <p:nvPr/>
        </p:nvCxnSpPr>
        <p:spPr>
          <a:xfrm>
            <a:off x="4038600" y="5880788"/>
            <a:ext cx="3525397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1F74E4E-F1EF-4E52-B740-DA1E237EDA5A}"/>
              </a:ext>
            </a:extLst>
          </p:cNvPr>
          <p:cNvSpPr txBox="1"/>
          <p:nvPr/>
        </p:nvSpPr>
        <p:spPr>
          <a:xfrm>
            <a:off x="4358465" y="4690696"/>
            <a:ext cx="26965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Information and </a:t>
            </a:r>
          </a:p>
          <a:p>
            <a:pPr algn="ctr"/>
            <a:r>
              <a:rPr lang="en-US" dirty="0"/>
              <a:t>decision-making </a:t>
            </a:r>
          </a:p>
          <a:p>
            <a:pPr algn="ctr"/>
            <a:r>
              <a:rPr lang="en-US" dirty="0"/>
              <a:t>assumptions</a:t>
            </a:r>
          </a:p>
        </p:txBody>
      </p:sp>
    </p:spTree>
    <p:extLst>
      <p:ext uri="{BB962C8B-B14F-4D97-AF65-F5344CB8AC3E}">
        <p14:creationId xmlns:p14="http://schemas.microsoft.com/office/powerpoint/2010/main" val="181048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77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Evaluating Approach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4DF34C4-E72B-5342-B169-9AB8E4DFAD32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6" name="Content Placeholder 4">
            <a:extLst>
              <a:ext uri="{FF2B5EF4-FFF2-40B4-BE49-F238E27FC236}">
                <a16:creationId xmlns:a16="http://schemas.microsoft.com/office/drawing/2014/main" id="{FEED5F09-D1FF-41F5-F6BA-3BDAAE6588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613625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8420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81F41-8651-4BEA-8CF9-2A0B3CD2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Concluding Remarks</a:t>
            </a:r>
          </a:p>
        </p:txBody>
      </p:sp>
      <p:sp>
        <p:nvSpPr>
          <p:cNvPr id="6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AD2EC02-FEB1-4B11-8D9A-D2E4D04E0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1200" dirty="0"/>
              <a:t>The idea: reduce uncertainty in reaching successful decisions via “conditioning” the system to be simple enough to allow each agent to solve its problem in time.</a:t>
            </a:r>
          </a:p>
          <a:p>
            <a:r>
              <a:rPr lang="en-US" sz="1200" dirty="0">
                <a:highlight>
                  <a:srgbClr val="00FF00"/>
                </a:highlight>
              </a:rPr>
              <a:t>Cautiously optimistic about proof of concept:</a:t>
            </a:r>
          </a:p>
          <a:p>
            <a:pPr lvl="1"/>
            <a:r>
              <a:rPr lang="en-US" sz="1200" dirty="0"/>
              <a:t>For a centralized or distributed solution, the onset of complexity is detectable in advance</a:t>
            </a:r>
          </a:p>
          <a:p>
            <a:pPr lvl="1"/>
            <a:r>
              <a:rPr lang="en-US" sz="1200" dirty="0"/>
              <a:t>Reconfigurability can be controlled automatically</a:t>
            </a:r>
          </a:p>
          <a:p>
            <a:pPr lvl="1"/>
            <a:r>
              <a:rPr lang="en-US" sz="1200" dirty="0"/>
              <a:t>For practical solution, need a minimum necessary set of information requirements for any viable architecture</a:t>
            </a:r>
          </a:p>
          <a:p>
            <a:pPr lvl="1"/>
            <a:r>
              <a:rPr lang="en-US" sz="1200" dirty="0"/>
              <a:t>In the case or air traffic, few problem formulations will be used</a:t>
            </a:r>
          </a:p>
          <a:p>
            <a:pPr lvl="1"/>
            <a:r>
              <a:rPr lang="en-US" sz="1200" dirty="0"/>
              <a:t>Caution: uncertain whether patterns will emerge for general NLP </a:t>
            </a:r>
          </a:p>
          <a:p>
            <a:r>
              <a:rPr lang="en-US" sz="1200" dirty="0"/>
              <a:t>Authority allocation aspect:</a:t>
            </a:r>
          </a:p>
          <a:p>
            <a:pPr lvl="1"/>
            <a:r>
              <a:rPr lang="en-US" sz="1200" dirty="0"/>
              <a:t>Reconfiguration may involve transfer of authority to alternative decision-maker</a:t>
            </a:r>
          </a:p>
          <a:p>
            <a:r>
              <a:rPr lang="en-US" sz="1200" dirty="0"/>
              <a:t>DOE of more realistic scenarios in development for data collection and complexity model construction.</a:t>
            </a:r>
          </a:p>
          <a:p>
            <a:pPr marL="0" indent="0">
              <a:buNone/>
            </a:pPr>
            <a:r>
              <a:rPr lang="en-US" sz="1200" b="1" dirty="0"/>
              <a:t>Acknowledgments</a:t>
            </a:r>
          </a:p>
          <a:p>
            <a:pPr marL="0" indent="0">
              <a:buNone/>
            </a:pPr>
            <a:r>
              <a:rPr lang="en-US" sz="1200" dirty="0"/>
              <a:t>The author thanks the NASA </a:t>
            </a:r>
            <a:r>
              <a:rPr lang="en-US" sz="1200" dirty="0" err="1"/>
              <a:t>LaRC</a:t>
            </a:r>
            <a:r>
              <a:rPr lang="en-US" sz="1200" dirty="0"/>
              <a:t> CIF/IRAD Program for supporting this work</a:t>
            </a:r>
            <a:r>
              <a:rPr lang="en-US" sz="1200" i="1" dirty="0"/>
              <a:t>.</a:t>
            </a:r>
            <a:endParaRPr lang="en-US" sz="1200" dirty="0"/>
          </a:p>
        </p:txBody>
      </p:sp>
      <p:pic>
        <p:nvPicPr>
          <p:cNvPr id="4" name="Picture 3" descr="A picture containing white, automaton&#10;&#10;Description automatically generated">
            <a:extLst>
              <a:ext uri="{FF2B5EF4-FFF2-40B4-BE49-F238E27FC236}">
                <a16:creationId xmlns:a16="http://schemas.microsoft.com/office/drawing/2014/main" id="{F1F914E0-1C0C-4B9B-54AC-26E0F87136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3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7B475-C19F-4A0D-9FBA-2A3F46E9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586B72-5D67-4993-A141-A28ED8FE3823}" type="slidenum">
              <a:rPr lang="en-US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27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7866</TotalTime>
  <Words>1360</Words>
  <Application>Microsoft Office PowerPoint</Application>
  <PresentationFormat>Widescreen</PresentationFormat>
  <Paragraphs>260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Problem Setting</vt:lpstr>
      <vt:lpstr>Complexity</vt:lpstr>
      <vt:lpstr>Proposed Measure of Complexity</vt:lpstr>
      <vt:lpstr>Conceptual Reasoning Framework</vt:lpstr>
      <vt:lpstr>Conceptual Framework, cont.</vt:lpstr>
      <vt:lpstr>Example: ab initio air traffic control</vt:lpstr>
      <vt:lpstr>MAGE (Monitor, Anticipate, Guide, Evolve) for Air Traffic</vt:lpstr>
      <vt:lpstr>Preliminary Computational Results</vt:lpstr>
      <vt:lpstr>Sample of Outcomes</vt:lpstr>
      <vt:lpstr>More Numerical Tests of Tractability Prediction</vt:lpstr>
      <vt:lpstr>In Progress</vt:lpstr>
      <vt:lpstr>Evaluating Approach</vt:lpstr>
      <vt:lpstr>Concluding Remarks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Allen, B Danette (LARC-D318)</dc:creator>
  <cp:lastModifiedBy>Alexandrov, Natalia (LARC-D332)</cp:lastModifiedBy>
  <cp:revision>349</cp:revision>
  <dcterms:created xsi:type="dcterms:W3CDTF">2018-06-08T18:36:56Z</dcterms:created>
  <dcterms:modified xsi:type="dcterms:W3CDTF">2023-07-17T02:54:49Z</dcterms:modified>
</cp:coreProperties>
</file>