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Lst>
  <p:sldSz cx="30267275" cy="427942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8CE"/>
    <a:srgbClr val="4472C4"/>
    <a:srgbClr val="FFE9D4"/>
    <a:srgbClr val="C9E7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05"/>
    <p:restoredTop sz="96197"/>
  </p:normalViewPr>
  <p:slideViewPr>
    <p:cSldViewPr snapToGrid="0">
      <p:cViewPr>
        <p:scale>
          <a:sx n="60" d="100"/>
          <a:sy n="60" d="100"/>
        </p:scale>
        <p:origin x="2744" y="-6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0046" y="7003597"/>
            <a:ext cx="25727184" cy="14898735"/>
          </a:xfrm>
        </p:spPr>
        <p:txBody>
          <a:bodyPr anchor="b"/>
          <a:lstStyle>
            <a:lvl1pPr algn="ctr">
              <a:defRPr sz="19861"/>
            </a:lvl1pPr>
          </a:lstStyle>
          <a:p>
            <a:r>
              <a:rPr lang="en-US"/>
              <a:t>Click to edit Master title style</a:t>
            </a:r>
            <a:endParaRPr lang="en-US" dirty="0"/>
          </a:p>
        </p:txBody>
      </p:sp>
      <p:sp>
        <p:nvSpPr>
          <p:cNvPr id="3" name="Subtitle 2"/>
          <p:cNvSpPr>
            <a:spLocks noGrp="1"/>
          </p:cNvSpPr>
          <p:nvPr>
            <p:ph type="subTitle" idx="1"/>
          </p:nvPr>
        </p:nvSpPr>
        <p:spPr>
          <a:xfrm>
            <a:off x="3783410" y="22476884"/>
            <a:ext cx="22700456" cy="10332032"/>
          </a:xfrm>
        </p:spPr>
        <p:txBody>
          <a:bodyPr/>
          <a:lstStyle>
            <a:lvl1pPr marL="0" indent="0" algn="ctr">
              <a:buNone/>
              <a:defRPr sz="7944"/>
            </a:lvl1pPr>
            <a:lvl2pPr marL="1513378" indent="0" algn="ctr">
              <a:buNone/>
              <a:defRPr sz="6620"/>
            </a:lvl2pPr>
            <a:lvl3pPr marL="3026755" indent="0" algn="ctr">
              <a:buNone/>
              <a:defRPr sz="5958"/>
            </a:lvl3pPr>
            <a:lvl4pPr marL="4540133" indent="0" algn="ctr">
              <a:buNone/>
              <a:defRPr sz="5296"/>
            </a:lvl4pPr>
            <a:lvl5pPr marL="6053511" indent="0" algn="ctr">
              <a:buNone/>
              <a:defRPr sz="5296"/>
            </a:lvl5pPr>
            <a:lvl6pPr marL="7566889" indent="0" algn="ctr">
              <a:buNone/>
              <a:defRPr sz="5296"/>
            </a:lvl6pPr>
            <a:lvl7pPr marL="9080266" indent="0" algn="ctr">
              <a:buNone/>
              <a:defRPr sz="5296"/>
            </a:lvl7pPr>
            <a:lvl8pPr marL="10593644" indent="0" algn="ctr">
              <a:buNone/>
              <a:defRPr sz="5296"/>
            </a:lvl8pPr>
            <a:lvl9pPr marL="12107022" indent="0" algn="ctr">
              <a:buNone/>
              <a:defRPr sz="529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00E65F2-F4D4-D24E-80D7-93A0B8B4E4C0}" type="datetimeFigureOut">
              <a:rPr lang="en-US" smtClean="0"/>
              <a:t>7/17/23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32777-900A-F544-A128-D8701C18B64D}" type="slidenum">
              <a:rPr lang="en-US" smtClean="0"/>
              <a:t>‹#›</a:t>
            </a:fld>
            <a:endParaRPr lang="en-US"/>
          </a:p>
        </p:txBody>
      </p:sp>
    </p:spTree>
    <p:extLst>
      <p:ext uri="{BB962C8B-B14F-4D97-AF65-F5344CB8AC3E}">
        <p14:creationId xmlns:p14="http://schemas.microsoft.com/office/powerpoint/2010/main" val="120959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0E65F2-F4D4-D24E-80D7-93A0B8B4E4C0}" type="datetimeFigureOut">
              <a:rPr lang="en-US" smtClean="0"/>
              <a:t>7/17/23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32777-900A-F544-A128-D8701C18B64D}" type="slidenum">
              <a:rPr lang="en-US" smtClean="0"/>
              <a:t>‹#›</a:t>
            </a:fld>
            <a:endParaRPr lang="en-US"/>
          </a:p>
        </p:txBody>
      </p:sp>
    </p:spTree>
    <p:extLst>
      <p:ext uri="{BB962C8B-B14F-4D97-AF65-F5344CB8AC3E}">
        <p14:creationId xmlns:p14="http://schemas.microsoft.com/office/powerpoint/2010/main" val="2816963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60020" y="2278397"/>
            <a:ext cx="6526381" cy="362661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080877" y="2278397"/>
            <a:ext cx="19200803" cy="362661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0E65F2-F4D4-D24E-80D7-93A0B8B4E4C0}" type="datetimeFigureOut">
              <a:rPr lang="en-US" smtClean="0"/>
              <a:t>7/17/23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32777-900A-F544-A128-D8701C18B64D}" type="slidenum">
              <a:rPr lang="en-US" smtClean="0"/>
              <a:t>‹#›</a:t>
            </a:fld>
            <a:endParaRPr lang="en-US"/>
          </a:p>
        </p:txBody>
      </p:sp>
    </p:spTree>
    <p:extLst>
      <p:ext uri="{BB962C8B-B14F-4D97-AF65-F5344CB8AC3E}">
        <p14:creationId xmlns:p14="http://schemas.microsoft.com/office/powerpoint/2010/main" val="3552906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0E65F2-F4D4-D24E-80D7-93A0B8B4E4C0}" type="datetimeFigureOut">
              <a:rPr lang="en-US" smtClean="0"/>
              <a:t>7/17/23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32777-900A-F544-A128-D8701C18B64D}" type="slidenum">
              <a:rPr lang="en-US" smtClean="0"/>
              <a:t>‹#›</a:t>
            </a:fld>
            <a:endParaRPr lang="en-US"/>
          </a:p>
        </p:txBody>
      </p:sp>
    </p:spTree>
    <p:extLst>
      <p:ext uri="{BB962C8B-B14F-4D97-AF65-F5344CB8AC3E}">
        <p14:creationId xmlns:p14="http://schemas.microsoft.com/office/powerpoint/2010/main" val="3036889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65112" y="10668854"/>
            <a:ext cx="26105525" cy="17801211"/>
          </a:xfrm>
        </p:spPr>
        <p:txBody>
          <a:bodyPr anchor="b"/>
          <a:lstStyle>
            <a:lvl1pPr>
              <a:defRPr sz="19861"/>
            </a:lvl1pPr>
          </a:lstStyle>
          <a:p>
            <a:r>
              <a:rPr lang="en-US"/>
              <a:t>Click to edit Master title style</a:t>
            </a:r>
            <a:endParaRPr lang="en-US" dirty="0"/>
          </a:p>
        </p:txBody>
      </p:sp>
      <p:sp>
        <p:nvSpPr>
          <p:cNvPr id="3" name="Text Placeholder 2"/>
          <p:cNvSpPr>
            <a:spLocks noGrp="1"/>
          </p:cNvSpPr>
          <p:nvPr>
            <p:ph type="body" idx="1"/>
          </p:nvPr>
        </p:nvSpPr>
        <p:spPr>
          <a:xfrm>
            <a:off x="2065112" y="28638472"/>
            <a:ext cx="26105525" cy="9361236"/>
          </a:xfrm>
        </p:spPr>
        <p:txBody>
          <a:bodyPr/>
          <a:lstStyle>
            <a:lvl1pPr marL="0" indent="0">
              <a:buNone/>
              <a:defRPr sz="7944">
                <a:solidFill>
                  <a:schemeClr val="tx1"/>
                </a:solidFill>
              </a:defRPr>
            </a:lvl1pPr>
            <a:lvl2pPr marL="1513378" indent="0">
              <a:buNone/>
              <a:defRPr sz="6620">
                <a:solidFill>
                  <a:schemeClr val="tx1">
                    <a:tint val="75000"/>
                  </a:schemeClr>
                </a:solidFill>
              </a:defRPr>
            </a:lvl2pPr>
            <a:lvl3pPr marL="3026755" indent="0">
              <a:buNone/>
              <a:defRPr sz="5958">
                <a:solidFill>
                  <a:schemeClr val="tx1">
                    <a:tint val="75000"/>
                  </a:schemeClr>
                </a:solidFill>
              </a:defRPr>
            </a:lvl3pPr>
            <a:lvl4pPr marL="4540133" indent="0">
              <a:buNone/>
              <a:defRPr sz="5296">
                <a:solidFill>
                  <a:schemeClr val="tx1">
                    <a:tint val="75000"/>
                  </a:schemeClr>
                </a:solidFill>
              </a:defRPr>
            </a:lvl4pPr>
            <a:lvl5pPr marL="6053511" indent="0">
              <a:buNone/>
              <a:defRPr sz="5296">
                <a:solidFill>
                  <a:schemeClr val="tx1">
                    <a:tint val="75000"/>
                  </a:schemeClr>
                </a:solidFill>
              </a:defRPr>
            </a:lvl5pPr>
            <a:lvl6pPr marL="7566889" indent="0">
              <a:buNone/>
              <a:defRPr sz="5296">
                <a:solidFill>
                  <a:schemeClr val="tx1">
                    <a:tint val="75000"/>
                  </a:schemeClr>
                </a:solidFill>
              </a:defRPr>
            </a:lvl6pPr>
            <a:lvl7pPr marL="9080266" indent="0">
              <a:buNone/>
              <a:defRPr sz="5296">
                <a:solidFill>
                  <a:schemeClr val="tx1">
                    <a:tint val="75000"/>
                  </a:schemeClr>
                </a:solidFill>
              </a:defRPr>
            </a:lvl7pPr>
            <a:lvl8pPr marL="10593644" indent="0">
              <a:buNone/>
              <a:defRPr sz="5296">
                <a:solidFill>
                  <a:schemeClr val="tx1">
                    <a:tint val="75000"/>
                  </a:schemeClr>
                </a:solidFill>
              </a:defRPr>
            </a:lvl8pPr>
            <a:lvl9pPr marL="12107022" indent="0">
              <a:buNone/>
              <a:defRPr sz="52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0E65F2-F4D4-D24E-80D7-93A0B8B4E4C0}" type="datetimeFigureOut">
              <a:rPr lang="en-US" smtClean="0"/>
              <a:t>7/17/23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32777-900A-F544-A128-D8701C18B64D}" type="slidenum">
              <a:rPr lang="en-US" smtClean="0"/>
              <a:t>‹#›</a:t>
            </a:fld>
            <a:endParaRPr lang="en-US"/>
          </a:p>
        </p:txBody>
      </p:sp>
    </p:spTree>
    <p:extLst>
      <p:ext uri="{BB962C8B-B14F-4D97-AF65-F5344CB8AC3E}">
        <p14:creationId xmlns:p14="http://schemas.microsoft.com/office/powerpoint/2010/main" val="3652358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080875" y="11391985"/>
            <a:ext cx="12863592" cy="271525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5322808" y="11391985"/>
            <a:ext cx="12863592" cy="271525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00E65F2-F4D4-D24E-80D7-93A0B8B4E4C0}" type="datetimeFigureOut">
              <a:rPr lang="en-US" smtClean="0"/>
              <a:t>7/17/23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F32777-900A-F544-A128-D8701C18B64D}" type="slidenum">
              <a:rPr lang="en-US" smtClean="0"/>
              <a:t>‹#›</a:t>
            </a:fld>
            <a:endParaRPr lang="en-US"/>
          </a:p>
        </p:txBody>
      </p:sp>
    </p:spTree>
    <p:extLst>
      <p:ext uri="{BB962C8B-B14F-4D97-AF65-F5344CB8AC3E}">
        <p14:creationId xmlns:p14="http://schemas.microsoft.com/office/powerpoint/2010/main" val="1209972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84817" y="2278406"/>
            <a:ext cx="26105525" cy="8271575"/>
          </a:xfrm>
        </p:spPr>
        <p:txBody>
          <a:bodyPr/>
          <a:lstStyle/>
          <a:p>
            <a:r>
              <a:rPr lang="en-US"/>
              <a:t>Click to edit Master title style</a:t>
            </a:r>
            <a:endParaRPr lang="en-US" dirty="0"/>
          </a:p>
        </p:txBody>
      </p:sp>
      <p:sp>
        <p:nvSpPr>
          <p:cNvPr id="3" name="Text Placeholder 2"/>
          <p:cNvSpPr>
            <a:spLocks noGrp="1"/>
          </p:cNvSpPr>
          <p:nvPr>
            <p:ph type="body" idx="1"/>
          </p:nvPr>
        </p:nvSpPr>
        <p:spPr>
          <a:xfrm>
            <a:off x="2084821" y="10490535"/>
            <a:ext cx="12804474" cy="5141249"/>
          </a:xfrm>
        </p:spPr>
        <p:txBody>
          <a:bodyPr anchor="b"/>
          <a:lstStyle>
            <a:lvl1pPr marL="0" indent="0">
              <a:buNone/>
              <a:defRPr sz="7944" b="1"/>
            </a:lvl1pPr>
            <a:lvl2pPr marL="1513378" indent="0">
              <a:buNone/>
              <a:defRPr sz="6620" b="1"/>
            </a:lvl2pPr>
            <a:lvl3pPr marL="3026755" indent="0">
              <a:buNone/>
              <a:defRPr sz="5958" b="1"/>
            </a:lvl3pPr>
            <a:lvl4pPr marL="4540133" indent="0">
              <a:buNone/>
              <a:defRPr sz="5296" b="1"/>
            </a:lvl4pPr>
            <a:lvl5pPr marL="6053511" indent="0">
              <a:buNone/>
              <a:defRPr sz="5296" b="1"/>
            </a:lvl5pPr>
            <a:lvl6pPr marL="7566889" indent="0">
              <a:buNone/>
              <a:defRPr sz="5296" b="1"/>
            </a:lvl6pPr>
            <a:lvl7pPr marL="9080266" indent="0">
              <a:buNone/>
              <a:defRPr sz="5296" b="1"/>
            </a:lvl7pPr>
            <a:lvl8pPr marL="10593644" indent="0">
              <a:buNone/>
              <a:defRPr sz="5296" b="1"/>
            </a:lvl8pPr>
            <a:lvl9pPr marL="12107022" indent="0">
              <a:buNone/>
              <a:defRPr sz="5296" b="1"/>
            </a:lvl9pPr>
          </a:lstStyle>
          <a:p>
            <a:pPr lvl="0"/>
            <a:r>
              <a:rPr lang="en-US"/>
              <a:t>Click to edit Master text styles</a:t>
            </a:r>
          </a:p>
        </p:txBody>
      </p:sp>
      <p:sp>
        <p:nvSpPr>
          <p:cNvPr id="4" name="Content Placeholder 3"/>
          <p:cNvSpPr>
            <a:spLocks noGrp="1"/>
          </p:cNvSpPr>
          <p:nvPr>
            <p:ph sz="half" idx="2"/>
          </p:nvPr>
        </p:nvSpPr>
        <p:spPr>
          <a:xfrm>
            <a:off x="2084821" y="15631784"/>
            <a:ext cx="12804474" cy="2299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5322810" y="10490535"/>
            <a:ext cx="12867534" cy="5141249"/>
          </a:xfrm>
        </p:spPr>
        <p:txBody>
          <a:bodyPr anchor="b"/>
          <a:lstStyle>
            <a:lvl1pPr marL="0" indent="0">
              <a:buNone/>
              <a:defRPr sz="7944" b="1"/>
            </a:lvl1pPr>
            <a:lvl2pPr marL="1513378" indent="0">
              <a:buNone/>
              <a:defRPr sz="6620" b="1"/>
            </a:lvl2pPr>
            <a:lvl3pPr marL="3026755" indent="0">
              <a:buNone/>
              <a:defRPr sz="5958" b="1"/>
            </a:lvl3pPr>
            <a:lvl4pPr marL="4540133" indent="0">
              <a:buNone/>
              <a:defRPr sz="5296" b="1"/>
            </a:lvl4pPr>
            <a:lvl5pPr marL="6053511" indent="0">
              <a:buNone/>
              <a:defRPr sz="5296" b="1"/>
            </a:lvl5pPr>
            <a:lvl6pPr marL="7566889" indent="0">
              <a:buNone/>
              <a:defRPr sz="5296" b="1"/>
            </a:lvl6pPr>
            <a:lvl7pPr marL="9080266" indent="0">
              <a:buNone/>
              <a:defRPr sz="5296" b="1"/>
            </a:lvl7pPr>
            <a:lvl8pPr marL="10593644" indent="0">
              <a:buNone/>
              <a:defRPr sz="5296" b="1"/>
            </a:lvl8pPr>
            <a:lvl9pPr marL="12107022" indent="0">
              <a:buNone/>
              <a:defRPr sz="5296" b="1"/>
            </a:lvl9pPr>
          </a:lstStyle>
          <a:p>
            <a:pPr lvl="0"/>
            <a:r>
              <a:rPr lang="en-US"/>
              <a:t>Click to edit Master text styles</a:t>
            </a:r>
          </a:p>
        </p:txBody>
      </p:sp>
      <p:sp>
        <p:nvSpPr>
          <p:cNvPr id="6" name="Content Placeholder 5"/>
          <p:cNvSpPr>
            <a:spLocks noGrp="1"/>
          </p:cNvSpPr>
          <p:nvPr>
            <p:ph sz="quarter" idx="4"/>
          </p:nvPr>
        </p:nvSpPr>
        <p:spPr>
          <a:xfrm>
            <a:off x="15322810" y="15631784"/>
            <a:ext cx="12867534" cy="2299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0E65F2-F4D4-D24E-80D7-93A0B8B4E4C0}" type="datetimeFigureOut">
              <a:rPr lang="en-US" smtClean="0"/>
              <a:t>7/17/23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F32777-900A-F544-A128-D8701C18B64D}" type="slidenum">
              <a:rPr lang="en-US" smtClean="0"/>
              <a:t>‹#›</a:t>
            </a:fld>
            <a:endParaRPr lang="en-US"/>
          </a:p>
        </p:txBody>
      </p:sp>
    </p:spTree>
    <p:extLst>
      <p:ext uri="{BB962C8B-B14F-4D97-AF65-F5344CB8AC3E}">
        <p14:creationId xmlns:p14="http://schemas.microsoft.com/office/powerpoint/2010/main" val="395725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00E65F2-F4D4-D24E-80D7-93A0B8B4E4C0}" type="datetimeFigureOut">
              <a:rPr lang="en-US" smtClean="0"/>
              <a:t>7/17/23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F32777-900A-F544-A128-D8701C18B64D}" type="slidenum">
              <a:rPr lang="en-US" smtClean="0"/>
              <a:t>‹#›</a:t>
            </a:fld>
            <a:endParaRPr lang="en-US"/>
          </a:p>
        </p:txBody>
      </p:sp>
    </p:spTree>
    <p:extLst>
      <p:ext uri="{BB962C8B-B14F-4D97-AF65-F5344CB8AC3E}">
        <p14:creationId xmlns:p14="http://schemas.microsoft.com/office/powerpoint/2010/main" val="1041161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0E65F2-F4D4-D24E-80D7-93A0B8B4E4C0}" type="datetimeFigureOut">
              <a:rPr lang="en-US" smtClean="0"/>
              <a:t>7/17/23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F32777-900A-F544-A128-D8701C18B64D}" type="slidenum">
              <a:rPr lang="en-US" smtClean="0"/>
              <a:t>‹#›</a:t>
            </a:fld>
            <a:endParaRPr lang="en-US"/>
          </a:p>
        </p:txBody>
      </p:sp>
    </p:spTree>
    <p:extLst>
      <p:ext uri="{BB962C8B-B14F-4D97-AF65-F5344CB8AC3E}">
        <p14:creationId xmlns:p14="http://schemas.microsoft.com/office/powerpoint/2010/main" val="2566369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4817" y="2852949"/>
            <a:ext cx="9761984" cy="9985322"/>
          </a:xfrm>
        </p:spPr>
        <p:txBody>
          <a:bodyPr anchor="b"/>
          <a:lstStyle>
            <a:lvl1pPr>
              <a:defRPr sz="10592"/>
            </a:lvl1pPr>
          </a:lstStyle>
          <a:p>
            <a:r>
              <a:rPr lang="en-US"/>
              <a:t>Click to edit Master title style</a:t>
            </a:r>
            <a:endParaRPr lang="en-US" dirty="0"/>
          </a:p>
        </p:txBody>
      </p:sp>
      <p:sp>
        <p:nvSpPr>
          <p:cNvPr id="3" name="Content Placeholder 2"/>
          <p:cNvSpPr>
            <a:spLocks noGrp="1"/>
          </p:cNvSpPr>
          <p:nvPr>
            <p:ph idx="1"/>
          </p:nvPr>
        </p:nvSpPr>
        <p:spPr>
          <a:xfrm>
            <a:off x="12867534" y="6161587"/>
            <a:ext cx="15322808" cy="30411646"/>
          </a:xfrm>
        </p:spPr>
        <p:txBody>
          <a:bodyPr/>
          <a:lstStyle>
            <a:lvl1pPr>
              <a:defRPr sz="10592"/>
            </a:lvl1pPr>
            <a:lvl2pPr>
              <a:defRPr sz="9268"/>
            </a:lvl2pPr>
            <a:lvl3pPr>
              <a:defRPr sz="7944"/>
            </a:lvl3pPr>
            <a:lvl4pPr>
              <a:defRPr sz="6620"/>
            </a:lvl4pPr>
            <a:lvl5pPr>
              <a:defRPr sz="6620"/>
            </a:lvl5pPr>
            <a:lvl6pPr>
              <a:defRPr sz="6620"/>
            </a:lvl6pPr>
            <a:lvl7pPr>
              <a:defRPr sz="6620"/>
            </a:lvl7pPr>
            <a:lvl8pPr>
              <a:defRPr sz="6620"/>
            </a:lvl8pPr>
            <a:lvl9pPr>
              <a:defRPr sz="66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084817" y="12838271"/>
            <a:ext cx="9761984" cy="23784486"/>
          </a:xfrm>
        </p:spPr>
        <p:txBody>
          <a:bodyPr/>
          <a:lstStyle>
            <a:lvl1pPr marL="0" indent="0">
              <a:buNone/>
              <a:defRPr sz="5296"/>
            </a:lvl1pPr>
            <a:lvl2pPr marL="1513378" indent="0">
              <a:buNone/>
              <a:defRPr sz="4634"/>
            </a:lvl2pPr>
            <a:lvl3pPr marL="3026755" indent="0">
              <a:buNone/>
              <a:defRPr sz="3972"/>
            </a:lvl3pPr>
            <a:lvl4pPr marL="4540133" indent="0">
              <a:buNone/>
              <a:defRPr sz="3310"/>
            </a:lvl4pPr>
            <a:lvl5pPr marL="6053511" indent="0">
              <a:buNone/>
              <a:defRPr sz="3310"/>
            </a:lvl5pPr>
            <a:lvl6pPr marL="7566889" indent="0">
              <a:buNone/>
              <a:defRPr sz="3310"/>
            </a:lvl6pPr>
            <a:lvl7pPr marL="9080266" indent="0">
              <a:buNone/>
              <a:defRPr sz="3310"/>
            </a:lvl7pPr>
            <a:lvl8pPr marL="10593644" indent="0">
              <a:buNone/>
              <a:defRPr sz="3310"/>
            </a:lvl8pPr>
            <a:lvl9pPr marL="12107022" indent="0">
              <a:buNone/>
              <a:defRPr sz="3310"/>
            </a:lvl9pPr>
          </a:lstStyle>
          <a:p>
            <a:pPr lvl="0"/>
            <a:r>
              <a:rPr lang="en-US"/>
              <a:t>Click to edit Master text styles</a:t>
            </a:r>
          </a:p>
        </p:txBody>
      </p:sp>
      <p:sp>
        <p:nvSpPr>
          <p:cNvPr id="5" name="Date Placeholder 4"/>
          <p:cNvSpPr>
            <a:spLocks noGrp="1"/>
          </p:cNvSpPr>
          <p:nvPr>
            <p:ph type="dt" sz="half" idx="10"/>
          </p:nvPr>
        </p:nvSpPr>
        <p:spPr/>
        <p:txBody>
          <a:bodyPr/>
          <a:lstStyle/>
          <a:p>
            <a:fld id="{F00E65F2-F4D4-D24E-80D7-93A0B8B4E4C0}" type="datetimeFigureOut">
              <a:rPr lang="en-US" smtClean="0"/>
              <a:t>7/17/23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F32777-900A-F544-A128-D8701C18B64D}" type="slidenum">
              <a:rPr lang="en-US" smtClean="0"/>
              <a:t>‹#›</a:t>
            </a:fld>
            <a:endParaRPr lang="en-US"/>
          </a:p>
        </p:txBody>
      </p:sp>
    </p:spTree>
    <p:extLst>
      <p:ext uri="{BB962C8B-B14F-4D97-AF65-F5344CB8AC3E}">
        <p14:creationId xmlns:p14="http://schemas.microsoft.com/office/powerpoint/2010/main" val="3966849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4817" y="2852949"/>
            <a:ext cx="9761984" cy="9985322"/>
          </a:xfrm>
        </p:spPr>
        <p:txBody>
          <a:bodyPr anchor="b"/>
          <a:lstStyle>
            <a:lvl1pPr>
              <a:defRPr sz="10592"/>
            </a:lvl1pPr>
          </a:lstStyle>
          <a:p>
            <a:r>
              <a:rPr lang="en-US"/>
              <a:t>Click to edit Master title style</a:t>
            </a:r>
            <a:endParaRPr lang="en-US" dirty="0"/>
          </a:p>
        </p:txBody>
      </p:sp>
      <p:sp>
        <p:nvSpPr>
          <p:cNvPr id="3" name="Picture Placeholder 2"/>
          <p:cNvSpPr>
            <a:spLocks noGrp="1" noChangeAspect="1"/>
          </p:cNvSpPr>
          <p:nvPr>
            <p:ph type="pic" idx="1"/>
          </p:nvPr>
        </p:nvSpPr>
        <p:spPr>
          <a:xfrm>
            <a:off x="12867534" y="6161587"/>
            <a:ext cx="15322808" cy="30411646"/>
          </a:xfrm>
        </p:spPr>
        <p:txBody>
          <a:bodyPr anchor="t"/>
          <a:lstStyle>
            <a:lvl1pPr marL="0" indent="0">
              <a:buNone/>
              <a:defRPr sz="10592"/>
            </a:lvl1pPr>
            <a:lvl2pPr marL="1513378" indent="0">
              <a:buNone/>
              <a:defRPr sz="9268"/>
            </a:lvl2pPr>
            <a:lvl3pPr marL="3026755" indent="0">
              <a:buNone/>
              <a:defRPr sz="7944"/>
            </a:lvl3pPr>
            <a:lvl4pPr marL="4540133" indent="0">
              <a:buNone/>
              <a:defRPr sz="6620"/>
            </a:lvl4pPr>
            <a:lvl5pPr marL="6053511" indent="0">
              <a:buNone/>
              <a:defRPr sz="6620"/>
            </a:lvl5pPr>
            <a:lvl6pPr marL="7566889" indent="0">
              <a:buNone/>
              <a:defRPr sz="6620"/>
            </a:lvl6pPr>
            <a:lvl7pPr marL="9080266" indent="0">
              <a:buNone/>
              <a:defRPr sz="6620"/>
            </a:lvl7pPr>
            <a:lvl8pPr marL="10593644" indent="0">
              <a:buNone/>
              <a:defRPr sz="6620"/>
            </a:lvl8pPr>
            <a:lvl9pPr marL="12107022" indent="0">
              <a:buNone/>
              <a:defRPr sz="6620"/>
            </a:lvl9pPr>
          </a:lstStyle>
          <a:p>
            <a:r>
              <a:rPr lang="en-US"/>
              <a:t>Click icon to add picture</a:t>
            </a:r>
          </a:p>
        </p:txBody>
      </p:sp>
      <p:sp>
        <p:nvSpPr>
          <p:cNvPr id="4" name="Text Placeholder 3"/>
          <p:cNvSpPr>
            <a:spLocks noGrp="1"/>
          </p:cNvSpPr>
          <p:nvPr>
            <p:ph type="body" sz="half" idx="2"/>
          </p:nvPr>
        </p:nvSpPr>
        <p:spPr>
          <a:xfrm>
            <a:off x="2084817" y="12838271"/>
            <a:ext cx="9761984" cy="23784486"/>
          </a:xfrm>
        </p:spPr>
        <p:txBody>
          <a:bodyPr/>
          <a:lstStyle>
            <a:lvl1pPr marL="0" indent="0">
              <a:buNone/>
              <a:defRPr sz="5296"/>
            </a:lvl1pPr>
            <a:lvl2pPr marL="1513378" indent="0">
              <a:buNone/>
              <a:defRPr sz="4634"/>
            </a:lvl2pPr>
            <a:lvl3pPr marL="3026755" indent="0">
              <a:buNone/>
              <a:defRPr sz="3972"/>
            </a:lvl3pPr>
            <a:lvl4pPr marL="4540133" indent="0">
              <a:buNone/>
              <a:defRPr sz="3310"/>
            </a:lvl4pPr>
            <a:lvl5pPr marL="6053511" indent="0">
              <a:buNone/>
              <a:defRPr sz="3310"/>
            </a:lvl5pPr>
            <a:lvl6pPr marL="7566889" indent="0">
              <a:buNone/>
              <a:defRPr sz="3310"/>
            </a:lvl6pPr>
            <a:lvl7pPr marL="9080266" indent="0">
              <a:buNone/>
              <a:defRPr sz="3310"/>
            </a:lvl7pPr>
            <a:lvl8pPr marL="10593644" indent="0">
              <a:buNone/>
              <a:defRPr sz="3310"/>
            </a:lvl8pPr>
            <a:lvl9pPr marL="12107022" indent="0">
              <a:buNone/>
              <a:defRPr sz="3310"/>
            </a:lvl9pPr>
          </a:lstStyle>
          <a:p>
            <a:pPr lvl="0"/>
            <a:r>
              <a:rPr lang="en-US"/>
              <a:t>Click to edit Master text styles</a:t>
            </a:r>
          </a:p>
        </p:txBody>
      </p:sp>
      <p:sp>
        <p:nvSpPr>
          <p:cNvPr id="5" name="Date Placeholder 4"/>
          <p:cNvSpPr>
            <a:spLocks noGrp="1"/>
          </p:cNvSpPr>
          <p:nvPr>
            <p:ph type="dt" sz="half" idx="10"/>
          </p:nvPr>
        </p:nvSpPr>
        <p:spPr/>
        <p:txBody>
          <a:bodyPr/>
          <a:lstStyle/>
          <a:p>
            <a:fld id="{F00E65F2-F4D4-D24E-80D7-93A0B8B4E4C0}" type="datetimeFigureOut">
              <a:rPr lang="en-US" smtClean="0"/>
              <a:t>7/17/23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F32777-900A-F544-A128-D8701C18B64D}" type="slidenum">
              <a:rPr lang="en-US" smtClean="0"/>
              <a:t>‹#›</a:t>
            </a:fld>
            <a:endParaRPr lang="en-US"/>
          </a:p>
        </p:txBody>
      </p:sp>
    </p:spTree>
    <p:extLst>
      <p:ext uri="{BB962C8B-B14F-4D97-AF65-F5344CB8AC3E}">
        <p14:creationId xmlns:p14="http://schemas.microsoft.com/office/powerpoint/2010/main" val="3180782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0875" y="2278406"/>
            <a:ext cx="26105525" cy="82715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080875" y="11391985"/>
            <a:ext cx="26105525" cy="271525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080875" y="39663928"/>
            <a:ext cx="6810137" cy="2278397"/>
          </a:xfrm>
          <a:prstGeom prst="rect">
            <a:avLst/>
          </a:prstGeom>
        </p:spPr>
        <p:txBody>
          <a:bodyPr vert="horz" lIns="91440" tIns="45720" rIns="91440" bIns="45720" rtlCol="0" anchor="ctr"/>
          <a:lstStyle>
            <a:lvl1pPr algn="l">
              <a:defRPr sz="3972">
                <a:solidFill>
                  <a:schemeClr val="tx1">
                    <a:tint val="75000"/>
                  </a:schemeClr>
                </a:solidFill>
              </a:defRPr>
            </a:lvl1pPr>
          </a:lstStyle>
          <a:p>
            <a:fld id="{F00E65F2-F4D4-D24E-80D7-93A0B8B4E4C0}" type="datetimeFigureOut">
              <a:rPr lang="en-US" smtClean="0"/>
              <a:t>7/17/23</a:t>
            </a:fld>
            <a:endParaRPr lang="en-US"/>
          </a:p>
        </p:txBody>
      </p:sp>
      <p:sp>
        <p:nvSpPr>
          <p:cNvPr id="5" name="Footer Placeholder 4"/>
          <p:cNvSpPr>
            <a:spLocks noGrp="1"/>
          </p:cNvSpPr>
          <p:nvPr>
            <p:ph type="ftr" sz="quarter" idx="3"/>
          </p:nvPr>
        </p:nvSpPr>
        <p:spPr>
          <a:xfrm>
            <a:off x="10026035" y="39663928"/>
            <a:ext cx="10215205" cy="2278397"/>
          </a:xfrm>
          <a:prstGeom prst="rect">
            <a:avLst/>
          </a:prstGeom>
        </p:spPr>
        <p:txBody>
          <a:bodyPr vert="horz" lIns="91440" tIns="45720" rIns="91440" bIns="45720" rtlCol="0" anchor="ctr"/>
          <a:lstStyle>
            <a:lvl1pPr algn="ctr">
              <a:defRPr sz="397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1376263" y="39663928"/>
            <a:ext cx="6810137" cy="2278397"/>
          </a:xfrm>
          <a:prstGeom prst="rect">
            <a:avLst/>
          </a:prstGeom>
        </p:spPr>
        <p:txBody>
          <a:bodyPr vert="horz" lIns="91440" tIns="45720" rIns="91440" bIns="45720" rtlCol="0" anchor="ctr"/>
          <a:lstStyle>
            <a:lvl1pPr algn="r">
              <a:defRPr sz="3972">
                <a:solidFill>
                  <a:schemeClr val="tx1">
                    <a:tint val="75000"/>
                  </a:schemeClr>
                </a:solidFill>
              </a:defRPr>
            </a:lvl1pPr>
          </a:lstStyle>
          <a:p>
            <a:fld id="{41F32777-900A-F544-A128-D8701C18B64D}" type="slidenum">
              <a:rPr lang="en-US" smtClean="0"/>
              <a:t>‹#›</a:t>
            </a:fld>
            <a:endParaRPr lang="en-US"/>
          </a:p>
        </p:txBody>
      </p:sp>
    </p:spTree>
    <p:extLst>
      <p:ext uri="{BB962C8B-B14F-4D97-AF65-F5344CB8AC3E}">
        <p14:creationId xmlns:p14="http://schemas.microsoft.com/office/powerpoint/2010/main" val="5138133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026755" rtl="0" eaLnBrk="1" latinLnBrk="0" hangingPunct="1">
        <a:lnSpc>
          <a:spcPct val="90000"/>
        </a:lnSpc>
        <a:spcBef>
          <a:spcPct val="0"/>
        </a:spcBef>
        <a:buNone/>
        <a:defRPr sz="14564" kern="1200">
          <a:solidFill>
            <a:schemeClr val="tx1"/>
          </a:solidFill>
          <a:latin typeface="+mj-lt"/>
          <a:ea typeface="+mj-ea"/>
          <a:cs typeface="+mj-cs"/>
        </a:defRPr>
      </a:lvl1pPr>
    </p:titleStyle>
    <p:bodyStyle>
      <a:lvl1pPr marL="756689" indent="-756689" algn="l" defTabSz="3026755" rtl="0" eaLnBrk="1" latinLnBrk="0" hangingPunct="1">
        <a:lnSpc>
          <a:spcPct val="90000"/>
        </a:lnSpc>
        <a:spcBef>
          <a:spcPts val="3310"/>
        </a:spcBef>
        <a:buFont typeface="Arial" panose="020B0604020202020204" pitchFamily="34" charset="0"/>
        <a:buChar char="•"/>
        <a:defRPr sz="9268" kern="1200">
          <a:solidFill>
            <a:schemeClr val="tx1"/>
          </a:solidFill>
          <a:latin typeface="+mn-lt"/>
          <a:ea typeface="+mn-ea"/>
          <a:cs typeface="+mn-cs"/>
        </a:defRPr>
      </a:lvl1pPr>
      <a:lvl2pPr marL="2270067" indent="-756689" algn="l" defTabSz="3026755" rtl="0" eaLnBrk="1" latinLnBrk="0" hangingPunct="1">
        <a:lnSpc>
          <a:spcPct val="90000"/>
        </a:lnSpc>
        <a:spcBef>
          <a:spcPts val="1655"/>
        </a:spcBef>
        <a:buFont typeface="Arial" panose="020B0604020202020204" pitchFamily="34" charset="0"/>
        <a:buChar char="•"/>
        <a:defRPr sz="7944" kern="1200">
          <a:solidFill>
            <a:schemeClr val="tx1"/>
          </a:solidFill>
          <a:latin typeface="+mn-lt"/>
          <a:ea typeface="+mn-ea"/>
          <a:cs typeface="+mn-cs"/>
        </a:defRPr>
      </a:lvl2pPr>
      <a:lvl3pPr marL="3783444" indent="-756689" algn="l" defTabSz="3026755" rtl="0" eaLnBrk="1" latinLnBrk="0" hangingPunct="1">
        <a:lnSpc>
          <a:spcPct val="90000"/>
        </a:lnSpc>
        <a:spcBef>
          <a:spcPts val="1655"/>
        </a:spcBef>
        <a:buFont typeface="Arial" panose="020B0604020202020204" pitchFamily="34" charset="0"/>
        <a:buChar char="•"/>
        <a:defRPr sz="6620" kern="1200">
          <a:solidFill>
            <a:schemeClr val="tx1"/>
          </a:solidFill>
          <a:latin typeface="+mn-lt"/>
          <a:ea typeface="+mn-ea"/>
          <a:cs typeface="+mn-cs"/>
        </a:defRPr>
      </a:lvl3pPr>
      <a:lvl4pPr marL="5296822" indent="-756689" algn="l" defTabSz="3026755" rtl="0" eaLnBrk="1" latinLnBrk="0" hangingPunct="1">
        <a:lnSpc>
          <a:spcPct val="90000"/>
        </a:lnSpc>
        <a:spcBef>
          <a:spcPts val="1655"/>
        </a:spcBef>
        <a:buFont typeface="Arial" panose="020B0604020202020204" pitchFamily="34" charset="0"/>
        <a:buChar char="•"/>
        <a:defRPr sz="5958" kern="1200">
          <a:solidFill>
            <a:schemeClr val="tx1"/>
          </a:solidFill>
          <a:latin typeface="+mn-lt"/>
          <a:ea typeface="+mn-ea"/>
          <a:cs typeface="+mn-cs"/>
        </a:defRPr>
      </a:lvl4pPr>
      <a:lvl5pPr marL="6810200" indent="-756689" algn="l" defTabSz="3026755" rtl="0" eaLnBrk="1" latinLnBrk="0" hangingPunct="1">
        <a:lnSpc>
          <a:spcPct val="90000"/>
        </a:lnSpc>
        <a:spcBef>
          <a:spcPts val="1655"/>
        </a:spcBef>
        <a:buFont typeface="Arial" panose="020B0604020202020204" pitchFamily="34" charset="0"/>
        <a:buChar char="•"/>
        <a:defRPr sz="5958" kern="1200">
          <a:solidFill>
            <a:schemeClr val="tx1"/>
          </a:solidFill>
          <a:latin typeface="+mn-lt"/>
          <a:ea typeface="+mn-ea"/>
          <a:cs typeface="+mn-cs"/>
        </a:defRPr>
      </a:lvl5pPr>
      <a:lvl6pPr marL="8323577" indent="-756689" algn="l" defTabSz="3026755" rtl="0" eaLnBrk="1" latinLnBrk="0" hangingPunct="1">
        <a:lnSpc>
          <a:spcPct val="90000"/>
        </a:lnSpc>
        <a:spcBef>
          <a:spcPts val="1655"/>
        </a:spcBef>
        <a:buFont typeface="Arial" panose="020B0604020202020204" pitchFamily="34" charset="0"/>
        <a:buChar char="•"/>
        <a:defRPr sz="5958" kern="1200">
          <a:solidFill>
            <a:schemeClr val="tx1"/>
          </a:solidFill>
          <a:latin typeface="+mn-lt"/>
          <a:ea typeface="+mn-ea"/>
          <a:cs typeface="+mn-cs"/>
        </a:defRPr>
      </a:lvl6pPr>
      <a:lvl7pPr marL="9836955" indent="-756689" algn="l" defTabSz="3026755" rtl="0" eaLnBrk="1" latinLnBrk="0" hangingPunct="1">
        <a:lnSpc>
          <a:spcPct val="90000"/>
        </a:lnSpc>
        <a:spcBef>
          <a:spcPts val="1655"/>
        </a:spcBef>
        <a:buFont typeface="Arial" panose="020B0604020202020204" pitchFamily="34" charset="0"/>
        <a:buChar char="•"/>
        <a:defRPr sz="5958" kern="1200">
          <a:solidFill>
            <a:schemeClr val="tx1"/>
          </a:solidFill>
          <a:latin typeface="+mn-lt"/>
          <a:ea typeface="+mn-ea"/>
          <a:cs typeface="+mn-cs"/>
        </a:defRPr>
      </a:lvl7pPr>
      <a:lvl8pPr marL="11350333" indent="-756689" algn="l" defTabSz="3026755" rtl="0" eaLnBrk="1" latinLnBrk="0" hangingPunct="1">
        <a:lnSpc>
          <a:spcPct val="90000"/>
        </a:lnSpc>
        <a:spcBef>
          <a:spcPts val="1655"/>
        </a:spcBef>
        <a:buFont typeface="Arial" panose="020B0604020202020204" pitchFamily="34" charset="0"/>
        <a:buChar char="•"/>
        <a:defRPr sz="5958" kern="1200">
          <a:solidFill>
            <a:schemeClr val="tx1"/>
          </a:solidFill>
          <a:latin typeface="+mn-lt"/>
          <a:ea typeface="+mn-ea"/>
          <a:cs typeface="+mn-cs"/>
        </a:defRPr>
      </a:lvl8pPr>
      <a:lvl9pPr marL="12863711" indent="-756689" algn="l" defTabSz="3026755" rtl="0" eaLnBrk="1" latinLnBrk="0" hangingPunct="1">
        <a:lnSpc>
          <a:spcPct val="90000"/>
        </a:lnSpc>
        <a:spcBef>
          <a:spcPts val="1655"/>
        </a:spcBef>
        <a:buFont typeface="Arial" panose="020B0604020202020204" pitchFamily="34" charset="0"/>
        <a:buChar char="•"/>
        <a:defRPr sz="5958" kern="1200">
          <a:solidFill>
            <a:schemeClr val="tx1"/>
          </a:solidFill>
          <a:latin typeface="+mn-lt"/>
          <a:ea typeface="+mn-ea"/>
          <a:cs typeface="+mn-cs"/>
        </a:defRPr>
      </a:lvl9pPr>
    </p:bodyStyle>
    <p:otherStyle>
      <a:defPPr>
        <a:defRPr lang="en-US"/>
      </a:defPPr>
      <a:lvl1pPr marL="0" algn="l" defTabSz="3026755" rtl="0" eaLnBrk="1" latinLnBrk="0" hangingPunct="1">
        <a:defRPr sz="5958" kern="1200">
          <a:solidFill>
            <a:schemeClr val="tx1"/>
          </a:solidFill>
          <a:latin typeface="+mn-lt"/>
          <a:ea typeface="+mn-ea"/>
          <a:cs typeface="+mn-cs"/>
        </a:defRPr>
      </a:lvl1pPr>
      <a:lvl2pPr marL="1513378" algn="l" defTabSz="3026755" rtl="0" eaLnBrk="1" latinLnBrk="0" hangingPunct="1">
        <a:defRPr sz="5958" kern="1200">
          <a:solidFill>
            <a:schemeClr val="tx1"/>
          </a:solidFill>
          <a:latin typeface="+mn-lt"/>
          <a:ea typeface="+mn-ea"/>
          <a:cs typeface="+mn-cs"/>
        </a:defRPr>
      </a:lvl2pPr>
      <a:lvl3pPr marL="3026755" algn="l" defTabSz="3026755" rtl="0" eaLnBrk="1" latinLnBrk="0" hangingPunct="1">
        <a:defRPr sz="5958" kern="1200">
          <a:solidFill>
            <a:schemeClr val="tx1"/>
          </a:solidFill>
          <a:latin typeface="+mn-lt"/>
          <a:ea typeface="+mn-ea"/>
          <a:cs typeface="+mn-cs"/>
        </a:defRPr>
      </a:lvl3pPr>
      <a:lvl4pPr marL="4540133" algn="l" defTabSz="3026755" rtl="0" eaLnBrk="1" latinLnBrk="0" hangingPunct="1">
        <a:defRPr sz="5958" kern="1200">
          <a:solidFill>
            <a:schemeClr val="tx1"/>
          </a:solidFill>
          <a:latin typeface="+mn-lt"/>
          <a:ea typeface="+mn-ea"/>
          <a:cs typeface="+mn-cs"/>
        </a:defRPr>
      </a:lvl4pPr>
      <a:lvl5pPr marL="6053511" algn="l" defTabSz="3026755" rtl="0" eaLnBrk="1" latinLnBrk="0" hangingPunct="1">
        <a:defRPr sz="5958" kern="1200">
          <a:solidFill>
            <a:schemeClr val="tx1"/>
          </a:solidFill>
          <a:latin typeface="+mn-lt"/>
          <a:ea typeface="+mn-ea"/>
          <a:cs typeface="+mn-cs"/>
        </a:defRPr>
      </a:lvl5pPr>
      <a:lvl6pPr marL="7566889" algn="l" defTabSz="3026755" rtl="0" eaLnBrk="1" latinLnBrk="0" hangingPunct="1">
        <a:defRPr sz="5958" kern="1200">
          <a:solidFill>
            <a:schemeClr val="tx1"/>
          </a:solidFill>
          <a:latin typeface="+mn-lt"/>
          <a:ea typeface="+mn-ea"/>
          <a:cs typeface="+mn-cs"/>
        </a:defRPr>
      </a:lvl6pPr>
      <a:lvl7pPr marL="9080266" algn="l" defTabSz="3026755" rtl="0" eaLnBrk="1" latinLnBrk="0" hangingPunct="1">
        <a:defRPr sz="5958" kern="1200">
          <a:solidFill>
            <a:schemeClr val="tx1"/>
          </a:solidFill>
          <a:latin typeface="+mn-lt"/>
          <a:ea typeface="+mn-ea"/>
          <a:cs typeface="+mn-cs"/>
        </a:defRPr>
      </a:lvl7pPr>
      <a:lvl8pPr marL="10593644" algn="l" defTabSz="3026755" rtl="0" eaLnBrk="1" latinLnBrk="0" hangingPunct="1">
        <a:defRPr sz="5958" kern="1200">
          <a:solidFill>
            <a:schemeClr val="tx1"/>
          </a:solidFill>
          <a:latin typeface="+mn-lt"/>
          <a:ea typeface="+mn-ea"/>
          <a:cs typeface="+mn-cs"/>
        </a:defRPr>
      </a:lvl8pPr>
      <a:lvl9pPr marL="12107022" algn="l" defTabSz="3026755" rtl="0" eaLnBrk="1" latinLnBrk="0" hangingPunct="1">
        <a:defRPr sz="595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emf"/><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3F556B9-0114-82AC-FD7F-8E4EB26E249C}"/>
              </a:ext>
            </a:extLst>
          </p:cNvPr>
          <p:cNvPicPr>
            <a:picLocks noChangeAspect="1"/>
          </p:cNvPicPr>
          <p:nvPr/>
        </p:nvPicPr>
        <p:blipFill>
          <a:blip r:embed="rId2"/>
          <a:stretch>
            <a:fillRect/>
          </a:stretch>
        </p:blipFill>
        <p:spPr>
          <a:xfrm>
            <a:off x="17178955" y="14311031"/>
            <a:ext cx="12969711" cy="7781544"/>
          </a:xfrm>
          <a:prstGeom prst="rect">
            <a:avLst/>
          </a:prstGeom>
          <a:ln>
            <a:noFill/>
          </a:ln>
        </p:spPr>
      </p:pic>
      <p:sp>
        <p:nvSpPr>
          <p:cNvPr id="12" name="Rectangle 11">
            <a:extLst>
              <a:ext uri="{FF2B5EF4-FFF2-40B4-BE49-F238E27FC236}">
                <a16:creationId xmlns:a16="http://schemas.microsoft.com/office/drawing/2014/main" id="{72B453AB-968D-25D6-FC6F-C15531298A6D}"/>
              </a:ext>
            </a:extLst>
          </p:cNvPr>
          <p:cNvSpPr/>
          <p:nvPr/>
        </p:nvSpPr>
        <p:spPr>
          <a:xfrm>
            <a:off x="0" y="0"/>
            <a:ext cx="30267275" cy="4865914"/>
          </a:xfrm>
          <a:prstGeom prst="rect">
            <a:avLst/>
          </a:prstGeom>
          <a:gradFill>
            <a:gsLst>
              <a:gs pos="66000">
                <a:schemeClr val="accent5">
                  <a:lumMod val="40000"/>
                  <a:lumOff val="60000"/>
                </a:schemeClr>
              </a:gs>
              <a:gs pos="0">
                <a:schemeClr val="accent2">
                  <a:lumMod val="75000"/>
                </a:schemeClr>
              </a:gs>
              <a:gs pos="33000">
                <a:schemeClr val="accent2">
                  <a:lumMod val="40000"/>
                  <a:lumOff val="60000"/>
                </a:schemeClr>
              </a:gs>
              <a:gs pos="50000">
                <a:schemeClr val="bg1"/>
              </a:gs>
              <a:gs pos="100000">
                <a:srgbClr val="0088CE"/>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FC9A865D-D068-39CD-DDCC-F275D7B059F8}"/>
              </a:ext>
            </a:extLst>
          </p:cNvPr>
          <p:cNvPicPr>
            <a:picLocks noChangeAspect="1"/>
          </p:cNvPicPr>
          <p:nvPr/>
        </p:nvPicPr>
        <p:blipFill rotWithShape="1">
          <a:blip r:embed="rId3"/>
          <a:srcRect r="1089"/>
          <a:stretch/>
        </p:blipFill>
        <p:spPr>
          <a:xfrm>
            <a:off x="229735" y="6660810"/>
            <a:ext cx="11904568" cy="6735683"/>
          </a:xfrm>
          <a:prstGeom prst="rect">
            <a:avLst/>
          </a:prstGeom>
        </p:spPr>
      </p:pic>
      <p:sp>
        <p:nvSpPr>
          <p:cNvPr id="16" name="Title 1">
            <a:extLst>
              <a:ext uri="{FF2B5EF4-FFF2-40B4-BE49-F238E27FC236}">
                <a16:creationId xmlns:a16="http://schemas.microsoft.com/office/drawing/2014/main" id="{B6DE6549-56F0-B6B3-5382-2605CA0C0C01}"/>
              </a:ext>
            </a:extLst>
          </p:cNvPr>
          <p:cNvSpPr txBox="1">
            <a:spLocks/>
          </p:cNvSpPr>
          <p:nvPr/>
        </p:nvSpPr>
        <p:spPr>
          <a:xfrm>
            <a:off x="7326853" y="1211127"/>
            <a:ext cx="15613569" cy="2253634"/>
          </a:xfrm>
          <a:prstGeom prst="rect">
            <a:avLst/>
          </a:prstGeom>
          <a:noFill/>
        </p:spPr>
        <p:txBody>
          <a:bodyPr vert="horz" wrap="square" lIns="0" tIns="0" rIns="0" bIns="0" rtlCol="0" anchor="ctr" anchorCtr="0">
            <a:noAutofit/>
          </a:bodyPr>
          <a:lstStyle>
            <a:lvl1pPr marL="0" indent="0" algn="r" defTabSz="914400" rtl="0" eaLnBrk="1" latinLnBrk="0" hangingPunct="1">
              <a:lnSpc>
                <a:spcPts val="4000"/>
              </a:lnSpc>
              <a:spcBef>
                <a:spcPct val="0"/>
              </a:spcBef>
              <a:buNone/>
              <a:defRPr sz="4000" kern="1200" baseline="0">
                <a:solidFill>
                  <a:schemeClr val="bg1"/>
                </a:solidFill>
                <a:latin typeface="Arial Narrow" pitchFamily="34" charset="0"/>
                <a:ea typeface="+mj-ea"/>
                <a:cs typeface="+mj-cs"/>
              </a:defRPr>
            </a:lvl1pPr>
          </a:lstStyle>
          <a:p>
            <a:pPr algn="ctr">
              <a:lnSpc>
                <a:spcPct val="100000"/>
              </a:lnSpc>
            </a:pPr>
            <a:r>
              <a:rPr lang="en-US" sz="7000" b="1" i="0" u="none" strike="noStrike" dirty="0">
                <a:solidFill>
                  <a:srgbClr val="000000"/>
                </a:solidFill>
                <a:effectLst/>
                <a:latin typeface="Calibri" panose="020F0502020204030204" pitchFamily="34" charset="0"/>
              </a:rPr>
              <a:t>Overview of the Capture, Containment, and Return System (CCRS)</a:t>
            </a:r>
            <a:endParaRPr lang="en-US" sz="7000" b="1" dirty="0">
              <a:latin typeface="Arial" panose="020B0604020202020204" pitchFamily="34" charset="0"/>
              <a:ea typeface="Dotum" panose="020B0600000101010101" pitchFamily="34" charset="-127"/>
              <a:cs typeface="Arial" panose="020B0604020202020204" pitchFamily="34" charset="0"/>
            </a:endParaRPr>
          </a:p>
        </p:txBody>
      </p:sp>
      <p:sp>
        <p:nvSpPr>
          <p:cNvPr id="17" name="Title 1">
            <a:extLst>
              <a:ext uri="{FF2B5EF4-FFF2-40B4-BE49-F238E27FC236}">
                <a16:creationId xmlns:a16="http://schemas.microsoft.com/office/drawing/2014/main" id="{4F50FABB-FCC5-9A7D-D5D9-1A4C48A6B999}"/>
              </a:ext>
            </a:extLst>
          </p:cNvPr>
          <p:cNvSpPr txBox="1">
            <a:spLocks/>
          </p:cNvSpPr>
          <p:nvPr/>
        </p:nvSpPr>
        <p:spPr>
          <a:xfrm>
            <a:off x="8500672" y="3600617"/>
            <a:ext cx="13265928" cy="1044381"/>
          </a:xfrm>
          <a:prstGeom prst="rect">
            <a:avLst/>
          </a:prstGeom>
          <a:noFill/>
        </p:spPr>
        <p:txBody>
          <a:bodyPr vert="horz" wrap="square" lIns="0" tIns="0" rIns="0" bIns="0" rtlCol="0" anchor="ctr" anchorCtr="0">
            <a:noAutofit/>
          </a:bodyPr>
          <a:lstStyle>
            <a:lvl1pPr marL="0" indent="0" algn="r" defTabSz="914400" rtl="0" eaLnBrk="1" latinLnBrk="0" hangingPunct="1">
              <a:lnSpc>
                <a:spcPts val="4000"/>
              </a:lnSpc>
              <a:spcBef>
                <a:spcPct val="0"/>
              </a:spcBef>
              <a:buNone/>
              <a:defRPr sz="4000" kern="1200" baseline="0">
                <a:solidFill>
                  <a:schemeClr val="bg1"/>
                </a:solidFill>
                <a:latin typeface="Arial Narrow" pitchFamily="34" charset="0"/>
                <a:ea typeface="+mj-ea"/>
                <a:cs typeface="+mj-cs"/>
              </a:defRPr>
            </a:lvl1pPr>
          </a:lstStyle>
          <a:p>
            <a:pPr algn="ctr">
              <a:lnSpc>
                <a:spcPct val="100000"/>
              </a:lnSpc>
            </a:pPr>
            <a:r>
              <a:rPr lang="en-US" sz="3200" b="1" dirty="0">
                <a:solidFill>
                  <a:srgbClr val="000000"/>
                </a:solidFill>
                <a:latin typeface="Calibri" panose="020F0502020204030204" pitchFamily="34" charset="0"/>
                <a:ea typeface="Dotum" panose="020B0600000101010101" pitchFamily="34" charset="-127"/>
                <a:cs typeface="Arial" panose="020B0604020202020204" pitchFamily="34" charset="0"/>
              </a:rPr>
              <a:t>Carlie H. Zumwalt</a:t>
            </a:r>
          </a:p>
          <a:p>
            <a:pPr algn="ctr">
              <a:lnSpc>
                <a:spcPct val="100000"/>
              </a:lnSpc>
            </a:pPr>
            <a:r>
              <a:rPr lang="en-US" sz="3200" i="1" dirty="0">
                <a:solidFill>
                  <a:srgbClr val="000000"/>
                </a:solidFill>
                <a:latin typeface="Calibri" panose="020F0502020204030204" pitchFamily="34" charset="0"/>
                <a:ea typeface="Dotum" panose="020B0600000101010101" pitchFamily="34" charset="-127"/>
                <a:cs typeface="Arial" panose="020B0604020202020204" pitchFamily="34" charset="0"/>
              </a:rPr>
              <a:t>NASA Langley Research Center</a:t>
            </a:r>
            <a:endParaRPr lang="en-US" sz="3200" i="1" dirty="0">
              <a:latin typeface="Arial" panose="020B0604020202020204" pitchFamily="34" charset="0"/>
              <a:ea typeface="Dotum" panose="020B0600000101010101" pitchFamily="34" charset="-127"/>
              <a:cs typeface="Arial" panose="020B0604020202020204" pitchFamily="34" charset="0"/>
            </a:endParaRPr>
          </a:p>
        </p:txBody>
      </p:sp>
      <p:sp>
        <p:nvSpPr>
          <p:cNvPr id="18" name="Title 1">
            <a:extLst>
              <a:ext uri="{FF2B5EF4-FFF2-40B4-BE49-F238E27FC236}">
                <a16:creationId xmlns:a16="http://schemas.microsoft.com/office/drawing/2014/main" id="{B97C484B-4AC3-93FD-EB3B-D301E409202B}"/>
              </a:ext>
            </a:extLst>
          </p:cNvPr>
          <p:cNvSpPr txBox="1">
            <a:spLocks/>
          </p:cNvSpPr>
          <p:nvPr/>
        </p:nvSpPr>
        <p:spPr>
          <a:xfrm>
            <a:off x="6896071" y="207333"/>
            <a:ext cx="16475130" cy="927833"/>
          </a:xfrm>
          <a:prstGeom prst="rect">
            <a:avLst/>
          </a:prstGeom>
          <a:noFill/>
        </p:spPr>
        <p:txBody>
          <a:bodyPr vert="horz" wrap="square" lIns="0" tIns="0" rIns="0" bIns="0" rtlCol="0" anchor="ctr" anchorCtr="0">
            <a:noAutofit/>
          </a:bodyPr>
          <a:lstStyle>
            <a:lvl1pPr marL="0" indent="0" algn="r" defTabSz="914400" rtl="0" eaLnBrk="1" latinLnBrk="0" hangingPunct="1">
              <a:lnSpc>
                <a:spcPts val="4000"/>
              </a:lnSpc>
              <a:spcBef>
                <a:spcPct val="0"/>
              </a:spcBef>
              <a:buNone/>
              <a:defRPr sz="4000" kern="1200" baseline="0">
                <a:solidFill>
                  <a:schemeClr val="bg1"/>
                </a:solidFill>
                <a:latin typeface="Arial Narrow" pitchFamily="34" charset="0"/>
                <a:ea typeface="+mj-ea"/>
                <a:cs typeface="+mj-cs"/>
              </a:defRPr>
            </a:lvl1pPr>
          </a:lstStyle>
          <a:p>
            <a:pPr algn="ctr">
              <a:lnSpc>
                <a:spcPct val="100000"/>
              </a:lnSpc>
            </a:pPr>
            <a:r>
              <a:rPr lang="en-US" sz="4500" b="0" i="0" u="none" strike="noStrike" dirty="0">
                <a:solidFill>
                  <a:srgbClr val="000000"/>
                </a:solidFill>
                <a:effectLst/>
                <a:latin typeface="Calibri" panose="020F0502020204030204" pitchFamily="34" charset="0"/>
              </a:rPr>
              <a:t>20</a:t>
            </a:r>
            <a:r>
              <a:rPr lang="en-US" sz="4500" b="0" i="0" u="none" strike="noStrike" baseline="30000" dirty="0">
                <a:solidFill>
                  <a:srgbClr val="000000"/>
                </a:solidFill>
                <a:effectLst/>
                <a:latin typeface="Calibri" panose="020F0502020204030204" pitchFamily="34" charset="0"/>
              </a:rPr>
              <a:t>th</a:t>
            </a:r>
            <a:r>
              <a:rPr lang="en-US" sz="4500" b="0" i="0" u="none" strike="noStrike" dirty="0">
                <a:solidFill>
                  <a:srgbClr val="000000"/>
                </a:solidFill>
                <a:effectLst/>
                <a:latin typeface="Calibri" panose="020F0502020204030204" pitchFamily="34" charset="0"/>
              </a:rPr>
              <a:t> International Planetary Probe Workshop</a:t>
            </a:r>
            <a:endParaRPr lang="en-US" sz="4500" b="1" dirty="0">
              <a:latin typeface="Arial" panose="020B0604020202020204" pitchFamily="34" charset="0"/>
              <a:ea typeface="Dotum" panose="020B0600000101010101" pitchFamily="34" charset="-127"/>
              <a:cs typeface="Arial" panose="020B0604020202020204" pitchFamily="34" charset="0"/>
            </a:endParaRPr>
          </a:p>
        </p:txBody>
      </p:sp>
      <p:pic>
        <p:nvPicPr>
          <p:cNvPr id="19" name="Picture 18">
            <a:extLst>
              <a:ext uri="{FF2B5EF4-FFF2-40B4-BE49-F238E27FC236}">
                <a16:creationId xmlns:a16="http://schemas.microsoft.com/office/drawing/2014/main" id="{7C282052-489B-7526-288B-196AE4983C9D}"/>
              </a:ext>
            </a:extLst>
          </p:cNvPr>
          <p:cNvPicPr>
            <a:picLocks noChangeAspect="1"/>
          </p:cNvPicPr>
          <p:nvPr/>
        </p:nvPicPr>
        <p:blipFill>
          <a:blip r:embed="rId4"/>
          <a:stretch>
            <a:fillRect/>
          </a:stretch>
        </p:blipFill>
        <p:spPr>
          <a:xfrm>
            <a:off x="816935" y="604157"/>
            <a:ext cx="3657600" cy="3657600"/>
          </a:xfrm>
          <a:prstGeom prst="rect">
            <a:avLst/>
          </a:prstGeom>
        </p:spPr>
      </p:pic>
      <p:grpSp>
        <p:nvGrpSpPr>
          <p:cNvPr id="22" name="Group 21">
            <a:extLst>
              <a:ext uri="{FF2B5EF4-FFF2-40B4-BE49-F238E27FC236}">
                <a16:creationId xmlns:a16="http://schemas.microsoft.com/office/drawing/2014/main" id="{5EC8D093-75B8-4DDB-89EE-B33508964E99}"/>
              </a:ext>
            </a:extLst>
          </p:cNvPr>
          <p:cNvGrpSpPr/>
          <p:nvPr/>
        </p:nvGrpSpPr>
        <p:grpSpPr>
          <a:xfrm>
            <a:off x="349066" y="5260282"/>
            <a:ext cx="29569143" cy="2564338"/>
            <a:chOff x="349066" y="5260282"/>
            <a:chExt cx="29569143" cy="2564338"/>
          </a:xfrm>
        </p:grpSpPr>
        <p:sp>
          <p:nvSpPr>
            <p:cNvPr id="15" name="TextBox 14">
              <a:extLst>
                <a:ext uri="{FF2B5EF4-FFF2-40B4-BE49-F238E27FC236}">
                  <a16:creationId xmlns:a16="http://schemas.microsoft.com/office/drawing/2014/main" id="{74A4C554-6CF7-1BC3-7AA2-F8212D6BF576}"/>
                </a:ext>
              </a:extLst>
            </p:cNvPr>
            <p:cNvSpPr txBox="1"/>
            <p:nvPr/>
          </p:nvSpPr>
          <p:spPr>
            <a:xfrm>
              <a:off x="349066" y="5260282"/>
              <a:ext cx="29569143" cy="1046440"/>
            </a:xfrm>
            <a:prstGeom prst="rect">
              <a:avLst/>
            </a:prstGeom>
            <a:solidFill>
              <a:schemeClr val="bg1">
                <a:lumMod val="95000"/>
              </a:schemeClr>
            </a:solidFill>
            <a:ln w="38100">
              <a:solidFill>
                <a:schemeClr val="bg1">
                  <a:lumMod val="50000"/>
                </a:schemeClr>
              </a:solidFill>
            </a:ln>
          </p:spPr>
          <p:txBody>
            <a:bodyPr wrap="square" lIns="182880" tIns="91440" rIns="182880" bIns="91440" rtlCol="0" anchor="ctr">
              <a:spAutoFit/>
            </a:bodyPr>
            <a:lstStyle/>
            <a:p>
              <a:r>
                <a:rPr lang="en-US" sz="2800" dirty="0">
                  <a:solidFill>
                    <a:srgbClr val="000000"/>
                  </a:solidFill>
                  <a:effectLst/>
                  <a:ea typeface="Times New Roman" panose="02020603050405020304" pitchFamily="18" charset="0"/>
                  <a:cs typeface="Arial" panose="020B0604020202020204" pitchFamily="34" charset="0"/>
                </a:rPr>
                <a:t>The </a:t>
              </a:r>
              <a:r>
                <a:rPr lang="en-US" sz="2800" b="1" dirty="0">
                  <a:solidFill>
                    <a:srgbClr val="000000"/>
                  </a:solidFill>
                  <a:effectLst/>
                  <a:ea typeface="Times New Roman" panose="02020603050405020304" pitchFamily="18" charset="0"/>
                  <a:cs typeface="Arial" panose="020B0604020202020204" pitchFamily="34" charset="0"/>
                </a:rPr>
                <a:t>Capture, Containment and Return System (CCRS)</a:t>
              </a:r>
              <a:r>
                <a:rPr lang="en-US" sz="2800" dirty="0">
                  <a:solidFill>
                    <a:srgbClr val="000000"/>
                  </a:solidFill>
                  <a:effectLst/>
                  <a:ea typeface="Times New Roman" panose="02020603050405020304" pitchFamily="18" charset="0"/>
                  <a:cs typeface="Arial" panose="020B0604020202020204" pitchFamily="34" charset="0"/>
                </a:rPr>
                <a:t> is a Goddard Spaceflight Center managed and operated payload on the European Space Agency’s Earth Return Orbiter (ERO) Mission, which is part of the Mars Sample Return (MSR) program. The objective of the MSR program is to collect samples from the surface of Mars and return those samples to Earth for scientific research. </a:t>
              </a:r>
              <a:endParaRPr lang="en-US" sz="2800" dirty="0">
                <a:effectLst/>
                <a:ea typeface="Times New Roman" panose="02020603050405020304" pitchFamily="18" charset="0"/>
                <a:cs typeface="Arial" panose="020B0604020202020204" pitchFamily="34" charset="0"/>
              </a:endParaRPr>
            </a:p>
          </p:txBody>
        </p:sp>
        <p:sp>
          <p:nvSpPr>
            <p:cNvPr id="20" name="TextBox 19">
              <a:extLst>
                <a:ext uri="{FF2B5EF4-FFF2-40B4-BE49-F238E27FC236}">
                  <a16:creationId xmlns:a16="http://schemas.microsoft.com/office/drawing/2014/main" id="{A490A7D6-56B8-7442-896B-3C251D5410E9}"/>
                </a:ext>
              </a:extLst>
            </p:cNvPr>
            <p:cNvSpPr txBox="1"/>
            <p:nvPr/>
          </p:nvSpPr>
          <p:spPr>
            <a:xfrm>
              <a:off x="12461358" y="6347292"/>
              <a:ext cx="17456851" cy="1477328"/>
            </a:xfrm>
            <a:prstGeom prst="rect">
              <a:avLst/>
            </a:prstGeom>
            <a:solidFill>
              <a:schemeClr val="bg1">
                <a:lumMod val="95000"/>
              </a:schemeClr>
            </a:solidFill>
            <a:ln w="38100">
              <a:solidFill>
                <a:schemeClr val="bg1">
                  <a:lumMod val="50000"/>
                </a:schemeClr>
              </a:solidFill>
            </a:ln>
          </p:spPr>
          <p:txBody>
            <a:bodyPr wrap="square" lIns="182880" tIns="91440" rIns="182880" bIns="91440" rtlCol="0" anchor="ctr">
              <a:spAutoFit/>
            </a:bodyPr>
            <a:lstStyle/>
            <a:p>
              <a:r>
                <a:rPr lang="en-US" sz="2800" dirty="0">
                  <a:solidFill>
                    <a:srgbClr val="000000"/>
                  </a:solidFill>
                  <a:effectLst/>
                  <a:ea typeface="Times New Roman" panose="02020603050405020304" pitchFamily="18" charset="0"/>
                  <a:cs typeface="Arial" panose="020B0604020202020204" pitchFamily="34" charset="0"/>
                </a:rPr>
                <a:t>CCRS </a:t>
              </a:r>
              <a:r>
                <a:rPr lang="en-US" sz="2800" dirty="0">
                  <a:solidFill>
                    <a:srgbClr val="000000"/>
                  </a:solidFill>
                  <a:ea typeface="Times New Roman" panose="02020603050405020304" pitchFamily="18" charset="0"/>
                  <a:cs typeface="Arial" panose="020B0604020202020204" pitchFamily="34" charset="0"/>
                </a:rPr>
                <a:t>is </a:t>
              </a:r>
              <a:r>
                <a:rPr lang="en-US" sz="2800" dirty="0">
                  <a:solidFill>
                    <a:srgbClr val="000000"/>
                  </a:solidFill>
                  <a:effectLst/>
                  <a:ea typeface="Times New Roman" panose="02020603050405020304" pitchFamily="18" charset="0"/>
                  <a:cs typeface="Arial" panose="020B0604020202020204" pitchFamily="34" charset="0"/>
                </a:rPr>
                <a:t>a key element in the final step of the MSR program. The primary mission for CCRS begins with the capture of the Orbiting Sample (OS) in Low Mars Orbit and concludes with the landing of the passive Earth Entry Syste</a:t>
              </a:r>
              <a:r>
                <a:rPr lang="en-US" sz="2800" dirty="0">
                  <a:solidFill>
                    <a:srgbClr val="000000"/>
                  </a:solidFill>
                  <a:ea typeface="Times New Roman" panose="02020603050405020304" pitchFamily="18" charset="0"/>
                  <a:cs typeface="Arial" panose="020B0604020202020204" pitchFamily="34" charset="0"/>
                </a:rPr>
                <a:t>m at the Utah Test and Training Range (UTTR). This poster outlines the journey the OS would take from capture to UTTR.</a:t>
              </a:r>
              <a:endParaRPr lang="en-US" sz="2800" dirty="0">
                <a:effectLst/>
                <a:ea typeface="Times New Roman" panose="02020603050405020304" pitchFamily="18" charset="0"/>
                <a:cs typeface="Arial" panose="020B0604020202020204" pitchFamily="34" charset="0"/>
              </a:endParaRPr>
            </a:p>
          </p:txBody>
        </p:sp>
      </p:grpSp>
      <p:sp>
        <p:nvSpPr>
          <p:cNvPr id="23" name="TextBox 22">
            <a:extLst>
              <a:ext uri="{FF2B5EF4-FFF2-40B4-BE49-F238E27FC236}">
                <a16:creationId xmlns:a16="http://schemas.microsoft.com/office/drawing/2014/main" id="{82DE3D61-DA40-6ECC-DDC9-970163DAC815}"/>
              </a:ext>
            </a:extLst>
          </p:cNvPr>
          <p:cNvSpPr txBox="1"/>
          <p:nvPr/>
        </p:nvSpPr>
        <p:spPr>
          <a:xfrm>
            <a:off x="12461357" y="8140193"/>
            <a:ext cx="17456851" cy="1046440"/>
          </a:xfrm>
          <a:prstGeom prst="rect">
            <a:avLst/>
          </a:prstGeom>
          <a:solidFill>
            <a:schemeClr val="bg1">
              <a:lumMod val="95000"/>
            </a:schemeClr>
          </a:solidFill>
          <a:ln w="38100">
            <a:solidFill>
              <a:schemeClr val="bg1">
                <a:lumMod val="50000"/>
              </a:schemeClr>
            </a:solidFill>
          </a:ln>
        </p:spPr>
        <p:txBody>
          <a:bodyPr wrap="square" lIns="182880" tIns="91440" rIns="182880" bIns="91440" rtlCol="0" anchor="ctr">
            <a:spAutoFit/>
          </a:bodyPr>
          <a:lstStyle/>
          <a:p>
            <a:r>
              <a:rPr lang="en-US" sz="2800" dirty="0"/>
              <a:t>CCRS applies a set of Planetary Protection measures </a:t>
            </a:r>
            <a:r>
              <a:rPr lang="en-US" sz="2800" dirty="0">
                <a:solidFill>
                  <a:srgbClr val="000000"/>
                </a:solidFill>
                <a:effectLst/>
                <a:ea typeface="Times New Roman" panose="02020603050405020304" pitchFamily="18" charset="0"/>
              </a:rPr>
              <a:t>which affirm the need for protecting solar system bodies from potentially harmful contamination by terrestrial materials. These are important for understanding the CCRS design.</a:t>
            </a:r>
            <a:endParaRPr lang="en-US" sz="2800" dirty="0">
              <a:effectLst/>
              <a:ea typeface="Times New Roman" panose="02020603050405020304" pitchFamily="18" charset="0"/>
              <a:cs typeface="Arial" panose="020B0604020202020204" pitchFamily="34" charset="0"/>
            </a:endParaRPr>
          </a:p>
        </p:txBody>
      </p:sp>
      <p:sp>
        <p:nvSpPr>
          <p:cNvPr id="24" name="TextBox 23">
            <a:extLst>
              <a:ext uri="{FF2B5EF4-FFF2-40B4-BE49-F238E27FC236}">
                <a16:creationId xmlns:a16="http://schemas.microsoft.com/office/drawing/2014/main" id="{D96170AD-AD11-5CFC-C9C2-099563246D61}"/>
              </a:ext>
            </a:extLst>
          </p:cNvPr>
          <p:cNvSpPr txBox="1"/>
          <p:nvPr/>
        </p:nvSpPr>
        <p:spPr>
          <a:xfrm>
            <a:off x="12461356" y="9233471"/>
            <a:ext cx="9448512" cy="4621778"/>
          </a:xfrm>
          <a:prstGeom prst="rect">
            <a:avLst/>
          </a:prstGeom>
          <a:solidFill>
            <a:schemeClr val="bg1">
              <a:lumMod val="95000"/>
            </a:schemeClr>
          </a:solidFill>
          <a:ln w="38100">
            <a:solidFill>
              <a:schemeClr val="bg1">
                <a:lumMod val="50000"/>
              </a:schemeClr>
            </a:solidFill>
          </a:ln>
        </p:spPr>
        <p:txBody>
          <a:bodyPr wrap="square" lIns="182880" tIns="91440" rIns="182880" bIns="91440" rtlCol="0" anchor="ctr">
            <a:spAutoFit/>
          </a:bodyPr>
          <a:lstStyle/>
          <a:p>
            <a:pPr>
              <a:spcBef>
                <a:spcPts val="4000"/>
              </a:spcBef>
            </a:pPr>
            <a:r>
              <a:rPr lang="en-US" sz="2800" b="1" dirty="0">
                <a:solidFill>
                  <a:srgbClr val="000000"/>
                </a:solidFill>
                <a:effectLst/>
                <a:ea typeface="Times New Roman" panose="02020603050405020304" pitchFamily="18" charset="0"/>
                <a:cs typeface="Arial" panose="020B0604020202020204" pitchFamily="34" charset="0"/>
              </a:rPr>
              <a:t>Backward</a:t>
            </a:r>
            <a:r>
              <a:rPr lang="en-US" sz="2800" b="1" dirty="0">
                <a:solidFill>
                  <a:srgbClr val="000000"/>
                </a:solidFill>
                <a:ea typeface="Times New Roman" panose="02020603050405020304" pitchFamily="18" charset="0"/>
                <a:cs typeface="Arial" panose="020B0604020202020204" pitchFamily="34" charset="0"/>
              </a:rPr>
              <a:t> Planetary Protection </a:t>
            </a:r>
            <a:r>
              <a:rPr lang="en-US" sz="2800" dirty="0">
                <a:solidFill>
                  <a:srgbClr val="000000"/>
                </a:solidFill>
                <a:ea typeface="Times New Roman" panose="02020603050405020304" pitchFamily="18" charset="0"/>
                <a:cs typeface="Arial" panose="020B0604020202020204" pitchFamily="34" charset="0"/>
              </a:rPr>
              <a:t>is concerned with protecting Earth from Mars contamination.</a:t>
            </a:r>
          </a:p>
          <a:p>
            <a:pPr marL="274320" indent="-274320">
              <a:spcBef>
                <a:spcPts val="400"/>
              </a:spcBef>
              <a:spcAft>
                <a:spcPts val="200"/>
              </a:spcAft>
              <a:buFont typeface="Arial" panose="020B0604020202020204" pitchFamily="34" charset="0"/>
              <a:buChar char="•"/>
            </a:pPr>
            <a:r>
              <a:rPr lang="en-US" sz="2800" dirty="0">
                <a:solidFill>
                  <a:srgbClr val="000000"/>
                </a:solidFill>
                <a:effectLst/>
                <a:ea typeface="Times New Roman" panose="02020603050405020304" pitchFamily="18" charset="0"/>
                <a:cs typeface="Times New Roman" panose="02020603050405020304" pitchFamily="18" charset="0"/>
              </a:rPr>
              <a:t>CCRS is classified as “Class V(r) Restricted Return”, which requires the spacecraft to “break the chain of contact” (BTC) with Mars in order to prohibit uncontrolled transmission and release of Mars material into Earth’s biosphere.  </a:t>
            </a:r>
          </a:p>
          <a:p>
            <a:pPr marL="274320" indent="-274320">
              <a:spcBef>
                <a:spcPts val="400"/>
              </a:spcBef>
              <a:spcAft>
                <a:spcPts val="200"/>
              </a:spcAft>
              <a:buFont typeface="Arial" panose="020B0604020202020204" pitchFamily="34" charset="0"/>
              <a:buChar char="•"/>
            </a:pPr>
            <a:r>
              <a:rPr lang="en-US" sz="2800" dirty="0">
                <a:effectLst/>
                <a:ea typeface="Times New Roman" panose="02020603050405020304" pitchFamily="18" charset="0"/>
                <a:cs typeface="Arial" panose="020B0604020202020204" pitchFamily="34" charset="0"/>
              </a:rPr>
              <a:t>BTC is addressed in several elements of the CCRS design, from the use of active UV illumination of the OS, the use of a secondary containment vessel (SCV) around the OS, and passive heat sterilization of the EES during Earth entry. </a:t>
            </a:r>
            <a:r>
              <a:rPr lang="en-US" sz="2800" dirty="0">
                <a:ea typeface="Times New Roman" panose="02020603050405020304" pitchFamily="18" charset="0"/>
                <a:cs typeface="Arial" panose="020B0604020202020204" pitchFamily="34" charset="0"/>
              </a:rPr>
              <a:t> </a:t>
            </a:r>
            <a:endParaRPr lang="en-US" sz="2800" dirty="0">
              <a:effectLst/>
              <a:ea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1D2E2F44-0EAA-B9FE-A471-EE696183222A}"/>
              </a:ext>
            </a:extLst>
          </p:cNvPr>
          <p:cNvSpPr txBox="1"/>
          <p:nvPr/>
        </p:nvSpPr>
        <p:spPr>
          <a:xfrm>
            <a:off x="22128480" y="9238525"/>
            <a:ext cx="7789727" cy="2390398"/>
          </a:xfrm>
          <a:prstGeom prst="rect">
            <a:avLst/>
          </a:prstGeom>
          <a:solidFill>
            <a:schemeClr val="bg1">
              <a:lumMod val="95000"/>
            </a:schemeClr>
          </a:solidFill>
          <a:ln w="38100">
            <a:solidFill>
              <a:schemeClr val="bg1">
                <a:lumMod val="50000"/>
              </a:schemeClr>
            </a:solidFill>
          </a:ln>
        </p:spPr>
        <p:txBody>
          <a:bodyPr wrap="square" lIns="182880" tIns="91440" rIns="182880" bIns="91440" rtlCol="0" anchor="ctr">
            <a:spAutoFit/>
          </a:bodyPr>
          <a:lstStyle/>
          <a:p>
            <a:r>
              <a:rPr lang="en-US" sz="2800" b="1" dirty="0">
                <a:solidFill>
                  <a:srgbClr val="000000"/>
                </a:solidFill>
                <a:ea typeface="Times New Roman" panose="02020603050405020304" pitchFamily="18" charset="0"/>
                <a:cs typeface="Arial" panose="020B0604020202020204" pitchFamily="34" charset="0"/>
              </a:rPr>
              <a:t>Forward Planetary Protection </a:t>
            </a:r>
            <a:r>
              <a:rPr lang="en-US" sz="2800" dirty="0">
                <a:solidFill>
                  <a:srgbClr val="000000"/>
                </a:solidFill>
                <a:ea typeface="Times New Roman" panose="02020603050405020304" pitchFamily="18" charset="0"/>
                <a:cs typeface="Arial" panose="020B0604020202020204" pitchFamily="34" charset="0"/>
              </a:rPr>
              <a:t>is concerned with protecting Mars from Earth contamination. </a:t>
            </a:r>
          </a:p>
          <a:p>
            <a:pPr marL="274320" indent="-274320">
              <a:spcBef>
                <a:spcPts val="400"/>
              </a:spcBef>
              <a:spcAft>
                <a:spcPts val="200"/>
              </a:spcAft>
              <a:buFont typeface="Arial" panose="020B0604020202020204" pitchFamily="34" charset="0"/>
              <a:buChar char="•"/>
            </a:pPr>
            <a:r>
              <a:rPr lang="en-US" sz="2800" dirty="0">
                <a:solidFill>
                  <a:srgbClr val="000000"/>
                </a:solidFill>
                <a:effectLst/>
                <a:ea typeface="Times New Roman" panose="02020603050405020304" pitchFamily="18" charset="0"/>
                <a:cs typeface="Arial" panose="020B0604020202020204" pitchFamily="34" charset="0"/>
              </a:rPr>
              <a:t>CCRS is classifie</a:t>
            </a:r>
            <a:r>
              <a:rPr lang="en-US" sz="2800" dirty="0">
                <a:solidFill>
                  <a:srgbClr val="000000"/>
                </a:solidFill>
                <a:ea typeface="Times New Roman" panose="02020603050405020304" pitchFamily="18" charset="0"/>
                <a:cs typeface="Arial" panose="020B0604020202020204" pitchFamily="34" charset="0"/>
              </a:rPr>
              <a:t>d as a “Category III Flyby/Orbiter” which is addressed through ERO orbit stability and compatibility with bioburden assessments. </a:t>
            </a:r>
            <a:endParaRPr lang="en-US" sz="2800" dirty="0">
              <a:effectLst/>
              <a:ea typeface="Times New Roman" panose="02020603050405020304" pitchFamily="18" charset="0"/>
              <a:cs typeface="Arial" panose="020B0604020202020204" pitchFamily="34" charset="0"/>
            </a:endParaRPr>
          </a:p>
        </p:txBody>
      </p:sp>
      <p:sp>
        <p:nvSpPr>
          <p:cNvPr id="31" name="TextBox 30">
            <a:extLst>
              <a:ext uri="{FF2B5EF4-FFF2-40B4-BE49-F238E27FC236}">
                <a16:creationId xmlns:a16="http://schemas.microsoft.com/office/drawing/2014/main" id="{E891B648-6E72-5ABA-564A-BB20107EFDC5}"/>
              </a:ext>
            </a:extLst>
          </p:cNvPr>
          <p:cNvSpPr txBox="1"/>
          <p:nvPr/>
        </p:nvSpPr>
        <p:spPr>
          <a:xfrm>
            <a:off x="208469" y="13590550"/>
            <a:ext cx="11904569" cy="477054"/>
          </a:xfrm>
          <a:prstGeom prst="rect">
            <a:avLst/>
          </a:prstGeom>
          <a:noFill/>
        </p:spPr>
        <p:txBody>
          <a:bodyPr wrap="square" rtlCol="0">
            <a:spAutoFit/>
          </a:bodyPr>
          <a:lstStyle/>
          <a:p>
            <a:pPr algn="ctr"/>
            <a:r>
              <a:rPr lang="en-US" sz="2500" b="1" dirty="0"/>
              <a:t>Mars Sample Return Concept of Operations</a:t>
            </a:r>
          </a:p>
        </p:txBody>
      </p:sp>
      <p:pic>
        <p:nvPicPr>
          <p:cNvPr id="33" name="Picture 32" descr="A group of screws on the ground&#10;&#10;Description automatically generated">
            <a:extLst>
              <a:ext uri="{FF2B5EF4-FFF2-40B4-BE49-F238E27FC236}">
                <a16:creationId xmlns:a16="http://schemas.microsoft.com/office/drawing/2014/main" id="{C6A7A1F3-5AE4-7305-8806-969D469710F2}"/>
              </a:ext>
            </a:extLst>
          </p:cNvPr>
          <p:cNvPicPr>
            <a:picLocks noChangeAspect="1"/>
          </p:cNvPicPr>
          <p:nvPr/>
        </p:nvPicPr>
        <p:blipFill rotWithShape="1">
          <a:blip r:embed="rId5"/>
          <a:srcRect t="36167" b="26969"/>
          <a:stretch/>
        </p:blipFill>
        <p:spPr>
          <a:xfrm>
            <a:off x="22128480" y="11898972"/>
            <a:ext cx="7751282" cy="1606517"/>
          </a:xfrm>
          <a:prstGeom prst="rect">
            <a:avLst/>
          </a:prstGeom>
        </p:spPr>
      </p:pic>
      <p:sp>
        <p:nvSpPr>
          <p:cNvPr id="34" name="TextBox 33">
            <a:extLst>
              <a:ext uri="{FF2B5EF4-FFF2-40B4-BE49-F238E27FC236}">
                <a16:creationId xmlns:a16="http://schemas.microsoft.com/office/drawing/2014/main" id="{44B3E681-4540-4E99-0E4D-078621DE463E}"/>
              </a:ext>
            </a:extLst>
          </p:cNvPr>
          <p:cNvSpPr txBox="1"/>
          <p:nvPr/>
        </p:nvSpPr>
        <p:spPr>
          <a:xfrm>
            <a:off x="22128479" y="13590550"/>
            <a:ext cx="7789727" cy="477054"/>
          </a:xfrm>
          <a:prstGeom prst="rect">
            <a:avLst/>
          </a:prstGeom>
          <a:noFill/>
        </p:spPr>
        <p:txBody>
          <a:bodyPr wrap="square" rtlCol="0">
            <a:spAutoFit/>
          </a:bodyPr>
          <a:lstStyle/>
          <a:p>
            <a:pPr algn="ctr"/>
            <a:r>
              <a:rPr lang="en-US" sz="2500" b="1" dirty="0"/>
              <a:t>Sample Depot as of February 2023</a:t>
            </a:r>
          </a:p>
        </p:txBody>
      </p:sp>
      <p:sp>
        <p:nvSpPr>
          <p:cNvPr id="35" name="TextBox 34">
            <a:extLst>
              <a:ext uri="{FF2B5EF4-FFF2-40B4-BE49-F238E27FC236}">
                <a16:creationId xmlns:a16="http://schemas.microsoft.com/office/drawing/2014/main" id="{34513EC1-C2A6-4EC1-CE0A-41FCDEC1BD13}"/>
              </a:ext>
            </a:extLst>
          </p:cNvPr>
          <p:cNvSpPr txBox="1"/>
          <p:nvPr/>
        </p:nvSpPr>
        <p:spPr>
          <a:xfrm>
            <a:off x="349067" y="14362409"/>
            <a:ext cx="13340575" cy="1046440"/>
          </a:xfrm>
          <a:prstGeom prst="rect">
            <a:avLst/>
          </a:prstGeom>
          <a:solidFill>
            <a:schemeClr val="bg1">
              <a:lumMod val="95000"/>
            </a:schemeClr>
          </a:solidFill>
          <a:ln w="38100">
            <a:solidFill>
              <a:schemeClr val="bg1">
                <a:lumMod val="50000"/>
              </a:schemeClr>
            </a:solidFill>
          </a:ln>
        </p:spPr>
        <p:txBody>
          <a:bodyPr wrap="square" lIns="182880" tIns="91440" rIns="182880" bIns="91440" rtlCol="0" anchor="ctr">
            <a:spAutoFit/>
          </a:bodyPr>
          <a:lstStyle/>
          <a:p>
            <a:r>
              <a:rPr lang="en-US" sz="2800" dirty="0">
                <a:solidFill>
                  <a:srgbClr val="000000"/>
                </a:solidFill>
                <a:effectLst/>
                <a:ea typeface="Times New Roman" panose="02020603050405020304" pitchFamily="18" charset="0"/>
                <a:cs typeface="Arial" panose="020B0604020202020204" pitchFamily="34" charset="0"/>
              </a:rPr>
              <a:t>CCRS has </a:t>
            </a:r>
            <a:r>
              <a:rPr lang="en-US" sz="2800" b="1" dirty="0">
                <a:solidFill>
                  <a:srgbClr val="000000"/>
                </a:solidFill>
                <a:effectLst/>
                <a:ea typeface="Times New Roman" panose="02020603050405020304" pitchFamily="18" charset="0"/>
                <a:cs typeface="Arial" panose="020B0604020202020204" pitchFamily="34" charset="0"/>
              </a:rPr>
              <a:t>five mission phases </a:t>
            </a:r>
            <a:r>
              <a:rPr lang="en-US" sz="2800" dirty="0">
                <a:solidFill>
                  <a:srgbClr val="000000"/>
                </a:solidFill>
                <a:effectLst/>
                <a:ea typeface="Times New Roman" panose="02020603050405020304" pitchFamily="18" charset="0"/>
                <a:cs typeface="Arial" panose="020B0604020202020204" pitchFamily="34" charset="0"/>
              </a:rPr>
              <a:t>that are outlined in chronological order below. Each phase immediately follows the preceding phase; there is no gap in time between phases. </a:t>
            </a:r>
            <a:endParaRPr lang="en-US" sz="2800" dirty="0">
              <a:effectLst/>
              <a:ea typeface="Times New Roman" panose="02020603050405020304" pitchFamily="18" charset="0"/>
              <a:cs typeface="Arial" panose="020B0604020202020204" pitchFamily="34" charset="0"/>
            </a:endParaRPr>
          </a:p>
        </p:txBody>
      </p:sp>
      <p:sp>
        <p:nvSpPr>
          <p:cNvPr id="36" name="TextBox 35">
            <a:extLst>
              <a:ext uri="{FF2B5EF4-FFF2-40B4-BE49-F238E27FC236}">
                <a16:creationId xmlns:a16="http://schemas.microsoft.com/office/drawing/2014/main" id="{2782BC39-3A98-A69A-0B1F-CE36C829D0E0}"/>
              </a:ext>
            </a:extLst>
          </p:cNvPr>
          <p:cNvSpPr txBox="1"/>
          <p:nvPr/>
        </p:nvSpPr>
        <p:spPr>
          <a:xfrm>
            <a:off x="17178954" y="22010170"/>
            <a:ext cx="12805119" cy="477054"/>
          </a:xfrm>
          <a:prstGeom prst="rect">
            <a:avLst/>
          </a:prstGeom>
          <a:noFill/>
        </p:spPr>
        <p:txBody>
          <a:bodyPr wrap="square" rtlCol="0">
            <a:spAutoFit/>
          </a:bodyPr>
          <a:lstStyle/>
          <a:p>
            <a:pPr algn="ctr"/>
            <a:r>
              <a:rPr lang="en-US" sz="2500" b="1" dirty="0"/>
              <a:t>Identification of Major CCRS Payload Systems</a:t>
            </a:r>
          </a:p>
        </p:txBody>
      </p:sp>
      <p:sp>
        <p:nvSpPr>
          <p:cNvPr id="37" name="TextBox 36">
            <a:extLst>
              <a:ext uri="{FF2B5EF4-FFF2-40B4-BE49-F238E27FC236}">
                <a16:creationId xmlns:a16="http://schemas.microsoft.com/office/drawing/2014/main" id="{0DF4F578-A668-B31B-A02C-E8D4F20904E5}"/>
              </a:ext>
            </a:extLst>
          </p:cNvPr>
          <p:cNvSpPr txBox="1"/>
          <p:nvPr/>
        </p:nvSpPr>
        <p:spPr>
          <a:xfrm>
            <a:off x="349066" y="16045111"/>
            <a:ext cx="15674220" cy="2467342"/>
          </a:xfrm>
          <a:prstGeom prst="rect">
            <a:avLst/>
          </a:prstGeom>
          <a:solidFill>
            <a:schemeClr val="accent2">
              <a:lumMod val="20000"/>
              <a:lumOff val="80000"/>
            </a:schemeClr>
          </a:solidFill>
          <a:ln w="38100">
            <a:gradFill>
              <a:gsLst>
                <a:gs pos="0">
                  <a:srgbClr val="0088CE"/>
                </a:gs>
                <a:gs pos="33000">
                  <a:schemeClr val="accent5">
                    <a:lumMod val="40000"/>
                    <a:lumOff val="60000"/>
                  </a:schemeClr>
                </a:gs>
                <a:gs pos="66000">
                  <a:schemeClr val="accent2">
                    <a:lumMod val="40000"/>
                    <a:lumOff val="60000"/>
                  </a:schemeClr>
                </a:gs>
                <a:gs pos="100000">
                  <a:schemeClr val="accent2">
                    <a:lumMod val="75000"/>
                  </a:schemeClr>
                </a:gs>
              </a:gsLst>
              <a:lin ang="0" scaled="0"/>
            </a:gradFill>
          </a:ln>
        </p:spPr>
        <p:txBody>
          <a:bodyPr wrap="square" lIns="182880" tIns="91440" rIns="182880" bIns="91440" rtlCol="0" anchor="ctr">
            <a:spAutoFit/>
          </a:bodyPr>
          <a:lstStyle/>
          <a:p>
            <a:pPr>
              <a:spcBef>
                <a:spcPts val="4000"/>
              </a:spcBef>
            </a:pPr>
            <a:r>
              <a:rPr lang="en-US" sz="2800" b="1" dirty="0">
                <a:solidFill>
                  <a:srgbClr val="000000"/>
                </a:solidFill>
                <a:ea typeface="Times New Roman" panose="02020603050405020304" pitchFamily="18" charset="0"/>
                <a:cs typeface="Arial" panose="020B0604020202020204" pitchFamily="34" charset="0"/>
              </a:rPr>
              <a:t>Phase 1: Launch, Commissioning, and Outbound Transfer (LCOT)</a:t>
            </a:r>
          </a:p>
          <a:p>
            <a:pPr marL="274320" marR="0" lvl="1" indent="-274320">
              <a:spcBef>
                <a:spcPts val="400"/>
              </a:spcBef>
              <a:spcAft>
                <a:spcPts val="200"/>
              </a:spcAft>
              <a:buFont typeface="Arial" panose="020B0604020202020204" pitchFamily="34" charset="0"/>
              <a:buChar char="•"/>
            </a:pPr>
            <a:r>
              <a:rPr lang="en-US" sz="2800" dirty="0">
                <a:solidFill>
                  <a:srgbClr val="000000"/>
                </a:solidFill>
                <a:effectLst/>
                <a:ea typeface="Times New Roman" panose="02020603050405020304" pitchFamily="18" charset="0"/>
                <a:cs typeface="Times New Roman" panose="02020603050405020304" pitchFamily="18" charset="0"/>
              </a:rPr>
              <a:t>The LCOT phase starts with the arrival of ERO/CCRS at the launch site and ends with ERO’s arrival in low Mars orbit, to begin rendezvous operations with the OS. It is th</a:t>
            </a:r>
            <a:r>
              <a:rPr lang="en-US" sz="2800" dirty="0">
                <a:solidFill>
                  <a:srgbClr val="000000"/>
                </a:solidFill>
                <a:ea typeface="Times New Roman" panose="02020603050405020304" pitchFamily="18" charset="0"/>
                <a:cs typeface="Times New Roman" panose="02020603050405020304" pitchFamily="18" charset="0"/>
              </a:rPr>
              <a:t>e longest of the CCRS phases.</a:t>
            </a:r>
            <a:endParaRPr lang="en-US" sz="2800" dirty="0">
              <a:effectLst/>
              <a:ea typeface="Times New Roman" panose="02020603050405020304" pitchFamily="18" charset="0"/>
              <a:cs typeface="Times New Roman" panose="02020603050405020304" pitchFamily="18" charset="0"/>
            </a:endParaRPr>
          </a:p>
          <a:p>
            <a:pPr marL="274320" marR="0" lvl="1" indent="-274320">
              <a:spcBef>
                <a:spcPts val="400"/>
              </a:spcBef>
              <a:spcAft>
                <a:spcPts val="200"/>
              </a:spcAft>
              <a:buFont typeface="Arial" panose="020B0604020202020204" pitchFamily="34" charset="0"/>
              <a:buChar char="•"/>
            </a:pPr>
            <a:r>
              <a:rPr lang="en-US" sz="2800" dirty="0">
                <a:solidFill>
                  <a:srgbClr val="000000"/>
                </a:solidFill>
                <a:effectLst/>
                <a:ea typeface="Times New Roman" panose="02020603050405020304" pitchFamily="18" charset="0"/>
                <a:cs typeface="Times New Roman" panose="02020603050405020304" pitchFamily="18" charset="0"/>
              </a:rPr>
              <a:t>For the majority of this phase CCRS is powere</a:t>
            </a:r>
            <a:r>
              <a:rPr lang="en-US" sz="2800" dirty="0">
                <a:solidFill>
                  <a:srgbClr val="000000"/>
                </a:solidFill>
                <a:ea typeface="Times New Roman" panose="02020603050405020304" pitchFamily="18" charset="0"/>
                <a:cs typeface="Times New Roman" panose="02020603050405020304" pitchFamily="18" charset="0"/>
              </a:rPr>
              <a:t>d off</a:t>
            </a:r>
            <a:r>
              <a:rPr lang="en-US" sz="2800" dirty="0">
                <a:solidFill>
                  <a:srgbClr val="000000"/>
                </a:solidFill>
                <a:effectLst/>
                <a:ea typeface="Times New Roman" panose="02020603050405020304" pitchFamily="18" charset="0"/>
                <a:cs typeface="Times New Roman" panose="02020603050405020304" pitchFamily="18" charset="0"/>
              </a:rPr>
              <a:t>, only powering on periodically to perform risk reduction activities and health &amp; safety checks. </a:t>
            </a:r>
            <a:endParaRPr lang="en-US" sz="2800" dirty="0">
              <a:effectLst/>
              <a:ea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838BD4A7-66BB-EA09-D2E7-980DC5661408}"/>
              </a:ext>
            </a:extLst>
          </p:cNvPr>
          <p:cNvSpPr txBox="1"/>
          <p:nvPr/>
        </p:nvSpPr>
        <p:spPr>
          <a:xfrm>
            <a:off x="349066" y="19105987"/>
            <a:ext cx="17221429" cy="5360442"/>
          </a:xfrm>
          <a:prstGeom prst="rect">
            <a:avLst/>
          </a:prstGeom>
          <a:solidFill>
            <a:schemeClr val="accent2">
              <a:lumMod val="20000"/>
              <a:lumOff val="80000"/>
            </a:schemeClr>
          </a:solidFill>
          <a:ln w="38100">
            <a:solidFill>
              <a:schemeClr val="accent2">
                <a:lumMod val="75000"/>
              </a:schemeClr>
            </a:solidFill>
          </a:ln>
        </p:spPr>
        <p:txBody>
          <a:bodyPr wrap="square" lIns="182880" tIns="91440" rIns="182880" bIns="91440" rtlCol="0" anchor="ctr">
            <a:spAutoFit/>
          </a:bodyPr>
          <a:lstStyle/>
          <a:p>
            <a:pPr>
              <a:spcBef>
                <a:spcPts val="4000"/>
              </a:spcBef>
            </a:pPr>
            <a:r>
              <a:rPr lang="en-US" sz="2800" b="1" dirty="0">
                <a:solidFill>
                  <a:srgbClr val="000000"/>
                </a:solidFill>
                <a:ea typeface="Times New Roman" panose="02020603050405020304" pitchFamily="18" charset="0"/>
                <a:cs typeface="Arial" panose="020B0604020202020204" pitchFamily="34" charset="0"/>
              </a:rPr>
              <a:t>Phase 2: Capture and Configuration (C&amp;C)</a:t>
            </a:r>
          </a:p>
          <a:p>
            <a:pPr marL="274320" indent="-274320">
              <a:spcBef>
                <a:spcPts val="400"/>
              </a:spcBef>
              <a:spcAft>
                <a:spcPts val="200"/>
              </a:spcAft>
              <a:buFont typeface="Arial" panose="020B0604020202020204" pitchFamily="34" charset="0"/>
              <a:buChar char="•"/>
            </a:pPr>
            <a:r>
              <a:rPr lang="en-US" sz="2800" dirty="0">
                <a:solidFill>
                  <a:srgbClr val="000000"/>
                </a:solidFill>
                <a:effectLst/>
                <a:ea typeface="Times New Roman" panose="02020603050405020304" pitchFamily="18" charset="0"/>
                <a:cs typeface="Times New Roman" panose="02020603050405020304" pitchFamily="18" charset="0"/>
              </a:rPr>
              <a:t>The Capture and Configuration phase begins prior to rendezvous with the OS and ends the OS base endcap has completed sterilization and the OS is ready for pickup by the robot transfer arm system.</a:t>
            </a:r>
            <a:endParaRPr lang="en-US" sz="2800" dirty="0">
              <a:effectLst/>
              <a:ea typeface="Times New Roman" panose="02020603050405020304" pitchFamily="18" charset="0"/>
              <a:cs typeface="Times New Roman" panose="02020603050405020304" pitchFamily="18" charset="0"/>
            </a:endParaRPr>
          </a:p>
          <a:p>
            <a:pPr marL="274320" marR="0" lvl="1" indent="-274320">
              <a:spcBef>
                <a:spcPts val="400"/>
              </a:spcBef>
              <a:spcAft>
                <a:spcPts val="200"/>
              </a:spcAft>
              <a:buFont typeface="Arial" panose="020B0604020202020204" pitchFamily="34" charset="0"/>
              <a:buChar char="•"/>
            </a:pPr>
            <a:r>
              <a:rPr lang="en-US" sz="2800" dirty="0">
                <a:solidFill>
                  <a:srgbClr val="000000"/>
                </a:solidFill>
                <a:effectLst/>
                <a:ea typeface="Times New Roman" panose="02020603050405020304" pitchFamily="18" charset="0"/>
                <a:cs typeface="Times New Roman" panose="02020603050405020304" pitchFamily="18" charset="0"/>
              </a:rPr>
              <a:t>The following is the sequence of events which occur fo</a:t>
            </a:r>
            <a:r>
              <a:rPr lang="en-US" sz="2800" dirty="0">
                <a:solidFill>
                  <a:srgbClr val="000000"/>
                </a:solidFill>
                <a:ea typeface="Times New Roman" panose="02020603050405020304" pitchFamily="18" charset="0"/>
                <a:cs typeface="Times New Roman" panose="02020603050405020304" pitchFamily="18" charset="0"/>
              </a:rPr>
              <a:t>r the C&amp;C phase:</a:t>
            </a:r>
          </a:p>
          <a:p>
            <a:pPr marL="548640" lvl="2" indent="-274320">
              <a:spcBef>
                <a:spcPts val="400"/>
              </a:spcBef>
              <a:spcAft>
                <a:spcPts val="200"/>
              </a:spcAft>
              <a:buFont typeface="Arial" panose="020B0604020202020204" pitchFamily="34" charset="0"/>
              <a:buChar char="•"/>
            </a:pPr>
            <a:r>
              <a:rPr lang="en-US" sz="2800" dirty="0">
                <a:effectLst/>
                <a:ea typeface="Times New Roman" panose="02020603050405020304" pitchFamily="18" charset="0"/>
                <a:cs typeface="Times New Roman" panose="02020603050405020304" pitchFamily="18" charset="0"/>
              </a:rPr>
              <a:t>When “Go” for capture is confirmed, ERO begins terminal rendezvous with the OS (1). When capture is confirmed, the Capture Lid closes and the Linear Transfer Mechanism (LTM) is released (2).</a:t>
            </a:r>
          </a:p>
          <a:p>
            <a:pPr marL="548640" lvl="2" indent="-274320">
              <a:spcBef>
                <a:spcPts val="400"/>
              </a:spcBef>
              <a:spcAft>
                <a:spcPts val="200"/>
              </a:spcAft>
              <a:buFont typeface="Arial" panose="020B0604020202020204" pitchFamily="34" charset="0"/>
              <a:buChar char="•"/>
            </a:pPr>
            <a:r>
              <a:rPr lang="en-US" sz="2800" dirty="0">
                <a:ea typeface="Times New Roman" panose="02020603050405020304" pitchFamily="18" charset="0"/>
                <a:cs typeface="Times New Roman" panose="02020603050405020304" pitchFamily="18" charset="0"/>
              </a:rPr>
              <a:t>The LTM translates the OS down the Capture Cone and pushes it up to the Orientation Mechanism Guard (OM-G). The OM-G opens and the OS enters the Orientation Mechanism (OM) (3b).</a:t>
            </a:r>
          </a:p>
          <a:p>
            <a:pPr marL="548640" lvl="2" indent="-274320">
              <a:spcBef>
                <a:spcPts val="400"/>
              </a:spcBef>
              <a:spcAft>
                <a:spcPts val="200"/>
              </a:spcAft>
              <a:buFont typeface="Arial" panose="020B0604020202020204" pitchFamily="34" charset="0"/>
              <a:buChar char="•"/>
            </a:pPr>
            <a:r>
              <a:rPr lang="en-US" sz="2800" dirty="0">
                <a:effectLst/>
                <a:ea typeface="Times New Roman" panose="02020603050405020304" pitchFamily="18" charset="0"/>
                <a:cs typeface="Times New Roman" panose="02020603050405020304" pitchFamily="18" charset="0"/>
              </a:rPr>
              <a:t>The O</a:t>
            </a:r>
            <a:r>
              <a:rPr lang="en-US" sz="2800" dirty="0">
                <a:ea typeface="Times New Roman" panose="02020603050405020304" pitchFamily="18" charset="0"/>
                <a:cs typeface="Times New Roman" panose="02020603050405020304" pitchFamily="18" charset="0"/>
              </a:rPr>
              <a:t>M paddles grasp the OS and place it into the correct orientation (4a), using cameras confirm the proper orientation has been achieved (5a). The OM-G closes behind the OS (5d).</a:t>
            </a:r>
            <a:endParaRPr lang="en-US" sz="2800" dirty="0">
              <a:effectLst/>
              <a:ea typeface="Times New Roman" panose="02020603050405020304" pitchFamily="18" charset="0"/>
              <a:cs typeface="Times New Roman" panose="02020603050405020304" pitchFamily="18" charset="0"/>
            </a:endParaRPr>
          </a:p>
          <a:p>
            <a:pPr marL="548640" lvl="2" indent="-274320">
              <a:spcBef>
                <a:spcPts val="400"/>
              </a:spcBef>
              <a:spcAft>
                <a:spcPts val="200"/>
              </a:spcAft>
              <a:buFont typeface="Arial" panose="020B0604020202020204" pitchFamily="34" charset="0"/>
              <a:buChar char="•"/>
            </a:pPr>
            <a:r>
              <a:rPr lang="en-US" sz="2800" dirty="0">
                <a:effectLst/>
                <a:ea typeface="Times New Roman" panose="02020603050405020304" pitchFamily="18" charset="0"/>
                <a:cs typeface="Times New Roman" panose="02020603050405020304" pitchFamily="18" charset="0"/>
              </a:rPr>
              <a:t>The UV system is activated to sterilize the base of the OS (6a) and deactivated when sterilization is complete (6d).</a:t>
            </a:r>
          </a:p>
        </p:txBody>
      </p:sp>
      <p:pic>
        <p:nvPicPr>
          <p:cNvPr id="39" name="Picture 38" descr="A picture containing diagram, screenshot, plan&#10;&#10;Description automatically generated">
            <a:extLst>
              <a:ext uri="{FF2B5EF4-FFF2-40B4-BE49-F238E27FC236}">
                <a16:creationId xmlns:a16="http://schemas.microsoft.com/office/drawing/2014/main" id="{A7561643-5C4E-2D86-40B0-C20E99D31D8B}"/>
              </a:ext>
            </a:extLst>
          </p:cNvPr>
          <p:cNvPicPr>
            <a:picLocks noChangeAspect="1"/>
          </p:cNvPicPr>
          <p:nvPr/>
        </p:nvPicPr>
        <p:blipFill>
          <a:blip r:embed="rId6"/>
          <a:stretch>
            <a:fillRect/>
          </a:stretch>
        </p:blipFill>
        <p:spPr>
          <a:xfrm>
            <a:off x="360718" y="24615537"/>
            <a:ext cx="10198132" cy="3657600"/>
          </a:xfrm>
          <a:prstGeom prst="rect">
            <a:avLst/>
          </a:prstGeom>
        </p:spPr>
      </p:pic>
      <p:pic>
        <p:nvPicPr>
          <p:cNvPr id="40" name="Picture 39">
            <a:extLst>
              <a:ext uri="{FF2B5EF4-FFF2-40B4-BE49-F238E27FC236}">
                <a16:creationId xmlns:a16="http://schemas.microsoft.com/office/drawing/2014/main" id="{9972E258-5B28-0D8C-5069-931427384A2D}"/>
              </a:ext>
            </a:extLst>
          </p:cNvPr>
          <p:cNvPicPr>
            <a:picLocks noChangeAspect="1"/>
          </p:cNvPicPr>
          <p:nvPr/>
        </p:nvPicPr>
        <p:blipFill rotWithShape="1">
          <a:blip r:embed="rId7"/>
          <a:srcRect l="48030"/>
          <a:stretch/>
        </p:blipFill>
        <p:spPr>
          <a:xfrm>
            <a:off x="10736458" y="24891300"/>
            <a:ext cx="3888693" cy="3200400"/>
          </a:xfrm>
          <a:prstGeom prst="rect">
            <a:avLst/>
          </a:prstGeom>
        </p:spPr>
      </p:pic>
      <p:pic>
        <p:nvPicPr>
          <p:cNvPr id="42" name="Picture 41">
            <a:extLst>
              <a:ext uri="{FF2B5EF4-FFF2-40B4-BE49-F238E27FC236}">
                <a16:creationId xmlns:a16="http://schemas.microsoft.com/office/drawing/2014/main" id="{03CC6AA7-3602-EBC7-CEFC-0066DD1CFCD8}"/>
              </a:ext>
            </a:extLst>
          </p:cNvPr>
          <p:cNvPicPr>
            <a:picLocks noChangeAspect="1"/>
          </p:cNvPicPr>
          <p:nvPr/>
        </p:nvPicPr>
        <p:blipFill>
          <a:blip r:embed="rId8"/>
          <a:stretch>
            <a:fillRect/>
          </a:stretch>
        </p:blipFill>
        <p:spPr>
          <a:xfrm>
            <a:off x="732131" y="28378975"/>
            <a:ext cx="9232611" cy="3200400"/>
          </a:xfrm>
          <a:prstGeom prst="rect">
            <a:avLst/>
          </a:prstGeom>
        </p:spPr>
      </p:pic>
      <p:pic>
        <p:nvPicPr>
          <p:cNvPr id="43" name="Picture 42">
            <a:extLst>
              <a:ext uri="{FF2B5EF4-FFF2-40B4-BE49-F238E27FC236}">
                <a16:creationId xmlns:a16="http://schemas.microsoft.com/office/drawing/2014/main" id="{9CEB68B0-3358-C928-F740-E4B605EC1F51}"/>
              </a:ext>
            </a:extLst>
          </p:cNvPr>
          <p:cNvPicPr>
            <a:picLocks noChangeAspect="1"/>
          </p:cNvPicPr>
          <p:nvPr/>
        </p:nvPicPr>
        <p:blipFill rotWithShape="1">
          <a:blip r:embed="rId9"/>
          <a:srcRect l="33046"/>
          <a:stretch/>
        </p:blipFill>
        <p:spPr>
          <a:xfrm>
            <a:off x="10330635" y="28150375"/>
            <a:ext cx="6718013" cy="3657600"/>
          </a:xfrm>
          <a:prstGeom prst="rect">
            <a:avLst/>
          </a:prstGeom>
        </p:spPr>
      </p:pic>
      <p:pic>
        <p:nvPicPr>
          <p:cNvPr id="48" name="Picture 47">
            <a:extLst>
              <a:ext uri="{FF2B5EF4-FFF2-40B4-BE49-F238E27FC236}">
                <a16:creationId xmlns:a16="http://schemas.microsoft.com/office/drawing/2014/main" id="{684D64FE-8CEB-B8A1-0A0E-321041F2179A}"/>
              </a:ext>
            </a:extLst>
          </p:cNvPr>
          <p:cNvPicPr>
            <a:picLocks noChangeAspect="1"/>
          </p:cNvPicPr>
          <p:nvPr/>
        </p:nvPicPr>
        <p:blipFill rotWithShape="1">
          <a:blip r:embed="rId10"/>
          <a:srcRect r="51428"/>
          <a:stretch/>
        </p:blipFill>
        <p:spPr>
          <a:xfrm>
            <a:off x="14625151" y="24747119"/>
            <a:ext cx="3123582" cy="3200400"/>
          </a:xfrm>
          <a:prstGeom prst="rect">
            <a:avLst/>
          </a:prstGeom>
        </p:spPr>
      </p:pic>
      <p:pic>
        <p:nvPicPr>
          <p:cNvPr id="49" name="Picture 48" descr="A picture containing text, diagram, screenshot, line&#10;&#10;Description automatically generated">
            <a:extLst>
              <a:ext uri="{FF2B5EF4-FFF2-40B4-BE49-F238E27FC236}">
                <a16:creationId xmlns:a16="http://schemas.microsoft.com/office/drawing/2014/main" id="{1767883C-8636-0EAF-50D3-F68F110F229A}"/>
              </a:ext>
            </a:extLst>
          </p:cNvPr>
          <p:cNvPicPr>
            <a:picLocks noChangeAspect="1"/>
          </p:cNvPicPr>
          <p:nvPr/>
        </p:nvPicPr>
        <p:blipFill rotWithShape="1">
          <a:blip r:embed="rId11"/>
          <a:srcRect l="50000"/>
          <a:stretch/>
        </p:blipFill>
        <p:spPr>
          <a:xfrm>
            <a:off x="360718" y="38861256"/>
            <a:ext cx="6079136" cy="3911171"/>
          </a:xfrm>
          <a:prstGeom prst="rect">
            <a:avLst/>
          </a:prstGeom>
        </p:spPr>
      </p:pic>
      <p:pic>
        <p:nvPicPr>
          <p:cNvPr id="50" name="Picture 49">
            <a:extLst>
              <a:ext uri="{FF2B5EF4-FFF2-40B4-BE49-F238E27FC236}">
                <a16:creationId xmlns:a16="http://schemas.microsoft.com/office/drawing/2014/main" id="{9346CD86-1F51-B00F-0545-49E8988E5F3B}"/>
              </a:ext>
            </a:extLst>
          </p:cNvPr>
          <p:cNvPicPr>
            <a:picLocks noChangeAspect="1"/>
          </p:cNvPicPr>
          <p:nvPr/>
        </p:nvPicPr>
        <p:blipFill rotWithShape="1">
          <a:blip r:embed="rId12"/>
          <a:srcRect l="31875"/>
          <a:stretch/>
        </p:blipFill>
        <p:spPr>
          <a:xfrm>
            <a:off x="6378382" y="39193621"/>
            <a:ext cx="6082974" cy="3475300"/>
          </a:xfrm>
          <a:prstGeom prst="rect">
            <a:avLst/>
          </a:prstGeom>
        </p:spPr>
      </p:pic>
      <p:pic>
        <p:nvPicPr>
          <p:cNvPr id="51" name="Picture 50">
            <a:extLst>
              <a:ext uri="{FF2B5EF4-FFF2-40B4-BE49-F238E27FC236}">
                <a16:creationId xmlns:a16="http://schemas.microsoft.com/office/drawing/2014/main" id="{800D39DC-E4F4-4062-2138-7424A173E8EE}"/>
              </a:ext>
            </a:extLst>
          </p:cNvPr>
          <p:cNvPicPr>
            <a:picLocks noChangeAspect="1"/>
          </p:cNvPicPr>
          <p:nvPr/>
        </p:nvPicPr>
        <p:blipFill rotWithShape="1">
          <a:blip r:embed="rId13"/>
          <a:srcRect l="25705" r="49795"/>
          <a:stretch/>
        </p:blipFill>
        <p:spPr>
          <a:xfrm>
            <a:off x="12886891" y="39216641"/>
            <a:ext cx="2275688" cy="3200399"/>
          </a:xfrm>
          <a:prstGeom prst="rect">
            <a:avLst/>
          </a:prstGeom>
        </p:spPr>
      </p:pic>
      <p:pic>
        <p:nvPicPr>
          <p:cNvPr id="52" name="Picture 51" descr="A picture containing screenshot, diagram&#10;&#10;Description automatically generated">
            <a:extLst>
              <a:ext uri="{FF2B5EF4-FFF2-40B4-BE49-F238E27FC236}">
                <a16:creationId xmlns:a16="http://schemas.microsoft.com/office/drawing/2014/main" id="{1E62B117-A1CD-9B52-A6A8-F978685EF2F3}"/>
              </a:ext>
            </a:extLst>
          </p:cNvPr>
          <p:cNvPicPr>
            <a:picLocks noChangeAspect="1"/>
          </p:cNvPicPr>
          <p:nvPr/>
        </p:nvPicPr>
        <p:blipFill rotWithShape="1">
          <a:blip r:embed="rId14"/>
          <a:srcRect l="48061" r="-1" b="3395"/>
          <a:stretch/>
        </p:blipFill>
        <p:spPr bwMode="auto">
          <a:xfrm>
            <a:off x="18315706" y="39193621"/>
            <a:ext cx="4522608" cy="2895266"/>
          </a:xfrm>
          <a:prstGeom prst="rect">
            <a:avLst/>
          </a:prstGeom>
          <a:ln>
            <a:noFill/>
          </a:ln>
          <a:extLst>
            <a:ext uri="{53640926-AAD7-44D8-BBD7-CCE9431645EC}">
              <a14:shadowObscured xmlns:a14="http://schemas.microsoft.com/office/drawing/2010/main"/>
            </a:ext>
          </a:extLst>
        </p:spPr>
      </p:pic>
      <p:sp>
        <p:nvSpPr>
          <p:cNvPr id="53" name="TextBox 52">
            <a:extLst>
              <a:ext uri="{FF2B5EF4-FFF2-40B4-BE49-F238E27FC236}">
                <a16:creationId xmlns:a16="http://schemas.microsoft.com/office/drawing/2014/main" id="{FF06EF20-B9F4-59C2-4424-03DE8093915C}"/>
              </a:ext>
            </a:extLst>
          </p:cNvPr>
          <p:cNvSpPr txBox="1"/>
          <p:nvPr/>
        </p:nvSpPr>
        <p:spPr>
          <a:xfrm>
            <a:off x="360718" y="32295500"/>
            <a:ext cx="17209777" cy="6299160"/>
          </a:xfrm>
          <a:prstGeom prst="rect">
            <a:avLst/>
          </a:prstGeom>
          <a:solidFill>
            <a:schemeClr val="accent2">
              <a:lumMod val="20000"/>
              <a:lumOff val="80000"/>
            </a:schemeClr>
          </a:solidFill>
          <a:ln w="38100">
            <a:solidFill>
              <a:schemeClr val="accent2">
                <a:lumMod val="75000"/>
              </a:schemeClr>
            </a:solidFill>
          </a:ln>
        </p:spPr>
        <p:txBody>
          <a:bodyPr wrap="square" lIns="182880" tIns="91440" rIns="182880" bIns="91440" rtlCol="0" anchor="ctr">
            <a:spAutoFit/>
          </a:bodyPr>
          <a:lstStyle/>
          <a:p>
            <a:pPr>
              <a:spcBef>
                <a:spcPts val="4000"/>
              </a:spcBef>
            </a:pPr>
            <a:r>
              <a:rPr lang="en-US" sz="2800" b="1" dirty="0">
                <a:solidFill>
                  <a:srgbClr val="000000"/>
                </a:solidFill>
                <a:ea typeface="Times New Roman" panose="02020603050405020304" pitchFamily="18" charset="0"/>
                <a:cs typeface="Arial" panose="020B0604020202020204" pitchFamily="34" charset="0"/>
              </a:rPr>
              <a:t>Phase 3: EES On-Orbit Assembly Phase (EESOOA)</a:t>
            </a:r>
          </a:p>
          <a:p>
            <a:pPr marL="274320" indent="-274320">
              <a:spcBef>
                <a:spcPts val="400"/>
              </a:spcBef>
              <a:spcAft>
                <a:spcPts val="200"/>
              </a:spcAft>
              <a:buFont typeface="Arial" panose="020B0604020202020204" pitchFamily="34" charset="0"/>
              <a:buChar char="•"/>
            </a:pPr>
            <a:r>
              <a:rPr lang="en-US" sz="2800" dirty="0">
                <a:solidFill>
                  <a:srgbClr val="000000"/>
                </a:solidFill>
                <a:effectLst/>
                <a:ea typeface="Times New Roman" panose="02020603050405020304" pitchFamily="18" charset="0"/>
                <a:cs typeface="Times New Roman" panose="02020603050405020304" pitchFamily="18" charset="0"/>
              </a:rPr>
              <a:t>The EES On-Orbit Assembly phase begins </a:t>
            </a:r>
            <a:r>
              <a:rPr lang="en-US" sz="2800" dirty="0">
                <a:solidFill>
                  <a:srgbClr val="000000"/>
                </a:solidFill>
                <a:effectLst/>
                <a:ea typeface="Times New Roman" panose="02020603050405020304" pitchFamily="18" charset="0"/>
              </a:rPr>
              <a:t>at the completion of UV Illumination of the OS base endcap and ends when the ground confirms successful assembly of the Earth Entry System (EES) into its landing configuration.</a:t>
            </a:r>
            <a:r>
              <a:rPr lang="en-US" sz="2800" dirty="0">
                <a:effectLst/>
              </a:rPr>
              <a:t> </a:t>
            </a:r>
            <a:endParaRPr lang="en-US" sz="2800" dirty="0">
              <a:effectLst/>
              <a:ea typeface="Times New Roman" panose="02020603050405020304" pitchFamily="18" charset="0"/>
              <a:cs typeface="Times New Roman" panose="02020603050405020304" pitchFamily="18" charset="0"/>
            </a:endParaRPr>
          </a:p>
          <a:p>
            <a:pPr marL="274320" marR="0" lvl="1" indent="-274320">
              <a:spcBef>
                <a:spcPts val="400"/>
              </a:spcBef>
              <a:spcAft>
                <a:spcPts val="200"/>
              </a:spcAft>
              <a:buFont typeface="Arial" panose="020B0604020202020204" pitchFamily="34" charset="0"/>
              <a:buChar char="•"/>
            </a:pPr>
            <a:r>
              <a:rPr lang="en-US" sz="2800" dirty="0">
                <a:solidFill>
                  <a:srgbClr val="000000"/>
                </a:solidFill>
                <a:effectLst/>
                <a:ea typeface="Times New Roman" panose="02020603050405020304" pitchFamily="18" charset="0"/>
                <a:cs typeface="Times New Roman" panose="02020603050405020304" pitchFamily="18" charset="0"/>
              </a:rPr>
              <a:t>The following is the sequence of events which would occur fo</a:t>
            </a:r>
            <a:r>
              <a:rPr lang="en-US" sz="2800" dirty="0">
                <a:solidFill>
                  <a:srgbClr val="000000"/>
                </a:solidFill>
                <a:ea typeface="Times New Roman" panose="02020603050405020304" pitchFamily="18" charset="0"/>
                <a:cs typeface="Times New Roman" panose="02020603050405020304" pitchFamily="18" charset="0"/>
              </a:rPr>
              <a:t>r the EESOOA phase:</a:t>
            </a:r>
          </a:p>
          <a:p>
            <a:pPr marL="548640" lvl="2" indent="-274320">
              <a:spcBef>
                <a:spcPts val="400"/>
              </a:spcBef>
              <a:spcAft>
                <a:spcPts val="200"/>
              </a:spcAft>
              <a:buFont typeface="Arial" panose="020B0604020202020204" pitchFamily="34" charset="0"/>
              <a:buChar char="•"/>
            </a:pPr>
            <a:r>
              <a:rPr lang="en-US" sz="2800" dirty="0">
                <a:ea typeface="Times New Roman" panose="02020603050405020304" pitchFamily="18" charset="0"/>
                <a:cs typeface="Times New Roman" panose="02020603050405020304" pitchFamily="18" charset="0"/>
              </a:rPr>
              <a:t>The</a:t>
            </a:r>
            <a:r>
              <a:rPr lang="en-US" sz="2800" dirty="0">
                <a:effectLst/>
                <a:ea typeface="Times New Roman" panose="02020603050405020304" pitchFamily="18" charset="0"/>
                <a:cs typeface="Times New Roman" panose="02020603050405020304" pitchFamily="18" charset="0"/>
              </a:rPr>
              <a:t> Gantry extends the End Effector (EE) toward the OS and latches the lid assembly, which is attached to the EE, onto the OS (2b). </a:t>
            </a:r>
            <a:r>
              <a:rPr lang="en-US" sz="2800" dirty="0">
                <a:ea typeface="Times New Roman" panose="02020603050405020304" pitchFamily="18" charset="0"/>
                <a:cs typeface="Times New Roman" panose="02020603050405020304" pitchFamily="18" charset="0"/>
              </a:rPr>
              <a:t>The </a:t>
            </a:r>
            <a:r>
              <a:rPr lang="en-US" sz="2800" dirty="0">
                <a:effectLst/>
                <a:ea typeface="Times New Roman" panose="02020603050405020304" pitchFamily="18" charset="0"/>
                <a:cs typeface="Times New Roman" panose="02020603050405020304" pitchFamily="18" charset="0"/>
              </a:rPr>
              <a:t>OM paddles retract (3c).</a:t>
            </a:r>
          </a:p>
          <a:p>
            <a:pPr marL="548640" lvl="2" indent="-274320">
              <a:spcBef>
                <a:spcPts val="400"/>
              </a:spcBef>
              <a:spcAft>
                <a:spcPts val="200"/>
              </a:spcAft>
              <a:buFont typeface="Arial" panose="020B0604020202020204" pitchFamily="34" charset="0"/>
              <a:buChar char="•"/>
            </a:pPr>
            <a:r>
              <a:rPr lang="en-US" sz="2800" dirty="0">
                <a:ea typeface="Times New Roman" panose="02020603050405020304" pitchFamily="18" charset="0"/>
                <a:cs typeface="Times New Roman" panose="02020603050405020304" pitchFamily="18" charset="0"/>
              </a:rPr>
              <a:t>The UV system is activated. The Gantry slowly retracts the OS + lid assembly (LOS) through the UV rings, sterilizing the assembly as it passes through (2d).</a:t>
            </a:r>
          </a:p>
          <a:p>
            <a:pPr marL="548640" lvl="2" indent="-274320">
              <a:spcBef>
                <a:spcPts val="400"/>
              </a:spcBef>
              <a:spcAft>
                <a:spcPts val="200"/>
              </a:spcAft>
              <a:buFont typeface="Arial" panose="020B0604020202020204" pitchFamily="34" charset="0"/>
              <a:buChar char="•"/>
            </a:pPr>
            <a:r>
              <a:rPr lang="en-US" sz="2800" dirty="0">
                <a:effectLst/>
                <a:ea typeface="Times New Roman" panose="02020603050405020304" pitchFamily="18" charset="0"/>
                <a:cs typeface="Times New Roman" panose="02020603050405020304" pitchFamily="18" charset="0"/>
              </a:rPr>
              <a:t>The Gantry rot</a:t>
            </a:r>
            <a:r>
              <a:rPr lang="en-US" sz="2800" dirty="0">
                <a:ea typeface="Times New Roman" panose="02020603050405020304" pitchFamily="18" charset="0"/>
                <a:cs typeface="Times New Roman" panose="02020603050405020304" pitchFamily="18" charset="0"/>
              </a:rPr>
              <a:t>ates to align the LOS with the EES (1b), in order to begin assembly of the EES.</a:t>
            </a:r>
          </a:p>
          <a:p>
            <a:pPr marL="548640" lvl="2" indent="-274320">
              <a:spcBef>
                <a:spcPts val="400"/>
              </a:spcBef>
              <a:spcAft>
                <a:spcPts val="200"/>
              </a:spcAft>
              <a:buFont typeface="Arial" panose="020B0604020202020204" pitchFamily="34" charset="0"/>
              <a:buChar char="•"/>
            </a:pPr>
            <a:r>
              <a:rPr lang="en-US" sz="2800" dirty="0">
                <a:effectLst/>
                <a:ea typeface="Times New Roman" panose="02020603050405020304" pitchFamily="18" charset="0"/>
                <a:cs typeface="Times New Roman" panose="02020603050405020304" pitchFamily="18" charset="0"/>
              </a:rPr>
              <a:t>The Gantry extends t</a:t>
            </a:r>
            <a:r>
              <a:rPr lang="en-US" sz="2800" dirty="0">
                <a:ea typeface="Times New Roman" panose="02020603050405020304" pitchFamily="18" charset="0"/>
                <a:cs typeface="Times New Roman" panose="02020603050405020304" pitchFamily="18" charset="0"/>
              </a:rPr>
              <a:t>he LOS for insertion into the Secondary Containment Vessel (SCV) (1d), which is pre-installed on the EES. A torque mechanism rotates the interface to the LOS, in order to engage the SCV rotary latch mechanism. </a:t>
            </a:r>
          </a:p>
          <a:p>
            <a:pPr marL="548640" lvl="2" indent="-274320">
              <a:spcBef>
                <a:spcPts val="400"/>
              </a:spcBef>
              <a:spcAft>
                <a:spcPts val="200"/>
              </a:spcAft>
              <a:buFont typeface="Arial" panose="020B0604020202020204" pitchFamily="34" charset="0"/>
              <a:buChar char="•"/>
            </a:pPr>
            <a:r>
              <a:rPr lang="en-US" sz="2800" dirty="0">
                <a:effectLst/>
                <a:ea typeface="Times New Roman" panose="02020603050405020304" pitchFamily="18" charset="0"/>
                <a:cs typeface="Times New Roman" panose="02020603050405020304" pitchFamily="18" charset="0"/>
              </a:rPr>
              <a:t>The Gantry </a:t>
            </a:r>
            <a:r>
              <a:rPr lang="en-US" sz="2800" dirty="0">
                <a:ea typeface="Times New Roman" panose="02020603050405020304" pitchFamily="18" charset="0"/>
                <a:cs typeface="Times New Roman" panose="02020603050405020304" pitchFamily="18" charset="0"/>
              </a:rPr>
              <a:t>retracts the End Effector (4d) and rotates to a stowed position (4e).</a:t>
            </a:r>
            <a:endParaRPr lang="en-US" sz="2800" dirty="0">
              <a:effectLst/>
              <a:ea typeface="Times New Roman" panose="02020603050405020304" pitchFamily="18" charset="0"/>
              <a:cs typeface="Times New Roman" panose="02020603050405020304" pitchFamily="18" charset="0"/>
            </a:endParaRPr>
          </a:p>
        </p:txBody>
      </p:sp>
      <p:pic>
        <p:nvPicPr>
          <p:cNvPr id="54" name="Picture 53">
            <a:extLst>
              <a:ext uri="{FF2B5EF4-FFF2-40B4-BE49-F238E27FC236}">
                <a16:creationId xmlns:a16="http://schemas.microsoft.com/office/drawing/2014/main" id="{E6FB15AB-9B58-C93A-48C4-2855809B88B6}"/>
              </a:ext>
            </a:extLst>
          </p:cNvPr>
          <p:cNvPicPr>
            <a:picLocks noChangeAspect="1"/>
          </p:cNvPicPr>
          <p:nvPr/>
        </p:nvPicPr>
        <p:blipFill rotWithShape="1">
          <a:blip r:embed="rId13"/>
          <a:srcRect l="74815" r="1"/>
          <a:stretch/>
        </p:blipFill>
        <p:spPr>
          <a:xfrm>
            <a:off x="15879011" y="39216641"/>
            <a:ext cx="2339273" cy="3200399"/>
          </a:xfrm>
          <a:prstGeom prst="rect">
            <a:avLst/>
          </a:prstGeom>
        </p:spPr>
      </p:pic>
      <p:sp>
        <p:nvSpPr>
          <p:cNvPr id="55" name="TextBox 54">
            <a:extLst>
              <a:ext uri="{FF2B5EF4-FFF2-40B4-BE49-F238E27FC236}">
                <a16:creationId xmlns:a16="http://schemas.microsoft.com/office/drawing/2014/main" id="{A66611DE-FCB2-C135-DC5C-1E2DA923BBAC}"/>
              </a:ext>
            </a:extLst>
          </p:cNvPr>
          <p:cNvSpPr txBox="1"/>
          <p:nvPr/>
        </p:nvSpPr>
        <p:spPr>
          <a:xfrm>
            <a:off x="17974007" y="22137042"/>
            <a:ext cx="11905755" cy="4852610"/>
          </a:xfrm>
          <a:prstGeom prst="rect">
            <a:avLst/>
          </a:prstGeom>
          <a:solidFill>
            <a:schemeClr val="accent2">
              <a:lumMod val="20000"/>
              <a:lumOff val="80000"/>
            </a:schemeClr>
          </a:solidFill>
          <a:ln w="38100">
            <a:gradFill>
              <a:gsLst>
                <a:gs pos="0">
                  <a:schemeClr val="accent2">
                    <a:lumMod val="75000"/>
                  </a:schemeClr>
                </a:gs>
                <a:gs pos="33000">
                  <a:schemeClr val="accent2">
                    <a:lumMod val="40000"/>
                    <a:lumOff val="60000"/>
                  </a:schemeClr>
                </a:gs>
                <a:gs pos="66000">
                  <a:schemeClr val="accent5">
                    <a:lumMod val="40000"/>
                    <a:lumOff val="60000"/>
                  </a:schemeClr>
                </a:gs>
                <a:gs pos="100000">
                  <a:srgbClr val="0088CE"/>
                </a:gs>
              </a:gsLst>
              <a:lin ang="0" scaled="0"/>
            </a:gradFill>
          </a:ln>
        </p:spPr>
        <p:txBody>
          <a:bodyPr wrap="square" lIns="182880" tIns="91440" rIns="182880" bIns="91440" rtlCol="0" anchor="ctr">
            <a:spAutoFit/>
          </a:bodyPr>
          <a:lstStyle/>
          <a:p>
            <a:pPr>
              <a:spcBef>
                <a:spcPts val="4000"/>
              </a:spcBef>
            </a:pPr>
            <a:r>
              <a:rPr lang="en-US" sz="2800" b="1" dirty="0">
                <a:solidFill>
                  <a:srgbClr val="000000"/>
                </a:solidFill>
                <a:ea typeface="Times New Roman" panose="02020603050405020304" pitchFamily="18" charset="0"/>
                <a:cs typeface="Arial" panose="020B0604020202020204" pitchFamily="34" charset="0"/>
              </a:rPr>
              <a:t>Phase 4: Protection, Jettison, and Release (PJR)</a:t>
            </a:r>
          </a:p>
          <a:p>
            <a:pPr marL="274320" indent="-274320">
              <a:spcBef>
                <a:spcPts val="400"/>
              </a:spcBef>
              <a:spcAft>
                <a:spcPts val="200"/>
              </a:spcAft>
              <a:buFont typeface="Arial" panose="020B0604020202020204" pitchFamily="34" charset="0"/>
              <a:buChar char="•"/>
            </a:pPr>
            <a:r>
              <a:rPr lang="en-US" sz="2800" dirty="0"/>
              <a:t>The PJR phase begins after the assembly of the EES in Mars orbit and ends immediately after EES is released from CCRS.</a:t>
            </a:r>
          </a:p>
          <a:p>
            <a:pPr marL="274320" indent="-274320">
              <a:spcBef>
                <a:spcPts val="400"/>
              </a:spcBef>
              <a:spcAft>
                <a:spcPts val="200"/>
              </a:spcAft>
              <a:buFont typeface="Arial" panose="020B0604020202020204" pitchFamily="34" charset="0"/>
              <a:buChar char="•"/>
            </a:pPr>
            <a:r>
              <a:rPr lang="en-US" sz="2800" dirty="0">
                <a:solidFill>
                  <a:srgbClr val="000000"/>
                </a:solidFill>
                <a:effectLst/>
                <a:ea typeface="Times New Roman" panose="02020603050405020304" pitchFamily="18" charset="0"/>
                <a:cs typeface="Times New Roman" panose="02020603050405020304" pitchFamily="18" charset="0"/>
              </a:rPr>
              <a:t>Two events occur: Capture Enclosure (CE) jettison and EES release.</a:t>
            </a:r>
            <a:endParaRPr lang="en-US" sz="2800" dirty="0">
              <a:solidFill>
                <a:srgbClr val="000000"/>
              </a:solidFill>
              <a:ea typeface="Times New Roman" panose="02020603050405020304" pitchFamily="18" charset="0"/>
              <a:cs typeface="Times New Roman" panose="02020603050405020304" pitchFamily="18" charset="0"/>
            </a:endParaRPr>
          </a:p>
          <a:p>
            <a:pPr marL="548640" lvl="1" indent="-274320">
              <a:spcBef>
                <a:spcPts val="400"/>
              </a:spcBef>
              <a:spcAft>
                <a:spcPts val="200"/>
              </a:spcAft>
              <a:buFont typeface="Arial" panose="020B0604020202020204" pitchFamily="34" charset="0"/>
              <a:buChar char="•"/>
            </a:pPr>
            <a:r>
              <a:rPr lang="en-US" sz="2800" dirty="0">
                <a:solidFill>
                  <a:srgbClr val="000000"/>
                </a:solidFill>
                <a:effectLst/>
                <a:ea typeface="Times New Roman" panose="02020603050405020304" pitchFamily="18" charset="0"/>
                <a:cs typeface="Times New Roman" panose="02020603050405020304" pitchFamily="18" charset="0"/>
              </a:rPr>
              <a:t>CE jettison: To bring the mass returned to Earth within the capability of </a:t>
            </a:r>
            <a:r>
              <a:rPr lang="en-US" sz="2800" dirty="0">
                <a:solidFill>
                  <a:srgbClr val="000000"/>
                </a:solidFill>
                <a:ea typeface="Times New Roman" panose="02020603050405020304" pitchFamily="18" charset="0"/>
                <a:cs typeface="Times New Roman" panose="02020603050405020304" pitchFamily="18" charset="0"/>
              </a:rPr>
              <a:t>ERO, </a:t>
            </a:r>
            <a:r>
              <a:rPr lang="en-US" sz="2800" dirty="0">
                <a:solidFill>
                  <a:srgbClr val="000000"/>
                </a:solidFill>
                <a:effectLst/>
                <a:ea typeface="Times New Roman" panose="02020603050405020304" pitchFamily="18" charset="0"/>
                <a:cs typeface="Times New Roman" panose="02020603050405020304" pitchFamily="18" charset="0"/>
              </a:rPr>
              <a:t>the Capture Enclosure is jettisoned from CCRS prior to Earth return.</a:t>
            </a:r>
          </a:p>
          <a:p>
            <a:pPr marL="548640" lvl="1" indent="-274320">
              <a:spcBef>
                <a:spcPts val="400"/>
              </a:spcBef>
              <a:spcAft>
                <a:spcPts val="200"/>
              </a:spcAft>
              <a:buFont typeface="Arial" panose="020B0604020202020204" pitchFamily="34" charset="0"/>
              <a:buChar char="•"/>
            </a:pPr>
            <a:r>
              <a:rPr lang="en-US" sz="2800" dirty="0">
                <a:solidFill>
                  <a:srgbClr val="000000"/>
                </a:solidFill>
                <a:effectLst/>
                <a:ea typeface="Times New Roman" panose="02020603050405020304" pitchFamily="18" charset="0"/>
                <a:cs typeface="Times New Roman" panose="02020603050405020304" pitchFamily="18" charset="0"/>
              </a:rPr>
              <a:t>EES release: Nominal release of EES is three days prior to Entry, with a back-up opportunity available. The Spin Eject Mechanism is used for release.</a:t>
            </a:r>
          </a:p>
          <a:p>
            <a:pPr marL="274320" indent="-274320">
              <a:spcBef>
                <a:spcPts val="400"/>
              </a:spcBef>
              <a:spcAft>
                <a:spcPts val="200"/>
              </a:spcAft>
              <a:buFont typeface="Arial" panose="020B0604020202020204" pitchFamily="34" charset="0"/>
              <a:buChar char="•"/>
            </a:pPr>
            <a:r>
              <a:rPr lang="en-US" sz="2800" dirty="0"/>
              <a:t>The assembled EES remains protected by the Micrometeorite Protection System (MMPS). The MMPS is opened hours prior to EES release. </a:t>
            </a:r>
          </a:p>
        </p:txBody>
      </p:sp>
      <p:sp>
        <p:nvSpPr>
          <p:cNvPr id="56" name="TextBox 55">
            <a:extLst>
              <a:ext uri="{FF2B5EF4-FFF2-40B4-BE49-F238E27FC236}">
                <a16:creationId xmlns:a16="http://schemas.microsoft.com/office/drawing/2014/main" id="{A3677740-7CC7-E879-A32E-3AA6E862F8A6}"/>
              </a:ext>
            </a:extLst>
          </p:cNvPr>
          <p:cNvSpPr txBox="1"/>
          <p:nvPr/>
        </p:nvSpPr>
        <p:spPr>
          <a:xfrm>
            <a:off x="17974006" y="32549416"/>
            <a:ext cx="11905755" cy="4775666"/>
          </a:xfrm>
          <a:prstGeom prst="rect">
            <a:avLst/>
          </a:prstGeom>
          <a:solidFill>
            <a:schemeClr val="accent2">
              <a:lumMod val="20000"/>
              <a:lumOff val="80000"/>
            </a:schemeClr>
          </a:solidFill>
          <a:ln w="38100">
            <a:solidFill>
              <a:srgbClr val="0088CE"/>
            </a:solidFill>
          </a:ln>
        </p:spPr>
        <p:txBody>
          <a:bodyPr wrap="square" lIns="182880" tIns="91440" rIns="182880" bIns="91440" rtlCol="0" anchor="ctr">
            <a:spAutoFit/>
          </a:bodyPr>
          <a:lstStyle/>
          <a:p>
            <a:pPr>
              <a:spcBef>
                <a:spcPts val="4000"/>
              </a:spcBef>
            </a:pPr>
            <a:r>
              <a:rPr lang="en-US" sz="2800" b="1" dirty="0">
                <a:solidFill>
                  <a:srgbClr val="000000"/>
                </a:solidFill>
                <a:ea typeface="Times New Roman" panose="02020603050405020304" pitchFamily="18" charset="0"/>
                <a:cs typeface="Arial" panose="020B0604020202020204" pitchFamily="34" charset="0"/>
              </a:rPr>
              <a:t>Phase 5: Approach, Entry, Descent, and Landing (AEDL)</a:t>
            </a:r>
          </a:p>
          <a:p>
            <a:pPr marL="274320" indent="-274320">
              <a:spcBef>
                <a:spcPts val="400"/>
              </a:spcBef>
              <a:spcAft>
                <a:spcPts val="200"/>
              </a:spcAft>
              <a:buFont typeface="Arial" panose="020B0604020202020204" pitchFamily="34" charset="0"/>
              <a:buChar char="•"/>
            </a:pPr>
            <a:r>
              <a:rPr lang="en-US" sz="2800" dirty="0"/>
              <a:t>The AEDL phase </a:t>
            </a:r>
            <a:r>
              <a:rPr lang="en-US" sz="2800" dirty="0">
                <a:solidFill>
                  <a:srgbClr val="000000"/>
                </a:solidFill>
                <a:effectLst/>
                <a:ea typeface="Times New Roman" panose="02020603050405020304" pitchFamily="18" charset="0"/>
              </a:rPr>
              <a:t>starts immediately following EES release and includes the three-day free-flight through space. It ends with atmospheric entry and landing on Earth.</a:t>
            </a:r>
            <a:r>
              <a:rPr lang="en-US" sz="2800" dirty="0">
                <a:effectLst/>
              </a:rPr>
              <a:t> </a:t>
            </a:r>
          </a:p>
          <a:p>
            <a:pPr marL="274320" marR="0" lvl="1" indent="-274320">
              <a:spcBef>
                <a:spcPts val="400"/>
              </a:spcBef>
              <a:spcAft>
                <a:spcPts val="200"/>
              </a:spcAft>
              <a:buFont typeface="Arial" panose="020B0604020202020204" pitchFamily="34" charset="0"/>
              <a:buChar char="•"/>
            </a:pPr>
            <a:r>
              <a:rPr lang="en-US" sz="2800" dirty="0">
                <a:solidFill>
                  <a:srgbClr val="000000"/>
                </a:solidFill>
                <a:effectLst/>
                <a:ea typeface="Times New Roman" panose="02020603050405020304" pitchFamily="18" charset="0"/>
                <a:cs typeface="Times New Roman" panose="02020603050405020304" pitchFamily="18" charset="0"/>
              </a:rPr>
              <a:t>This phase is entirely passive. There are no active components on the EES. </a:t>
            </a:r>
            <a:endParaRPr lang="en-US" sz="2800" dirty="0">
              <a:effectLst/>
              <a:ea typeface="Times New Roman" panose="02020603050405020304" pitchFamily="18" charset="0"/>
              <a:cs typeface="Times New Roman" panose="02020603050405020304" pitchFamily="18" charset="0"/>
            </a:endParaRPr>
          </a:p>
          <a:p>
            <a:pPr marL="274320" marR="0" lvl="1" indent="-274320">
              <a:spcBef>
                <a:spcPts val="400"/>
              </a:spcBef>
              <a:spcAft>
                <a:spcPts val="200"/>
              </a:spcAft>
              <a:buFont typeface="Arial" panose="020B0604020202020204" pitchFamily="34" charset="0"/>
              <a:buChar char="•"/>
            </a:pPr>
            <a:r>
              <a:rPr lang="en-US" sz="2800" dirty="0">
                <a:solidFill>
                  <a:srgbClr val="000000"/>
                </a:solidFill>
                <a:effectLst/>
                <a:ea typeface="Times New Roman" panose="02020603050405020304" pitchFamily="18" charset="0"/>
                <a:cs typeface="Times New Roman" panose="02020603050405020304" pitchFamily="18" charset="0"/>
              </a:rPr>
              <a:t>Immediately after EES release, Navigation determines the final EES free-flight trajectory and the joint ESA/NASA navigation </a:t>
            </a:r>
            <a:r>
              <a:rPr lang="en-US" sz="2800" dirty="0">
                <a:solidFill>
                  <a:srgbClr val="000000"/>
                </a:solidFill>
                <a:ea typeface="Times New Roman" panose="02020603050405020304" pitchFamily="18" charset="0"/>
                <a:cs typeface="Times New Roman" panose="02020603050405020304" pitchFamily="18" charset="0"/>
              </a:rPr>
              <a:t>t</a:t>
            </a:r>
            <a:r>
              <a:rPr lang="en-US" sz="2800" dirty="0">
                <a:solidFill>
                  <a:srgbClr val="000000"/>
                </a:solidFill>
                <a:effectLst/>
                <a:ea typeface="Times New Roman" panose="02020603050405020304" pitchFamily="18" charset="0"/>
                <a:cs typeface="Times New Roman" panose="02020603050405020304" pitchFamily="18" charset="0"/>
              </a:rPr>
              <a:t>eam will provide predictions of the expected EES entry point and time, including dispersions, for ground recovery efforts.</a:t>
            </a:r>
          </a:p>
          <a:p>
            <a:pPr marL="274320" marR="0" lvl="1" indent="-274320">
              <a:spcBef>
                <a:spcPts val="400"/>
              </a:spcBef>
              <a:spcAft>
                <a:spcPts val="200"/>
              </a:spcAft>
              <a:buFont typeface="Arial" panose="020B0604020202020204" pitchFamily="34" charset="0"/>
              <a:buChar char="•"/>
            </a:pPr>
            <a:r>
              <a:rPr lang="en-US" sz="2800" dirty="0">
                <a:solidFill>
                  <a:srgbClr val="000000"/>
                </a:solidFill>
                <a:effectLst/>
                <a:ea typeface="Times New Roman" panose="02020603050405020304" pitchFamily="18" charset="0"/>
                <a:cs typeface="Times New Roman" panose="02020603050405020304" pitchFamily="18" charset="0"/>
              </a:rPr>
              <a:t>Once EES lands at UTTR, the CCRS mission is complete.  </a:t>
            </a:r>
            <a:endParaRPr lang="en-US" sz="2800" dirty="0">
              <a:effectLst/>
              <a:ea typeface="Times New Roman" panose="02020603050405020304" pitchFamily="18" charset="0"/>
              <a:cs typeface="Times New Roman" panose="02020603050405020304" pitchFamily="18" charset="0"/>
            </a:endParaRPr>
          </a:p>
        </p:txBody>
      </p:sp>
      <p:pic>
        <p:nvPicPr>
          <p:cNvPr id="57" name="Picture 56" descr="A picture containing LEGO, cartoon, clipart&#10;&#10;Description automatically generated">
            <a:extLst>
              <a:ext uri="{FF2B5EF4-FFF2-40B4-BE49-F238E27FC236}">
                <a16:creationId xmlns:a16="http://schemas.microsoft.com/office/drawing/2014/main" id="{DEF4A2B9-B7D7-B4D8-5C06-4B23A2DFEFC2}"/>
              </a:ext>
            </a:extLst>
          </p:cNvPr>
          <p:cNvPicPr>
            <a:picLocks noChangeAspect="1"/>
          </p:cNvPicPr>
          <p:nvPr/>
        </p:nvPicPr>
        <p:blipFill>
          <a:blip r:embed="rId15"/>
          <a:stretch>
            <a:fillRect/>
          </a:stretch>
        </p:blipFill>
        <p:spPr>
          <a:xfrm>
            <a:off x="17990985" y="27139203"/>
            <a:ext cx="11645702" cy="4800120"/>
          </a:xfrm>
          <a:prstGeom prst="rect">
            <a:avLst/>
          </a:prstGeom>
        </p:spPr>
      </p:pic>
      <p:pic>
        <p:nvPicPr>
          <p:cNvPr id="59" name="Picture 58" descr="A black and white boat in the sand&#10;&#10;Description automatically generated">
            <a:extLst>
              <a:ext uri="{FF2B5EF4-FFF2-40B4-BE49-F238E27FC236}">
                <a16:creationId xmlns:a16="http://schemas.microsoft.com/office/drawing/2014/main" id="{324528B0-B9BD-025E-5394-11A72E6CB9E2}"/>
              </a:ext>
            </a:extLst>
          </p:cNvPr>
          <p:cNvPicPr>
            <a:picLocks noChangeAspect="1"/>
          </p:cNvPicPr>
          <p:nvPr/>
        </p:nvPicPr>
        <p:blipFill>
          <a:blip r:embed="rId16"/>
          <a:stretch>
            <a:fillRect/>
          </a:stretch>
        </p:blipFill>
        <p:spPr>
          <a:xfrm>
            <a:off x="23994322" y="37961972"/>
            <a:ext cx="5912235" cy="3911171"/>
          </a:xfrm>
          <a:prstGeom prst="rect">
            <a:avLst/>
          </a:prstGeom>
        </p:spPr>
      </p:pic>
    </p:spTree>
    <p:extLst>
      <p:ext uri="{BB962C8B-B14F-4D97-AF65-F5344CB8AC3E}">
        <p14:creationId xmlns:p14="http://schemas.microsoft.com/office/powerpoint/2010/main" val="39588498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2759</TotalTime>
  <Words>1125</Words>
  <Application>Microsoft Macintosh PowerPoint</Application>
  <PresentationFormat>Custom</PresentationFormat>
  <Paragraphs>45</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Zumwalt, Carlie H. {LARC} (GSFC-D205)</dc:creator>
  <cp:lastModifiedBy>Zumwalt, Carlie H. {LARC} (GSFC-D205)</cp:lastModifiedBy>
  <cp:revision>12</cp:revision>
  <dcterms:created xsi:type="dcterms:W3CDTF">2023-07-18T01:32:10Z</dcterms:created>
  <dcterms:modified xsi:type="dcterms:W3CDTF">2023-07-19T23:31:51Z</dcterms:modified>
</cp:coreProperties>
</file>