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3"/>
  </p:sldMasterIdLst>
  <p:notesMasterIdLst>
    <p:notesMasterId r:id="rId15"/>
  </p:notesMasterIdLst>
  <p:sldIdLst>
    <p:sldId id="256" r:id="rId4"/>
    <p:sldId id="286" r:id="rId5"/>
    <p:sldId id="285" r:id="rId6"/>
    <p:sldId id="278" r:id="rId7"/>
    <p:sldId id="288" r:id="rId8"/>
    <p:sldId id="279" r:id="rId9"/>
    <p:sldId id="281" r:id="rId10"/>
    <p:sldId id="276" r:id="rId11"/>
    <p:sldId id="275" r:id="rId12"/>
    <p:sldId id="363" r:id="rId13"/>
    <p:sldId id="33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090F"/>
    <a:srgbClr val="0B3D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B9F44D-E3AE-4E64-9D7B-D43EF74784D8}" v="1" dt="2023-07-26T20:29:45.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968" autoAdjust="0"/>
  </p:normalViewPr>
  <p:slideViewPr>
    <p:cSldViewPr snapToGrid="0">
      <p:cViewPr varScale="1">
        <p:scale>
          <a:sx n="82" d="100"/>
          <a:sy n="82" d="100"/>
        </p:scale>
        <p:origin x="69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1.xml"/><Relationship Id="rId21"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koff, Michael (MSFC-HP26)" userId="dcf4ba2a-d0e0-46d3-ac90-ef64b9e7f593" providerId="ADAL" clId="{F0B9F44D-E3AE-4E64-9D7B-D43EF74784D8}"/>
    <pc:docChg chg="custSel addSld delSld modSld">
      <pc:chgData name="Zekoff, Michael (MSFC-HP26)" userId="dcf4ba2a-d0e0-46d3-ac90-ef64b9e7f593" providerId="ADAL" clId="{F0B9F44D-E3AE-4E64-9D7B-D43EF74784D8}" dt="2023-07-26T20:31:24.854" v="82" actId="20577"/>
      <pc:docMkLst>
        <pc:docMk/>
      </pc:docMkLst>
      <pc:sldChg chg="modSp mod">
        <pc:chgData name="Zekoff, Michael (MSFC-HP26)" userId="dcf4ba2a-d0e0-46d3-ac90-ef64b9e7f593" providerId="ADAL" clId="{F0B9F44D-E3AE-4E64-9D7B-D43EF74784D8}" dt="2023-07-26T20:16:47.150" v="68" actId="1076"/>
        <pc:sldMkLst>
          <pc:docMk/>
          <pc:sldMk cId="1233805520" sldId="256"/>
        </pc:sldMkLst>
        <pc:spChg chg="mod">
          <ac:chgData name="Zekoff, Michael (MSFC-HP26)" userId="dcf4ba2a-d0e0-46d3-ac90-ef64b9e7f593" providerId="ADAL" clId="{F0B9F44D-E3AE-4E64-9D7B-D43EF74784D8}" dt="2023-07-26T20:16:43.098" v="67" actId="1076"/>
          <ac:spMkLst>
            <pc:docMk/>
            <pc:sldMk cId="1233805520" sldId="256"/>
            <ac:spMk id="2" creationId="{00000000-0000-0000-0000-000000000000}"/>
          </ac:spMkLst>
        </pc:spChg>
        <pc:spChg chg="mod">
          <ac:chgData name="Zekoff, Michael (MSFC-HP26)" userId="dcf4ba2a-d0e0-46d3-ac90-ef64b9e7f593" providerId="ADAL" clId="{F0B9F44D-E3AE-4E64-9D7B-D43EF74784D8}" dt="2023-07-26T20:16:47.150" v="68" actId="1076"/>
          <ac:spMkLst>
            <pc:docMk/>
            <pc:sldMk cId="1233805520" sldId="256"/>
            <ac:spMk id="3" creationId="{00000000-0000-0000-0000-000000000000}"/>
          </ac:spMkLst>
        </pc:spChg>
      </pc:sldChg>
      <pc:sldChg chg="del">
        <pc:chgData name="Zekoff, Michael (MSFC-HP26)" userId="dcf4ba2a-d0e0-46d3-ac90-ef64b9e7f593" providerId="ADAL" clId="{F0B9F44D-E3AE-4E64-9D7B-D43EF74784D8}" dt="2023-07-26T20:16:21.682" v="0" actId="47"/>
        <pc:sldMkLst>
          <pc:docMk/>
          <pc:sldMk cId="1151643531" sldId="261"/>
        </pc:sldMkLst>
      </pc:sldChg>
      <pc:sldChg chg="del">
        <pc:chgData name="Zekoff, Michael (MSFC-HP26)" userId="dcf4ba2a-d0e0-46d3-ac90-ef64b9e7f593" providerId="ADAL" clId="{F0B9F44D-E3AE-4E64-9D7B-D43EF74784D8}" dt="2023-07-26T20:29:28.286" v="70" actId="47"/>
        <pc:sldMkLst>
          <pc:docMk/>
          <pc:sldMk cId="872673474" sldId="280"/>
        </pc:sldMkLst>
      </pc:sldChg>
      <pc:sldChg chg="del">
        <pc:chgData name="Zekoff, Michael (MSFC-HP26)" userId="dcf4ba2a-d0e0-46d3-ac90-ef64b9e7f593" providerId="ADAL" clId="{F0B9F44D-E3AE-4E64-9D7B-D43EF74784D8}" dt="2023-07-26T20:29:24.624" v="69" actId="47"/>
        <pc:sldMkLst>
          <pc:docMk/>
          <pc:sldMk cId="1306299973" sldId="290"/>
        </pc:sldMkLst>
      </pc:sldChg>
      <pc:sldChg chg="modSp add mod">
        <pc:chgData name="Zekoff, Michael (MSFC-HP26)" userId="dcf4ba2a-d0e0-46d3-ac90-ef64b9e7f593" providerId="ADAL" clId="{F0B9F44D-E3AE-4E64-9D7B-D43EF74784D8}" dt="2023-07-26T20:31:24.854" v="82" actId="20577"/>
        <pc:sldMkLst>
          <pc:docMk/>
          <pc:sldMk cId="0" sldId="334"/>
        </pc:sldMkLst>
        <pc:spChg chg="mod">
          <ac:chgData name="Zekoff, Michael (MSFC-HP26)" userId="dcf4ba2a-d0e0-46d3-ac90-ef64b9e7f593" providerId="ADAL" clId="{F0B9F44D-E3AE-4E64-9D7B-D43EF74784D8}" dt="2023-07-26T20:31:24.854" v="82" actId="20577"/>
          <ac:spMkLst>
            <pc:docMk/>
            <pc:sldMk cId="0" sldId="334"/>
            <ac:spMk id="2" creationId="{82629C93-71C1-47CA-983C-CDEBE40C90E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AF7BD6-5A1D-4FC7-83BB-046D68701FB4}" type="doc">
      <dgm:prSet loTypeId="urn:microsoft.com/office/officeart/2005/8/layout/process1" loCatId="process" qsTypeId="urn:microsoft.com/office/officeart/2005/8/quickstyle/simple1" qsCatId="simple" csTypeId="urn:microsoft.com/office/officeart/2005/8/colors/accent1_2" csCatId="accent1" phldr="1"/>
      <dgm:spPr/>
    </dgm:pt>
    <dgm:pt modelId="{CA8CB12E-A951-422A-B5D9-FFCA78F3EF76}">
      <dgm:prSet phldrT="[Text]"/>
      <dgm:spPr>
        <a:solidFill>
          <a:schemeClr val="accent2"/>
        </a:solidFill>
        <a:ln>
          <a:solidFill>
            <a:schemeClr val="tx1"/>
          </a:solidFill>
        </a:ln>
      </dgm:spPr>
      <dgm:t>
        <a:bodyPr/>
        <a:lstStyle/>
        <a:p>
          <a:r>
            <a:rPr lang="en-US" dirty="0"/>
            <a:t>Data files zipped and downlink commanding performed</a:t>
          </a:r>
        </a:p>
      </dgm:t>
    </dgm:pt>
    <dgm:pt modelId="{CC684B24-53D5-4E88-AF14-026C97E1106D}" type="parTrans" cxnId="{1C062674-4430-47B2-B7AF-1601D1E7AA20}">
      <dgm:prSet/>
      <dgm:spPr/>
      <dgm:t>
        <a:bodyPr/>
        <a:lstStyle/>
        <a:p>
          <a:endParaRPr lang="en-US"/>
        </a:p>
      </dgm:t>
    </dgm:pt>
    <dgm:pt modelId="{B7781288-813E-4888-9D7C-FCD390470680}" type="sibTrans" cxnId="{1C062674-4430-47B2-B7AF-1601D1E7AA20}">
      <dgm:prSet/>
      <dgm:spPr>
        <a:ln>
          <a:solidFill>
            <a:schemeClr val="tx1"/>
          </a:solidFill>
        </a:ln>
      </dgm:spPr>
      <dgm:t>
        <a:bodyPr/>
        <a:lstStyle/>
        <a:p>
          <a:endParaRPr lang="en-US"/>
        </a:p>
      </dgm:t>
    </dgm:pt>
    <dgm:pt modelId="{3C493A4C-C645-4EC5-B76E-A3B675142C84}">
      <dgm:prSet phldrT="[Text]"/>
      <dgm:spPr>
        <a:solidFill>
          <a:schemeClr val="accent2"/>
        </a:solidFill>
        <a:ln>
          <a:solidFill>
            <a:schemeClr val="tx1"/>
          </a:solidFill>
        </a:ln>
      </dgm:spPr>
      <dgm:t>
        <a:bodyPr/>
        <a:lstStyle/>
        <a:p>
          <a:r>
            <a:rPr lang="en-US"/>
            <a:t>Data files downlinked to ground system and verified</a:t>
          </a:r>
        </a:p>
      </dgm:t>
    </dgm:pt>
    <dgm:pt modelId="{B06C7EE9-B888-4CA9-80E7-33A4C1512DD6}" type="parTrans" cxnId="{9BBA30BB-A5A6-4AEB-AF99-233B32B37CC5}">
      <dgm:prSet/>
      <dgm:spPr/>
      <dgm:t>
        <a:bodyPr/>
        <a:lstStyle/>
        <a:p>
          <a:endParaRPr lang="en-US"/>
        </a:p>
      </dgm:t>
    </dgm:pt>
    <dgm:pt modelId="{EF105BCC-1AAB-404F-8BE9-5BCD4E4BD19A}" type="sibTrans" cxnId="{9BBA30BB-A5A6-4AEB-AF99-233B32B37CC5}">
      <dgm:prSet/>
      <dgm:spPr>
        <a:ln>
          <a:solidFill>
            <a:schemeClr val="tx1"/>
          </a:solidFill>
        </a:ln>
      </dgm:spPr>
      <dgm:t>
        <a:bodyPr/>
        <a:lstStyle/>
        <a:p>
          <a:endParaRPr lang="en-US"/>
        </a:p>
      </dgm:t>
    </dgm:pt>
    <dgm:pt modelId="{F08220BA-AC2F-4A58-AF66-C8F997A04936}">
      <dgm:prSet phldrT="[Text]"/>
      <dgm:spPr>
        <a:solidFill>
          <a:schemeClr val="accent2"/>
        </a:solidFill>
        <a:ln>
          <a:solidFill>
            <a:schemeClr val="tx1"/>
          </a:solidFill>
        </a:ln>
      </dgm:spPr>
      <dgm:t>
        <a:bodyPr/>
        <a:lstStyle/>
        <a:p>
          <a:r>
            <a:rPr lang="en-US" dirty="0"/>
            <a:t>Data files verified for drop box delivery</a:t>
          </a:r>
        </a:p>
      </dgm:t>
    </dgm:pt>
    <dgm:pt modelId="{A2EA9E64-215D-4605-A1D6-E09EFE35A71F}" type="parTrans" cxnId="{399746B5-72A8-431D-9A06-04EACCB22DD7}">
      <dgm:prSet/>
      <dgm:spPr/>
      <dgm:t>
        <a:bodyPr/>
        <a:lstStyle/>
        <a:p>
          <a:endParaRPr lang="en-US"/>
        </a:p>
      </dgm:t>
    </dgm:pt>
    <dgm:pt modelId="{E06031F6-E593-47D9-A6AC-0637F419C64E}" type="sibTrans" cxnId="{399746B5-72A8-431D-9A06-04EACCB22DD7}">
      <dgm:prSet/>
      <dgm:spPr>
        <a:ln>
          <a:solidFill>
            <a:schemeClr val="tx1"/>
          </a:solidFill>
        </a:ln>
      </dgm:spPr>
      <dgm:t>
        <a:bodyPr/>
        <a:lstStyle/>
        <a:p>
          <a:endParaRPr lang="en-US"/>
        </a:p>
      </dgm:t>
    </dgm:pt>
    <dgm:pt modelId="{084B1766-B93C-474D-A5A5-2CC4D4651487}">
      <dgm:prSet phldrT="[Text]"/>
      <dgm:spPr>
        <a:solidFill>
          <a:schemeClr val="accent2"/>
        </a:solidFill>
        <a:ln>
          <a:solidFill>
            <a:schemeClr val="tx1"/>
          </a:solidFill>
        </a:ln>
      </dgm:spPr>
      <dgm:t>
        <a:bodyPr/>
        <a:lstStyle/>
        <a:p>
          <a:r>
            <a:rPr lang="en-US"/>
            <a:t>Data files placed in user-facing drop box</a:t>
          </a:r>
        </a:p>
      </dgm:t>
    </dgm:pt>
    <dgm:pt modelId="{A2530095-CD1A-41BA-BD5C-5710E31ABFB6}" type="parTrans" cxnId="{17B0A02C-C59C-4998-9315-22681642CBB8}">
      <dgm:prSet/>
      <dgm:spPr/>
      <dgm:t>
        <a:bodyPr/>
        <a:lstStyle/>
        <a:p>
          <a:endParaRPr lang="en-US"/>
        </a:p>
      </dgm:t>
    </dgm:pt>
    <dgm:pt modelId="{2143A0BD-27BC-4FF8-82C5-3FD3DB9F18D8}" type="sibTrans" cxnId="{17B0A02C-C59C-4998-9315-22681642CBB8}">
      <dgm:prSet/>
      <dgm:spPr>
        <a:ln>
          <a:solidFill>
            <a:schemeClr val="tx1"/>
          </a:solidFill>
        </a:ln>
      </dgm:spPr>
      <dgm:t>
        <a:bodyPr/>
        <a:lstStyle/>
        <a:p>
          <a:endParaRPr lang="en-US"/>
        </a:p>
      </dgm:t>
    </dgm:pt>
    <dgm:pt modelId="{79DF885E-D44F-44E4-BB10-0DA4CD19B59B}">
      <dgm:prSet phldrT="[Text]"/>
      <dgm:spPr>
        <a:ln>
          <a:solidFill>
            <a:schemeClr val="tx1"/>
          </a:solidFill>
        </a:ln>
      </dgm:spPr>
      <dgm:t>
        <a:bodyPr/>
        <a:lstStyle/>
        <a:p>
          <a:r>
            <a:rPr lang="en-US" b="1" dirty="0"/>
            <a:t>PD collects scientific data files</a:t>
          </a:r>
        </a:p>
      </dgm:t>
    </dgm:pt>
    <dgm:pt modelId="{B3CF50D6-07CC-4ADB-A7A1-F7C0E032207D}" type="parTrans" cxnId="{225B4A21-971E-4259-AF23-D26B841A97CD}">
      <dgm:prSet/>
      <dgm:spPr/>
      <dgm:t>
        <a:bodyPr/>
        <a:lstStyle/>
        <a:p>
          <a:endParaRPr lang="en-US"/>
        </a:p>
      </dgm:t>
    </dgm:pt>
    <dgm:pt modelId="{FB38FD5A-6330-4C24-B5D3-65794DEFEA1C}" type="sibTrans" cxnId="{225B4A21-971E-4259-AF23-D26B841A97CD}">
      <dgm:prSet/>
      <dgm:spPr/>
      <dgm:t>
        <a:bodyPr/>
        <a:lstStyle/>
        <a:p>
          <a:endParaRPr lang="en-US"/>
        </a:p>
      </dgm:t>
    </dgm:pt>
    <dgm:pt modelId="{E5625EB5-758D-4884-889C-E882275E0C4E}">
      <dgm:prSet phldrT="[Text]"/>
      <dgm:spPr>
        <a:ln>
          <a:solidFill>
            <a:schemeClr val="tx1"/>
          </a:solidFill>
        </a:ln>
      </dgm:spPr>
      <dgm:t>
        <a:bodyPr/>
        <a:lstStyle/>
        <a:p>
          <a:r>
            <a:rPr lang="en-US" b="1"/>
            <a:t>Scientific data files generated</a:t>
          </a:r>
        </a:p>
      </dgm:t>
    </dgm:pt>
    <dgm:pt modelId="{55456BDF-DE76-44B3-B09A-4346BA9CD560}" type="parTrans" cxnId="{7F207FB4-CC81-4FDC-9BDE-059003E5E557}">
      <dgm:prSet/>
      <dgm:spPr/>
      <dgm:t>
        <a:bodyPr/>
        <a:lstStyle/>
        <a:p>
          <a:endParaRPr lang="en-US"/>
        </a:p>
      </dgm:t>
    </dgm:pt>
    <dgm:pt modelId="{9E75FD32-48A3-4D63-989F-E1DBB6B6065C}" type="sibTrans" cxnId="{7F207FB4-CC81-4FDC-9BDE-059003E5E557}">
      <dgm:prSet/>
      <dgm:spPr>
        <a:ln>
          <a:solidFill>
            <a:schemeClr val="tx1"/>
          </a:solidFill>
        </a:ln>
      </dgm:spPr>
      <dgm:t>
        <a:bodyPr/>
        <a:lstStyle/>
        <a:p>
          <a:endParaRPr lang="en-US"/>
        </a:p>
      </dgm:t>
    </dgm:pt>
    <dgm:pt modelId="{3EF7FB58-E6E1-4014-9900-2C2F38C0B845}" type="pres">
      <dgm:prSet presAssocID="{34AF7BD6-5A1D-4FC7-83BB-046D68701FB4}" presName="Name0" presStyleCnt="0">
        <dgm:presLayoutVars>
          <dgm:dir/>
          <dgm:resizeHandles val="exact"/>
        </dgm:presLayoutVars>
      </dgm:prSet>
      <dgm:spPr/>
    </dgm:pt>
    <dgm:pt modelId="{DB8A5310-DE36-44C6-9A50-6166DD6A9F91}" type="pres">
      <dgm:prSet presAssocID="{E5625EB5-758D-4884-889C-E882275E0C4E}" presName="node" presStyleLbl="node1" presStyleIdx="0" presStyleCnt="6">
        <dgm:presLayoutVars>
          <dgm:bulletEnabled val="1"/>
        </dgm:presLayoutVars>
      </dgm:prSet>
      <dgm:spPr/>
    </dgm:pt>
    <dgm:pt modelId="{707F5145-7936-4E1A-9916-1ED635CF8470}" type="pres">
      <dgm:prSet presAssocID="{9E75FD32-48A3-4D63-989F-E1DBB6B6065C}" presName="sibTrans" presStyleLbl="sibTrans2D1" presStyleIdx="0" presStyleCnt="5"/>
      <dgm:spPr/>
    </dgm:pt>
    <dgm:pt modelId="{CC10DAE5-8C64-4913-8BCB-63BF8F384EB7}" type="pres">
      <dgm:prSet presAssocID="{9E75FD32-48A3-4D63-989F-E1DBB6B6065C}" presName="connectorText" presStyleLbl="sibTrans2D1" presStyleIdx="0" presStyleCnt="5"/>
      <dgm:spPr/>
    </dgm:pt>
    <dgm:pt modelId="{BE8BFC70-C3A5-4416-A7F6-1085F6FA370B}" type="pres">
      <dgm:prSet presAssocID="{CA8CB12E-A951-422A-B5D9-FFCA78F3EF76}" presName="node" presStyleLbl="node1" presStyleIdx="1" presStyleCnt="6">
        <dgm:presLayoutVars>
          <dgm:bulletEnabled val="1"/>
        </dgm:presLayoutVars>
      </dgm:prSet>
      <dgm:spPr/>
    </dgm:pt>
    <dgm:pt modelId="{AE16698B-4F40-4527-81D9-894AD77A3E23}" type="pres">
      <dgm:prSet presAssocID="{B7781288-813E-4888-9D7C-FCD390470680}" presName="sibTrans" presStyleLbl="sibTrans2D1" presStyleIdx="1" presStyleCnt="5"/>
      <dgm:spPr/>
    </dgm:pt>
    <dgm:pt modelId="{282FD28D-E33E-4898-9D2F-50B7880475CA}" type="pres">
      <dgm:prSet presAssocID="{B7781288-813E-4888-9D7C-FCD390470680}" presName="connectorText" presStyleLbl="sibTrans2D1" presStyleIdx="1" presStyleCnt="5"/>
      <dgm:spPr/>
    </dgm:pt>
    <dgm:pt modelId="{F9EDB0A9-CBF3-47C2-A200-17AE8B125E2A}" type="pres">
      <dgm:prSet presAssocID="{3C493A4C-C645-4EC5-B76E-A3B675142C84}" presName="node" presStyleLbl="node1" presStyleIdx="2" presStyleCnt="6">
        <dgm:presLayoutVars>
          <dgm:bulletEnabled val="1"/>
        </dgm:presLayoutVars>
      </dgm:prSet>
      <dgm:spPr/>
    </dgm:pt>
    <dgm:pt modelId="{ABAE03B7-3624-42BC-8630-8BA52DBBCCAC}" type="pres">
      <dgm:prSet presAssocID="{EF105BCC-1AAB-404F-8BE9-5BCD4E4BD19A}" presName="sibTrans" presStyleLbl="sibTrans2D1" presStyleIdx="2" presStyleCnt="5"/>
      <dgm:spPr/>
    </dgm:pt>
    <dgm:pt modelId="{F443BCC7-489F-4285-8E69-4B133B4E1F64}" type="pres">
      <dgm:prSet presAssocID="{EF105BCC-1AAB-404F-8BE9-5BCD4E4BD19A}" presName="connectorText" presStyleLbl="sibTrans2D1" presStyleIdx="2" presStyleCnt="5"/>
      <dgm:spPr/>
    </dgm:pt>
    <dgm:pt modelId="{AE6CD184-4A80-41A9-BCCF-BF114CDAB592}" type="pres">
      <dgm:prSet presAssocID="{F08220BA-AC2F-4A58-AF66-C8F997A04936}" presName="node" presStyleLbl="node1" presStyleIdx="3" presStyleCnt="6">
        <dgm:presLayoutVars>
          <dgm:bulletEnabled val="1"/>
        </dgm:presLayoutVars>
      </dgm:prSet>
      <dgm:spPr/>
    </dgm:pt>
    <dgm:pt modelId="{3255F9DD-9740-4A98-B772-62058E21C50A}" type="pres">
      <dgm:prSet presAssocID="{E06031F6-E593-47D9-A6AC-0637F419C64E}" presName="sibTrans" presStyleLbl="sibTrans2D1" presStyleIdx="3" presStyleCnt="5"/>
      <dgm:spPr/>
    </dgm:pt>
    <dgm:pt modelId="{52E63F3F-D544-40E7-9306-D3F158DA6A68}" type="pres">
      <dgm:prSet presAssocID="{E06031F6-E593-47D9-A6AC-0637F419C64E}" presName="connectorText" presStyleLbl="sibTrans2D1" presStyleIdx="3" presStyleCnt="5"/>
      <dgm:spPr/>
    </dgm:pt>
    <dgm:pt modelId="{457D0B13-09EC-48B8-8623-BD2FF365E18E}" type="pres">
      <dgm:prSet presAssocID="{084B1766-B93C-474D-A5A5-2CC4D4651487}" presName="node" presStyleLbl="node1" presStyleIdx="4" presStyleCnt="6">
        <dgm:presLayoutVars>
          <dgm:bulletEnabled val="1"/>
        </dgm:presLayoutVars>
      </dgm:prSet>
      <dgm:spPr/>
    </dgm:pt>
    <dgm:pt modelId="{F5C28668-3D28-4F31-8803-413E8C876634}" type="pres">
      <dgm:prSet presAssocID="{2143A0BD-27BC-4FF8-82C5-3FD3DB9F18D8}" presName="sibTrans" presStyleLbl="sibTrans2D1" presStyleIdx="4" presStyleCnt="5"/>
      <dgm:spPr/>
    </dgm:pt>
    <dgm:pt modelId="{DA7007A3-5CB1-421A-8B73-795AD3D14951}" type="pres">
      <dgm:prSet presAssocID="{2143A0BD-27BC-4FF8-82C5-3FD3DB9F18D8}" presName="connectorText" presStyleLbl="sibTrans2D1" presStyleIdx="4" presStyleCnt="5"/>
      <dgm:spPr/>
    </dgm:pt>
    <dgm:pt modelId="{EFABB863-C905-42CE-89BA-82D1AF8F0225}" type="pres">
      <dgm:prSet presAssocID="{79DF885E-D44F-44E4-BB10-0DA4CD19B59B}" presName="node" presStyleLbl="node1" presStyleIdx="5" presStyleCnt="6">
        <dgm:presLayoutVars>
          <dgm:bulletEnabled val="1"/>
        </dgm:presLayoutVars>
      </dgm:prSet>
      <dgm:spPr/>
    </dgm:pt>
  </dgm:ptLst>
  <dgm:cxnLst>
    <dgm:cxn modelId="{225B4A21-971E-4259-AF23-D26B841A97CD}" srcId="{34AF7BD6-5A1D-4FC7-83BB-046D68701FB4}" destId="{79DF885E-D44F-44E4-BB10-0DA4CD19B59B}" srcOrd="5" destOrd="0" parTransId="{B3CF50D6-07CC-4ADB-A7A1-F7C0E032207D}" sibTransId="{FB38FD5A-6330-4C24-B5D3-65794DEFEA1C}"/>
    <dgm:cxn modelId="{81FEAF21-F0BF-4566-83C3-C249222B5443}" type="presOf" srcId="{9E75FD32-48A3-4D63-989F-E1DBB6B6065C}" destId="{CC10DAE5-8C64-4913-8BCB-63BF8F384EB7}" srcOrd="1" destOrd="0" presId="urn:microsoft.com/office/officeart/2005/8/layout/process1"/>
    <dgm:cxn modelId="{17B0A02C-C59C-4998-9315-22681642CBB8}" srcId="{34AF7BD6-5A1D-4FC7-83BB-046D68701FB4}" destId="{084B1766-B93C-474D-A5A5-2CC4D4651487}" srcOrd="4" destOrd="0" parTransId="{A2530095-CD1A-41BA-BD5C-5710E31ABFB6}" sibTransId="{2143A0BD-27BC-4FF8-82C5-3FD3DB9F18D8}"/>
    <dgm:cxn modelId="{E5FA0B63-9B6D-4FF7-B1BE-571D942A7197}" type="presOf" srcId="{3C493A4C-C645-4EC5-B76E-A3B675142C84}" destId="{F9EDB0A9-CBF3-47C2-A200-17AE8B125E2A}" srcOrd="0" destOrd="0" presId="urn:microsoft.com/office/officeart/2005/8/layout/process1"/>
    <dgm:cxn modelId="{C645B846-85D3-4A45-AB3D-51DC89FA0A62}" type="presOf" srcId="{B7781288-813E-4888-9D7C-FCD390470680}" destId="{282FD28D-E33E-4898-9D2F-50B7880475CA}" srcOrd="1" destOrd="0" presId="urn:microsoft.com/office/officeart/2005/8/layout/process1"/>
    <dgm:cxn modelId="{8BAE5968-3D7B-4627-AAE6-B62466882808}" type="presOf" srcId="{B7781288-813E-4888-9D7C-FCD390470680}" destId="{AE16698B-4F40-4527-81D9-894AD77A3E23}" srcOrd="0" destOrd="0" presId="urn:microsoft.com/office/officeart/2005/8/layout/process1"/>
    <dgm:cxn modelId="{E3BB366A-651F-44A2-87AB-7EED3A9CB080}" type="presOf" srcId="{F08220BA-AC2F-4A58-AF66-C8F997A04936}" destId="{AE6CD184-4A80-41A9-BCCF-BF114CDAB592}" srcOrd="0" destOrd="0" presId="urn:microsoft.com/office/officeart/2005/8/layout/process1"/>
    <dgm:cxn modelId="{2A02F76B-4588-4B43-BA15-0802B404E866}" type="presOf" srcId="{EF105BCC-1AAB-404F-8BE9-5BCD4E4BD19A}" destId="{F443BCC7-489F-4285-8E69-4B133B4E1F64}" srcOrd="1" destOrd="0" presId="urn:microsoft.com/office/officeart/2005/8/layout/process1"/>
    <dgm:cxn modelId="{2736F46F-7124-42EA-8406-3A818998F291}" type="presOf" srcId="{79DF885E-D44F-44E4-BB10-0DA4CD19B59B}" destId="{EFABB863-C905-42CE-89BA-82D1AF8F0225}" srcOrd="0" destOrd="0" presId="urn:microsoft.com/office/officeart/2005/8/layout/process1"/>
    <dgm:cxn modelId="{ABDE9171-9624-49EF-8D34-1E126DA6D05F}" type="presOf" srcId="{9E75FD32-48A3-4D63-989F-E1DBB6B6065C}" destId="{707F5145-7936-4E1A-9916-1ED635CF8470}" srcOrd="0" destOrd="0" presId="urn:microsoft.com/office/officeart/2005/8/layout/process1"/>
    <dgm:cxn modelId="{1C062674-4430-47B2-B7AF-1601D1E7AA20}" srcId="{34AF7BD6-5A1D-4FC7-83BB-046D68701FB4}" destId="{CA8CB12E-A951-422A-B5D9-FFCA78F3EF76}" srcOrd="1" destOrd="0" parTransId="{CC684B24-53D5-4E88-AF14-026C97E1106D}" sibTransId="{B7781288-813E-4888-9D7C-FCD390470680}"/>
    <dgm:cxn modelId="{63C7AA7B-F026-4B43-82CF-6576B4EA34F6}" type="presOf" srcId="{2143A0BD-27BC-4FF8-82C5-3FD3DB9F18D8}" destId="{F5C28668-3D28-4F31-8803-413E8C876634}" srcOrd="0" destOrd="0" presId="urn:microsoft.com/office/officeart/2005/8/layout/process1"/>
    <dgm:cxn modelId="{183B9198-17AE-43F8-B5D6-AB2983113C4D}" type="presOf" srcId="{2143A0BD-27BC-4FF8-82C5-3FD3DB9F18D8}" destId="{DA7007A3-5CB1-421A-8B73-795AD3D14951}" srcOrd="1" destOrd="0" presId="urn:microsoft.com/office/officeart/2005/8/layout/process1"/>
    <dgm:cxn modelId="{B203C4A7-8DDF-4916-BE1E-3D71439E0E3B}" type="presOf" srcId="{EF105BCC-1AAB-404F-8BE9-5BCD4E4BD19A}" destId="{ABAE03B7-3624-42BC-8630-8BA52DBBCCAC}" srcOrd="0" destOrd="0" presId="urn:microsoft.com/office/officeart/2005/8/layout/process1"/>
    <dgm:cxn modelId="{847E41B0-6942-427E-A15E-9A72F3FB0626}" type="presOf" srcId="{E06031F6-E593-47D9-A6AC-0637F419C64E}" destId="{3255F9DD-9740-4A98-B772-62058E21C50A}" srcOrd="0" destOrd="0" presId="urn:microsoft.com/office/officeart/2005/8/layout/process1"/>
    <dgm:cxn modelId="{2A7BC5B2-A8E1-42B4-8986-FFBCC341DD3A}" type="presOf" srcId="{34AF7BD6-5A1D-4FC7-83BB-046D68701FB4}" destId="{3EF7FB58-E6E1-4014-9900-2C2F38C0B845}" srcOrd="0" destOrd="0" presId="urn:microsoft.com/office/officeart/2005/8/layout/process1"/>
    <dgm:cxn modelId="{7F207FB4-CC81-4FDC-9BDE-059003E5E557}" srcId="{34AF7BD6-5A1D-4FC7-83BB-046D68701FB4}" destId="{E5625EB5-758D-4884-889C-E882275E0C4E}" srcOrd="0" destOrd="0" parTransId="{55456BDF-DE76-44B3-B09A-4346BA9CD560}" sibTransId="{9E75FD32-48A3-4D63-989F-E1DBB6B6065C}"/>
    <dgm:cxn modelId="{399746B5-72A8-431D-9A06-04EACCB22DD7}" srcId="{34AF7BD6-5A1D-4FC7-83BB-046D68701FB4}" destId="{F08220BA-AC2F-4A58-AF66-C8F997A04936}" srcOrd="3" destOrd="0" parTransId="{A2EA9E64-215D-4605-A1D6-E09EFE35A71F}" sibTransId="{E06031F6-E593-47D9-A6AC-0637F419C64E}"/>
    <dgm:cxn modelId="{55E495BA-CD48-4F9C-A964-1E8A75FDD933}" type="presOf" srcId="{CA8CB12E-A951-422A-B5D9-FFCA78F3EF76}" destId="{BE8BFC70-C3A5-4416-A7F6-1085F6FA370B}" srcOrd="0" destOrd="0" presId="urn:microsoft.com/office/officeart/2005/8/layout/process1"/>
    <dgm:cxn modelId="{9BBA30BB-A5A6-4AEB-AF99-233B32B37CC5}" srcId="{34AF7BD6-5A1D-4FC7-83BB-046D68701FB4}" destId="{3C493A4C-C645-4EC5-B76E-A3B675142C84}" srcOrd="2" destOrd="0" parTransId="{B06C7EE9-B888-4CA9-80E7-33A4C1512DD6}" sibTransId="{EF105BCC-1AAB-404F-8BE9-5BCD4E4BD19A}"/>
    <dgm:cxn modelId="{335189F2-3909-4C33-A086-3F185007B0D6}" type="presOf" srcId="{E5625EB5-758D-4884-889C-E882275E0C4E}" destId="{DB8A5310-DE36-44C6-9A50-6166DD6A9F91}" srcOrd="0" destOrd="0" presId="urn:microsoft.com/office/officeart/2005/8/layout/process1"/>
    <dgm:cxn modelId="{51AFF0FE-35F4-4AFC-91A8-40B0B7D9683E}" type="presOf" srcId="{E06031F6-E593-47D9-A6AC-0637F419C64E}" destId="{52E63F3F-D544-40E7-9306-D3F158DA6A68}" srcOrd="1" destOrd="0" presId="urn:microsoft.com/office/officeart/2005/8/layout/process1"/>
    <dgm:cxn modelId="{B0B401FF-6FD8-4BE7-ABEE-3EEC4E4168FB}" type="presOf" srcId="{084B1766-B93C-474D-A5A5-2CC4D4651487}" destId="{457D0B13-09EC-48B8-8623-BD2FF365E18E}" srcOrd="0" destOrd="0" presId="urn:microsoft.com/office/officeart/2005/8/layout/process1"/>
    <dgm:cxn modelId="{04A93CDF-BD84-4A88-9C46-A4FE44C24B8D}" type="presParOf" srcId="{3EF7FB58-E6E1-4014-9900-2C2F38C0B845}" destId="{DB8A5310-DE36-44C6-9A50-6166DD6A9F91}" srcOrd="0" destOrd="0" presId="urn:microsoft.com/office/officeart/2005/8/layout/process1"/>
    <dgm:cxn modelId="{6363FCEF-0BBC-4883-80D9-55C38472BA84}" type="presParOf" srcId="{3EF7FB58-E6E1-4014-9900-2C2F38C0B845}" destId="{707F5145-7936-4E1A-9916-1ED635CF8470}" srcOrd="1" destOrd="0" presId="urn:microsoft.com/office/officeart/2005/8/layout/process1"/>
    <dgm:cxn modelId="{80F29F5F-A942-4159-9829-B215B71F14A1}" type="presParOf" srcId="{707F5145-7936-4E1A-9916-1ED635CF8470}" destId="{CC10DAE5-8C64-4913-8BCB-63BF8F384EB7}" srcOrd="0" destOrd="0" presId="urn:microsoft.com/office/officeart/2005/8/layout/process1"/>
    <dgm:cxn modelId="{97334CBB-031D-489D-9371-62F382A66992}" type="presParOf" srcId="{3EF7FB58-E6E1-4014-9900-2C2F38C0B845}" destId="{BE8BFC70-C3A5-4416-A7F6-1085F6FA370B}" srcOrd="2" destOrd="0" presId="urn:microsoft.com/office/officeart/2005/8/layout/process1"/>
    <dgm:cxn modelId="{8815ADEF-89DF-4A8A-A8AB-DA85CD7A5E00}" type="presParOf" srcId="{3EF7FB58-E6E1-4014-9900-2C2F38C0B845}" destId="{AE16698B-4F40-4527-81D9-894AD77A3E23}" srcOrd="3" destOrd="0" presId="urn:microsoft.com/office/officeart/2005/8/layout/process1"/>
    <dgm:cxn modelId="{1C349C43-26FC-47E8-BE5A-7D5991E34BDB}" type="presParOf" srcId="{AE16698B-4F40-4527-81D9-894AD77A3E23}" destId="{282FD28D-E33E-4898-9D2F-50B7880475CA}" srcOrd="0" destOrd="0" presId="urn:microsoft.com/office/officeart/2005/8/layout/process1"/>
    <dgm:cxn modelId="{42B1A504-B8CC-4BB5-9630-7D7A3951A911}" type="presParOf" srcId="{3EF7FB58-E6E1-4014-9900-2C2F38C0B845}" destId="{F9EDB0A9-CBF3-47C2-A200-17AE8B125E2A}" srcOrd="4" destOrd="0" presId="urn:microsoft.com/office/officeart/2005/8/layout/process1"/>
    <dgm:cxn modelId="{6D42AC5B-A444-4E70-88B0-D4220E7FCF4E}" type="presParOf" srcId="{3EF7FB58-E6E1-4014-9900-2C2F38C0B845}" destId="{ABAE03B7-3624-42BC-8630-8BA52DBBCCAC}" srcOrd="5" destOrd="0" presId="urn:microsoft.com/office/officeart/2005/8/layout/process1"/>
    <dgm:cxn modelId="{8C192194-3B2E-4899-9328-FBCC1BC43D01}" type="presParOf" srcId="{ABAE03B7-3624-42BC-8630-8BA52DBBCCAC}" destId="{F443BCC7-489F-4285-8E69-4B133B4E1F64}" srcOrd="0" destOrd="0" presId="urn:microsoft.com/office/officeart/2005/8/layout/process1"/>
    <dgm:cxn modelId="{128D7220-6389-474F-9882-156028EC5AB4}" type="presParOf" srcId="{3EF7FB58-E6E1-4014-9900-2C2F38C0B845}" destId="{AE6CD184-4A80-41A9-BCCF-BF114CDAB592}" srcOrd="6" destOrd="0" presId="urn:microsoft.com/office/officeart/2005/8/layout/process1"/>
    <dgm:cxn modelId="{330E804E-12B3-4FD0-B46E-3EE8B33ED4BD}" type="presParOf" srcId="{3EF7FB58-E6E1-4014-9900-2C2F38C0B845}" destId="{3255F9DD-9740-4A98-B772-62058E21C50A}" srcOrd="7" destOrd="0" presId="urn:microsoft.com/office/officeart/2005/8/layout/process1"/>
    <dgm:cxn modelId="{62935635-B6AD-4E13-B849-31C9A9220157}" type="presParOf" srcId="{3255F9DD-9740-4A98-B772-62058E21C50A}" destId="{52E63F3F-D544-40E7-9306-D3F158DA6A68}" srcOrd="0" destOrd="0" presId="urn:microsoft.com/office/officeart/2005/8/layout/process1"/>
    <dgm:cxn modelId="{24EEA75C-6823-45A9-B380-63D51618015E}" type="presParOf" srcId="{3EF7FB58-E6E1-4014-9900-2C2F38C0B845}" destId="{457D0B13-09EC-48B8-8623-BD2FF365E18E}" srcOrd="8" destOrd="0" presId="urn:microsoft.com/office/officeart/2005/8/layout/process1"/>
    <dgm:cxn modelId="{F69CFC26-B765-41C4-B2EF-343D4DE656C2}" type="presParOf" srcId="{3EF7FB58-E6E1-4014-9900-2C2F38C0B845}" destId="{F5C28668-3D28-4F31-8803-413E8C876634}" srcOrd="9" destOrd="0" presId="urn:microsoft.com/office/officeart/2005/8/layout/process1"/>
    <dgm:cxn modelId="{4B614A1D-4948-4405-B4FC-2CDD9C8CFB5D}" type="presParOf" srcId="{F5C28668-3D28-4F31-8803-413E8C876634}" destId="{DA7007A3-5CB1-421A-8B73-795AD3D14951}" srcOrd="0" destOrd="0" presId="urn:microsoft.com/office/officeart/2005/8/layout/process1"/>
    <dgm:cxn modelId="{2F69AA4D-4560-4F0A-8C31-8E2BC8D80F41}" type="presParOf" srcId="{3EF7FB58-E6E1-4014-9900-2C2F38C0B845}" destId="{EFABB863-C905-42CE-89BA-82D1AF8F0225}" srcOrd="10"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AF7BD6-5A1D-4FC7-83BB-046D68701FB4}" type="doc">
      <dgm:prSet loTypeId="urn:microsoft.com/office/officeart/2005/8/layout/process1" loCatId="process" qsTypeId="urn:microsoft.com/office/officeart/2005/8/quickstyle/simple1" qsCatId="simple" csTypeId="urn:microsoft.com/office/officeart/2005/8/colors/accent1_2" csCatId="accent1" phldr="1"/>
      <dgm:spPr/>
    </dgm:pt>
    <dgm:pt modelId="{5458081E-91E3-49FC-AFFB-2200CA63FD6F}">
      <dgm:prSet phldrT="[Text]"/>
      <dgm:spPr>
        <a:ln>
          <a:solidFill>
            <a:schemeClr val="tx1"/>
          </a:solidFill>
        </a:ln>
      </dgm:spPr>
      <dgm:t>
        <a:bodyPr/>
        <a:lstStyle/>
        <a:p>
          <a:r>
            <a:rPr lang="en-US" b="1"/>
            <a:t>Scientific data files generated</a:t>
          </a:r>
        </a:p>
      </dgm:t>
    </dgm:pt>
    <dgm:pt modelId="{82E00922-A9E0-4C5D-B2C8-BD84551C345A}" type="parTrans" cxnId="{045C1C61-9CFF-4E53-96A7-E1016C60A326}">
      <dgm:prSet/>
      <dgm:spPr/>
      <dgm:t>
        <a:bodyPr/>
        <a:lstStyle/>
        <a:p>
          <a:endParaRPr lang="en-US"/>
        </a:p>
      </dgm:t>
    </dgm:pt>
    <dgm:pt modelId="{8710435B-56A9-42D1-9B8A-F3AACEC48947}" type="sibTrans" cxnId="{045C1C61-9CFF-4E53-96A7-E1016C60A326}">
      <dgm:prSet/>
      <dgm:spPr>
        <a:ln>
          <a:solidFill>
            <a:schemeClr val="tx1"/>
          </a:solidFill>
        </a:ln>
      </dgm:spPr>
      <dgm:t>
        <a:bodyPr/>
        <a:lstStyle/>
        <a:p>
          <a:endParaRPr lang="en-US"/>
        </a:p>
      </dgm:t>
    </dgm:pt>
    <dgm:pt modelId="{CA8CB12E-A951-422A-B5D9-FFCA78F3EF76}">
      <dgm:prSet phldrT="[Text]"/>
      <dgm:spPr>
        <a:solidFill>
          <a:srgbClr val="00B050"/>
        </a:solidFill>
        <a:ln>
          <a:solidFill>
            <a:schemeClr val="tx1"/>
          </a:solidFill>
        </a:ln>
      </dgm:spPr>
      <dgm:t>
        <a:bodyPr/>
        <a:lstStyle/>
        <a:p>
          <a:r>
            <a:rPr lang="en-US" err="1"/>
            <a:t>TReK</a:t>
          </a:r>
          <a:r>
            <a:rPr lang="en-US"/>
            <a:t> Auto CFDP downlinking</a:t>
          </a:r>
        </a:p>
      </dgm:t>
    </dgm:pt>
    <dgm:pt modelId="{CC684B24-53D5-4E88-AF14-026C97E1106D}" type="parTrans" cxnId="{1C062674-4430-47B2-B7AF-1601D1E7AA20}">
      <dgm:prSet/>
      <dgm:spPr/>
      <dgm:t>
        <a:bodyPr/>
        <a:lstStyle/>
        <a:p>
          <a:endParaRPr lang="en-US"/>
        </a:p>
      </dgm:t>
    </dgm:pt>
    <dgm:pt modelId="{B7781288-813E-4888-9D7C-FCD390470680}" type="sibTrans" cxnId="{1C062674-4430-47B2-B7AF-1601D1E7AA20}">
      <dgm:prSet/>
      <dgm:spPr>
        <a:ln>
          <a:solidFill>
            <a:schemeClr val="tx1"/>
          </a:solidFill>
        </a:ln>
      </dgm:spPr>
      <dgm:t>
        <a:bodyPr/>
        <a:lstStyle/>
        <a:p>
          <a:endParaRPr lang="en-US"/>
        </a:p>
      </dgm:t>
    </dgm:pt>
    <dgm:pt modelId="{084B1766-B93C-474D-A5A5-2CC4D4651487}">
      <dgm:prSet phldrT="[Text]"/>
      <dgm:spPr>
        <a:solidFill>
          <a:srgbClr val="00B050"/>
        </a:solidFill>
        <a:ln>
          <a:solidFill>
            <a:schemeClr val="tx1"/>
          </a:solidFill>
        </a:ln>
      </dgm:spPr>
      <dgm:t>
        <a:bodyPr/>
        <a:lstStyle/>
        <a:p>
          <a:r>
            <a:rPr lang="en-US"/>
            <a:t>AEON Uploader</a:t>
          </a:r>
        </a:p>
      </dgm:t>
    </dgm:pt>
    <dgm:pt modelId="{A2530095-CD1A-41BA-BD5C-5710E31ABFB6}" type="parTrans" cxnId="{17B0A02C-C59C-4998-9315-22681642CBB8}">
      <dgm:prSet/>
      <dgm:spPr/>
      <dgm:t>
        <a:bodyPr/>
        <a:lstStyle/>
        <a:p>
          <a:endParaRPr lang="en-US"/>
        </a:p>
      </dgm:t>
    </dgm:pt>
    <dgm:pt modelId="{2143A0BD-27BC-4FF8-82C5-3FD3DB9F18D8}" type="sibTrans" cxnId="{17B0A02C-C59C-4998-9315-22681642CBB8}">
      <dgm:prSet/>
      <dgm:spPr>
        <a:ln>
          <a:solidFill>
            <a:schemeClr val="tx1"/>
          </a:solidFill>
        </a:ln>
      </dgm:spPr>
      <dgm:t>
        <a:bodyPr/>
        <a:lstStyle/>
        <a:p>
          <a:endParaRPr lang="en-US"/>
        </a:p>
      </dgm:t>
    </dgm:pt>
    <dgm:pt modelId="{79DF885E-D44F-44E4-BB10-0DA4CD19B59B}">
      <dgm:prSet phldrT="[Text]"/>
      <dgm:spPr>
        <a:ln>
          <a:solidFill>
            <a:schemeClr val="tx1"/>
          </a:solidFill>
        </a:ln>
      </dgm:spPr>
      <dgm:t>
        <a:bodyPr/>
        <a:lstStyle/>
        <a:p>
          <a:r>
            <a:rPr lang="en-US" b="1"/>
            <a:t>PD collects scientific data files</a:t>
          </a:r>
        </a:p>
      </dgm:t>
    </dgm:pt>
    <dgm:pt modelId="{B3CF50D6-07CC-4ADB-A7A1-F7C0E032207D}" type="parTrans" cxnId="{225B4A21-971E-4259-AF23-D26B841A97CD}">
      <dgm:prSet/>
      <dgm:spPr/>
      <dgm:t>
        <a:bodyPr/>
        <a:lstStyle/>
        <a:p>
          <a:endParaRPr lang="en-US"/>
        </a:p>
      </dgm:t>
    </dgm:pt>
    <dgm:pt modelId="{FB38FD5A-6330-4C24-B5D3-65794DEFEA1C}" type="sibTrans" cxnId="{225B4A21-971E-4259-AF23-D26B841A97CD}">
      <dgm:prSet/>
      <dgm:spPr/>
      <dgm:t>
        <a:bodyPr/>
        <a:lstStyle/>
        <a:p>
          <a:endParaRPr lang="en-US"/>
        </a:p>
      </dgm:t>
    </dgm:pt>
    <dgm:pt modelId="{3EF7FB58-E6E1-4014-9900-2C2F38C0B845}" type="pres">
      <dgm:prSet presAssocID="{34AF7BD6-5A1D-4FC7-83BB-046D68701FB4}" presName="Name0" presStyleCnt="0">
        <dgm:presLayoutVars>
          <dgm:dir/>
          <dgm:resizeHandles val="exact"/>
        </dgm:presLayoutVars>
      </dgm:prSet>
      <dgm:spPr/>
    </dgm:pt>
    <dgm:pt modelId="{632F3E15-3F73-4A71-A5E4-4A40B508356D}" type="pres">
      <dgm:prSet presAssocID="{5458081E-91E3-49FC-AFFB-2200CA63FD6F}" presName="node" presStyleLbl="node1" presStyleIdx="0" presStyleCnt="4">
        <dgm:presLayoutVars>
          <dgm:bulletEnabled val="1"/>
        </dgm:presLayoutVars>
      </dgm:prSet>
      <dgm:spPr/>
    </dgm:pt>
    <dgm:pt modelId="{76A111DC-7127-414C-A403-B7D0F4F10968}" type="pres">
      <dgm:prSet presAssocID="{8710435B-56A9-42D1-9B8A-F3AACEC48947}" presName="sibTrans" presStyleLbl="sibTrans2D1" presStyleIdx="0" presStyleCnt="3"/>
      <dgm:spPr/>
    </dgm:pt>
    <dgm:pt modelId="{433EE107-2204-4A59-AB6F-DCB1569B5B86}" type="pres">
      <dgm:prSet presAssocID="{8710435B-56A9-42D1-9B8A-F3AACEC48947}" presName="connectorText" presStyleLbl="sibTrans2D1" presStyleIdx="0" presStyleCnt="3"/>
      <dgm:spPr/>
    </dgm:pt>
    <dgm:pt modelId="{BE8BFC70-C3A5-4416-A7F6-1085F6FA370B}" type="pres">
      <dgm:prSet presAssocID="{CA8CB12E-A951-422A-B5D9-FFCA78F3EF76}" presName="node" presStyleLbl="node1" presStyleIdx="1" presStyleCnt="4">
        <dgm:presLayoutVars>
          <dgm:bulletEnabled val="1"/>
        </dgm:presLayoutVars>
      </dgm:prSet>
      <dgm:spPr/>
    </dgm:pt>
    <dgm:pt modelId="{AE16698B-4F40-4527-81D9-894AD77A3E23}" type="pres">
      <dgm:prSet presAssocID="{B7781288-813E-4888-9D7C-FCD390470680}" presName="sibTrans" presStyleLbl="sibTrans2D1" presStyleIdx="1" presStyleCnt="3"/>
      <dgm:spPr/>
    </dgm:pt>
    <dgm:pt modelId="{282FD28D-E33E-4898-9D2F-50B7880475CA}" type="pres">
      <dgm:prSet presAssocID="{B7781288-813E-4888-9D7C-FCD390470680}" presName="connectorText" presStyleLbl="sibTrans2D1" presStyleIdx="1" presStyleCnt="3"/>
      <dgm:spPr/>
    </dgm:pt>
    <dgm:pt modelId="{457D0B13-09EC-48B8-8623-BD2FF365E18E}" type="pres">
      <dgm:prSet presAssocID="{084B1766-B93C-474D-A5A5-2CC4D4651487}" presName="node" presStyleLbl="node1" presStyleIdx="2" presStyleCnt="4">
        <dgm:presLayoutVars>
          <dgm:bulletEnabled val="1"/>
        </dgm:presLayoutVars>
      </dgm:prSet>
      <dgm:spPr/>
    </dgm:pt>
    <dgm:pt modelId="{F5C28668-3D28-4F31-8803-413E8C876634}" type="pres">
      <dgm:prSet presAssocID="{2143A0BD-27BC-4FF8-82C5-3FD3DB9F18D8}" presName="sibTrans" presStyleLbl="sibTrans2D1" presStyleIdx="2" presStyleCnt="3"/>
      <dgm:spPr/>
    </dgm:pt>
    <dgm:pt modelId="{DA7007A3-5CB1-421A-8B73-795AD3D14951}" type="pres">
      <dgm:prSet presAssocID="{2143A0BD-27BC-4FF8-82C5-3FD3DB9F18D8}" presName="connectorText" presStyleLbl="sibTrans2D1" presStyleIdx="2" presStyleCnt="3"/>
      <dgm:spPr/>
    </dgm:pt>
    <dgm:pt modelId="{EFABB863-C905-42CE-89BA-82D1AF8F0225}" type="pres">
      <dgm:prSet presAssocID="{79DF885E-D44F-44E4-BB10-0DA4CD19B59B}" presName="node" presStyleLbl="node1" presStyleIdx="3" presStyleCnt="4">
        <dgm:presLayoutVars>
          <dgm:bulletEnabled val="1"/>
        </dgm:presLayoutVars>
      </dgm:prSet>
      <dgm:spPr/>
    </dgm:pt>
  </dgm:ptLst>
  <dgm:cxnLst>
    <dgm:cxn modelId="{225B4A21-971E-4259-AF23-D26B841A97CD}" srcId="{34AF7BD6-5A1D-4FC7-83BB-046D68701FB4}" destId="{79DF885E-D44F-44E4-BB10-0DA4CD19B59B}" srcOrd="3" destOrd="0" parTransId="{B3CF50D6-07CC-4ADB-A7A1-F7C0E032207D}" sibTransId="{FB38FD5A-6330-4C24-B5D3-65794DEFEA1C}"/>
    <dgm:cxn modelId="{1486B322-878F-4A08-9A08-6256F13D04BE}" type="presOf" srcId="{5458081E-91E3-49FC-AFFB-2200CA63FD6F}" destId="{632F3E15-3F73-4A71-A5E4-4A40B508356D}" srcOrd="0" destOrd="0" presId="urn:microsoft.com/office/officeart/2005/8/layout/process1"/>
    <dgm:cxn modelId="{17B0A02C-C59C-4998-9315-22681642CBB8}" srcId="{34AF7BD6-5A1D-4FC7-83BB-046D68701FB4}" destId="{084B1766-B93C-474D-A5A5-2CC4D4651487}" srcOrd="2" destOrd="0" parTransId="{A2530095-CD1A-41BA-BD5C-5710E31ABFB6}" sibTransId="{2143A0BD-27BC-4FF8-82C5-3FD3DB9F18D8}"/>
    <dgm:cxn modelId="{045C1C61-9CFF-4E53-96A7-E1016C60A326}" srcId="{34AF7BD6-5A1D-4FC7-83BB-046D68701FB4}" destId="{5458081E-91E3-49FC-AFFB-2200CA63FD6F}" srcOrd="0" destOrd="0" parTransId="{82E00922-A9E0-4C5D-B2C8-BD84551C345A}" sibTransId="{8710435B-56A9-42D1-9B8A-F3AACEC48947}"/>
    <dgm:cxn modelId="{C645B846-85D3-4A45-AB3D-51DC89FA0A62}" type="presOf" srcId="{B7781288-813E-4888-9D7C-FCD390470680}" destId="{282FD28D-E33E-4898-9D2F-50B7880475CA}" srcOrd="1" destOrd="0" presId="urn:microsoft.com/office/officeart/2005/8/layout/process1"/>
    <dgm:cxn modelId="{8BAE5968-3D7B-4627-AAE6-B62466882808}" type="presOf" srcId="{B7781288-813E-4888-9D7C-FCD390470680}" destId="{AE16698B-4F40-4527-81D9-894AD77A3E23}" srcOrd="0" destOrd="0" presId="urn:microsoft.com/office/officeart/2005/8/layout/process1"/>
    <dgm:cxn modelId="{2736F46F-7124-42EA-8406-3A818998F291}" type="presOf" srcId="{79DF885E-D44F-44E4-BB10-0DA4CD19B59B}" destId="{EFABB863-C905-42CE-89BA-82D1AF8F0225}" srcOrd="0" destOrd="0" presId="urn:microsoft.com/office/officeart/2005/8/layout/process1"/>
    <dgm:cxn modelId="{1C062674-4430-47B2-B7AF-1601D1E7AA20}" srcId="{34AF7BD6-5A1D-4FC7-83BB-046D68701FB4}" destId="{CA8CB12E-A951-422A-B5D9-FFCA78F3EF76}" srcOrd="1" destOrd="0" parTransId="{CC684B24-53D5-4E88-AF14-026C97E1106D}" sibTransId="{B7781288-813E-4888-9D7C-FCD390470680}"/>
    <dgm:cxn modelId="{63C7AA7B-F026-4B43-82CF-6576B4EA34F6}" type="presOf" srcId="{2143A0BD-27BC-4FF8-82C5-3FD3DB9F18D8}" destId="{F5C28668-3D28-4F31-8803-413E8C876634}" srcOrd="0" destOrd="0" presId="urn:microsoft.com/office/officeart/2005/8/layout/process1"/>
    <dgm:cxn modelId="{4DE7C77C-0B27-44FA-BF29-65C6AF0F8B7D}" type="presOf" srcId="{8710435B-56A9-42D1-9B8A-F3AACEC48947}" destId="{433EE107-2204-4A59-AB6F-DCB1569B5B86}" srcOrd="1" destOrd="0" presId="urn:microsoft.com/office/officeart/2005/8/layout/process1"/>
    <dgm:cxn modelId="{183B9198-17AE-43F8-B5D6-AB2983113C4D}" type="presOf" srcId="{2143A0BD-27BC-4FF8-82C5-3FD3DB9F18D8}" destId="{DA7007A3-5CB1-421A-8B73-795AD3D14951}" srcOrd="1" destOrd="0" presId="urn:microsoft.com/office/officeart/2005/8/layout/process1"/>
    <dgm:cxn modelId="{477DABAE-591B-4153-BBBF-8C3B70E31831}" type="presOf" srcId="{8710435B-56A9-42D1-9B8A-F3AACEC48947}" destId="{76A111DC-7127-414C-A403-B7D0F4F10968}" srcOrd="0" destOrd="0" presId="urn:microsoft.com/office/officeart/2005/8/layout/process1"/>
    <dgm:cxn modelId="{2A7BC5B2-A8E1-42B4-8986-FFBCC341DD3A}" type="presOf" srcId="{34AF7BD6-5A1D-4FC7-83BB-046D68701FB4}" destId="{3EF7FB58-E6E1-4014-9900-2C2F38C0B845}" srcOrd="0" destOrd="0" presId="urn:microsoft.com/office/officeart/2005/8/layout/process1"/>
    <dgm:cxn modelId="{55E495BA-CD48-4F9C-A964-1E8A75FDD933}" type="presOf" srcId="{CA8CB12E-A951-422A-B5D9-FFCA78F3EF76}" destId="{BE8BFC70-C3A5-4416-A7F6-1085F6FA370B}" srcOrd="0" destOrd="0" presId="urn:microsoft.com/office/officeart/2005/8/layout/process1"/>
    <dgm:cxn modelId="{B0B401FF-6FD8-4BE7-ABEE-3EEC4E4168FB}" type="presOf" srcId="{084B1766-B93C-474D-A5A5-2CC4D4651487}" destId="{457D0B13-09EC-48B8-8623-BD2FF365E18E}" srcOrd="0" destOrd="0" presId="urn:microsoft.com/office/officeart/2005/8/layout/process1"/>
    <dgm:cxn modelId="{062E646C-1F38-43BF-AEEE-B316E7EF0DA5}" type="presParOf" srcId="{3EF7FB58-E6E1-4014-9900-2C2F38C0B845}" destId="{632F3E15-3F73-4A71-A5E4-4A40B508356D}" srcOrd="0" destOrd="0" presId="urn:microsoft.com/office/officeart/2005/8/layout/process1"/>
    <dgm:cxn modelId="{299CCE13-6B52-4E14-A69D-2FFB366C4630}" type="presParOf" srcId="{3EF7FB58-E6E1-4014-9900-2C2F38C0B845}" destId="{76A111DC-7127-414C-A403-B7D0F4F10968}" srcOrd="1" destOrd="0" presId="urn:microsoft.com/office/officeart/2005/8/layout/process1"/>
    <dgm:cxn modelId="{001D5486-4A2B-485C-8152-1868952CE43D}" type="presParOf" srcId="{76A111DC-7127-414C-A403-B7D0F4F10968}" destId="{433EE107-2204-4A59-AB6F-DCB1569B5B86}" srcOrd="0" destOrd="0" presId="urn:microsoft.com/office/officeart/2005/8/layout/process1"/>
    <dgm:cxn modelId="{97334CBB-031D-489D-9371-62F382A66992}" type="presParOf" srcId="{3EF7FB58-E6E1-4014-9900-2C2F38C0B845}" destId="{BE8BFC70-C3A5-4416-A7F6-1085F6FA370B}" srcOrd="2" destOrd="0" presId="urn:microsoft.com/office/officeart/2005/8/layout/process1"/>
    <dgm:cxn modelId="{8815ADEF-89DF-4A8A-A8AB-DA85CD7A5E00}" type="presParOf" srcId="{3EF7FB58-E6E1-4014-9900-2C2F38C0B845}" destId="{AE16698B-4F40-4527-81D9-894AD77A3E23}" srcOrd="3" destOrd="0" presId="urn:microsoft.com/office/officeart/2005/8/layout/process1"/>
    <dgm:cxn modelId="{1C349C43-26FC-47E8-BE5A-7D5991E34BDB}" type="presParOf" srcId="{AE16698B-4F40-4527-81D9-894AD77A3E23}" destId="{282FD28D-E33E-4898-9D2F-50B7880475CA}" srcOrd="0" destOrd="0" presId="urn:microsoft.com/office/officeart/2005/8/layout/process1"/>
    <dgm:cxn modelId="{24EEA75C-6823-45A9-B380-63D51618015E}" type="presParOf" srcId="{3EF7FB58-E6E1-4014-9900-2C2F38C0B845}" destId="{457D0B13-09EC-48B8-8623-BD2FF365E18E}" srcOrd="4" destOrd="0" presId="urn:microsoft.com/office/officeart/2005/8/layout/process1"/>
    <dgm:cxn modelId="{F69CFC26-B765-41C4-B2EF-343D4DE656C2}" type="presParOf" srcId="{3EF7FB58-E6E1-4014-9900-2C2F38C0B845}" destId="{F5C28668-3D28-4F31-8803-413E8C876634}" srcOrd="5" destOrd="0" presId="urn:microsoft.com/office/officeart/2005/8/layout/process1"/>
    <dgm:cxn modelId="{4B614A1D-4948-4405-B4FC-2CDD9C8CFB5D}" type="presParOf" srcId="{F5C28668-3D28-4F31-8803-413E8C876634}" destId="{DA7007A3-5CB1-421A-8B73-795AD3D14951}" srcOrd="0" destOrd="0" presId="urn:microsoft.com/office/officeart/2005/8/layout/process1"/>
    <dgm:cxn modelId="{2F69AA4D-4560-4F0A-8C31-8E2BC8D80F41}" type="presParOf" srcId="{3EF7FB58-E6E1-4014-9900-2C2F38C0B845}" destId="{EFABB863-C905-42CE-89BA-82D1AF8F0225}" srcOrd="6" destOrd="0" presId="urn:microsoft.com/office/officeart/2005/8/layout/process1"/>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8A5310-DE36-44C6-9A50-6166DD6A9F91}">
      <dsp:nvSpPr>
        <dsp:cNvPr id="0" name=""/>
        <dsp:cNvSpPr/>
      </dsp:nvSpPr>
      <dsp:spPr>
        <a:xfrm>
          <a:off x="0" y="896371"/>
          <a:ext cx="1311160" cy="1344451"/>
        </a:xfrm>
        <a:prstGeom prst="roundRect">
          <a:avLst>
            <a:gd name="adj" fmla="val 10000"/>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Scientific data files generated</a:t>
          </a:r>
        </a:p>
      </dsp:txBody>
      <dsp:txXfrm>
        <a:off x="38403" y="934774"/>
        <a:ext cx="1234354" cy="1267645"/>
      </dsp:txXfrm>
    </dsp:sp>
    <dsp:sp modelId="{707F5145-7936-4E1A-9916-1ED635CF8470}">
      <dsp:nvSpPr>
        <dsp:cNvPr id="0" name=""/>
        <dsp:cNvSpPr/>
      </dsp:nvSpPr>
      <dsp:spPr>
        <a:xfrm>
          <a:off x="1442276" y="1406013"/>
          <a:ext cx="277966" cy="32516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442276" y="1471046"/>
        <a:ext cx="194576" cy="195101"/>
      </dsp:txXfrm>
    </dsp:sp>
    <dsp:sp modelId="{BE8BFC70-C3A5-4416-A7F6-1085F6FA370B}">
      <dsp:nvSpPr>
        <dsp:cNvPr id="0" name=""/>
        <dsp:cNvSpPr/>
      </dsp:nvSpPr>
      <dsp:spPr>
        <a:xfrm>
          <a:off x="1835625" y="896371"/>
          <a:ext cx="1311160" cy="1344451"/>
        </a:xfrm>
        <a:prstGeom prst="roundRect">
          <a:avLst>
            <a:gd name="adj" fmla="val 10000"/>
          </a:avLst>
        </a:prstGeom>
        <a:solidFill>
          <a:schemeClr val="accent2"/>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Data files zipped and downlink commanding performed</a:t>
          </a:r>
        </a:p>
      </dsp:txBody>
      <dsp:txXfrm>
        <a:off x="1874028" y="934774"/>
        <a:ext cx="1234354" cy="1267645"/>
      </dsp:txXfrm>
    </dsp:sp>
    <dsp:sp modelId="{AE16698B-4F40-4527-81D9-894AD77A3E23}">
      <dsp:nvSpPr>
        <dsp:cNvPr id="0" name=""/>
        <dsp:cNvSpPr/>
      </dsp:nvSpPr>
      <dsp:spPr>
        <a:xfrm>
          <a:off x="3277901" y="1406013"/>
          <a:ext cx="277966" cy="32516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277901" y="1471046"/>
        <a:ext cx="194576" cy="195101"/>
      </dsp:txXfrm>
    </dsp:sp>
    <dsp:sp modelId="{F9EDB0A9-CBF3-47C2-A200-17AE8B125E2A}">
      <dsp:nvSpPr>
        <dsp:cNvPr id="0" name=""/>
        <dsp:cNvSpPr/>
      </dsp:nvSpPr>
      <dsp:spPr>
        <a:xfrm>
          <a:off x="3671250" y="896371"/>
          <a:ext cx="1311160" cy="1344451"/>
        </a:xfrm>
        <a:prstGeom prst="roundRect">
          <a:avLst>
            <a:gd name="adj" fmla="val 10000"/>
          </a:avLst>
        </a:prstGeom>
        <a:solidFill>
          <a:schemeClr val="accent2"/>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Data files downlinked to ground system and verified</a:t>
          </a:r>
        </a:p>
      </dsp:txBody>
      <dsp:txXfrm>
        <a:off x="3709653" y="934774"/>
        <a:ext cx="1234354" cy="1267645"/>
      </dsp:txXfrm>
    </dsp:sp>
    <dsp:sp modelId="{ABAE03B7-3624-42BC-8630-8BA52DBBCCAC}">
      <dsp:nvSpPr>
        <dsp:cNvPr id="0" name=""/>
        <dsp:cNvSpPr/>
      </dsp:nvSpPr>
      <dsp:spPr>
        <a:xfrm>
          <a:off x="5113526" y="1406013"/>
          <a:ext cx="277966" cy="32516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113526" y="1471046"/>
        <a:ext cx="194576" cy="195101"/>
      </dsp:txXfrm>
    </dsp:sp>
    <dsp:sp modelId="{AE6CD184-4A80-41A9-BCCF-BF114CDAB592}">
      <dsp:nvSpPr>
        <dsp:cNvPr id="0" name=""/>
        <dsp:cNvSpPr/>
      </dsp:nvSpPr>
      <dsp:spPr>
        <a:xfrm>
          <a:off x="5506875" y="896371"/>
          <a:ext cx="1311160" cy="1344451"/>
        </a:xfrm>
        <a:prstGeom prst="roundRect">
          <a:avLst>
            <a:gd name="adj" fmla="val 10000"/>
          </a:avLst>
        </a:prstGeom>
        <a:solidFill>
          <a:schemeClr val="accent2"/>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Data files verified for drop box delivery</a:t>
          </a:r>
        </a:p>
      </dsp:txBody>
      <dsp:txXfrm>
        <a:off x="5545278" y="934774"/>
        <a:ext cx="1234354" cy="1267645"/>
      </dsp:txXfrm>
    </dsp:sp>
    <dsp:sp modelId="{3255F9DD-9740-4A98-B772-62058E21C50A}">
      <dsp:nvSpPr>
        <dsp:cNvPr id="0" name=""/>
        <dsp:cNvSpPr/>
      </dsp:nvSpPr>
      <dsp:spPr>
        <a:xfrm>
          <a:off x="6949151" y="1406013"/>
          <a:ext cx="277966" cy="32516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6949151" y="1471046"/>
        <a:ext cx="194576" cy="195101"/>
      </dsp:txXfrm>
    </dsp:sp>
    <dsp:sp modelId="{457D0B13-09EC-48B8-8623-BD2FF365E18E}">
      <dsp:nvSpPr>
        <dsp:cNvPr id="0" name=""/>
        <dsp:cNvSpPr/>
      </dsp:nvSpPr>
      <dsp:spPr>
        <a:xfrm>
          <a:off x="7342500" y="896371"/>
          <a:ext cx="1311160" cy="1344451"/>
        </a:xfrm>
        <a:prstGeom prst="roundRect">
          <a:avLst>
            <a:gd name="adj" fmla="val 10000"/>
          </a:avLst>
        </a:prstGeom>
        <a:solidFill>
          <a:schemeClr val="accent2"/>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Data files placed in user-facing drop box</a:t>
          </a:r>
        </a:p>
      </dsp:txBody>
      <dsp:txXfrm>
        <a:off x="7380903" y="934774"/>
        <a:ext cx="1234354" cy="1267645"/>
      </dsp:txXfrm>
    </dsp:sp>
    <dsp:sp modelId="{F5C28668-3D28-4F31-8803-413E8C876634}">
      <dsp:nvSpPr>
        <dsp:cNvPr id="0" name=""/>
        <dsp:cNvSpPr/>
      </dsp:nvSpPr>
      <dsp:spPr>
        <a:xfrm>
          <a:off x="8784777" y="1406013"/>
          <a:ext cx="277966" cy="325167"/>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8784777" y="1471046"/>
        <a:ext cx="194576" cy="195101"/>
      </dsp:txXfrm>
    </dsp:sp>
    <dsp:sp modelId="{EFABB863-C905-42CE-89BA-82D1AF8F0225}">
      <dsp:nvSpPr>
        <dsp:cNvPr id="0" name=""/>
        <dsp:cNvSpPr/>
      </dsp:nvSpPr>
      <dsp:spPr>
        <a:xfrm>
          <a:off x="9178125" y="896371"/>
          <a:ext cx="1311160" cy="1344451"/>
        </a:xfrm>
        <a:prstGeom prst="roundRect">
          <a:avLst>
            <a:gd name="adj" fmla="val 10000"/>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PD collects scientific data files</a:t>
          </a:r>
        </a:p>
      </dsp:txBody>
      <dsp:txXfrm>
        <a:off x="9216528" y="934774"/>
        <a:ext cx="1234354" cy="12676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2F3E15-3F73-4A71-A5E4-4A40B508356D}">
      <dsp:nvSpPr>
        <dsp:cNvPr id="0" name=""/>
        <dsp:cNvSpPr/>
      </dsp:nvSpPr>
      <dsp:spPr>
        <a:xfrm>
          <a:off x="4290" y="1471764"/>
          <a:ext cx="1875732" cy="1125439"/>
        </a:xfrm>
        <a:prstGeom prst="roundRect">
          <a:avLst>
            <a:gd name="adj" fmla="val 10000"/>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Scientific data files generated</a:t>
          </a:r>
        </a:p>
      </dsp:txBody>
      <dsp:txXfrm>
        <a:off x="37253" y="1504727"/>
        <a:ext cx="1809806" cy="1059513"/>
      </dsp:txXfrm>
    </dsp:sp>
    <dsp:sp modelId="{76A111DC-7127-414C-A403-B7D0F4F10968}">
      <dsp:nvSpPr>
        <dsp:cNvPr id="0" name=""/>
        <dsp:cNvSpPr/>
      </dsp:nvSpPr>
      <dsp:spPr>
        <a:xfrm>
          <a:off x="2067596" y="1801893"/>
          <a:ext cx="397655" cy="465181"/>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067596" y="1894929"/>
        <a:ext cx="278359" cy="279109"/>
      </dsp:txXfrm>
    </dsp:sp>
    <dsp:sp modelId="{BE8BFC70-C3A5-4416-A7F6-1085F6FA370B}">
      <dsp:nvSpPr>
        <dsp:cNvPr id="0" name=""/>
        <dsp:cNvSpPr/>
      </dsp:nvSpPr>
      <dsp:spPr>
        <a:xfrm>
          <a:off x="2630316" y="1471764"/>
          <a:ext cx="1875732" cy="1125439"/>
        </a:xfrm>
        <a:prstGeom prst="roundRect">
          <a:avLst>
            <a:gd name="adj" fmla="val 10000"/>
          </a:avLst>
        </a:prstGeom>
        <a:solidFill>
          <a:srgbClr val="00B050"/>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err="1"/>
            <a:t>TReK</a:t>
          </a:r>
          <a:r>
            <a:rPr lang="en-US" sz="2100" kern="1200"/>
            <a:t> Auto CFDP downlinking</a:t>
          </a:r>
        </a:p>
      </dsp:txBody>
      <dsp:txXfrm>
        <a:off x="2663279" y="1504727"/>
        <a:ext cx="1809806" cy="1059513"/>
      </dsp:txXfrm>
    </dsp:sp>
    <dsp:sp modelId="{AE16698B-4F40-4527-81D9-894AD77A3E23}">
      <dsp:nvSpPr>
        <dsp:cNvPr id="0" name=""/>
        <dsp:cNvSpPr/>
      </dsp:nvSpPr>
      <dsp:spPr>
        <a:xfrm>
          <a:off x="4693622" y="1801893"/>
          <a:ext cx="397655" cy="465181"/>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4693622" y="1894929"/>
        <a:ext cx="278359" cy="279109"/>
      </dsp:txXfrm>
    </dsp:sp>
    <dsp:sp modelId="{457D0B13-09EC-48B8-8623-BD2FF365E18E}">
      <dsp:nvSpPr>
        <dsp:cNvPr id="0" name=""/>
        <dsp:cNvSpPr/>
      </dsp:nvSpPr>
      <dsp:spPr>
        <a:xfrm>
          <a:off x="5256342" y="1471764"/>
          <a:ext cx="1875732" cy="1125439"/>
        </a:xfrm>
        <a:prstGeom prst="roundRect">
          <a:avLst>
            <a:gd name="adj" fmla="val 10000"/>
          </a:avLst>
        </a:prstGeom>
        <a:solidFill>
          <a:srgbClr val="00B050"/>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AEON Uploader</a:t>
          </a:r>
        </a:p>
      </dsp:txBody>
      <dsp:txXfrm>
        <a:off x="5289305" y="1504727"/>
        <a:ext cx="1809806" cy="1059513"/>
      </dsp:txXfrm>
    </dsp:sp>
    <dsp:sp modelId="{F5C28668-3D28-4F31-8803-413E8C876634}">
      <dsp:nvSpPr>
        <dsp:cNvPr id="0" name=""/>
        <dsp:cNvSpPr/>
      </dsp:nvSpPr>
      <dsp:spPr>
        <a:xfrm>
          <a:off x="7319648" y="1801893"/>
          <a:ext cx="397655" cy="465181"/>
        </a:xfrm>
        <a:prstGeom prst="rightArrow">
          <a:avLst>
            <a:gd name="adj1" fmla="val 60000"/>
            <a:gd name="adj2" fmla="val 50000"/>
          </a:avLst>
        </a:prstGeom>
        <a:solidFill>
          <a:schemeClr val="accent1">
            <a:tint val="60000"/>
            <a:hueOff val="0"/>
            <a:satOff val="0"/>
            <a:lumOff val="0"/>
            <a:alphaOff val="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7319648" y="1894929"/>
        <a:ext cx="278359" cy="279109"/>
      </dsp:txXfrm>
    </dsp:sp>
    <dsp:sp modelId="{EFABB863-C905-42CE-89BA-82D1AF8F0225}">
      <dsp:nvSpPr>
        <dsp:cNvPr id="0" name=""/>
        <dsp:cNvSpPr/>
      </dsp:nvSpPr>
      <dsp:spPr>
        <a:xfrm>
          <a:off x="7882368" y="1471764"/>
          <a:ext cx="1875732" cy="1125439"/>
        </a:xfrm>
        <a:prstGeom prst="roundRect">
          <a:avLst>
            <a:gd name="adj" fmla="val 10000"/>
          </a:avLst>
        </a:prstGeom>
        <a:solidFill>
          <a:schemeClr val="accen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PD collects scientific data files</a:t>
          </a:r>
        </a:p>
      </dsp:txBody>
      <dsp:txXfrm>
        <a:off x="7915331" y="1504727"/>
        <a:ext cx="1809806" cy="105951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EA4868-28F0-421C-9743-F3CD381A0C2C}" type="datetimeFigureOut">
              <a:rPr lang="en-US" smtClean="0"/>
              <a:t>7/26/2023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B19B36-ABA3-4330-B9D1-4CE2930D323F}" type="slidenum">
              <a:rPr lang="en-US" smtClean="0"/>
              <a:t>‹#›</a:t>
            </a:fld>
            <a:endParaRPr lang="en-US"/>
          </a:p>
        </p:txBody>
      </p:sp>
    </p:spTree>
    <p:extLst>
      <p:ext uri="{BB962C8B-B14F-4D97-AF65-F5344CB8AC3E}">
        <p14:creationId xmlns:p14="http://schemas.microsoft.com/office/powerpoint/2010/main" val="3892614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B19B36-ABA3-4330-B9D1-4CE2930D323F}" type="slidenum">
              <a:rPr lang="en-US" smtClean="0"/>
              <a:t>2</a:t>
            </a:fld>
            <a:endParaRPr lang="en-US"/>
          </a:p>
        </p:txBody>
      </p:sp>
    </p:spTree>
    <p:extLst>
      <p:ext uri="{BB962C8B-B14F-4D97-AF65-F5344CB8AC3E}">
        <p14:creationId xmlns:p14="http://schemas.microsoft.com/office/powerpoint/2010/main" val="254932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B19B36-ABA3-4330-B9D1-4CE2930D323F}" type="slidenum">
              <a:rPr lang="en-US" smtClean="0"/>
              <a:t>3</a:t>
            </a:fld>
            <a:endParaRPr lang="en-US"/>
          </a:p>
        </p:txBody>
      </p:sp>
    </p:spTree>
    <p:extLst>
      <p:ext uri="{BB962C8B-B14F-4D97-AF65-F5344CB8AC3E}">
        <p14:creationId xmlns:p14="http://schemas.microsoft.com/office/powerpoint/2010/main" val="1292969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B19B36-ABA3-4330-B9D1-4CE2930D323F}" type="slidenum">
              <a:rPr lang="en-US" smtClean="0"/>
              <a:t>4</a:t>
            </a:fld>
            <a:endParaRPr lang="en-US"/>
          </a:p>
        </p:txBody>
      </p:sp>
    </p:spTree>
    <p:extLst>
      <p:ext uri="{BB962C8B-B14F-4D97-AF65-F5344CB8AC3E}">
        <p14:creationId xmlns:p14="http://schemas.microsoft.com/office/powerpoint/2010/main" val="613862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0" i="0" u="none" strike="noStrike" baseline="0" dirty="0">
              <a:latin typeface="CIDFont+F3"/>
            </a:endParaRPr>
          </a:p>
        </p:txBody>
      </p:sp>
      <p:sp>
        <p:nvSpPr>
          <p:cNvPr id="4" name="Slide Number Placeholder 3"/>
          <p:cNvSpPr>
            <a:spLocks noGrp="1"/>
          </p:cNvSpPr>
          <p:nvPr>
            <p:ph type="sldNum" sz="quarter" idx="5"/>
          </p:nvPr>
        </p:nvSpPr>
        <p:spPr/>
        <p:txBody>
          <a:bodyPr/>
          <a:lstStyle/>
          <a:p>
            <a:fld id="{60B19B36-ABA3-4330-B9D1-4CE2930D323F}" type="slidenum">
              <a:rPr lang="en-US" smtClean="0"/>
              <a:t>5</a:t>
            </a:fld>
            <a:endParaRPr lang="en-US"/>
          </a:p>
        </p:txBody>
      </p:sp>
    </p:spTree>
    <p:extLst>
      <p:ext uri="{BB962C8B-B14F-4D97-AF65-F5344CB8AC3E}">
        <p14:creationId xmlns:p14="http://schemas.microsoft.com/office/powerpoint/2010/main" val="3574493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B19B36-ABA3-4330-B9D1-4CE2930D323F}" type="slidenum">
              <a:rPr lang="en-US" smtClean="0"/>
              <a:t>6</a:t>
            </a:fld>
            <a:endParaRPr lang="en-US"/>
          </a:p>
        </p:txBody>
      </p:sp>
    </p:spTree>
    <p:extLst>
      <p:ext uri="{BB962C8B-B14F-4D97-AF65-F5344CB8AC3E}">
        <p14:creationId xmlns:p14="http://schemas.microsoft.com/office/powerpoint/2010/main" val="3514020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B19B36-ABA3-4330-B9D1-4CE2930D323F}" type="slidenum">
              <a:rPr lang="en-US" smtClean="0"/>
              <a:t>7</a:t>
            </a:fld>
            <a:endParaRPr lang="en-US"/>
          </a:p>
        </p:txBody>
      </p:sp>
    </p:spTree>
    <p:extLst>
      <p:ext uri="{BB962C8B-B14F-4D97-AF65-F5344CB8AC3E}">
        <p14:creationId xmlns:p14="http://schemas.microsoft.com/office/powerpoint/2010/main" val="2281419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B19B36-ABA3-4330-B9D1-4CE2930D323F}" type="slidenum">
              <a:rPr lang="en-US" smtClean="0"/>
              <a:t>8</a:t>
            </a:fld>
            <a:endParaRPr lang="en-US"/>
          </a:p>
        </p:txBody>
      </p:sp>
    </p:spTree>
    <p:extLst>
      <p:ext uri="{BB962C8B-B14F-4D97-AF65-F5344CB8AC3E}">
        <p14:creationId xmlns:p14="http://schemas.microsoft.com/office/powerpoint/2010/main" val="3243588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B19B36-ABA3-4330-B9D1-4CE2930D323F}" type="slidenum">
              <a:rPr lang="en-US" smtClean="0"/>
              <a:t>9</a:t>
            </a:fld>
            <a:endParaRPr lang="en-US"/>
          </a:p>
        </p:txBody>
      </p:sp>
    </p:spTree>
    <p:extLst>
      <p:ext uri="{BB962C8B-B14F-4D97-AF65-F5344CB8AC3E}">
        <p14:creationId xmlns:p14="http://schemas.microsoft.com/office/powerpoint/2010/main" val="869515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a:extLst>
              <a:ext uri="{FF2B5EF4-FFF2-40B4-BE49-F238E27FC236}">
                <a16:creationId xmlns:a16="http://schemas.microsoft.com/office/drawing/2014/main" id="{CC38BF96-1320-4D96-9470-EF344AE893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a:extLst>
              <a:ext uri="{FF2B5EF4-FFF2-40B4-BE49-F238E27FC236}">
                <a16:creationId xmlns:a16="http://schemas.microsoft.com/office/drawing/2014/main" id="{15E425C9-75CA-4CD2-A5E2-0CE8C8D1C6F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9572" name="Slide Number Placeholder 3">
            <a:extLst>
              <a:ext uri="{FF2B5EF4-FFF2-40B4-BE49-F238E27FC236}">
                <a16:creationId xmlns:a16="http://schemas.microsoft.com/office/drawing/2014/main" id="{C28BE57D-86D8-4E02-BBAA-FE2347118D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35E0FD-9165-4D18-8EAC-C19272474214}" type="slidenum">
              <a:rPr lang="en-US" altLang="en-US" smtClean="0"/>
              <a:pPr>
                <a:spcBef>
                  <a:spcPct val="0"/>
                </a:spcBef>
              </a:pPr>
              <a:t>10</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C0258C4F-54A6-4200-B096-932CAE22306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a:extLst>
              <a:ext uri="{FF2B5EF4-FFF2-40B4-BE49-F238E27FC236}">
                <a16:creationId xmlns:a16="http://schemas.microsoft.com/office/drawing/2014/main" id="{FCE98323-35FB-446E-8AB9-4E65F1DEC8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15716" name="Slide Number Placeholder 3">
            <a:extLst>
              <a:ext uri="{FF2B5EF4-FFF2-40B4-BE49-F238E27FC236}">
                <a16:creationId xmlns:a16="http://schemas.microsoft.com/office/drawing/2014/main" id="{21DCC6D5-C935-4322-BFEE-5884C54EF2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C749460-2A7C-4B02-BA2E-29D161598B50}" type="slidenum">
              <a:rPr lang="en-US" altLang="en-US" smtClean="0"/>
              <a:pPr>
                <a:spcBef>
                  <a:spcPct val="0"/>
                </a:spcBef>
              </a:pPr>
              <a:t>11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Master" Target="../slideMasters/slideMaster1.xml"/><Relationship Id="rId5" Type="http://schemas.openxmlformats.org/officeDocument/2006/relationships/image" Target="../media/image13.gif"/><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Single Presenter">
    <p:spTree>
      <p:nvGrpSpPr>
        <p:cNvPr id="1" name=""/>
        <p:cNvGrpSpPr/>
        <p:nvPr/>
      </p:nvGrpSpPr>
      <p:grpSpPr>
        <a:xfrm>
          <a:off x="0" y="0"/>
          <a:ext cx="0" cy="0"/>
          <a:chOff x="0" y="0"/>
          <a:chExt cx="0" cy="0"/>
        </a:xfrm>
      </p:grpSpPr>
      <p:pic>
        <p:nvPicPr>
          <p:cNvPr id="3" name="Picture 2" descr="A picture containing satellite, transport, text, spacecraft&#10;&#10;Description automatically generated">
            <a:extLst>
              <a:ext uri="{FF2B5EF4-FFF2-40B4-BE49-F238E27FC236}">
                <a16:creationId xmlns:a16="http://schemas.microsoft.com/office/drawing/2014/main" id="{DE75F66F-9FDD-47E0-CB3C-38CA6F7A2B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B3D94F9B-7788-1E0C-F12C-AE9AB3D7CEC2}"/>
              </a:ext>
            </a:extLst>
          </p:cNvPr>
          <p:cNvSpPr>
            <a:spLocks noGrp="1"/>
          </p:cNvSpPr>
          <p:nvPr>
            <p:ph type="body" sz="quarter" idx="10" hasCustomPrompt="1"/>
          </p:nvPr>
        </p:nvSpPr>
        <p:spPr>
          <a:xfrm>
            <a:off x="2428875" y="2129668"/>
            <a:ext cx="7334250" cy="1144475"/>
          </a:xfrm>
        </p:spPr>
        <p:txBody>
          <a:bodyPr>
            <a:noAutofit/>
          </a:bodyPr>
          <a:lstStyle>
            <a:lvl1pPr marL="0" indent="0" algn="ctr">
              <a:buNone/>
              <a:defRPr sz="4000" b="1">
                <a:solidFill>
                  <a:schemeClr val="bg1"/>
                </a:solidFill>
                <a:latin typeface="+mj-lt"/>
                <a:cs typeface="Poppins Bold" panose="00000800000000000000" pitchFamily="2" charset="0"/>
              </a:defRPr>
            </a:lvl1pPr>
          </a:lstStyle>
          <a:p>
            <a:pPr lvl="0"/>
            <a:r>
              <a:rPr lang="en-US"/>
              <a:t>Presentation Title of</a:t>
            </a:r>
          </a:p>
          <a:p>
            <a:pPr lvl="0"/>
            <a:r>
              <a:rPr lang="en-US"/>
              <a:t>Perhaps Long Length</a:t>
            </a:r>
          </a:p>
        </p:txBody>
      </p:sp>
      <p:sp>
        <p:nvSpPr>
          <p:cNvPr id="7" name="Text Placeholder 6">
            <a:extLst>
              <a:ext uri="{FF2B5EF4-FFF2-40B4-BE49-F238E27FC236}">
                <a16:creationId xmlns:a16="http://schemas.microsoft.com/office/drawing/2014/main" id="{CC4967AE-E444-3123-30DF-9AE8E88D509C}"/>
              </a:ext>
            </a:extLst>
          </p:cNvPr>
          <p:cNvSpPr>
            <a:spLocks noGrp="1"/>
          </p:cNvSpPr>
          <p:nvPr>
            <p:ph type="body" sz="quarter" idx="11" hasCustomPrompt="1"/>
          </p:nvPr>
        </p:nvSpPr>
        <p:spPr>
          <a:xfrm>
            <a:off x="2428876" y="3584452"/>
            <a:ext cx="7334250" cy="1003300"/>
          </a:xfrm>
        </p:spPr>
        <p:txBody>
          <a:bodyPr>
            <a:normAutofit/>
          </a:bodyPr>
          <a:lstStyle>
            <a:lvl1pPr marL="0" indent="0" algn="ctr">
              <a:buNone/>
              <a:defRPr sz="3200">
                <a:solidFill>
                  <a:schemeClr val="bg1"/>
                </a:solidFill>
              </a:defRPr>
            </a:lvl1pPr>
          </a:lstStyle>
          <a:p>
            <a:pPr lvl="0"/>
            <a:r>
              <a:rPr lang="en-US"/>
              <a:t>Presenter Name</a:t>
            </a:r>
          </a:p>
        </p:txBody>
      </p:sp>
      <p:pic>
        <p:nvPicPr>
          <p:cNvPr id="2" name="Picture 1" descr="A picture containing font, graphics, text, logo&#10;&#10;Description automatically generated">
            <a:extLst>
              <a:ext uri="{FF2B5EF4-FFF2-40B4-BE49-F238E27FC236}">
                <a16:creationId xmlns:a16="http://schemas.microsoft.com/office/drawing/2014/main" id="{748448BE-86A2-DCC1-CDA6-E5B4E4FCFE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740" y="5578330"/>
            <a:ext cx="1783326" cy="330891"/>
          </a:xfrm>
          <a:prstGeom prst="rect">
            <a:avLst/>
          </a:prstGeom>
        </p:spPr>
      </p:pic>
      <p:sp>
        <p:nvSpPr>
          <p:cNvPr id="4" name="TextBox 3">
            <a:extLst>
              <a:ext uri="{FF2B5EF4-FFF2-40B4-BE49-F238E27FC236}">
                <a16:creationId xmlns:a16="http://schemas.microsoft.com/office/drawing/2014/main" id="{580DF56A-B7A2-E312-1FE8-3EA9BC1835F4}"/>
              </a:ext>
            </a:extLst>
          </p:cNvPr>
          <p:cNvSpPr txBox="1"/>
          <p:nvPr userDrawn="1"/>
        </p:nvSpPr>
        <p:spPr>
          <a:xfrm>
            <a:off x="315368" y="5909221"/>
            <a:ext cx="2326069" cy="338554"/>
          </a:xfrm>
          <a:prstGeom prst="rect">
            <a:avLst/>
          </a:prstGeom>
          <a:noFill/>
        </p:spPr>
        <p:txBody>
          <a:bodyPr wrap="square" rtlCol="0">
            <a:spAutoFit/>
          </a:bodyPr>
          <a:lstStyle/>
          <a:p>
            <a:pPr algn="ctr"/>
            <a:r>
              <a:rPr lang="en-US" sz="1600">
                <a:solidFill>
                  <a:schemeClr val="bg1"/>
                </a:solidFill>
              </a:rPr>
              <a:t>Technical Session Sponsor</a:t>
            </a:r>
          </a:p>
        </p:txBody>
      </p:sp>
    </p:spTree>
    <p:extLst>
      <p:ext uri="{BB962C8B-B14F-4D97-AF65-F5344CB8AC3E}">
        <p14:creationId xmlns:p14="http://schemas.microsoft.com/office/powerpoint/2010/main" val="770510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mp; Text">
    <p:spTree>
      <p:nvGrpSpPr>
        <p:cNvPr id="1" name=""/>
        <p:cNvGrpSpPr/>
        <p:nvPr/>
      </p:nvGrpSpPr>
      <p:grpSpPr>
        <a:xfrm>
          <a:off x="0" y="0"/>
          <a:ext cx="0" cy="0"/>
          <a:chOff x="0" y="0"/>
          <a:chExt cx="0" cy="0"/>
        </a:xfrm>
      </p:grpSpPr>
      <p:pic>
        <p:nvPicPr>
          <p:cNvPr id="8" name="Picture 7" descr="A picture containing text, screenshot, skyscraper, design&#10;&#10;Description automatically generated">
            <a:extLst>
              <a:ext uri="{FF2B5EF4-FFF2-40B4-BE49-F238E27FC236}">
                <a16:creationId xmlns:a16="http://schemas.microsoft.com/office/drawing/2014/main" id="{530291FB-96D9-7636-C461-11608B8858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05BBC40F-8D78-EA0F-023B-F49F7B20F3B3}"/>
              </a:ext>
            </a:extLst>
          </p:cNvPr>
          <p:cNvSpPr>
            <a:spLocks noGrp="1"/>
          </p:cNvSpPr>
          <p:nvPr>
            <p:ph type="title" hasCustomPrompt="1"/>
          </p:nvPr>
        </p:nvSpPr>
        <p:spPr>
          <a:xfrm>
            <a:off x="556506" y="370184"/>
            <a:ext cx="11078988" cy="550115"/>
          </a:xfrm>
        </p:spPr>
        <p:txBody>
          <a:bodyPr/>
          <a:lstStyle>
            <a:lvl1pPr>
              <a:defRPr/>
            </a:lvl1pPr>
          </a:lstStyle>
          <a:p>
            <a:r>
              <a:rPr lang="en-US"/>
              <a:t>Slide Title</a:t>
            </a:r>
          </a:p>
        </p:txBody>
      </p:sp>
      <p:sp>
        <p:nvSpPr>
          <p:cNvPr id="12" name="Text Placeholder 11">
            <a:extLst>
              <a:ext uri="{FF2B5EF4-FFF2-40B4-BE49-F238E27FC236}">
                <a16:creationId xmlns:a16="http://schemas.microsoft.com/office/drawing/2014/main" id="{9374DBD0-1C54-648C-0D06-FD749851D9D5}"/>
              </a:ext>
            </a:extLst>
          </p:cNvPr>
          <p:cNvSpPr>
            <a:spLocks noGrp="1"/>
          </p:cNvSpPr>
          <p:nvPr>
            <p:ph type="body" sz="quarter" idx="10" hasCustomPrompt="1"/>
          </p:nvPr>
        </p:nvSpPr>
        <p:spPr>
          <a:xfrm>
            <a:off x="556506" y="1103179"/>
            <a:ext cx="11078988" cy="4774160"/>
          </a:xfrm>
        </p:spPr>
        <p:txBody>
          <a:bodyPr>
            <a:normAutofit/>
          </a:bodyPr>
          <a:lstStyle>
            <a:lvl1pPr marL="457200" indent="-457200">
              <a:buFont typeface="Arial" panose="020B0604020202020204" pitchFamily="34" charset="0"/>
              <a:buChar char="•"/>
              <a:defRPr sz="2000"/>
            </a:lvl1pPr>
          </a:lstStyle>
          <a:p>
            <a:pPr lvl="0"/>
            <a:r>
              <a:rPr lang="en-US"/>
              <a:t>Slide Content</a:t>
            </a:r>
          </a:p>
          <a:p>
            <a:pPr lvl="0"/>
            <a:r>
              <a:rPr lang="en-US"/>
              <a:t>More slide content</a:t>
            </a:r>
          </a:p>
          <a:p>
            <a:pPr lvl="0"/>
            <a:r>
              <a:rPr lang="en-US"/>
              <a:t>Even more slide content</a:t>
            </a:r>
          </a:p>
          <a:p>
            <a:pPr lvl="0"/>
            <a:r>
              <a:rPr lang="en-US"/>
              <a:t>Really? Even more slide content?</a:t>
            </a:r>
          </a:p>
          <a:p>
            <a:pPr lvl="0"/>
            <a:r>
              <a:rPr lang="en-US"/>
              <a:t>Surely this is too much for one slide.</a:t>
            </a:r>
          </a:p>
          <a:p>
            <a:pPr lvl="0"/>
            <a:r>
              <a:rPr lang="en-US"/>
              <a:t>Enough. Go to the next slide.</a:t>
            </a:r>
          </a:p>
          <a:p>
            <a:pPr lvl="0"/>
            <a:r>
              <a:rPr lang="en-US"/>
              <a:t>Don’t make any text smaller than 16pt.</a:t>
            </a:r>
          </a:p>
        </p:txBody>
      </p:sp>
    </p:spTree>
    <p:extLst>
      <p:ext uri="{BB962C8B-B14F-4D97-AF65-F5344CB8AC3E}">
        <p14:creationId xmlns:p14="http://schemas.microsoft.com/office/powerpoint/2010/main" val="2604456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s &amp; Picture">
    <p:spTree>
      <p:nvGrpSpPr>
        <p:cNvPr id="1" name=""/>
        <p:cNvGrpSpPr/>
        <p:nvPr/>
      </p:nvGrpSpPr>
      <p:grpSpPr>
        <a:xfrm>
          <a:off x="0" y="0"/>
          <a:ext cx="0" cy="0"/>
          <a:chOff x="0" y="0"/>
          <a:chExt cx="0" cy="0"/>
        </a:xfrm>
      </p:grpSpPr>
      <p:pic>
        <p:nvPicPr>
          <p:cNvPr id="9" name="Picture 8" descr="A picture containing text, screenshot, skyscraper, design&#10;&#10;Description automatically generated">
            <a:extLst>
              <a:ext uri="{FF2B5EF4-FFF2-40B4-BE49-F238E27FC236}">
                <a16:creationId xmlns:a16="http://schemas.microsoft.com/office/drawing/2014/main" id="{63574905-DA72-B7F3-6D52-44C17AE42E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icture Placeholder 2">
            <a:extLst>
              <a:ext uri="{FF2B5EF4-FFF2-40B4-BE49-F238E27FC236}">
                <a16:creationId xmlns:a16="http://schemas.microsoft.com/office/drawing/2014/main" id="{2795DF16-AB44-6107-6180-C306E786D98D}"/>
              </a:ext>
            </a:extLst>
          </p:cNvPr>
          <p:cNvSpPr>
            <a:spLocks noGrp="1"/>
          </p:cNvSpPr>
          <p:nvPr>
            <p:ph type="pic" sz="quarter" idx="10"/>
          </p:nvPr>
        </p:nvSpPr>
        <p:spPr>
          <a:xfrm>
            <a:off x="6198342" y="370185"/>
            <a:ext cx="5437152" cy="5323124"/>
          </a:xfrm>
        </p:spPr>
        <p:txBody>
          <a:bodyPr/>
          <a:lstStyle>
            <a:lvl1pPr marL="0" indent="0">
              <a:buNone/>
              <a:defRPr/>
            </a:lvl1pPr>
          </a:lstStyle>
          <a:p>
            <a:endParaRPr lang="en-US"/>
          </a:p>
        </p:txBody>
      </p:sp>
      <p:sp>
        <p:nvSpPr>
          <p:cNvPr id="7" name="Title 10">
            <a:extLst>
              <a:ext uri="{FF2B5EF4-FFF2-40B4-BE49-F238E27FC236}">
                <a16:creationId xmlns:a16="http://schemas.microsoft.com/office/drawing/2014/main" id="{258FE44C-FAFD-6756-DCDD-17773BD85862}"/>
              </a:ext>
            </a:extLst>
          </p:cNvPr>
          <p:cNvSpPr>
            <a:spLocks noGrp="1"/>
          </p:cNvSpPr>
          <p:nvPr>
            <p:ph type="title" hasCustomPrompt="1"/>
          </p:nvPr>
        </p:nvSpPr>
        <p:spPr>
          <a:xfrm>
            <a:off x="556507" y="370184"/>
            <a:ext cx="5437152" cy="566460"/>
          </a:xfrm>
        </p:spPr>
        <p:txBody>
          <a:bodyPr/>
          <a:lstStyle>
            <a:lvl1pPr>
              <a:defRPr/>
            </a:lvl1pPr>
          </a:lstStyle>
          <a:p>
            <a:r>
              <a:rPr lang="en-US"/>
              <a:t>Slide Title</a:t>
            </a:r>
          </a:p>
        </p:txBody>
      </p:sp>
      <p:sp>
        <p:nvSpPr>
          <p:cNvPr id="8" name="Text Placeholder 11">
            <a:extLst>
              <a:ext uri="{FF2B5EF4-FFF2-40B4-BE49-F238E27FC236}">
                <a16:creationId xmlns:a16="http://schemas.microsoft.com/office/drawing/2014/main" id="{9EFB09BB-23E1-E57D-6CD7-C4B1D1CB3E5E}"/>
              </a:ext>
            </a:extLst>
          </p:cNvPr>
          <p:cNvSpPr>
            <a:spLocks noGrp="1"/>
          </p:cNvSpPr>
          <p:nvPr>
            <p:ph type="body" sz="quarter" idx="17" hasCustomPrompt="1"/>
          </p:nvPr>
        </p:nvSpPr>
        <p:spPr>
          <a:xfrm>
            <a:off x="556507" y="1120879"/>
            <a:ext cx="5437152" cy="4572430"/>
          </a:xfrm>
        </p:spPr>
        <p:txBody>
          <a:bodyPr>
            <a:normAutofit/>
          </a:bodyPr>
          <a:lstStyle>
            <a:lvl1pPr marL="457200" indent="-457200">
              <a:buFont typeface="Arial" panose="020B0604020202020204" pitchFamily="34" charset="0"/>
              <a:buChar char="•"/>
              <a:defRPr sz="2000"/>
            </a:lvl1pPr>
          </a:lstStyle>
          <a:p>
            <a:pPr lvl="0"/>
            <a:r>
              <a:rPr lang="en-US"/>
              <a:t>Slide Content</a:t>
            </a:r>
          </a:p>
          <a:p>
            <a:pPr lvl="0"/>
            <a:r>
              <a:rPr lang="en-US"/>
              <a:t>More slide content</a:t>
            </a:r>
          </a:p>
          <a:p>
            <a:pPr lvl="0"/>
            <a:r>
              <a:rPr lang="en-US"/>
              <a:t>Even more slide content</a:t>
            </a:r>
          </a:p>
          <a:p>
            <a:pPr lvl="0"/>
            <a:r>
              <a:rPr lang="en-US"/>
              <a:t>Really? Even more slide content?</a:t>
            </a:r>
          </a:p>
          <a:p>
            <a:pPr lvl="0"/>
            <a:r>
              <a:rPr lang="en-US"/>
              <a:t>Don’t make any text smaller than 16pt.</a:t>
            </a:r>
          </a:p>
        </p:txBody>
      </p:sp>
      <p:sp>
        <p:nvSpPr>
          <p:cNvPr id="6" name="Text Placeholder 4">
            <a:extLst>
              <a:ext uri="{FF2B5EF4-FFF2-40B4-BE49-F238E27FC236}">
                <a16:creationId xmlns:a16="http://schemas.microsoft.com/office/drawing/2014/main" id="{12C7EF1C-DAC2-36DD-3E21-927EA636AC80}"/>
              </a:ext>
            </a:extLst>
          </p:cNvPr>
          <p:cNvSpPr>
            <a:spLocks noGrp="1"/>
          </p:cNvSpPr>
          <p:nvPr>
            <p:ph type="body" sz="quarter" idx="11" hasCustomPrompt="1"/>
          </p:nvPr>
        </p:nvSpPr>
        <p:spPr>
          <a:xfrm>
            <a:off x="420491" y="6505988"/>
            <a:ext cx="11495556" cy="278325"/>
          </a:xfrm>
        </p:spPr>
        <p:txBody>
          <a:bodyPr>
            <a:noAutofit/>
          </a:bodyPr>
          <a:lstStyle>
            <a:lvl1pPr marL="0" indent="0" algn="l">
              <a:buNone/>
              <a:defRPr sz="1600">
                <a:solidFill>
                  <a:schemeClr val="bg1"/>
                </a:solidFill>
              </a:defRPr>
            </a:lvl1pPr>
          </a:lstStyle>
          <a:p>
            <a:pPr lvl="0"/>
            <a:r>
              <a:rPr lang="en-US"/>
              <a:t>Photo credit(s)</a:t>
            </a:r>
          </a:p>
        </p:txBody>
      </p:sp>
    </p:spTree>
    <p:extLst>
      <p:ext uri="{BB962C8B-B14F-4D97-AF65-F5344CB8AC3E}">
        <p14:creationId xmlns:p14="http://schemas.microsoft.com/office/powerpoint/2010/main" val="2132858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amp; Bullets">
    <p:spTree>
      <p:nvGrpSpPr>
        <p:cNvPr id="1" name=""/>
        <p:cNvGrpSpPr/>
        <p:nvPr/>
      </p:nvGrpSpPr>
      <p:grpSpPr>
        <a:xfrm>
          <a:off x="0" y="0"/>
          <a:ext cx="0" cy="0"/>
          <a:chOff x="0" y="0"/>
          <a:chExt cx="0" cy="0"/>
        </a:xfrm>
      </p:grpSpPr>
      <p:pic>
        <p:nvPicPr>
          <p:cNvPr id="9" name="Picture 8" descr="A picture containing text, screenshot, skyscraper, design&#10;&#10;Description automatically generated">
            <a:extLst>
              <a:ext uri="{FF2B5EF4-FFF2-40B4-BE49-F238E27FC236}">
                <a16:creationId xmlns:a16="http://schemas.microsoft.com/office/drawing/2014/main" id="{0E9B6F7B-71CD-E568-F2A3-BB6F915A12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icture Placeholder 2">
            <a:extLst>
              <a:ext uri="{FF2B5EF4-FFF2-40B4-BE49-F238E27FC236}">
                <a16:creationId xmlns:a16="http://schemas.microsoft.com/office/drawing/2014/main" id="{2795DF16-AB44-6107-6180-C306E786D98D}"/>
              </a:ext>
            </a:extLst>
          </p:cNvPr>
          <p:cNvSpPr>
            <a:spLocks noGrp="1"/>
          </p:cNvSpPr>
          <p:nvPr>
            <p:ph type="pic" sz="quarter" idx="10"/>
          </p:nvPr>
        </p:nvSpPr>
        <p:spPr>
          <a:xfrm>
            <a:off x="556506" y="370183"/>
            <a:ext cx="5437152" cy="5476077"/>
          </a:xfrm>
        </p:spPr>
        <p:txBody>
          <a:bodyPr/>
          <a:lstStyle>
            <a:lvl1pPr marL="0" indent="0">
              <a:buNone/>
              <a:defRPr/>
            </a:lvl1pPr>
          </a:lstStyle>
          <a:p>
            <a:endParaRPr lang="en-US"/>
          </a:p>
        </p:txBody>
      </p:sp>
      <p:sp>
        <p:nvSpPr>
          <p:cNvPr id="7" name="Title 10">
            <a:extLst>
              <a:ext uri="{FF2B5EF4-FFF2-40B4-BE49-F238E27FC236}">
                <a16:creationId xmlns:a16="http://schemas.microsoft.com/office/drawing/2014/main" id="{258FE44C-FAFD-6756-DCDD-17773BD85862}"/>
              </a:ext>
            </a:extLst>
          </p:cNvPr>
          <p:cNvSpPr>
            <a:spLocks noGrp="1"/>
          </p:cNvSpPr>
          <p:nvPr>
            <p:ph type="title" hasCustomPrompt="1"/>
          </p:nvPr>
        </p:nvSpPr>
        <p:spPr>
          <a:xfrm>
            <a:off x="6198342" y="370184"/>
            <a:ext cx="5437152" cy="566460"/>
          </a:xfrm>
        </p:spPr>
        <p:txBody>
          <a:bodyPr/>
          <a:lstStyle>
            <a:lvl1pPr>
              <a:defRPr/>
            </a:lvl1pPr>
          </a:lstStyle>
          <a:p>
            <a:r>
              <a:rPr lang="en-US"/>
              <a:t>Slide Title</a:t>
            </a:r>
          </a:p>
        </p:txBody>
      </p:sp>
      <p:sp>
        <p:nvSpPr>
          <p:cNvPr id="8" name="Text Placeholder 11">
            <a:extLst>
              <a:ext uri="{FF2B5EF4-FFF2-40B4-BE49-F238E27FC236}">
                <a16:creationId xmlns:a16="http://schemas.microsoft.com/office/drawing/2014/main" id="{9EFB09BB-23E1-E57D-6CD7-C4B1D1CB3E5E}"/>
              </a:ext>
            </a:extLst>
          </p:cNvPr>
          <p:cNvSpPr>
            <a:spLocks noGrp="1"/>
          </p:cNvSpPr>
          <p:nvPr>
            <p:ph type="body" sz="quarter" idx="17" hasCustomPrompt="1"/>
          </p:nvPr>
        </p:nvSpPr>
        <p:spPr>
          <a:xfrm>
            <a:off x="6198342" y="1120878"/>
            <a:ext cx="5437152" cy="4725383"/>
          </a:xfrm>
        </p:spPr>
        <p:txBody>
          <a:bodyPr>
            <a:normAutofit/>
          </a:bodyPr>
          <a:lstStyle>
            <a:lvl1pPr marL="457200" indent="-457200">
              <a:buFont typeface="Arial" panose="020B0604020202020204" pitchFamily="34" charset="0"/>
              <a:buChar char="•"/>
              <a:defRPr sz="2000"/>
            </a:lvl1pPr>
          </a:lstStyle>
          <a:p>
            <a:pPr lvl="0"/>
            <a:r>
              <a:rPr lang="en-US"/>
              <a:t>Slide Content</a:t>
            </a:r>
          </a:p>
          <a:p>
            <a:pPr lvl="0"/>
            <a:r>
              <a:rPr lang="en-US"/>
              <a:t>More slide content</a:t>
            </a:r>
          </a:p>
          <a:p>
            <a:pPr lvl="0"/>
            <a:r>
              <a:rPr lang="en-US"/>
              <a:t>Even more slide content</a:t>
            </a:r>
          </a:p>
          <a:p>
            <a:pPr lvl="0"/>
            <a:r>
              <a:rPr lang="en-US"/>
              <a:t>Really? Even more slide content?</a:t>
            </a:r>
          </a:p>
          <a:p>
            <a:pPr lvl="0"/>
            <a:r>
              <a:rPr lang="en-US"/>
              <a:t>Don’t make any text smaller than 16pt.</a:t>
            </a:r>
          </a:p>
        </p:txBody>
      </p:sp>
      <p:sp>
        <p:nvSpPr>
          <p:cNvPr id="6" name="Text Placeholder 4">
            <a:extLst>
              <a:ext uri="{FF2B5EF4-FFF2-40B4-BE49-F238E27FC236}">
                <a16:creationId xmlns:a16="http://schemas.microsoft.com/office/drawing/2014/main" id="{12C7EF1C-DAC2-36DD-3E21-927EA636AC80}"/>
              </a:ext>
            </a:extLst>
          </p:cNvPr>
          <p:cNvSpPr>
            <a:spLocks noGrp="1"/>
          </p:cNvSpPr>
          <p:nvPr>
            <p:ph type="body" sz="quarter" idx="11" hasCustomPrompt="1"/>
          </p:nvPr>
        </p:nvSpPr>
        <p:spPr>
          <a:xfrm>
            <a:off x="420491" y="6505988"/>
            <a:ext cx="11495556" cy="278325"/>
          </a:xfrm>
        </p:spPr>
        <p:txBody>
          <a:bodyPr>
            <a:noAutofit/>
          </a:bodyPr>
          <a:lstStyle>
            <a:lvl1pPr marL="0" indent="0" algn="l">
              <a:buNone/>
              <a:defRPr sz="1600">
                <a:solidFill>
                  <a:schemeClr val="bg1"/>
                </a:solidFill>
              </a:defRPr>
            </a:lvl1pPr>
          </a:lstStyle>
          <a:p>
            <a:pPr lvl="0"/>
            <a:r>
              <a:rPr lang="en-US"/>
              <a:t>Photo credit(s)</a:t>
            </a:r>
          </a:p>
        </p:txBody>
      </p:sp>
    </p:spTree>
    <p:extLst>
      <p:ext uri="{BB962C8B-B14F-4D97-AF65-F5344CB8AC3E}">
        <p14:creationId xmlns:p14="http://schemas.microsoft.com/office/powerpoint/2010/main" val="3807783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amp; Pictures">
    <p:spTree>
      <p:nvGrpSpPr>
        <p:cNvPr id="1" name=""/>
        <p:cNvGrpSpPr/>
        <p:nvPr/>
      </p:nvGrpSpPr>
      <p:grpSpPr>
        <a:xfrm>
          <a:off x="0" y="0"/>
          <a:ext cx="0" cy="0"/>
          <a:chOff x="0" y="0"/>
          <a:chExt cx="0" cy="0"/>
        </a:xfrm>
      </p:grpSpPr>
      <p:pic>
        <p:nvPicPr>
          <p:cNvPr id="13" name="Picture 12" descr="A picture containing text, screenshot, skyscraper, design&#10;&#10;Description automatically generated">
            <a:extLst>
              <a:ext uri="{FF2B5EF4-FFF2-40B4-BE49-F238E27FC236}">
                <a16:creationId xmlns:a16="http://schemas.microsoft.com/office/drawing/2014/main" id="{8914F1F8-249D-9D73-202B-FAE4ACAE2A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icture Placeholder 2">
            <a:extLst>
              <a:ext uri="{FF2B5EF4-FFF2-40B4-BE49-F238E27FC236}">
                <a16:creationId xmlns:a16="http://schemas.microsoft.com/office/drawing/2014/main" id="{2795DF16-AB44-6107-6180-C306E786D98D}"/>
              </a:ext>
            </a:extLst>
          </p:cNvPr>
          <p:cNvSpPr>
            <a:spLocks noGrp="1"/>
          </p:cNvSpPr>
          <p:nvPr>
            <p:ph type="pic" sz="quarter" idx="10"/>
          </p:nvPr>
        </p:nvSpPr>
        <p:spPr>
          <a:xfrm>
            <a:off x="6187218" y="370183"/>
            <a:ext cx="2307853" cy="3172971"/>
          </a:xfrm>
        </p:spPr>
        <p:txBody>
          <a:bodyPr/>
          <a:lstStyle>
            <a:lvl1pPr marL="0" indent="0">
              <a:buNone/>
              <a:defRPr/>
            </a:lvl1pPr>
          </a:lstStyle>
          <a:p>
            <a:endParaRPr lang="en-US"/>
          </a:p>
        </p:txBody>
      </p:sp>
      <p:sp>
        <p:nvSpPr>
          <p:cNvPr id="5" name="Text Placeholder 4">
            <a:extLst>
              <a:ext uri="{FF2B5EF4-FFF2-40B4-BE49-F238E27FC236}">
                <a16:creationId xmlns:a16="http://schemas.microsoft.com/office/drawing/2014/main" id="{B4EA2BF2-D6B8-F822-70F0-E9F3988ECD23}"/>
              </a:ext>
            </a:extLst>
          </p:cNvPr>
          <p:cNvSpPr>
            <a:spLocks noGrp="1"/>
          </p:cNvSpPr>
          <p:nvPr>
            <p:ph type="body" sz="quarter" idx="11" hasCustomPrompt="1"/>
          </p:nvPr>
        </p:nvSpPr>
        <p:spPr>
          <a:xfrm>
            <a:off x="420491" y="6505988"/>
            <a:ext cx="11495556" cy="278325"/>
          </a:xfrm>
        </p:spPr>
        <p:txBody>
          <a:bodyPr>
            <a:noAutofit/>
          </a:bodyPr>
          <a:lstStyle>
            <a:lvl1pPr marL="0" indent="0" algn="l">
              <a:buNone/>
              <a:defRPr sz="1600">
                <a:solidFill>
                  <a:schemeClr val="bg1"/>
                </a:solidFill>
              </a:defRPr>
            </a:lvl1pPr>
          </a:lstStyle>
          <a:p>
            <a:pPr lvl="0"/>
            <a:r>
              <a:rPr lang="en-US"/>
              <a:t>Photo credit(s)</a:t>
            </a:r>
          </a:p>
        </p:txBody>
      </p:sp>
      <p:sp>
        <p:nvSpPr>
          <p:cNvPr id="2" name="Picture Placeholder 2">
            <a:extLst>
              <a:ext uri="{FF2B5EF4-FFF2-40B4-BE49-F238E27FC236}">
                <a16:creationId xmlns:a16="http://schemas.microsoft.com/office/drawing/2014/main" id="{72D2E583-5EA1-AD55-C1C0-34F5B22FB1E8}"/>
              </a:ext>
            </a:extLst>
          </p:cNvPr>
          <p:cNvSpPr>
            <a:spLocks noGrp="1"/>
          </p:cNvSpPr>
          <p:nvPr>
            <p:ph type="pic" sz="quarter" idx="12"/>
          </p:nvPr>
        </p:nvSpPr>
        <p:spPr>
          <a:xfrm>
            <a:off x="6187217" y="3670948"/>
            <a:ext cx="2307853" cy="1972375"/>
          </a:xfrm>
        </p:spPr>
        <p:txBody>
          <a:bodyPr/>
          <a:lstStyle>
            <a:lvl1pPr marL="0" indent="0">
              <a:buNone/>
              <a:defRPr lang="en-US" dirty="0"/>
            </a:lvl1pPr>
          </a:lstStyle>
          <a:p>
            <a:endParaRPr lang="en-US"/>
          </a:p>
        </p:txBody>
      </p:sp>
      <p:sp>
        <p:nvSpPr>
          <p:cNvPr id="7" name="Picture Placeholder 2">
            <a:extLst>
              <a:ext uri="{FF2B5EF4-FFF2-40B4-BE49-F238E27FC236}">
                <a16:creationId xmlns:a16="http://schemas.microsoft.com/office/drawing/2014/main" id="{F6FC6CDA-5B2B-15F9-5A69-77E2FAE48439}"/>
              </a:ext>
            </a:extLst>
          </p:cNvPr>
          <p:cNvSpPr>
            <a:spLocks noGrp="1"/>
          </p:cNvSpPr>
          <p:nvPr>
            <p:ph type="pic" sz="quarter" idx="14"/>
          </p:nvPr>
        </p:nvSpPr>
        <p:spPr>
          <a:xfrm>
            <a:off x="8578645" y="2153732"/>
            <a:ext cx="3056849" cy="1682447"/>
          </a:xfrm>
        </p:spPr>
        <p:txBody>
          <a:bodyPr/>
          <a:lstStyle>
            <a:lvl1pPr marL="0" indent="0">
              <a:buNone/>
              <a:defRPr/>
            </a:lvl1pPr>
          </a:lstStyle>
          <a:p>
            <a:endParaRPr lang="en-US"/>
          </a:p>
        </p:txBody>
      </p:sp>
      <p:sp>
        <p:nvSpPr>
          <p:cNvPr id="9" name="Picture Placeholder 2">
            <a:extLst>
              <a:ext uri="{FF2B5EF4-FFF2-40B4-BE49-F238E27FC236}">
                <a16:creationId xmlns:a16="http://schemas.microsoft.com/office/drawing/2014/main" id="{DA27B66D-5E06-DAA7-387A-7327EB65A533}"/>
              </a:ext>
            </a:extLst>
          </p:cNvPr>
          <p:cNvSpPr>
            <a:spLocks noGrp="1"/>
          </p:cNvSpPr>
          <p:nvPr>
            <p:ph type="pic" sz="quarter" idx="15"/>
          </p:nvPr>
        </p:nvSpPr>
        <p:spPr>
          <a:xfrm>
            <a:off x="8578644" y="3960877"/>
            <a:ext cx="3056849" cy="1682447"/>
          </a:xfrm>
        </p:spPr>
        <p:txBody>
          <a:bodyPr/>
          <a:lstStyle>
            <a:lvl1pPr marL="0" indent="0">
              <a:buNone/>
              <a:defRPr/>
            </a:lvl1pPr>
          </a:lstStyle>
          <a:p>
            <a:endParaRPr lang="en-US"/>
          </a:p>
        </p:txBody>
      </p:sp>
      <p:sp>
        <p:nvSpPr>
          <p:cNvPr id="10" name="Picture Placeholder 2">
            <a:extLst>
              <a:ext uri="{FF2B5EF4-FFF2-40B4-BE49-F238E27FC236}">
                <a16:creationId xmlns:a16="http://schemas.microsoft.com/office/drawing/2014/main" id="{2DB5ED47-83B0-CD5B-A1DD-78F4ACC5F768}"/>
              </a:ext>
            </a:extLst>
          </p:cNvPr>
          <p:cNvSpPr>
            <a:spLocks noGrp="1"/>
          </p:cNvSpPr>
          <p:nvPr>
            <p:ph type="pic" sz="quarter" idx="16"/>
          </p:nvPr>
        </p:nvSpPr>
        <p:spPr>
          <a:xfrm>
            <a:off x="8578643" y="370183"/>
            <a:ext cx="3056849" cy="1658851"/>
          </a:xfrm>
        </p:spPr>
        <p:txBody>
          <a:bodyPr/>
          <a:lstStyle>
            <a:lvl1pPr marL="0" indent="0">
              <a:buNone/>
              <a:defRPr/>
            </a:lvl1pPr>
          </a:lstStyle>
          <a:p>
            <a:endParaRPr lang="en-US"/>
          </a:p>
        </p:txBody>
      </p:sp>
      <p:sp>
        <p:nvSpPr>
          <p:cNvPr id="11" name="Title 10">
            <a:extLst>
              <a:ext uri="{FF2B5EF4-FFF2-40B4-BE49-F238E27FC236}">
                <a16:creationId xmlns:a16="http://schemas.microsoft.com/office/drawing/2014/main" id="{53DD8EB6-08BB-BEA2-3751-C7E36D0C99A7}"/>
              </a:ext>
            </a:extLst>
          </p:cNvPr>
          <p:cNvSpPr>
            <a:spLocks noGrp="1"/>
          </p:cNvSpPr>
          <p:nvPr>
            <p:ph type="title" hasCustomPrompt="1"/>
          </p:nvPr>
        </p:nvSpPr>
        <p:spPr>
          <a:xfrm>
            <a:off x="556506" y="370183"/>
            <a:ext cx="5448276" cy="566460"/>
          </a:xfrm>
        </p:spPr>
        <p:txBody>
          <a:bodyPr/>
          <a:lstStyle>
            <a:lvl1pPr>
              <a:defRPr/>
            </a:lvl1pPr>
          </a:lstStyle>
          <a:p>
            <a:r>
              <a:rPr lang="en-US"/>
              <a:t>Slide Title</a:t>
            </a:r>
          </a:p>
        </p:txBody>
      </p:sp>
      <p:sp>
        <p:nvSpPr>
          <p:cNvPr id="12" name="Text Placeholder 11">
            <a:extLst>
              <a:ext uri="{FF2B5EF4-FFF2-40B4-BE49-F238E27FC236}">
                <a16:creationId xmlns:a16="http://schemas.microsoft.com/office/drawing/2014/main" id="{9A3AA858-CECB-97AB-A77F-313AB1ADD636}"/>
              </a:ext>
            </a:extLst>
          </p:cNvPr>
          <p:cNvSpPr>
            <a:spLocks noGrp="1"/>
          </p:cNvSpPr>
          <p:nvPr>
            <p:ph type="body" sz="quarter" idx="17" hasCustomPrompt="1"/>
          </p:nvPr>
        </p:nvSpPr>
        <p:spPr>
          <a:xfrm>
            <a:off x="556505" y="1121308"/>
            <a:ext cx="5448277" cy="4695455"/>
          </a:xfrm>
        </p:spPr>
        <p:txBody>
          <a:bodyPr>
            <a:normAutofit/>
          </a:bodyPr>
          <a:lstStyle>
            <a:lvl1pPr marL="457200" indent="-457200">
              <a:buFont typeface="Arial" panose="020B0604020202020204" pitchFamily="34" charset="0"/>
              <a:buChar char="•"/>
              <a:defRPr sz="2000"/>
            </a:lvl1pPr>
          </a:lstStyle>
          <a:p>
            <a:pPr lvl="0"/>
            <a:r>
              <a:rPr lang="en-US"/>
              <a:t>Slide Content</a:t>
            </a:r>
          </a:p>
          <a:p>
            <a:pPr lvl="0"/>
            <a:r>
              <a:rPr lang="en-US"/>
              <a:t>More slide content</a:t>
            </a:r>
          </a:p>
          <a:p>
            <a:pPr lvl="0"/>
            <a:r>
              <a:rPr lang="en-US"/>
              <a:t>Even more slide content</a:t>
            </a:r>
          </a:p>
          <a:p>
            <a:pPr lvl="0"/>
            <a:r>
              <a:rPr lang="en-US"/>
              <a:t>Really? Even more slide content?</a:t>
            </a:r>
          </a:p>
          <a:p>
            <a:pPr lvl="0"/>
            <a:r>
              <a:rPr lang="en-US"/>
              <a:t>Don’t make any text smaller than 16pt.</a:t>
            </a:r>
          </a:p>
        </p:txBody>
      </p:sp>
    </p:spTree>
    <p:extLst>
      <p:ext uri="{BB962C8B-B14F-4D97-AF65-F5344CB8AC3E}">
        <p14:creationId xmlns:p14="http://schemas.microsoft.com/office/powerpoint/2010/main" val="1365387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Slide Picture">
    <p:spTree>
      <p:nvGrpSpPr>
        <p:cNvPr id="1" name=""/>
        <p:cNvGrpSpPr/>
        <p:nvPr/>
      </p:nvGrpSpPr>
      <p:grpSpPr>
        <a:xfrm>
          <a:off x="0" y="0"/>
          <a:ext cx="0" cy="0"/>
          <a:chOff x="0" y="0"/>
          <a:chExt cx="0" cy="0"/>
        </a:xfrm>
      </p:grpSpPr>
      <p:pic>
        <p:nvPicPr>
          <p:cNvPr id="7" name="Picture 6" descr="A picture containing text, screenshot, skyscraper, design&#10;&#10;Description automatically generated">
            <a:extLst>
              <a:ext uri="{FF2B5EF4-FFF2-40B4-BE49-F238E27FC236}">
                <a16:creationId xmlns:a16="http://schemas.microsoft.com/office/drawing/2014/main" id="{82429F4B-58F2-E924-6A70-0295C1E02C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Picture Placeholder 2">
            <a:extLst>
              <a:ext uri="{FF2B5EF4-FFF2-40B4-BE49-F238E27FC236}">
                <a16:creationId xmlns:a16="http://schemas.microsoft.com/office/drawing/2014/main" id="{2795DF16-AB44-6107-6180-C306E786D98D}"/>
              </a:ext>
            </a:extLst>
          </p:cNvPr>
          <p:cNvSpPr>
            <a:spLocks noGrp="1"/>
          </p:cNvSpPr>
          <p:nvPr>
            <p:ph type="pic" sz="quarter" idx="10"/>
          </p:nvPr>
        </p:nvSpPr>
        <p:spPr>
          <a:xfrm>
            <a:off x="0" y="2571"/>
            <a:ext cx="12192000" cy="6523166"/>
          </a:xfrm>
        </p:spPr>
        <p:txBody>
          <a:bodyPr/>
          <a:lstStyle>
            <a:lvl1pPr marL="0" indent="0">
              <a:buNone/>
              <a:defRPr/>
            </a:lvl1pPr>
          </a:lstStyle>
          <a:p>
            <a:endParaRPr lang="en-US"/>
          </a:p>
        </p:txBody>
      </p:sp>
      <p:sp>
        <p:nvSpPr>
          <p:cNvPr id="4" name="Text Placeholder 4">
            <a:extLst>
              <a:ext uri="{FF2B5EF4-FFF2-40B4-BE49-F238E27FC236}">
                <a16:creationId xmlns:a16="http://schemas.microsoft.com/office/drawing/2014/main" id="{0F92CFB0-2746-B81D-1304-84BDBDC03E98}"/>
              </a:ext>
            </a:extLst>
          </p:cNvPr>
          <p:cNvSpPr>
            <a:spLocks noGrp="1"/>
          </p:cNvSpPr>
          <p:nvPr>
            <p:ph type="body" sz="quarter" idx="11" hasCustomPrompt="1"/>
          </p:nvPr>
        </p:nvSpPr>
        <p:spPr>
          <a:xfrm>
            <a:off x="420491" y="6505988"/>
            <a:ext cx="11495556" cy="278325"/>
          </a:xfrm>
        </p:spPr>
        <p:txBody>
          <a:bodyPr>
            <a:noAutofit/>
          </a:bodyPr>
          <a:lstStyle>
            <a:lvl1pPr marL="0" indent="0" algn="l">
              <a:buNone/>
              <a:defRPr sz="1600">
                <a:solidFill>
                  <a:schemeClr val="bg1"/>
                </a:solidFill>
              </a:defRPr>
            </a:lvl1pPr>
          </a:lstStyle>
          <a:p>
            <a:pPr lvl="0"/>
            <a:r>
              <a:rPr lang="en-US"/>
              <a:t>Photo credit(s)</a:t>
            </a:r>
          </a:p>
        </p:txBody>
      </p:sp>
    </p:spTree>
    <p:extLst>
      <p:ext uri="{BB962C8B-B14F-4D97-AF65-F5344CB8AC3E}">
        <p14:creationId xmlns:p14="http://schemas.microsoft.com/office/powerpoint/2010/main" val="1030513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0" name="Picture 9" descr="A picture containing text, satellite, transport, spacecraft&#10;&#10;Description automatically generated">
            <a:extLst>
              <a:ext uri="{FF2B5EF4-FFF2-40B4-BE49-F238E27FC236}">
                <a16:creationId xmlns:a16="http://schemas.microsoft.com/office/drawing/2014/main" id="{0E2E3685-E528-E14E-EBA9-32D4B41288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F686716F-C20B-A323-A570-FCA4806E1E1A}"/>
              </a:ext>
            </a:extLst>
          </p:cNvPr>
          <p:cNvSpPr>
            <a:spLocks noGrp="1"/>
          </p:cNvSpPr>
          <p:nvPr>
            <p:ph type="body" sz="quarter" idx="10" hasCustomPrompt="1"/>
          </p:nvPr>
        </p:nvSpPr>
        <p:spPr>
          <a:xfrm>
            <a:off x="619125" y="574675"/>
            <a:ext cx="6024563" cy="560951"/>
          </a:xfrm>
        </p:spPr>
        <p:txBody>
          <a:bodyPr>
            <a:normAutofit/>
          </a:bodyPr>
          <a:lstStyle>
            <a:lvl1pPr marL="0" indent="0">
              <a:buNone/>
              <a:defRPr sz="3600" b="1">
                <a:solidFill>
                  <a:schemeClr val="bg1"/>
                </a:solidFill>
                <a:latin typeface="+mj-lt"/>
                <a:cs typeface="Poppins Bold" panose="00000800000000000000" pitchFamily="2" charset="0"/>
              </a:defRPr>
            </a:lvl1pPr>
            <a:lvl5pPr>
              <a:defRPr/>
            </a:lvl5pPr>
          </a:lstStyle>
          <a:p>
            <a:pPr lvl="0"/>
            <a:r>
              <a:rPr lang="en-US"/>
              <a:t>Acknowledgements</a:t>
            </a:r>
          </a:p>
        </p:txBody>
      </p:sp>
      <p:sp>
        <p:nvSpPr>
          <p:cNvPr id="7" name="Text Placeholder 6">
            <a:extLst>
              <a:ext uri="{FF2B5EF4-FFF2-40B4-BE49-F238E27FC236}">
                <a16:creationId xmlns:a16="http://schemas.microsoft.com/office/drawing/2014/main" id="{80CC906C-74B8-5FD8-E996-9B0088DCBCE8}"/>
              </a:ext>
            </a:extLst>
          </p:cNvPr>
          <p:cNvSpPr>
            <a:spLocks noGrp="1"/>
          </p:cNvSpPr>
          <p:nvPr>
            <p:ph type="body" sz="quarter" idx="11" hasCustomPrompt="1"/>
          </p:nvPr>
        </p:nvSpPr>
        <p:spPr>
          <a:xfrm>
            <a:off x="619125" y="1371601"/>
            <a:ext cx="5207000" cy="3927396"/>
          </a:xfrm>
        </p:spPr>
        <p:txBody>
          <a:bodyPr>
            <a:norm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Names, organizations, etc.</a:t>
            </a:r>
          </a:p>
        </p:txBody>
      </p:sp>
      <p:sp>
        <p:nvSpPr>
          <p:cNvPr id="8" name="Text Placeholder 6">
            <a:extLst>
              <a:ext uri="{FF2B5EF4-FFF2-40B4-BE49-F238E27FC236}">
                <a16:creationId xmlns:a16="http://schemas.microsoft.com/office/drawing/2014/main" id="{2A748183-3709-B09E-AA92-5A29A797D6A6}"/>
              </a:ext>
            </a:extLst>
          </p:cNvPr>
          <p:cNvSpPr>
            <a:spLocks noGrp="1"/>
          </p:cNvSpPr>
          <p:nvPr>
            <p:ph type="body" sz="quarter" idx="12" hasCustomPrompt="1"/>
          </p:nvPr>
        </p:nvSpPr>
        <p:spPr>
          <a:xfrm>
            <a:off x="6365877" y="2853813"/>
            <a:ext cx="5207000" cy="2445184"/>
          </a:xfrm>
        </p:spPr>
        <p:txBody>
          <a:bodyPr>
            <a:norm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Names, organizations, etc. continued</a:t>
            </a:r>
          </a:p>
        </p:txBody>
      </p:sp>
      <p:pic>
        <p:nvPicPr>
          <p:cNvPr id="2" name="Picture 1" descr="A picture containing font, graphics, text, logo&#10;&#10;Description automatically generated">
            <a:extLst>
              <a:ext uri="{FF2B5EF4-FFF2-40B4-BE49-F238E27FC236}">
                <a16:creationId xmlns:a16="http://schemas.microsoft.com/office/drawing/2014/main" id="{AEA00A37-21D3-A067-C2A1-48ACACB775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740" y="5578330"/>
            <a:ext cx="1783326" cy="330891"/>
          </a:xfrm>
          <a:prstGeom prst="rect">
            <a:avLst/>
          </a:prstGeom>
        </p:spPr>
      </p:pic>
      <p:sp>
        <p:nvSpPr>
          <p:cNvPr id="3" name="TextBox 2">
            <a:extLst>
              <a:ext uri="{FF2B5EF4-FFF2-40B4-BE49-F238E27FC236}">
                <a16:creationId xmlns:a16="http://schemas.microsoft.com/office/drawing/2014/main" id="{CDF3A59E-DE0B-55C8-C273-FAF39B7CF102}"/>
              </a:ext>
            </a:extLst>
          </p:cNvPr>
          <p:cNvSpPr txBox="1"/>
          <p:nvPr userDrawn="1"/>
        </p:nvSpPr>
        <p:spPr>
          <a:xfrm>
            <a:off x="315368" y="5909221"/>
            <a:ext cx="2326069" cy="338554"/>
          </a:xfrm>
          <a:prstGeom prst="rect">
            <a:avLst/>
          </a:prstGeom>
          <a:noFill/>
        </p:spPr>
        <p:txBody>
          <a:bodyPr wrap="square" rtlCol="0">
            <a:spAutoFit/>
          </a:bodyPr>
          <a:lstStyle/>
          <a:p>
            <a:pPr algn="ctr"/>
            <a:r>
              <a:rPr lang="en-US" sz="1600">
                <a:solidFill>
                  <a:schemeClr val="bg1"/>
                </a:solidFill>
              </a:rPr>
              <a:t>Technical Session Sponsor</a:t>
            </a:r>
          </a:p>
        </p:txBody>
      </p:sp>
    </p:spTree>
    <p:extLst>
      <p:ext uri="{BB962C8B-B14F-4D97-AF65-F5344CB8AC3E}">
        <p14:creationId xmlns:p14="http://schemas.microsoft.com/office/powerpoint/2010/main" val="50073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509117" cy="6858000"/>
          </a:xfrm>
          <a:prstGeom prst="rect">
            <a:avLst/>
          </a:prstGeom>
        </p:spPr>
      </p:pic>
      <p:sp>
        <p:nvSpPr>
          <p:cNvPr id="14" name="Title 13"/>
          <p:cNvSpPr>
            <a:spLocks noGrp="1"/>
          </p:cNvSpPr>
          <p:nvPr>
            <p:ph type="title"/>
          </p:nvPr>
        </p:nvSpPr>
        <p:spPr>
          <a:xfrm>
            <a:off x="270053" y="1277560"/>
            <a:ext cx="4704283" cy="1143000"/>
          </a:xfrm>
        </p:spPr>
        <p:txBody>
          <a:bodyPr>
            <a:noAutofit/>
          </a:bodyPr>
          <a:lstStyle>
            <a:lvl1pPr algn="l">
              <a:defRPr sz="4267">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70940" y="4617553"/>
            <a:ext cx="5793317" cy="693739"/>
          </a:xfrm>
        </p:spPr>
        <p:txBody>
          <a:bodyPr>
            <a:normAutofit/>
          </a:bodyPr>
          <a:lstStyle>
            <a:lvl1pPr marL="0" indent="0">
              <a:buNone/>
              <a:defRPr sz="2667" b="1">
                <a:solidFill>
                  <a:srgbClr val="FFFFFF"/>
                </a:solidFill>
                <a:latin typeface="Arial"/>
                <a:cs typeface="Arial"/>
              </a:defRPr>
            </a:lvl1pPr>
          </a:lstStyle>
          <a:p>
            <a:pPr lvl="0"/>
            <a:r>
              <a:rPr lang="en-US"/>
              <a:t>Click to edit Master text styles</a:t>
            </a:r>
          </a:p>
        </p:txBody>
      </p:sp>
      <p:sp>
        <p:nvSpPr>
          <p:cNvPr id="17" name="Text Placeholder 15"/>
          <p:cNvSpPr>
            <a:spLocks noGrp="1"/>
          </p:cNvSpPr>
          <p:nvPr>
            <p:ph type="body" sz="quarter" idx="14"/>
          </p:nvPr>
        </p:nvSpPr>
        <p:spPr>
          <a:xfrm>
            <a:off x="270054" y="5311289"/>
            <a:ext cx="5793317" cy="693739"/>
          </a:xfrm>
        </p:spPr>
        <p:txBody>
          <a:bodyPr>
            <a:normAutofit/>
          </a:bodyPr>
          <a:lstStyle>
            <a:lvl1pPr marL="0" indent="0">
              <a:buNone/>
              <a:defRPr sz="2133">
                <a:solidFill>
                  <a:srgbClr val="FFFFFF"/>
                </a:solidFill>
                <a:latin typeface="Arial"/>
                <a:cs typeface="Arial"/>
              </a:defRPr>
            </a:lvl1pPr>
          </a:lstStyle>
          <a:p>
            <a:pPr lvl="0"/>
            <a:r>
              <a:rPr lang="en-US"/>
              <a:t>Click to edit Master text styles</a:t>
            </a:r>
          </a:p>
        </p:txBody>
      </p:sp>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8766" y="5748843"/>
            <a:ext cx="3323009" cy="812248"/>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8542528" y="0"/>
            <a:ext cx="3649472" cy="1641856"/>
          </a:xfrm>
          <a:prstGeom prst="rect">
            <a:avLst/>
          </a:prstGeom>
        </p:spPr>
      </p:pic>
      <p:pic>
        <p:nvPicPr>
          <p:cNvPr id="5" name="Picture 4"/>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7832648" y="2350028"/>
            <a:ext cx="4359353" cy="3441432"/>
          </a:xfrm>
          <a:prstGeom prst="rect">
            <a:avLst/>
          </a:prstGeom>
        </p:spPr>
      </p:pic>
    </p:spTree>
    <p:extLst>
      <p:ext uri="{BB962C8B-B14F-4D97-AF65-F5344CB8AC3E}">
        <p14:creationId xmlns:p14="http://schemas.microsoft.com/office/powerpoint/2010/main" val="1073717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00767"/>
            <a:ext cx="10972800" cy="4779552"/>
          </a:xfrm>
        </p:spPr>
        <p:txBody>
          <a:bodyPr>
            <a:normAutofit/>
          </a:bodyPr>
          <a:lstStyle>
            <a:lvl1pPr>
              <a:defRPr sz="3733"/>
            </a:lvl1pPr>
            <a:lvl2pPr>
              <a:defRPr sz="3200"/>
            </a:lvl2pPr>
            <a:lvl3pPr>
              <a:defRPr sz="2667"/>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7/26/2023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6694" y="4248727"/>
            <a:ext cx="12602195" cy="3281821"/>
          </a:xfrm>
          <a:prstGeom prst="rect">
            <a:avLst/>
          </a:prstGeom>
        </p:spPr>
      </p:pic>
      <p:sp>
        <p:nvSpPr>
          <p:cNvPr id="2" name="Title 1"/>
          <p:cNvSpPr>
            <a:spLocks noGrp="1"/>
          </p:cNvSpPr>
          <p:nvPr>
            <p:ph type="title"/>
          </p:nvPr>
        </p:nvSpPr>
        <p:spPr>
          <a:xfrm>
            <a:off x="3275437" y="5380317"/>
            <a:ext cx="8298129" cy="1143000"/>
          </a:xfrm>
        </p:spPr>
        <p:txBody>
          <a:bodyPr/>
          <a:lstStyle>
            <a:lvl1pPr marL="0" marR="0" indent="0" algn="r" defTabSz="609570" rtl="0" eaLnBrk="1" fontAlgn="auto" latinLnBrk="0" hangingPunct="1">
              <a:lnSpc>
                <a:spcPct val="100000"/>
              </a:lnSpc>
              <a:spcBef>
                <a:spcPct val="0"/>
              </a:spcBef>
              <a:spcAft>
                <a:spcPts val="0"/>
              </a:spcAft>
              <a:buClrTx/>
              <a:buSzTx/>
              <a:buFontTx/>
              <a:buNone/>
              <a:tabLst/>
              <a:defRPr lang="en-US" sz="4000" b="1" kern="1200" dirty="0" smtClean="0">
                <a:solidFill>
                  <a:schemeClr val="bg1"/>
                </a:solidFill>
                <a:latin typeface="+mj-lt"/>
                <a:ea typeface="+mj-ea"/>
                <a:cs typeface="Arial"/>
              </a:defRPr>
            </a:lvl1pPr>
          </a:lstStyle>
          <a:p>
            <a:r>
              <a:rPr lang="en-US"/>
              <a:t>Click to edit Master title style</a:t>
            </a:r>
            <a:endParaRPr lang="en-US" dirty="0"/>
          </a:p>
        </p:txBody>
      </p:sp>
    </p:spTree>
    <p:extLst>
      <p:ext uri="{BB962C8B-B14F-4D97-AF65-F5344CB8AC3E}">
        <p14:creationId xmlns:p14="http://schemas.microsoft.com/office/powerpoint/2010/main" val="1161077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94723" y="423316"/>
            <a:ext cx="6461363" cy="1353499"/>
          </a:xfrm>
        </p:spPr>
        <p:txBody>
          <a:bodyPr>
            <a:noAutofit/>
          </a:bodyPr>
          <a:lstStyle>
            <a:lvl1pPr algn="r">
              <a:defRPr sz="4267"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7/26/2023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3730752" cy="6858000"/>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42957" y="0"/>
            <a:ext cx="3429000" cy="6858000"/>
          </a:xfrm>
          <a:prstGeom prst="rect">
            <a:avLst/>
          </a:prstGeom>
        </p:spPr>
      </p:pic>
      <p:pic>
        <p:nvPicPr>
          <p:cNvPr id="8" name="Picture 7"/>
          <p:cNvPicPr>
            <a:picLocks noChangeAspect="1"/>
          </p:cNvPicPr>
          <p:nvPr userDrawn="1"/>
        </p:nvPicPr>
        <p:blipFill rotWithShape="1">
          <a:blip r:embed="rId4" cstate="screen">
            <a:extLst>
              <a:ext uri="{28A0092B-C50C-407E-A947-70E740481C1C}">
                <a14:useLocalDpi xmlns:a14="http://schemas.microsoft.com/office/drawing/2010/main"/>
              </a:ext>
            </a:extLst>
          </a:blip>
          <a:srcRect t="3035" b="22184"/>
          <a:stretch/>
        </p:blipFill>
        <p:spPr>
          <a:xfrm>
            <a:off x="6729984" y="1776815"/>
            <a:ext cx="5462016" cy="4813933"/>
          </a:xfrm>
          <a:prstGeom prst="rect">
            <a:avLst/>
          </a:prstGeom>
        </p:spPr>
      </p:pic>
      <p:pic>
        <p:nvPicPr>
          <p:cNvPr id="9" name="Picture 8"/>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10531" y="1210056"/>
            <a:ext cx="4584192" cy="4437888"/>
          </a:xfrm>
          <a:prstGeom prst="rect">
            <a:avLst/>
          </a:prstGeom>
        </p:spPr>
      </p:pic>
    </p:spTree>
    <p:extLst>
      <p:ext uri="{BB962C8B-B14F-4D97-AF65-F5344CB8AC3E}">
        <p14:creationId xmlns:p14="http://schemas.microsoft.com/office/powerpoint/2010/main" val="4124593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E7AD85-B41D-4C06-CDBD-F85A5CFAC9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CD786DE-41FE-0207-00C2-A9476BC72E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F75020-8AF6-F137-80A0-55D10DFBE3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1491A2-7F65-4214-B7D0-6265FAC57529}" type="datetimeFigureOut">
              <a:rPr lang="en-US" smtClean="0"/>
              <a:t>7/26/2023</a:t>
            </a:fld>
            <a:endParaRPr lang="en-US"/>
          </a:p>
        </p:txBody>
      </p:sp>
      <p:sp>
        <p:nvSpPr>
          <p:cNvPr id="5" name="Footer Placeholder 4">
            <a:extLst>
              <a:ext uri="{FF2B5EF4-FFF2-40B4-BE49-F238E27FC236}">
                <a16:creationId xmlns:a16="http://schemas.microsoft.com/office/drawing/2014/main" id="{2F41F541-A2B4-F204-8C1E-DBCAB514E7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EEA5C5-1303-1FC4-510E-22DB179E2A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B3802A-851C-4548-BDC0-6FDBABE1F504}" type="slidenum">
              <a:rPr lang="en-US" smtClean="0"/>
              <a:t>‹#›</a:t>
            </a:fld>
            <a:endParaRPr lang="en-US"/>
          </a:p>
        </p:txBody>
      </p:sp>
    </p:spTree>
    <p:extLst>
      <p:ext uri="{BB962C8B-B14F-4D97-AF65-F5344CB8AC3E}">
        <p14:creationId xmlns:p14="http://schemas.microsoft.com/office/powerpoint/2010/main" val="228983507"/>
      </p:ext>
    </p:extLst>
  </p:cSld>
  <p:clrMap bg1="lt1" tx1="dk1" bg2="lt2" tx2="dk2" accent1="accent1" accent2="accent2" accent3="accent3" accent4="accent4" accent5="accent5" accent6="accent6" hlink="hlink" folHlink="folHlink"/>
  <p:sldLayoutIdLst>
    <p:sldLayoutId id="2147483679" r:id="rId1"/>
    <p:sldLayoutId id="2147483699" r:id="rId2"/>
    <p:sldLayoutId id="2147483700" r:id="rId3"/>
    <p:sldLayoutId id="2147483695" r:id="rId4"/>
    <p:sldLayoutId id="2147483694" r:id="rId5"/>
    <p:sldLayoutId id="2147483693" r:id="rId6"/>
    <p:sldLayoutId id="2147483698" r:id="rId7"/>
    <p:sldLayoutId id="2147483701" r:id="rId8"/>
    <p:sldLayoutId id="2147483702" r:id="rId9"/>
    <p:sldLayoutId id="2147483703" r:id="rId1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18" Type="http://schemas.openxmlformats.org/officeDocument/2006/relationships/image" Target="../media/image31.svg"/><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svg"/><Relationship Id="rId17" Type="http://schemas.openxmlformats.org/officeDocument/2006/relationships/image" Target="../media/image30.png"/><Relationship Id="rId2" Type="http://schemas.openxmlformats.org/officeDocument/2006/relationships/notesSlide" Target="../notesSlides/notesSlide3.xml"/><Relationship Id="rId16" Type="http://schemas.openxmlformats.org/officeDocument/2006/relationships/image" Target="../media/image29.svg"/><Relationship Id="rId20" Type="http://schemas.openxmlformats.org/officeDocument/2006/relationships/image" Target="../media/image33.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24" Type="http://schemas.openxmlformats.org/officeDocument/2006/relationships/image" Target="../media/image37.sv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10" Type="http://schemas.openxmlformats.org/officeDocument/2006/relationships/image" Target="../media/image23.svg"/><Relationship Id="rId19" Type="http://schemas.openxmlformats.org/officeDocument/2006/relationships/image" Target="../media/image32.pn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 Id="rId22" Type="http://schemas.openxmlformats.org/officeDocument/2006/relationships/image" Target="../media/image35.sv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0.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9.svg"/><Relationship Id="rId4" Type="http://schemas.openxmlformats.org/officeDocument/2006/relationships/image" Target="../media/image21.svg"/><Relationship Id="rId9"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jenna.ruddock@nasa.gov"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hyperlink" Target="https://trek.msfc.nasa.gov/" TargetMode="External"/><Relationship Id="rId5" Type="http://schemas.openxmlformats.org/officeDocument/2006/relationships/hyperlink" Target="mailto:michael.zekoff@nasa.gov" TargetMode="External"/><Relationship Id="rId4" Type="http://schemas.openxmlformats.org/officeDocument/2006/relationships/hyperlink" Target="mailto:jeff.lippincott@nasa.gov"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283" y="1845769"/>
            <a:ext cx="5675501" cy="1677307"/>
          </a:xfrm>
        </p:spPr>
        <p:txBody>
          <a:bodyPr/>
          <a:lstStyle/>
          <a:p>
            <a:r>
              <a:rPr lang="en-US" dirty="0"/>
              <a:t>Automated Downlink Pipeline for Scientific Data using </a:t>
            </a:r>
            <a:r>
              <a:rPr lang="en-US" dirty="0" err="1"/>
              <a:t>TReK</a:t>
            </a:r>
            <a:endParaRPr lang="en-US" dirty="0"/>
          </a:p>
        </p:txBody>
      </p:sp>
      <p:sp>
        <p:nvSpPr>
          <p:cNvPr id="3" name="Text Placeholder 2"/>
          <p:cNvSpPr>
            <a:spLocks noGrp="1"/>
          </p:cNvSpPr>
          <p:nvPr>
            <p:ph type="body" sz="quarter" idx="13"/>
          </p:nvPr>
        </p:nvSpPr>
        <p:spPr>
          <a:xfrm>
            <a:off x="302683" y="4355739"/>
            <a:ext cx="5793317" cy="693739"/>
          </a:xfrm>
        </p:spPr>
        <p:txBody>
          <a:bodyPr>
            <a:noAutofit/>
          </a:bodyPr>
          <a:lstStyle/>
          <a:p>
            <a:pPr>
              <a:lnSpc>
                <a:spcPct val="120000"/>
              </a:lnSpc>
            </a:pPr>
            <a:r>
              <a:rPr lang="en-US" altLang="en-US" sz="2267" dirty="0"/>
              <a:t>1 August 2023</a:t>
            </a:r>
            <a:br>
              <a:rPr lang="en-US" altLang="en-US" sz="2267" dirty="0"/>
            </a:br>
            <a:r>
              <a:rPr lang="en-US" altLang="en-US" sz="2267" dirty="0"/>
              <a:t>Presented to ISS Research and Development Conference 2023</a:t>
            </a:r>
            <a:endParaRPr lang="en-US" sz="2267" dirty="0"/>
          </a:p>
        </p:txBody>
      </p:sp>
    </p:spTree>
    <p:extLst>
      <p:ext uri="{BB962C8B-B14F-4D97-AF65-F5344CB8AC3E}">
        <p14:creationId xmlns:p14="http://schemas.microsoft.com/office/powerpoint/2010/main" val="1233805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8DB67-6D8F-172D-F01A-D9F87C0BB352}"/>
              </a:ext>
            </a:extLst>
          </p:cNvPr>
          <p:cNvSpPr>
            <a:spLocks noGrp="1"/>
          </p:cNvSpPr>
          <p:nvPr>
            <p:ph type="title"/>
          </p:nvPr>
        </p:nvSpPr>
        <p:spPr/>
        <p:txBody>
          <a:bodyPr>
            <a:normAutofit fontScale="90000"/>
          </a:bodyPr>
          <a:lstStyle/>
          <a:p>
            <a:r>
              <a:rPr lang="en-US" err="1"/>
              <a:t>Telescience</a:t>
            </a:r>
            <a:r>
              <a:rPr lang="en-US"/>
              <a:t> Resource Kit and Auto CFDP</a:t>
            </a:r>
          </a:p>
        </p:txBody>
      </p:sp>
      <p:sp>
        <p:nvSpPr>
          <p:cNvPr id="3" name="Text Placeholder 2">
            <a:extLst>
              <a:ext uri="{FF2B5EF4-FFF2-40B4-BE49-F238E27FC236}">
                <a16:creationId xmlns:a16="http://schemas.microsoft.com/office/drawing/2014/main" id="{89088E11-4FFB-B013-9F52-C60D40EEE932}"/>
              </a:ext>
            </a:extLst>
          </p:cNvPr>
          <p:cNvSpPr>
            <a:spLocks noGrp="1"/>
          </p:cNvSpPr>
          <p:nvPr>
            <p:ph type="body" sz="quarter" idx="10"/>
          </p:nvPr>
        </p:nvSpPr>
        <p:spPr>
          <a:xfrm>
            <a:off x="556506" y="1103179"/>
            <a:ext cx="5665874" cy="4774160"/>
          </a:xfrm>
        </p:spPr>
        <p:txBody>
          <a:bodyPr>
            <a:normAutofit/>
          </a:bodyPr>
          <a:lstStyle/>
          <a:p>
            <a:r>
              <a:rPr lang="en-US" b="1" dirty="0" err="1"/>
              <a:t>TReK</a:t>
            </a:r>
            <a:r>
              <a:rPr lang="en-US" b="1" dirty="0"/>
              <a:t>: </a:t>
            </a:r>
            <a:r>
              <a:rPr lang="en-US" b="1" dirty="0" err="1"/>
              <a:t>Telescience</a:t>
            </a:r>
            <a:r>
              <a:rPr lang="en-US" b="1" dirty="0"/>
              <a:t> Resource Kit</a:t>
            </a:r>
          </a:p>
          <a:p>
            <a:pPr lvl="1"/>
            <a:r>
              <a:rPr lang="en-US" dirty="0"/>
              <a:t>Application suite to monitor and control payloads</a:t>
            </a:r>
          </a:p>
          <a:p>
            <a:pPr lvl="1"/>
            <a:r>
              <a:rPr lang="en-US" dirty="0"/>
              <a:t>Data, commanding, and file transfer</a:t>
            </a:r>
          </a:p>
          <a:p>
            <a:r>
              <a:rPr lang="en-US" b="1" dirty="0"/>
              <a:t>Auto CFDP</a:t>
            </a:r>
          </a:p>
          <a:p>
            <a:pPr lvl="1"/>
            <a:r>
              <a:rPr lang="en-US" dirty="0"/>
              <a:t>File transfer component using CCSDS* File Delivery Protocol (CFDP)</a:t>
            </a:r>
          </a:p>
          <a:p>
            <a:pPr lvl="1"/>
            <a:r>
              <a:rPr lang="en-US" dirty="0"/>
              <a:t>Includes space-to-ground transfer capability</a:t>
            </a:r>
          </a:p>
          <a:p>
            <a:pPr lvl="1"/>
            <a:endParaRPr lang="en-US" dirty="0"/>
          </a:p>
          <a:p>
            <a:endParaRPr lang="en-US" dirty="0"/>
          </a:p>
          <a:p>
            <a:pPr marL="0" indent="0">
              <a:buNone/>
            </a:pPr>
            <a:endParaRPr lang="en-US" i="1" dirty="0"/>
          </a:p>
          <a:p>
            <a:pPr marL="0" indent="0">
              <a:buNone/>
            </a:pPr>
            <a:endParaRPr lang="en-US" i="1" dirty="0"/>
          </a:p>
          <a:p>
            <a:pPr marL="0" indent="0">
              <a:buNone/>
            </a:pPr>
            <a:r>
              <a:rPr lang="en-US" i="1" dirty="0"/>
              <a:t>*Consultative Committee for Space Data Systems</a:t>
            </a:r>
          </a:p>
        </p:txBody>
      </p:sp>
      <p:pic>
        <p:nvPicPr>
          <p:cNvPr id="6" name="Picture 2">
            <a:extLst>
              <a:ext uri="{FF2B5EF4-FFF2-40B4-BE49-F238E27FC236}">
                <a16:creationId xmlns:a16="http://schemas.microsoft.com/office/drawing/2014/main" id="{A095ADB8-B456-93E7-8819-32DB479E76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1467" y="1778759"/>
            <a:ext cx="5277314" cy="2762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727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8C8B9F5-BD67-4794-6D5B-F4528479AED8}"/>
              </a:ext>
            </a:extLst>
          </p:cNvPr>
          <p:cNvPicPr>
            <a:picLocks noChangeAspect="1"/>
          </p:cNvPicPr>
          <p:nvPr/>
        </p:nvPicPr>
        <p:blipFill rotWithShape="1">
          <a:blip r:embed="rId3">
            <a:alphaModFix amt="26000"/>
          </a:blip>
          <a:srcRect l="8831" t="15135" b="7837"/>
          <a:stretch/>
        </p:blipFill>
        <p:spPr>
          <a:xfrm>
            <a:off x="0" y="1"/>
            <a:ext cx="12192000" cy="6858000"/>
          </a:xfrm>
          <a:prstGeom prst="rect">
            <a:avLst/>
          </a:prstGeom>
        </p:spPr>
      </p:pic>
      <p:sp>
        <p:nvSpPr>
          <p:cNvPr id="2" name="Title 1">
            <a:extLst>
              <a:ext uri="{FF2B5EF4-FFF2-40B4-BE49-F238E27FC236}">
                <a16:creationId xmlns:a16="http://schemas.microsoft.com/office/drawing/2014/main" id="{8B50494D-AF14-6B0F-88A2-3F364902527B}"/>
              </a:ext>
            </a:extLst>
          </p:cNvPr>
          <p:cNvSpPr>
            <a:spLocks noGrp="1"/>
          </p:cNvSpPr>
          <p:nvPr>
            <p:ph type="title"/>
          </p:nvPr>
        </p:nvSpPr>
        <p:spPr/>
        <p:txBody>
          <a:bodyPr>
            <a:normAutofit fontScale="90000"/>
          </a:bodyPr>
          <a:lstStyle/>
          <a:p>
            <a:r>
              <a:rPr lang="en-US" dirty="0"/>
              <a:t>Example of Manual Downlink Process from MSG* Payload</a:t>
            </a:r>
          </a:p>
        </p:txBody>
      </p:sp>
      <p:grpSp>
        <p:nvGrpSpPr>
          <p:cNvPr id="4" name="Group 3">
            <a:extLst>
              <a:ext uri="{FF2B5EF4-FFF2-40B4-BE49-F238E27FC236}">
                <a16:creationId xmlns:a16="http://schemas.microsoft.com/office/drawing/2014/main" id="{E2E483CA-D73B-D316-430F-484AB2C8E64B}"/>
              </a:ext>
            </a:extLst>
          </p:cNvPr>
          <p:cNvGrpSpPr/>
          <p:nvPr/>
        </p:nvGrpSpPr>
        <p:grpSpPr>
          <a:xfrm>
            <a:off x="851357" y="1664603"/>
            <a:ext cx="10489286" cy="3137195"/>
            <a:chOff x="2032000" y="719666"/>
            <a:chExt cx="8128000" cy="2429933"/>
          </a:xfrm>
        </p:grpSpPr>
        <p:graphicFrame>
          <p:nvGraphicFramePr>
            <p:cNvPr id="5" name="Diagram 4">
              <a:extLst>
                <a:ext uri="{FF2B5EF4-FFF2-40B4-BE49-F238E27FC236}">
                  <a16:creationId xmlns:a16="http://schemas.microsoft.com/office/drawing/2014/main" id="{F3F2F8BD-0037-F609-4A8F-7AC526A0FAC1}"/>
                </a:ext>
              </a:extLst>
            </p:cNvPr>
            <p:cNvGraphicFramePr/>
            <p:nvPr>
              <p:extLst>
                <p:ext uri="{D42A27DB-BD31-4B8C-83A1-F6EECF244321}">
                  <p14:modId xmlns:p14="http://schemas.microsoft.com/office/powerpoint/2010/main" val="1470201964"/>
                </p:ext>
              </p:extLst>
            </p:nvPr>
          </p:nvGraphicFramePr>
          <p:xfrm>
            <a:off x="2032000" y="719666"/>
            <a:ext cx="8128000" cy="24299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6">
              <a:extLst>
                <a:ext uri="{FF2B5EF4-FFF2-40B4-BE49-F238E27FC236}">
                  <a16:creationId xmlns:a16="http://schemas.microsoft.com/office/drawing/2014/main" id="{45E540E8-7F1C-0CBF-1751-959D03328EFC}"/>
                </a:ext>
              </a:extLst>
            </p:cNvPr>
            <p:cNvSpPr/>
            <p:nvPr/>
          </p:nvSpPr>
          <p:spPr>
            <a:xfrm>
              <a:off x="7755461" y="875732"/>
              <a:ext cx="722492" cy="2822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PD*</a:t>
              </a:r>
            </a:p>
          </p:txBody>
        </p:sp>
        <p:sp>
          <p:nvSpPr>
            <p:cNvPr id="8" name="Rectangle 7">
              <a:extLst>
                <a:ext uri="{FF2B5EF4-FFF2-40B4-BE49-F238E27FC236}">
                  <a16:creationId xmlns:a16="http://schemas.microsoft.com/office/drawing/2014/main" id="{2BDE2A61-3304-475A-39B1-47C927DCA5E2}"/>
                </a:ext>
              </a:extLst>
            </p:cNvPr>
            <p:cNvSpPr/>
            <p:nvPr/>
          </p:nvSpPr>
          <p:spPr>
            <a:xfrm>
              <a:off x="3409244" y="1332089"/>
              <a:ext cx="2551289" cy="1490134"/>
            </a:xfrm>
            <a:prstGeom prst="rect">
              <a:avLst/>
            </a:prstGeom>
            <a:noFill/>
            <a:ln w="285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26A0D0E-B229-EA7F-3AF6-2C0A26CC96F9}"/>
                </a:ext>
              </a:extLst>
            </p:cNvPr>
            <p:cNvSpPr txBox="1"/>
            <p:nvPr/>
          </p:nvSpPr>
          <p:spPr>
            <a:xfrm>
              <a:off x="3759198" y="2514446"/>
              <a:ext cx="1806222" cy="307777"/>
            </a:xfrm>
            <a:prstGeom prst="rect">
              <a:avLst/>
            </a:prstGeom>
            <a:noFill/>
          </p:spPr>
          <p:txBody>
            <a:bodyPr wrap="square" rtlCol="0">
              <a:spAutoFit/>
            </a:bodyPr>
            <a:lstStyle/>
            <a:p>
              <a:pPr algn="ctr"/>
              <a:r>
                <a:rPr lang="en-US" sz="1400" i="1"/>
                <a:t>(repeat N times)</a:t>
              </a:r>
            </a:p>
          </p:txBody>
        </p:sp>
        <p:sp>
          <p:nvSpPr>
            <p:cNvPr id="10" name="Rectangle 9">
              <a:extLst>
                <a:ext uri="{FF2B5EF4-FFF2-40B4-BE49-F238E27FC236}">
                  <a16:creationId xmlns:a16="http://schemas.microsoft.com/office/drawing/2014/main" id="{BF6E90E5-E953-1687-48F3-9436C14DCFC1}"/>
                </a:ext>
              </a:extLst>
            </p:cNvPr>
            <p:cNvSpPr/>
            <p:nvPr/>
          </p:nvSpPr>
          <p:spPr>
            <a:xfrm>
              <a:off x="8596484" y="875732"/>
              <a:ext cx="722492" cy="282221"/>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FCT*</a:t>
              </a:r>
            </a:p>
          </p:txBody>
        </p:sp>
      </p:grpSp>
      <p:sp>
        <p:nvSpPr>
          <p:cNvPr id="11" name="TextBox 10">
            <a:extLst>
              <a:ext uri="{FF2B5EF4-FFF2-40B4-BE49-F238E27FC236}">
                <a16:creationId xmlns:a16="http://schemas.microsoft.com/office/drawing/2014/main" id="{D89F956D-9B05-9A3E-31B5-9932AED06CF1}"/>
              </a:ext>
            </a:extLst>
          </p:cNvPr>
          <p:cNvSpPr txBox="1"/>
          <p:nvPr/>
        </p:nvSpPr>
        <p:spPr>
          <a:xfrm>
            <a:off x="370702" y="5720966"/>
            <a:ext cx="3546389" cy="923330"/>
          </a:xfrm>
          <a:prstGeom prst="rect">
            <a:avLst/>
          </a:prstGeom>
          <a:noFill/>
        </p:spPr>
        <p:txBody>
          <a:bodyPr wrap="square" rtlCol="0">
            <a:spAutoFit/>
          </a:bodyPr>
          <a:lstStyle/>
          <a:p>
            <a:pPr marL="0" indent="0">
              <a:buNone/>
            </a:pPr>
            <a:r>
              <a:rPr lang="en-US" i="1" dirty="0"/>
              <a:t>*Microgravity Science Glovebox</a:t>
            </a:r>
          </a:p>
          <a:p>
            <a:pPr marL="0" indent="0">
              <a:buNone/>
            </a:pPr>
            <a:r>
              <a:rPr lang="en-US" i="1" dirty="0"/>
              <a:t>*Payload Developer</a:t>
            </a:r>
          </a:p>
          <a:p>
            <a:pPr marL="0" indent="0">
              <a:buNone/>
            </a:pPr>
            <a:r>
              <a:rPr lang="en-US" i="1" dirty="0"/>
              <a:t>*Flight Control Team</a:t>
            </a:r>
          </a:p>
        </p:txBody>
      </p:sp>
    </p:spTree>
    <p:extLst>
      <p:ext uri="{BB962C8B-B14F-4D97-AF65-F5344CB8AC3E}">
        <p14:creationId xmlns:p14="http://schemas.microsoft.com/office/powerpoint/2010/main" val="301090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C6278-DA08-7AAB-C74F-A321D41E14BD}"/>
              </a:ext>
            </a:extLst>
          </p:cNvPr>
          <p:cNvSpPr>
            <a:spLocks noGrp="1"/>
          </p:cNvSpPr>
          <p:nvPr>
            <p:ph type="title"/>
          </p:nvPr>
        </p:nvSpPr>
        <p:spPr/>
        <p:txBody>
          <a:bodyPr>
            <a:normAutofit fontScale="90000"/>
          </a:bodyPr>
          <a:lstStyle/>
          <a:p>
            <a:r>
              <a:rPr lang="en-US"/>
              <a:t>ISS Environment from Flight Controller Perspective</a:t>
            </a:r>
          </a:p>
        </p:txBody>
      </p:sp>
      <p:grpSp>
        <p:nvGrpSpPr>
          <p:cNvPr id="6" name="Group 5">
            <a:extLst>
              <a:ext uri="{FF2B5EF4-FFF2-40B4-BE49-F238E27FC236}">
                <a16:creationId xmlns:a16="http://schemas.microsoft.com/office/drawing/2014/main" id="{6D3D16CB-70DE-87AA-E555-533CEFB28CFA}"/>
              </a:ext>
            </a:extLst>
          </p:cNvPr>
          <p:cNvGrpSpPr/>
          <p:nvPr/>
        </p:nvGrpSpPr>
        <p:grpSpPr>
          <a:xfrm>
            <a:off x="755116" y="1108320"/>
            <a:ext cx="10247441" cy="4962039"/>
            <a:chOff x="110715" y="601301"/>
            <a:chExt cx="10002848" cy="5383974"/>
          </a:xfrm>
        </p:grpSpPr>
        <p:grpSp>
          <p:nvGrpSpPr>
            <p:cNvPr id="7" name="Group 6">
              <a:extLst>
                <a:ext uri="{FF2B5EF4-FFF2-40B4-BE49-F238E27FC236}">
                  <a16:creationId xmlns:a16="http://schemas.microsoft.com/office/drawing/2014/main" id="{5184B926-255D-74AE-9350-0B4476FF812C}"/>
                </a:ext>
              </a:extLst>
            </p:cNvPr>
            <p:cNvGrpSpPr/>
            <p:nvPr/>
          </p:nvGrpSpPr>
          <p:grpSpPr>
            <a:xfrm>
              <a:off x="591248" y="2287124"/>
              <a:ext cx="1421228" cy="986051"/>
              <a:chOff x="1080999" y="2494511"/>
              <a:chExt cx="1421228" cy="986051"/>
            </a:xfrm>
          </p:grpSpPr>
          <p:sp>
            <p:nvSpPr>
              <p:cNvPr id="52" name="TextBox 51">
                <a:extLst>
                  <a:ext uri="{FF2B5EF4-FFF2-40B4-BE49-F238E27FC236}">
                    <a16:creationId xmlns:a16="http://schemas.microsoft.com/office/drawing/2014/main" id="{356B2F0F-64B1-F062-941C-2666893D9B0B}"/>
                  </a:ext>
                </a:extLst>
              </p:cNvPr>
              <p:cNvSpPr txBox="1"/>
              <p:nvPr/>
            </p:nvSpPr>
            <p:spPr>
              <a:xfrm>
                <a:off x="1080999" y="3111230"/>
                <a:ext cx="1421228" cy="369332"/>
              </a:xfrm>
              <a:prstGeom prst="rect">
                <a:avLst/>
              </a:prstGeom>
              <a:noFill/>
              <a:ln>
                <a:noFill/>
              </a:ln>
            </p:spPr>
            <p:txBody>
              <a:bodyPr wrap="square" rtlCol="0">
                <a:spAutoFit/>
              </a:bodyPr>
              <a:lstStyle/>
              <a:p>
                <a:pPr algn="ctr"/>
                <a:r>
                  <a:rPr lang="en-US" dirty="0"/>
                  <a:t>MSG Laptop</a:t>
                </a:r>
              </a:p>
            </p:txBody>
          </p:sp>
          <p:pic>
            <p:nvPicPr>
              <p:cNvPr id="53" name="Graphic 52" descr="Laptop with solid fill">
                <a:extLst>
                  <a:ext uri="{FF2B5EF4-FFF2-40B4-BE49-F238E27FC236}">
                    <a16:creationId xmlns:a16="http://schemas.microsoft.com/office/drawing/2014/main" id="{4F9FE1E1-50CA-8953-2BC2-7A59A99AA48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88881" y="2494511"/>
                <a:ext cx="797085" cy="797085"/>
              </a:xfrm>
              <a:prstGeom prst="rect">
                <a:avLst/>
              </a:prstGeom>
            </p:spPr>
          </p:pic>
        </p:grpSp>
        <p:grpSp>
          <p:nvGrpSpPr>
            <p:cNvPr id="8" name="Group 7">
              <a:extLst>
                <a:ext uri="{FF2B5EF4-FFF2-40B4-BE49-F238E27FC236}">
                  <a16:creationId xmlns:a16="http://schemas.microsoft.com/office/drawing/2014/main" id="{A42F5B2C-1E22-8CF4-8114-7E750B428165}"/>
                </a:ext>
              </a:extLst>
            </p:cNvPr>
            <p:cNvGrpSpPr/>
            <p:nvPr/>
          </p:nvGrpSpPr>
          <p:grpSpPr>
            <a:xfrm>
              <a:off x="2841873" y="2307685"/>
              <a:ext cx="1613825" cy="971056"/>
              <a:chOff x="2841873" y="2307685"/>
              <a:chExt cx="1613825" cy="971056"/>
            </a:xfrm>
          </p:grpSpPr>
          <p:sp>
            <p:nvSpPr>
              <p:cNvPr id="50" name="TextBox 49">
                <a:extLst>
                  <a:ext uri="{FF2B5EF4-FFF2-40B4-BE49-F238E27FC236}">
                    <a16:creationId xmlns:a16="http://schemas.microsoft.com/office/drawing/2014/main" id="{96AC845F-2943-39EC-0C81-AEE29084FBA9}"/>
                  </a:ext>
                </a:extLst>
              </p:cNvPr>
              <p:cNvSpPr txBox="1"/>
              <p:nvPr/>
            </p:nvSpPr>
            <p:spPr>
              <a:xfrm>
                <a:off x="2841873" y="2909409"/>
                <a:ext cx="1613825" cy="369332"/>
              </a:xfrm>
              <a:prstGeom prst="rect">
                <a:avLst/>
              </a:prstGeom>
              <a:noFill/>
              <a:ln>
                <a:noFill/>
              </a:ln>
            </p:spPr>
            <p:txBody>
              <a:bodyPr wrap="square" rtlCol="0">
                <a:spAutoFit/>
              </a:bodyPr>
              <a:lstStyle/>
              <a:p>
                <a:pPr algn="ctr"/>
                <a:r>
                  <a:rPr lang="en-US" dirty="0"/>
                  <a:t>Ku Comm Unit</a:t>
                </a:r>
              </a:p>
            </p:txBody>
          </p:sp>
          <p:pic>
            <p:nvPicPr>
              <p:cNvPr id="51" name="Graphic 50" descr="Cell Tower with solid fill">
                <a:extLst>
                  <a:ext uri="{FF2B5EF4-FFF2-40B4-BE49-F238E27FC236}">
                    <a16:creationId xmlns:a16="http://schemas.microsoft.com/office/drawing/2014/main" id="{6C63EA2D-6856-9607-8E99-C2D2B9B6EC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254647" y="2307685"/>
                <a:ext cx="648895" cy="648895"/>
              </a:xfrm>
              <a:prstGeom prst="rect">
                <a:avLst/>
              </a:prstGeom>
            </p:spPr>
          </p:pic>
        </p:grpSp>
        <p:grpSp>
          <p:nvGrpSpPr>
            <p:cNvPr id="9" name="Group 8">
              <a:extLst>
                <a:ext uri="{FF2B5EF4-FFF2-40B4-BE49-F238E27FC236}">
                  <a16:creationId xmlns:a16="http://schemas.microsoft.com/office/drawing/2014/main" id="{5DF97227-49AB-60FB-F5B0-0AF7810479EF}"/>
                </a:ext>
              </a:extLst>
            </p:cNvPr>
            <p:cNvGrpSpPr/>
            <p:nvPr/>
          </p:nvGrpSpPr>
          <p:grpSpPr>
            <a:xfrm>
              <a:off x="8809019" y="601301"/>
              <a:ext cx="1304544" cy="907894"/>
              <a:chOff x="9894866" y="601301"/>
              <a:chExt cx="1304544" cy="907894"/>
            </a:xfrm>
          </p:grpSpPr>
          <p:sp>
            <p:nvSpPr>
              <p:cNvPr id="48" name="TextBox 47">
                <a:extLst>
                  <a:ext uri="{FF2B5EF4-FFF2-40B4-BE49-F238E27FC236}">
                    <a16:creationId xmlns:a16="http://schemas.microsoft.com/office/drawing/2014/main" id="{F7C48623-3AAF-56F6-64A3-12187F64F48B}"/>
                  </a:ext>
                </a:extLst>
              </p:cNvPr>
              <p:cNvSpPr txBox="1"/>
              <p:nvPr/>
            </p:nvSpPr>
            <p:spPr>
              <a:xfrm>
                <a:off x="9894866" y="1139863"/>
                <a:ext cx="1304544" cy="369332"/>
              </a:xfrm>
              <a:prstGeom prst="rect">
                <a:avLst/>
              </a:prstGeom>
              <a:noFill/>
              <a:ln>
                <a:noFill/>
              </a:ln>
            </p:spPr>
            <p:txBody>
              <a:bodyPr wrap="square" rtlCol="0">
                <a:spAutoFit/>
              </a:bodyPr>
              <a:lstStyle/>
              <a:p>
                <a:pPr algn="ctr"/>
                <a:r>
                  <a:rPr lang="en-US" dirty="0"/>
                  <a:t>User</a:t>
                </a:r>
              </a:p>
            </p:txBody>
          </p:sp>
          <p:pic>
            <p:nvPicPr>
              <p:cNvPr id="49" name="Graphic 48" descr="User outline">
                <a:extLst>
                  <a:ext uri="{FF2B5EF4-FFF2-40B4-BE49-F238E27FC236}">
                    <a16:creationId xmlns:a16="http://schemas.microsoft.com/office/drawing/2014/main" id="{CAE4FEDA-57B3-F46D-2F9D-11D9978FB14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223024" y="601301"/>
                <a:ext cx="610652" cy="610652"/>
              </a:xfrm>
              <a:prstGeom prst="rect">
                <a:avLst/>
              </a:prstGeom>
            </p:spPr>
          </p:pic>
        </p:grpSp>
        <p:grpSp>
          <p:nvGrpSpPr>
            <p:cNvPr id="10" name="Group 9">
              <a:extLst>
                <a:ext uri="{FF2B5EF4-FFF2-40B4-BE49-F238E27FC236}">
                  <a16:creationId xmlns:a16="http://schemas.microsoft.com/office/drawing/2014/main" id="{B1269115-15AD-6B91-AF8C-8A74FAF1C9CA}"/>
                </a:ext>
              </a:extLst>
            </p:cNvPr>
            <p:cNvGrpSpPr/>
            <p:nvPr/>
          </p:nvGrpSpPr>
          <p:grpSpPr>
            <a:xfrm>
              <a:off x="7936030" y="4568798"/>
              <a:ext cx="1434865" cy="1207867"/>
              <a:chOff x="8429093" y="4617910"/>
              <a:chExt cx="1434865" cy="1207867"/>
            </a:xfrm>
          </p:grpSpPr>
          <p:sp>
            <p:nvSpPr>
              <p:cNvPr id="46" name="TextBox 45">
                <a:extLst>
                  <a:ext uri="{FF2B5EF4-FFF2-40B4-BE49-F238E27FC236}">
                    <a16:creationId xmlns:a16="http://schemas.microsoft.com/office/drawing/2014/main" id="{9727CBF3-817B-BCEE-481E-15B258DE75B2}"/>
                  </a:ext>
                </a:extLst>
              </p:cNvPr>
              <p:cNvSpPr txBox="1"/>
              <p:nvPr/>
            </p:nvSpPr>
            <p:spPr>
              <a:xfrm>
                <a:off x="8429093" y="5456445"/>
                <a:ext cx="1434865" cy="369332"/>
              </a:xfrm>
              <a:prstGeom prst="rect">
                <a:avLst/>
              </a:prstGeom>
              <a:noFill/>
              <a:ln>
                <a:noFill/>
              </a:ln>
            </p:spPr>
            <p:txBody>
              <a:bodyPr wrap="square" rtlCol="0">
                <a:spAutoFit/>
              </a:bodyPr>
              <a:lstStyle/>
              <a:p>
                <a:pPr algn="ctr"/>
                <a:r>
                  <a:rPr lang="en-US" dirty="0"/>
                  <a:t>AEON Portal</a:t>
                </a:r>
              </a:p>
            </p:txBody>
          </p:sp>
          <p:pic>
            <p:nvPicPr>
              <p:cNvPr id="47" name="Graphic 46" descr="Cloud Computing outline">
                <a:extLst>
                  <a:ext uri="{FF2B5EF4-FFF2-40B4-BE49-F238E27FC236}">
                    <a16:creationId xmlns:a16="http://schemas.microsoft.com/office/drawing/2014/main" id="{90527740-FD4B-46A4-65D8-84B4790D2B6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782368" y="4617910"/>
                <a:ext cx="847872" cy="847872"/>
              </a:xfrm>
              <a:prstGeom prst="rect">
                <a:avLst/>
              </a:prstGeom>
            </p:spPr>
          </p:pic>
        </p:grpSp>
        <p:grpSp>
          <p:nvGrpSpPr>
            <p:cNvPr id="11" name="Group 10">
              <a:extLst>
                <a:ext uri="{FF2B5EF4-FFF2-40B4-BE49-F238E27FC236}">
                  <a16:creationId xmlns:a16="http://schemas.microsoft.com/office/drawing/2014/main" id="{F0496B9A-F27E-784A-EE45-B4CA3C72C86F}"/>
                </a:ext>
              </a:extLst>
            </p:cNvPr>
            <p:cNvGrpSpPr/>
            <p:nvPr/>
          </p:nvGrpSpPr>
          <p:grpSpPr>
            <a:xfrm>
              <a:off x="5049310" y="4671314"/>
              <a:ext cx="1954502" cy="1313961"/>
              <a:chOff x="5428875" y="4682581"/>
              <a:chExt cx="1954502" cy="1313961"/>
            </a:xfrm>
          </p:grpSpPr>
          <p:sp>
            <p:nvSpPr>
              <p:cNvPr id="44" name="TextBox 43">
                <a:extLst>
                  <a:ext uri="{FF2B5EF4-FFF2-40B4-BE49-F238E27FC236}">
                    <a16:creationId xmlns:a16="http://schemas.microsoft.com/office/drawing/2014/main" id="{198F5B76-95B5-3E30-B288-57D6F56DB03B}"/>
                  </a:ext>
                </a:extLst>
              </p:cNvPr>
              <p:cNvSpPr txBox="1"/>
              <p:nvPr/>
            </p:nvSpPr>
            <p:spPr>
              <a:xfrm>
                <a:off x="5428875" y="5350211"/>
                <a:ext cx="1954502" cy="646331"/>
              </a:xfrm>
              <a:prstGeom prst="rect">
                <a:avLst/>
              </a:prstGeom>
              <a:noFill/>
              <a:ln>
                <a:noFill/>
              </a:ln>
            </p:spPr>
            <p:txBody>
              <a:bodyPr wrap="square" rtlCol="0">
                <a:spAutoFit/>
              </a:bodyPr>
              <a:lstStyle/>
              <a:p>
                <a:pPr algn="ctr"/>
                <a:r>
                  <a:rPr lang="en-US" dirty="0"/>
                  <a:t>MSG Control Room</a:t>
                </a:r>
              </a:p>
            </p:txBody>
          </p:sp>
          <p:pic>
            <p:nvPicPr>
              <p:cNvPr id="45" name="Graphic 44" descr="Monitor outline">
                <a:extLst>
                  <a:ext uri="{FF2B5EF4-FFF2-40B4-BE49-F238E27FC236}">
                    <a16:creationId xmlns:a16="http://schemas.microsoft.com/office/drawing/2014/main" id="{F1D34AF7-0E36-BF78-9610-62E0B22A2FE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46861" y="4682581"/>
                <a:ext cx="718530" cy="718530"/>
              </a:xfrm>
              <a:prstGeom prst="rect">
                <a:avLst/>
              </a:prstGeom>
            </p:spPr>
          </p:pic>
        </p:grpSp>
        <p:grpSp>
          <p:nvGrpSpPr>
            <p:cNvPr id="12" name="Group 11">
              <a:extLst>
                <a:ext uri="{FF2B5EF4-FFF2-40B4-BE49-F238E27FC236}">
                  <a16:creationId xmlns:a16="http://schemas.microsoft.com/office/drawing/2014/main" id="{8D2BC506-5329-3E8D-A7F6-18667FD660A7}"/>
                </a:ext>
              </a:extLst>
            </p:cNvPr>
            <p:cNvGrpSpPr/>
            <p:nvPr/>
          </p:nvGrpSpPr>
          <p:grpSpPr>
            <a:xfrm>
              <a:off x="110715" y="601301"/>
              <a:ext cx="1421228" cy="994278"/>
              <a:chOff x="589987" y="573865"/>
              <a:chExt cx="1421228" cy="994278"/>
            </a:xfrm>
          </p:grpSpPr>
          <p:sp>
            <p:nvSpPr>
              <p:cNvPr id="42" name="TextBox 41">
                <a:extLst>
                  <a:ext uri="{FF2B5EF4-FFF2-40B4-BE49-F238E27FC236}">
                    <a16:creationId xmlns:a16="http://schemas.microsoft.com/office/drawing/2014/main" id="{B5BAB981-2DD0-BACD-70DA-BF4BAF56B8C5}"/>
                  </a:ext>
                </a:extLst>
              </p:cNvPr>
              <p:cNvSpPr txBox="1"/>
              <p:nvPr/>
            </p:nvSpPr>
            <p:spPr>
              <a:xfrm>
                <a:off x="589987" y="1198811"/>
                <a:ext cx="1421228" cy="369332"/>
              </a:xfrm>
              <a:prstGeom prst="rect">
                <a:avLst/>
              </a:prstGeom>
              <a:noFill/>
              <a:ln>
                <a:noFill/>
              </a:ln>
            </p:spPr>
            <p:txBody>
              <a:bodyPr wrap="square" rtlCol="0">
                <a:spAutoFit/>
              </a:bodyPr>
              <a:lstStyle/>
              <a:p>
                <a:pPr algn="ctr"/>
                <a:r>
                  <a:rPr lang="en-US" dirty="0"/>
                  <a:t>MSG Payload</a:t>
                </a:r>
              </a:p>
            </p:txBody>
          </p:sp>
          <p:pic>
            <p:nvPicPr>
              <p:cNvPr id="43" name="Graphic 42" descr="Crystals outline">
                <a:extLst>
                  <a:ext uri="{FF2B5EF4-FFF2-40B4-BE49-F238E27FC236}">
                    <a16:creationId xmlns:a16="http://schemas.microsoft.com/office/drawing/2014/main" id="{D176B44A-1AEB-1242-82A2-77A6FFE671E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38987" y="573865"/>
                <a:ext cx="723228" cy="723228"/>
              </a:xfrm>
              <a:prstGeom prst="rect">
                <a:avLst/>
              </a:prstGeom>
            </p:spPr>
          </p:pic>
        </p:grpSp>
        <p:grpSp>
          <p:nvGrpSpPr>
            <p:cNvPr id="13" name="Group 12">
              <a:extLst>
                <a:ext uri="{FF2B5EF4-FFF2-40B4-BE49-F238E27FC236}">
                  <a16:creationId xmlns:a16="http://schemas.microsoft.com/office/drawing/2014/main" id="{7D709427-CF7E-A771-AFC4-93016E44728A}"/>
                </a:ext>
              </a:extLst>
            </p:cNvPr>
            <p:cNvGrpSpPr/>
            <p:nvPr/>
          </p:nvGrpSpPr>
          <p:grpSpPr>
            <a:xfrm>
              <a:off x="2926822" y="4671314"/>
              <a:ext cx="1304544" cy="1043686"/>
              <a:chOff x="2926822" y="4452615"/>
              <a:chExt cx="1304544" cy="1043686"/>
            </a:xfrm>
          </p:grpSpPr>
          <p:sp>
            <p:nvSpPr>
              <p:cNvPr id="40" name="TextBox 39">
                <a:extLst>
                  <a:ext uri="{FF2B5EF4-FFF2-40B4-BE49-F238E27FC236}">
                    <a16:creationId xmlns:a16="http://schemas.microsoft.com/office/drawing/2014/main" id="{80D54163-D004-EF14-3C73-F95AEBBC8BA0}"/>
                  </a:ext>
                </a:extLst>
              </p:cNvPr>
              <p:cNvSpPr txBox="1"/>
              <p:nvPr/>
            </p:nvSpPr>
            <p:spPr>
              <a:xfrm>
                <a:off x="2926822" y="5126969"/>
                <a:ext cx="1304544" cy="369332"/>
              </a:xfrm>
              <a:prstGeom prst="rect">
                <a:avLst/>
              </a:prstGeom>
              <a:noFill/>
              <a:ln>
                <a:noFill/>
              </a:ln>
            </p:spPr>
            <p:txBody>
              <a:bodyPr wrap="square" rtlCol="0">
                <a:spAutoFit/>
              </a:bodyPr>
              <a:lstStyle/>
              <a:p>
                <a:pPr algn="ctr"/>
                <a:r>
                  <a:rPr lang="en-US" dirty="0"/>
                  <a:t>HOSC</a:t>
                </a:r>
              </a:p>
            </p:txBody>
          </p:sp>
          <p:pic>
            <p:nvPicPr>
              <p:cNvPr id="41" name="Graphic 40" descr="Satellite dish outline">
                <a:extLst>
                  <a:ext uri="{FF2B5EF4-FFF2-40B4-BE49-F238E27FC236}">
                    <a16:creationId xmlns:a16="http://schemas.microsoft.com/office/drawing/2014/main" id="{50FCFA96-4414-6320-D1BB-F5270636A010}"/>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254647" y="4452615"/>
                <a:ext cx="704385" cy="704385"/>
              </a:xfrm>
              <a:prstGeom prst="rect">
                <a:avLst/>
              </a:prstGeom>
            </p:spPr>
          </p:pic>
        </p:grpSp>
        <p:grpSp>
          <p:nvGrpSpPr>
            <p:cNvPr id="14" name="Group 13">
              <a:extLst>
                <a:ext uri="{FF2B5EF4-FFF2-40B4-BE49-F238E27FC236}">
                  <a16:creationId xmlns:a16="http://schemas.microsoft.com/office/drawing/2014/main" id="{F0EAA291-C893-595A-CD65-68D8DA767738}"/>
                </a:ext>
              </a:extLst>
            </p:cNvPr>
            <p:cNvGrpSpPr/>
            <p:nvPr/>
          </p:nvGrpSpPr>
          <p:grpSpPr>
            <a:xfrm>
              <a:off x="7785326" y="2307685"/>
              <a:ext cx="1617745" cy="971056"/>
              <a:chOff x="8871173" y="2307685"/>
              <a:chExt cx="1617745" cy="971056"/>
            </a:xfrm>
          </p:grpSpPr>
          <p:sp>
            <p:nvSpPr>
              <p:cNvPr id="38" name="TextBox 37">
                <a:extLst>
                  <a:ext uri="{FF2B5EF4-FFF2-40B4-BE49-F238E27FC236}">
                    <a16:creationId xmlns:a16="http://schemas.microsoft.com/office/drawing/2014/main" id="{5AE5B929-3E31-A1BF-B365-6EA1B650F8C8}"/>
                  </a:ext>
                </a:extLst>
              </p:cNvPr>
              <p:cNvSpPr txBox="1"/>
              <p:nvPr/>
            </p:nvSpPr>
            <p:spPr>
              <a:xfrm>
                <a:off x="8871173" y="2909409"/>
                <a:ext cx="1617745" cy="369332"/>
              </a:xfrm>
              <a:prstGeom prst="rect">
                <a:avLst/>
              </a:prstGeom>
              <a:noFill/>
              <a:ln>
                <a:noFill/>
              </a:ln>
            </p:spPr>
            <p:txBody>
              <a:bodyPr wrap="square" rtlCol="0">
                <a:spAutoFit/>
              </a:bodyPr>
              <a:lstStyle/>
              <a:p>
                <a:pPr algn="ctr"/>
                <a:r>
                  <a:rPr lang="en-US" dirty="0"/>
                  <a:t>File Dropbox</a:t>
                </a:r>
              </a:p>
            </p:txBody>
          </p:sp>
          <p:pic>
            <p:nvPicPr>
              <p:cNvPr id="39" name="Graphic 38" descr="Filing Box Archive outline">
                <a:extLst>
                  <a:ext uri="{FF2B5EF4-FFF2-40B4-BE49-F238E27FC236}">
                    <a16:creationId xmlns:a16="http://schemas.microsoft.com/office/drawing/2014/main" id="{FEDB5C24-03E1-D6FD-30F4-23713811074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363964" y="2307685"/>
                <a:ext cx="632161" cy="632161"/>
              </a:xfrm>
              <a:prstGeom prst="rect">
                <a:avLst/>
              </a:prstGeom>
            </p:spPr>
          </p:pic>
        </p:grpSp>
        <p:pic>
          <p:nvPicPr>
            <p:cNvPr id="15" name="Graphic 14" descr="Open folder with solid fill">
              <a:extLst>
                <a:ext uri="{FF2B5EF4-FFF2-40B4-BE49-F238E27FC236}">
                  <a16:creationId xmlns:a16="http://schemas.microsoft.com/office/drawing/2014/main" id="{02E5B63B-B8F0-986F-32FC-006B06A3B4D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156947" y="2352215"/>
              <a:ext cx="376043" cy="376043"/>
            </a:xfrm>
            <a:prstGeom prst="rect">
              <a:avLst/>
            </a:prstGeom>
          </p:spPr>
        </p:pic>
        <p:grpSp>
          <p:nvGrpSpPr>
            <p:cNvPr id="16" name="Group 15">
              <a:extLst>
                <a:ext uri="{FF2B5EF4-FFF2-40B4-BE49-F238E27FC236}">
                  <a16:creationId xmlns:a16="http://schemas.microsoft.com/office/drawing/2014/main" id="{F98C1BD8-D38C-3C16-3087-3A2EC54E1995}"/>
                </a:ext>
              </a:extLst>
            </p:cNvPr>
            <p:cNvGrpSpPr/>
            <p:nvPr/>
          </p:nvGrpSpPr>
          <p:grpSpPr>
            <a:xfrm>
              <a:off x="585053" y="1735168"/>
              <a:ext cx="451345" cy="428614"/>
              <a:chOff x="1150432" y="1669544"/>
              <a:chExt cx="588960" cy="583152"/>
            </a:xfrm>
          </p:grpSpPr>
          <p:pic>
            <p:nvPicPr>
              <p:cNvPr id="35" name="Graphic 34" descr="Document with solid fill">
                <a:extLst>
                  <a:ext uri="{FF2B5EF4-FFF2-40B4-BE49-F238E27FC236}">
                    <a16:creationId xmlns:a16="http://schemas.microsoft.com/office/drawing/2014/main" id="{58A8CD78-96E1-0AB6-8816-DFAAC2D06A1F}"/>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50432" y="1669544"/>
                <a:ext cx="294480" cy="294480"/>
              </a:xfrm>
              <a:prstGeom prst="rect">
                <a:avLst/>
              </a:prstGeom>
            </p:spPr>
          </p:pic>
          <p:pic>
            <p:nvPicPr>
              <p:cNvPr id="36" name="Graphic 35" descr="Document with solid fill">
                <a:extLst>
                  <a:ext uri="{FF2B5EF4-FFF2-40B4-BE49-F238E27FC236}">
                    <a16:creationId xmlns:a16="http://schemas.microsoft.com/office/drawing/2014/main" id="{50E11B72-8B97-80DD-72FC-523CA52EBFE6}"/>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297672" y="1813880"/>
                <a:ext cx="294480" cy="294480"/>
              </a:xfrm>
              <a:prstGeom prst="rect">
                <a:avLst/>
              </a:prstGeom>
            </p:spPr>
          </p:pic>
          <p:pic>
            <p:nvPicPr>
              <p:cNvPr id="37" name="Graphic 36" descr="Document with solid fill">
                <a:extLst>
                  <a:ext uri="{FF2B5EF4-FFF2-40B4-BE49-F238E27FC236}">
                    <a16:creationId xmlns:a16="http://schemas.microsoft.com/office/drawing/2014/main" id="{20463AB6-D713-E1DB-5AB3-A744D02820C1}"/>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444912" y="1958216"/>
                <a:ext cx="294480" cy="294480"/>
              </a:xfrm>
              <a:prstGeom prst="rect">
                <a:avLst/>
              </a:prstGeom>
            </p:spPr>
          </p:pic>
        </p:grpSp>
        <p:cxnSp>
          <p:nvCxnSpPr>
            <p:cNvPr id="17" name="Connector: Elbow 16">
              <a:extLst>
                <a:ext uri="{FF2B5EF4-FFF2-40B4-BE49-F238E27FC236}">
                  <a16:creationId xmlns:a16="http://schemas.microsoft.com/office/drawing/2014/main" id="{CC56A85C-BD4A-A773-2028-8B6088FDFE2D}"/>
                </a:ext>
              </a:extLst>
            </p:cNvPr>
            <p:cNvCxnSpPr>
              <a:cxnSpLocks/>
            </p:cNvCxnSpPr>
            <p:nvPr/>
          </p:nvCxnSpPr>
          <p:spPr>
            <a:xfrm rot="16200000" flipH="1">
              <a:off x="603964" y="1756475"/>
              <a:ext cx="864868" cy="541024"/>
            </a:xfrm>
            <a:prstGeom prst="bent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378C6A4-4734-344A-DD7E-5A339F7A1905}"/>
                </a:ext>
              </a:extLst>
            </p:cNvPr>
            <p:cNvCxnSpPr>
              <a:stCxn id="53" idx="3"/>
            </p:cNvCxnSpPr>
            <p:nvPr/>
          </p:nvCxnSpPr>
          <p:spPr>
            <a:xfrm flipV="1">
              <a:off x="1696215" y="2685666"/>
              <a:ext cx="1419051"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34DD0119-D437-1DB4-826E-B2B37A71E00E}"/>
                </a:ext>
              </a:extLst>
            </p:cNvPr>
            <p:cNvGrpSpPr/>
            <p:nvPr/>
          </p:nvGrpSpPr>
          <p:grpSpPr>
            <a:xfrm>
              <a:off x="3374149" y="3187487"/>
              <a:ext cx="465379" cy="1514133"/>
              <a:chOff x="3374149" y="3187487"/>
              <a:chExt cx="465379" cy="1514133"/>
            </a:xfrm>
          </p:grpSpPr>
          <p:grpSp>
            <p:nvGrpSpPr>
              <p:cNvPr id="29" name="Group 28">
                <a:extLst>
                  <a:ext uri="{FF2B5EF4-FFF2-40B4-BE49-F238E27FC236}">
                    <a16:creationId xmlns:a16="http://schemas.microsoft.com/office/drawing/2014/main" id="{D618161F-7B35-E5A6-953C-52159ABB682C}"/>
                  </a:ext>
                </a:extLst>
              </p:cNvPr>
              <p:cNvGrpSpPr/>
              <p:nvPr/>
            </p:nvGrpSpPr>
            <p:grpSpPr>
              <a:xfrm>
                <a:off x="3374149" y="3187487"/>
                <a:ext cx="465379" cy="808862"/>
                <a:chOff x="3374149" y="3187487"/>
                <a:chExt cx="465379" cy="808862"/>
              </a:xfrm>
            </p:grpSpPr>
            <p:pic>
              <p:nvPicPr>
                <p:cNvPr id="33" name="Graphic 32" descr="Chevron arrows outline">
                  <a:extLst>
                    <a:ext uri="{FF2B5EF4-FFF2-40B4-BE49-F238E27FC236}">
                      <a16:creationId xmlns:a16="http://schemas.microsoft.com/office/drawing/2014/main" id="{08A5BA62-7503-48FD-2428-442B08FB813B}"/>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rot="5400000">
                  <a:off x="3374149" y="3187487"/>
                  <a:ext cx="465379" cy="465379"/>
                </a:xfrm>
                <a:prstGeom prst="rect">
                  <a:avLst/>
                </a:prstGeom>
              </p:spPr>
            </p:pic>
            <p:pic>
              <p:nvPicPr>
                <p:cNvPr id="34" name="Graphic 33" descr="Chevron arrows outline">
                  <a:extLst>
                    <a:ext uri="{FF2B5EF4-FFF2-40B4-BE49-F238E27FC236}">
                      <a16:creationId xmlns:a16="http://schemas.microsoft.com/office/drawing/2014/main" id="{A6ECB719-5EBD-3116-CEA0-165CA63A13A7}"/>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rot="5400000">
                  <a:off x="3374149" y="3530970"/>
                  <a:ext cx="465379" cy="465379"/>
                </a:xfrm>
                <a:prstGeom prst="rect">
                  <a:avLst/>
                </a:prstGeom>
              </p:spPr>
            </p:pic>
          </p:grpSp>
          <p:grpSp>
            <p:nvGrpSpPr>
              <p:cNvPr id="30" name="Group 29">
                <a:extLst>
                  <a:ext uri="{FF2B5EF4-FFF2-40B4-BE49-F238E27FC236}">
                    <a16:creationId xmlns:a16="http://schemas.microsoft.com/office/drawing/2014/main" id="{B40440C1-E1AE-3A5B-1E57-E027392D1E82}"/>
                  </a:ext>
                </a:extLst>
              </p:cNvPr>
              <p:cNvGrpSpPr/>
              <p:nvPr/>
            </p:nvGrpSpPr>
            <p:grpSpPr>
              <a:xfrm>
                <a:off x="3374149" y="3892758"/>
                <a:ext cx="465379" cy="808862"/>
                <a:chOff x="3374149" y="3187487"/>
                <a:chExt cx="465379" cy="808862"/>
              </a:xfrm>
            </p:grpSpPr>
            <p:pic>
              <p:nvPicPr>
                <p:cNvPr id="31" name="Graphic 30" descr="Chevron arrows outline">
                  <a:extLst>
                    <a:ext uri="{FF2B5EF4-FFF2-40B4-BE49-F238E27FC236}">
                      <a16:creationId xmlns:a16="http://schemas.microsoft.com/office/drawing/2014/main" id="{E3E8CABC-DF09-9ED7-69FD-71467BEFEB5B}"/>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rot="5400000">
                  <a:off x="3374149" y="3187487"/>
                  <a:ext cx="465379" cy="465379"/>
                </a:xfrm>
                <a:prstGeom prst="rect">
                  <a:avLst/>
                </a:prstGeom>
              </p:spPr>
            </p:pic>
            <p:pic>
              <p:nvPicPr>
                <p:cNvPr id="32" name="Graphic 31" descr="Chevron arrows outline">
                  <a:extLst>
                    <a:ext uri="{FF2B5EF4-FFF2-40B4-BE49-F238E27FC236}">
                      <a16:creationId xmlns:a16="http://schemas.microsoft.com/office/drawing/2014/main" id="{112FA4AD-59AD-9812-DA2D-4B428C7A4FF4}"/>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rot="5400000">
                  <a:off x="3374149" y="3530970"/>
                  <a:ext cx="465379" cy="465379"/>
                </a:xfrm>
                <a:prstGeom prst="rect">
                  <a:avLst/>
                </a:prstGeom>
              </p:spPr>
            </p:pic>
          </p:grpSp>
        </p:grpSp>
        <p:cxnSp>
          <p:nvCxnSpPr>
            <p:cNvPr id="20" name="Straight Arrow Connector 19">
              <a:extLst>
                <a:ext uri="{FF2B5EF4-FFF2-40B4-BE49-F238E27FC236}">
                  <a16:creationId xmlns:a16="http://schemas.microsoft.com/office/drawing/2014/main" id="{82320ED9-2712-050F-7627-6B910840FE37}"/>
                </a:ext>
              </a:extLst>
            </p:cNvPr>
            <p:cNvCxnSpPr>
              <a:cxnSpLocks/>
            </p:cNvCxnSpPr>
            <p:nvPr/>
          </p:nvCxnSpPr>
          <p:spPr>
            <a:xfrm>
              <a:off x="3923473" y="5006368"/>
              <a:ext cx="1670133" cy="1713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802DDA8-5ABC-BB78-D05E-F0C6E04E7773}"/>
                </a:ext>
              </a:extLst>
            </p:cNvPr>
            <p:cNvCxnSpPr>
              <a:cxnSpLocks/>
            </p:cNvCxnSpPr>
            <p:nvPr/>
          </p:nvCxnSpPr>
          <p:spPr>
            <a:xfrm>
              <a:off x="6391506" y="5006368"/>
              <a:ext cx="1670133" cy="1713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2" name="Graphic 21" descr="Open folder with solid fill">
              <a:extLst>
                <a:ext uri="{FF2B5EF4-FFF2-40B4-BE49-F238E27FC236}">
                  <a16:creationId xmlns:a16="http://schemas.microsoft.com/office/drawing/2014/main" id="{22EA98DD-60C2-478E-8B18-D06CDC03C82E}"/>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115213" y="3783355"/>
              <a:ext cx="369333" cy="369333"/>
            </a:xfrm>
            <a:prstGeom prst="rect">
              <a:avLst/>
            </a:prstGeom>
          </p:spPr>
        </p:pic>
        <p:pic>
          <p:nvPicPr>
            <p:cNvPr id="23" name="Graphic 22" descr="Open folder with solid fill">
              <a:extLst>
                <a:ext uri="{FF2B5EF4-FFF2-40B4-BE49-F238E27FC236}">
                  <a16:creationId xmlns:a16="http://schemas.microsoft.com/office/drawing/2014/main" id="{F2C87EA6-7581-6CE6-A487-3B9E452A777A}"/>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480370" y="4643850"/>
              <a:ext cx="392546" cy="392546"/>
            </a:xfrm>
            <a:prstGeom prst="rect">
              <a:avLst/>
            </a:prstGeom>
          </p:spPr>
        </p:pic>
        <p:pic>
          <p:nvPicPr>
            <p:cNvPr id="24" name="Graphic 23" descr="Open folder with solid fill">
              <a:extLst>
                <a:ext uri="{FF2B5EF4-FFF2-40B4-BE49-F238E27FC236}">
                  <a16:creationId xmlns:a16="http://schemas.microsoft.com/office/drawing/2014/main" id="{EAD8D2CC-A72A-3628-AC06-679787E15700}"/>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063926" y="4643850"/>
              <a:ext cx="392546" cy="392546"/>
            </a:xfrm>
            <a:prstGeom prst="rect">
              <a:avLst/>
            </a:prstGeom>
          </p:spPr>
        </p:pic>
        <p:cxnSp>
          <p:nvCxnSpPr>
            <p:cNvPr id="25" name="Straight Arrow Connector 24">
              <a:extLst>
                <a:ext uri="{FF2B5EF4-FFF2-40B4-BE49-F238E27FC236}">
                  <a16:creationId xmlns:a16="http://schemas.microsoft.com/office/drawing/2014/main" id="{7F0EC24A-1730-CF81-7E5A-A1846912BF97}"/>
                </a:ext>
              </a:extLst>
            </p:cNvPr>
            <p:cNvCxnSpPr>
              <a:cxnSpLocks/>
              <a:endCxn id="38" idx="2"/>
            </p:cNvCxnSpPr>
            <p:nvPr/>
          </p:nvCxnSpPr>
          <p:spPr>
            <a:xfrm flipH="1" flipV="1">
              <a:off x="8594199" y="3278741"/>
              <a:ext cx="24060" cy="133083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0FCD6ECC-CBA2-AF8F-7256-723149E42450}"/>
                </a:ext>
              </a:extLst>
            </p:cNvPr>
            <p:cNvCxnSpPr>
              <a:cxnSpLocks/>
              <a:stCxn id="39" idx="0"/>
              <a:endCxn id="48" idx="2"/>
            </p:cNvCxnSpPr>
            <p:nvPr/>
          </p:nvCxnSpPr>
          <p:spPr>
            <a:xfrm rot="5400000" flipH="1" flipV="1">
              <a:off x="8628499" y="1474894"/>
              <a:ext cx="798490" cy="867093"/>
            </a:xfrm>
            <a:prstGeom prst="bent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7" name="Graphic 26" descr="Open folder with solid fill">
              <a:extLst>
                <a:ext uri="{FF2B5EF4-FFF2-40B4-BE49-F238E27FC236}">
                  <a16:creationId xmlns:a16="http://schemas.microsoft.com/office/drawing/2014/main" id="{56E55D06-4BDF-4B7C-D1AF-3ED8DC81AEC5}"/>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156200" y="3771748"/>
              <a:ext cx="392546" cy="392546"/>
            </a:xfrm>
            <a:prstGeom prst="rect">
              <a:avLst/>
            </a:prstGeom>
          </p:spPr>
        </p:pic>
        <p:pic>
          <p:nvPicPr>
            <p:cNvPr id="28" name="Graphic 27" descr="Open folder with solid fill">
              <a:extLst>
                <a:ext uri="{FF2B5EF4-FFF2-40B4-BE49-F238E27FC236}">
                  <a16:creationId xmlns:a16="http://schemas.microsoft.com/office/drawing/2014/main" id="{A7BF3910-5F58-27C1-7546-560929672111}"/>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831471" y="1538895"/>
              <a:ext cx="392546" cy="392546"/>
            </a:xfrm>
            <a:prstGeom prst="rect">
              <a:avLst/>
            </a:prstGeom>
          </p:spPr>
        </p:pic>
      </p:grpSp>
    </p:spTree>
    <p:extLst>
      <p:ext uri="{BB962C8B-B14F-4D97-AF65-F5344CB8AC3E}">
        <p14:creationId xmlns:p14="http://schemas.microsoft.com/office/powerpoint/2010/main" val="3923968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50E4F-8E26-F3B7-8980-E2D25BEB3ED9}"/>
              </a:ext>
            </a:extLst>
          </p:cNvPr>
          <p:cNvSpPr>
            <a:spLocks noGrp="1"/>
          </p:cNvSpPr>
          <p:nvPr>
            <p:ph type="title"/>
          </p:nvPr>
        </p:nvSpPr>
        <p:spPr/>
        <p:txBody>
          <a:bodyPr>
            <a:normAutofit fontScale="90000"/>
          </a:bodyPr>
          <a:lstStyle/>
          <a:p>
            <a:r>
              <a:rPr lang="en-US"/>
              <a:t>Automated Downlink Using </a:t>
            </a:r>
            <a:r>
              <a:rPr lang="en-US" err="1"/>
              <a:t>TReK</a:t>
            </a:r>
            <a:endParaRPr lang="en-US"/>
          </a:p>
        </p:txBody>
      </p:sp>
      <p:grpSp>
        <p:nvGrpSpPr>
          <p:cNvPr id="11" name="Group 10">
            <a:extLst>
              <a:ext uri="{FF2B5EF4-FFF2-40B4-BE49-F238E27FC236}">
                <a16:creationId xmlns:a16="http://schemas.microsoft.com/office/drawing/2014/main" id="{8598A6B4-D72E-A0F7-8B98-637F95B33DF1}"/>
              </a:ext>
            </a:extLst>
          </p:cNvPr>
          <p:cNvGrpSpPr/>
          <p:nvPr/>
        </p:nvGrpSpPr>
        <p:grpSpPr>
          <a:xfrm>
            <a:off x="1299619" y="1394516"/>
            <a:ext cx="9762391" cy="4068968"/>
            <a:chOff x="2032000" y="3708401"/>
            <a:chExt cx="8128000" cy="2429933"/>
          </a:xfrm>
        </p:grpSpPr>
        <p:graphicFrame>
          <p:nvGraphicFramePr>
            <p:cNvPr id="12" name="Diagram 11">
              <a:extLst>
                <a:ext uri="{FF2B5EF4-FFF2-40B4-BE49-F238E27FC236}">
                  <a16:creationId xmlns:a16="http://schemas.microsoft.com/office/drawing/2014/main" id="{F8DA7F64-6EE1-20C6-9490-4B04634544A8}"/>
                </a:ext>
              </a:extLst>
            </p:cNvPr>
            <p:cNvGraphicFramePr/>
            <p:nvPr>
              <p:extLst>
                <p:ext uri="{D42A27DB-BD31-4B8C-83A1-F6EECF244321}">
                  <p14:modId xmlns:p14="http://schemas.microsoft.com/office/powerpoint/2010/main" val="1533771861"/>
                </p:ext>
              </p:extLst>
            </p:nvPr>
          </p:nvGraphicFramePr>
          <p:xfrm>
            <a:off x="2032000" y="3708401"/>
            <a:ext cx="8128000" cy="2429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13">
              <a:extLst>
                <a:ext uri="{FF2B5EF4-FFF2-40B4-BE49-F238E27FC236}">
                  <a16:creationId xmlns:a16="http://schemas.microsoft.com/office/drawing/2014/main" id="{0936275E-8D44-4BF7-C713-D449507427CB}"/>
                </a:ext>
              </a:extLst>
            </p:cNvPr>
            <p:cNvSpPr/>
            <p:nvPr/>
          </p:nvSpPr>
          <p:spPr>
            <a:xfrm>
              <a:off x="8020750" y="4004311"/>
              <a:ext cx="722492" cy="2822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t>PD</a:t>
              </a:r>
            </a:p>
          </p:txBody>
        </p:sp>
        <p:sp>
          <p:nvSpPr>
            <p:cNvPr id="15" name="Rectangle 14">
              <a:extLst>
                <a:ext uri="{FF2B5EF4-FFF2-40B4-BE49-F238E27FC236}">
                  <a16:creationId xmlns:a16="http://schemas.microsoft.com/office/drawing/2014/main" id="{A34C6676-412E-C1F4-D279-F6992433AE29}"/>
                </a:ext>
              </a:extLst>
            </p:cNvPr>
            <p:cNvSpPr/>
            <p:nvPr/>
          </p:nvSpPr>
          <p:spPr>
            <a:xfrm>
              <a:off x="8861772" y="4004311"/>
              <a:ext cx="835383" cy="28222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i="1"/>
                <a:t>Automation</a:t>
              </a:r>
            </a:p>
          </p:txBody>
        </p:sp>
      </p:grpSp>
    </p:spTree>
    <p:extLst>
      <p:ext uri="{BB962C8B-B14F-4D97-AF65-F5344CB8AC3E}">
        <p14:creationId xmlns:p14="http://schemas.microsoft.com/office/powerpoint/2010/main" val="22868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C6278-DA08-7AAB-C74F-A321D41E14BD}"/>
              </a:ext>
            </a:extLst>
          </p:cNvPr>
          <p:cNvSpPr>
            <a:spLocks noGrp="1"/>
          </p:cNvSpPr>
          <p:nvPr>
            <p:ph type="title"/>
          </p:nvPr>
        </p:nvSpPr>
        <p:spPr/>
        <p:txBody>
          <a:bodyPr>
            <a:normAutofit fontScale="90000"/>
          </a:bodyPr>
          <a:lstStyle/>
          <a:p>
            <a:r>
              <a:rPr lang="en-US"/>
              <a:t>Desired Lab Environment from PD Perspective</a:t>
            </a:r>
          </a:p>
        </p:txBody>
      </p:sp>
      <p:grpSp>
        <p:nvGrpSpPr>
          <p:cNvPr id="3" name="Group 2">
            <a:extLst>
              <a:ext uri="{FF2B5EF4-FFF2-40B4-BE49-F238E27FC236}">
                <a16:creationId xmlns:a16="http://schemas.microsoft.com/office/drawing/2014/main" id="{49589B75-53A0-BFC3-D57A-D99A2096575D}"/>
              </a:ext>
            </a:extLst>
          </p:cNvPr>
          <p:cNvGrpSpPr/>
          <p:nvPr/>
        </p:nvGrpSpPr>
        <p:grpSpPr>
          <a:xfrm>
            <a:off x="2165180" y="2410727"/>
            <a:ext cx="7861640" cy="1515479"/>
            <a:chOff x="849875" y="2361300"/>
            <a:chExt cx="6544114" cy="1089680"/>
          </a:xfrm>
        </p:grpSpPr>
        <p:grpSp>
          <p:nvGrpSpPr>
            <p:cNvPr id="5" name="Group 4">
              <a:extLst>
                <a:ext uri="{FF2B5EF4-FFF2-40B4-BE49-F238E27FC236}">
                  <a16:creationId xmlns:a16="http://schemas.microsoft.com/office/drawing/2014/main" id="{03886813-B199-A155-928A-554B6E7F047D}"/>
                </a:ext>
              </a:extLst>
            </p:cNvPr>
            <p:cNvGrpSpPr/>
            <p:nvPr/>
          </p:nvGrpSpPr>
          <p:grpSpPr>
            <a:xfrm>
              <a:off x="6089445" y="2447684"/>
              <a:ext cx="1304544" cy="907894"/>
              <a:chOff x="9894866" y="601301"/>
              <a:chExt cx="1304544" cy="907894"/>
            </a:xfrm>
          </p:grpSpPr>
          <p:sp>
            <p:nvSpPr>
              <p:cNvPr id="18" name="TextBox 17">
                <a:extLst>
                  <a:ext uri="{FF2B5EF4-FFF2-40B4-BE49-F238E27FC236}">
                    <a16:creationId xmlns:a16="http://schemas.microsoft.com/office/drawing/2014/main" id="{BF80175C-7E18-EBC8-D442-7AD6EC26ABE4}"/>
                  </a:ext>
                </a:extLst>
              </p:cNvPr>
              <p:cNvSpPr txBox="1"/>
              <p:nvPr/>
            </p:nvSpPr>
            <p:spPr>
              <a:xfrm>
                <a:off x="9894866" y="1139863"/>
                <a:ext cx="1304544" cy="369332"/>
              </a:xfrm>
              <a:prstGeom prst="rect">
                <a:avLst/>
              </a:prstGeom>
              <a:noFill/>
              <a:ln>
                <a:noFill/>
              </a:ln>
            </p:spPr>
            <p:txBody>
              <a:bodyPr wrap="square" rtlCol="0">
                <a:spAutoFit/>
              </a:bodyPr>
              <a:lstStyle/>
              <a:p>
                <a:pPr algn="ctr"/>
                <a:r>
                  <a:rPr lang="en-US" dirty="0"/>
                  <a:t>User</a:t>
                </a:r>
              </a:p>
            </p:txBody>
          </p:sp>
          <p:pic>
            <p:nvPicPr>
              <p:cNvPr id="19" name="Graphic 18" descr="User outline">
                <a:extLst>
                  <a:ext uri="{FF2B5EF4-FFF2-40B4-BE49-F238E27FC236}">
                    <a16:creationId xmlns:a16="http://schemas.microsoft.com/office/drawing/2014/main" id="{7EA53D44-9BA2-19C7-571E-CF200701E7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3024" y="601301"/>
                <a:ext cx="610652" cy="610652"/>
              </a:xfrm>
              <a:prstGeom prst="rect">
                <a:avLst/>
              </a:prstGeom>
            </p:spPr>
          </p:pic>
        </p:grpSp>
        <p:grpSp>
          <p:nvGrpSpPr>
            <p:cNvPr id="6" name="Group 5">
              <a:extLst>
                <a:ext uri="{FF2B5EF4-FFF2-40B4-BE49-F238E27FC236}">
                  <a16:creationId xmlns:a16="http://schemas.microsoft.com/office/drawing/2014/main" id="{7A871254-1AA8-C364-5040-4C7885F5769F}"/>
                </a:ext>
              </a:extLst>
            </p:cNvPr>
            <p:cNvGrpSpPr/>
            <p:nvPr/>
          </p:nvGrpSpPr>
          <p:grpSpPr>
            <a:xfrm>
              <a:off x="849875" y="2361300"/>
              <a:ext cx="1421228" cy="994278"/>
              <a:chOff x="589987" y="573865"/>
              <a:chExt cx="1421228" cy="994278"/>
            </a:xfrm>
          </p:grpSpPr>
          <p:sp>
            <p:nvSpPr>
              <p:cNvPr id="16" name="TextBox 15">
                <a:extLst>
                  <a:ext uri="{FF2B5EF4-FFF2-40B4-BE49-F238E27FC236}">
                    <a16:creationId xmlns:a16="http://schemas.microsoft.com/office/drawing/2014/main" id="{D85D2156-DA2D-495C-3780-C2C85670E337}"/>
                  </a:ext>
                </a:extLst>
              </p:cNvPr>
              <p:cNvSpPr txBox="1"/>
              <p:nvPr/>
            </p:nvSpPr>
            <p:spPr>
              <a:xfrm>
                <a:off x="589987" y="1198811"/>
                <a:ext cx="1421228" cy="369332"/>
              </a:xfrm>
              <a:prstGeom prst="rect">
                <a:avLst/>
              </a:prstGeom>
              <a:noFill/>
              <a:ln>
                <a:noFill/>
              </a:ln>
            </p:spPr>
            <p:txBody>
              <a:bodyPr wrap="square" rtlCol="0">
                <a:spAutoFit/>
              </a:bodyPr>
              <a:lstStyle/>
              <a:p>
                <a:pPr algn="ctr"/>
                <a:r>
                  <a:rPr lang="en-US" dirty="0"/>
                  <a:t>MSG Payload</a:t>
                </a:r>
              </a:p>
            </p:txBody>
          </p:sp>
          <p:pic>
            <p:nvPicPr>
              <p:cNvPr id="17" name="Graphic 16" descr="Crystals outline">
                <a:extLst>
                  <a:ext uri="{FF2B5EF4-FFF2-40B4-BE49-F238E27FC236}">
                    <a16:creationId xmlns:a16="http://schemas.microsoft.com/office/drawing/2014/main" id="{141AB0CC-D407-4BC2-88DE-C43A0B6531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8987" y="573865"/>
                <a:ext cx="723228" cy="723228"/>
              </a:xfrm>
              <a:prstGeom prst="rect">
                <a:avLst/>
              </a:prstGeom>
            </p:spPr>
          </p:pic>
        </p:grpSp>
        <p:grpSp>
          <p:nvGrpSpPr>
            <p:cNvPr id="7" name="Group 6">
              <a:extLst>
                <a:ext uri="{FF2B5EF4-FFF2-40B4-BE49-F238E27FC236}">
                  <a16:creationId xmlns:a16="http://schemas.microsoft.com/office/drawing/2014/main" id="{DBCB38DF-7441-8A74-9334-E71A53FB9194}"/>
                </a:ext>
              </a:extLst>
            </p:cNvPr>
            <p:cNvGrpSpPr/>
            <p:nvPr/>
          </p:nvGrpSpPr>
          <p:grpSpPr>
            <a:xfrm>
              <a:off x="3491192" y="2384522"/>
              <a:ext cx="1617745" cy="1066458"/>
              <a:chOff x="8871173" y="2307685"/>
              <a:chExt cx="1617745" cy="1066458"/>
            </a:xfrm>
          </p:grpSpPr>
          <p:sp>
            <p:nvSpPr>
              <p:cNvPr id="14" name="TextBox 13">
                <a:extLst>
                  <a:ext uri="{FF2B5EF4-FFF2-40B4-BE49-F238E27FC236}">
                    <a16:creationId xmlns:a16="http://schemas.microsoft.com/office/drawing/2014/main" id="{46E0C286-FD1F-3F32-FF48-629042CD4706}"/>
                  </a:ext>
                </a:extLst>
              </p:cNvPr>
              <p:cNvSpPr txBox="1"/>
              <p:nvPr/>
            </p:nvSpPr>
            <p:spPr>
              <a:xfrm>
                <a:off x="8871173" y="2909409"/>
                <a:ext cx="1617745" cy="464734"/>
              </a:xfrm>
              <a:prstGeom prst="rect">
                <a:avLst/>
              </a:prstGeom>
              <a:noFill/>
              <a:ln>
                <a:noFill/>
              </a:ln>
            </p:spPr>
            <p:txBody>
              <a:bodyPr wrap="square" rtlCol="0">
                <a:spAutoFit/>
              </a:bodyPr>
              <a:lstStyle/>
              <a:p>
                <a:pPr algn="ctr"/>
                <a:r>
                  <a:rPr lang="en-US" dirty="0"/>
                  <a:t>File Dropbox</a:t>
                </a:r>
                <a:br>
                  <a:rPr lang="en-US" dirty="0"/>
                </a:br>
                <a:r>
                  <a:rPr lang="en-US" dirty="0"/>
                  <a:t>(via </a:t>
                </a:r>
                <a:r>
                  <a:rPr lang="en-US" dirty="0" err="1"/>
                  <a:t>TReK</a:t>
                </a:r>
                <a:r>
                  <a:rPr lang="en-US" dirty="0"/>
                  <a:t>)</a:t>
                </a:r>
              </a:p>
            </p:txBody>
          </p:sp>
          <p:pic>
            <p:nvPicPr>
              <p:cNvPr id="15" name="Graphic 14" descr="Filing Box Archive outline">
                <a:extLst>
                  <a:ext uri="{FF2B5EF4-FFF2-40B4-BE49-F238E27FC236}">
                    <a16:creationId xmlns:a16="http://schemas.microsoft.com/office/drawing/2014/main" id="{6DDFB223-C1A8-4D39-0D8F-2988A61580C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63964" y="2307685"/>
                <a:ext cx="632161" cy="632161"/>
              </a:xfrm>
              <a:prstGeom prst="rect">
                <a:avLst/>
              </a:prstGeom>
            </p:spPr>
          </p:pic>
        </p:grpSp>
        <p:grpSp>
          <p:nvGrpSpPr>
            <p:cNvPr id="8" name="Group 7">
              <a:extLst>
                <a:ext uri="{FF2B5EF4-FFF2-40B4-BE49-F238E27FC236}">
                  <a16:creationId xmlns:a16="http://schemas.microsoft.com/office/drawing/2014/main" id="{E6F90B30-BFBB-7642-475B-CC84E8327A23}"/>
                </a:ext>
              </a:extLst>
            </p:cNvPr>
            <p:cNvGrpSpPr/>
            <p:nvPr/>
          </p:nvGrpSpPr>
          <p:grpSpPr>
            <a:xfrm>
              <a:off x="2305601" y="2362572"/>
              <a:ext cx="1327659" cy="454226"/>
              <a:chOff x="2305601" y="2362572"/>
              <a:chExt cx="1327659" cy="454226"/>
            </a:xfrm>
          </p:grpSpPr>
          <p:pic>
            <p:nvPicPr>
              <p:cNvPr id="12" name="Graphic 11" descr="Document outline">
                <a:extLst>
                  <a:ext uri="{FF2B5EF4-FFF2-40B4-BE49-F238E27FC236}">
                    <a16:creationId xmlns:a16="http://schemas.microsoft.com/office/drawing/2014/main" id="{D5E044CC-C7BA-1FFF-C4EA-A93C3274CF7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37017" y="2362572"/>
                <a:ext cx="398032" cy="398032"/>
              </a:xfrm>
              <a:prstGeom prst="rect">
                <a:avLst/>
              </a:prstGeom>
            </p:spPr>
          </p:pic>
          <p:cxnSp>
            <p:nvCxnSpPr>
              <p:cNvPr id="13" name="Straight Arrow Connector 12">
                <a:extLst>
                  <a:ext uri="{FF2B5EF4-FFF2-40B4-BE49-F238E27FC236}">
                    <a16:creationId xmlns:a16="http://schemas.microsoft.com/office/drawing/2014/main" id="{4092BC08-EC65-8AF4-67CA-C35F7729E240}"/>
                  </a:ext>
                </a:extLst>
              </p:cNvPr>
              <p:cNvCxnSpPr>
                <a:cxnSpLocks/>
              </p:cNvCxnSpPr>
              <p:nvPr/>
            </p:nvCxnSpPr>
            <p:spPr>
              <a:xfrm>
                <a:off x="2305601" y="2799315"/>
                <a:ext cx="1327659" cy="1748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E8466170-9C01-2B65-C349-4EBD02E07511}"/>
                </a:ext>
              </a:extLst>
            </p:cNvPr>
            <p:cNvGrpSpPr/>
            <p:nvPr/>
          </p:nvGrpSpPr>
          <p:grpSpPr>
            <a:xfrm>
              <a:off x="4959313" y="2362572"/>
              <a:ext cx="1327659" cy="454226"/>
              <a:chOff x="2305601" y="2362572"/>
              <a:chExt cx="1327659" cy="454226"/>
            </a:xfrm>
          </p:grpSpPr>
          <p:pic>
            <p:nvPicPr>
              <p:cNvPr id="10" name="Graphic 9" descr="Document outline">
                <a:extLst>
                  <a:ext uri="{FF2B5EF4-FFF2-40B4-BE49-F238E27FC236}">
                    <a16:creationId xmlns:a16="http://schemas.microsoft.com/office/drawing/2014/main" id="{BFC8386F-E149-0B22-2675-28F82EEE5DB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37017" y="2362572"/>
                <a:ext cx="398032" cy="398032"/>
              </a:xfrm>
              <a:prstGeom prst="rect">
                <a:avLst/>
              </a:prstGeom>
            </p:spPr>
          </p:pic>
          <p:cxnSp>
            <p:nvCxnSpPr>
              <p:cNvPr id="11" name="Straight Arrow Connector 10">
                <a:extLst>
                  <a:ext uri="{FF2B5EF4-FFF2-40B4-BE49-F238E27FC236}">
                    <a16:creationId xmlns:a16="http://schemas.microsoft.com/office/drawing/2014/main" id="{526A0DEB-D1D4-FCEB-7B62-ABC984B5A6C8}"/>
                  </a:ext>
                </a:extLst>
              </p:cNvPr>
              <p:cNvCxnSpPr>
                <a:cxnSpLocks/>
              </p:cNvCxnSpPr>
              <p:nvPr/>
            </p:nvCxnSpPr>
            <p:spPr>
              <a:xfrm>
                <a:off x="2305601" y="2799315"/>
                <a:ext cx="1327659" cy="1748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032271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8D453-1995-44B4-6B3E-5ABC5371DC9B}"/>
              </a:ext>
            </a:extLst>
          </p:cNvPr>
          <p:cNvSpPr>
            <a:spLocks noGrp="1"/>
          </p:cNvSpPr>
          <p:nvPr>
            <p:ph type="title"/>
          </p:nvPr>
        </p:nvSpPr>
        <p:spPr/>
        <p:txBody>
          <a:bodyPr>
            <a:normAutofit fontScale="90000"/>
          </a:bodyPr>
          <a:lstStyle/>
          <a:p>
            <a:r>
              <a:rPr lang="en-US"/>
              <a:t>Streamlined PD Experience</a:t>
            </a:r>
          </a:p>
        </p:txBody>
      </p:sp>
      <p:sp>
        <p:nvSpPr>
          <p:cNvPr id="3" name="Text Placeholder 2">
            <a:extLst>
              <a:ext uri="{FF2B5EF4-FFF2-40B4-BE49-F238E27FC236}">
                <a16:creationId xmlns:a16="http://schemas.microsoft.com/office/drawing/2014/main" id="{FFC7D2E7-C1A7-331F-E4F2-2F9B995BEBE9}"/>
              </a:ext>
            </a:extLst>
          </p:cNvPr>
          <p:cNvSpPr>
            <a:spLocks noGrp="1"/>
          </p:cNvSpPr>
          <p:nvPr>
            <p:ph type="body" sz="quarter" idx="10"/>
          </p:nvPr>
        </p:nvSpPr>
        <p:spPr/>
        <p:txBody>
          <a:bodyPr>
            <a:normAutofit/>
          </a:bodyPr>
          <a:lstStyle/>
          <a:p>
            <a:endParaRPr lang="en-US" dirty="0"/>
          </a:p>
          <a:p>
            <a:r>
              <a:rPr lang="en-US" b="1" dirty="0"/>
              <a:t>PD gets files in near-real-time</a:t>
            </a:r>
          </a:p>
          <a:p>
            <a:pPr lvl="1"/>
            <a:r>
              <a:rPr lang="en-US" dirty="0"/>
              <a:t>Able to adjust next science run of the day based on data received</a:t>
            </a:r>
          </a:p>
          <a:p>
            <a:pPr lvl="1"/>
            <a:r>
              <a:rPr lang="en-US" dirty="0"/>
              <a:t>During the test phase, the SODI PD expressed that Auto CFDP capability got the files to them much faster, and that this was the best experience in their many years operating the payload.</a:t>
            </a:r>
          </a:p>
          <a:p>
            <a:endParaRPr lang="en-US" dirty="0"/>
          </a:p>
          <a:p>
            <a:r>
              <a:rPr lang="en-US" b="1" dirty="0"/>
              <a:t>Accomplished via “in-place” enhancements</a:t>
            </a:r>
          </a:p>
          <a:p>
            <a:pPr lvl="1"/>
            <a:r>
              <a:rPr lang="en-US" dirty="0"/>
              <a:t>Few onboard changes (no hardware changes, minimal software changes).</a:t>
            </a:r>
          </a:p>
          <a:p>
            <a:pPr lvl="1"/>
            <a:r>
              <a:rPr lang="en-US" dirty="0"/>
              <a:t>Pipeline that crosses legacy onboard hardware through ground systems to PD </a:t>
            </a:r>
            <a:r>
              <a:rPr lang="en-US" dirty="0" err="1"/>
              <a:t>dropbox</a:t>
            </a:r>
            <a:endParaRPr lang="en-US" dirty="0"/>
          </a:p>
        </p:txBody>
      </p:sp>
    </p:spTree>
    <p:extLst>
      <p:ext uri="{BB962C8B-B14F-4D97-AF65-F5344CB8AC3E}">
        <p14:creationId xmlns:p14="http://schemas.microsoft.com/office/powerpoint/2010/main" val="217181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632A-244F-686F-4A15-8DC68A0210BC}"/>
              </a:ext>
            </a:extLst>
          </p:cNvPr>
          <p:cNvSpPr>
            <a:spLocks noGrp="1"/>
          </p:cNvSpPr>
          <p:nvPr>
            <p:ph type="title"/>
          </p:nvPr>
        </p:nvSpPr>
        <p:spPr/>
        <p:txBody>
          <a:bodyPr>
            <a:normAutofit fontScale="90000"/>
          </a:bodyPr>
          <a:lstStyle/>
          <a:p>
            <a:r>
              <a:rPr lang="en-US"/>
              <a:t>Other </a:t>
            </a:r>
            <a:r>
              <a:rPr lang="en-US" err="1"/>
              <a:t>TReK</a:t>
            </a:r>
            <a:r>
              <a:rPr lang="en-US"/>
              <a:t> Features Available</a:t>
            </a:r>
          </a:p>
        </p:txBody>
      </p:sp>
      <p:sp>
        <p:nvSpPr>
          <p:cNvPr id="3" name="Text Placeholder 2">
            <a:extLst>
              <a:ext uri="{FF2B5EF4-FFF2-40B4-BE49-F238E27FC236}">
                <a16:creationId xmlns:a16="http://schemas.microsoft.com/office/drawing/2014/main" id="{F5683CEC-7BDE-EF8C-DB2C-8FF41959EECB}"/>
              </a:ext>
            </a:extLst>
          </p:cNvPr>
          <p:cNvSpPr>
            <a:spLocks noGrp="1"/>
          </p:cNvSpPr>
          <p:nvPr>
            <p:ph type="body" sz="quarter" idx="10"/>
          </p:nvPr>
        </p:nvSpPr>
        <p:spPr>
          <a:xfrm>
            <a:off x="6096000" y="1103179"/>
            <a:ext cx="5539493" cy="4774160"/>
          </a:xfrm>
        </p:spPr>
        <p:txBody>
          <a:bodyPr/>
          <a:lstStyle/>
          <a:p>
            <a:r>
              <a:rPr lang="en-US" dirty="0"/>
              <a:t>APIs in ANSI-C, C++, .NET Framework and Python for integration into user developed applications.  .NET Core coming soon.</a:t>
            </a:r>
          </a:p>
          <a:p>
            <a:r>
              <a:rPr lang="en-US" dirty="0"/>
              <a:t>Enables access via IP to payloads.  Automated activation for IP services coming soon.</a:t>
            </a:r>
          </a:p>
          <a:p>
            <a:r>
              <a:rPr lang="en-US" dirty="0"/>
              <a:t>Full telemetry and command support for all ISS packet types.</a:t>
            </a:r>
          </a:p>
          <a:p>
            <a:r>
              <a:rPr lang="en-US" dirty="0"/>
              <a:t>Onboard APIs and applications available to ease payload integration into ISS.</a:t>
            </a:r>
          </a:p>
          <a:p>
            <a:endParaRPr lang="en-US" dirty="0"/>
          </a:p>
        </p:txBody>
      </p:sp>
      <p:pic>
        <p:nvPicPr>
          <p:cNvPr id="4" name="Picture 3">
            <a:extLst>
              <a:ext uri="{FF2B5EF4-FFF2-40B4-BE49-F238E27FC236}">
                <a16:creationId xmlns:a16="http://schemas.microsoft.com/office/drawing/2014/main" id="{4B42AEFE-4CA1-5BE4-B3CA-47875E593AE8}"/>
              </a:ext>
            </a:extLst>
          </p:cNvPr>
          <p:cNvPicPr>
            <a:picLocks noChangeAspect="1"/>
          </p:cNvPicPr>
          <p:nvPr/>
        </p:nvPicPr>
        <p:blipFill>
          <a:blip r:embed="rId3"/>
          <a:stretch>
            <a:fillRect/>
          </a:stretch>
        </p:blipFill>
        <p:spPr>
          <a:xfrm>
            <a:off x="245327" y="1181074"/>
            <a:ext cx="5605346" cy="3124291"/>
          </a:xfrm>
          <a:prstGeom prst="rect">
            <a:avLst/>
          </a:prstGeom>
        </p:spPr>
      </p:pic>
      <p:pic>
        <p:nvPicPr>
          <p:cNvPr id="5" name="Picture 4">
            <a:extLst>
              <a:ext uri="{FF2B5EF4-FFF2-40B4-BE49-F238E27FC236}">
                <a16:creationId xmlns:a16="http://schemas.microsoft.com/office/drawing/2014/main" id="{930AFD85-B99C-59BB-0553-7A43C4312A17}"/>
              </a:ext>
            </a:extLst>
          </p:cNvPr>
          <p:cNvPicPr>
            <a:picLocks noChangeAspect="1"/>
          </p:cNvPicPr>
          <p:nvPr/>
        </p:nvPicPr>
        <p:blipFill>
          <a:blip r:embed="rId4"/>
          <a:stretch>
            <a:fillRect/>
          </a:stretch>
        </p:blipFill>
        <p:spPr>
          <a:xfrm>
            <a:off x="0" y="4305365"/>
            <a:ext cx="8132956" cy="1717131"/>
          </a:xfrm>
          <a:prstGeom prst="rect">
            <a:avLst/>
          </a:prstGeom>
        </p:spPr>
      </p:pic>
    </p:spTree>
    <p:extLst>
      <p:ext uri="{BB962C8B-B14F-4D97-AF65-F5344CB8AC3E}">
        <p14:creationId xmlns:p14="http://schemas.microsoft.com/office/powerpoint/2010/main" val="1316939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849B2-36A2-CD4D-02E9-3290BA342737}"/>
              </a:ext>
            </a:extLst>
          </p:cNvPr>
          <p:cNvSpPr>
            <a:spLocks noGrp="1"/>
          </p:cNvSpPr>
          <p:nvPr>
            <p:ph type="title"/>
          </p:nvPr>
        </p:nvSpPr>
        <p:spPr/>
        <p:txBody>
          <a:bodyPr>
            <a:normAutofit fontScale="90000"/>
          </a:bodyPr>
          <a:lstStyle/>
          <a:p>
            <a:r>
              <a:rPr lang="en-US" dirty="0"/>
              <a:t>Next Steps and Future Uses</a:t>
            </a:r>
          </a:p>
        </p:txBody>
      </p:sp>
      <p:sp>
        <p:nvSpPr>
          <p:cNvPr id="3" name="Text Placeholder 2">
            <a:extLst>
              <a:ext uri="{FF2B5EF4-FFF2-40B4-BE49-F238E27FC236}">
                <a16:creationId xmlns:a16="http://schemas.microsoft.com/office/drawing/2014/main" id="{FC01D49F-BFAE-A323-C727-BD19151A5414}"/>
              </a:ext>
            </a:extLst>
          </p:cNvPr>
          <p:cNvSpPr>
            <a:spLocks noGrp="1"/>
          </p:cNvSpPr>
          <p:nvPr>
            <p:ph type="body" sz="quarter" idx="10"/>
          </p:nvPr>
        </p:nvSpPr>
        <p:spPr/>
        <p:txBody>
          <a:bodyPr/>
          <a:lstStyle/>
          <a:p>
            <a:endParaRPr lang="en-US" dirty="0"/>
          </a:p>
          <a:p>
            <a:r>
              <a:rPr lang="en-US" dirty="0"/>
              <a:t>Streamlining science ops for current and future PDs</a:t>
            </a:r>
          </a:p>
          <a:p>
            <a:endParaRPr lang="en-US" dirty="0"/>
          </a:p>
          <a:p>
            <a:r>
              <a:rPr lang="en-US" dirty="0"/>
              <a:t>Continue to advance automation, especially for routine ops</a:t>
            </a:r>
          </a:p>
          <a:p>
            <a:endParaRPr lang="en-US" dirty="0"/>
          </a:p>
          <a:p>
            <a:r>
              <a:rPr lang="en-US" dirty="0" err="1"/>
              <a:t>TReK</a:t>
            </a:r>
            <a:r>
              <a:rPr lang="en-US" dirty="0"/>
              <a:t> use on Gateway, small satellite programs, more</a:t>
            </a:r>
          </a:p>
        </p:txBody>
      </p:sp>
    </p:spTree>
    <p:extLst>
      <p:ext uri="{BB962C8B-B14F-4D97-AF65-F5344CB8AC3E}">
        <p14:creationId xmlns:p14="http://schemas.microsoft.com/office/powerpoint/2010/main" val="3156471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5B5E9012-E803-4A8E-A4FD-00D1393B17E1}"/>
              </a:ext>
            </a:extLst>
          </p:cNvPr>
          <p:cNvSpPr>
            <a:spLocks noGrp="1"/>
          </p:cNvSpPr>
          <p:nvPr>
            <p:ph type="title"/>
          </p:nvPr>
        </p:nvSpPr>
        <p:spPr/>
        <p:txBody>
          <a:bodyPr/>
          <a:lstStyle/>
          <a:p>
            <a:pPr eaLnBrk="1" hangingPunct="1"/>
            <a:r>
              <a:rPr lang="en-US" altLang="en-US" dirty="0"/>
              <a:t>Contact Information</a:t>
            </a:r>
          </a:p>
        </p:txBody>
      </p:sp>
      <p:sp>
        <p:nvSpPr>
          <p:cNvPr id="108547" name="Content Placeholder 2">
            <a:extLst>
              <a:ext uri="{FF2B5EF4-FFF2-40B4-BE49-F238E27FC236}">
                <a16:creationId xmlns:a16="http://schemas.microsoft.com/office/drawing/2014/main" id="{A7C328CD-6018-4840-8FEF-9874DE91A560}"/>
              </a:ext>
            </a:extLst>
          </p:cNvPr>
          <p:cNvSpPr>
            <a:spLocks noGrp="1"/>
          </p:cNvSpPr>
          <p:nvPr>
            <p:ph idx="1"/>
          </p:nvPr>
        </p:nvSpPr>
        <p:spPr>
          <a:xfrm>
            <a:off x="492371" y="334683"/>
            <a:ext cx="7139353" cy="4240864"/>
          </a:xfrm>
        </p:spPr>
        <p:txBody>
          <a:bodyPr>
            <a:normAutofit fontScale="70000" lnSpcReduction="20000"/>
          </a:bodyPr>
          <a:lstStyle/>
          <a:p>
            <a:pPr marL="0" indent="0">
              <a:buNone/>
            </a:pPr>
            <a:r>
              <a:rPr lang="en-US" dirty="0"/>
              <a:t>Payload and Mission Operations Division (PMOD), NASA Marshall Space Flight Center</a:t>
            </a:r>
          </a:p>
          <a:p>
            <a:endParaRPr lang="en-US" dirty="0"/>
          </a:p>
          <a:p>
            <a:pPr marL="0" indent="0">
              <a:buNone/>
            </a:pPr>
            <a:r>
              <a:rPr lang="en-US" dirty="0"/>
              <a:t>Jenna Ruddock</a:t>
            </a:r>
            <a:br>
              <a:rPr lang="en-US" dirty="0"/>
            </a:br>
            <a:r>
              <a:rPr lang="en-US" dirty="0">
                <a:hlinkClick r:id="rId3"/>
              </a:rPr>
              <a:t>jenna.ruddock@nasa.gov</a:t>
            </a:r>
            <a:endParaRPr lang="en-US" dirty="0"/>
          </a:p>
          <a:p>
            <a:endParaRPr lang="en-US" dirty="0"/>
          </a:p>
          <a:p>
            <a:pPr marL="0" indent="0">
              <a:buNone/>
            </a:pPr>
            <a:r>
              <a:rPr lang="en-US" dirty="0"/>
              <a:t>Jeff Lippincott</a:t>
            </a:r>
            <a:br>
              <a:rPr lang="en-US" dirty="0"/>
            </a:br>
            <a:r>
              <a:rPr lang="en-US" dirty="0">
                <a:hlinkClick r:id="rId4"/>
              </a:rPr>
              <a:t>jeff.lippincott@nasa.gov</a:t>
            </a:r>
            <a:endParaRPr lang="en-US" dirty="0"/>
          </a:p>
          <a:p>
            <a:endParaRPr lang="en-US" dirty="0"/>
          </a:p>
          <a:p>
            <a:pPr marL="0" indent="0">
              <a:buNone/>
            </a:pPr>
            <a:r>
              <a:rPr lang="en-US" dirty="0"/>
              <a:t>Michael Zekoff</a:t>
            </a:r>
            <a:br>
              <a:rPr lang="en-US" dirty="0"/>
            </a:br>
            <a:r>
              <a:rPr lang="en-US" dirty="0">
                <a:hlinkClick r:id="rId5"/>
              </a:rPr>
              <a:t>michael.zekoff@nasa.gov</a:t>
            </a:r>
            <a:endParaRPr lang="en-US" dirty="0"/>
          </a:p>
          <a:p>
            <a:pPr marL="0" indent="0">
              <a:buNone/>
            </a:pPr>
            <a:endParaRPr lang="en-US" dirty="0"/>
          </a:p>
          <a:p>
            <a:pPr marL="0" indent="0">
              <a:buNone/>
            </a:pPr>
            <a:endParaRPr lang="en-US" altLang="en-US" dirty="0"/>
          </a:p>
        </p:txBody>
      </p:sp>
      <p:sp>
        <p:nvSpPr>
          <p:cNvPr id="2" name="Footer Placeholder 1">
            <a:extLst>
              <a:ext uri="{FF2B5EF4-FFF2-40B4-BE49-F238E27FC236}">
                <a16:creationId xmlns:a16="http://schemas.microsoft.com/office/drawing/2014/main" id="{B183C81C-4E23-4BC3-9358-DFFF47B328E1}"/>
              </a:ext>
            </a:extLst>
          </p:cNvPr>
          <p:cNvSpPr>
            <a:spLocks noGrp="1"/>
          </p:cNvSpPr>
          <p:nvPr>
            <p:ph type="ftr" sz="quarter" idx="11"/>
          </p:nvPr>
        </p:nvSpPr>
        <p:spPr>
          <a:xfrm>
            <a:off x="4165600" y="6356352"/>
            <a:ext cx="4411049" cy="365125"/>
          </a:xfrm>
        </p:spPr>
        <p:txBody>
          <a:bodyPr/>
          <a:lstStyle/>
          <a:p>
            <a:pPr>
              <a:defRPr/>
            </a:pPr>
            <a:r>
              <a:rPr lang="en-US" dirty="0"/>
              <a:t>Payload and Mission Operations Division</a:t>
            </a:r>
          </a:p>
        </p:txBody>
      </p:sp>
      <p:sp>
        <p:nvSpPr>
          <p:cNvPr id="108549" name="Slide Number Placeholder 2">
            <a:extLst>
              <a:ext uri="{FF2B5EF4-FFF2-40B4-BE49-F238E27FC236}">
                <a16:creationId xmlns:a16="http://schemas.microsoft.com/office/drawing/2014/main" id="{8765F343-AAF4-4DDB-BFC9-13FD161111C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32" indent="-285744">
              <a:defRPr>
                <a:solidFill>
                  <a:schemeClr val="tx1"/>
                </a:solidFill>
                <a:latin typeface="Arial" panose="020B0604020202020204" pitchFamily="34" charset="0"/>
              </a:defRPr>
            </a:lvl2pPr>
            <a:lvl3pPr marL="1142971" indent="-228594">
              <a:defRPr>
                <a:solidFill>
                  <a:schemeClr val="tx1"/>
                </a:solidFill>
                <a:latin typeface="Arial" panose="020B0604020202020204" pitchFamily="34" charset="0"/>
              </a:defRPr>
            </a:lvl3pPr>
            <a:lvl4pPr marL="1600160" indent="-228594">
              <a:defRPr>
                <a:solidFill>
                  <a:schemeClr val="tx1"/>
                </a:solidFill>
                <a:latin typeface="Arial" panose="020B0604020202020204" pitchFamily="34" charset="0"/>
              </a:defRPr>
            </a:lvl4pPr>
            <a:lvl5pPr marL="2057349" indent="-228594">
              <a:defRPr>
                <a:solidFill>
                  <a:schemeClr val="tx1"/>
                </a:solidFill>
                <a:latin typeface="Arial" panose="020B0604020202020204" pitchFamily="34" charset="0"/>
              </a:defRPr>
            </a:lvl5pPr>
            <a:lvl6pPr marL="2514537" indent="-228594" eaLnBrk="0" fontAlgn="base" hangingPunct="0">
              <a:spcBef>
                <a:spcPct val="0"/>
              </a:spcBef>
              <a:spcAft>
                <a:spcPct val="0"/>
              </a:spcAft>
              <a:defRPr>
                <a:solidFill>
                  <a:schemeClr val="tx1"/>
                </a:solidFill>
                <a:latin typeface="Arial" panose="020B0604020202020204" pitchFamily="34" charset="0"/>
              </a:defRPr>
            </a:lvl6pPr>
            <a:lvl7pPr marL="2971726" indent="-228594" eaLnBrk="0" fontAlgn="base" hangingPunct="0">
              <a:spcBef>
                <a:spcPct val="0"/>
              </a:spcBef>
              <a:spcAft>
                <a:spcPct val="0"/>
              </a:spcAft>
              <a:defRPr>
                <a:solidFill>
                  <a:schemeClr val="tx1"/>
                </a:solidFill>
                <a:latin typeface="Arial" panose="020B0604020202020204" pitchFamily="34" charset="0"/>
              </a:defRPr>
            </a:lvl7pPr>
            <a:lvl8pPr marL="3428914" indent="-228594" eaLnBrk="0" fontAlgn="base" hangingPunct="0">
              <a:spcBef>
                <a:spcPct val="0"/>
              </a:spcBef>
              <a:spcAft>
                <a:spcPct val="0"/>
              </a:spcAft>
              <a:defRPr>
                <a:solidFill>
                  <a:schemeClr val="tx1"/>
                </a:solidFill>
                <a:latin typeface="Arial" panose="020B0604020202020204" pitchFamily="34" charset="0"/>
              </a:defRPr>
            </a:lvl8pPr>
            <a:lvl9pPr marL="3886103" indent="-228594" eaLnBrk="0" fontAlgn="base" hangingPunct="0">
              <a:spcBef>
                <a:spcPct val="0"/>
              </a:spcBef>
              <a:spcAft>
                <a:spcPct val="0"/>
              </a:spcAft>
              <a:defRPr>
                <a:solidFill>
                  <a:schemeClr val="tx1"/>
                </a:solidFill>
                <a:latin typeface="Arial" panose="020B0604020202020204" pitchFamily="34" charset="0"/>
              </a:defRPr>
            </a:lvl9pPr>
          </a:lstStyle>
          <a:p>
            <a:fld id="{A74D6135-FE1B-443B-AAAA-AEA0B211748A}" type="slidenum">
              <a:rPr lang="en-US" altLang="en-US" smtClean="0">
                <a:solidFill>
                  <a:srgbClr val="898989"/>
                </a:solidFill>
                <a:latin typeface="Calibri" panose="020F0502020204030204" pitchFamily="34" charset="0"/>
              </a:rPr>
              <a:pPr/>
              <a:t>10</a:t>
            </a:fld>
            <a:endParaRPr lang="en-US" altLang="en-US">
              <a:solidFill>
                <a:srgbClr val="898989"/>
              </a:solidFill>
              <a:latin typeface="Calibri" panose="020F0502020204030204" pitchFamily="34" charset="0"/>
            </a:endParaRPr>
          </a:p>
        </p:txBody>
      </p:sp>
      <p:sp>
        <p:nvSpPr>
          <p:cNvPr id="3" name="Text Placeholder 3">
            <a:extLst>
              <a:ext uri="{FF2B5EF4-FFF2-40B4-BE49-F238E27FC236}">
                <a16:creationId xmlns:a16="http://schemas.microsoft.com/office/drawing/2014/main" id="{37AFE3B9-F3E8-1E6B-669A-CA8E1404F0FA}"/>
              </a:ext>
            </a:extLst>
          </p:cNvPr>
          <p:cNvSpPr txBox="1">
            <a:spLocks/>
          </p:cNvSpPr>
          <p:nvPr/>
        </p:nvSpPr>
        <p:spPr>
          <a:xfrm>
            <a:off x="5600700" y="2370777"/>
            <a:ext cx="5558651" cy="16810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3200" b="1" dirty="0" err="1"/>
              <a:t>Telescience</a:t>
            </a:r>
            <a:r>
              <a:rPr lang="en-US" sz="3200" b="1" dirty="0"/>
              <a:t> Resource Kit</a:t>
            </a:r>
            <a:r>
              <a:rPr lang="en-US" sz="3200" dirty="0"/>
              <a:t> (</a:t>
            </a:r>
            <a:r>
              <a:rPr lang="en-US" sz="3200" dirty="0" err="1"/>
              <a:t>TReK</a:t>
            </a:r>
            <a:r>
              <a:rPr lang="en-US" sz="3200" dirty="0"/>
              <a:t>)</a:t>
            </a:r>
          </a:p>
          <a:p>
            <a:pPr marL="0" indent="0" algn="r">
              <a:buNone/>
            </a:pPr>
            <a:r>
              <a:rPr lang="en-US" sz="3200" dirty="0">
                <a:hlinkClick r:id="rId6"/>
              </a:rPr>
              <a:t>https://trek.msfc.nasa.gov/</a:t>
            </a:r>
            <a:endParaRPr lang="en-US" sz="3200" dirty="0"/>
          </a:p>
          <a:p>
            <a:pPr algn="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a:extLst>
              <a:ext uri="{FF2B5EF4-FFF2-40B4-BE49-F238E27FC236}">
                <a16:creationId xmlns:a16="http://schemas.microsoft.com/office/drawing/2014/main" id="{A2377B1B-6F3E-446B-BC40-6976AC0FF62B}"/>
              </a:ext>
            </a:extLst>
          </p:cNvPr>
          <p:cNvSpPr>
            <a:spLocks noGrp="1"/>
          </p:cNvSpPr>
          <p:nvPr>
            <p:ph type="title"/>
          </p:nvPr>
        </p:nvSpPr>
        <p:spPr>
          <a:xfrm>
            <a:off x="1150025" y="2819400"/>
            <a:ext cx="6275241" cy="1143000"/>
          </a:xfrm>
        </p:spPr>
        <p:txBody>
          <a:bodyPr/>
          <a:lstStyle/>
          <a:p>
            <a:r>
              <a:rPr lang="en-US" altLang="en-US" dirty="0"/>
              <a:t>The End</a:t>
            </a:r>
          </a:p>
        </p:txBody>
      </p:sp>
      <p:sp>
        <p:nvSpPr>
          <p:cNvPr id="2" name="Footer Placeholder 1">
            <a:extLst>
              <a:ext uri="{FF2B5EF4-FFF2-40B4-BE49-F238E27FC236}">
                <a16:creationId xmlns:a16="http://schemas.microsoft.com/office/drawing/2014/main" id="{82629C93-71C1-47CA-983C-CDEBE40C90E9}"/>
              </a:ext>
            </a:extLst>
          </p:cNvPr>
          <p:cNvSpPr>
            <a:spLocks noGrp="1"/>
          </p:cNvSpPr>
          <p:nvPr>
            <p:ph type="ftr" sz="quarter" idx="11"/>
          </p:nvPr>
        </p:nvSpPr>
        <p:spPr>
          <a:xfrm>
            <a:off x="4165600" y="6356352"/>
            <a:ext cx="4187731" cy="365125"/>
          </a:xfrm>
        </p:spPr>
        <p:txBody>
          <a:bodyPr/>
          <a:lstStyle/>
          <a:p>
            <a:pPr>
              <a:defRPr/>
            </a:pPr>
            <a:r>
              <a:rPr lang="en-US" dirty="0"/>
              <a:t>Payload and </a:t>
            </a:r>
            <a:r>
              <a:rPr lang="en-US"/>
              <a:t>Mission Operations </a:t>
            </a:r>
            <a:r>
              <a:rPr lang="en-US" dirty="0"/>
              <a:t>Division</a:t>
            </a:r>
          </a:p>
        </p:txBody>
      </p:sp>
      <p:sp>
        <p:nvSpPr>
          <p:cNvPr id="114692" name="Slide Number Placeholder 2">
            <a:extLst>
              <a:ext uri="{FF2B5EF4-FFF2-40B4-BE49-F238E27FC236}">
                <a16:creationId xmlns:a16="http://schemas.microsoft.com/office/drawing/2014/main" id="{6648ED0A-4C1F-44CD-A86B-0FFE70D26CE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32" indent="-285744">
              <a:defRPr>
                <a:solidFill>
                  <a:schemeClr val="tx1"/>
                </a:solidFill>
                <a:latin typeface="Arial" panose="020B0604020202020204" pitchFamily="34" charset="0"/>
              </a:defRPr>
            </a:lvl2pPr>
            <a:lvl3pPr marL="1142971" indent="-228594">
              <a:defRPr>
                <a:solidFill>
                  <a:schemeClr val="tx1"/>
                </a:solidFill>
                <a:latin typeface="Arial" panose="020B0604020202020204" pitchFamily="34" charset="0"/>
              </a:defRPr>
            </a:lvl3pPr>
            <a:lvl4pPr marL="1600160" indent="-228594">
              <a:defRPr>
                <a:solidFill>
                  <a:schemeClr val="tx1"/>
                </a:solidFill>
                <a:latin typeface="Arial" panose="020B0604020202020204" pitchFamily="34" charset="0"/>
              </a:defRPr>
            </a:lvl4pPr>
            <a:lvl5pPr marL="2057349" indent="-228594">
              <a:defRPr>
                <a:solidFill>
                  <a:schemeClr val="tx1"/>
                </a:solidFill>
                <a:latin typeface="Arial" panose="020B0604020202020204" pitchFamily="34" charset="0"/>
              </a:defRPr>
            </a:lvl5pPr>
            <a:lvl6pPr marL="2514537" indent="-228594" eaLnBrk="0" fontAlgn="base" hangingPunct="0">
              <a:spcBef>
                <a:spcPct val="0"/>
              </a:spcBef>
              <a:spcAft>
                <a:spcPct val="0"/>
              </a:spcAft>
              <a:defRPr>
                <a:solidFill>
                  <a:schemeClr val="tx1"/>
                </a:solidFill>
                <a:latin typeface="Arial" panose="020B0604020202020204" pitchFamily="34" charset="0"/>
              </a:defRPr>
            </a:lvl6pPr>
            <a:lvl7pPr marL="2971726" indent="-228594" eaLnBrk="0" fontAlgn="base" hangingPunct="0">
              <a:spcBef>
                <a:spcPct val="0"/>
              </a:spcBef>
              <a:spcAft>
                <a:spcPct val="0"/>
              </a:spcAft>
              <a:defRPr>
                <a:solidFill>
                  <a:schemeClr val="tx1"/>
                </a:solidFill>
                <a:latin typeface="Arial" panose="020B0604020202020204" pitchFamily="34" charset="0"/>
              </a:defRPr>
            </a:lvl7pPr>
            <a:lvl8pPr marL="3428914" indent="-228594" eaLnBrk="0" fontAlgn="base" hangingPunct="0">
              <a:spcBef>
                <a:spcPct val="0"/>
              </a:spcBef>
              <a:spcAft>
                <a:spcPct val="0"/>
              </a:spcAft>
              <a:defRPr>
                <a:solidFill>
                  <a:schemeClr val="tx1"/>
                </a:solidFill>
                <a:latin typeface="Arial" panose="020B0604020202020204" pitchFamily="34" charset="0"/>
              </a:defRPr>
            </a:lvl8pPr>
            <a:lvl9pPr marL="3886103" indent="-228594" eaLnBrk="0" fontAlgn="base" hangingPunct="0">
              <a:spcBef>
                <a:spcPct val="0"/>
              </a:spcBef>
              <a:spcAft>
                <a:spcPct val="0"/>
              </a:spcAft>
              <a:defRPr>
                <a:solidFill>
                  <a:schemeClr val="tx1"/>
                </a:solidFill>
                <a:latin typeface="Arial" panose="020B0604020202020204" pitchFamily="34" charset="0"/>
              </a:defRPr>
            </a:lvl9pPr>
          </a:lstStyle>
          <a:p>
            <a:fld id="{D291C9DE-0B62-4E82-802A-EEDA1CA85841}" type="slidenum">
              <a:rPr lang="en-US" altLang="en-US" smtClean="0">
                <a:solidFill>
                  <a:srgbClr val="898989"/>
                </a:solidFill>
                <a:latin typeface="Calibri" panose="020F0502020204030204" pitchFamily="34" charset="0"/>
              </a:rPr>
              <a:pPr/>
              <a:t>11</a:t>
            </a:fld>
            <a:endParaRPr lang="en-US" altLang="en-US">
              <a:solidFill>
                <a:srgbClr val="898989"/>
              </a:solidFill>
              <a:latin typeface="Calibri" panose="020F0502020204030204" pitchFamily="34" charset="0"/>
            </a:endParaRPr>
          </a:p>
        </p:txBody>
      </p:sp>
    </p:spTree>
  </p:cSld>
  <p:clrMapOvr>
    <a:masterClrMapping/>
  </p:clrMapOvr>
</p:sld>
</file>

<file path=ppt/theme/theme1.xml><?xml version="1.0" encoding="utf-8"?>
<a:theme xmlns:a="http://schemas.openxmlformats.org/drawingml/2006/main" name="Office Theme">
  <a:themeElements>
    <a:clrScheme name="ISSNL Brand Color Theme">
      <a:dk1>
        <a:srgbClr val="000000"/>
      </a:dk1>
      <a:lt1>
        <a:srgbClr val="FFFFFF"/>
      </a:lt1>
      <a:dk2>
        <a:srgbClr val="0B3D91"/>
      </a:dk2>
      <a:lt2>
        <a:srgbClr val="9CC4E4"/>
      </a:lt2>
      <a:accent1>
        <a:srgbClr val="9CC4E4"/>
      </a:accent1>
      <a:accent2>
        <a:srgbClr val="ED7D31"/>
      </a:accent2>
      <a:accent3>
        <a:srgbClr val="525252"/>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43121092B95741B4E22086325EE147" ma:contentTypeVersion="16" ma:contentTypeDescription="Create a new document." ma:contentTypeScope="" ma:versionID="571ed6ab90e3527d2459586f9e4e1f44">
  <xsd:schema xmlns:xsd="http://www.w3.org/2001/XMLSchema" xmlns:xs="http://www.w3.org/2001/XMLSchema" xmlns:p="http://schemas.microsoft.com/office/2006/metadata/properties" xmlns:ns2="6e88b690-0f31-4454-8e22-4175cea81044" xmlns:ns3="12ed247c-a2c9-4122-88cf-79c6be2d48a0" targetNamespace="http://schemas.microsoft.com/office/2006/metadata/properties" ma:root="true" ma:fieldsID="e4602230853128ff934c126630b1ad10" ns2:_="" ns3:_="">
    <xsd:import namespace="6e88b690-0f31-4454-8e22-4175cea81044"/>
    <xsd:import namespace="12ed247c-a2c9-4122-88cf-79c6be2d48a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88b690-0f31-4454-8e22-4175cea810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dea824-b2c3-4e65-89b8-bc0854fe521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ed247c-a2c9-4122-88cf-79c6be2d48a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c3b6d46-ad98-4664-811c-99fcfb5b15d6}" ma:internalName="TaxCatchAll" ma:showField="CatchAllData" ma:web="12ed247c-a2c9-4122-88cf-79c6be2d48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CD9B6A-0472-413C-BB64-BF8DA4162B12}">
  <ds:schemaRefs>
    <ds:schemaRef ds:uri="12ed247c-a2c9-4122-88cf-79c6be2d48a0"/>
    <ds:schemaRef ds:uri="6e88b690-0f31-4454-8e22-4175cea8104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D296BAA-6584-4D77-BE20-6ECFE81853B2}">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191</TotalTime>
  <Words>466</Words>
  <Application>Microsoft Office PowerPoint</Application>
  <PresentationFormat>Widescreen</PresentationFormat>
  <Paragraphs>93</Paragraphs>
  <Slides>11</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CIDFont+F3</vt:lpstr>
      <vt:lpstr>Office Theme</vt:lpstr>
      <vt:lpstr>Automated Downlink Pipeline for Scientific Data using TReK</vt:lpstr>
      <vt:lpstr>Telescience Resource Kit and Auto CFDP</vt:lpstr>
      <vt:lpstr>Example of Manual Downlink Process from MSG* Payload</vt:lpstr>
      <vt:lpstr>ISS Environment from Flight Controller Perspective</vt:lpstr>
      <vt:lpstr>Automated Downlink Using TReK</vt:lpstr>
      <vt:lpstr>Desired Lab Environment from PD Perspective</vt:lpstr>
      <vt:lpstr>Streamlined PD Experience</vt:lpstr>
      <vt:lpstr>Other TReK Features Available</vt:lpstr>
      <vt:lpstr>Next Steps and Future Uses</vt:lpstr>
      <vt:lpstr>Contact Information</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Oswald is not an all-caps font</dc:title>
  <dc:creator>Sawyer Coates</dc:creator>
  <cp:lastModifiedBy>Zekoff, Michael (MSFC-HP26)</cp:lastModifiedBy>
  <cp:revision>5</cp:revision>
  <dcterms:created xsi:type="dcterms:W3CDTF">2023-02-07T14:28:38Z</dcterms:created>
  <dcterms:modified xsi:type="dcterms:W3CDTF">2023-07-26T20:31:25Z</dcterms:modified>
</cp:coreProperties>
</file>