
<file path=[Content_Types].xml><?xml version="1.0" encoding="utf-8"?>
<Types xmlns="http://schemas.openxmlformats.org/package/2006/content-types">
  <Default Extension="jfif" ContentType="image/jpeg"/>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64" r:id="rId2"/>
    <p:sldId id="340" r:id="rId3"/>
    <p:sldId id="267" r:id="rId4"/>
    <p:sldId id="341" r:id="rId5"/>
    <p:sldId id="258" r:id="rId6"/>
    <p:sldId id="365" r:id="rId7"/>
    <p:sldId id="364" r:id="rId8"/>
    <p:sldId id="265" r:id="rId9"/>
    <p:sldId id="342" r:id="rId10"/>
    <p:sldId id="363" r:id="rId11"/>
    <p:sldId id="339" r:id="rId12"/>
    <p:sldId id="345" r:id="rId13"/>
    <p:sldId id="346" r:id="rId14"/>
    <p:sldId id="347" r:id="rId15"/>
    <p:sldId id="352" r:id="rId16"/>
    <p:sldId id="350" r:id="rId17"/>
    <p:sldId id="351" r:id="rId18"/>
    <p:sldId id="357" r:id="rId19"/>
  </p:sldIdLst>
  <p:sldSz cx="10058400" cy="77724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per" id="{925B12CC-8CB0-402B-AA64-991908499442}">
          <p14:sldIdLst>
            <p14:sldId id="264"/>
            <p14:sldId id="340"/>
            <p14:sldId id="267"/>
            <p14:sldId id="341"/>
            <p14:sldId id="258"/>
            <p14:sldId id="365"/>
            <p14:sldId id="364"/>
            <p14:sldId id="265"/>
            <p14:sldId id="342"/>
            <p14:sldId id="363"/>
            <p14:sldId id="339"/>
            <p14:sldId id="345"/>
            <p14:sldId id="346"/>
            <p14:sldId id="347"/>
            <p14:sldId id="352"/>
            <p14:sldId id="350"/>
            <p14:sldId id="351"/>
            <p14:sldId id="357"/>
          </p14:sldIdLst>
        </p14:section>
      </p14:sectionLst>
    </p:ext>
    <p:ext uri="{EFAFB233-063F-42B5-8137-9DF3F51BA10A}">
      <p15:sldGuideLst xmlns:p15="http://schemas.microsoft.com/office/powerpoint/2012/main">
        <p15:guide id="1" orient="horz" pos="2225" userDrawn="1">
          <p15:clr>
            <a:srgbClr val="A4A3A4"/>
          </p15:clr>
        </p15:guide>
        <p15:guide id="2" pos="2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A8D1"/>
    <a:srgbClr val="AAB9D3"/>
    <a:srgbClr val="34C9FF"/>
    <a:srgbClr val="FF324D"/>
    <a:srgbClr val="A58C14"/>
    <a:srgbClr val="E6E6E6"/>
    <a:srgbClr val="A38A14"/>
    <a:srgbClr val="000000"/>
    <a:srgbClr val="E0EB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49" autoAdjust="0"/>
  </p:normalViewPr>
  <p:slideViewPr>
    <p:cSldViewPr>
      <p:cViewPr>
        <p:scale>
          <a:sx n="110" d="100"/>
          <a:sy n="110" d="100"/>
        </p:scale>
        <p:origin x="3000" y="786"/>
      </p:cViewPr>
      <p:guideLst>
        <p:guide orient="horz" pos="2225"/>
        <p:guide pos="279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59462" cy="39009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696885" y="0"/>
            <a:ext cx="4359462" cy="390092"/>
          </a:xfrm>
          <a:prstGeom prst="rect">
            <a:avLst/>
          </a:prstGeom>
        </p:spPr>
        <p:txBody>
          <a:bodyPr vert="horz" lIns="91440" tIns="45720" rIns="91440" bIns="45720" rtlCol="0"/>
          <a:lstStyle>
            <a:lvl1pPr algn="r">
              <a:defRPr sz="1200"/>
            </a:lvl1pPr>
          </a:lstStyle>
          <a:p>
            <a:fld id="{B54E4E03-2900-4583-A633-EDBC5F5A001D}" type="datetimeFigureOut">
              <a:rPr lang="en-US" smtClean="0"/>
              <a:t>8/16/2023</a:t>
            </a:fld>
            <a:endParaRPr lang="en-US" dirty="0"/>
          </a:p>
        </p:txBody>
      </p:sp>
      <p:sp>
        <p:nvSpPr>
          <p:cNvPr id="4" name="Slide Image Placeholder 3"/>
          <p:cNvSpPr>
            <a:spLocks noGrp="1" noRot="1" noChangeAspect="1"/>
          </p:cNvSpPr>
          <p:nvPr>
            <p:ph type="sldImg" idx="2"/>
          </p:nvPr>
        </p:nvSpPr>
        <p:spPr>
          <a:xfrm>
            <a:off x="3332163" y="971550"/>
            <a:ext cx="3394075" cy="26225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006662" y="3740223"/>
            <a:ext cx="8045076" cy="306062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7382308"/>
            <a:ext cx="4359462" cy="39009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696885" y="7382308"/>
            <a:ext cx="4359462" cy="390092"/>
          </a:xfrm>
          <a:prstGeom prst="rect">
            <a:avLst/>
          </a:prstGeom>
        </p:spPr>
        <p:txBody>
          <a:bodyPr vert="horz" lIns="91440" tIns="45720" rIns="91440" bIns="45720" rtlCol="0" anchor="b"/>
          <a:lstStyle>
            <a:lvl1pPr algn="r">
              <a:defRPr sz="1200"/>
            </a:lvl1pPr>
          </a:lstStyle>
          <a:p>
            <a:fld id="{D0C5801D-A11C-4393-871F-F2F244418F5E}" type="slidenum">
              <a:rPr lang="en-US" smtClean="0"/>
              <a:t>‹#›</a:t>
            </a:fld>
            <a:endParaRPr lang="en-US" dirty="0"/>
          </a:p>
        </p:txBody>
      </p:sp>
    </p:spTree>
    <p:extLst>
      <p:ext uri="{BB962C8B-B14F-4D97-AF65-F5344CB8AC3E}">
        <p14:creationId xmlns:p14="http://schemas.microsoft.com/office/powerpoint/2010/main" val="3710978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2163" y="971550"/>
            <a:ext cx="3394075" cy="2622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C5801D-A11C-4393-871F-F2F244418F5E}" type="slidenum">
              <a:rPr lang="en-US" smtClean="0"/>
              <a:t>2</a:t>
            </a:fld>
            <a:endParaRPr lang="en-US" dirty="0"/>
          </a:p>
        </p:txBody>
      </p:sp>
    </p:spTree>
    <p:extLst>
      <p:ext uri="{BB962C8B-B14F-4D97-AF65-F5344CB8AC3E}">
        <p14:creationId xmlns:p14="http://schemas.microsoft.com/office/powerpoint/2010/main" val="2202907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2163" y="971550"/>
            <a:ext cx="3394075" cy="2622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C5801D-A11C-4393-871F-F2F244418F5E}" type="slidenum">
              <a:rPr lang="en-US" smtClean="0"/>
              <a:t>3</a:t>
            </a:fld>
            <a:endParaRPr lang="en-US" dirty="0"/>
          </a:p>
        </p:txBody>
      </p:sp>
    </p:spTree>
    <p:extLst>
      <p:ext uri="{BB962C8B-B14F-4D97-AF65-F5344CB8AC3E}">
        <p14:creationId xmlns:p14="http://schemas.microsoft.com/office/powerpoint/2010/main" val="718069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2163" y="971550"/>
            <a:ext cx="3394075" cy="2622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C5801D-A11C-4393-871F-F2F244418F5E}" type="slidenum">
              <a:rPr lang="en-US" smtClean="0"/>
              <a:t>10</a:t>
            </a:fld>
            <a:endParaRPr lang="en-US" dirty="0"/>
          </a:p>
        </p:txBody>
      </p:sp>
    </p:spTree>
    <p:extLst>
      <p:ext uri="{BB962C8B-B14F-4D97-AF65-F5344CB8AC3E}">
        <p14:creationId xmlns:p14="http://schemas.microsoft.com/office/powerpoint/2010/main" val="929644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58477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dirty="0"/>
          </a:p>
        </p:txBody>
      </p:sp>
      <p:sp>
        <p:nvSpPr>
          <p:cNvPr id="6" name="Holder 6"/>
          <p:cNvSpPr>
            <a:spLocks noGrp="1"/>
          </p:cNvSpPr>
          <p:nvPr>
            <p:ph type="sldNum" sz="quarter" idx="7"/>
          </p:nvPr>
        </p:nvSpPr>
        <p:spPr/>
        <p:txBody>
          <a:bodyPr lIns="0" tIns="0" rIns="0" bIns="0"/>
          <a:lstStyle>
            <a:lvl1pPr>
              <a:defRPr sz="850" b="0" i="0">
                <a:solidFill>
                  <a:schemeClr val="tx1"/>
                </a:solidFill>
                <a:latin typeface="Georgia"/>
                <a:cs typeface="Georgia"/>
              </a:defRPr>
            </a:lvl1pPr>
          </a:lstStyle>
          <a:p>
            <a:pPr marL="29440">
              <a:spcBef>
                <a:spcPts val="8"/>
              </a:spcBef>
            </a:pPr>
            <a:fld id="{81D60167-4931-47E6-BA6A-407CBD079E47}" type="slidenum">
              <a:rPr lang="en-US" smtClean="0"/>
              <a:pPr marL="29440">
                <a:spcBef>
                  <a:spcPts val="8"/>
                </a:spcBef>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575629" y="721635"/>
            <a:ext cx="2452968" cy="451790"/>
          </a:xfrm>
        </p:spPr>
        <p:txBody>
          <a:bodyPr lIns="0" tIns="0" rIns="0" bIns="0"/>
          <a:lstStyle>
            <a:lvl1pPr>
              <a:defRPr sz="2936" b="0" i="0">
                <a:solidFill>
                  <a:schemeClr val="tx1"/>
                </a:solidFill>
                <a:latin typeface="Segoe UI Light"/>
                <a:cs typeface="Segoe UI Ligh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dirty="0"/>
          </a:p>
        </p:txBody>
      </p:sp>
      <p:sp>
        <p:nvSpPr>
          <p:cNvPr id="6" name="Holder 6"/>
          <p:cNvSpPr>
            <a:spLocks noGrp="1"/>
          </p:cNvSpPr>
          <p:nvPr>
            <p:ph type="sldNum" sz="quarter" idx="7"/>
          </p:nvPr>
        </p:nvSpPr>
        <p:spPr/>
        <p:txBody>
          <a:bodyPr lIns="0" tIns="0" rIns="0" bIns="0"/>
          <a:lstStyle>
            <a:lvl1pPr>
              <a:defRPr sz="850" b="0" i="0">
                <a:solidFill>
                  <a:schemeClr val="tx1"/>
                </a:solidFill>
                <a:latin typeface="Georgia"/>
                <a:cs typeface="Georgia"/>
              </a:defRPr>
            </a:lvl1pPr>
          </a:lstStyle>
          <a:p>
            <a:pPr marL="29440">
              <a:spcBef>
                <a:spcPts val="8"/>
              </a:spcBef>
            </a:pPr>
            <a:fld id="{81D60167-4931-47E6-BA6A-407CBD079E47}" type="slidenum">
              <a:rPr lang="en-US" smtClean="0"/>
              <a:pPr marL="29440">
                <a:spcBef>
                  <a:spcPts val="8"/>
                </a:spcBef>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16" name="bg object 16"/>
          <p:cNvSpPr/>
          <p:nvPr/>
        </p:nvSpPr>
        <p:spPr>
          <a:xfrm>
            <a:off x="0" y="7653"/>
            <a:ext cx="10033747" cy="7765040"/>
          </a:xfrm>
          <a:custGeom>
            <a:avLst/>
            <a:gdLst/>
            <a:ahLst/>
            <a:cxnLst/>
            <a:rect l="l" t="t" r="r" b="b"/>
            <a:pathLst>
              <a:path w="7753350" h="10048875">
                <a:moveTo>
                  <a:pt x="7753350" y="10048492"/>
                </a:moveTo>
                <a:lnTo>
                  <a:pt x="7753350" y="0"/>
                </a:lnTo>
                <a:lnTo>
                  <a:pt x="0" y="0"/>
                </a:lnTo>
                <a:lnTo>
                  <a:pt x="0" y="10048492"/>
                </a:lnTo>
                <a:lnTo>
                  <a:pt x="7753350" y="10048492"/>
                </a:lnTo>
                <a:close/>
              </a:path>
            </a:pathLst>
          </a:custGeom>
          <a:solidFill>
            <a:srgbClr val="000000"/>
          </a:solidFill>
        </p:spPr>
        <p:txBody>
          <a:bodyPr wrap="square" lIns="0" tIns="0" rIns="0" bIns="0" rtlCol="0"/>
          <a:lstStyle/>
          <a:p>
            <a:endParaRPr sz="1391" dirty="0"/>
          </a:p>
        </p:txBody>
      </p:sp>
      <p:sp>
        <p:nvSpPr>
          <p:cNvPr id="17" name="bg object 17"/>
          <p:cNvSpPr/>
          <p:nvPr/>
        </p:nvSpPr>
        <p:spPr>
          <a:xfrm>
            <a:off x="0" y="7653"/>
            <a:ext cx="10033747" cy="7765040"/>
          </a:xfrm>
          <a:custGeom>
            <a:avLst/>
            <a:gdLst/>
            <a:ahLst/>
            <a:cxnLst/>
            <a:rect l="l" t="t" r="r" b="b"/>
            <a:pathLst>
              <a:path w="7753350" h="10048875">
                <a:moveTo>
                  <a:pt x="7753350" y="10048492"/>
                </a:moveTo>
                <a:lnTo>
                  <a:pt x="7753350" y="0"/>
                </a:lnTo>
                <a:lnTo>
                  <a:pt x="0" y="0"/>
                </a:lnTo>
              </a:path>
            </a:pathLst>
          </a:custGeom>
          <a:ln w="13970">
            <a:solidFill>
              <a:srgbClr val="252525"/>
            </a:solidFill>
          </a:ln>
        </p:spPr>
        <p:txBody>
          <a:bodyPr wrap="square" lIns="0" tIns="0" rIns="0" bIns="0" rtlCol="0"/>
          <a:lstStyle/>
          <a:p>
            <a:endParaRPr sz="1391" dirty="0"/>
          </a:p>
        </p:txBody>
      </p:sp>
      <p:sp>
        <p:nvSpPr>
          <p:cNvPr id="18" name="bg object 18"/>
          <p:cNvSpPr/>
          <p:nvPr/>
        </p:nvSpPr>
        <p:spPr>
          <a:xfrm>
            <a:off x="0" y="0"/>
            <a:ext cx="7953039" cy="4455391"/>
          </a:xfrm>
          <a:custGeom>
            <a:avLst/>
            <a:gdLst/>
            <a:ahLst/>
            <a:cxnLst/>
            <a:rect l="l" t="t" r="r" b="b"/>
            <a:pathLst>
              <a:path w="6145530" h="5765800">
                <a:moveTo>
                  <a:pt x="4509478" y="0"/>
                </a:moveTo>
                <a:lnTo>
                  <a:pt x="4546630" y="50085"/>
                </a:lnTo>
                <a:lnTo>
                  <a:pt x="4572695" y="86689"/>
                </a:lnTo>
                <a:lnTo>
                  <a:pt x="4598213" y="123705"/>
                </a:lnTo>
                <a:lnTo>
                  <a:pt x="4623179" y="161126"/>
                </a:lnTo>
                <a:lnTo>
                  <a:pt x="4647587" y="198946"/>
                </a:lnTo>
                <a:lnTo>
                  <a:pt x="4671431" y="237160"/>
                </a:lnTo>
                <a:lnTo>
                  <a:pt x="4694704" y="275761"/>
                </a:lnTo>
                <a:lnTo>
                  <a:pt x="4717402" y="314743"/>
                </a:lnTo>
                <a:lnTo>
                  <a:pt x="4739518" y="354102"/>
                </a:lnTo>
                <a:lnTo>
                  <a:pt x="4761046" y="393830"/>
                </a:lnTo>
                <a:lnTo>
                  <a:pt x="4781980" y="433923"/>
                </a:lnTo>
                <a:lnTo>
                  <a:pt x="4802315" y="474373"/>
                </a:lnTo>
                <a:lnTo>
                  <a:pt x="4822044" y="515176"/>
                </a:lnTo>
                <a:lnTo>
                  <a:pt x="4841162" y="556325"/>
                </a:lnTo>
                <a:lnTo>
                  <a:pt x="4859663" y="597815"/>
                </a:lnTo>
                <a:lnTo>
                  <a:pt x="4877541" y="639639"/>
                </a:lnTo>
                <a:lnTo>
                  <a:pt x="4894790" y="681791"/>
                </a:lnTo>
                <a:lnTo>
                  <a:pt x="4911404" y="724267"/>
                </a:lnTo>
                <a:lnTo>
                  <a:pt x="4927377" y="767059"/>
                </a:lnTo>
                <a:lnTo>
                  <a:pt x="4942704" y="810162"/>
                </a:lnTo>
                <a:lnTo>
                  <a:pt x="4957378" y="853570"/>
                </a:lnTo>
                <a:lnTo>
                  <a:pt x="4971394" y="897278"/>
                </a:lnTo>
                <a:lnTo>
                  <a:pt x="4984746" y="941278"/>
                </a:lnTo>
                <a:lnTo>
                  <a:pt x="4997427" y="985567"/>
                </a:lnTo>
                <a:lnTo>
                  <a:pt x="5009432" y="1030136"/>
                </a:lnTo>
                <a:lnTo>
                  <a:pt x="5020756" y="1074982"/>
                </a:lnTo>
                <a:lnTo>
                  <a:pt x="5031391" y="1120097"/>
                </a:lnTo>
                <a:lnTo>
                  <a:pt x="5041333" y="1165475"/>
                </a:lnTo>
                <a:lnTo>
                  <a:pt x="5050575" y="1211112"/>
                </a:lnTo>
                <a:lnTo>
                  <a:pt x="5059111" y="1257001"/>
                </a:lnTo>
                <a:lnTo>
                  <a:pt x="5066936" y="1303136"/>
                </a:lnTo>
                <a:lnTo>
                  <a:pt x="5074044" y="1349511"/>
                </a:lnTo>
                <a:lnTo>
                  <a:pt x="5080429" y="1396121"/>
                </a:lnTo>
                <a:lnTo>
                  <a:pt x="5086084" y="1442959"/>
                </a:lnTo>
                <a:lnTo>
                  <a:pt x="5091005" y="1490020"/>
                </a:lnTo>
                <a:lnTo>
                  <a:pt x="5095185" y="1537297"/>
                </a:lnTo>
                <a:lnTo>
                  <a:pt x="5098618" y="1584786"/>
                </a:lnTo>
                <a:lnTo>
                  <a:pt x="5101298" y="1632479"/>
                </a:lnTo>
                <a:lnTo>
                  <a:pt x="5103220" y="1680371"/>
                </a:lnTo>
                <a:lnTo>
                  <a:pt x="5104377" y="1728457"/>
                </a:lnTo>
                <a:lnTo>
                  <a:pt x="5104765" y="1776729"/>
                </a:lnTo>
                <a:lnTo>
                  <a:pt x="5104377" y="1824998"/>
                </a:lnTo>
                <a:lnTo>
                  <a:pt x="5103220" y="1873080"/>
                </a:lnTo>
                <a:lnTo>
                  <a:pt x="5101298" y="1920969"/>
                </a:lnTo>
                <a:lnTo>
                  <a:pt x="5098618" y="1968659"/>
                </a:lnTo>
                <a:lnTo>
                  <a:pt x="5095185" y="2016144"/>
                </a:lnTo>
                <a:lnTo>
                  <a:pt x="5091005" y="2063418"/>
                </a:lnTo>
                <a:lnTo>
                  <a:pt x="5086084" y="2110475"/>
                </a:lnTo>
                <a:lnTo>
                  <a:pt x="5080429" y="2157310"/>
                </a:lnTo>
                <a:lnTo>
                  <a:pt x="5074044" y="2203917"/>
                </a:lnTo>
                <a:lnTo>
                  <a:pt x="5066936" y="2250289"/>
                </a:lnTo>
                <a:lnTo>
                  <a:pt x="5059111" y="2296421"/>
                </a:lnTo>
                <a:lnTo>
                  <a:pt x="5050575" y="2342307"/>
                </a:lnTo>
                <a:lnTo>
                  <a:pt x="5041333" y="2387941"/>
                </a:lnTo>
                <a:lnTo>
                  <a:pt x="5031391" y="2433317"/>
                </a:lnTo>
                <a:lnTo>
                  <a:pt x="5020756" y="2478429"/>
                </a:lnTo>
                <a:lnTo>
                  <a:pt x="5009432" y="2523271"/>
                </a:lnTo>
                <a:lnTo>
                  <a:pt x="4997427" y="2567838"/>
                </a:lnTo>
                <a:lnTo>
                  <a:pt x="4984746" y="2612124"/>
                </a:lnTo>
                <a:lnTo>
                  <a:pt x="4971394" y="2656122"/>
                </a:lnTo>
                <a:lnTo>
                  <a:pt x="4957378" y="2699827"/>
                </a:lnTo>
                <a:lnTo>
                  <a:pt x="4942704" y="2743233"/>
                </a:lnTo>
                <a:lnTo>
                  <a:pt x="4927377" y="2786334"/>
                </a:lnTo>
                <a:lnTo>
                  <a:pt x="4911404" y="2829124"/>
                </a:lnTo>
                <a:lnTo>
                  <a:pt x="4894790" y="2871597"/>
                </a:lnTo>
                <a:lnTo>
                  <a:pt x="4877541" y="2913748"/>
                </a:lnTo>
                <a:lnTo>
                  <a:pt x="4859663" y="2955569"/>
                </a:lnTo>
                <a:lnTo>
                  <a:pt x="4841162" y="2997057"/>
                </a:lnTo>
                <a:lnTo>
                  <a:pt x="4822044" y="3038204"/>
                </a:lnTo>
                <a:lnTo>
                  <a:pt x="4802315" y="3079005"/>
                </a:lnTo>
                <a:lnTo>
                  <a:pt x="4781980" y="3119453"/>
                </a:lnTo>
                <a:lnTo>
                  <a:pt x="4761046" y="3159544"/>
                </a:lnTo>
                <a:lnTo>
                  <a:pt x="4739518" y="3199270"/>
                </a:lnTo>
                <a:lnTo>
                  <a:pt x="4717402" y="3238627"/>
                </a:lnTo>
                <a:lnTo>
                  <a:pt x="4694704" y="3277608"/>
                </a:lnTo>
                <a:lnTo>
                  <a:pt x="4671431" y="3316208"/>
                </a:lnTo>
                <a:lnTo>
                  <a:pt x="4647587" y="3354420"/>
                </a:lnTo>
                <a:lnTo>
                  <a:pt x="4623179" y="3392239"/>
                </a:lnTo>
                <a:lnTo>
                  <a:pt x="4598213" y="3429658"/>
                </a:lnTo>
                <a:lnTo>
                  <a:pt x="4572695" y="3466672"/>
                </a:lnTo>
                <a:lnTo>
                  <a:pt x="4546630" y="3503275"/>
                </a:lnTo>
                <a:lnTo>
                  <a:pt x="4520025" y="3539461"/>
                </a:lnTo>
                <a:lnTo>
                  <a:pt x="4492884" y="3575225"/>
                </a:lnTo>
                <a:lnTo>
                  <a:pt x="4465215" y="3610559"/>
                </a:lnTo>
                <a:lnTo>
                  <a:pt x="4437023" y="3645459"/>
                </a:lnTo>
                <a:lnTo>
                  <a:pt x="4408314" y="3679918"/>
                </a:lnTo>
                <a:lnTo>
                  <a:pt x="4379094" y="3713931"/>
                </a:lnTo>
                <a:lnTo>
                  <a:pt x="4349368" y="3747492"/>
                </a:lnTo>
                <a:lnTo>
                  <a:pt x="4319143" y="3780595"/>
                </a:lnTo>
                <a:lnTo>
                  <a:pt x="4288425" y="3813233"/>
                </a:lnTo>
                <a:lnTo>
                  <a:pt x="4257218" y="3845401"/>
                </a:lnTo>
                <a:lnTo>
                  <a:pt x="4225531" y="3877094"/>
                </a:lnTo>
                <a:lnTo>
                  <a:pt x="4193367" y="3908305"/>
                </a:lnTo>
                <a:lnTo>
                  <a:pt x="4160733" y="3939028"/>
                </a:lnTo>
                <a:lnTo>
                  <a:pt x="4127636" y="3969257"/>
                </a:lnTo>
                <a:lnTo>
                  <a:pt x="4094080" y="3998988"/>
                </a:lnTo>
                <a:lnTo>
                  <a:pt x="4060072" y="4028212"/>
                </a:lnTo>
                <a:lnTo>
                  <a:pt x="4025617" y="4056926"/>
                </a:lnTo>
                <a:lnTo>
                  <a:pt x="3990722" y="4085122"/>
                </a:lnTo>
                <a:lnTo>
                  <a:pt x="3955393" y="4112796"/>
                </a:lnTo>
                <a:lnTo>
                  <a:pt x="3919634" y="4139940"/>
                </a:lnTo>
                <a:lnTo>
                  <a:pt x="3883453" y="4166550"/>
                </a:lnTo>
                <a:lnTo>
                  <a:pt x="3846855" y="4192619"/>
                </a:lnTo>
                <a:lnTo>
                  <a:pt x="3809846" y="4218142"/>
                </a:lnTo>
                <a:lnTo>
                  <a:pt x="3772432" y="4243112"/>
                </a:lnTo>
                <a:lnTo>
                  <a:pt x="3734618" y="4267524"/>
                </a:lnTo>
                <a:lnTo>
                  <a:pt x="3696411" y="4291371"/>
                </a:lnTo>
                <a:lnTo>
                  <a:pt x="3657816" y="4314648"/>
                </a:lnTo>
                <a:lnTo>
                  <a:pt x="3618840" y="4337350"/>
                </a:lnTo>
                <a:lnTo>
                  <a:pt x="3579489" y="4359469"/>
                </a:lnTo>
                <a:lnTo>
                  <a:pt x="3539767" y="4381001"/>
                </a:lnTo>
                <a:lnTo>
                  <a:pt x="3499681" y="4401939"/>
                </a:lnTo>
                <a:lnTo>
                  <a:pt x="3459238" y="4422277"/>
                </a:lnTo>
                <a:lnTo>
                  <a:pt x="3418442" y="4442010"/>
                </a:lnTo>
                <a:lnTo>
                  <a:pt x="3377300" y="4461131"/>
                </a:lnTo>
                <a:lnTo>
                  <a:pt x="3335818" y="4479635"/>
                </a:lnTo>
                <a:lnTo>
                  <a:pt x="3294001" y="4497516"/>
                </a:lnTo>
                <a:lnTo>
                  <a:pt x="3251855" y="4514768"/>
                </a:lnTo>
                <a:lnTo>
                  <a:pt x="3209387" y="4531385"/>
                </a:lnTo>
                <a:lnTo>
                  <a:pt x="3166602" y="4547361"/>
                </a:lnTo>
                <a:lnTo>
                  <a:pt x="3123506" y="4562691"/>
                </a:lnTo>
                <a:lnTo>
                  <a:pt x="3080105" y="4577368"/>
                </a:lnTo>
                <a:lnTo>
                  <a:pt x="3036405" y="4591386"/>
                </a:lnTo>
                <a:lnTo>
                  <a:pt x="2992411" y="4604740"/>
                </a:lnTo>
                <a:lnTo>
                  <a:pt x="2948130" y="4617423"/>
                </a:lnTo>
                <a:lnTo>
                  <a:pt x="2903568" y="4629431"/>
                </a:lnTo>
                <a:lnTo>
                  <a:pt x="2858730" y="4640756"/>
                </a:lnTo>
                <a:lnTo>
                  <a:pt x="2813623" y="4651393"/>
                </a:lnTo>
                <a:lnTo>
                  <a:pt x="2768251" y="4661337"/>
                </a:lnTo>
                <a:lnTo>
                  <a:pt x="2722622" y="4670581"/>
                </a:lnTo>
                <a:lnTo>
                  <a:pt x="2676740" y="4679119"/>
                </a:lnTo>
                <a:lnTo>
                  <a:pt x="2630613" y="4686945"/>
                </a:lnTo>
                <a:lnTo>
                  <a:pt x="2584245" y="4694054"/>
                </a:lnTo>
                <a:lnTo>
                  <a:pt x="2537643" y="4700440"/>
                </a:lnTo>
                <a:lnTo>
                  <a:pt x="2490812" y="4706097"/>
                </a:lnTo>
                <a:lnTo>
                  <a:pt x="2443759" y="4711018"/>
                </a:lnTo>
                <a:lnTo>
                  <a:pt x="2396489" y="4715199"/>
                </a:lnTo>
                <a:lnTo>
                  <a:pt x="2349008" y="4718633"/>
                </a:lnTo>
                <a:lnTo>
                  <a:pt x="2301322" y="4721313"/>
                </a:lnTo>
                <a:lnTo>
                  <a:pt x="2253438" y="4723236"/>
                </a:lnTo>
                <a:lnTo>
                  <a:pt x="2205360" y="4724393"/>
                </a:lnTo>
                <a:lnTo>
                  <a:pt x="2157095" y="4724781"/>
                </a:lnTo>
                <a:lnTo>
                  <a:pt x="2108831" y="4724393"/>
                </a:lnTo>
                <a:lnTo>
                  <a:pt x="2060755" y="4723236"/>
                </a:lnTo>
                <a:lnTo>
                  <a:pt x="2012872" y="4721313"/>
                </a:lnTo>
                <a:lnTo>
                  <a:pt x="1965188" y="4718633"/>
                </a:lnTo>
                <a:lnTo>
                  <a:pt x="1917709" y="4715199"/>
                </a:lnTo>
                <a:lnTo>
                  <a:pt x="1870440" y="4711018"/>
                </a:lnTo>
                <a:lnTo>
                  <a:pt x="1823388" y="4706097"/>
                </a:lnTo>
                <a:lnTo>
                  <a:pt x="1776559" y="4700440"/>
                </a:lnTo>
                <a:lnTo>
                  <a:pt x="1729958" y="4694054"/>
                </a:lnTo>
                <a:lnTo>
                  <a:pt x="1683592" y="4686945"/>
                </a:lnTo>
                <a:lnTo>
                  <a:pt x="1637465" y="4679119"/>
                </a:lnTo>
                <a:lnTo>
                  <a:pt x="1591585" y="4670581"/>
                </a:lnTo>
                <a:lnTo>
                  <a:pt x="1545957" y="4661337"/>
                </a:lnTo>
                <a:lnTo>
                  <a:pt x="1500586" y="4651393"/>
                </a:lnTo>
                <a:lnTo>
                  <a:pt x="1455479" y="4640756"/>
                </a:lnTo>
                <a:lnTo>
                  <a:pt x="1410642" y="4629431"/>
                </a:lnTo>
                <a:lnTo>
                  <a:pt x="1366081" y="4617423"/>
                </a:lnTo>
                <a:lnTo>
                  <a:pt x="1321801" y="4604740"/>
                </a:lnTo>
                <a:lnTo>
                  <a:pt x="1277808" y="4591386"/>
                </a:lnTo>
                <a:lnTo>
                  <a:pt x="1234108" y="4577368"/>
                </a:lnTo>
                <a:lnTo>
                  <a:pt x="1190708" y="4562691"/>
                </a:lnTo>
                <a:lnTo>
                  <a:pt x="1147613" y="4547361"/>
                </a:lnTo>
                <a:lnTo>
                  <a:pt x="1104828" y="4531385"/>
                </a:lnTo>
                <a:lnTo>
                  <a:pt x="1062360" y="4514768"/>
                </a:lnTo>
                <a:lnTo>
                  <a:pt x="1020215" y="4497516"/>
                </a:lnTo>
                <a:lnTo>
                  <a:pt x="978398" y="4479635"/>
                </a:lnTo>
                <a:lnTo>
                  <a:pt x="936916" y="4461131"/>
                </a:lnTo>
                <a:lnTo>
                  <a:pt x="895775" y="4442010"/>
                </a:lnTo>
                <a:lnTo>
                  <a:pt x="854979" y="4422277"/>
                </a:lnTo>
                <a:lnTo>
                  <a:pt x="814536" y="4401939"/>
                </a:lnTo>
                <a:lnTo>
                  <a:pt x="774450" y="4381001"/>
                </a:lnTo>
                <a:lnTo>
                  <a:pt x="734729" y="4359469"/>
                </a:lnTo>
                <a:lnTo>
                  <a:pt x="695377" y="4337350"/>
                </a:lnTo>
                <a:lnTo>
                  <a:pt x="656401" y="4314648"/>
                </a:lnTo>
                <a:lnTo>
                  <a:pt x="617806" y="4291371"/>
                </a:lnTo>
                <a:lnTo>
                  <a:pt x="579599" y="4267524"/>
                </a:lnTo>
                <a:lnTo>
                  <a:pt x="541785" y="4243112"/>
                </a:lnTo>
                <a:lnTo>
                  <a:pt x="504371" y="4218142"/>
                </a:lnTo>
                <a:lnTo>
                  <a:pt x="467362" y="4192619"/>
                </a:lnTo>
                <a:lnTo>
                  <a:pt x="430763" y="4166550"/>
                </a:lnTo>
                <a:lnTo>
                  <a:pt x="394582" y="4139940"/>
                </a:lnTo>
                <a:lnTo>
                  <a:pt x="358823" y="4112796"/>
                </a:lnTo>
                <a:lnTo>
                  <a:pt x="323494" y="4085122"/>
                </a:lnTo>
                <a:lnTo>
                  <a:pt x="288598" y="4056926"/>
                </a:lnTo>
                <a:lnTo>
                  <a:pt x="254143" y="4028212"/>
                </a:lnTo>
                <a:lnTo>
                  <a:pt x="220135" y="3998988"/>
                </a:lnTo>
                <a:lnTo>
                  <a:pt x="186579" y="3969257"/>
                </a:lnTo>
                <a:lnTo>
                  <a:pt x="153481" y="3939028"/>
                </a:lnTo>
                <a:lnTo>
                  <a:pt x="120847" y="3908305"/>
                </a:lnTo>
                <a:lnTo>
                  <a:pt x="88682" y="3877094"/>
                </a:lnTo>
                <a:lnTo>
                  <a:pt x="56994" y="3845401"/>
                </a:lnTo>
                <a:lnTo>
                  <a:pt x="25788" y="3813233"/>
                </a:lnTo>
                <a:lnTo>
                  <a:pt x="0" y="3785834"/>
                </a:lnTo>
              </a:path>
              <a:path w="6145530" h="5765800">
                <a:moveTo>
                  <a:pt x="238125" y="1775078"/>
                </a:moveTo>
                <a:lnTo>
                  <a:pt x="238713" y="1727080"/>
                </a:lnTo>
                <a:lnTo>
                  <a:pt x="240471" y="1679372"/>
                </a:lnTo>
                <a:lnTo>
                  <a:pt x="243384" y="1631967"/>
                </a:lnTo>
                <a:lnTo>
                  <a:pt x="247437" y="1584880"/>
                </a:lnTo>
                <a:lnTo>
                  <a:pt x="252619" y="1538123"/>
                </a:lnTo>
                <a:lnTo>
                  <a:pt x="258914" y="1491712"/>
                </a:lnTo>
                <a:lnTo>
                  <a:pt x="266309" y="1445659"/>
                </a:lnTo>
                <a:lnTo>
                  <a:pt x="274790" y="1399979"/>
                </a:lnTo>
                <a:lnTo>
                  <a:pt x="284344" y="1354685"/>
                </a:lnTo>
                <a:lnTo>
                  <a:pt x="294957" y="1309790"/>
                </a:lnTo>
                <a:lnTo>
                  <a:pt x="306615" y="1265309"/>
                </a:lnTo>
                <a:lnTo>
                  <a:pt x="319304" y="1221256"/>
                </a:lnTo>
                <a:lnTo>
                  <a:pt x="333011" y="1177643"/>
                </a:lnTo>
                <a:lnTo>
                  <a:pt x="347722" y="1134485"/>
                </a:lnTo>
                <a:lnTo>
                  <a:pt x="363423" y="1091796"/>
                </a:lnTo>
                <a:lnTo>
                  <a:pt x="380101" y="1049588"/>
                </a:lnTo>
                <a:lnTo>
                  <a:pt x="397741" y="1007877"/>
                </a:lnTo>
                <a:lnTo>
                  <a:pt x="416330" y="966675"/>
                </a:lnTo>
                <a:lnTo>
                  <a:pt x="435854" y="925997"/>
                </a:lnTo>
                <a:lnTo>
                  <a:pt x="456300" y="885856"/>
                </a:lnTo>
                <a:lnTo>
                  <a:pt x="477654" y="846265"/>
                </a:lnTo>
                <a:lnTo>
                  <a:pt x="499902" y="807240"/>
                </a:lnTo>
                <a:lnTo>
                  <a:pt x="523030" y="768792"/>
                </a:lnTo>
                <a:lnTo>
                  <a:pt x="547024" y="730937"/>
                </a:lnTo>
                <a:lnTo>
                  <a:pt x="571872" y="693687"/>
                </a:lnTo>
                <a:lnTo>
                  <a:pt x="597558" y="657057"/>
                </a:lnTo>
                <a:lnTo>
                  <a:pt x="624070" y="621061"/>
                </a:lnTo>
                <a:lnTo>
                  <a:pt x="651394" y="585711"/>
                </a:lnTo>
                <a:lnTo>
                  <a:pt x="679515" y="551022"/>
                </a:lnTo>
                <a:lnTo>
                  <a:pt x="708421" y="517007"/>
                </a:lnTo>
                <a:lnTo>
                  <a:pt x="738097" y="483681"/>
                </a:lnTo>
                <a:lnTo>
                  <a:pt x="768530" y="451056"/>
                </a:lnTo>
                <a:lnTo>
                  <a:pt x="799706" y="419147"/>
                </a:lnTo>
                <a:lnTo>
                  <a:pt x="831611" y="387968"/>
                </a:lnTo>
                <a:lnTo>
                  <a:pt x="864232" y="357531"/>
                </a:lnTo>
                <a:lnTo>
                  <a:pt x="897554" y="327852"/>
                </a:lnTo>
                <a:lnTo>
                  <a:pt x="931564" y="298943"/>
                </a:lnTo>
                <a:lnTo>
                  <a:pt x="966249" y="270818"/>
                </a:lnTo>
                <a:lnTo>
                  <a:pt x="1001595" y="243491"/>
                </a:lnTo>
                <a:lnTo>
                  <a:pt x="1037587" y="216976"/>
                </a:lnTo>
                <a:lnTo>
                  <a:pt x="1074212" y="191287"/>
                </a:lnTo>
                <a:lnTo>
                  <a:pt x="1111457" y="166437"/>
                </a:lnTo>
                <a:lnTo>
                  <a:pt x="1149307" y="142439"/>
                </a:lnTo>
                <a:lnTo>
                  <a:pt x="1187750" y="119309"/>
                </a:lnTo>
                <a:lnTo>
                  <a:pt x="1226770" y="97059"/>
                </a:lnTo>
                <a:lnTo>
                  <a:pt x="1266355" y="75703"/>
                </a:lnTo>
                <a:lnTo>
                  <a:pt x="1306491" y="55255"/>
                </a:lnTo>
                <a:lnTo>
                  <a:pt x="1347164" y="35728"/>
                </a:lnTo>
                <a:lnTo>
                  <a:pt x="1388360" y="17137"/>
                </a:lnTo>
                <a:lnTo>
                  <a:pt x="1428873" y="0"/>
                </a:lnTo>
              </a:path>
              <a:path w="6145530" h="5765800">
                <a:moveTo>
                  <a:pt x="2882107" y="0"/>
                </a:moveTo>
                <a:lnTo>
                  <a:pt x="2922624" y="17137"/>
                </a:lnTo>
                <a:lnTo>
                  <a:pt x="2963824" y="35728"/>
                </a:lnTo>
                <a:lnTo>
                  <a:pt x="3004500" y="55255"/>
                </a:lnTo>
                <a:lnTo>
                  <a:pt x="3044638" y="75703"/>
                </a:lnTo>
                <a:lnTo>
                  <a:pt x="3084226" y="97059"/>
                </a:lnTo>
                <a:lnTo>
                  <a:pt x="3123249" y="119309"/>
                </a:lnTo>
                <a:lnTo>
                  <a:pt x="3161694" y="142439"/>
                </a:lnTo>
                <a:lnTo>
                  <a:pt x="3199547" y="166437"/>
                </a:lnTo>
                <a:lnTo>
                  <a:pt x="3236794" y="191287"/>
                </a:lnTo>
                <a:lnTo>
                  <a:pt x="3273421" y="216976"/>
                </a:lnTo>
                <a:lnTo>
                  <a:pt x="3309415" y="243491"/>
                </a:lnTo>
                <a:lnTo>
                  <a:pt x="3344762" y="270818"/>
                </a:lnTo>
                <a:lnTo>
                  <a:pt x="3379448" y="298943"/>
                </a:lnTo>
                <a:lnTo>
                  <a:pt x="3413460" y="327852"/>
                </a:lnTo>
                <a:lnTo>
                  <a:pt x="3446784" y="357531"/>
                </a:lnTo>
                <a:lnTo>
                  <a:pt x="3479405" y="387968"/>
                </a:lnTo>
                <a:lnTo>
                  <a:pt x="3511311" y="419147"/>
                </a:lnTo>
                <a:lnTo>
                  <a:pt x="3542488" y="451056"/>
                </a:lnTo>
                <a:lnTo>
                  <a:pt x="3572922" y="483681"/>
                </a:lnTo>
                <a:lnTo>
                  <a:pt x="3602598" y="517007"/>
                </a:lnTo>
                <a:lnTo>
                  <a:pt x="3631504" y="551022"/>
                </a:lnTo>
                <a:lnTo>
                  <a:pt x="3659626" y="585711"/>
                </a:lnTo>
                <a:lnTo>
                  <a:pt x="3686950" y="621061"/>
                </a:lnTo>
                <a:lnTo>
                  <a:pt x="3713462" y="657057"/>
                </a:lnTo>
                <a:lnTo>
                  <a:pt x="3739149" y="693687"/>
                </a:lnTo>
                <a:lnTo>
                  <a:pt x="3763996" y="730937"/>
                </a:lnTo>
                <a:lnTo>
                  <a:pt x="3787991" y="768792"/>
                </a:lnTo>
                <a:lnTo>
                  <a:pt x="3811119" y="807240"/>
                </a:lnTo>
                <a:lnTo>
                  <a:pt x="3833367" y="846265"/>
                </a:lnTo>
                <a:lnTo>
                  <a:pt x="3854720" y="885856"/>
                </a:lnTo>
                <a:lnTo>
                  <a:pt x="3875166" y="925997"/>
                </a:lnTo>
                <a:lnTo>
                  <a:pt x="3894690" y="966675"/>
                </a:lnTo>
                <a:lnTo>
                  <a:pt x="3913279" y="1007877"/>
                </a:lnTo>
                <a:lnTo>
                  <a:pt x="3930918" y="1049588"/>
                </a:lnTo>
                <a:lnTo>
                  <a:pt x="3947595" y="1091796"/>
                </a:lnTo>
                <a:lnTo>
                  <a:pt x="3963296" y="1134485"/>
                </a:lnTo>
                <a:lnTo>
                  <a:pt x="3978006" y="1177643"/>
                </a:lnTo>
                <a:lnTo>
                  <a:pt x="3991713" y="1221256"/>
                </a:lnTo>
                <a:lnTo>
                  <a:pt x="4004402" y="1265309"/>
                </a:lnTo>
                <a:lnTo>
                  <a:pt x="4016059" y="1309790"/>
                </a:lnTo>
                <a:lnTo>
                  <a:pt x="4026672" y="1354685"/>
                </a:lnTo>
                <a:lnTo>
                  <a:pt x="4036225" y="1399979"/>
                </a:lnTo>
                <a:lnTo>
                  <a:pt x="4044706" y="1445659"/>
                </a:lnTo>
                <a:lnTo>
                  <a:pt x="4052101" y="1491712"/>
                </a:lnTo>
                <a:lnTo>
                  <a:pt x="4058396" y="1538123"/>
                </a:lnTo>
                <a:lnTo>
                  <a:pt x="4063577" y="1584880"/>
                </a:lnTo>
                <a:lnTo>
                  <a:pt x="4067631" y="1631967"/>
                </a:lnTo>
                <a:lnTo>
                  <a:pt x="4070543" y="1679372"/>
                </a:lnTo>
                <a:lnTo>
                  <a:pt x="4072301" y="1727080"/>
                </a:lnTo>
                <a:lnTo>
                  <a:pt x="4072890" y="1775078"/>
                </a:lnTo>
                <a:lnTo>
                  <a:pt x="4072301" y="1823083"/>
                </a:lnTo>
                <a:lnTo>
                  <a:pt x="4070543" y="1870797"/>
                </a:lnTo>
                <a:lnTo>
                  <a:pt x="4067631" y="1918207"/>
                </a:lnTo>
                <a:lnTo>
                  <a:pt x="4063577" y="1965299"/>
                </a:lnTo>
                <a:lnTo>
                  <a:pt x="4058396" y="2012060"/>
                </a:lnTo>
                <a:lnTo>
                  <a:pt x="4052101" y="2058476"/>
                </a:lnTo>
                <a:lnTo>
                  <a:pt x="4044706" y="2104534"/>
                </a:lnTo>
                <a:lnTo>
                  <a:pt x="4036225" y="2150219"/>
                </a:lnTo>
                <a:lnTo>
                  <a:pt x="4026672" y="2195517"/>
                </a:lnTo>
                <a:lnTo>
                  <a:pt x="4016059" y="2240416"/>
                </a:lnTo>
                <a:lnTo>
                  <a:pt x="4004402" y="2284901"/>
                </a:lnTo>
                <a:lnTo>
                  <a:pt x="3991713" y="2328959"/>
                </a:lnTo>
                <a:lnTo>
                  <a:pt x="3978006" y="2372575"/>
                </a:lnTo>
                <a:lnTo>
                  <a:pt x="3963296" y="2415737"/>
                </a:lnTo>
                <a:lnTo>
                  <a:pt x="3947595" y="2458430"/>
                </a:lnTo>
                <a:lnTo>
                  <a:pt x="3930918" y="2500641"/>
                </a:lnTo>
                <a:lnTo>
                  <a:pt x="3913279" y="2542355"/>
                </a:lnTo>
                <a:lnTo>
                  <a:pt x="3894690" y="2583560"/>
                </a:lnTo>
                <a:lnTo>
                  <a:pt x="3875166" y="2624241"/>
                </a:lnTo>
                <a:lnTo>
                  <a:pt x="3854720" y="2664385"/>
                </a:lnTo>
                <a:lnTo>
                  <a:pt x="3833367" y="2703978"/>
                </a:lnTo>
                <a:lnTo>
                  <a:pt x="3811119" y="2743007"/>
                </a:lnTo>
                <a:lnTo>
                  <a:pt x="3787991" y="2781457"/>
                </a:lnTo>
                <a:lnTo>
                  <a:pt x="3763996" y="2819314"/>
                </a:lnTo>
                <a:lnTo>
                  <a:pt x="3739149" y="2856566"/>
                </a:lnTo>
                <a:lnTo>
                  <a:pt x="3713462" y="2893198"/>
                </a:lnTo>
                <a:lnTo>
                  <a:pt x="3686950" y="2929197"/>
                </a:lnTo>
                <a:lnTo>
                  <a:pt x="3659626" y="2964549"/>
                </a:lnTo>
                <a:lnTo>
                  <a:pt x="3631504" y="2999240"/>
                </a:lnTo>
                <a:lnTo>
                  <a:pt x="3602598" y="3033256"/>
                </a:lnTo>
                <a:lnTo>
                  <a:pt x="3572922" y="3066584"/>
                </a:lnTo>
                <a:lnTo>
                  <a:pt x="3542488" y="3099211"/>
                </a:lnTo>
                <a:lnTo>
                  <a:pt x="3511311" y="3131121"/>
                </a:lnTo>
                <a:lnTo>
                  <a:pt x="3479405" y="3162302"/>
                </a:lnTo>
                <a:lnTo>
                  <a:pt x="3446784" y="3192740"/>
                </a:lnTo>
                <a:lnTo>
                  <a:pt x="3413460" y="3222420"/>
                </a:lnTo>
                <a:lnTo>
                  <a:pt x="3379448" y="3251331"/>
                </a:lnTo>
                <a:lnTo>
                  <a:pt x="3344762" y="3279456"/>
                </a:lnTo>
                <a:lnTo>
                  <a:pt x="3309415" y="3306784"/>
                </a:lnTo>
                <a:lnTo>
                  <a:pt x="3273421" y="3333300"/>
                </a:lnTo>
                <a:lnTo>
                  <a:pt x="3236794" y="3358990"/>
                </a:lnTo>
                <a:lnTo>
                  <a:pt x="3199547" y="3383841"/>
                </a:lnTo>
                <a:lnTo>
                  <a:pt x="3161694" y="3407839"/>
                </a:lnTo>
                <a:lnTo>
                  <a:pt x="3123249" y="3430970"/>
                </a:lnTo>
                <a:lnTo>
                  <a:pt x="3084226" y="3453221"/>
                </a:lnTo>
                <a:lnTo>
                  <a:pt x="3044638" y="3474578"/>
                </a:lnTo>
                <a:lnTo>
                  <a:pt x="3004500" y="3495026"/>
                </a:lnTo>
                <a:lnTo>
                  <a:pt x="2963824" y="3514553"/>
                </a:lnTo>
                <a:lnTo>
                  <a:pt x="2922624" y="3533144"/>
                </a:lnTo>
                <a:lnTo>
                  <a:pt x="2880915" y="3550787"/>
                </a:lnTo>
                <a:lnTo>
                  <a:pt x="2838710" y="3567466"/>
                </a:lnTo>
                <a:lnTo>
                  <a:pt x="2796022" y="3583169"/>
                </a:lnTo>
                <a:lnTo>
                  <a:pt x="2752866" y="3597882"/>
                </a:lnTo>
                <a:lnTo>
                  <a:pt x="2709255" y="3611590"/>
                </a:lnTo>
                <a:lnTo>
                  <a:pt x="2665203" y="3624281"/>
                </a:lnTo>
                <a:lnTo>
                  <a:pt x="2620724" y="3635940"/>
                </a:lnTo>
                <a:lnTo>
                  <a:pt x="2575831" y="3646554"/>
                </a:lnTo>
                <a:lnTo>
                  <a:pt x="2530538" y="3656109"/>
                </a:lnTo>
                <a:lnTo>
                  <a:pt x="2484859" y="3664591"/>
                </a:lnTo>
                <a:lnTo>
                  <a:pt x="2438807" y="3671987"/>
                </a:lnTo>
                <a:lnTo>
                  <a:pt x="2392396" y="3678283"/>
                </a:lnTo>
                <a:lnTo>
                  <a:pt x="2345641" y="3683465"/>
                </a:lnTo>
                <a:lnTo>
                  <a:pt x="2298554" y="3687519"/>
                </a:lnTo>
                <a:lnTo>
                  <a:pt x="2251150" y="3690432"/>
                </a:lnTo>
                <a:lnTo>
                  <a:pt x="2203442" y="3692190"/>
                </a:lnTo>
                <a:lnTo>
                  <a:pt x="2155444" y="3692779"/>
                </a:lnTo>
                <a:lnTo>
                  <a:pt x="2107453" y="3692190"/>
                </a:lnTo>
                <a:lnTo>
                  <a:pt x="2059753" y="3690432"/>
                </a:lnTo>
                <a:lnTo>
                  <a:pt x="2012356" y="3687519"/>
                </a:lnTo>
                <a:lnTo>
                  <a:pt x="1965276" y="3683465"/>
                </a:lnTo>
                <a:lnTo>
                  <a:pt x="1918527" y="3678283"/>
                </a:lnTo>
                <a:lnTo>
                  <a:pt x="1872123" y="3671987"/>
                </a:lnTo>
                <a:lnTo>
                  <a:pt x="1826078" y="3664591"/>
                </a:lnTo>
                <a:lnTo>
                  <a:pt x="1780404" y="3656109"/>
                </a:lnTo>
                <a:lnTo>
                  <a:pt x="1735117" y="3646554"/>
                </a:lnTo>
                <a:lnTo>
                  <a:pt x="1690229" y="3635940"/>
                </a:lnTo>
                <a:lnTo>
                  <a:pt x="1645755" y="3624281"/>
                </a:lnTo>
                <a:lnTo>
                  <a:pt x="1601708" y="3611590"/>
                </a:lnTo>
                <a:lnTo>
                  <a:pt x="1558101" y="3597882"/>
                </a:lnTo>
                <a:lnTo>
                  <a:pt x="1514950" y="3583169"/>
                </a:lnTo>
                <a:lnTo>
                  <a:pt x="1472266" y="3567466"/>
                </a:lnTo>
                <a:lnTo>
                  <a:pt x="1430065" y="3550787"/>
                </a:lnTo>
                <a:lnTo>
                  <a:pt x="1388360" y="3533144"/>
                </a:lnTo>
                <a:lnTo>
                  <a:pt x="1347164" y="3514553"/>
                </a:lnTo>
                <a:lnTo>
                  <a:pt x="1306491" y="3495026"/>
                </a:lnTo>
                <a:lnTo>
                  <a:pt x="1266355" y="3474578"/>
                </a:lnTo>
                <a:lnTo>
                  <a:pt x="1226770" y="3453221"/>
                </a:lnTo>
                <a:lnTo>
                  <a:pt x="1187750" y="3430970"/>
                </a:lnTo>
                <a:lnTo>
                  <a:pt x="1149307" y="3407839"/>
                </a:lnTo>
                <a:lnTo>
                  <a:pt x="1111457" y="3383841"/>
                </a:lnTo>
                <a:lnTo>
                  <a:pt x="1074212" y="3358990"/>
                </a:lnTo>
                <a:lnTo>
                  <a:pt x="1037587" y="3333300"/>
                </a:lnTo>
                <a:lnTo>
                  <a:pt x="1001595" y="3306784"/>
                </a:lnTo>
                <a:lnTo>
                  <a:pt x="966249" y="3279456"/>
                </a:lnTo>
                <a:lnTo>
                  <a:pt x="931564" y="3251331"/>
                </a:lnTo>
                <a:lnTo>
                  <a:pt x="897554" y="3222420"/>
                </a:lnTo>
                <a:lnTo>
                  <a:pt x="864232" y="3192740"/>
                </a:lnTo>
                <a:lnTo>
                  <a:pt x="831611" y="3162302"/>
                </a:lnTo>
                <a:lnTo>
                  <a:pt x="799706" y="3131121"/>
                </a:lnTo>
                <a:lnTo>
                  <a:pt x="768530" y="3099211"/>
                </a:lnTo>
                <a:lnTo>
                  <a:pt x="738097" y="3066584"/>
                </a:lnTo>
                <a:lnTo>
                  <a:pt x="708421" y="3033256"/>
                </a:lnTo>
                <a:lnTo>
                  <a:pt x="679515" y="2999240"/>
                </a:lnTo>
                <a:lnTo>
                  <a:pt x="651394" y="2964549"/>
                </a:lnTo>
                <a:lnTo>
                  <a:pt x="624070" y="2929197"/>
                </a:lnTo>
                <a:lnTo>
                  <a:pt x="597558" y="2893198"/>
                </a:lnTo>
                <a:lnTo>
                  <a:pt x="571872" y="2856566"/>
                </a:lnTo>
                <a:lnTo>
                  <a:pt x="547024" y="2819314"/>
                </a:lnTo>
                <a:lnTo>
                  <a:pt x="523030" y="2781457"/>
                </a:lnTo>
                <a:lnTo>
                  <a:pt x="499902" y="2743007"/>
                </a:lnTo>
                <a:lnTo>
                  <a:pt x="477654" y="2703978"/>
                </a:lnTo>
                <a:lnTo>
                  <a:pt x="456300" y="2664385"/>
                </a:lnTo>
                <a:lnTo>
                  <a:pt x="435854" y="2624241"/>
                </a:lnTo>
                <a:lnTo>
                  <a:pt x="416330" y="2583560"/>
                </a:lnTo>
                <a:lnTo>
                  <a:pt x="397741" y="2542355"/>
                </a:lnTo>
                <a:lnTo>
                  <a:pt x="380101" y="2500641"/>
                </a:lnTo>
                <a:lnTo>
                  <a:pt x="363423" y="2458430"/>
                </a:lnTo>
                <a:lnTo>
                  <a:pt x="347722" y="2415737"/>
                </a:lnTo>
                <a:lnTo>
                  <a:pt x="333011" y="2372575"/>
                </a:lnTo>
                <a:lnTo>
                  <a:pt x="319304" y="2328959"/>
                </a:lnTo>
                <a:lnTo>
                  <a:pt x="306615" y="2284901"/>
                </a:lnTo>
                <a:lnTo>
                  <a:pt x="294957" y="2240416"/>
                </a:lnTo>
                <a:lnTo>
                  <a:pt x="284344" y="2195517"/>
                </a:lnTo>
                <a:lnTo>
                  <a:pt x="274790" y="2150219"/>
                </a:lnTo>
                <a:lnTo>
                  <a:pt x="266309" y="2104534"/>
                </a:lnTo>
                <a:lnTo>
                  <a:pt x="258914" y="2058476"/>
                </a:lnTo>
                <a:lnTo>
                  <a:pt x="252619" y="2012060"/>
                </a:lnTo>
                <a:lnTo>
                  <a:pt x="247437" y="1965299"/>
                </a:lnTo>
                <a:lnTo>
                  <a:pt x="243384" y="1918207"/>
                </a:lnTo>
                <a:lnTo>
                  <a:pt x="240471" y="1870797"/>
                </a:lnTo>
                <a:lnTo>
                  <a:pt x="238713" y="1823083"/>
                </a:lnTo>
                <a:lnTo>
                  <a:pt x="238125" y="1775078"/>
                </a:lnTo>
              </a:path>
              <a:path w="6145530" h="5765800">
                <a:moveTo>
                  <a:pt x="5731132" y="0"/>
                </a:moveTo>
                <a:lnTo>
                  <a:pt x="5762248" y="63964"/>
                </a:lnTo>
                <a:lnTo>
                  <a:pt x="5781426" y="104996"/>
                </a:lnTo>
                <a:lnTo>
                  <a:pt x="5800151" y="146280"/>
                </a:lnTo>
                <a:lnTo>
                  <a:pt x="5818420" y="187812"/>
                </a:lnTo>
                <a:lnTo>
                  <a:pt x="5836229" y="229589"/>
                </a:lnTo>
                <a:lnTo>
                  <a:pt x="5853575" y="271609"/>
                </a:lnTo>
                <a:lnTo>
                  <a:pt x="5870456" y="313867"/>
                </a:lnTo>
                <a:lnTo>
                  <a:pt x="5886867" y="356362"/>
                </a:lnTo>
                <a:lnTo>
                  <a:pt x="5902807" y="399088"/>
                </a:lnTo>
                <a:lnTo>
                  <a:pt x="5918270" y="442045"/>
                </a:lnTo>
                <a:lnTo>
                  <a:pt x="5933256" y="485227"/>
                </a:lnTo>
                <a:lnTo>
                  <a:pt x="5947759" y="528632"/>
                </a:lnTo>
                <a:lnTo>
                  <a:pt x="5961777" y="572257"/>
                </a:lnTo>
                <a:lnTo>
                  <a:pt x="5975307" y="616099"/>
                </a:lnTo>
                <a:lnTo>
                  <a:pt x="5988346" y="660154"/>
                </a:lnTo>
                <a:lnTo>
                  <a:pt x="6000890" y="704419"/>
                </a:lnTo>
                <a:lnTo>
                  <a:pt x="6012936" y="748891"/>
                </a:lnTo>
                <a:lnTo>
                  <a:pt x="6024481" y="793567"/>
                </a:lnTo>
                <a:lnTo>
                  <a:pt x="6035522" y="838444"/>
                </a:lnTo>
                <a:lnTo>
                  <a:pt x="6046055" y="883518"/>
                </a:lnTo>
                <a:lnTo>
                  <a:pt x="6056078" y="928786"/>
                </a:lnTo>
                <a:lnTo>
                  <a:pt x="6065587" y="974245"/>
                </a:lnTo>
                <a:lnTo>
                  <a:pt x="6074579" y="1019892"/>
                </a:lnTo>
                <a:lnTo>
                  <a:pt x="6083051" y="1065723"/>
                </a:lnTo>
                <a:lnTo>
                  <a:pt x="6090999" y="1111736"/>
                </a:lnTo>
                <a:lnTo>
                  <a:pt x="6098421" y="1157927"/>
                </a:lnTo>
                <a:lnTo>
                  <a:pt x="6105313" y="1204293"/>
                </a:lnTo>
                <a:lnTo>
                  <a:pt x="6111672" y="1250831"/>
                </a:lnTo>
                <a:lnTo>
                  <a:pt x="6117495" y="1297538"/>
                </a:lnTo>
                <a:lnTo>
                  <a:pt x="6122778" y="1344410"/>
                </a:lnTo>
                <a:lnTo>
                  <a:pt x="6127519" y="1391444"/>
                </a:lnTo>
                <a:lnTo>
                  <a:pt x="6131714" y="1438637"/>
                </a:lnTo>
                <a:lnTo>
                  <a:pt x="6135360" y="1485986"/>
                </a:lnTo>
                <a:lnTo>
                  <a:pt x="6138454" y="1533488"/>
                </a:lnTo>
                <a:lnTo>
                  <a:pt x="6140993" y="1581139"/>
                </a:lnTo>
                <a:lnTo>
                  <a:pt x="6142973" y="1628936"/>
                </a:lnTo>
                <a:lnTo>
                  <a:pt x="6144391" y="1676876"/>
                </a:lnTo>
                <a:lnTo>
                  <a:pt x="6145244" y="1724957"/>
                </a:lnTo>
                <a:lnTo>
                  <a:pt x="6145530" y="1773174"/>
                </a:lnTo>
                <a:lnTo>
                  <a:pt x="6145244" y="1821393"/>
                </a:lnTo>
                <a:lnTo>
                  <a:pt x="6144391" y="1869476"/>
                </a:lnTo>
                <a:lnTo>
                  <a:pt x="6142973" y="1917419"/>
                </a:lnTo>
                <a:lnTo>
                  <a:pt x="6140993" y="1965219"/>
                </a:lnTo>
                <a:lnTo>
                  <a:pt x="6138454" y="2012873"/>
                </a:lnTo>
                <a:lnTo>
                  <a:pt x="6135360" y="2060377"/>
                </a:lnTo>
                <a:lnTo>
                  <a:pt x="6131714" y="2107728"/>
                </a:lnTo>
                <a:lnTo>
                  <a:pt x="6127519" y="2154924"/>
                </a:lnTo>
                <a:lnTo>
                  <a:pt x="6122778" y="2201961"/>
                </a:lnTo>
                <a:lnTo>
                  <a:pt x="6117495" y="2248835"/>
                </a:lnTo>
                <a:lnTo>
                  <a:pt x="6111672" y="2295544"/>
                </a:lnTo>
                <a:lnTo>
                  <a:pt x="6105313" y="2342084"/>
                </a:lnTo>
                <a:lnTo>
                  <a:pt x="6098421" y="2388453"/>
                </a:lnTo>
                <a:lnTo>
                  <a:pt x="6090999" y="2434646"/>
                </a:lnTo>
                <a:lnTo>
                  <a:pt x="6083051" y="2480661"/>
                </a:lnTo>
                <a:lnTo>
                  <a:pt x="6074579" y="2526495"/>
                </a:lnTo>
                <a:lnTo>
                  <a:pt x="6065587" y="2572144"/>
                </a:lnTo>
                <a:lnTo>
                  <a:pt x="6056078" y="2617605"/>
                </a:lnTo>
                <a:lnTo>
                  <a:pt x="6046055" y="2662875"/>
                </a:lnTo>
                <a:lnTo>
                  <a:pt x="6035522" y="2707951"/>
                </a:lnTo>
                <a:lnTo>
                  <a:pt x="6024481" y="2752830"/>
                </a:lnTo>
                <a:lnTo>
                  <a:pt x="6012936" y="2797508"/>
                </a:lnTo>
                <a:lnTo>
                  <a:pt x="6000890" y="2841982"/>
                </a:lnTo>
                <a:lnTo>
                  <a:pt x="5988346" y="2886249"/>
                </a:lnTo>
                <a:lnTo>
                  <a:pt x="5975307" y="2930306"/>
                </a:lnTo>
                <a:lnTo>
                  <a:pt x="5961777" y="2974149"/>
                </a:lnTo>
                <a:lnTo>
                  <a:pt x="5947759" y="3017776"/>
                </a:lnTo>
                <a:lnTo>
                  <a:pt x="5933256" y="3061183"/>
                </a:lnTo>
                <a:lnTo>
                  <a:pt x="5918270" y="3104367"/>
                </a:lnTo>
                <a:lnTo>
                  <a:pt x="5902807" y="3147325"/>
                </a:lnTo>
                <a:lnTo>
                  <a:pt x="5886867" y="3190054"/>
                </a:lnTo>
                <a:lnTo>
                  <a:pt x="5870456" y="3232549"/>
                </a:lnTo>
                <a:lnTo>
                  <a:pt x="5853575" y="3274810"/>
                </a:lnTo>
                <a:lnTo>
                  <a:pt x="5836229" y="3316831"/>
                </a:lnTo>
                <a:lnTo>
                  <a:pt x="5818420" y="3358610"/>
                </a:lnTo>
                <a:lnTo>
                  <a:pt x="5800151" y="3400143"/>
                </a:lnTo>
                <a:lnTo>
                  <a:pt x="5781426" y="3441428"/>
                </a:lnTo>
                <a:lnTo>
                  <a:pt x="5762248" y="3482462"/>
                </a:lnTo>
                <a:lnTo>
                  <a:pt x="5742620" y="3523240"/>
                </a:lnTo>
                <a:lnTo>
                  <a:pt x="5722546" y="3563760"/>
                </a:lnTo>
                <a:lnTo>
                  <a:pt x="5702028" y="3604019"/>
                </a:lnTo>
                <a:lnTo>
                  <a:pt x="5681069" y="3644013"/>
                </a:lnTo>
                <a:lnTo>
                  <a:pt x="5659674" y="3683740"/>
                </a:lnTo>
                <a:lnTo>
                  <a:pt x="5637844" y="3723195"/>
                </a:lnTo>
                <a:lnTo>
                  <a:pt x="5615584" y="3762377"/>
                </a:lnTo>
                <a:lnTo>
                  <a:pt x="5592897" y="3801281"/>
                </a:lnTo>
                <a:lnTo>
                  <a:pt x="5569785" y="3839904"/>
                </a:lnTo>
                <a:lnTo>
                  <a:pt x="5546252" y="3878244"/>
                </a:lnTo>
                <a:lnTo>
                  <a:pt x="5522301" y="3916297"/>
                </a:lnTo>
                <a:lnTo>
                  <a:pt x="5497935" y="3954060"/>
                </a:lnTo>
                <a:lnTo>
                  <a:pt x="5473158" y="3991529"/>
                </a:lnTo>
                <a:lnTo>
                  <a:pt x="5447973" y="4028702"/>
                </a:lnTo>
                <a:lnTo>
                  <a:pt x="5422382" y="4065575"/>
                </a:lnTo>
                <a:lnTo>
                  <a:pt x="5396389" y="4102145"/>
                </a:lnTo>
                <a:lnTo>
                  <a:pt x="5369998" y="4138410"/>
                </a:lnTo>
                <a:lnTo>
                  <a:pt x="5343211" y="4174365"/>
                </a:lnTo>
                <a:lnTo>
                  <a:pt x="5316032" y="4210007"/>
                </a:lnTo>
                <a:lnTo>
                  <a:pt x="5288463" y="4245334"/>
                </a:lnTo>
                <a:lnTo>
                  <a:pt x="5260509" y="4280341"/>
                </a:lnTo>
                <a:lnTo>
                  <a:pt x="5232172" y="4315027"/>
                </a:lnTo>
                <a:lnTo>
                  <a:pt x="5203455" y="4349388"/>
                </a:lnTo>
                <a:lnTo>
                  <a:pt x="5174362" y="4383419"/>
                </a:lnTo>
                <a:lnTo>
                  <a:pt x="5144896" y="4417120"/>
                </a:lnTo>
                <a:lnTo>
                  <a:pt x="5115060" y="4450485"/>
                </a:lnTo>
                <a:lnTo>
                  <a:pt x="5084857" y="4483512"/>
                </a:lnTo>
                <a:lnTo>
                  <a:pt x="5054290" y="4516198"/>
                </a:lnTo>
                <a:lnTo>
                  <a:pt x="5023363" y="4548540"/>
                </a:lnTo>
                <a:lnTo>
                  <a:pt x="4992079" y="4580534"/>
                </a:lnTo>
                <a:lnTo>
                  <a:pt x="4960441" y="4612177"/>
                </a:lnTo>
                <a:lnTo>
                  <a:pt x="4928452" y="4643466"/>
                </a:lnTo>
                <a:lnTo>
                  <a:pt x="4896115" y="4674398"/>
                </a:lnTo>
                <a:lnTo>
                  <a:pt x="4863434" y="4704969"/>
                </a:lnTo>
                <a:lnTo>
                  <a:pt x="4830412" y="4735176"/>
                </a:lnTo>
                <a:lnTo>
                  <a:pt x="4797052" y="4765017"/>
                </a:lnTo>
                <a:lnTo>
                  <a:pt x="4763357" y="4794488"/>
                </a:lnTo>
                <a:lnTo>
                  <a:pt x="4729330" y="4823585"/>
                </a:lnTo>
                <a:lnTo>
                  <a:pt x="4694975" y="4852306"/>
                </a:lnTo>
                <a:lnTo>
                  <a:pt x="4660295" y="4880648"/>
                </a:lnTo>
                <a:lnTo>
                  <a:pt x="4625293" y="4908607"/>
                </a:lnTo>
                <a:lnTo>
                  <a:pt x="4589971" y="4936179"/>
                </a:lnTo>
                <a:lnTo>
                  <a:pt x="4554335" y="4963362"/>
                </a:lnTo>
                <a:lnTo>
                  <a:pt x="4518385" y="4990153"/>
                </a:lnTo>
                <a:lnTo>
                  <a:pt x="4482127" y="5016549"/>
                </a:lnTo>
                <a:lnTo>
                  <a:pt x="4445562" y="5042545"/>
                </a:lnTo>
                <a:lnTo>
                  <a:pt x="4408695" y="5068140"/>
                </a:lnTo>
                <a:lnTo>
                  <a:pt x="4371528" y="5093329"/>
                </a:lnTo>
                <a:lnTo>
                  <a:pt x="4334064" y="5118110"/>
                </a:lnTo>
                <a:lnTo>
                  <a:pt x="4296308" y="5142479"/>
                </a:lnTo>
                <a:lnTo>
                  <a:pt x="4258261" y="5166434"/>
                </a:lnTo>
                <a:lnTo>
                  <a:pt x="4219927" y="5189970"/>
                </a:lnTo>
                <a:lnTo>
                  <a:pt x="4181310" y="5213086"/>
                </a:lnTo>
                <a:lnTo>
                  <a:pt x="4142412" y="5235777"/>
                </a:lnTo>
                <a:lnTo>
                  <a:pt x="4103237" y="5258040"/>
                </a:lnTo>
                <a:lnTo>
                  <a:pt x="4063787" y="5279873"/>
                </a:lnTo>
                <a:lnTo>
                  <a:pt x="4024067" y="5301271"/>
                </a:lnTo>
                <a:lnTo>
                  <a:pt x="3984079" y="5322233"/>
                </a:lnTo>
                <a:lnTo>
                  <a:pt x="3943827" y="5342754"/>
                </a:lnTo>
                <a:lnTo>
                  <a:pt x="3903313" y="5362831"/>
                </a:lnTo>
                <a:lnTo>
                  <a:pt x="3862542" y="5382462"/>
                </a:lnTo>
                <a:lnTo>
                  <a:pt x="3821515" y="5401643"/>
                </a:lnTo>
                <a:lnTo>
                  <a:pt x="3780237" y="5420371"/>
                </a:lnTo>
                <a:lnTo>
                  <a:pt x="3738710" y="5438642"/>
                </a:lnTo>
                <a:lnTo>
                  <a:pt x="3696937" y="5456454"/>
                </a:lnTo>
                <a:lnTo>
                  <a:pt x="3654923" y="5473803"/>
                </a:lnTo>
                <a:lnTo>
                  <a:pt x="3612670" y="5490686"/>
                </a:lnTo>
                <a:lnTo>
                  <a:pt x="3570181" y="5507100"/>
                </a:lnTo>
                <a:lnTo>
                  <a:pt x="3527459" y="5523041"/>
                </a:lnTo>
                <a:lnTo>
                  <a:pt x="3484508" y="5538507"/>
                </a:lnTo>
                <a:lnTo>
                  <a:pt x="3441331" y="5553495"/>
                </a:lnTo>
                <a:lnTo>
                  <a:pt x="3397932" y="5568000"/>
                </a:lnTo>
                <a:lnTo>
                  <a:pt x="3354312" y="5582021"/>
                </a:lnTo>
                <a:lnTo>
                  <a:pt x="3310476" y="5595553"/>
                </a:lnTo>
                <a:lnTo>
                  <a:pt x="3266426" y="5608593"/>
                </a:lnTo>
                <a:lnTo>
                  <a:pt x="3222166" y="5621139"/>
                </a:lnTo>
                <a:lnTo>
                  <a:pt x="3177699" y="5633187"/>
                </a:lnTo>
                <a:lnTo>
                  <a:pt x="3133029" y="5644733"/>
                </a:lnTo>
                <a:lnTo>
                  <a:pt x="3088158" y="5655776"/>
                </a:lnTo>
                <a:lnTo>
                  <a:pt x="3043089" y="5666311"/>
                </a:lnTo>
                <a:lnTo>
                  <a:pt x="2997827" y="5676335"/>
                </a:lnTo>
                <a:lnTo>
                  <a:pt x="2952373" y="5685846"/>
                </a:lnTo>
                <a:lnTo>
                  <a:pt x="2906732" y="5694839"/>
                </a:lnTo>
                <a:lnTo>
                  <a:pt x="2860906" y="5703312"/>
                </a:lnTo>
                <a:lnTo>
                  <a:pt x="2814898" y="5711261"/>
                </a:lnTo>
                <a:lnTo>
                  <a:pt x="2768713" y="5718684"/>
                </a:lnTo>
                <a:lnTo>
                  <a:pt x="2722352" y="5725577"/>
                </a:lnTo>
                <a:lnTo>
                  <a:pt x="2675820" y="5731937"/>
                </a:lnTo>
                <a:lnTo>
                  <a:pt x="2629119" y="5737761"/>
                </a:lnTo>
                <a:lnTo>
                  <a:pt x="2582252" y="5743045"/>
                </a:lnTo>
                <a:lnTo>
                  <a:pt x="2535224" y="5747787"/>
                </a:lnTo>
                <a:lnTo>
                  <a:pt x="2488036" y="5751982"/>
                </a:lnTo>
                <a:lnTo>
                  <a:pt x="2440693" y="5755629"/>
                </a:lnTo>
                <a:lnTo>
                  <a:pt x="2393197" y="5758723"/>
                </a:lnTo>
                <a:lnTo>
                  <a:pt x="2345551" y="5761262"/>
                </a:lnTo>
                <a:lnTo>
                  <a:pt x="2297759" y="5763242"/>
                </a:lnTo>
                <a:lnTo>
                  <a:pt x="2249824" y="5764661"/>
                </a:lnTo>
                <a:lnTo>
                  <a:pt x="2201750" y="5765514"/>
                </a:lnTo>
                <a:lnTo>
                  <a:pt x="2153539" y="5765800"/>
                </a:lnTo>
                <a:lnTo>
                  <a:pt x="2105329" y="5765514"/>
                </a:lnTo>
                <a:lnTo>
                  <a:pt x="2057257" y="5764661"/>
                </a:lnTo>
                <a:lnTo>
                  <a:pt x="2009324" y="5763242"/>
                </a:lnTo>
                <a:lnTo>
                  <a:pt x="1961535" y="5761262"/>
                </a:lnTo>
                <a:lnTo>
                  <a:pt x="1913891" y="5758723"/>
                </a:lnTo>
                <a:lnTo>
                  <a:pt x="1866397" y="5755629"/>
                </a:lnTo>
                <a:lnTo>
                  <a:pt x="1819056" y="5751982"/>
                </a:lnTo>
                <a:lnTo>
                  <a:pt x="1771871" y="5747787"/>
                </a:lnTo>
                <a:lnTo>
                  <a:pt x="1724844" y="5743045"/>
                </a:lnTo>
                <a:lnTo>
                  <a:pt x="1677980" y="5737761"/>
                </a:lnTo>
                <a:lnTo>
                  <a:pt x="1631281" y="5731937"/>
                </a:lnTo>
                <a:lnTo>
                  <a:pt x="1584750" y="5725577"/>
                </a:lnTo>
                <a:lnTo>
                  <a:pt x="1538391" y="5718684"/>
                </a:lnTo>
                <a:lnTo>
                  <a:pt x="1492208" y="5711261"/>
                </a:lnTo>
                <a:lnTo>
                  <a:pt x="1446202" y="5703312"/>
                </a:lnTo>
                <a:lnTo>
                  <a:pt x="1400378" y="5694839"/>
                </a:lnTo>
                <a:lnTo>
                  <a:pt x="1354739" y="5685846"/>
                </a:lnTo>
                <a:lnTo>
                  <a:pt x="1309287" y="5676335"/>
                </a:lnTo>
                <a:lnTo>
                  <a:pt x="1264026" y="5666311"/>
                </a:lnTo>
                <a:lnTo>
                  <a:pt x="1218959" y="5655776"/>
                </a:lnTo>
                <a:lnTo>
                  <a:pt x="1174090" y="5644733"/>
                </a:lnTo>
                <a:lnTo>
                  <a:pt x="1129421" y="5633187"/>
                </a:lnTo>
                <a:lnTo>
                  <a:pt x="1084956" y="5621139"/>
                </a:lnTo>
                <a:lnTo>
                  <a:pt x="1040698" y="5608593"/>
                </a:lnTo>
                <a:lnTo>
                  <a:pt x="996650" y="5595553"/>
                </a:lnTo>
                <a:lnTo>
                  <a:pt x="952816" y="5582021"/>
                </a:lnTo>
                <a:lnTo>
                  <a:pt x="909198" y="5568000"/>
                </a:lnTo>
                <a:lnTo>
                  <a:pt x="865799" y="5553495"/>
                </a:lnTo>
                <a:lnTo>
                  <a:pt x="822624" y="5538507"/>
                </a:lnTo>
                <a:lnTo>
                  <a:pt x="779674" y="5523041"/>
                </a:lnTo>
                <a:lnTo>
                  <a:pt x="736954" y="5507100"/>
                </a:lnTo>
                <a:lnTo>
                  <a:pt x="694467" y="5490686"/>
                </a:lnTo>
                <a:lnTo>
                  <a:pt x="652215" y="5473803"/>
                </a:lnTo>
                <a:lnTo>
                  <a:pt x="610202" y="5456454"/>
                </a:lnTo>
                <a:lnTo>
                  <a:pt x="568432" y="5438642"/>
                </a:lnTo>
                <a:lnTo>
                  <a:pt x="526906" y="5420371"/>
                </a:lnTo>
                <a:lnTo>
                  <a:pt x="485629" y="5401643"/>
                </a:lnTo>
                <a:lnTo>
                  <a:pt x="444604" y="5382462"/>
                </a:lnTo>
                <a:lnTo>
                  <a:pt x="403834" y="5362831"/>
                </a:lnTo>
                <a:lnTo>
                  <a:pt x="363321" y="5342754"/>
                </a:lnTo>
                <a:lnTo>
                  <a:pt x="323070" y="5322233"/>
                </a:lnTo>
                <a:lnTo>
                  <a:pt x="283084" y="5301271"/>
                </a:lnTo>
                <a:lnTo>
                  <a:pt x="243365" y="5279873"/>
                </a:lnTo>
                <a:lnTo>
                  <a:pt x="203917" y="5258040"/>
                </a:lnTo>
                <a:lnTo>
                  <a:pt x="164743" y="5235777"/>
                </a:lnTo>
                <a:lnTo>
                  <a:pt x="125846" y="5213086"/>
                </a:lnTo>
                <a:lnTo>
                  <a:pt x="87230" y="5189970"/>
                </a:lnTo>
                <a:lnTo>
                  <a:pt x="48898" y="5166434"/>
                </a:lnTo>
                <a:lnTo>
                  <a:pt x="10852" y="5142479"/>
                </a:lnTo>
                <a:lnTo>
                  <a:pt x="0" y="5135475"/>
                </a:lnTo>
              </a:path>
            </a:pathLst>
          </a:custGeom>
          <a:ln w="25400">
            <a:solidFill>
              <a:srgbClr val="252525"/>
            </a:solidFill>
          </a:ln>
        </p:spPr>
        <p:txBody>
          <a:bodyPr wrap="square" lIns="0" tIns="0" rIns="0" bIns="0" rtlCol="0"/>
          <a:lstStyle/>
          <a:p>
            <a:endParaRPr sz="1391" dirty="0"/>
          </a:p>
        </p:txBody>
      </p:sp>
      <p:sp>
        <p:nvSpPr>
          <p:cNvPr id="19" name="bg object 19"/>
          <p:cNvSpPr/>
          <p:nvPr/>
        </p:nvSpPr>
        <p:spPr>
          <a:xfrm>
            <a:off x="1466850" y="6183847"/>
            <a:ext cx="1990314" cy="127087"/>
          </a:xfrm>
          <a:custGeom>
            <a:avLst/>
            <a:gdLst/>
            <a:ahLst/>
            <a:cxnLst/>
            <a:rect l="l" t="t" r="r" b="b"/>
            <a:pathLst>
              <a:path w="1537970" h="164465">
                <a:moveTo>
                  <a:pt x="1537970" y="0"/>
                </a:moveTo>
                <a:lnTo>
                  <a:pt x="0" y="0"/>
                </a:lnTo>
                <a:lnTo>
                  <a:pt x="0" y="163855"/>
                </a:lnTo>
                <a:lnTo>
                  <a:pt x="1537970" y="163855"/>
                </a:lnTo>
                <a:lnTo>
                  <a:pt x="1537970" y="0"/>
                </a:lnTo>
                <a:close/>
              </a:path>
            </a:pathLst>
          </a:custGeom>
          <a:solidFill>
            <a:srgbClr val="FFFFFF"/>
          </a:solidFill>
        </p:spPr>
        <p:txBody>
          <a:bodyPr wrap="square" lIns="0" tIns="0" rIns="0" bIns="0" rtlCol="0"/>
          <a:lstStyle/>
          <a:p>
            <a:endParaRPr sz="1391" dirty="0"/>
          </a:p>
        </p:txBody>
      </p:sp>
      <p:sp>
        <p:nvSpPr>
          <p:cNvPr id="2" name="Holder 2"/>
          <p:cNvSpPr>
            <a:spLocks noGrp="1"/>
          </p:cNvSpPr>
          <p:nvPr>
            <p:ph type="title"/>
          </p:nvPr>
        </p:nvSpPr>
        <p:spPr>
          <a:xfrm>
            <a:off x="575629" y="721635"/>
            <a:ext cx="2452968" cy="451790"/>
          </a:xfrm>
        </p:spPr>
        <p:txBody>
          <a:bodyPr lIns="0" tIns="0" rIns="0" bIns="0"/>
          <a:lstStyle>
            <a:lvl1pPr>
              <a:defRPr sz="2936" b="0" i="0">
                <a:solidFill>
                  <a:schemeClr val="tx1"/>
                </a:solidFill>
                <a:latin typeface="Segoe UI Light"/>
                <a:cs typeface="Segoe UI Light"/>
              </a:defRPr>
            </a:lvl1pPr>
          </a:lstStyle>
          <a:p>
            <a:endParaRPr/>
          </a:p>
        </p:txBody>
      </p:sp>
      <p:sp>
        <p:nvSpPr>
          <p:cNvPr id="3" name="Holder 3"/>
          <p:cNvSpPr>
            <a:spLocks noGrp="1"/>
          </p:cNvSpPr>
          <p:nvPr>
            <p:ph sz="half" idx="2"/>
          </p:nvPr>
        </p:nvSpPr>
        <p:spPr>
          <a:xfrm>
            <a:off x="502920" y="1787652"/>
            <a:ext cx="4375404"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dirty="0"/>
          </a:p>
        </p:txBody>
      </p:sp>
      <p:sp>
        <p:nvSpPr>
          <p:cNvPr id="7" name="Holder 7"/>
          <p:cNvSpPr>
            <a:spLocks noGrp="1"/>
          </p:cNvSpPr>
          <p:nvPr>
            <p:ph type="sldNum" sz="quarter" idx="7"/>
          </p:nvPr>
        </p:nvSpPr>
        <p:spPr/>
        <p:txBody>
          <a:bodyPr lIns="0" tIns="0" rIns="0" bIns="0"/>
          <a:lstStyle>
            <a:lvl1pPr>
              <a:defRPr sz="850" b="0" i="0">
                <a:solidFill>
                  <a:schemeClr val="tx1"/>
                </a:solidFill>
                <a:latin typeface="Georgia"/>
                <a:cs typeface="Georgia"/>
              </a:defRPr>
            </a:lvl1pPr>
          </a:lstStyle>
          <a:p>
            <a:pPr marL="29440">
              <a:spcBef>
                <a:spcPts val="8"/>
              </a:spcBef>
            </a:pPr>
            <a:fld id="{81D60167-4931-47E6-BA6A-407CBD079E47}" type="slidenum">
              <a:rPr lang="en-US" smtClean="0"/>
              <a:pPr marL="29440">
                <a:spcBef>
                  <a:spcPts val="8"/>
                </a:spcBef>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575629" y="721635"/>
            <a:ext cx="2452968" cy="451790"/>
          </a:xfrm>
        </p:spPr>
        <p:txBody>
          <a:bodyPr lIns="0" tIns="0" rIns="0" bIns="0"/>
          <a:lstStyle>
            <a:lvl1pPr>
              <a:defRPr sz="2936" b="0" i="0">
                <a:solidFill>
                  <a:schemeClr val="tx1"/>
                </a:solidFill>
                <a:latin typeface="Segoe UI Light"/>
                <a:cs typeface="Segoe U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dirty="0"/>
          </a:p>
        </p:txBody>
      </p:sp>
      <p:sp>
        <p:nvSpPr>
          <p:cNvPr id="5" name="Holder 5"/>
          <p:cNvSpPr>
            <a:spLocks noGrp="1"/>
          </p:cNvSpPr>
          <p:nvPr>
            <p:ph type="sldNum" sz="quarter" idx="7"/>
          </p:nvPr>
        </p:nvSpPr>
        <p:spPr/>
        <p:txBody>
          <a:bodyPr lIns="0" tIns="0" rIns="0" bIns="0"/>
          <a:lstStyle>
            <a:lvl1pPr>
              <a:defRPr sz="850" b="0" i="0">
                <a:solidFill>
                  <a:schemeClr val="tx1"/>
                </a:solidFill>
                <a:latin typeface="Georgia"/>
                <a:cs typeface="Georgia"/>
              </a:defRPr>
            </a:lvl1pPr>
          </a:lstStyle>
          <a:p>
            <a:pPr marL="29440">
              <a:spcBef>
                <a:spcPts val="8"/>
              </a:spcBef>
            </a:pPr>
            <a:fld id="{81D60167-4931-47E6-BA6A-407CBD079E47}" type="slidenum">
              <a:rPr lang="en-US" smtClean="0"/>
              <a:pPr marL="29440">
                <a:spcBef>
                  <a:spcPts val="8"/>
                </a:spcBef>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8/16/2023</a:t>
            </a:fld>
            <a:endParaRPr lang="en-US" dirty="0"/>
          </a:p>
        </p:txBody>
      </p:sp>
      <p:sp>
        <p:nvSpPr>
          <p:cNvPr id="4" name="Holder 4"/>
          <p:cNvSpPr>
            <a:spLocks noGrp="1"/>
          </p:cNvSpPr>
          <p:nvPr>
            <p:ph type="sldNum" sz="quarter" idx="7"/>
          </p:nvPr>
        </p:nvSpPr>
        <p:spPr/>
        <p:txBody>
          <a:bodyPr lIns="0" tIns="0" rIns="0" bIns="0"/>
          <a:lstStyle>
            <a:lvl1pPr>
              <a:defRPr sz="850" b="0" i="0">
                <a:solidFill>
                  <a:schemeClr val="tx1"/>
                </a:solidFill>
                <a:latin typeface="Georgia"/>
                <a:cs typeface="Georgia"/>
              </a:defRPr>
            </a:lvl1pPr>
          </a:lstStyle>
          <a:p>
            <a:pPr marL="29440">
              <a:spcBef>
                <a:spcPts val="8"/>
              </a:spcBef>
            </a:pPr>
            <a:fld id="{81D60167-4931-47E6-BA6A-407CBD079E47}" type="slidenum">
              <a:rPr lang="en-US" smtClean="0"/>
              <a:pPr marL="29440">
                <a:spcBef>
                  <a:spcPts val="8"/>
                </a:spcBef>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75629" y="721635"/>
            <a:ext cx="2452968" cy="584775"/>
          </a:xfrm>
          <a:prstGeom prst="rect">
            <a:avLst/>
          </a:prstGeom>
        </p:spPr>
        <p:txBody>
          <a:bodyPr wrap="square" lIns="0" tIns="0" rIns="0" bIns="0">
            <a:spAutoFit/>
          </a:bodyPr>
          <a:lstStyle>
            <a:lvl1pPr>
              <a:defRPr sz="3800" b="0" i="0">
                <a:solidFill>
                  <a:schemeClr val="tx1"/>
                </a:solidFill>
                <a:latin typeface="Segoe UI Light"/>
                <a:cs typeface="Segoe UI Light"/>
              </a:defRPr>
            </a:lvl1pPr>
          </a:lstStyle>
          <a:p>
            <a:endParaRPr/>
          </a:p>
        </p:txBody>
      </p:sp>
      <p:sp>
        <p:nvSpPr>
          <p:cNvPr id="3" name="Holder 3"/>
          <p:cNvSpPr>
            <a:spLocks noGrp="1"/>
          </p:cNvSpPr>
          <p:nvPr>
            <p:ph type="body" idx="1"/>
          </p:nvPr>
        </p:nvSpPr>
        <p:spPr>
          <a:xfrm>
            <a:off x="575629" y="3569023"/>
            <a:ext cx="890714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419856" y="7228332"/>
            <a:ext cx="3218688" cy="276999"/>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502920" y="7228332"/>
            <a:ext cx="231343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8/16/2023</a:t>
            </a:fld>
            <a:endParaRPr lang="en-US" dirty="0"/>
          </a:p>
        </p:txBody>
      </p:sp>
      <p:sp>
        <p:nvSpPr>
          <p:cNvPr id="6" name="Holder 6"/>
          <p:cNvSpPr>
            <a:spLocks noGrp="1"/>
          </p:cNvSpPr>
          <p:nvPr>
            <p:ph type="sldNum" sz="quarter" idx="7"/>
          </p:nvPr>
        </p:nvSpPr>
        <p:spPr>
          <a:xfrm>
            <a:off x="4926644" y="7359171"/>
            <a:ext cx="207085" cy="130805"/>
          </a:xfrm>
          <a:prstGeom prst="rect">
            <a:avLst/>
          </a:prstGeom>
        </p:spPr>
        <p:txBody>
          <a:bodyPr wrap="square" lIns="0" tIns="0" rIns="0" bIns="0">
            <a:spAutoFit/>
          </a:bodyPr>
          <a:lstStyle>
            <a:lvl1pPr>
              <a:defRPr sz="850" b="0" i="0">
                <a:solidFill>
                  <a:schemeClr val="tx1"/>
                </a:solidFill>
                <a:latin typeface="Georgia"/>
                <a:cs typeface="Georgia"/>
              </a:defRPr>
            </a:lvl1pPr>
          </a:lstStyle>
          <a:p>
            <a:pPr marL="29440">
              <a:spcBef>
                <a:spcPts val="8"/>
              </a:spcBef>
            </a:pPr>
            <a:fld id="{81D60167-4931-47E6-BA6A-407CBD079E47}" type="slidenum">
              <a:rPr lang="en-US" smtClean="0"/>
              <a:pPr marL="29440">
                <a:spcBef>
                  <a:spcPts val="8"/>
                </a:spcBef>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353278">
        <a:defRPr>
          <a:latin typeface="+mn-lt"/>
          <a:ea typeface="+mn-ea"/>
          <a:cs typeface="+mn-cs"/>
        </a:defRPr>
      </a:lvl2pPr>
      <a:lvl3pPr marL="706557">
        <a:defRPr>
          <a:latin typeface="+mn-lt"/>
          <a:ea typeface="+mn-ea"/>
          <a:cs typeface="+mn-cs"/>
        </a:defRPr>
      </a:lvl3pPr>
      <a:lvl4pPr marL="1059835">
        <a:defRPr>
          <a:latin typeface="+mn-lt"/>
          <a:ea typeface="+mn-ea"/>
          <a:cs typeface="+mn-cs"/>
        </a:defRPr>
      </a:lvl4pPr>
      <a:lvl5pPr marL="1413114">
        <a:defRPr>
          <a:latin typeface="+mn-lt"/>
          <a:ea typeface="+mn-ea"/>
          <a:cs typeface="+mn-cs"/>
        </a:defRPr>
      </a:lvl5pPr>
      <a:lvl6pPr marL="1766392">
        <a:defRPr>
          <a:latin typeface="+mn-lt"/>
          <a:ea typeface="+mn-ea"/>
          <a:cs typeface="+mn-cs"/>
        </a:defRPr>
      </a:lvl6pPr>
      <a:lvl7pPr marL="2119671">
        <a:defRPr>
          <a:latin typeface="+mn-lt"/>
          <a:ea typeface="+mn-ea"/>
          <a:cs typeface="+mn-cs"/>
        </a:defRPr>
      </a:lvl7pPr>
      <a:lvl8pPr marL="2472949">
        <a:defRPr>
          <a:latin typeface="+mn-lt"/>
          <a:ea typeface="+mn-ea"/>
          <a:cs typeface="+mn-cs"/>
        </a:defRPr>
      </a:lvl8pPr>
      <a:lvl9pPr marL="2826228">
        <a:defRPr>
          <a:latin typeface="+mn-lt"/>
          <a:ea typeface="+mn-ea"/>
          <a:cs typeface="+mn-cs"/>
        </a:defRPr>
      </a:lvl9pPr>
    </p:bodyStyle>
    <p:otherStyle>
      <a:lvl1pPr marL="0">
        <a:defRPr>
          <a:latin typeface="+mn-lt"/>
          <a:ea typeface="+mn-ea"/>
          <a:cs typeface="+mn-cs"/>
        </a:defRPr>
      </a:lvl1pPr>
      <a:lvl2pPr marL="353278">
        <a:defRPr>
          <a:latin typeface="+mn-lt"/>
          <a:ea typeface="+mn-ea"/>
          <a:cs typeface="+mn-cs"/>
        </a:defRPr>
      </a:lvl2pPr>
      <a:lvl3pPr marL="706557">
        <a:defRPr>
          <a:latin typeface="+mn-lt"/>
          <a:ea typeface="+mn-ea"/>
          <a:cs typeface="+mn-cs"/>
        </a:defRPr>
      </a:lvl3pPr>
      <a:lvl4pPr marL="1059835">
        <a:defRPr>
          <a:latin typeface="+mn-lt"/>
          <a:ea typeface="+mn-ea"/>
          <a:cs typeface="+mn-cs"/>
        </a:defRPr>
      </a:lvl4pPr>
      <a:lvl5pPr marL="1413114">
        <a:defRPr>
          <a:latin typeface="+mn-lt"/>
          <a:ea typeface="+mn-ea"/>
          <a:cs typeface="+mn-cs"/>
        </a:defRPr>
      </a:lvl5pPr>
      <a:lvl6pPr marL="1766392">
        <a:defRPr>
          <a:latin typeface="+mn-lt"/>
          <a:ea typeface="+mn-ea"/>
          <a:cs typeface="+mn-cs"/>
        </a:defRPr>
      </a:lvl6pPr>
      <a:lvl7pPr marL="2119671">
        <a:defRPr>
          <a:latin typeface="+mn-lt"/>
          <a:ea typeface="+mn-ea"/>
          <a:cs typeface="+mn-cs"/>
        </a:defRPr>
      </a:lvl7pPr>
      <a:lvl8pPr marL="2472949">
        <a:defRPr>
          <a:latin typeface="+mn-lt"/>
          <a:ea typeface="+mn-ea"/>
          <a:cs typeface="+mn-cs"/>
        </a:defRPr>
      </a:lvl8pPr>
      <a:lvl9pPr marL="2826228">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jfif"/></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nasa.gov/ames/feature/the-dark-side-of-the-crater-how-light-looks-different-on-the-moon-and-what-nasa-is-doi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A picture containing night, dark, satellite, night sky&#10;&#10;Description automatically generated">
            <a:extLst>
              <a:ext uri="{FF2B5EF4-FFF2-40B4-BE49-F238E27FC236}">
                <a16:creationId xmlns:a16="http://schemas.microsoft.com/office/drawing/2014/main" id="{C5F78F20-E433-4798-B949-E58298862626}"/>
              </a:ext>
            </a:extLst>
          </p:cNvPr>
          <p:cNvPicPr>
            <a:picLocks noChangeAspect="1"/>
          </p:cNvPicPr>
          <p:nvPr/>
        </p:nvPicPr>
        <p:blipFill rotWithShape="1">
          <a:blip r:embed="rId2" cstate="print">
            <a:duotone>
              <a:prstClr val="black"/>
              <a:prstClr val="white"/>
            </a:duotone>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0545" r="45989"/>
          <a:stretch/>
        </p:blipFill>
        <p:spPr>
          <a:xfrm>
            <a:off x="3923598" y="141312"/>
            <a:ext cx="6134802" cy="7631087"/>
          </a:xfrm>
          <a:prstGeom prst="rect">
            <a:avLst/>
          </a:prstGeom>
        </p:spPr>
      </p:pic>
      <p:pic>
        <p:nvPicPr>
          <p:cNvPr id="8" name="Picture 7">
            <a:extLst>
              <a:ext uri="{FF2B5EF4-FFF2-40B4-BE49-F238E27FC236}">
                <a16:creationId xmlns:a16="http://schemas.microsoft.com/office/drawing/2014/main" id="{AA8C2F20-D8AA-42D5-B5F5-FCE6A5A05A99}"/>
              </a:ext>
            </a:extLst>
          </p:cNvPr>
          <p:cNvPicPr>
            <a:picLocks noChangeAspect="1"/>
          </p:cNvPicPr>
          <p:nvPr/>
        </p:nvPicPr>
        <p:blipFill>
          <a:blip r:embed="rId4"/>
          <a:stretch>
            <a:fillRect/>
          </a:stretch>
        </p:blipFill>
        <p:spPr>
          <a:xfrm>
            <a:off x="7892286" y="0"/>
            <a:ext cx="2075584" cy="1000991"/>
          </a:xfrm>
          <a:prstGeom prst="rect">
            <a:avLst/>
          </a:prstGeom>
        </p:spPr>
      </p:pic>
      <p:grpSp>
        <p:nvGrpSpPr>
          <p:cNvPr id="2" name="Group 1">
            <a:extLst>
              <a:ext uri="{FF2B5EF4-FFF2-40B4-BE49-F238E27FC236}">
                <a16:creationId xmlns:a16="http://schemas.microsoft.com/office/drawing/2014/main" id="{E2F0F905-C177-4E6A-B90F-E29FB91A3D2D}"/>
              </a:ext>
            </a:extLst>
          </p:cNvPr>
          <p:cNvGrpSpPr/>
          <p:nvPr/>
        </p:nvGrpSpPr>
        <p:grpSpPr>
          <a:xfrm>
            <a:off x="2177" y="6311205"/>
            <a:ext cx="7556684" cy="1384995"/>
            <a:chOff x="2880012" y="6226209"/>
            <a:chExt cx="7556684" cy="1384995"/>
          </a:xfrm>
        </p:grpSpPr>
        <p:sp>
          <p:nvSpPr>
            <p:cNvPr id="21" name="Rectangle 20">
              <a:extLst>
                <a:ext uri="{FF2B5EF4-FFF2-40B4-BE49-F238E27FC236}">
                  <a16:creationId xmlns:a16="http://schemas.microsoft.com/office/drawing/2014/main" id="{EBD5408A-8A3F-4B80-87B8-81777AD4B5EB}"/>
                </a:ext>
              </a:extLst>
            </p:cNvPr>
            <p:cNvSpPr/>
            <p:nvPr/>
          </p:nvSpPr>
          <p:spPr>
            <a:xfrm rot="10800000">
              <a:off x="2880012" y="6696804"/>
              <a:ext cx="7530558" cy="77795"/>
            </a:xfrm>
            <a:prstGeom prst="rect">
              <a:avLst/>
            </a:prstGeom>
            <a:gradFill flip="none" rotWithShape="1">
              <a:gsLst>
                <a:gs pos="100000">
                  <a:schemeClr val="tx1"/>
                </a:gs>
                <a:gs pos="60000">
                  <a:schemeClr val="accent1">
                    <a:lumMod val="45000"/>
                    <a:lumOff val="55000"/>
                  </a:schemeClr>
                </a:gs>
                <a:gs pos="0">
                  <a:srgbClr val="006D96"/>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9" name="Subtitle 34">
              <a:extLst>
                <a:ext uri="{FF2B5EF4-FFF2-40B4-BE49-F238E27FC236}">
                  <a16:creationId xmlns:a16="http://schemas.microsoft.com/office/drawing/2014/main" id="{5AB8739A-F0B3-4FB5-8618-9ACA07B81694}"/>
                </a:ext>
              </a:extLst>
            </p:cNvPr>
            <p:cNvSpPr txBox="1">
              <a:spLocks/>
            </p:cNvSpPr>
            <p:nvPr/>
          </p:nvSpPr>
          <p:spPr>
            <a:xfrm>
              <a:off x="3001610" y="6226209"/>
              <a:ext cx="7435086" cy="1384995"/>
            </a:xfrm>
            <a:prstGeom prst="rect">
              <a:avLst/>
            </a:prstGeom>
            <a:noFill/>
            <a:ln>
              <a:noFill/>
            </a:ln>
          </p:spPr>
          <p:txBody>
            <a:bodyPr wrap="square">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Bef>
                  <a:spcPts val="309"/>
                </a:spcBef>
              </a:pPr>
              <a:r>
                <a:rPr lang="en-US" sz="2800" kern="0" dirty="0">
                  <a:solidFill>
                    <a:schemeClr val="bg1"/>
                  </a:solidFill>
                  <a:latin typeface="Century Gothic" panose="020B0502020202020204" pitchFamily="34" charset="0"/>
                </a:rPr>
                <a:t>VIPER – NASA’S MOON ROVER</a:t>
              </a:r>
            </a:p>
            <a:p>
              <a:pPr>
                <a:spcBef>
                  <a:spcPts val="309"/>
                </a:spcBef>
              </a:pPr>
              <a:r>
                <a:rPr lang="en-US" sz="2000" kern="0" dirty="0">
                  <a:solidFill>
                    <a:srgbClr val="AAB9D3"/>
                  </a:solidFill>
                  <a:latin typeface="Century Gothic" panose="020B0502020202020204" pitchFamily="34" charset="0"/>
                </a:rPr>
                <a:t>Emily Certain</a:t>
              </a:r>
              <a:br>
                <a:rPr lang="en-US" sz="2000" kern="0" dirty="0">
                  <a:solidFill>
                    <a:srgbClr val="95A1B7"/>
                  </a:solidFill>
                  <a:latin typeface="Century Gothic" panose="020B0502020202020204" pitchFamily="34" charset="0"/>
                </a:rPr>
              </a:br>
              <a:endParaRPr lang="en-US" sz="2000" kern="0" dirty="0">
                <a:solidFill>
                  <a:srgbClr val="95A1B7"/>
                </a:solidFill>
                <a:latin typeface="Century Gothic" panose="020B0502020202020204" pitchFamily="34" charset="0"/>
              </a:endParaRPr>
            </a:p>
            <a:p>
              <a:pPr>
                <a:spcBef>
                  <a:spcPts val="309"/>
                </a:spcBef>
              </a:pPr>
              <a:endParaRPr lang="en-US" sz="1100" kern="0" dirty="0">
                <a:solidFill>
                  <a:sysClr val="windowText" lastClr="000000"/>
                </a:solidFill>
                <a:latin typeface="Century Gothic" panose="020B0502020202020204" pitchFamily="34" charset="0"/>
              </a:endParaRPr>
            </a:p>
          </p:txBody>
        </p:sp>
      </p:grpSp>
    </p:spTree>
    <p:extLst>
      <p:ext uri="{BB962C8B-B14F-4D97-AF65-F5344CB8AC3E}">
        <p14:creationId xmlns:p14="http://schemas.microsoft.com/office/powerpoint/2010/main" val="83386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F9B76C-F33A-411E-98A9-68EECE820643}"/>
              </a:ext>
            </a:extLst>
          </p:cNvPr>
          <p:cNvSpPr/>
          <p:nvPr/>
        </p:nvSpPr>
        <p:spPr>
          <a:xfrm>
            <a:off x="0" y="0"/>
            <a:ext cx="10058400" cy="777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txBox="1">
            <a:spLocks noGrp="1"/>
          </p:cNvSpPr>
          <p:nvPr>
            <p:ph type="title"/>
          </p:nvPr>
        </p:nvSpPr>
        <p:spPr>
          <a:xfrm>
            <a:off x="297076" y="213939"/>
            <a:ext cx="3025441" cy="841897"/>
          </a:xfrm>
          <a:prstGeom prst="rect">
            <a:avLst/>
          </a:prstGeom>
        </p:spPr>
        <p:txBody>
          <a:bodyPr vert="horz" wrap="square" lIns="0" tIns="10795" rIns="0" bIns="0" rtlCol="0">
            <a:spAutoFit/>
          </a:bodyPr>
          <a:lstStyle/>
          <a:p>
            <a:pPr marL="9813">
              <a:spcBef>
                <a:spcPts val="85"/>
              </a:spcBef>
            </a:pPr>
            <a:r>
              <a:rPr lang="en-US" sz="5400" spc="-4" dirty="0">
                <a:solidFill>
                  <a:srgbClr val="FFFFFF"/>
                </a:solidFill>
                <a:latin typeface="Century Gothic" panose="020B0502020202020204" pitchFamily="34" charset="0"/>
              </a:rPr>
              <a:t>TIMELINE</a:t>
            </a:r>
            <a:endParaRPr sz="5400" dirty="0">
              <a:latin typeface="Century Gothic" panose="020B0502020202020204" pitchFamily="34" charset="0"/>
            </a:endParaRPr>
          </a:p>
        </p:txBody>
      </p:sp>
      <p:sp>
        <p:nvSpPr>
          <p:cNvPr id="7" name="Rectangle 6">
            <a:extLst>
              <a:ext uri="{FF2B5EF4-FFF2-40B4-BE49-F238E27FC236}">
                <a16:creationId xmlns:a16="http://schemas.microsoft.com/office/drawing/2014/main" id="{3E086AC9-AF67-46DB-9A6C-D80126158B0C}"/>
              </a:ext>
            </a:extLst>
          </p:cNvPr>
          <p:cNvSpPr/>
          <p:nvPr/>
        </p:nvSpPr>
        <p:spPr>
          <a:xfrm>
            <a:off x="3574530" y="5616552"/>
            <a:ext cx="2296391" cy="11187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1" dirty="0"/>
          </a:p>
        </p:txBody>
      </p:sp>
      <p:grpSp>
        <p:nvGrpSpPr>
          <p:cNvPr id="27" name="Group 26">
            <a:extLst>
              <a:ext uri="{FF2B5EF4-FFF2-40B4-BE49-F238E27FC236}">
                <a16:creationId xmlns:a16="http://schemas.microsoft.com/office/drawing/2014/main" id="{EA183FEE-6BC4-47DA-B531-3E0D49BAAB6F}"/>
              </a:ext>
            </a:extLst>
          </p:cNvPr>
          <p:cNvGrpSpPr/>
          <p:nvPr/>
        </p:nvGrpSpPr>
        <p:grpSpPr>
          <a:xfrm>
            <a:off x="5976542" y="6123709"/>
            <a:ext cx="672491" cy="117764"/>
            <a:chOff x="3886200" y="3124200"/>
            <a:chExt cx="870282" cy="152400"/>
          </a:xfrm>
        </p:grpSpPr>
        <p:cxnSp>
          <p:nvCxnSpPr>
            <p:cNvPr id="28" name="Straight Connector 27">
              <a:extLst>
                <a:ext uri="{FF2B5EF4-FFF2-40B4-BE49-F238E27FC236}">
                  <a16:creationId xmlns:a16="http://schemas.microsoft.com/office/drawing/2014/main" id="{6393E25E-AAC1-42BF-9098-61E03C93C676}"/>
                </a:ext>
              </a:extLst>
            </p:cNvPr>
            <p:cNvCxnSpPr>
              <a:cxnSpLocks/>
            </p:cNvCxnSpPr>
            <p:nvPr/>
          </p:nvCxnSpPr>
          <p:spPr>
            <a:xfrm>
              <a:off x="3886200" y="3200400"/>
              <a:ext cx="762000" cy="0"/>
            </a:xfrm>
            <a:prstGeom prst="line">
              <a:avLst/>
            </a:prstGeom>
            <a:ln>
              <a:solidFill>
                <a:srgbClr val="FF324D"/>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CA79C15-32E3-4596-8AB0-9A26A10EA55F}"/>
                </a:ext>
              </a:extLst>
            </p:cNvPr>
            <p:cNvSpPr/>
            <p:nvPr/>
          </p:nvSpPr>
          <p:spPr>
            <a:xfrm>
              <a:off x="4604084" y="3124200"/>
              <a:ext cx="152398" cy="152400"/>
            </a:xfrm>
            <a:prstGeom prst="ellipse">
              <a:avLst/>
            </a:prstGeom>
            <a:solidFill>
              <a:srgbClr val="FF324D"/>
            </a:solidFill>
            <a:ln>
              <a:solidFill>
                <a:srgbClr val="FF32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1" dirty="0"/>
            </a:p>
          </p:txBody>
        </p:sp>
      </p:grpSp>
      <p:cxnSp>
        <p:nvCxnSpPr>
          <p:cNvPr id="9" name="Straight Connector 8">
            <a:extLst>
              <a:ext uri="{FF2B5EF4-FFF2-40B4-BE49-F238E27FC236}">
                <a16:creationId xmlns:a16="http://schemas.microsoft.com/office/drawing/2014/main" id="{66705915-32E4-4D74-AC32-72DCD9C53890}"/>
              </a:ext>
            </a:extLst>
          </p:cNvPr>
          <p:cNvCxnSpPr>
            <a:cxnSpLocks/>
          </p:cNvCxnSpPr>
          <p:nvPr/>
        </p:nvCxnSpPr>
        <p:spPr>
          <a:xfrm>
            <a:off x="5949159" y="0"/>
            <a:ext cx="0" cy="7772400"/>
          </a:xfrm>
          <a:prstGeom prst="line">
            <a:avLst/>
          </a:prstGeom>
          <a:ln w="38100">
            <a:solidFill>
              <a:srgbClr val="FF324D"/>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44DCD008-EC6A-4DFC-B9E8-A5444A81B6F1}"/>
              </a:ext>
            </a:extLst>
          </p:cNvPr>
          <p:cNvGrpSpPr/>
          <p:nvPr/>
        </p:nvGrpSpPr>
        <p:grpSpPr>
          <a:xfrm>
            <a:off x="5941548" y="1578205"/>
            <a:ext cx="672491" cy="117764"/>
            <a:chOff x="3886200" y="3124200"/>
            <a:chExt cx="870282" cy="152400"/>
          </a:xfrm>
        </p:grpSpPr>
        <p:cxnSp>
          <p:nvCxnSpPr>
            <p:cNvPr id="11" name="Straight Connector 10">
              <a:extLst>
                <a:ext uri="{FF2B5EF4-FFF2-40B4-BE49-F238E27FC236}">
                  <a16:creationId xmlns:a16="http://schemas.microsoft.com/office/drawing/2014/main" id="{4FE1670F-ED63-4AC5-837E-291CFD022DCE}"/>
                </a:ext>
              </a:extLst>
            </p:cNvPr>
            <p:cNvCxnSpPr>
              <a:cxnSpLocks/>
            </p:cNvCxnSpPr>
            <p:nvPr/>
          </p:nvCxnSpPr>
          <p:spPr>
            <a:xfrm>
              <a:off x="3886200" y="3200400"/>
              <a:ext cx="762000" cy="0"/>
            </a:xfrm>
            <a:prstGeom prst="line">
              <a:avLst/>
            </a:prstGeom>
            <a:ln>
              <a:solidFill>
                <a:srgbClr val="FF324D"/>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968DD23-2803-44CE-BED6-DEC875614E1D}"/>
                </a:ext>
              </a:extLst>
            </p:cNvPr>
            <p:cNvSpPr/>
            <p:nvPr/>
          </p:nvSpPr>
          <p:spPr>
            <a:xfrm>
              <a:off x="4604084" y="3124200"/>
              <a:ext cx="152398" cy="152400"/>
            </a:xfrm>
            <a:prstGeom prst="ellipse">
              <a:avLst/>
            </a:prstGeom>
            <a:solidFill>
              <a:srgbClr val="FF324D"/>
            </a:solidFill>
            <a:ln>
              <a:solidFill>
                <a:srgbClr val="FF32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1" dirty="0"/>
            </a:p>
          </p:txBody>
        </p:sp>
      </p:grpSp>
      <p:pic>
        <p:nvPicPr>
          <p:cNvPr id="23" name="Picture 22">
            <a:extLst>
              <a:ext uri="{FF2B5EF4-FFF2-40B4-BE49-F238E27FC236}">
                <a16:creationId xmlns:a16="http://schemas.microsoft.com/office/drawing/2014/main" id="{4DDE4F6B-97A5-4DE3-A906-A1FF744FDA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84"/>
          <a:stretch/>
        </p:blipFill>
        <p:spPr>
          <a:xfrm>
            <a:off x="3869635" y="496066"/>
            <a:ext cx="1913659" cy="1865645"/>
          </a:xfrm>
          <a:prstGeom prst="ellipse">
            <a:avLst/>
          </a:prstGeom>
          <a:ln>
            <a:solidFill>
              <a:schemeClr val="bg1">
                <a:lumMod val="75000"/>
              </a:schemeClr>
            </a:solidFill>
          </a:ln>
        </p:spPr>
      </p:pic>
      <p:sp>
        <p:nvSpPr>
          <p:cNvPr id="25" name="TextBox 24">
            <a:extLst>
              <a:ext uri="{FF2B5EF4-FFF2-40B4-BE49-F238E27FC236}">
                <a16:creationId xmlns:a16="http://schemas.microsoft.com/office/drawing/2014/main" id="{1EC6F3D4-1228-487F-B6ED-B0CEC25808EB}"/>
              </a:ext>
            </a:extLst>
          </p:cNvPr>
          <p:cNvSpPr txBox="1"/>
          <p:nvPr/>
        </p:nvSpPr>
        <p:spPr>
          <a:xfrm>
            <a:off x="6684741" y="1623671"/>
            <a:ext cx="2261653" cy="472694"/>
          </a:xfrm>
          <a:prstGeom prst="rect">
            <a:avLst/>
          </a:prstGeom>
          <a:noFill/>
        </p:spPr>
        <p:txBody>
          <a:bodyPr wrap="square">
            <a:spAutoFit/>
          </a:bodyPr>
          <a:lstStyle/>
          <a:p>
            <a:pPr defTabSz="706557">
              <a:defRPr/>
            </a:pPr>
            <a:r>
              <a:rPr lang="en-US" sz="1236" dirty="0">
                <a:solidFill>
                  <a:prstClr val="white"/>
                </a:solidFill>
                <a:latin typeface="Century Gothic" panose="020B0502020202020204" pitchFamily="34" charset="0"/>
                <a:ea typeface="Lato Light" charset="0"/>
                <a:cs typeface="Calibri" panose="020F0502020204030204" pitchFamily="34" charset="0"/>
              </a:rPr>
              <a:t>Humans voyaged to the moon from 1969 - 1972. </a:t>
            </a:r>
          </a:p>
        </p:txBody>
      </p:sp>
      <p:grpSp>
        <p:nvGrpSpPr>
          <p:cNvPr id="30" name="Group 29">
            <a:extLst>
              <a:ext uri="{FF2B5EF4-FFF2-40B4-BE49-F238E27FC236}">
                <a16:creationId xmlns:a16="http://schemas.microsoft.com/office/drawing/2014/main" id="{AAE87668-54B6-4EF9-AFAA-9465372DD45A}"/>
              </a:ext>
            </a:extLst>
          </p:cNvPr>
          <p:cNvGrpSpPr/>
          <p:nvPr/>
        </p:nvGrpSpPr>
        <p:grpSpPr>
          <a:xfrm rot="10800000">
            <a:off x="5473200" y="3660132"/>
            <a:ext cx="481394" cy="117764"/>
            <a:chOff x="3886200" y="3111959"/>
            <a:chExt cx="622981" cy="152400"/>
          </a:xfrm>
        </p:grpSpPr>
        <p:cxnSp>
          <p:nvCxnSpPr>
            <p:cNvPr id="31" name="Straight Connector 30">
              <a:extLst>
                <a:ext uri="{FF2B5EF4-FFF2-40B4-BE49-F238E27FC236}">
                  <a16:creationId xmlns:a16="http://schemas.microsoft.com/office/drawing/2014/main" id="{09B633C5-A4FA-4D72-A394-91D0691A9C82}"/>
                </a:ext>
              </a:extLst>
            </p:cNvPr>
            <p:cNvCxnSpPr>
              <a:cxnSpLocks/>
            </p:cNvCxnSpPr>
            <p:nvPr/>
          </p:nvCxnSpPr>
          <p:spPr>
            <a:xfrm rot="10800000" flipH="1">
              <a:off x="3886200" y="3200400"/>
              <a:ext cx="489283" cy="0"/>
            </a:xfrm>
            <a:prstGeom prst="line">
              <a:avLst/>
            </a:prstGeom>
            <a:ln>
              <a:solidFill>
                <a:srgbClr val="FF324D"/>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7ED2F5AE-CFE2-49A0-87E2-0D865B0FA36B}"/>
                </a:ext>
              </a:extLst>
            </p:cNvPr>
            <p:cNvSpPr/>
            <p:nvPr/>
          </p:nvSpPr>
          <p:spPr>
            <a:xfrm>
              <a:off x="4356783" y="3111959"/>
              <a:ext cx="152398" cy="152400"/>
            </a:xfrm>
            <a:prstGeom prst="ellipse">
              <a:avLst/>
            </a:prstGeom>
            <a:solidFill>
              <a:srgbClr val="FF324D"/>
            </a:solidFill>
            <a:ln>
              <a:solidFill>
                <a:srgbClr val="FF32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1" dirty="0"/>
            </a:p>
          </p:txBody>
        </p:sp>
      </p:grpSp>
      <p:sp>
        <p:nvSpPr>
          <p:cNvPr id="34" name="TextBox 33">
            <a:extLst>
              <a:ext uri="{FF2B5EF4-FFF2-40B4-BE49-F238E27FC236}">
                <a16:creationId xmlns:a16="http://schemas.microsoft.com/office/drawing/2014/main" id="{8F3B6FD4-9C5F-4F71-A436-039DC06DD2F0}"/>
              </a:ext>
            </a:extLst>
          </p:cNvPr>
          <p:cNvSpPr txBox="1"/>
          <p:nvPr/>
        </p:nvSpPr>
        <p:spPr>
          <a:xfrm>
            <a:off x="6707087" y="1003203"/>
            <a:ext cx="1908368" cy="663002"/>
          </a:xfrm>
          <a:prstGeom prst="rect">
            <a:avLst/>
          </a:prstGeom>
          <a:noFill/>
        </p:spPr>
        <p:txBody>
          <a:bodyPr wrap="square">
            <a:spAutoFit/>
          </a:bodyPr>
          <a:lstStyle/>
          <a:p>
            <a:pPr defTabSz="706557">
              <a:defRPr/>
            </a:pPr>
            <a:r>
              <a:rPr lang="en-US" sz="1854" dirty="0">
                <a:solidFill>
                  <a:srgbClr val="34C9FF"/>
                </a:solidFill>
                <a:latin typeface="Century Gothic" panose="020B0502020202020204" pitchFamily="34" charset="0"/>
                <a:ea typeface="Montserrat Semi" charset="0"/>
                <a:cs typeface="Calibri" panose="020F0502020204030204" pitchFamily="34" charset="0"/>
              </a:rPr>
              <a:t>1969      </a:t>
            </a:r>
          </a:p>
          <a:p>
            <a:pPr defTabSz="706557">
              <a:defRPr/>
            </a:pPr>
            <a:r>
              <a:rPr lang="en-US" sz="1854" dirty="0">
                <a:solidFill>
                  <a:srgbClr val="34C9FF"/>
                </a:solidFill>
                <a:latin typeface="Century Gothic" panose="020B0502020202020204" pitchFamily="34" charset="0"/>
                <a:ea typeface="Montserrat Semi" charset="0"/>
                <a:cs typeface="Calibri" panose="020F0502020204030204" pitchFamily="34" charset="0"/>
              </a:rPr>
              <a:t>The 1</a:t>
            </a:r>
            <a:r>
              <a:rPr lang="en-US" sz="1854" baseline="30000" dirty="0">
                <a:solidFill>
                  <a:srgbClr val="34C9FF"/>
                </a:solidFill>
                <a:latin typeface="Century Gothic" panose="020B0502020202020204" pitchFamily="34" charset="0"/>
                <a:ea typeface="Montserrat Semi" charset="0"/>
                <a:cs typeface="Calibri" panose="020F0502020204030204" pitchFamily="34" charset="0"/>
              </a:rPr>
              <a:t>st</a:t>
            </a:r>
            <a:r>
              <a:rPr lang="en-US" sz="1854" dirty="0">
                <a:solidFill>
                  <a:srgbClr val="34C9FF"/>
                </a:solidFill>
                <a:latin typeface="Century Gothic" panose="020B0502020202020204" pitchFamily="34" charset="0"/>
                <a:ea typeface="Montserrat Semi" charset="0"/>
                <a:cs typeface="Calibri" panose="020F0502020204030204" pitchFamily="34" charset="0"/>
              </a:rPr>
              <a:t> Leap</a:t>
            </a:r>
          </a:p>
        </p:txBody>
      </p:sp>
      <p:sp>
        <p:nvSpPr>
          <p:cNvPr id="36" name="TextBox 35">
            <a:extLst>
              <a:ext uri="{FF2B5EF4-FFF2-40B4-BE49-F238E27FC236}">
                <a16:creationId xmlns:a16="http://schemas.microsoft.com/office/drawing/2014/main" id="{CD754857-6D6B-42F6-84B3-E6B52048D8B1}"/>
              </a:ext>
            </a:extLst>
          </p:cNvPr>
          <p:cNvSpPr txBox="1"/>
          <p:nvPr/>
        </p:nvSpPr>
        <p:spPr>
          <a:xfrm>
            <a:off x="3422793" y="2773011"/>
            <a:ext cx="2050406" cy="663002"/>
          </a:xfrm>
          <a:prstGeom prst="rect">
            <a:avLst/>
          </a:prstGeom>
          <a:noFill/>
        </p:spPr>
        <p:txBody>
          <a:bodyPr wrap="square">
            <a:spAutoFit/>
          </a:bodyPr>
          <a:lstStyle/>
          <a:p>
            <a:pPr algn="r">
              <a:defRPr/>
            </a:pPr>
            <a:r>
              <a:rPr lang="en-US" sz="1854" dirty="0">
                <a:solidFill>
                  <a:srgbClr val="34C9FF"/>
                </a:solidFill>
                <a:latin typeface="Century Gothic" panose="020B0502020202020204" pitchFamily="34" charset="0"/>
                <a:cs typeface="Calibri" panose="020F0502020204030204" pitchFamily="34" charset="0"/>
              </a:rPr>
              <a:t>2009      </a:t>
            </a:r>
          </a:p>
          <a:p>
            <a:pPr algn="r">
              <a:defRPr/>
            </a:pPr>
            <a:r>
              <a:rPr lang="en-US" sz="1854" dirty="0">
                <a:solidFill>
                  <a:srgbClr val="34C9FF"/>
                </a:solidFill>
                <a:latin typeface="Century Gothic" panose="020B0502020202020204" pitchFamily="34" charset="0"/>
                <a:cs typeface="Calibri" panose="020F0502020204030204" pitchFamily="34" charset="0"/>
              </a:rPr>
              <a:t>The 2</a:t>
            </a:r>
            <a:r>
              <a:rPr lang="en-US" sz="1854" baseline="30000" dirty="0">
                <a:solidFill>
                  <a:srgbClr val="34C9FF"/>
                </a:solidFill>
                <a:latin typeface="Century Gothic" panose="020B0502020202020204" pitchFamily="34" charset="0"/>
                <a:cs typeface="Calibri" panose="020F0502020204030204" pitchFamily="34" charset="0"/>
              </a:rPr>
              <a:t>nd</a:t>
            </a:r>
            <a:r>
              <a:rPr lang="en-US" sz="1854" dirty="0">
                <a:solidFill>
                  <a:srgbClr val="34C9FF"/>
                </a:solidFill>
                <a:latin typeface="Century Gothic" panose="020B0502020202020204" pitchFamily="34" charset="0"/>
                <a:cs typeface="Calibri" panose="020F0502020204030204" pitchFamily="34" charset="0"/>
              </a:rPr>
              <a:t> Leap</a:t>
            </a:r>
          </a:p>
        </p:txBody>
      </p:sp>
      <p:sp>
        <p:nvSpPr>
          <p:cNvPr id="37" name="TextBox 36">
            <a:extLst>
              <a:ext uri="{FF2B5EF4-FFF2-40B4-BE49-F238E27FC236}">
                <a16:creationId xmlns:a16="http://schemas.microsoft.com/office/drawing/2014/main" id="{472C0EA0-5A8D-46A6-96D9-A168F882555F}"/>
              </a:ext>
            </a:extLst>
          </p:cNvPr>
          <p:cNvSpPr txBox="1"/>
          <p:nvPr/>
        </p:nvSpPr>
        <p:spPr>
          <a:xfrm>
            <a:off x="2550353" y="3420711"/>
            <a:ext cx="2907672" cy="472694"/>
          </a:xfrm>
          <a:prstGeom prst="rect">
            <a:avLst/>
          </a:prstGeom>
          <a:noFill/>
        </p:spPr>
        <p:txBody>
          <a:bodyPr wrap="square" rtlCol="0">
            <a:spAutoFit/>
          </a:bodyPr>
          <a:lstStyle/>
          <a:p>
            <a:pPr algn="r">
              <a:defRPr/>
            </a:pPr>
            <a:r>
              <a:rPr lang="en-US" sz="1236" dirty="0">
                <a:solidFill>
                  <a:prstClr val="white"/>
                </a:solidFill>
                <a:latin typeface="Century Gothic" panose="020B0502020202020204" pitchFamily="34" charset="0"/>
                <a:ea typeface="Lato Light" charset="0"/>
                <a:cs typeface="Calibri" panose="020F0502020204030204" pitchFamily="34" charset="0"/>
              </a:rPr>
              <a:t>Water is discovered on the moon in large quantities near the poles.</a:t>
            </a:r>
          </a:p>
        </p:txBody>
      </p:sp>
      <p:pic>
        <p:nvPicPr>
          <p:cNvPr id="39" name="Picture 38">
            <a:extLst>
              <a:ext uri="{FF2B5EF4-FFF2-40B4-BE49-F238E27FC236}">
                <a16:creationId xmlns:a16="http://schemas.microsoft.com/office/drawing/2014/main" id="{603D90E0-E4CA-4EAE-9E77-AFFEA0D99682}"/>
              </a:ext>
            </a:extLst>
          </p:cNvPr>
          <p:cNvPicPr>
            <a:picLocks noChangeAspect="1"/>
          </p:cNvPicPr>
          <p:nvPr/>
        </p:nvPicPr>
        <p:blipFill>
          <a:blip r:embed="rId4"/>
          <a:stretch>
            <a:fillRect/>
          </a:stretch>
        </p:blipFill>
        <p:spPr>
          <a:xfrm>
            <a:off x="6225411" y="2533853"/>
            <a:ext cx="1916034" cy="1941810"/>
          </a:xfrm>
          <a:prstGeom prst="ellipse">
            <a:avLst/>
          </a:prstGeom>
          <a:ln>
            <a:solidFill>
              <a:schemeClr val="bg1">
                <a:lumMod val="75000"/>
              </a:schemeClr>
            </a:solidFill>
          </a:ln>
        </p:spPr>
      </p:pic>
      <p:pic>
        <p:nvPicPr>
          <p:cNvPr id="41" name="Picture 40">
            <a:extLst>
              <a:ext uri="{FF2B5EF4-FFF2-40B4-BE49-F238E27FC236}">
                <a16:creationId xmlns:a16="http://schemas.microsoft.com/office/drawing/2014/main" id="{3C93F6FA-866C-4EB7-AB5B-23DBFBCC0E99}"/>
              </a:ext>
            </a:extLst>
          </p:cNvPr>
          <p:cNvPicPr>
            <a:picLocks noChangeAspect="1"/>
          </p:cNvPicPr>
          <p:nvPr/>
        </p:nvPicPr>
        <p:blipFill rotWithShape="1">
          <a:blip r:embed="rId5"/>
          <a:srcRect l="64874"/>
          <a:stretch/>
        </p:blipFill>
        <p:spPr>
          <a:xfrm>
            <a:off x="3690454" y="4592782"/>
            <a:ext cx="2064542" cy="2040495"/>
          </a:xfrm>
          <a:prstGeom prst="ellipse">
            <a:avLst/>
          </a:prstGeom>
          <a:ln>
            <a:solidFill>
              <a:schemeClr val="bg1">
                <a:lumMod val="75000"/>
              </a:schemeClr>
            </a:solidFill>
          </a:ln>
        </p:spPr>
      </p:pic>
      <p:sp>
        <p:nvSpPr>
          <p:cNvPr id="42" name="TextBox 41">
            <a:extLst>
              <a:ext uri="{FF2B5EF4-FFF2-40B4-BE49-F238E27FC236}">
                <a16:creationId xmlns:a16="http://schemas.microsoft.com/office/drawing/2014/main" id="{FC4F1565-A1F6-4FD7-88A0-DE71308CFC8B}"/>
              </a:ext>
            </a:extLst>
          </p:cNvPr>
          <p:cNvSpPr txBox="1"/>
          <p:nvPr/>
        </p:nvSpPr>
        <p:spPr>
          <a:xfrm>
            <a:off x="6694700" y="6102841"/>
            <a:ext cx="3003755" cy="472694"/>
          </a:xfrm>
          <a:prstGeom prst="rect">
            <a:avLst/>
          </a:prstGeom>
          <a:noFill/>
        </p:spPr>
        <p:txBody>
          <a:bodyPr wrap="square" rtlCol="0">
            <a:spAutoFit/>
          </a:bodyPr>
          <a:lstStyle/>
          <a:p>
            <a:pPr>
              <a:defRPr/>
            </a:pPr>
            <a:r>
              <a:rPr lang="en-US" sz="1236" dirty="0">
                <a:solidFill>
                  <a:prstClr val="white"/>
                </a:solidFill>
                <a:latin typeface="Century Gothic" panose="020B0502020202020204" pitchFamily="34" charset="0"/>
                <a:ea typeface="Lato Light" charset="0"/>
                <a:cs typeface="Calibri" panose="020F0502020204030204" pitchFamily="34" charset="0"/>
              </a:rPr>
              <a:t>VIPER will land on the South pole of the moon in search Lunar Volatiles. </a:t>
            </a:r>
            <a:endParaRPr lang="en-US" sz="1545" dirty="0">
              <a:solidFill>
                <a:prstClr val="white"/>
              </a:solidFill>
              <a:latin typeface="Garamond" panose="02020404030301010803" pitchFamily="18" charset="0"/>
              <a:ea typeface="Lato Light" charset="0"/>
              <a:cs typeface="Calibri" panose="020F0502020204030204" pitchFamily="34" charset="0"/>
            </a:endParaRPr>
          </a:p>
        </p:txBody>
      </p:sp>
      <p:sp>
        <p:nvSpPr>
          <p:cNvPr id="46" name="TextBox 45">
            <a:extLst>
              <a:ext uri="{FF2B5EF4-FFF2-40B4-BE49-F238E27FC236}">
                <a16:creationId xmlns:a16="http://schemas.microsoft.com/office/drawing/2014/main" id="{514F9F2A-A193-4401-A5D7-1A18E421C2D1}"/>
              </a:ext>
            </a:extLst>
          </p:cNvPr>
          <p:cNvSpPr txBox="1"/>
          <p:nvPr/>
        </p:nvSpPr>
        <p:spPr>
          <a:xfrm>
            <a:off x="6649881" y="5460707"/>
            <a:ext cx="1847682" cy="663002"/>
          </a:xfrm>
          <a:prstGeom prst="rect">
            <a:avLst/>
          </a:prstGeom>
          <a:noFill/>
        </p:spPr>
        <p:txBody>
          <a:bodyPr wrap="square">
            <a:spAutoFit/>
          </a:bodyPr>
          <a:lstStyle/>
          <a:p>
            <a:pPr defTabSz="706557">
              <a:defRPr/>
            </a:pPr>
            <a:r>
              <a:rPr lang="en-US" sz="1854" dirty="0">
                <a:solidFill>
                  <a:srgbClr val="34C9FF"/>
                </a:solidFill>
                <a:latin typeface="Century Gothic" panose="020B0502020202020204" pitchFamily="34" charset="0"/>
                <a:ea typeface="Montserrat Semi" charset="0"/>
                <a:cs typeface="Calibri" panose="020F0502020204030204" pitchFamily="34" charset="0"/>
              </a:rPr>
              <a:t>2024      </a:t>
            </a:r>
          </a:p>
          <a:p>
            <a:pPr defTabSz="706557">
              <a:defRPr/>
            </a:pPr>
            <a:r>
              <a:rPr lang="en-US" sz="1854" dirty="0">
                <a:solidFill>
                  <a:srgbClr val="34C9FF"/>
                </a:solidFill>
                <a:latin typeface="Century Gothic" panose="020B0502020202020204" pitchFamily="34" charset="0"/>
                <a:ea typeface="Montserrat Semi" charset="0"/>
                <a:cs typeface="Calibri" panose="020F0502020204030204" pitchFamily="34" charset="0"/>
              </a:rPr>
              <a:t>The 3</a:t>
            </a:r>
            <a:r>
              <a:rPr lang="en-US" sz="1854" baseline="30000" dirty="0">
                <a:solidFill>
                  <a:srgbClr val="34C9FF"/>
                </a:solidFill>
                <a:latin typeface="Century Gothic" panose="020B0502020202020204" pitchFamily="34" charset="0"/>
                <a:ea typeface="Montserrat Semi" charset="0"/>
                <a:cs typeface="Calibri" panose="020F0502020204030204" pitchFamily="34" charset="0"/>
              </a:rPr>
              <a:t>rd</a:t>
            </a:r>
            <a:r>
              <a:rPr lang="en-US" sz="1854" dirty="0">
                <a:solidFill>
                  <a:srgbClr val="34C9FF"/>
                </a:solidFill>
                <a:latin typeface="Century Gothic" panose="020B0502020202020204" pitchFamily="34" charset="0"/>
                <a:ea typeface="Montserrat Semi" charset="0"/>
                <a:cs typeface="Calibri" panose="020F0502020204030204" pitchFamily="34" charset="0"/>
              </a:rPr>
              <a:t> Leap</a:t>
            </a:r>
          </a:p>
        </p:txBody>
      </p:sp>
    </p:spTree>
    <p:extLst>
      <p:ext uri="{BB962C8B-B14F-4D97-AF65-F5344CB8AC3E}">
        <p14:creationId xmlns:p14="http://schemas.microsoft.com/office/powerpoint/2010/main" val="893551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23C73-C691-4F11-B521-4E1553A2DFF6}"/>
              </a:ext>
            </a:extLst>
          </p:cNvPr>
          <p:cNvSpPr/>
          <p:nvPr/>
        </p:nvSpPr>
        <p:spPr>
          <a:xfrm>
            <a:off x="-2" y="0"/>
            <a:ext cx="10058400" cy="777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3FB9FD07-837A-480C-BAB2-3204FA912B9F}"/>
              </a:ext>
            </a:extLst>
          </p:cNvPr>
          <p:cNvPicPr>
            <a:picLocks noChangeAspect="1"/>
          </p:cNvPicPr>
          <p:nvPr/>
        </p:nvPicPr>
        <p:blipFill rotWithShape="1">
          <a:blip r:embed="rId3" cstate="print">
            <a:alphaModFix amt="85000"/>
            <a:extLst>
              <a:ext uri="{28A0092B-C50C-407E-A947-70E740481C1C}">
                <a14:useLocalDpi xmlns:a14="http://schemas.microsoft.com/office/drawing/2010/main" val="0"/>
              </a:ext>
            </a:extLst>
          </a:blip>
          <a:srcRect l="12078" r="12048" b="13802"/>
          <a:stretch/>
        </p:blipFill>
        <p:spPr>
          <a:xfrm flipH="1">
            <a:off x="-2" y="1457396"/>
            <a:ext cx="10058399" cy="6248400"/>
          </a:xfrm>
          <a:prstGeom prst="rect">
            <a:avLst/>
          </a:prstGeom>
        </p:spPr>
      </p:pic>
      <p:sp>
        <p:nvSpPr>
          <p:cNvPr id="2" name="object 2"/>
          <p:cNvSpPr txBox="1">
            <a:spLocks noGrp="1"/>
          </p:cNvSpPr>
          <p:nvPr>
            <p:ph type="title"/>
          </p:nvPr>
        </p:nvSpPr>
        <p:spPr>
          <a:xfrm>
            <a:off x="457200" y="71520"/>
            <a:ext cx="2659261" cy="1200008"/>
          </a:xfrm>
          <a:prstGeom prst="rect">
            <a:avLst/>
          </a:prstGeom>
        </p:spPr>
        <p:txBody>
          <a:bodyPr vert="horz" wrap="square" lIns="0" tIns="10795" rIns="0" bIns="0" rtlCol="0">
            <a:spAutoFit/>
          </a:bodyPr>
          <a:lstStyle/>
          <a:p>
            <a:pPr marL="9813">
              <a:spcBef>
                <a:spcPts val="85"/>
              </a:spcBef>
            </a:pPr>
            <a:r>
              <a:rPr lang="en-US" sz="7727" spc="-4" dirty="0">
                <a:solidFill>
                  <a:srgbClr val="FFFFFF"/>
                </a:solidFill>
              </a:rPr>
              <a:t>2024</a:t>
            </a:r>
            <a:endParaRPr sz="7727" dirty="0"/>
          </a:p>
        </p:txBody>
      </p:sp>
      <p:sp>
        <p:nvSpPr>
          <p:cNvPr id="3" name="object 3"/>
          <p:cNvSpPr txBox="1"/>
          <p:nvPr/>
        </p:nvSpPr>
        <p:spPr>
          <a:xfrm>
            <a:off x="469490" y="1271528"/>
            <a:ext cx="8686800" cy="787273"/>
          </a:xfrm>
          <a:prstGeom prst="rect">
            <a:avLst/>
          </a:prstGeom>
        </p:spPr>
        <p:txBody>
          <a:bodyPr vert="horz" wrap="square" lIns="0" tIns="8832" rIns="0" bIns="0" rtlCol="0">
            <a:spAutoFit/>
          </a:bodyPr>
          <a:lstStyle/>
          <a:p>
            <a:pPr marL="9813" algn="just">
              <a:lnSpc>
                <a:spcPct val="150000"/>
              </a:lnSpc>
              <a:spcBef>
                <a:spcPts val="70"/>
              </a:spcBef>
            </a:pPr>
            <a:r>
              <a:rPr lang="en-US" spc="62" dirty="0">
                <a:solidFill>
                  <a:srgbClr val="FFFFFF"/>
                </a:solidFill>
                <a:latin typeface="Century Gothic" panose="020B0502020202020204" pitchFamily="34" charset="0"/>
                <a:cs typeface="Segoe UI Light"/>
              </a:rPr>
              <a:t>Launching</a:t>
            </a:r>
            <a:r>
              <a:rPr lang="en-US" spc="135" dirty="0">
                <a:solidFill>
                  <a:srgbClr val="FFFFFF"/>
                </a:solidFill>
                <a:latin typeface="Century Gothic" panose="020B0502020202020204" pitchFamily="34" charset="0"/>
                <a:cs typeface="Segoe UI Light"/>
              </a:rPr>
              <a:t> </a:t>
            </a:r>
            <a:r>
              <a:rPr lang="en-US" spc="39" dirty="0">
                <a:solidFill>
                  <a:srgbClr val="FFFFFF"/>
                </a:solidFill>
                <a:latin typeface="Century Gothic" panose="020B0502020202020204" pitchFamily="34" charset="0"/>
                <a:cs typeface="Segoe UI Light"/>
              </a:rPr>
              <a:t>in</a:t>
            </a:r>
            <a:r>
              <a:rPr lang="en-US" spc="143" dirty="0">
                <a:solidFill>
                  <a:srgbClr val="FFFFFF"/>
                </a:solidFill>
                <a:latin typeface="Century Gothic" panose="020B0502020202020204" pitchFamily="34" charset="0"/>
                <a:cs typeface="Segoe UI Light"/>
              </a:rPr>
              <a:t> </a:t>
            </a:r>
            <a:r>
              <a:rPr lang="en-US" spc="50" dirty="0">
                <a:solidFill>
                  <a:srgbClr val="FFFFFF"/>
                </a:solidFill>
                <a:latin typeface="Century Gothic" panose="020B0502020202020204" pitchFamily="34" charset="0"/>
                <a:cs typeface="Segoe UI Light"/>
              </a:rPr>
              <a:t>2024 </a:t>
            </a:r>
            <a:r>
              <a:rPr lang="en-US" spc="39" dirty="0">
                <a:solidFill>
                  <a:srgbClr val="FFFFFF"/>
                </a:solidFill>
                <a:latin typeface="Century Gothic" panose="020B0502020202020204" pitchFamily="34" charset="0"/>
                <a:cs typeface="Segoe UI Light"/>
              </a:rPr>
              <a:t>as</a:t>
            </a:r>
            <a:r>
              <a:rPr lang="en-US" dirty="0">
                <a:latin typeface="Century Gothic" panose="020B0502020202020204" pitchFamily="34" charset="0"/>
                <a:cs typeface="Segoe UI Light"/>
              </a:rPr>
              <a:t> </a:t>
            </a:r>
            <a:r>
              <a:rPr lang="en-US" spc="54" dirty="0">
                <a:solidFill>
                  <a:srgbClr val="FFFFFF"/>
                </a:solidFill>
                <a:latin typeface="Century Gothic" panose="020B0502020202020204" pitchFamily="34" charset="0"/>
                <a:cs typeface="Segoe UI Light"/>
              </a:rPr>
              <a:t>part </a:t>
            </a:r>
            <a:r>
              <a:rPr lang="en-US" spc="27" dirty="0">
                <a:solidFill>
                  <a:srgbClr val="FFFFFF"/>
                </a:solidFill>
                <a:latin typeface="Century Gothic" panose="020B0502020202020204" pitchFamily="34" charset="0"/>
                <a:cs typeface="Segoe UI Light"/>
              </a:rPr>
              <a:t>of</a:t>
            </a:r>
            <a:r>
              <a:rPr lang="en-US" spc="31" dirty="0">
                <a:solidFill>
                  <a:srgbClr val="FFFFFF"/>
                </a:solidFill>
                <a:latin typeface="Century Gothic" panose="020B0502020202020204" pitchFamily="34" charset="0"/>
                <a:cs typeface="Segoe UI Light"/>
              </a:rPr>
              <a:t> </a:t>
            </a:r>
            <a:r>
              <a:rPr lang="en-US" spc="62" dirty="0">
                <a:solidFill>
                  <a:srgbClr val="FFFFFF"/>
                </a:solidFill>
                <a:latin typeface="Century Gothic" panose="020B0502020202020204" pitchFamily="34" charset="0"/>
                <a:cs typeface="Segoe UI Light"/>
              </a:rPr>
              <a:t>the </a:t>
            </a:r>
            <a:r>
              <a:rPr lang="en-US" spc="54" dirty="0">
                <a:solidFill>
                  <a:srgbClr val="FFFFFF"/>
                </a:solidFill>
                <a:latin typeface="Century Gothic" panose="020B0502020202020204" pitchFamily="34" charset="0"/>
                <a:cs typeface="Segoe UI Light"/>
              </a:rPr>
              <a:t>Artemis program</a:t>
            </a:r>
            <a:r>
              <a:rPr lang="en-US" spc="66" dirty="0">
                <a:solidFill>
                  <a:srgbClr val="FFFFFF"/>
                </a:solidFill>
                <a:latin typeface="Century Gothic" panose="020B0502020202020204" pitchFamily="34" charset="0"/>
                <a:cs typeface="Segoe UI Light"/>
              </a:rPr>
              <a:t>,</a:t>
            </a:r>
            <a:r>
              <a:rPr lang="en-US" spc="127" dirty="0">
                <a:solidFill>
                  <a:srgbClr val="FFFFFF"/>
                </a:solidFill>
                <a:latin typeface="Century Gothic" panose="020B0502020202020204" pitchFamily="34" charset="0"/>
                <a:cs typeface="Segoe UI Light"/>
              </a:rPr>
              <a:t> </a:t>
            </a:r>
            <a:r>
              <a:rPr lang="en-US" spc="66" dirty="0">
                <a:solidFill>
                  <a:srgbClr val="FFFFFF"/>
                </a:solidFill>
                <a:latin typeface="Century Gothic" panose="020B0502020202020204" pitchFamily="34" charset="0"/>
                <a:cs typeface="Segoe UI Light"/>
              </a:rPr>
              <a:t>VIPER</a:t>
            </a:r>
            <a:r>
              <a:rPr lang="en-US" spc="143" dirty="0">
                <a:solidFill>
                  <a:srgbClr val="FFFFFF"/>
                </a:solidFill>
                <a:latin typeface="Century Gothic" panose="020B0502020202020204" pitchFamily="34" charset="0"/>
                <a:cs typeface="Segoe UI Light"/>
              </a:rPr>
              <a:t> </a:t>
            </a:r>
            <a:r>
              <a:rPr lang="en-US" spc="39" dirty="0">
                <a:solidFill>
                  <a:srgbClr val="FFFFFF"/>
                </a:solidFill>
                <a:latin typeface="Century Gothic" panose="020B0502020202020204" pitchFamily="34" charset="0"/>
                <a:cs typeface="Segoe UI Light"/>
              </a:rPr>
              <a:t>is NASA’s first lunar mobile robot. </a:t>
            </a:r>
            <a:r>
              <a:rPr lang="en-US" spc="42" dirty="0">
                <a:solidFill>
                  <a:srgbClr val="FFFFFF"/>
                </a:solidFill>
                <a:latin typeface="Century Gothic" panose="020B0502020202020204" pitchFamily="34" charset="0"/>
                <a:cs typeface="Segoe UI Light"/>
              </a:rPr>
              <a:t> </a:t>
            </a:r>
            <a:endParaRPr lang="en-US" dirty="0">
              <a:latin typeface="Century Gothic" panose="020B0502020202020204" pitchFamily="34" charset="0"/>
              <a:cs typeface="Segoe UI Light"/>
            </a:endParaRPr>
          </a:p>
        </p:txBody>
      </p:sp>
      <p:sp>
        <p:nvSpPr>
          <p:cNvPr id="4" name="object 4"/>
          <p:cNvSpPr txBox="1"/>
          <p:nvPr/>
        </p:nvSpPr>
        <p:spPr>
          <a:xfrm>
            <a:off x="469490" y="2377637"/>
            <a:ext cx="8686800" cy="1203763"/>
          </a:xfrm>
          <a:prstGeom prst="rect">
            <a:avLst/>
          </a:prstGeom>
        </p:spPr>
        <p:txBody>
          <a:bodyPr vert="horz" wrap="square" lIns="0" tIns="9814" rIns="0" bIns="0" rtlCol="0">
            <a:spAutoFit/>
          </a:bodyPr>
          <a:lstStyle/>
          <a:p>
            <a:pPr algn="just" defTabSz="706557">
              <a:lnSpc>
                <a:spcPct val="150000"/>
              </a:lnSpc>
              <a:defRPr/>
            </a:pPr>
            <a:r>
              <a:rPr lang="en-US" dirty="0">
                <a:solidFill>
                  <a:schemeClr val="bg1"/>
                </a:solidFill>
                <a:latin typeface="Century Gothic" panose="020B0502020202020204" pitchFamily="34" charset="0"/>
                <a:ea typeface="Lato Light" charset="0"/>
                <a:cs typeface="Calibri" panose="020F0502020204030204" pitchFamily="34" charset="0"/>
              </a:rPr>
              <a:t>VIPER will land on the South pole of the moon in search Lunar Volatiles such as water and ice that will allow us to determine how to harvest the Moon’s resources for future human space exploration</a:t>
            </a:r>
          </a:p>
        </p:txBody>
      </p:sp>
    </p:spTree>
    <p:extLst>
      <p:ext uri="{BB962C8B-B14F-4D97-AF65-F5344CB8AC3E}">
        <p14:creationId xmlns:p14="http://schemas.microsoft.com/office/powerpoint/2010/main" val="3988244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26228" y="0"/>
            <a:ext cx="6005945" cy="7772400"/>
          </a:xfrm>
          <a:custGeom>
            <a:avLst/>
            <a:gdLst/>
            <a:ahLst/>
            <a:cxnLst/>
            <a:rect l="l" t="t" r="r" b="b"/>
            <a:pathLst>
              <a:path w="7772400" h="10058400">
                <a:moveTo>
                  <a:pt x="7772400" y="0"/>
                </a:moveTo>
                <a:lnTo>
                  <a:pt x="0" y="0"/>
                </a:lnTo>
                <a:lnTo>
                  <a:pt x="0" y="10058400"/>
                </a:lnTo>
                <a:lnTo>
                  <a:pt x="7772400" y="10058400"/>
                </a:lnTo>
                <a:lnTo>
                  <a:pt x="7772400" y="0"/>
                </a:lnTo>
                <a:close/>
              </a:path>
            </a:pathLst>
          </a:custGeom>
          <a:solidFill>
            <a:srgbClr val="000000"/>
          </a:solidFill>
        </p:spPr>
        <p:txBody>
          <a:bodyPr wrap="square" lIns="0" tIns="0" rIns="0" bIns="0" rtlCol="0"/>
          <a:lstStyle/>
          <a:p>
            <a:endParaRPr sz="1391" dirty="0"/>
          </a:p>
        </p:txBody>
      </p:sp>
      <p:pic>
        <p:nvPicPr>
          <p:cNvPr id="9" name="Picture 8" descr="A picture containing night, dark, satellite, night sky&#10;&#10;Description automatically generated">
            <a:extLst>
              <a:ext uri="{FF2B5EF4-FFF2-40B4-BE49-F238E27FC236}">
                <a16:creationId xmlns:a16="http://schemas.microsoft.com/office/drawing/2014/main" id="{51FD557D-C831-3357-2ABB-3327B8949C51}"/>
              </a:ext>
            </a:extLst>
          </p:cNvPr>
          <p:cNvPicPr>
            <a:picLocks noChangeAspect="1"/>
          </p:cNvPicPr>
          <p:nvPr/>
        </p:nvPicPr>
        <p:blipFill rotWithShape="1">
          <a:blip r:embed="rId2" cstate="print">
            <a:duotone>
              <a:prstClr val="black"/>
              <a:prstClr val="white"/>
            </a:duotone>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0545" r="45989"/>
          <a:stretch/>
        </p:blipFill>
        <p:spPr>
          <a:xfrm>
            <a:off x="3923598" y="141312"/>
            <a:ext cx="6134802" cy="7631087"/>
          </a:xfrm>
          <a:prstGeom prst="rect">
            <a:avLst/>
          </a:prstGeom>
        </p:spPr>
      </p:pic>
      <p:sp>
        <p:nvSpPr>
          <p:cNvPr id="5" name="object 4">
            <a:extLst>
              <a:ext uri="{FF2B5EF4-FFF2-40B4-BE49-F238E27FC236}">
                <a16:creationId xmlns:a16="http://schemas.microsoft.com/office/drawing/2014/main" id="{ED7688B7-BC0F-E564-C4E0-A6B16F41C994}"/>
              </a:ext>
            </a:extLst>
          </p:cNvPr>
          <p:cNvSpPr txBox="1"/>
          <p:nvPr/>
        </p:nvSpPr>
        <p:spPr>
          <a:xfrm>
            <a:off x="327314" y="914400"/>
            <a:ext cx="6400800" cy="6394203"/>
          </a:xfrm>
          <a:prstGeom prst="rect">
            <a:avLst/>
          </a:prstGeom>
        </p:spPr>
        <p:txBody>
          <a:bodyPr vert="horz" wrap="square" lIns="0" tIns="10304" rIns="0" bIns="0" rtlCol="0">
            <a:spAutoFit/>
          </a:bodyPr>
          <a:lstStyle/>
          <a:p>
            <a:pPr marL="0" marR="0" lvl="0" indent="0" algn="l" defTabSz="70655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600" normalizeH="0" baseline="0" noProof="0" dirty="0">
                <a:ln>
                  <a:noFill/>
                </a:ln>
                <a:effectLst/>
                <a:uLnTx/>
                <a:uFillTx/>
                <a:latin typeface="Century Gothic" panose="020B0502020202020204" pitchFamily="34" charset="0"/>
                <a:ea typeface="+mn-ea"/>
                <a:cs typeface="+mn-cs"/>
              </a:rPr>
              <a:t>.</a:t>
            </a:r>
            <a:r>
              <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rPr>
              <a:t>V</a:t>
            </a:r>
            <a:r>
              <a:rPr kumimoji="0" lang="en-US" sz="3600" b="0" i="0" u="none" strike="noStrike" kern="1200" cap="none" spc="600" normalizeH="0" baseline="0" noProof="0" dirty="0">
                <a:ln>
                  <a:noFill/>
                </a:ln>
                <a:solidFill>
                  <a:srgbClr val="1F497D">
                    <a:lumMod val="60000"/>
                    <a:lumOff val="40000"/>
                  </a:srgbClr>
                </a:solidFill>
                <a:effectLst/>
                <a:uLnTx/>
                <a:uFillTx/>
                <a:latin typeface="Century Gothic" panose="020B0502020202020204" pitchFamily="34" charset="0"/>
                <a:ea typeface="+mn-ea"/>
                <a:cs typeface="+mn-cs"/>
              </a:rPr>
              <a:t>olatiles</a:t>
            </a:r>
          </a:p>
          <a:p>
            <a:pPr marL="0" marR="0" lvl="0" indent="0" algn="l" defTabSz="706557" rtl="0" eaLnBrk="1" fontAlgn="auto" latinLnBrk="0" hangingPunct="1">
              <a:lnSpc>
                <a:spcPct val="100000"/>
              </a:lnSpc>
              <a:spcBef>
                <a:spcPts val="0"/>
              </a:spcBef>
              <a:spcAft>
                <a:spcPts val="0"/>
              </a:spcAft>
              <a:buClrTx/>
              <a:buSzTx/>
              <a:buFontTx/>
              <a:buNone/>
              <a:tabLst/>
              <a:defRPr/>
            </a:pPr>
            <a:r>
              <a:rPr lang="en-US" sz="7200" spc="600" dirty="0">
                <a:solidFill>
                  <a:prstClr val="white"/>
                </a:solidFill>
                <a:latin typeface="Century Gothic" panose="020B0502020202020204" pitchFamily="34" charset="0"/>
              </a:rPr>
              <a:t> </a:t>
            </a:r>
            <a:r>
              <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rPr>
              <a:t>I</a:t>
            </a:r>
            <a:r>
              <a:rPr kumimoji="0" lang="en-US" sz="3600" b="0" i="0" u="none" strike="noStrike" kern="1200" cap="none" spc="600" normalizeH="0" baseline="0" noProof="0" dirty="0">
                <a:ln>
                  <a:noFill/>
                </a:ln>
                <a:solidFill>
                  <a:srgbClr val="1F497D">
                    <a:lumMod val="60000"/>
                    <a:lumOff val="40000"/>
                  </a:srgbClr>
                </a:solidFill>
                <a:effectLst/>
                <a:uLnTx/>
                <a:uFillTx/>
                <a:latin typeface="Century Gothic" panose="020B0502020202020204" pitchFamily="34" charset="0"/>
                <a:ea typeface="+mn-ea"/>
                <a:cs typeface="+mn-cs"/>
              </a:rPr>
              <a:t>nvestigating</a:t>
            </a:r>
          </a:p>
          <a:p>
            <a:pPr marL="0" marR="0" lvl="0" indent="0" algn="l" defTabSz="706557"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rPr>
              <a:t> P</a:t>
            </a:r>
            <a:r>
              <a:rPr kumimoji="0" lang="en-US" sz="3600" b="0" i="0" u="none" strike="noStrike" kern="1200" cap="none" spc="600" normalizeH="0" baseline="0" noProof="0" dirty="0">
                <a:ln>
                  <a:noFill/>
                </a:ln>
                <a:solidFill>
                  <a:srgbClr val="1F497D">
                    <a:lumMod val="60000"/>
                    <a:lumOff val="40000"/>
                  </a:srgbClr>
                </a:solidFill>
                <a:effectLst/>
                <a:uLnTx/>
                <a:uFillTx/>
                <a:latin typeface="Century Gothic" panose="020B0502020202020204" pitchFamily="34" charset="0"/>
                <a:ea typeface="+mn-ea"/>
                <a:cs typeface="+mn-cs"/>
              </a:rPr>
              <a:t>olar</a:t>
            </a:r>
            <a:endPar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706557"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rPr>
              <a:t> E</a:t>
            </a:r>
            <a:r>
              <a:rPr kumimoji="0" lang="en-US" sz="3600" b="0" i="0" u="none" strike="noStrike" kern="1200" cap="none" spc="600" normalizeH="0" baseline="0" noProof="0" dirty="0">
                <a:ln>
                  <a:noFill/>
                </a:ln>
                <a:solidFill>
                  <a:srgbClr val="1F497D">
                    <a:lumMod val="60000"/>
                    <a:lumOff val="40000"/>
                  </a:srgbClr>
                </a:solidFill>
                <a:effectLst/>
                <a:uLnTx/>
                <a:uFillTx/>
                <a:latin typeface="Century Gothic" panose="020B0502020202020204" pitchFamily="34" charset="0"/>
                <a:ea typeface="+mn-ea"/>
                <a:cs typeface="+mn-cs"/>
              </a:rPr>
              <a:t>xploration</a:t>
            </a:r>
            <a:endPar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706557"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rPr>
              <a:t> R</a:t>
            </a:r>
            <a:r>
              <a:rPr kumimoji="0" lang="en-US" sz="3600" b="0" i="0" u="none" strike="noStrike" kern="1200" cap="none" spc="600" normalizeH="0" baseline="0" noProof="0" dirty="0">
                <a:ln>
                  <a:noFill/>
                </a:ln>
                <a:solidFill>
                  <a:srgbClr val="1F497D">
                    <a:lumMod val="60000"/>
                    <a:lumOff val="40000"/>
                  </a:srgbClr>
                </a:solidFill>
                <a:effectLst/>
                <a:uLnTx/>
                <a:uFillTx/>
                <a:latin typeface="Century Gothic" panose="020B0502020202020204" pitchFamily="34" charset="0"/>
                <a:ea typeface="+mn-ea"/>
                <a:cs typeface="+mn-cs"/>
              </a:rPr>
              <a:t>over</a:t>
            </a:r>
            <a:endParaRPr kumimoji="0" lang="en-US" sz="7200" b="0" i="0" u="none" strike="noStrike" kern="1200" cap="none" spc="600" normalizeH="0" baseline="0" noProof="0" dirty="0">
              <a:ln>
                <a:noFill/>
              </a:ln>
              <a:solidFill>
                <a:prstClr val="white"/>
              </a:solidFill>
              <a:effectLst/>
              <a:uLnTx/>
              <a:uFillTx/>
              <a:latin typeface="Century Gothic" panose="020B0502020202020204" pitchFamily="34" charset="0"/>
              <a:ea typeface="+mn-ea"/>
              <a:cs typeface="+mn-cs"/>
            </a:endParaRPr>
          </a:p>
          <a:p>
            <a:pPr defTabSz="706557">
              <a:defRPr/>
            </a:pPr>
            <a:endParaRPr lang="en-US" sz="2400" dirty="0">
              <a:solidFill>
                <a:prstClr val="white"/>
              </a:solidFill>
              <a:latin typeface="Century Gothic" panose="020B0502020202020204" pitchFamily="34" charset="0"/>
            </a:endParaRPr>
          </a:p>
          <a:p>
            <a:pPr marL="9813" marR="3925">
              <a:lnSpc>
                <a:spcPct val="142100"/>
              </a:lnSpc>
              <a:spcBef>
                <a:spcPts val="81"/>
              </a:spcBef>
            </a:pPr>
            <a:endParaRPr lang="en-US" sz="2400" dirty="0">
              <a:solidFill>
                <a:schemeClr val="bg1"/>
              </a:solidFill>
              <a:latin typeface="Century Gothic" panose="020B0502020202020204" pitchFamily="34" charset="0"/>
              <a:cs typeface="Georgia"/>
            </a:endParaRPr>
          </a:p>
        </p:txBody>
      </p:sp>
    </p:spTree>
    <p:extLst>
      <p:ext uri="{BB962C8B-B14F-4D97-AF65-F5344CB8AC3E}">
        <p14:creationId xmlns:p14="http://schemas.microsoft.com/office/powerpoint/2010/main" val="3858882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26228" y="0"/>
            <a:ext cx="6005945" cy="7772400"/>
          </a:xfrm>
          <a:custGeom>
            <a:avLst/>
            <a:gdLst/>
            <a:ahLst/>
            <a:cxnLst/>
            <a:rect l="l" t="t" r="r" b="b"/>
            <a:pathLst>
              <a:path w="7772400" h="10058400">
                <a:moveTo>
                  <a:pt x="7772400" y="0"/>
                </a:moveTo>
                <a:lnTo>
                  <a:pt x="0" y="0"/>
                </a:lnTo>
                <a:lnTo>
                  <a:pt x="0" y="10058400"/>
                </a:lnTo>
                <a:lnTo>
                  <a:pt x="7772400" y="10058400"/>
                </a:lnTo>
                <a:lnTo>
                  <a:pt x="7772400" y="0"/>
                </a:lnTo>
                <a:close/>
              </a:path>
            </a:pathLst>
          </a:custGeom>
          <a:solidFill>
            <a:srgbClr val="000000"/>
          </a:solidFill>
        </p:spPr>
        <p:txBody>
          <a:bodyPr wrap="square" lIns="0" tIns="0" rIns="0" bIns="0" rtlCol="0"/>
          <a:lstStyle/>
          <a:p>
            <a:endParaRPr sz="1391" dirty="0"/>
          </a:p>
        </p:txBody>
      </p:sp>
      <p:sp>
        <p:nvSpPr>
          <p:cNvPr id="3" name="object 3"/>
          <p:cNvSpPr txBox="1">
            <a:spLocks noGrp="1"/>
          </p:cNvSpPr>
          <p:nvPr>
            <p:ph type="title"/>
          </p:nvPr>
        </p:nvSpPr>
        <p:spPr>
          <a:xfrm>
            <a:off x="838200" y="414332"/>
            <a:ext cx="4216840" cy="484561"/>
          </a:xfrm>
          <a:prstGeom prst="rect">
            <a:avLst/>
          </a:prstGeom>
        </p:spPr>
        <p:txBody>
          <a:bodyPr vert="horz" wrap="square" lIns="0" tIns="8832" rIns="0" bIns="0" rtlCol="0">
            <a:spAutoFit/>
          </a:bodyPr>
          <a:lstStyle/>
          <a:p>
            <a:pPr marL="9813">
              <a:spcBef>
                <a:spcPts val="70"/>
              </a:spcBef>
            </a:pPr>
            <a:r>
              <a:rPr lang="en-US" sz="3091" dirty="0">
                <a:solidFill>
                  <a:srgbClr val="FFFFFF"/>
                </a:solidFill>
                <a:latin typeface="Century Gothic" panose="020B0502020202020204" pitchFamily="34" charset="0"/>
              </a:rPr>
              <a:t>MEET </a:t>
            </a:r>
            <a:r>
              <a:rPr lang="en-US" sz="3091" i="1" spc="-4" dirty="0">
                <a:solidFill>
                  <a:srgbClr val="AAB9D3"/>
                </a:solidFill>
                <a:latin typeface="Century Gothic" panose="020B0502020202020204" pitchFamily="34" charset="0"/>
              </a:rPr>
              <a:t>VIPER</a:t>
            </a:r>
            <a:endParaRPr sz="3091" i="1" dirty="0">
              <a:solidFill>
                <a:srgbClr val="AAB9D3"/>
              </a:solidFill>
              <a:latin typeface="Century Gothic" panose="020B0502020202020204" pitchFamily="34" charset="0"/>
            </a:endParaRPr>
          </a:p>
        </p:txBody>
      </p:sp>
      <p:pic>
        <p:nvPicPr>
          <p:cNvPr id="8" name="Picture 7" descr="A satellite in space&#10;&#10;Description automatically generated with low confidence">
            <a:extLst>
              <a:ext uri="{FF2B5EF4-FFF2-40B4-BE49-F238E27FC236}">
                <a16:creationId xmlns:a16="http://schemas.microsoft.com/office/drawing/2014/main" id="{8C86AF45-EB3A-4605-9CCE-B67A858C0575}"/>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8853" t="1818" r="26343" b="6701"/>
          <a:stretch/>
        </p:blipFill>
        <p:spPr>
          <a:xfrm>
            <a:off x="5029200" y="2057400"/>
            <a:ext cx="4905729" cy="5634199"/>
          </a:xfrm>
          <a:prstGeom prst="rect">
            <a:avLst/>
          </a:prstGeom>
        </p:spPr>
      </p:pic>
      <p:sp>
        <p:nvSpPr>
          <p:cNvPr id="4" name="object 4"/>
          <p:cNvSpPr txBox="1"/>
          <p:nvPr/>
        </p:nvSpPr>
        <p:spPr>
          <a:xfrm>
            <a:off x="838200" y="1252457"/>
            <a:ext cx="4038600" cy="5088911"/>
          </a:xfrm>
          <a:prstGeom prst="rect">
            <a:avLst/>
          </a:prstGeom>
        </p:spPr>
        <p:txBody>
          <a:bodyPr vert="horz" wrap="square" lIns="0" tIns="10304" rIns="0" bIns="0" rtlCol="0">
            <a:spAutoFit/>
          </a:bodyPr>
          <a:lstStyle/>
          <a:p>
            <a:pPr marL="220799" indent="-220799" defTabSz="706557">
              <a:buFont typeface="Arial" panose="020B0604020202020204" pitchFamily="34" charset="0"/>
              <a:buChar char="•"/>
              <a:defRPr/>
            </a:pPr>
            <a:r>
              <a:rPr lang="en-US" dirty="0">
                <a:solidFill>
                  <a:prstClr val="white"/>
                </a:solidFill>
                <a:latin typeface="Century Gothic" panose="020B0502020202020204" pitchFamily="34" charset="0"/>
              </a:rPr>
              <a:t>VIPER is NASA’s first lunar mobile robot</a:t>
            </a:r>
          </a:p>
          <a:p>
            <a:pPr marL="220799" indent="-220799" defTabSz="706557">
              <a:buFont typeface="Arial" panose="020B0604020202020204" pitchFamily="34" charset="0"/>
              <a:buChar char="•"/>
              <a:defRPr/>
            </a:pPr>
            <a:endParaRPr lang="en-US" dirty="0">
              <a:solidFill>
                <a:prstClr val="white"/>
              </a:solidFill>
              <a:latin typeface="Century Gothic" panose="020B0502020202020204" pitchFamily="34" charset="0"/>
            </a:endParaRPr>
          </a:p>
          <a:p>
            <a:pPr marL="220799" indent="-220799" defTabSz="706557">
              <a:buFont typeface="Arial" panose="020B0604020202020204" pitchFamily="34" charset="0"/>
              <a:buChar char="•"/>
              <a:defRPr/>
            </a:pPr>
            <a:r>
              <a:rPr lang="en-US" dirty="0">
                <a:solidFill>
                  <a:prstClr val="white"/>
                </a:solidFill>
                <a:latin typeface="Century Gothic" panose="020B0502020202020204" pitchFamily="34" charset="0"/>
              </a:rPr>
              <a:t>VIPER is the first rover with headlights</a:t>
            </a:r>
          </a:p>
          <a:p>
            <a:pPr marL="220799" indent="-220799" defTabSz="706557">
              <a:buFont typeface="Arial" panose="020B0604020202020204" pitchFamily="34" charset="0"/>
              <a:buChar char="•"/>
              <a:defRPr/>
            </a:pPr>
            <a:endParaRPr lang="en-US" dirty="0">
              <a:solidFill>
                <a:prstClr val="white"/>
              </a:solidFill>
              <a:latin typeface="Century Gothic" panose="020B0502020202020204" pitchFamily="34" charset="0"/>
            </a:endParaRPr>
          </a:p>
          <a:p>
            <a:pPr marL="220799" indent="-220799" defTabSz="706557">
              <a:buFont typeface="Arial" panose="020B0604020202020204" pitchFamily="34" charset="0"/>
              <a:buChar char="•"/>
              <a:defRPr/>
            </a:pPr>
            <a:r>
              <a:rPr lang="en-US" dirty="0">
                <a:solidFill>
                  <a:prstClr val="white"/>
                </a:solidFill>
                <a:latin typeface="Century Gothic" panose="020B0502020202020204" pitchFamily="34" charset="0"/>
              </a:rPr>
              <a:t>VIPER is the first resource-mapping mission on another celestial body.</a:t>
            </a:r>
          </a:p>
          <a:p>
            <a:pPr marL="220799" indent="-220799" defTabSz="706557">
              <a:buFont typeface="Arial" panose="020B0604020202020204" pitchFamily="34" charset="0"/>
              <a:buChar char="•"/>
              <a:defRPr/>
            </a:pPr>
            <a:endParaRPr lang="en-US" dirty="0">
              <a:solidFill>
                <a:prstClr val="white"/>
              </a:solidFill>
              <a:latin typeface="Century Gothic" panose="020B0502020202020204" pitchFamily="34" charset="0"/>
            </a:endParaRPr>
          </a:p>
          <a:p>
            <a:pPr marL="220799" indent="-220799" algn="just" defTabSz="706557">
              <a:buFont typeface="Arial" panose="020B0604020202020204" pitchFamily="34" charset="0"/>
              <a:buChar char="•"/>
              <a:defRPr/>
            </a:pPr>
            <a:r>
              <a:rPr lang="en-US" dirty="0">
                <a:solidFill>
                  <a:prstClr val="white"/>
                </a:solidFill>
                <a:latin typeface="Century Gothic" panose="020B0502020202020204" pitchFamily="34" charset="0"/>
              </a:rPr>
              <a:t>The VIPER mission will mark the first time since the Apollo missions that drilling has been done on the Moon.</a:t>
            </a:r>
          </a:p>
          <a:p>
            <a:pPr marL="220799" indent="-220799" defTabSz="706557">
              <a:buFont typeface="Arial" panose="020B0604020202020204" pitchFamily="34" charset="0"/>
              <a:buChar char="•"/>
              <a:defRPr/>
            </a:pPr>
            <a:endParaRPr lang="en-US" dirty="0">
              <a:solidFill>
                <a:prstClr val="white"/>
              </a:solidFill>
              <a:latin typeface="Century Gothic" panose="020B0502020202020204" pitchFamily="34" charset="0"/>
            </a:endParaRPr>
          </a:p>
          <a:p>
            <a:pPr marL="220799" indent="-220799" defTabSz="706557">
              <a:buFont typeface="Arial" panose="020B0604020202020204" pitchFamily="34" charset="0"/>
              <a:buChar char="•"/>
              <a:defRPr/>
            </a:pPr>
            <a:r>
              <a:rPr lang="en-US" dirty="0">
                <a:solidFill>
                  <a:prstClr val="white"/>
                </a:solidFill>
                <a:latin typeface="Century Gothic" panose="020B0502020202020204" pitchFamily="34" charset="0"/>
              </a:rPr>
              <a:t>VIPER will robotically drill deeper than any other on a celestial body.</a:t>
            </a:r>
          </a:p>
          <a:p>
            <a:pPr marL="9813" marR="3925">
              <a:lnSpc>
                <a:spcPct val="142100"/>
              </a:lnSpc>
              <a:spcBef>
                <a:spcPts val="81"/>
              </a:spcBef>
            </a:pPr>
            <a:endParaRPr lang="en-US" sz="1854" dirty="0">
              <a:solidFill>
                <a:schemeClr val="bg1"/>
              </a:solidFill>
              <a:latin typeface="Century Gothic" panose="020B0502020202020204" pitchFamily="34" charset="0"/>
              <a:cs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26228" y="0"/>
            <a:ext cx="6005945" cy="7772400"/>
          </a:xfrm>
          <a:custGeom>
            <a:avLst/>
            <a:gdLst/>
            <a:ahLst/>
            <a:cxnLst/>
            <a:rect l="l" t="t" r="r" b="b"/>
            <a:pathLst>
              <a:path w="7772400" h="10058400">
                <a:moveTo>
                  <a:pt x="7772400" y="0"/>
                </a:moveTo>
                <a:lnTo>
                  <a:pt x="0" y="0"/>
                </a:lnTo>
                <a:lnTo>
                  <a:pt x="0" y="10058400"/>
                </a:lnTo>
                <a:lnTo>
                  <a:pt x="7772400" y="10058400"/>
                </a:lnTo>
                <a:lnTo>
                  <a:pt x="7772400" y="0"/>
                </a:lnTo>
                <a:close/>
              </a:path>
            </a:pathLst>
          </a:custGeom>
          <a:solidFill>
            <a:srgbClr val="000000"/>
          </a:solidFill>
        </p:spPr>
        <p:txBody>
          <a:bodyPr wrap="square" lIns="0" tIns="0" rIns="0" bIns="0" rtlCol="0"/>
          <a:lstStyle/>
          <a:p>
            <a:endParaRPr sz="1391" dirty="0"/>
          </a:p>
        </p:txBody>
      </p:sp>
      <p:sp>
        <p:nvSpPr>
          <p:cNvPr id="3" name="object 3"/>
          <p:cNvSpPr txBox="1">
            <a:spLocks noGrp="1"/>
          </p:cNvSpPr>
          <p:nvPr>
            <p:ph type="title"/>
          </p:nvPr>
        </p:nvSpPr>
        <p:spPr>
          <a:xfrm>
            <a:off x="838200" y="414332"/>
            <a:ext cx="4216840" cy="484561"/>
          </a:xfrm>
          <a:prstGeom prst="rect">
            <a:avLst/>
          </a:prstGeom>
        </p:spPr>
        <p:txBody>
          <a:bodyPr vert="horz" wrap="square" lIns="0" tIns="8832" rIns="0" bIns="0" rtlCol="0">
            <a:spAutoFit/>
          </a:bodyPr>
          <a:lstStyle/>
          <a:p>
            <a:pPr marL="9813">
              <a:spcBef>
                <a:spcPts val="70"/>
              </a:spcBef>
            </a:pPr>
            <a:r>
              <a:rPr lang="en-US" sz="3091" dirty="0">
                <a:solidFill>
                  <a:srgbClr val="FFFFFF"/>
                </a:solidFill>
                <a:latin typeface="Century Gothic" panose="020B0502020202020204" pitchFamily="34" charset="0"/>
              </a:rPr>
              <a:t>MEET </a:t>
            </a:r>
            <a:r>
              <a:rPr lang="en-US" sz="3091" i="1" spc="-4" dirty="0">
                <a:solidFill>
                  <a:srgbClr val="AAB9D3"/>
                </a:solidFill>
                <a:latin typeface="Century Gothic" panose="020B0502020202020204" pitchFamily="34" charset="0"/>
              </a:rPr>
              <a:t>VIPER</a:t>
            </a:r>
            <a:endParaRPr sz="3091" i="1" dirty="0">
              <a:solidFill>
                <a:srgbClr val="AAB9D3"/>
              </a:solidFill>
              <a:latin typeface="Century Gothic" panose="020B0502020202020204" pitchFamily="34" charset="0"/>
            </a:endParaRPr>
          </a:p>
        </p:txBody>
      </p:sp>
      <p:pic>
        <p:nvPicPr>
          <p:cNvPr id="8" name="Picture 7" descr="A satellite in space&#10;&#10;Description automatically generated with low confidence">
            <a:extLst>
              <a:ext uri="{FF2B5EF4-FFF2-40B4-BE49-F238E27FC236}">
                <a16:creationId xmlns:a16="http://schemas.microsoft.com/office/drawing/2014/main" id="{8C86AF45-EB3A-4605-9CCE-B67A858C0575}"/>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8853" t="1818" r="42070" b="6701"/>
          <a:stretch/>
        </p:blipFill>
        <p:spPr>
          <a:xfrm>
            <a:off x="6874707" y="1981200"/>
            <a:ext cx="3183693" cy="5634199"/>
          </a:xfrm>
          <a:prstGeom prst="rect">
            <a:avLst/>
          </a:prstGeom>
        </p:spPr>
      </p:pic>
      <p:sp>
        <p:nvSpPr>
          <p:cNvPr id="6" name="TextBox 5">
            <a:extLst>
              <a:ext uri="{FF2B5EF4-FFF2-40B4-BE49-F238E27FC236}">
                <a16:creationId xmlns:a16="http://schemas.microsoft.com/office/drawing/2014/main" id="{769897E8-D76D-39A2-F068-3D3CF264F6BA}"/>
              </a:ext>
            </a:extLst>
          </p:cNvPr>
          <p:cNvSpPr txBox="1"/>
          <p:nvPr/>
        </p:nvSpPr>
        <p:spPr>
          <a:xfrm>
            <a:off x="702507" y="1293172"/>
            <a:ext cx="6172200" cy="4801314"/>
          </a:xfrm>
          <a:prstGeom prst="rect">
            <a:avLst/>
          </a:prstGeom>
          <a:noFill/>
        </p:spPr>
        <p:txBody>
          <a:bodyPr wrap="square">
            <a:spAutoFit/>
          </a:bodyPr>
          <a:lstStyle/>
          <a:p>
            <a:pPr algn="l"/>
            <a:r>
              <a:rPr lang="en-US" b="1" i="0" dirty="0">
                <a:solidFill>
                  <a:schemeClr val="bg1"/>
                </a:solidFill>
                <a:effectLst/>
                <a:latin typeface="Helvetica Neue"/>
              </a:rPr>
              <a:t>Launch:</a:t>
            </a:r>
            <a:r>
              <a:rPr lang="en-US" b="0" i="0" dirty="0">
                <a:solidFill>
                  <a:schemeClr val="bg1"/>
                </a:solidFill>
                <a:effectLst/>
                <a:latin typeface="Helvetica Neue"/>
              </a:rPr>
              <a:t> Late 2024</a:t>
            </a:r>
          </a:p>
          <a:p>
            <a:pPr algn="l"/>
            <a:r>
              <a:rPr lang="en-US" b="1" i="0" dirty="0">
                <a:solidFill>
                  <a:schemeClr val="bg1"/>
                </a:solidFill>
                <a:effectLst/>
                <a:latin typeface="Helvetica Neue"/>
              </a:rPr>
              <a:t>Landing site:</a:t>
            </a:r>
            <a:r>
              <a:rPr lang="en-US" b="0" i="0" dirty="0">
                <a:solidFill>
                  <a:schemeClr val="bg1"/>
                </a:solidFill>
                <a:effectLst/>
                <a:latin typeface="Helvetica Neue"/>
              </a:rPr>
              <a:t> Nobile Region of Moon's South Pole</a:t>
            </a:r>
          </a:p>
          <a:p>
            <a:pPr algn="l"/>
            <a:r>
              <a:rPr lang="en-US" b="1" i="0" dirty="0">
                <a:solidFill>
                  <a:schemeClr val="bg1"/>
                </a:solidFill>
                <a:effectLst/>
                <a:latin typeface="Helvetica Neue"/>
              </a:rPr>
              <a:t>Delivery to the Moon:</a:t>
            </a:r>
            <a:r>
              <a:rPr lang="en-US" b="0" i="0" dirty="0">
                <a:solidFill>
                  <a:schemeClr val="bg1"/>
                </a:solidFill>
                <a:effectLst/>
                <a:latin typeface="Helvetica Neue"/>
              </a:rPr>
              <a:t> Launch vehicle and lander provided by a NASA Commercial Lunar Payload Services partner</a:t>
            </a:r>
          </a:p>
          <a:p>
            <a:pPr algn="l"/>
            <a:r>
              <a:rPr lang="en-US" b="1" i="0" dirty="0">
                <a:solidFill>
                  <a:schemeClr val="bg1"/>
                </a:solidFill>
                <a:effectLst/>
                <a:latin typeface="Helvetica Neue"/>
              </a:rPr>
              <a:t>Mission duration:</a:t>
            </a:r>
            <a:r>
              <a:rPr lang="en-US" b="0" i="0" dirty="0">
                <a:solidFill>
                  <a:schemeClr val="bg1"/>
                </a:solidFill>
                <a:effectLst/>
                <a:latin typeface="Helvetica Neue"/>
              </a:rPr>
              <a:t> 100 Earth days, covering 3 cycles of lunar day and night</a:t>
            </a:r>
          </a:p>
          <a:p>
            <a:pPr algn="l"/>
            <a:r>
              <a:rPr lang="en-US" b="1" i="0" dirty="0">
                <a:solidFill>
                  <a:schemeClr val="bg1"/>
                </a:solidFill>
                <a:effectLst/>
                <a:latin typeface="Helvetica Neue"/>
              </a:rPr>
              <a:t>Distance goal:</a:t>
            </a:r>
            <a:r>
              <a:rPr lang="en-US" b="0" i="0" dirty="0">
                <a:solidFill>
                  <a:schemeClr val="bg1"/>
                </a:solidFill>
                <a:effectLst/>
                <a:latin typeface="Helvetica Neue"/>
              </a:rPr>
              <a:t> 12 miles (20 kilometers)</a:t>
            </a:r>
          </a:p>
          <a:p>
            <a:pPr algn="l"/>
            <a:r>
              <a:rPr lang="en-US" b="1" i="0" dirty="0">
                <a:solidFill>
                  <a:schemeClr val="bg1"/>
                </a:solidFill>
                <a:effectLst/>
                <a:latin typeface="Helvetica Neue"/>
              </a:rPr>
              <a:t>Rover size:</a:t>
            </a:r>
            <a:r>
              <a:rPr lang="en-US" b="0" i="0" dirty="0">
                <a:solidFill>
                  <a:schemeClr val="bg1"/>
                </a:solidFill>
                <a:effectLst/>
                <a:latin typeface="Helvetica Neue"/>
              </a:rPr>
              <a:t> Similar to a golf cart: 5 feet by 5 feet by 8 feet (1.5 meters by 1.5 meters by 2.5 meters) and 992 pounds (450 kilograms)</a:t>
            </a:r>
          </a:p>
          <a:p>
            <a:pPr algn="l"/>
            <a:r>
              <a:rPr lang="en-US" b="1" i="0" dirty="0">
                <a:solidFill>
                  <a:schemeClr val="bg1"/>
                </a:solidFill>
                <a:effectLst/>
                <a:latin typeface="Helvetica Neue"/>
              </a:rPr>
              <a:t>Onboard instruments:</a:t>
            </a:r>
            <a:r>
              <a:rPr lang="en-US" b="0" i="0" dirty="0">
                <a:solidFill>
                  <a:schemeClr val="bg1"/>
                </a:solidFill>
                <a:effectLst/>
                <a:latin typeface="Helvetica Neue"/>
              </a:rPr>
              <a:t> 3 spectrometers and a 3.28-foot (1-meter) drill</a:t>
            </a:r>
          </a:p>
          <a:p>
            <a:pPr algn="l"/>
            <a:r>
              <a:rPr lang="en-US" b="1" i="0" dirty="0">
                <a:solidFill>
                  <a:schemeClr val="bg1"/>
                </a:solidFill>
                <a:effectLst/>
                <a:latin typeface="Helvetica Neue"/>
              </a:rPr>
              <a:t>Power:</a:t>
            </a:r>
            <a:r>
              <a:rPr lang="en-US" b="0" i="0" dirty="0">
                <a:solidFill>
                  <a:schemeClr val="bg1"/>
                </a:solidFill>
                <a:effectLst/>
                <a:latin typeface="Helvetica Neue"/>
              </a:rPr>
              <a:t> Solar-charged battery, peak power of 450 watts</a:t>
            </a:r>
          </a:p>
          <a:p>
            <a:pPr algn="l"/>
            <a:r>
              <a:rPr lang="en-US" b="1" i="0" dirty="0">
                <a:solidFill>
                  <a:schemeClr val="bg1"/>
                </a:solidFill>
                <a:effectLst/>
                <a:latin typeface="Helvetica Neue"/>
              </a:rPr>
              <a:t>Top speed:</a:t>
            </a:r>
            <a:r>
              <a:rPr lang="en-US" b="0" i="0" dirty="0">
                <a:solidFill>
                  <a:schemeClr val="bg1"/>
                </a:solidFill>
                <a:effectLst/>
                <a:latin typeface="Helvetica Neue"/>
              </a:rPr>
              <a:t> 0.45 mph (0.72 kph)</a:t>
            </a:r>
          </a:p>
          <a:p>
            <a:pPr algn="l"/>
            <a:r>
              <a:rPr lang="en-US" b="1" i="0" dirty="0">
                <a:solidFill>
                  <a:schemeClr val="bg1"/>
                </a:solidFill>
                <a:effectLst/>
                <a:latin typeface="Helvetica Neue"/>
              </a:rPr>
              <a:t>Communications: </a:t>
            </a:r>
            <a:r>
              <a:rPr lang="en-US" b="0" i="0" dirty="0">
                <a:solidFill>
                  <a:schemeClr val="bg1"/>
                </a:solidFill>
                <a:effectLst/>
                <a:latin typeface="Helvetica Neue"/>
              </a:rPr>
              <a:t>X-band direct-to-Earth (no relay) over the Deep Space Network</a:t>
            </a:r>
          </a:p>
        </p:txBody>
      </p:sp>
    </p:spTree>
    <p:extLst>
      <p:ext uri="{BB962C8B-B14F-4D97-AF65-F5344CB8AC3E}">
        <p14:creationId xmlns:p14="http://schemas.microsoft.com/office/powerpoint/2010/main" val="2394305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26228" y="0"/>
            <a:ext cx="6005945" cy="7772400"/>
          </a:xfrm>
          <a:custGeom>
            <a:avLst/>
            <a:gdLst/>
            <a:ahLst/>
            <a:cxnLst/>
            <a:rect l="l" t="t" r="r" b="b"/>
            <a:pathLst>
              <a:path w="7772400" h="10058400">
                <a:moveTo>
                  <a:pt x="7772400" y="0"/>
                </a:moveTo>
                <a:lnTo>
                  <a:pt x="0" y="0"/>
                </a:lnTo>
                <a:lnTo>
                  <a:pt x="0" y="10058400"/>
                </a:lnTo>
                <a:lnTo>
                  <a:pt x="7772400" y="10058400"/>
                </a:lnTo>
                <a:lnTo>
                  <a:pt x="7772400" y="0"/>
                </a:lnTo>
                <a:close/>
              </a:path>
            </a:pathLst>
          </a:custGeom>
          <a:solidFill>
            <a:srgbClr val="000000"/>
          </a:solidFill>
        </p:spPr>
        <p:txBody>
          <a:bodyPr wrap="square" lIns="0" tIns="0" rIns="0" bIns="0" rtlCol="0"/>
          <a:lstStyle/>
          <a:p>
            <a:endParaRPr sz="1391" dirty="0"/>
          </a:p>
        </p:txBody>
      </p:sp>
      <p:sp>
        <p:nvSpPr>
          <p:cNvPr id="3" name="object 3"/>
          <p:cNvSpPr txBox="1">
            <a:spLocks noGrp="1"/>
          </p:cNvSpPr>
          <p:nvPr>
            <p:ph type="title"/>
          </p:nvPr>
        </p:nvSpPr>
        <p:spPr>
          <a:xfrm>
            <a:off x="507561" y="608485"/>
            <a:ext cx="4216840" cy="484561"/>
          </a:xfrm>
          <a:prstGeom prst="rect">
            <a:avLst/>
          </a:prstGeom>
        </p:spPr>
        <p:txBody>
          <a:bodyPr vert="horz" wrap="square" lIns="0" tIns="8832" rIns="0" bIns="0" rtlCol="0">
            <a:spAutoFit/>
          </a:bodyPr>
          <a:lstStyle/>
          <a:p>
            <a:pPr marL="9813">
              <a:spcBef>
                <a:spcPts val="70"/>
              </a:spcBef>
            </a:pPr>
            <a:r>
              <a:rPr lang="en-US" sz="3091" i="1" dirty="0">
                <a:solidFill>
                  <a:srgbClr val="FFFFFF"/>
                </a:solidFill>
                <a:latin typeface="Century Gothic" panose="020B0502020202020204" pitchFamily="34" charset="0"/>
              </a:rPr>
              <a:t>VIPER Challenges</a:t>
            </a:r>
            <a:endParaRPr sz="3091" i="1" dirty="0">
              <a:solidFill>
                <a:srgbClr val="AAB9D3"/>
              </a:solidFill>
              <a:latin typeface="Century Gothic" panose="020B0502020202020204" pitchFamily="34" charset="0"/>
            </a:endParaRPr>
          </a:p>
        </p:txBody>
      </p:sp>
      <p:sp>
        <p:nvSpPr>
          <p:cNvPr id="6" name="TextBox 5">
            <a:extLst>
              <a:ext uri="{FF2B5EF4-FFF2-40B4-BE49-F238E27FC236}">
                <a16:creationId xmlns:a16="http://schemas.microsoft.com/office/drawing/2014/main" id="{2BD287F5-653F-2D56-CB91-C3F9BE16D8B5}"/>
              </a:ext>
            </a:extLst>
          </p:cNvPr>
          <p:cNvSpPr txBox="1"/>
          <p:nvPr/>
        </p:nvSpPr>
        <p:spPr>
          <a:xfrm>
            <a:off x="559240" y="1633927"/>
            <a:ext cx="8991600" cy="5355312"/>
          </a:xfrm>
          <a:prstGeom prst="rect">
            <a:avLst/>
          </a:prstGeom>
          <a:noFill/>
        </p:spPr>
        <p:txBody>
          <a:bodyPr wrap="square">
            <a:spAutoFit/>
          </a:bodyPr>
          <a:lstStyle/>
          <a:p>
            <a:pPr algn="l"/>
            <a:r>
              <a:rPr lang="en-US" b="1" i="0" dirty="0">
                <a:solidFill>
                  <a:schemeClr val="bg1"/>
                </a:solidFill>
                <a:effectLst/>
                <a:latin typeface="Helvetica Neue"/>
              </a:rPr>
              <a:t>Extreme temperatures:</a:t>
            </a:r>
            <a:r>
              <a:rPr lang="en-US" b="0" i="0" dirty="0">
                <a:solidFill>
                  <a:schemeClr val="bg1"/>
                </a:solidFill>
                <a:effectLst/>
                <a:latin typeface="Helvetica Neue"/>
              </a:rPr>
              <a:t> The rover's hardware will need to withstand surface temperatures varying by 500 degrees Fahrenheit between sunlight and shade. </a:t>
            </a:r>
          </a:p>
          <a:p>
            <a:pPr algn="l"/>
            <a:endParaRPr lang="en-US" dirty="0">
              <a:solidFill>
                <a:schemeClr val="bg1"/>
              </a:solidFill>
              <a:latin typeface="Helvetica Neue"/>
            </a:endParaRPr>
          </a:p>
          <a:p>
            <a:pPr algn="l"/>
            <a:r>
              <a:rPr lang="en-US" b="1" i="0" dirty="0">
                <a:solidFill>
                  <a:schemeClr val="bg1"/>
                </a:solidFill>
                <a:effectLst/>
                <a:latin typeface="Helvetica Neue"/>
              </a:rPr>
              <a:t>Real-time drivers: </a:t>
            </a:r>
            <a:r>
              <a:rPr lang="en-US" b="0" i="0" dirty="0">
                <a:solidFill>
                  <a:schemeClr val="bg1"/>
                </a:solidFill>
                <a:effectLst/>
                <a:latin typeface="Helvetica Neue"/>
              </a:rPr>
              <a:t>The Moon is much closer to Earth than Mars, so there will be little delay when transmitting commands to the rover. That means drivers on Earth can operate VIPER interactively. </a:t>
            </a:r>
          </a:p>
          <a:p>
            <a:pPr algn="l"/>
            <a:endParaRPr lang="en-US" dirty="0">
              <a:solidFill>
                <a:schemeClr val="bg1"/>
              </a:solidFill>
              <a:latin typeface="Helvetica Neue"/>
            </a:endParaRPr>
          </a:p>
          <a:p>
            <a:pPr algn="l"/>
            <a:r>
              <a:rPr lang="en-US" b="1" i="0" dirty="0">
                <a:solidFill>
                  <a:schemeClr val="bg1"/>
                </a:solidFill>
                <a:effectLst/>
                <a:latin typeface="Helvetica Neue"/>
              </a:rPr>
              <a:t>Mobility: </a:t>
            </a:r>
            <a:r>
              <a:rPr lang="en-US" b="0" i="0" dirty="0">
                <a:solidFill>
                  <a:schemeClr val="bg1"/>
                </a:solidFill>
                <a:effectLst/>
                <a:latin typeface="Helvetica Neue"/>
              </a:rPr>
              <a:t>We can't be exactly sure what the soil in the Moon's polar regions will be like – hard and compacted, fluffy, or somewhere in between? As a result, VIPER is designed for unprecedented agility. </a:t>
            </a:r>
          </a:p>
          <a:p>
            <a:pPr algn="l"/>
            <a:endParaRPr lang="en-US" dirty="0">
              <a:solidFill>
                <a:schemeClr val="bg1"/>
              </a:solidFill>
              <a:latin typeface="Helvetica Neue"/>
            </a:endParaRPr>
          </a:p>
          <a:p>
            <a:pPr algn="l"/>
            <a:r>
              <a:rPr lang="en-US" b="1" i="0" dirty="0">
                <a:solidFill>
                  <a:schemeClr val="bg1"/>
                </a:solidFill>
                <a:effectLst/>
                <a:latin typeface="Helvetica Neue"/>
              </a:rPr>
              <a:t>Complex route planning:</a:t>
            </a:r>
            <a:r>
              <a:rPr lang="en-US" b="0" i="0" dirty="0">
                <a:solidFill>
                  <a:schemeClr val="bg1"/>
                </a:solidFill>
                <a:effectLst/>
                <a:latin typeface="Helvetica Neue"/>
              </a:rPr>
              <a:t> The </a:t>
            </a:r>
            <a:r>
              <a:rPr lang="en-US" b="0" i="0" u="none" strike="noStrike" dirty="0">
                <a:solidFill>
                  <a:schemeClr val="bg1"/>
                </a:solidFill>
                <a:effectLst/>
                <a:latin typeface="Helvetica Neue"/>
                <a:hlinkClick r:id="rId2">
                  <a:extLst>
                    <a:ext uri="{A12FA001-AC4F-418D-AE19-62706E023703}">
                      <ahyp:hlinkClr xmlns:ahyp="http://schemas.microsoft.com/office/drawing/2018/hyperlinkcolor" val="tx"/>
                    </a:ext>
                  </a:extLst>
                </a:hlinkClick>
              </a:rPr>
              <a:t>extreme swings in light and dark</a:t>
            </a:r>
            <a:r>
              <a:rPr lang="en-US" b="0" i="0" dirty="0">
                <a:solidFill>
                  <a:schemeClr val="bg1"/>
                </a:solidFill>
                <a:effectLst/>
                <a:latin typeface="Helvetica Neue"/>
              </a:rPr>
              <a:t> at the poles of the Moon are nothing like those on Earth or Mars – and produce extremely long and fast-moving shadows. </a:t>
            </a:r>
          </a:p>
          <a:p>
            <a:pPr algn="l"/>
            <a:endParaRPr lang="en-US" dirty="0">
              <a:solidFill>
                <a:schemeClr val="bg1"/>
              </a:solidFill>
              <a:latin typeface="Helvetica Neue"/>
            </a:endParaRPr>
          </a:p>
          <a:p>
            <a:pPr algn="l"/>
            <a:r>
              <a:rPr lang="en-US" b="1" i="0" dirty="0">
                <a:solidFill>
                  <a:schemeClr val="bg1"/>
                </a:solidFill>
                <a:effectLst/>
                <a:latin typeface="Helvetica Neue"/>
              </a:rPr>
              <a:t>First rover with headlights:</a:t>
            </a:r>
            <a:r>
              <a:rPr lang="en-US" b="0" i="0" dirty="0">
                <a:solidFill>
                  <a:schemeClr val="bg1"/>
                </a:solidFill>
                <a:effectLst/>
                <a:latin typeface="Helvetica Neue"/>
              </a:rPr>
              <a:t> VIPER will explore inside dark craters where the Sun never reaches, making it the first NASA rover to need headlights. However, rover engineers face a brand-new challenge in building a lighting-plus-camera system to operate in the Moon's harsh temperatures and extreme conditions of light and dark.</a:t>
            </a:r>
          </a:p>
        </p:txBody>
      </p:sp>
    </p:spTree>
    <p:extLst>
      <p:ext uri="{BB962C8B-B14F-4D97-AF65-F5344CB8AC3E}">
        <p14:creationId xmlns:p14="http://schemas.microsoft.com/office/powerpoint/2010/main" val="4196557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9DA662-8DA8-4006-8762-24D997597162}"/>
              </a:ext>
            </a:extLst>
          </p:cNvPr>
          <p:cNvSpPr/>
          <p:nvPr/>
        </p:nvSpPr>
        <p:spPr>
          <a:xfrm>
            <a:off x="0" y="0"/>
            <a:ext cx="6033838" cy="77724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1" dirty="0"/>
          </a:p>
        </p:txBody>
      </p:sp>
      <p:sp>
        <p:nvSpPr>
          <p:cNvPr id="11" name="object 11"/>
          <p:cNvSpPr txBox="1">
            <a:spLocks noGrp="1"/>
          </p:cNvSpPr>
          <p:nvPr>
            <p:ph type="sldNum" sz="quarter" idx="7"/>
          </p:nvPr>
        </p:nvSpPr>
        <p:spPr>
          <a:xfrm>
            <a:off x="3856967" y="5637517"/>
            <a:ext cx="183311" cy="131796"/>
          </a:xfrm>
          <a:prstGeom prst="rect">
            <a:avLst/>
          </a:prstGeom>
        </p:spPr>
        <p:txBody>
          <a:bodyPr vert="horz" wrap="square" lIns="0" tIns="981" rIns="0" bIns="0" rtlCol="0">
            <a:spAutoFit/>
          </a:bodyPr>
          <a:lstStyle/>
          <a:p>
            <a:pPr marL="29440">
              <a:spcBef>
                <a:spcPts val="8"/>
              </a:spcBef>
            </a:pPr>
            <a:fld id="{81D60167-4931-47E6-BA6A-407CBD079E47}" type="slidenum">
              <a:rPr lang="en-US" smtClean="0"/>
              <a:pPr marL="29440">
                <a:spcBef>
                  <a:spcPts val="8"/>
                </a:spcBef>
              </a:pPr>
              <a:t>8</a:t>
            </a:fld>
            <a:endParaRPr lang="en-US" dirty="0"/>
          </a:p>
        </p:txBody>
      </p:sp>
      <p:pic>
        <p:nvPicPr>
          <p:cNvPr id="13" name="Picture 12" descr="A picture containing ground&#10;&#10;Description automatically generated">
            <a:extLst>
              <a:ext uri="{FF2B5EF4-FFF2-40B4-BE49-F238E27FC236}">
                <a16:creationId xmlns:a16="http://schemas.microsoft.com/office/drawing/2014/main" id="{659012BF-06FA-459B-9B92-F191B20BB0B0}"/>
              </a:ext>
            </a:extLst>
          </p:cNvPr>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22122" y="3000415"/>
            <a:ext cx="7154079" cy="4747339"/>
          </a:xfrm>
          <a:prstGeom prst="rect">
            <a:avLst/>
          </a:prstGeom>
        </p:spPr>
      </p:pic>
      <p:cxnSp>
        <p:nvCxnSpPr>
          <p:cNvPr id="24" name="Straight Arrow Connector 23">
            <a:extLst>
              <a:ext uri="{FF2B5EF4-FFF2-40B4-BE49-F238E27FC236}">
                <a16:creationId xmlns:a16="http://schemas.microsoft.com/office/drawing/2014/main" id="{CF238A46-9563-4675-9FC5-E896A994BDA8}"/>
              </a:ext>
            </a:extLst>
          </p:cNvPr>
          <p:cNvCxnSpPr>
            <a:cxnSpLocks/>
          </p:cNvCxnSpPr>
          <p:nvPr/>
        </p:nvCxnSpPr>
        <p:spPr>
          <a:xfrm>
            <a:off x="2354763" y="7122540"/>
            <a:ext cx="1354282" cy="471055"/>
          </a:xfrm>
          <a:prstGeom prst="straightConnector1">
            <a:avLst/>
          </a:prstGeom>
          <a:ln w="38100">
            <a:solidFill>
              <a:srgbClr val="A58C14"/>
            </a:solidFill>
            <a:prstDash val="lgDashDot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CB7FD11-C951-4FF6-A462-4E5335DEB410}"/>
              </a:ext>
            </a:extLst>
          </p:cNvPr>
          <p:cNvCxnSpPr>
            <a:cxnSpLocks/>
          </p:cNvCxnSpPr>
          <p:nvPr/>
        </p:nvCxnSpPr>
        <p:spPr>
          <a:xfrm flipH="1">
            <a:off x="2209800" y="4219985"/>
            <a:ext cx="4025" cy="2835063"/>
          </a:xfrm>
          <a:prstGeom prst="straightConnector1">
            <a:avLst/>
          </a:prstGeom>
          <a:ln w="38100">
            <a:solidFill>
              <a:srgbClr val="A58C14"/>
            </a:solidFill>
            <a:prstDash val="lgDashDot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28A33F4-86DB-4734-8A54-4A479C80BD3C}"/>
              </a:ext>
            </a:extLst>
          </p:cNvPr>
          <p:cNvCxnSpPr>
            <a:cxnSpLocks/>
          </p:cNvCxnSpPr>
          <p:nvPr/>
        </p:nvCxnSpPr>
        <p:spPr>
          <a:xfrm flipH="1">
            <a:off x="4191000" y="6898801"/>
            <a:ext cx="1177636" cy="671251"/>
          </a:xfrm>
          <a:prstGeom prst="straightConnector1">
            <a:avLst/>
          </a:prstGeom>
          <a:ln w="38100">
            <a:solidFill>
              <a:srgbClr val="A58C14"/>
            </a:solidFill>
            <a:prstDash val="lgDashDot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object 3">
            <a:extLst>
              <a:ext uri="{FF2B5EF4-FFF2-40B4-BE49-F238E27FC236}">
                <a16:creationId xmlns:a16="http://schemas.microsoft.com/office/drawing/2014/main" id="{BCFBF771-C73A-4574-9802-2ECC4618FB24}"/>
              </a:ext>
            </a:extLst>
          </p:cNvPr>
          <p:cNvSpPr txBox="1">
            <a:spLocks noGrp="1"/>
          </p:cNvSpPr>
          <p:nvPr>
            <p:ph type="title"/>
          </p:nvPr>
        </p:nvSpPr>
        <p:spPr>
          <a:xfrm>
            <a:off x="371604" y="414332"/>
            <a:ext cx="4013542" cy="484561"/>
          </a:xfrm>
          <a:prstGeom prst="rect">
            <a:avLst/>
          </a:prstGeom>
        </p:spPr>
        <p:txBody>
          <a:bodyPr vert="horz" wrap="square" lIns="0" tIns="8832" rIns="0" bIns="0" rtlCol="0">
            <a:spAutoFit/>
          </a:bodyPr>
          <a:lstStyle/>
          <a:p>
            <a:pPr marL="9813">
              <a:spcBef>
                <a:spcPts val="70"/>
              </a:spcBef>
            </a:pPr>
            <a:r>
              <a:rPr lang="en-US" sz="3091" i="1" spc="-4" dirty="0">
                <a:solidFill>
                  <a:srgbClr val="AAB9D3"/>
                </a:solidFill>
                <a:latin typeface="Century Gothic" panose="020B0502020202020204" pitchFamily="34" charset="0"/>
              </a:rPr>
              <a:t>VIPER Specs</a:t>
            </a:r>
            <a:endParaRPr sz="3091" i="1" dirty="0">
              <a:solidFill>
                <a:srgbClr val="AAB9D3"/>
              </a:solidFill>
              <a:latin typeface="Century Gothic" panose="020B0502020202020204" pitchFamily="34" charset="0"/>
            </a:endParaRPr>
          </a:p>
        </p:txBody>
      </p:sp>
      <p:sp>
        <p:nvSpPr>
          <p:cNvPr id="2" name="TextBox 1">
            <a:extLst>
              <a:ext uri="{FF2B5EF4-FFF2-40B4-BE49-F238E27FC236}">
                <a16:creationId xmlns:a16="http://schemas.microsoft.com/office/drawing/2014/main" id="{BA8F6412-1404-469B-A203-67CAFCC83206}"/>
              </a:ext>
            </a:extLst>
          </p:cNvPr>
          <p:cNvSpPr txBox="1"/>
          <p:nvPr/>
        </p:nvSpPr>
        <p:spPr>
          <a:xfrm>
            <a:off x="498945" y="1354282"/>
            <a:ext cx="4754829" cy="1892826"/>
          </a:xfrm>
          <a:prstGeom prst="rect">
            <a:avLst/>
          </a:prstGeom>
          <a:noFill/>
        </p:spPr>
        <p:txBody>
          <a:bodyPr wrap="square" rtlCol="0">
            <a:spAutoFit/>
          </a:bodyPr>
          <a:lstStyle/>
          <a:p>
            <a:pPr>
              <a:lnSpc>
                <a:spcPct val="150000"/>
              </a:lnSpc>
            </a:pPr>
            <a:r>
              <a:rPr lang="en-US" dirty="0">
                <a:solidFill>
                  <a:srgbClr val="AAB9D3"/>
                </a:solidFill>
                <a:latin typeface="Century Gothic" panose="020B0502020202020204" pitchFamily="34" charset="0"/>
              </a:rPr>
              <a:t>Speed: </a:t>
            </a:r>
            <a:r>
              <a:rPr lang="en-US" dirty="0">
                <a:solidFill>
                  <a:schemeClr val="bg1"/>
                </a:solidFill>
                <a:latin typeface="Century Gothic" panose="020B0502020202020204" pitchFamily="34" charset="0"/>
              </a:rPr>
              <a:t>As fast as a Tortoise (~.45 mph)</a:t>
            </a:r>
          </a:p>
          <a:p>
            <a:pPr>
              <a:lnSpc>
                <a:spcPct val="150000"/>
              </a:lnSpc>
            </a:pPr>
            <a:r>
              <a:rPr lang="en-US" dirty="0">
                <a:solidFill>
                  <a:srgbClr val="AAB9D3"/>
                </a:solidFill>
                <a:latin typeface="Century Gothic" panose="020B0502020202020204" pitchFamily="34" charset="0"/>
              </a:rPr>
              <a:t>Weight: </a:t>
            </a:r>
            <a:r>
              <a:rPr lang="en-US" dirty="0">
                <a:solidFill>
                  <a:schemeClr val="bg1"/>
                </a:solidFill>
                <a:latin typeface="Century Gothic" panose="020B0502020202020204" pitchFamily="34" charset="0"/>
              </a:rPr>
              <a:t>A Manatee (~1000 lbs.)</a:t>
            </a:r>
          </a:p>
          <a:p>
            <a:pPr>
              <a:lnSpc>
                <a:spcPct val="150000"/>
              </a:lnSpc>
            </a:pPr>
            <a:r>
              <a:rPr lang="en-US" dirty="0">
                <a:solidFill>
                  <a:srgbClr val="AAB9D3"/>
                </a:solidFill>
                <a:latin typeface="Century Gothic" panose="020B0502020202020204" pitchFamily="34" charset="0"/>
              </a:rPr>
              <a:t>Size : </a:t>
            </a:r>
            <a:r>
              <a:rPr lang="en-US" dirty="0">
                <a:solidFill>
                  <a:schemeClr val="bg1"/>
                </a:solidFill>
                <a:latin typeface="Century Gothic" panose="020B0502020202020204" pitchFamily="34" charset="0"/>
              </a:rPr>
              <a:t>Golf Cart (~5 x 5 x 8 ft.)</a:t>
            </a:r>
          </a:p>
          <a:p>
            <a:endParaRPr lang="en-US" dirty="0">
              <a:solidFill>
                <a:schemeClr val="bg1"/>
              </a:solidFill>
              <a:latin typeface="Garamond" panose="02020404030301010803" pitchFamily="18" charset="0"/>
            </a:endParaRPr>
          </a:p>
          <a:p>
            <a:endParaRPr lang="en-US" dirty="0"/>
          </a:p>
        </p:txBody>
      </p:sp>
      <p:sp>
        <p:nvSpPr>
          <p:cNvPr id="15" name="Rectangle 14">
            <a:extLst>
              <a:ext uri="{FF2B5EF4-FFF2-40B4-BE49-F238E27FC236}">
                <a16:creationId xmlns:a16="http://schemas.microsoft.com/office/drawing/2014/main" id="{FDC7069D-58EE-4046-BCBE-77222E819E39}"/>
              </a:ext>
            </a:extLst>
          </p:cNvPr>
          <p:cNvSpPr/>
          <p:nvPr/>
        </p:nvSpPr>
        <p:spPr>
          <a:xfrm>
            <a:off x="6702174" y="2286000"/>
            <a:ext cx="1665278" cy="5920577"/>
          </a:xfrm>
          <a:prstGeom prst="rect">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4BB98B3A-B270-42A3-87FB-672A7FA7933F}"/>
              </a:ext>
            </a:extLst>
          </p:cNvPr>
          <p:cNvPicPr>
            <a:picLocks noChangeAspect="1"/>
          </p:cNvPicPr>
          <p:nvPr/>
        </p:nvPicPr>
        <p:blipFill>
          <a:blip r:embed="rId3"/>
          <a:stretch>
            <a:fillRect/>
          </a:stretch>
        </p:blipFill>
        <p:spPr>
          <a:xfrm>
            <a:off x="7723456" y="3000415"/>
            <a:ext cx="1665278" cy="1486750"/>
          </a:xfrm>
          <a:prstGeom prst="rect">
            <a:avLst/>
          </a:prstGeom>
        </p:spPr>
      </p:pic>
      <p:pic>
        <p:nvPicPr>
          <p:cNvPr id="12" name="Picture 11">
            <a:extLst>
              <a:ext uri="{FF2B5EF4-FFF2-40B4-BE49-F238E27FC236}">
                <a16:creationId xmlns:a16="http://schemas.microsoft.com/office/drawing/2014/main" id="{C48BB46E-FA19-4F88-BC19-78D3ED3EF0D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379" b="90291" l="8170" r="91013">
                        <a14:foregroundMark x1="39216" y1="7379" x2="39216" y2="7379"/>
                        <a14:foregroundMark x1="23693" y1="10097" x2="23693" y2="10097"/>
                        <a14:foregroundMark x1="21732" y1="10485" x2="21732" y2="10485"/>
                        <a14:foregroundMark x1="8987" y1="61359" x2="8987" y2="61359"/>
                        <a14:foregroundMark x1="8333" y1="72039" x2="8333" y2="72039"/>
                        <a14:foregroundMark x1="37255" y1="90485" x2="37255" y2="90485"/>
                        <a14:foregroundMark x1="91013" y1="68738" x2="91013" y2="68738"/>
                      </a14:backgroundRemoval>
                    </a14:imgEffect>
                    <a14:imgEffect>
                      <a14:brightnessContrast bright="20000" contrast="-40000"/>
                    </a14:imgEffect>
                  </a14:imgLayer>
                </a14:imgProps>
              </a:ext>
            </a:extLst>
          </a:blip>
          <a:stretch>
            <a:fillRect/>
          </a:stretch>
        </p:blipFill>
        <p:spPr>
          <a:xfrm>
            <a:off x="7624164" y="5764285"/>
            <a:ext cx="1863862" cy="1568446"/>
          </a:xfrm>
          <a:prstGeom prst="rect">
            <a:avLst/>
          </a:prstGeom>
        </p:spPr>
      </p:pic>
      <p:pic>
        <p:nvPicPr>
          <p:cNvPr id="14" name="Picture 13">
            <a:extLst>
              <a:ext uri="{FF2B5EF4-FFF2-40B4-BE49-F238E27FC236}">
                <a16:creationId xmlns:a16="http://schemas.microsoft.com/office/drawing/2014/main" id="{ABE58A52-EB59-4088-9B3A-AFD31EA6A84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470" b="89773" l="7500" r="95238">
                        <a14:foregroundMark x1="7738" y1="61742" x2="7738" y2="61742"/>
                        <a14:foregroundMark x1="91548" y1="63068" x2="91548" y2="63068"/>
                        <a14:foregroundMark x1="95238" y1="64962" x2="95238" y2="64962"/>
                        <a14:foregroundMark x1="92976" y1="58333" x2="92976" y2="58333"/>
                        <a14:foregroundMark x1="91905" y1="74811" x2="91905" y2="74811"/>
                        <a14:foregroundMark x1="54286" y1="80303" x2="54286" y2="80303"/>
                      </a14:backgroundRemoval>
                    </a14:imgEffect>
                  </a14:imgLayer>
                </a14:imgProps>
              </a:ext>
            </a:extLst>
          </a:blip>
          <a:stretch>
            <a:fillRect/>
          </a:stretch>
        </p:blipFill>
        <p:spPr>
          <a:xfrm>
            <a:off x="7433967" y="656215"/>
            <a:ext cx="2135319" cy="1396134"/>
          </a:xfrm>
          <a:prstGeom prst="rect">
            <a:avLst/>
          </a:prstGeom>
        </p:spPr>
      </p:pic>
    </p:spTree>
    <p:extLst>
      <p:ext uri="{BB962C8B-B14F-4D97-AF65-F5344CB8AC3E}">
        <p14:creationId xmlns:p14="http://schemas.microsoft.com/office/powerpoint/2010/main" val="2866306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ED2605-6C23-717A-A0A9-32505AED38AF}"/>
              </a:ext>
            </a:extLst>
          </p:cNvPr>
          <p:cNvPicPr>
            <a:picLocks noChangeAspect="1"/>
          </p:cNvPicPr>
          <p:nvPr/>
        </p:nvPicPr>
        <p:blipFill>
          <a:blip r:embed="rId2"/>
          <a:stretch>
            <a:fillRect/>
          </a:stretch>
        </p:blipFill>
        <p:spPr>
          <a:xfrm>
            <a:off x="32296" y="1830729"/>
            <a:ext cx="10029516" cy="5629373"/>
          </a:xfrm>
          <a:prstGeom prst="rect">
            <a:avLst/>
          </a:prstGeom>
        </p:spPr>
      </p:pic>
      <p:sp>
        <p:nvSpPr>
          <p:cNvPr id="3" name="Title 1">
            <a:extLst>
              <a:ext uri="{FF2B5EF4-FFF2-40B4-BE49-F238E27FC236}">
                <a16:creationId xmlns:a16="http://schemas.microsoft.com/office/drawing/2014/main" id="{13C6F6DC-3D15-6D36-B8BF-4E931191A98A}"/>
              </a:ext>
            </a:extLst>
          </p:cNvPr>
          <p:cNvSpPr txBox="1">
            <a:spLocks/>
          </p:cNvSpPr>
          <p:nvPr/>
        </p:nvSpPr>
        <p:spPr bwMode="auto">
          <a:xfrm>
            <a:off x="37983" y="242853"/>
            <a:ext cx="8348167" cy="61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effectLst/>
                <a:uLnTx/>
                <a:uFillTx/>
                <a:latin typeface="Century Gothic" panose="020B0502020202020204" pitchFamily="34" charset="0"/>
              </a:rPr>
              <a:t>Concept of Operations</a:t>
            </a:r>
          </a:p>
        </p:txBody>
      </p:sp>
      <p:sp>
        <p:nvSpPr>
          <p:cNvPr id="4" name="Oval 3">
            <a:extLst>
              <a:ext uri="{FF2B5EF4-FFF2-40B4-BE49-F238E27FC236}">
                <a16:creationId xmlns:a16="http://schemas.microsoft.com/office/drawing/2014/main" id="{18B64355-5203-F3FB-894E-815D4708174F}"/>
              </a:ext>
            </a:extLst>
          </p:cNvPr>
          <p:cNvSpPr/>
          <p:nvPr/>
        </p:nvSpPr>
        <p:spPr>
          <a:xfrm>
            <a:off x="3594846" y="4901224"/>
            <a:ext cx="2737939" cy="1365105"/>
          </a:xfrm>
          <a:prstGeom prst="ellipse">
            <a:avLst/>
          </a:prstGeom>
          <a:noFill/>
          <a:ln w="28575" cap="flat" cmpd="sng" algn="ctr">
            <a:solidFill>
              <a:srgbClr val="FFFF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EED6CA2-275F-AA6D-EEEE-D9BCEC1F6DAE}"/>
              </a:ext>
            </a:extLst>
          </p:cNvPr>
          <p:cNvSpPr/>
          <p:nvPr/>
        </p:nvSpPr>
        <p:spPr>
          <a:xfrm rot="10800000">
            <a:off x="6138" y="854383"/>
            <a:ext cx="7530558" cy="77795"/>
          </a:xfrm>
          <a:prstGeom prst="rect">
            <a:avLst/>
          </a:prstGeom>
          <a:gradFill flip="none" rotWithShape="1">
            <a:gsLst>
              <a:gs pos="100000">
                <a:schemeClr val="tx1"/>
              </a:gs>
              <a:gs pos="60000">
                <a:schemeClr val="accent1">
                  <a:lumMod val="45000"/>
                  <a:lumOff val="55000"/>
                </a:schemeClr>
              </a:gs>
              <a:gs pos="0">
                <a:srgbClr val="006D96"/>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Tree>
    <p:extLst>
      <p:ext uri="{BB962C8B-B14F-4D97-AF65-F5344CB8AC3E}">
        <p14:creationId xmlns:p14="http://schemas.microsoft.com/office/powerpoint/2010/main" val="3134601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F9B76C-F33A-411E-98A9-68EECE820643}"/>
              </a:ext>
            </a:extLst>
          </p:cNvPr>
          <p:cNvSpPr/>
          <p:nvPr/>
        </p:nvSpPr>
        <p:spPr>
          <a:xfrm>
            <a:off x="0" y="0"/>
            <a:ext cx="10058400" cy="777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txBox="1">
            <a:spLocks noGrp="1"/>
          </p:cNvSpPr>
          <p:nvPr>
            <p:ph type="title"/>
          </p:nvPr>
        </p:nvSpPr>
        <p:spPr>
          <a:xfrm>
            <a:off x="148389" y="33932"/>
            <a:ext cx="8542124" cy="841897"/>
          </a:xfrm>
          <a:prstGeom prst="rect">
            <a:avLst/>
          </a:prstGeom>
        </p:spPr>
        <p:txBody>
          <a:bodyPr vert="horz" wrap="square" lIns="0" tIns="10795" rIns="0" bIns="0" rtlCol="0">
            <a:spAutoFit/>
          </a:bodyPr>
          <a:lstStyle/>
          <a:p>
            <a:pPr marL="9813">
              <a:spcBef>
                <a:spcPts val="85"/>
              </a:spcBef>
            </a:pPr>
            <a:r>
              <a:rPr lang="en-US" sz="5400" spc="-4" dirty="0">
                <a:solidFill>
                  <a:srgbClr val="FFFFFF"/>
                </a:solidFill>
                <a:latin typeface="Century Gothic" panose="020B0502020202020204" pitchFamily="34" charset="0"/>
              </a:rPr>
              <a:t>MISSION TIMELINE</a:t>
            </a:r>
            <a:endParaRPr sz="5400" dirty="0">
              <a:latin typeface="Century Gothic" panose="020B0502020202020204" pitchFamily="34" charset="0"/>
            </a:endParaRPr>
          </a:p>
        </p:txBody>
      </p:sp>
      <p:pic>
        <p:nvPicPr>
          <p:cNvPr id="6" name="Picture 5">
            <a:extLst>
              <a:ext uri="{FF2B5EF4-FFF2-40B4-BE49-F238E27FC236}">
                <a16:creationId xmlns:a16="http://schemas.microsoft.com/office/drawing/2014/main" id="{D50C651C-C5ED-85C9-1DB3-5E82FE98248F}"/>
              </a:ext>
            </a:extLst>
          </p:cNvPr>
          <p:cNvPicPr>
            <a:picLocks noChangeAspect="1"/>
          </p:cNvPicPr>
          <p:nvPr/>
        </p:nvPicPr>
        <p:blipFill>
          <a:blip r:embed="rId3"/>
          <a:stretch>
            <a:fillRect/>
          </a:stretch>
        </p:blipFill>
        <p:spPr>
          <a:xfrm>
            <a:off x="5638800" y="921793"/>
            <a:ext cx="4165933" cy="6591800"/>
          </a:xfrm>
          <a:prstGeom prst="rect">
            <a:avLst/>
          </a:prstGeom>
        </p:spPr>
      </p:pic>
      <p:sp>
        <p:nvSpPr>
          <p:cNvPr id="5" name="TextBox 4">
            <a:extLst>
              <a:ext uri="{FF2B5EF4-FFF2-40B4-BE49-F238E27FC236}">
                <a16:creationId xmlns:a16="http://schemas.microsoft.com/office/drawing/2014/main" id="{58059FDA-8BDB-052E-2213-9937465A998B}"/>
              </a:ext>
            </a:extLst>
          </p:cNvPr>
          <p:cNvSpPr txBox="1"/>
          <p:nvPr/>
        </p:nvSpPr>
        <p:spPr>
          <a:xfrm>
            <a:off x="148389" y="859522"/>
            <a:ext cx="5490411" cy="6955750"/>
          </a:xfrm>
          <a:prstGeom prst="rect">
            <a:avLst/>
          </a:prstGeom>
          <a:noFill/>
        </p:spPr>
        <p:txBody>
          <a:bodyPr wrap="square">
            <a:spAutoFit/>
          </a:bodyPr>
          <a:lstStyle/>
          <a:p>
            <a:pPr algn="l"/>
            <a:r>
              <a:rPr lang="en-US" sz="1600" b="1" i="0" dirty="0">
                <a:solidFill>
                  <a:schemeClr val="bg1"/>
                </a:solidFill>
                <a:effectLst/>
                <a:latin typeface="Helvetica Neue"/>
              </a:rPr>
              <a:t>Pre-launch activities</a:t>
            </a:r>
            <a:r>
              <a:rPr lang="en-US" sz="1600" b="0" i="0" dirty="0">
                <a:solidFill>
                  <a:schemeClr val="bg1"/>
                </a:solidFill>
                <a:effectLst/>
                <a:latin typeface="Helvetica Neue"/>
              </a:rPr>
              <a:t>: Preparation for the mission, including pre-project planning; science definition and instrument selection; landing site selection; and rover assembly and testing.</a:t>
            </a:r>
          </a:p>
          <a:p>
            <a:pPr algn="l"/>
            <a:endParaRPr lang="en-US" sz="1600" b="0" i="0" dirty="0">
              <a:solidFill>
                <a:schemeClr val="bg1"/>
              </a:solidFill>
              <a:effectLst/>
              <a:latin typeface="Helvetica Neue"/>
            </a:endParaRPr>
          </a:p>
          <a:p>
            <a:pPr algn="l"/>
            <a:r>
              <a:rPr lang="en-US" sz="1600" b="1" i="0" dirty="0">
                <a:solidFill>
                  <a:schemeClr val="bg1"/>
                </a:solidFill>
                <a:effectLst/>
                <a:latin typeface="Helvetica Neue"/>
              </a:rPr>
              <a:t>Delivery to CLPS partner</a:t>
            </a:r>
            <a:r>
              <a:rPr lang="en-US" sz="1600" b="0" i="0" dirty="0">
                <a:solidFill>
                  <a:schemeClr val="bg1"/>
                </a:solidFill>
                <a:effectLst/>
                <a:latin typeface="Helvetica Neue"/>
              </a:rPr>
              <a:t>: Rover delivery to the commercial partner responsible for sending VIPER to the Moon.</a:t>
            </a:r>
          </a:p>
          <a:p>
            <a:pPr algn="l"/>
            <a:endParaRPr lang="en-US" sz="1400" b="0" i="0" dirty="0">
              <a:solidFill>
                <a:schemeClr val="bg1"/>
              </a:solidFill>
              <a:effectLst/>
              <a:latin typeface="Helvetica Neue"/>
            </a:endParaRPr>
          </a:p>
          <a:p>
            <a:pPr algn="l"/>
            <a:r>
              <a:rPr lang="en-US" sz="1600" b="1" i="0" dirty="0">
                <a:solidFill>
                  <a:schemeClr val="bg1"/>
                </a:solidFill>
                <a:effectLst/>
                <a:latin typeface="Helvetica Neue"/>
              </a:rPr>
              <a:t>Launch</a:t>
            </a:r>
            <a:r>
              <a:rPr lang="en-US" sz="1600" b="0" i="0" dirty="0">
                <a:solidFill>
                  <a:schemeClr val="bg1"/>
                </a:solidFill>
                <a:effectLst/>
                <a:latin typeface="Helvetica Neue"/>
              </a:rPr>
              <a:t>: Lift-off from Earth aboard SpaceX's Falcon Heavy launch vehicle in late 2024.</a:t>
            </a:r>
          </a:p>
          <a:p>
            <a:pPr algn="l"/>
            <a:r>
              <a:rPr lang="en-US" sz="1600" b="1" i="0" dirty="0">
                <a:solidFill>
                  <a:schemeClr val="bg1"/>
                </a:solidFill>
                <a:effectLst/>
                <a:latin typeface="Helvetica Neue"/>
              </a:rPr>
              <a:t>Cruise</a:t>
            </a:r>
            <a:r>
              <a:rPr lang="en-US" sz="1600" b="0" i="0" dirty="0">
                <a:solidFill>
                  <a:schemeClr val="bg1"/>
                </a:solidFill>
                <a:effectLst/>
                <a:latin typeface="Helvetica Neue"/>
              </a:rPr>
              <a:t>: Voyage through space to the Moon.</a:t>
            </a:r>
          </a:p>
          <a:p>
            <a:pPr algn="l"/>
            <a:endParaRPr lang="en-US" sz="1600" b="0" i="0" dirty="0">
              <a:solidFill>
                <a:schemeClr val="bg1"/>
              </a:solidFill>
              <a:effectLst/>
              <a:latin typeface="Helvetica Neue"/>
            </a:endParaRPr>
          </a:p>
          <a:p>
            <a:pPr algn="just"/>
            <a:r>
              <a:rPr lang="en-US" sz="1600" b="1" i="0" dirty="0">
                <a:solidFill>
                  <a:schemeClr val="bg1"/>
                </a:solidFill>
                <a:effectLst/>
                <a:latin typeface="Helvetica Neue"/>
              </a:rPr>
              <a:t>Descent and landing</a:t>
            </a:r>
            <a:r>
              <a:rPr lang="en-US" sz="1600" b="0" i="0" dirty="0">
                <a:solidFill>
                  <a:schemeClr val="bg1"/>
                </a:solidFill>
                <a:effectLst/>
                <a:latin typeface="Helvetica Neue"/>
              </a:rPr>
              <a:t>: VIPER's arrival at the South Pole of the Moon aboard Astrobotic's Griffin lander.</a:t>
            </a:r>
          </a:p>
          <a:p>
            <a:pPr algn="l"/>
            <a:endParaRPr lang="en-US" sz="1600" b="0" i="0" dirty="0">
              <a:solidFill>
                <a:schemeClr val="bg1"/>
              </a:solidFill>
              <a:effectLst/>
              <a:latin typeface="Helvetica Neue"/>
            </a:endParaRPr>
          </a:p>
          <a:p>
            <a:pPr algn="l"/>
            <a:r>
              <a:rPr lang="en-US" sz="1600" b="1" i="0" dirty="0">
                <a:solidFill>
                  <a:schemeClr val="bg1"/>
                </a:solidFill>
                <a:effectLst/>
                <a:latin typeface="Helvetica Neue"/>
              </a:rPr>
              <a:t>Instrument checks and first drive</a:t>
            </a:r>
            <a:r>
              <a:rPr lang="en-US" sz="1600" b="0" i="0" dirty="0">
                <a:solidFill>
                  <a:schemeClr val="bg1"/>
                </a:solidFill>
                <a:effectLst/>
                <a:latin typeface="Helvetica Neue"/>
              </a:rPr>
              <a:t>: Tests to ensure the rover is fully operational and then driving off of the lander.</a:t>
            </a:r>
          </a:p>
          <a:p>
            <a:pPr algn="l"/>
            <a:endParaRPr lang="en-US" sz="1600" b="0" i="0" dirty="0">
              <a:solidFill>
                <a:schemeClr val="bg1"/>
              </a:solidFill>
              <a:effectLst/>
              <a:latin typeface="Helvetica Neue"/>
            </a:endParaRPr>
          </a:p>
          <a:p>
            <a:pPr algn="l"/>
            <a:r>
              <a:rPr lang="en-US" sz="1600" b="1" i="0" dirty="0">
                <a:solidFill>
                  <a:schemeClr val="bg1"/>
                </a:solidFill>
                <a:effectLst/>
                <a:latin typeface="Helvetica Neue"/>
              </a:rPr>
              <a:t>Surface operations</a:t>
            </a:r>
            <a:r>
              <a:rPr lang="en-US" sz="1600" b="0" i="0" dirty="0">
                <a:solidFill>
                  <a:schemeClr val="bg1"/>
                </a:solidFill>
                <a:effectLst/>
                <a:latin typeface="Helvetica Neue"/>
              </a:rPr>
              <a:t>: Rover operations on the Moon sampling ice from four types of lunar environments. VIPER collects data for about 100 Earth days, including multiple survival periods at designated safe havens.</a:t>
            </a:r>
          </a:p>
          <a:p>
            <a:pPr algn="l"/>
            <a:endParaRPr lang="en-US" sz="1600" b="0" i="0" dirty="0">
              <a:solidFill>
                <a:schemeClr val="bg1"/>
              </a:solidFill>
              <a:effectLst/>
              <a:latin typeface="Helvetica Neue"/>
            </a:endParaRPr>
          </a:p>
          <a:p>
            <a:pPr algn="l"/>
            <a:r>
              <a:rPr lang="en-US" sz="1600" b="1" i="0" dirty="0">
                <a:solidFill>
                  <a:schemeClr val="bg1"/>
                </a:solidFill>
                <a:effectLst/>
                <a:latin typeface="Helvetica Neue"/>
              </a:rPr>
              <a:t>Mission end</a:t>
            </a:r>
            <a:r>
              <a:rPr lang="en-US" sz="1600" b="0" i="0" dirty="0">
                <a:solidFill>
                  <a:schemeClr val="bg1"/>
                </a:solidFill>
                <a:effectLst/>
                <a:latin typeface="Helvetica Neue"/>
              </a:rPr>
              <a:t>: VIPER's mission ends when it encounters periods of cold and dark longer than four Earth days. In a planned location, the rover freezes in the very cold temperatures of the polar regions.</a:t>
            </a:r>
          </a:p>
        </p:txBody>
      </p:sp>
    </p:spTree>
    <p:extLst>
      <p:ext uri="{BB962C8B-B14F-4D97-AF65-F5344CB8AC3E}">
        <p14:creationId xmlns:p14="http://schemas.microsoft.com/office/powerpoint/2010/main" val="1683052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26228" y="0"/>
            <a:ext cx="6005945" cy="7772400"/>
          </a:xfrm>
          <a:custGeom>
            <a:avLst/>
            <a:gdLst/>
            <a:ahLst/>
            <a:cxnLst/>
            <a:rect l="l" t="t" r="r" b="b"/>
            <a:pathLst>
              <a:path w="7772400" h="10058400">
                <a:moveTo>
                  <a:pt x="7772400" y="0"/>
                </a:moveTo>
                <a:lnTo>
                  <a:pt x="0" y="0"/>
                </a:lnTo>
                <a:lnTo>
                  <a:pt x="0" y="10058400"/>
                </a:lnTo>
                <a:lnTo>
                  <a:pt x="7772400" y="10058400"/>
                </a:lnTo>
                <a:lnTo>
                  <a:pt x="7772400" y="0"/>
                </a:lnTo>
                <a:close/>
              </a:path>
            </a:pathLst>
          </a:custGeom>
          <a:solidFill>
            <a:srgbClr val="000000"/>
          </a:solidFill>
        </p:spPr>
        <p:txBody>
          <a:bodyPr wrap="square" lIns="0" tIns="0" rIns="0" bIns="0" rtlCol="0"/>
          <a:lstStyle/>
          <a:p>
            <a:endParaRPr sz="1391" dirty="0"/>
          </a:p>
        </p:txBody>
      </p:sp>
      <p:sp>
        <p:nvSpPr>
          <p:cNvPr id="3" name="object 3"/>
          <p:cNvSpPr txBox="1">
            <a:spLocks noGrp="1"/>
          </p:cNvSpPr>
          <p:nvPr>
            <p:ph type="title"/>
          </p:nvPr>
        </p:nvSpPr>
        <p:spPr>
          <a:xfrm>
            <a:off x="508812" y="375513"/>
            <a:ext cx="4013542" cy="484561"/>
          </a:xfrm>
          <a:prstGeom prst="rect">
            <a:avLst/>
          </a:prstGeom>
        </p:spPr>
        <p:txBody>
          <a:bodyPr vert="horz" wrap="square" lIns="0" tIns="8832" rIns="0" bIns="0" rtlCol="0">
            <a:spAutoFit/>
          </a:bodyPr>
          <a:lstStyle/>
          <a:p>
            <a:pPr marL="9813">
              <a:spcBef>
                <a:spcPts val="70"/>
              </a:spcBef>
            </a:pPr>
            <a:r>
              <a:rPr lang="en-US" sz="3091" i="1" spc="-4" dirty="0">
                <a:solidFill>
                  <a:srgbClr val="AAB9D3"/>
                </a:solidFill>
                <a:latin typeface="Century Gothic" panose="020B0502020202020204" pitchFamily="34" charset="0"/>
              </a:rPr>
              <a:t>VIPER Systems</a:t>
            </a:r>
            <a:endParaRPr sz="3091" i="1" dirty="0">
              <a:solidFill>
                <a:srgbClr val="AAB9D3"/>
              </a:solidFill>
              <a:latin typeface="Century Gothic" panose="020B0502020202020204" pitchFamily="34" charset="0"/>
            </a:endParaRPr>
          </a:p>
        </p:txBody>
      </p:sp>
      <p:pic>
        <p:nvPicPr>
          <p:cNvPr id="74" name="Picture 73">
            <a:extLst>
              <a:ext uri="{FF2B5EF4-FFF2-40B4-BE49-F238E27FC236}">
                <a16:creationId xmlns:a16="http://schemas.microsoft.com/office/drawing/2014/main" id="{CC1DEF99-CCF2-4E26-BA97-5FFFCF5E57A8}"/>
              </a:ext>
            </a:extLst>
          </p:cNvPr>
          <p:cNvPicPr>
            <a:picLocks noChangeAspect="1"/>
          </p:cNvPicPr>
          <p:nvPr/>
        </p:nvPicPr>
        <p:blipFill rotWithShape="1">
          <a:blip r:embed="rId2"/>
          <a:srcRect l="18714" r="26791"/>
          <a:stretch/>
        </p:blipFill>
        <p:spPr>
          <a:xfrm>
            <a:off x="3314592" y="304800"/>
            <a:ext cx="6743808" cy="7467600"/>
          </a:xfrm>
          <a:prstGeom prst="rect">
            <a:avLst/>
          </a:prstGeom>
        </p:spPr>
      </p:pic>
      <p:sp>
        <p:nvSpPr>
          <p:cNvPr id="75" name="TextBox 74">
            <a:extLst>
              <a:ext uri="{FF2B5EF4-FFF2-40B4-BE49-F238E27FC236}">
                <a16:creationId xmlns:a16="http://schemas.microsoft.com/office/drawing/2014/main" id="{EB185457-88C6-4FB2-88BA-F37723BADF1C}"/>
              </a:ext>
            </a:extLst>
          </p:cNvPr>
          <p:cNvSpPr txBox="1"/>
          <p:nvPr/>
        </p:nvSpPr>
        <p:spPr>
          <a:xfrm>
            <a:off x="5129734" y="729927"/>
            <a:ext cx="1688492" cy="646331"/>
          </a:xfrm>
          <a:prstGeom prst="rect">
            <a:avLst/>
          </a:prstGeom>
          <a:noFill/>
        </p:spPr>
        <p:txBody>
          <a:bodyPr wrap="square">
            <a:spAutoFit/>
          </a:bodyPr>
          <a:lstStyle/>
          <a:p>
            <a:pPr algn="ctr">
              <a:defRPr/>
            </a:pPr>
            <a:r>
              <a:rPr lang="en-US" dirty="0">
                <a:solidFill>
                  <a:prstClr val="white"/>
                </a:solidFill>
                <a:latin typeface="Century Gothic" panose="020B0502020202020204" pitchFamily="34" charset="0"/>
                <a:cs typeface="Arial" pitchFamily="34" charset="0"/>
              </a:rPr>
              <a:t>Antenna on Mast</a:t>
            </a:r>
            <a:endParaRPr lang="en-US" dirty="0">
              <a:solidFill>
                <a:srgbClr val="92D050"/>
              </a:solidFill>
              <a:latin typeface="Century Gothic" panose="020B0502020202020204" pitchFamily="34" charset="0"/>
              <a:cs typeface="Arial" pitchFamily="34" charset="0"/>
            </a:endParaRPr>
          </a:p>
        </p:txBody>
      </p:sp>
      <p:cxnSp>
        <p:nvCxnSpPr>
          <p:cNvPr id="76" name="Straight Arrow Connector 75">
            <a:extLst>
              <a:ext uri="{FF2B5EF4-FFF2-40B4-BE49-F238E27FC236}">
                <a16:creationId xmlns:a16="http://schemas.microsoft.com/office/drawing/2014/main" id="{9E31CD3F-2765-433E-97EF-6696496CF038}"/>
              </a:ext>
            </a:extLst>
          </p:cNvPr>
          <p:cNvCxnSpPr>
            <a:cxnSpLocks/>
          </p:cNvCxnSpPr>
          <p:nvPr/>
        </p:nvCxnSpPr>
        <p:spPr bwMode="auto">
          <a:xfrm>
            <a:off x="5946081" y="1297137"/>
            <a:ext cx="364478" cy="504248"/>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cxnSp>
        <p:nvCxnSpPr>
          <p:cNvPr id="79" name="Straight Arrow Connector 78">
            <a:extLst>
              <a:ext uri="{FF2B5EF4-FFF2-40B4-BE49-F238E27FC236}">
                <a16:creationId xmlns:a16="http://schemas.microsoft.com/office/drawing/2014/main" id="{377E3B04-C289-4813-96C6-1C282E0BBBCE}"/>
              </a:ext>
            </a:extLst>
          </p:cNvPr>
          <p:cNvCxnSpPr>
            <a:cxnSpLocks/>
          </p:cNvCxnSpPr>
          <p:nvPr/>
        </p:nvCxnSpPr>
        <p:spPr bwMode="auto">
          <a:xfrm>
            <a:off x="3521500" y="4132136"/>
            <a:ext cx="588192" cy="122638"/>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sp>
        <p:nvSpPr>
          <p:cNvPr id="81" name="TextBox 80">
            <a:extLst>
              <a:ext uri="{FF2B5EF4-FFF2-40B4-BE49-F238E27FC236}">
                <a16:creationId xmlns:a16="http://schemas.microsoft.com/office/drawing/2014/main" id="{43C353EF-2B53-4272-B689-F38D78BD4D66}"/>
              </a:ext>
            </a:extLst>
          </p:cNvPr>
          <p:cNvSpPr txBox="1"/>
          <p:nvPr/>
        </p:nvSpPr>
        <p:spPr>
          <a:xfrm>
            <a:off x="3717820" y="1441572"/>
            <a:ext cx="1971699" cy="646331"/>
          </a:xfrm>
          <a:prstGeom prst="rect">
            <a:avLst/>
          </a:prstGeom>
          <a:noFill/>
        </p:spPr>
        <p:txBody>
          <a:bodyPr wrap="square">
            <a:spAutoFit/>
          </a:bodyPr>
          <a:lstStyle/>
          <a:p>
            <a:pPr algn="ctr">
              <a:defRPr/>
            </a:pPr>
            <a:r>
              <a:rPr lang="en-US" dirty="0">
                <a:solidFill>
                  <a:prstClr val="white"/>
                </a:solidFill>
                <a:latin typeface="Century Gothic" panose="020B0502020202020204" pitchFamily="34" charset="0"/>
                <a:cs typeface="Arial" pitchFamily="34" charset="0"/>
              </a:rPr>
              <a:t>Cameras &amp; Lights</a:t>
            </a:r>
            <a:endParaRPr lang="en-US" dirty="0">
              <a:solidFill>
                <a:srgbClr val="92D050"/>
              </a:solidFill>
              <a:latin typeface="Century Gothic" panose="020B0502020202020204" pitchFamily="34" charset="0"/>
              <a:cs typeface="Arial" pitchFamily="34" charset="0"/>
            </a:endParaRPr>
          </a:p>
        </p:txBody>
      </p:sp>
      <p:cxnSp>
        <p:nvCxnSpPr>
          <p:cNvPr id="82" name="Straight Arrow Connector 81">
            <a:extLst>
              <a:ext uri="{FF2B5EF4-FFF2-40B4-BE49-F238E27FC236}">
                <a16:creationId xmlns:a16="http://schemas.microsoft.com/office/drawing/2014/main" id="{219DEF5A-EE14-48CB-911E-5DD5438D728A}"/>
              </a:ext>
            </a:extLst>
          </p:cNvPr>
          <p:cNvCxnSpPr>
            <a:cxnSpLocks/>
          </p:cNvCxnSpPr>
          <p:nvPr/>
        </p:nvCxnSpPr>
        <p:spPr bwMode="auto">
          <a:xfrm>
            <a:off x="5129734" y="1956672"/>
            <a:ext cx="1025728" cy="425525"/>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grpSp>
        <p:nvGrpSpPr>
          <p:cNvPr id="83" name="Group 82">
            <a:extLst>
              <a:ext uri="{FF2B5EF4-FFF2-40B4-BE49-F238E27FC236}">
                <a16:creationId xmlns:a16="http://schemas.microsoft.com/office/drawing/2014/main" id="{7396F973-DBCE-46C1-BC8A-1D73861824F3}"/>
              </a:ext>
            </a:extLst>
          </p:cNvPr>
          <p:cNvGrpSpPr/>
          <p:nvPr/>
        </p:nvGrpSpPr>
        <p:grpSpPr>
          <a:xfrm>
            <a:off x="8025480" y="6026753"/>
            <a:ext cx="1866113" cy="559932"/>
            <a:chOff x="3171458" y="4849613"/>
            <a:chExt cx="2035216" cy="514223"/>
          </a:xfrm>
        </p:grpSpPr>
        <p:cxnSp>
          <p:nvCxnSpPr>
            <p:cNvPr id="84" name="Straight Arrow Connector 83">
              <a:extLst>
                <a:ext uri="{FF2B5EF4-FFF2-40B4-BE49-F238E27FC236}">
                  <a16:creationId xmlns:a16="http://schemas.microsoft.com/office/drawing/2014/main" id="{596E979A-6B57-4105-97A2-4860BF91EE88}"/>
                </a:ext>
              </a:extLst>
            </p:cNvPr>
            <p:cNvCxnSpPr>
              <a:cxnSpLocks/>
              <a:stCxn id="85" idx="1"/>
            </p:cNvCxnSpPr>
            <p:nvPr/>
          </p:nvCxnSpPr>
          <p:spPr bwMode="auto">
            <a:xfrm flipH="1" flipV="1">
              <a:off x="3171458" y="4849613"/>
              <a:ext cx="741149" cy="344632"/>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sp>
          <p:nvSpPr>
            <p:cNvPr id="85" name="TextBox 84">
              <a:extLst>
                <a:ext uri="{FF2B5EF4-FFF2-40B4-BE49-F238E27FC236}">
                  <a16:creationId xmlns:a16="http://schemas.microsoft.com/office/drawing/2014/main" id="{D4762B1A-AF61-41C7-9FF4-72FCAF7ECBE7}"/>
                </a:ext>
              </a:extLst>
            </p:cNvPr>
            <p:cNvSpPr txBox="1"/>
            <p:nvPr/>
          </p:nvSpPr>
          <p:spPr>
            <a:xfrm>
              <a:off x="3912607" y="5024654"/>
              <a:ext cx="1294067" cy="339182"/>
            </a:xfrm>
            <a:prstGeom prst="rect">
              <a:avLst/>
            </a:prstGeom>
            <a:noFill/>
            <a:ln>
              <a:noFill/>
            </a:ln>
          </p:spPr>
          <p:txBody>
            <a:bodyPr wrap="square" rtlCol="0">
              <a:spAutoFit/>
            </a:bodyPr>
            <a:lstStyle/>
            <a:p>
              <a:pPr defTabSz="706557">
                <a:defRPr/>
              </a:pPr>
              <a:r>
                <a:rPr lang="en-US" kern="0" dirty="0">
                  <a:solidFill>
                    <a:prstClr val="white"/>
                  </a:solidFill>
                  <a:latin typeface="Century Gothic" panose="020B0502020202020204" pitchFamily="34" charset="0"/>
                  <a:cs typeface="Arial" pitchFamily="34" charset="0"/>
                </a:rPr>
                <a:t>Mobility</a:t>
              </a:r>
              <a:endParaRPr lang="en-US" kern="0" dirty="0">
                <a:solidFill>
                  <a:srgbClr val="FFC000"/>
                </a:solidFill>
                <a:latin typeface="Century Gothic" panose="020B0502020202020204" pitchFamily="34" charset="0"/>
                <a:cs typeface="Arial" pitchFamily="34" charset="0"/>
              </a:endParaRPr>
            </a:p>
          </p:txBody>
        </p:sp>
      </p:grpSp>
      <p:grpSp>
        <p:nvGrpSpPr>
          <p:cNvPr id="86" name="Group 85">
            <a:extLst>
              <a:ext uri="{FF2B5EF4-FFF2-40B4-BE49-F238E27FC236}">
                <a16:creationId xmlns:a16="http://schemas.microsoft.com/office/drawing/2014/main" id="{5B742F03-2CF0-4AD5-A499-3310B8A7DE95}"/>
              </a:ext>
            </a:extLst>
          </p:cNvPr>
          <p:cNvGrpSpPr/>
          <p:nvPr/>
        </p:nvGrpSpPr>
        <p:grpSpPr>
          <a:xfrm>
            <a:off x="7036043" y="3886201"/>
            <a:ext cx="2855549" cy="1707683"/>
            <a:chOff x="7295007" y="1087163"/>
            <a:chExt cx="2781253" cy="1568279"/>
          </a:xfrm>
        </p:grpSpPr>
        <p:sp>
          <p:nvSpPr>
            <p:cNvPr id="87" name="TextBox 86">
              <a:extLst>
                <a:ext uri="{FF2B5EF4-FFF2-40B4-BE49-F238E27FC236}">
                  <a16:creationId xmlns:a16="http://schemas.microsoft.com/office/drawing/2014/main" id="{7A1920A3-4508-4711-8CD5-30A0077A47F9}"/>
                </a:ext>
              </a:extLst>
            </p:cNvPr>
            <p:cNvSpPr txBox="1"/>
            <p:nvPr/>
          </p:nvSpPr>
          <p:spPr>
            <a:xfrm>
              <a:off x="8365840" y="2061873"/>
              <a:ext cx="1710420" cy="593569"/>
            </a:xfrm>
            <a:prstGeom prst="rect">
              <a:avLst/>
            </a:prstGeom>
            <a:noFill/>
            <a:ln>
              <a:noFill/>
            </a:ln>
          </p:spPr>
          <p:txBody>
            <a:bodyPr wrap="square" rtlCol="0">
              <a:spAutoFit/>
            </a:bodyPr>
            <a:lstStyle/>
            <a:p>
              <a:pPr algn="ctr" defTabSz="706557">
                <a:defRPr/>
              </a:pPr>
              <a:r>
                <a:rPr lang="en-US" kern="0" dirty="0">
                  <a:solidFill>
                    <a:prstClr val="white"/>
                  </a:solidFill>
                  <a:latin typeface="Century Gothic" panose="020B0502020202020204" pitchFamily="34" charset="0"/>
                  <a:cs typeface="Arial" pitchFamily="34" charset="0"/>
                </a:rPr>
                <a:t>Prospecting </a:t>
              </a:r>
              <a:r>
                <a:rPr lang="en-US" kern="0" dirty="0">
                  <a:solidFill>
                    <a:srgbClr val="00B0F0"/>
                  </a:solidFill>
                  <a:latin typeface="Century Gothic" panose="020B0502020202020204" pitchFamily="34" charset="0"/>
                  <a:cs typeface="Arial" pitchFamily="34" charset="0"/>
                </a:rPr>
                <a:t>(NSS)</a:t>
              </a:r>
            </a:p>
          </p:txBody>
        </p:sp>
        <p:cxnSp>
          <p:nvCxnSpPr>
            <p:cNvPr id="88" name="Straight Arrow Connector 87">
              <a:extLst>
                <a:ext uri="{FF2B5EF4-FFF2-40B4-BE49-F238E27FC236}">
                  <a16:creationId xmlns:a16="http://schemas.microsoft.com/office/drawing/2014/main" id="{FB8F5B34-C79C-4C9A-88D5-FE86085B34FE}"/>
                </a:ext>
              </a:extLst>
            </p:cNvPr>
            <p:cNvCxnSpPr>
              <a:cxnSpLocks/>
            </p:cNvCxnSpPr>
            <p:nvPr/>
          </p:nvCxnSpPr>
          <p:spPr bwMode="auto">
            <a:xfrm flipH="1" flipV="1">
              <a:off x="7295007" y="1087163"/>
              <a:ext cx="1492709" cy="1005224"/>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grpSp>
      <p:cxnSp>
        <p:nvCxnSpPr>
          <p:cNvPr id="90" name="Straight Arrow Connector 89">
            <a:extLst>
              <a:ext uri="{FF2B5EF4-FFF2-40B4-BE49-F238E27FC236}">
                <a16:creationId xmlns:a16="http://schemas.microsoft.com/office/drawing/2014/main" id="{3CFD4656-138B-49DE-B4CC-48FE404DE680}"/>
              </a:ext>
            </a:extLst>
          </p:cNvPr>
          <p:cNvCxnSpPr>
            <a:cxnSpLocks/>
          </p:cNvCxnSpPr>
          <p:nvPr/>
        </p:nvCxnSpPr>
        <p:spPr bwMode="auto">
          <a:xfrm>
            <a:off x="4226550" y="2603003"/>
            <a:ext cx="1336050" cy="266710"/>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sp>
        <p:nvSpPr>
          <p:cNvPr id="91" name="TextBox 90">
            <a:extLst>
              <a:ext uri="{FF2B5EF4-FFF2-40B4-BE49-F238E27FC236}">
                <a16:creationId xmlns:a16="http://schemas.microsoft.com/office/drawing/2014/main" id="{CFB43559-BBAC-476C-9708-4DCD846B6E60}"/>
              </a:ext>
            </a:extLst>
          </p:cNvPr>
          <p:cNvSpPr txBox="1"/>
          <p:nvPr/>
        </p:nvSpPr>
        <p:spPr>
          <a:xfrm>
            <a:off x="7848600" y="2082103"/>
            <a:ext cx="1700989" cy="1200329"/>
          </a:xfrm>
          <a:prstGeom prst="rect">
            <a:avLst/>
          </a:prstGeom>
          <a:noFill/>
        </p:spPr>
        <p:txBody>
          <a:bodyPr wrap="square" rtlCol="0">
            <a:spAutoFit/>
          </a:bodyPr>
          <a:lstStyle/>
          <a:p>
            <a:pPr algn="ctr">
              <a:defRPr/>
            </a:pPr>
            <a:r>
              <a:rPr lang="en-US" dirty="0">
                <a:solidFill>
                  <a:prstClr val="white"/>
                </a:solidFill>
                <a:latin typeface="Century Gothic" panose="020B0502020202020204" pitchFamily="34" charset="0"/>
                <a:cs typeface="Arial" pitchFamily="34" charset="0"/>
              </a:rPr>
              <a:t>Heat Rejection  (Radiator on Top)</a:t>
            </a:r>
          </a:p>
        </p:txBody>
      </p:sp>
      <p:cxnSp>
        <p:nvCxnSpPr>
          <p:cNvPr id="92" name="Straight Arrow Connector 91">
            <a:extLst>
              <a:ext uri="{FF2B5EF4-FFF2-40B4-BE49-F238E27FC236}">
                <a16:creationId xmlns:a16="http://schemas.microsoft.com/office/drawing/2014/main" id="{19103C0B-406E-4015-8961-243F042A8B5D}"/>
              </a:ext>
            </a:extLst>
          </p:cNvPr>
          <p:cNvCxnSpPr>
            <a:cxnSpLocks/>
          </p:cNvCxnSpPr>
          <p:nvPr/>
        </p:nvCxnSpPr>
        <p:spPr bwMode="auto">
          <a:xfrm flipH="1">
            <a:off x="7555571" y="3112062"/>
            <a:ext cx="706958" cy="393374"/>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sp>
        <p:nvSpPr>
          <p:cNvPr id="93" name="TextBox 92">
            <a:extLst>
              <a:ext uri="{FF2B5EF4-FFF2-40B4-BE49-F238E27FC236}">
                <a16:creationId xmlns:a16="http://schemas.microsoft.com/office/drawing/2014/main" id="{C79A2596-A4CF-4ECD-8655-0A524C100876}"/>
              </a:ext>
            </a:extLst>
          </p:cNvPr>
          <p:cNvSpPr txBox="1"/>
          <p:nvPr/>
        </p:nvSpPr>
        <p:spPr>
          <a:xfrm>
            <a:off x="3946523" y="6732771"/>
            <a:ext cx="2446212" cy="923330"/>
          </a:xfrm>
          <a:prstGeom prst="rect">
            <a:avLst/>
          </a:prstGeom>
          <a:noFill/>
        </p:spPr>
        <p:txBody>
          <a:bodyPr wrap="square" rtlCol="0">
            <a:spAutoFit/>
          </a:bodyPr>
          <a:lstStyle/>
          <a:p>
            <a:pPr algn="ctr"/>
            <a:r>
              <a:rPr lang="en-US" dirty="0">
                <a:solidFill>
                  <a:prstClr val="white"/>
                </a:solidFill>
                <a:latin typeface="Century Gothic" panose="020B0502020202020204" pitchFamily="34" charset="0"/>
                <a:cs typeface="Arial" pitchFamily="34" charset="0"/>
              </a:rPr>
              <a:t>Prospecting &amp; Evaluation </a:t>
            </a:r>
          </a:p>
          <a:p>
            <a:pPr algn="ctr"/>
            <a:r>
              <a:rPr lang="en-US" dirty="0">
                <a:solidFill>
                  <a:srgbClr val="00B0F0"/>
                </a:solidFill>
                <a:latin typeface="Century Gothic" panose="020B0502020202020204" pitchFamily="34" charset="0"/>
                <a:cs typeface="Arial" panose="020B0604020202020204" pitchFamily="34" charset="0"/>
              </a:rPr>
              <a:t>(MSOLO)</a:t>
            </a:r>
          </a:p>
        </p:txBody>
      </p:sp>
      <p:cxnSp>
        <p:nvCxnSpPr>
          <p:cNvPr id="94" name="Straight Arrow Connector 93">
            <a:extLst>
              <a:ext uri="{FF2B5EF4-FFF2-40B4-BE49-F238E27FC236}">
                <a16:creationId xmlns:a16="http://schemas.microsoft.com/office/drawing/2014/main" id="{4E4577D4-DE33-4CC3-8479-3D9F6140FD77}"/>
              </a:ext>
            </a:extLst>
          </p:cNvPr>
          <p:cNvCxnSpPr>
            <a:cxnSpLocks/>
          </p:cNvCxnSpPr>
          <p:nvPr/>
        </p:nvCxnSpPr>
        <p:spPr bwMode="auto">
          <a:xfrm flipV="1">
            <a:off x="5442265" y="6217350"/>
            <a:ext cx="686055" cy="515422"/>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sp>
        <p:nvSpPr>
          <p:cNvPr id="95" name="TextBox 94">
            <a:extLst>
              <a:ext uri="{FF2B5EF4-FFF2-40B4-BE49-F238E27FC236}">
                <a16:creationId xmlns:a16="http://schemas.microsoft.com/office/drawing/2014/main" id="{3E98D8C3-624D-4643-A045-39D69AC4D30E}"/>
              </a:ext>
            </a:extLst>
          </p:cNvPr>
          <p:cNvSpPr txBox="1"/>
          <p:nvPr/>
        </p:nvSpPr>
        <p:spPr>
          <a:xfrm>
            <a:off x="6563319" y="6777335"/>
            <a:ext cx="2446212" cy="923330"/>
          </a:xfrm>
          <a:prstGeom prst="rect">
            <a:avLst/>
          </a:prstGeom>
          <a:noFill/>
        </p:spPr>
        <p:txBody>
          <a:bodyPr wrap="square" rtlCol="0">
            <a:spAutoFit/>
          </a:bodyPr>
          <a:lstStyle/>
          <a:p>
            <a:pPr algn="ctr"/>
            <a:r>
              <a:rPr lang="en-US" dirty="0">
                <a:solidFill>
                  <a:prstClr val="white"/>
                </a:solidFill>
                <a:latin typeface="Century Gothic" panose="020B0502020202020204" pitchFamily="34" charset="0"/>
                <a:cs typeface="Arial" pitchFamily="34" charset="0"/>
              </a:rPr>
              <a:t>Prospecting &amp; Evaluation </a:t>
            </a:r>
          </a:p>
          <a:p>
            <a:pPr algn="ctr"/>
            <a:r>
              <a:rPr lang="en-US" dirty="0">
                <a:solidFill>
                  <a:srgbClr val="00B0F0"/>
                </a:solidFill>
                <a:latin typeface="Century Gothic" panose="020B0502020202020204" pitchFamily="34" charset="0"/>
                <a:cs typeface="Arial" panose="020B0604020202020204" pitchFamily="34" charset="0"/>
              </a:rPr>
              <a:t>(NIRVSS)</a:t>
            </a:r>
          </a:p>
        </p:txBody>
      </p:sp>
      <p:cxnSp>
        <p:nvCxnSpPr>
          <p:cNvPr id="96" name="Straight Arrow Connector 95">
            <a:extLst>
              <a:ext uri="{FF2B5EF4-FFF2-40B4-BE49-F238E27FC236}">
                <a16:creationId xmlns:a16="http://schemas.microsoft.com/office/drawing/2014/main" id="{3A6B6DF2-CEA3-4943-B102-ECFEA82A67D8}"/>
              </a:ext>
            </a:extLst>
          </p:cNvPr>
          <p:cNvCxnSpPr>
            <a:cxnSpLocks/>
          </p:cNvCxnSpPr>
          <p:nvPr/>
        </p:nvCxnSpPr>
        <p:spPr bwMode="auto">
          <a:xfrm flipH="1" flipV="1">
            <a:off x="6858245" y="6217352"/>
            <a:ext cx="558439" cy="559983"/>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sp>
        <p:nvSpPr>
          <p:cNvPr id="11" name="Rectangle 10">
            <a:extLst>
              <a:ext uri="{FF2B5EF4-FFF2-40B4-BE49-F238E27FC236}">
                <a16:creationId xmlns:a16="http://schemas.microsoft.com/office/drawing/2014/main" id="{8DFD8FF2-9003-4D12-9336-40D169114545}"/>
              </a:ext>
            </a:extLst>
          </p:cNvPr>
          <p:cNvSpPr/>
          <p:nvPr/>
        </p:nvSpPr>
        <p:spPr>
          <a:xfrm>
            <a:off x="2590799" y="1851823"/>
            <a:ext cx="1312141" cy="5920577"/>
          </a:xfrm>
          <a:prstGeom prst="rect">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Box 88">
            <a:extLst>
              <a:ext uri="{FF2B5EF4-FFF2-40B4-BE49-F238E27FC236}">
                <a16:creationId xmlns:a16="http://schemas.microsoft.com/office/drawing/2014/main" id="{94EE5670-8534-4DD1-9F1C-50D0707C365D}"/>
              </a:ext>
            </a:extLst>
          </p:cNvPr>
          <p:cNvSpPr txBox="1"/>
          <p:nvPr/>
        </p:nvSpPr>
        <p:spPr>
          <a:xfrm>
            <a:off x="2613811" y="2188732"/>
            <a:ext cx="1971699" cy="923330"/>
          </a:xfrm>
          <a:prstGeom prst="rect">
            <a:avLst/>
          </a:prstGeom>
          <a:noFill/>
        </p:spPr>
        <p:txBody>
          <a:bodyPr wrap="square" rtlCol="0">
            <a:spAutoFit/>
          </a:bodyPr>
          <a:lstStyle/>
          <a:p>
            <a:pPr algn="ctr">
              <a:defRPr/>
            </a:pPr>
            <a:r>
              <a:rPr lang="en-US" dirty="0">
                <a:solidFill>
                  <a:prstClr val="white"/>
                </a:solidFill>
                <a:latin typeface="Century Gothic" panose="020B0502020202020204" pitchFamily="34" charset="0"/>
                <a:cs typeface="Arial" pitchFamily="34" charset="0"/>
              </a:rPr>
              <a:t>Subsurface Excavation</a:t>
            </a:r>
          </a:p>
          <a:p>
            <a:pPr algn="ctr">
              <a:defRPr/>
            </a:pPr>
            <a:r>
              <a:rPr lang="en-US" dirty="0">
                <a:solidFill>
                  <a:srgbClr val="00B0F0"/>
                </a:solidFill>
                <a:latin typeface="Century Gothic" panose="020B0502020202020204" pitchFamily="34" charset="0"/>
                <a:cs typeface="Arial" pitchFamily="34" charset="0"/>
              </a:rPr>
              <a:t>(TRIDENT)</a:t>
            </a:r>
          </a:p>
        </p:txBody>
      </p:sp>
      <p:sp>
        <p:nvSpPr>
          <p:cNvPr id="80" name="TextBox 79">
            <a:extLst>
              <a:ext uri="{FF2B5EF4-FFF2-40B4-BE49-F238E27FC236}">
                <a16:creationId xmlns:a16="http://schemas.microsoft.com/office/drawing/2014/main" id="{B012A56F-78A1-477E-9573-8B883AB779B9}"/>
              </a:ext>
            </a:extLst>
          </p:cNvPr>
          <p:cNvSpPr txBox="1"/>
          <p:nvPr/>
        </p:nvSpPr>
        <p:spPr>
          <a:xfrm>
            <a:off x="1383662" y="3590775"/>
            <a:ext cx="2184756" cy="923330"/>
          </a:xfrm>
          <a:prstGeom prst="rect">
            <a:avLst/>
          </a:prstGeom>
          <a:noFill/>
        </p:spPr>
        <p:txBody>
          <a:bodyPr wrap="square">
            <a:spAutoFit/>
          </a:bodyPr>
          <a:lstStyle/>
          <a:p>
            <a:pPr algn="ctr">
              <a:defRPr/>
            </a:pPr>
            <a:r>
              <a:rPr lang="en-US" dirty="0">
                <a:solidFill>
                  <a:prstClr val="white"/>
                </a:solidFill>
                <a:latin typeface="Century Gothic" panose="020B0502020202020204" pitchFamily="34" charset="0"/>
                <a:cs typeface="Arial" pitchFamily="34" charset="0"/>
              </a:rPr>
              <a:t>Heaters inside keep electronics warm</a:t>
            </a:r>
          </a:p>
        </p:txBody>
      </p:sp>
      <p:sp>
        <p:nvSpPr>
          <p:cNvPr id="77" name="TextBox 76">
            <a:extLst>
              <a:ext uri="{FF2B5EF4-FFF2-40B4-BE49-F238E27FC236}">
                <a16:creationId xmlns:a16="http://schemas.microsoft.com/office/drawing/2014/main" id="{4EBA58CE-D5F4-4F0F-9EC8-9230E5C19542}"/>
              </a:ext>
            </a:extLst>
          </p:cNvPr>
          <p:cNvSpPr txBox="1"/>
          <p:nvPr/>
        </p:nvSpPr>
        <p:spPr>
          <a:xfrm>
            <a:off x="1843209" y="5270717"/>
            <a:ext cx="1678291" cy="1200329"/>
          </a:xfrm>
          <a:prstGeom prst="rect">
            <a:avLst/>
          </a:prstGeom>
          <a:noFill/>
        </p:spPr>
        <p:txBody>
          <a:bodyPr wrap="square">
            <a:spAutoFit/>
          </a:bodyPr>
          <a:lstStyle/>
          <a:p>
            <a:pPr algn="ctr">
              <a:defRPr/>
            </a:pPr>
            <a:r>
              <a:rPr lang="en-US" dirty="0">
                <a:solidFill>
                  <a:prstClr val="white"/>
                </a:solidFill>
                <a:latin typeface="Century Gothic" panose="020B0502020202020204" pitchFamily="34" charset="0"/>
                <a:cs typeface="Arial" pitchFamily="34" charset="0"/>
              </a:rPr>
              <a:t>Powered by</a:t>
            </a:r>
            <a:br>
              <a:rPr lang="en-US" dirty="0">
                <a:solidFill>
                  <a:prstClr val="white"/>
                </a:solidFill>
                <a:latin typeface="Century Gothic" panose="020B0502020202020204" pitchFamily="34" charset="0"/>
                <a:cs typeface="Arial" pitchFamily="34" charset="0"/>
              </a:rPr>
            </a:br>
            <a:r>
              <a:rPr lang="en-US" dirty="0">
                <a:solidFill>
                  <a:prstClr val="white"/>
                </a:solidFill>
                <a:latin typeface="Century Gothic" panose="020B0502020202020204" pitchFamily="34" charset="0"/>
                <a:cs typeface="Arial" pitchFamily="34" charset="0"/>
              </a:rPr>
              <a:t>Solar Arrays and</a:t>
            </a:r>
            <a:br>
              <a:rPr lang="en-US" dirty="0">
                <a:solidFill>
                  <a:prstClr val="white"/>
                </a:solidFill>
                <a:latin typeface="Century Gothic" panose="020B0502020202020204" pitchFamily="34" charset="0"/>
                <a:cs typeface="Arial" pitchFamily="34" charset="0"/>
              </a:rPr>
            </a:br>
            <a:r>
              <a:rPr lang="en-US" dirty="0">
                <a:solidFill>
                  <a:prstClr val="white"/>
                </a:solidFill>
                <a:latin typeface="Century Gothic" panose="020B0502020202020204" pitchFamily="34" charset="0"/>
                <a:cs typeface="Arial" pitchFamily="34" charset="0"/>
              </a:rPr>
              <a:t>Batteries</a:t>
            </a:r>
          </a:p>
        </p:txBody>
      </p:sp>
      <p:cxnSp>
        <p:nvCxnSpPr>
          <p:cNvPr id="78" name="Straight Arrow Connector 77">
            <a:extLst>
              <a:ext uri="{FF2B5EF4-FFF2-40B4-BE49-F238E27FC236}">
                <a16:creationId xmlns:a16="http://schemas.microsoft.com/office/drawing/2014/main" id="{6BB8F678-3F71-4AA3-9529-9000B39D1EF8}"/>
              </a:ext>
            </a:extLst>
          </p:cNvPr>
          <p:cNvCxnSpPr>
            <a:cxnSpLocks/>
          </p:cNvCxnSpPr>
          <p:nvPr/>
        </p:nvCxnSpPr>
        <p:spPr bwMode="auto">
          <a:xfrm flipV="1">
            <a:off x="3314592" y="4818604"/>
            <a:ext cx="1579983" cy="1252386"/>
          </a:xfrm>
          <a:prstGeom prst="straightConnector1">
            <a:avLst/>
          </a:prstGeom>
          <a:solidFill>
            <a:srgbClr val="4472C4"/>
          </a:solidFill>
          <a:ln w="15875" cap="flat" cmpd="sng" algn="ctr">
            <a:solidFill>
              <a:srgbClr val="AAB9D3"/>
            </a:solidFill>
            <a:prstDash val="solid"/>
            <a:round/>
            <a:headEnd type="none" w="med" len="med"/>
            <a:tailEnd type="triangle" w="med" len="med"/>
          </a:ln>
          <a:effectLst/>
        </p:spPr>
      </p:cxnSp>
    </p:spTree>
    <p:extLst>
      <p:ext uri="{BB962C8B-B14F-4D97-AF65-F5344CB8AC3E}">
        <p14:creationId xmlns:p14="http://schemas.microsoft.com/office/powerpoint/2010/main" val="3273058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1FC5FDD3-83B2-F8EE-C65B-E593E8B3B0F9}"/>
              </a:ext>
            </a:extLst>
          </p:cNvPr>
          <p:cNvSpPr txBox="1">
            <a:spLocks/>
          </p:cNvSpPr>
          <p:nvPr/>
        </p:nvSpPr>
        <p:spPr>
          <a:xfrm>
            <a:off x="9355319" y="6422339"/>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latin typeface="Garamond" panose="02020404030301010803" pitchFamily="18" charset="0"/>
              </a:rPr>
              <a:pPr/>
              <a:t>12</a:t>
            </a:fld>
            <a:endParaRPr lang="en-US" dirty="0">
              <a:latin typeface="Garamond" panose="02020404030301010803" pitchFamily="18" charset="0"/>
            </a:endParaRPr>
          </a:p>
        </p:txBody>
      </p:sp>
      <p:sp>
        <p:nvSpPr>
          <p:cNvPr id="3" name="Rectangle 2">
            <a:extLst>
              <a:ext uri="{FF2B5EF4-FFF2-40B4-BE49-F238E27FC236}">
                <a16:creationId xmlns:a16="http://schemas.microsoft.com/office/drawing/2014/main" id="{62F655BA-E076-A61A-384E-AEE63F9C0A7C}"/>
              </a:ext>
            </a:extLst>
          </p:cNvPr>
          <p:cNvSpPr/>
          <p:nvPr/>
        </p:nvSpPr>
        <p:spPr>
          <a:xfrm>
            <a:off x="-3106979" y="180045"/>
            <a:ext cx="12184915" cy="535531"/>
          </a:xfrm>
          <a:prstGeom prst="rect">
            <a:avLst/>
          </a:prstGeom>
        </p:spPr>
        <p:txBody>
          <a:bodyPr vert="horz" wrap="square" lIns="91440" tIns="45720" rIns="91440" bIns="45720" rtlCol="0" anchor="ctr">
            <a:spAutoFit/>
          </a:bodyPr>
          <a:lstStyle/>
          <a:p>
            <a:pPr algn="ctr">
              <a:lnSpc>
                <a:spcPct val="90000"/>
              </a:lnSpc>
              <a:spcBef>
                <a:spcPct val="0"/>
              </a:spcBef>
            </a:pPr>
            <a:r>
              <a:rPr lang="en-US" sz="3200" dirty="0">
                <a:solidFill>
                  <a:srgbClr val="8BC1D4"/>
                </a:solidFill>
                <a:latin typeface="Garamond" panose="02020404030301010803" pitchFamily="18" charset="0"/>
                <a:ea typeface="+mj-ea"/>
                <a:cs typeface="Arial" panose="020B0604020202020204" pitchFamily="34" charset="0"/>
              </a:rPr>
              <a:t>Prospecting: NSS, NIRVSS, MSolo</a:t>
            </a:r>
          </a:p>
        </p:txBody>
      </p:sp>
      <p:grpSp>
        <p:nvGrpSpPr>
          <p:cNvPr id="4" name="Group 3">
            <a:extLst>
              <a:ext uri="{FF2B5EF4-FFF2-40B4-BE49-F238E27FC236}">
                <a16:creationId xmlns:a16="http://schemas.microsoft.com/office/drawing/2014/main" id="{8C625244-E3A4-B2E8-350E-D6EE3076B4A6}"/>
              </a:ext>
            </a:extLst>
          </p:cNvPr>
          <p:cNvGrpSpPr>
            <a:grpSpLocks noChangeAspect="1"/>
          </p:cNvGrpSpPr>
          <p:nvPr/>
        </p:nvGrpSpPr>
        <p:grpSpPr>
          <a:xfrm>
            <a:off x="-228600" y="1219200"/>
            <a:ext cx="10154029" cy="5334000"/>
            <a:chOff x="-175619" y="1473182"/>
            <a:chExt cx="8397289" cy="4411169"/>
          </a:xfrm>
        </p:grpSpPr>
        <p:sp>
          <p:nvSpPr>
            <p:cNvPr id="5" name="Parallelogram 9">
              <a:extLst>
                <a:ext uri="{FF2B5EF4-FFF2-40B4-BE49-F238E27FC236}">
                  <a16:creationId xmlns:a16="http://schemas.microsoft.com/office/drawing/2014/main" id="{57F718D2-5D27-5F40-090A-86201ECB117D}"/>
                </a:ext>
              </a:extLst>
            </p:cNvPr>
            <p:cNvSpPr/>
            <p:nvPr/>
          </p:nvSpPr>
          <p:spPr>
            <a:xfrm rot="5559432">
              <a:off x="4427182" y="-230330"/>
              <a:ext cx="1899867" cy="5635533"/>
            </a:xfrm>
            <a:custGeom>
              <a:avLst/>
              <a:gdLst>
                <a:gd name="connsiteX0" fmla="*/ 0 w 1871385"/>
                <a:gd name="connsiteY0" fmla="*/ 4185338 h 4185338"/>
                <a:gd name="connsiteX1" fmla="*/ 531791 w 1871385"/>
                <a:gd name="connsiteY1" fmla="*/ 0 h 4185338"/>
                <a:gd name="connsiteX2" fmla="*/ 1871385 w 1871385"/>
                <a:gd name="connsiteY2" fmla="*/ 0 h 4185338"/>
                <a:gd name="connsiteX3" fmla="*/ 1339594 w 1871385"/>
                <a:gd name="connsiteY3" fmla="*/ 4185338 h 4185338"/>
                <a:gd name="connsiteX4" fmla="*/ 0 w 1871385"/>
                <a:gd name="connsiteY4" fmla="*/ 4185338 h 4185338"/>
                <a:gd name="connsiteX0" fmla="*/ 0 w 1832895"/>
                <a:gd name="connsiteY0" fmla="*/ 4185338 h 4185338"/>
                <a:gd name="connsiteX1" fmla="*/ 493301 w 1832895"/>
                <a:gd name="connsiteY1" fmla="*/ 0 h 4185338"/>
                <a:gd name="connsiteX2" fmla="*/ 1832895 w 1832895"/>
                <a:gd name="connsiteY2" fmla="*/ 0 h 4185338"/>
                <a:gd name="connsiteX3" fmla="*/ 1301104 w 1832895"/>
                <a:gd name="connsiteY3" fmla="*/ 4185338 h 4185338"/>
                <a:gd name="connsiteX4" fmla="*/ 0 w 1832895"/>
                <a:gd name="connsiteY4" fmla="*/ 4185338 h 4185338"/>
                <a:gd name="connsiteX0" fmla="*/ 0 w 1832895"/>
                <a:gd name="connsiteY0" fmla="*/ 4185341 h 4185341"/>
                <a:gd name="connsiteX1" fmla="*/ 445195 w 1832895"/>
                <a:gd name="connsiteY1" fmla="*/ 0 h 4185341"/>
                <a:gd name="connsiteX2" fmla="*/ 1832895 w 1832895"/>
                <a:gd name="connsiteY2" fmla="*/ 3 h 4185341"/>
                <a:gd name="connsiteX3" fmla="*/ 1301104 w 1832895"/>
                <a:gd name="connsiteY3" fmla="*/ 4185341 h 4185341"/>
                <a:gd name="connsiteX4" fmla="*/ 0 w 1832895"/>
                <a:gd name="connsiteY4" fmla="*/ 4185341 h 4185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2895" h="4185341">
                  <a:moveTo>
                    <a:pt x="0" y="4185341"/>
                  </a:moveTo>
                  <a:lnTo>
                    <a:pt x="445195" y="0"/>
                  </a:lnTo>
                  <a:lnTo>
                    <a:pt x="1832895" y="3"/>
                  </a:lnTo>
                  <a:lnTo>
                    <a:pt x="1301104" y="4185341"/>
                  </a:lnTo>
                  <a:lnTo>
                    <a:pt x="0" y="4185341"/>
                  </a:lnTo>
                  <a:close/>
                </a:path>
              </a:pathLst>
            </a:custGeom>
            <a:solidFill>
              <a:schemeClr val="bg2"/>
            </a:solidFill>
            <a:ln>
              <a:solidFill>
                <a:schemeClr val="tx1"/>
              </a:solidFill>
            </a:ln>
            <a:effectLst/>
            <a:scene3d>
              <a:camera prst="orthographicFront">
                <a:rot lat="0" lon="0" rev="48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Garamond" panose="02020404030301010803" pitchFamily="18" charset="0"/>
              </a:endParaRPr>
            </a:p>
          </p:txBody>
        </p:sp>
        <p:sp>
          <p:nvSpPr>
            <p:cNvPr id="6" name="Freeform 12">
              <a:extLst>
                <a:ext uri="{FF2B5EF4-FFF2-40B4-BE49-F238E27FC236}">
                  <a16:creationId xmlns:a16="http://schemas.microsoft.com/office/drawing/2014/main" id="{4C2E0FFB-F24A-BDE5-6775-1C007D01BCC3}"/>
                </a:ext>
              </a:extLst>
            </p:cNvPr>
            <p:cNvSpPr/>
            <p:nvPr/>
          </p:nvSpPr>
          <p:spPr>
            <a:xfrm rot="159432">
              <a:off x="2578104" y="1963187"/>
              <a:ext cx="5570752" cy="1208388"/>
            </a:xfrm>
            <a:custGeom>
              <a:avLst/>
              <a:gdLst>
                <a:gd name="connsiteX0" fmla="*/ 0 w 4137230"/>
                <a:gd name="connsiteY0" fmla="*/ 0 h 1048786"/>
                <a:gd name="connsiteX1" fmla="*/ 76972 w 4137230"/>
                <a:gd name="connsiteY1" fmla="*/ 134707 h 1048786"/>
                <a:gd name="connsiteX2" fmla="*/ 269401 w 4137230"/>
                <a:gd name="connsiteY2" fmla="*/ 96219 h 1048786"/>
                <a:gd name="connsiteX3" fmla="*/ 452209 w 4137230"/>
                <a:gd name="connsiteY3" fmla="*/ 115463 h 1048786"/>
                <a:gd name="connsiteX4" fmla="*/ 663882 w 4137230"/>
                <a:gd name="connsiteY4" fmla="*/ 86597 h 1048786"/>
                <a:gd name="connsiteX5" fmla="*/ 760096 w 4137230"/>
                <a:gd name="connsiteY5" fmla="*/ 125085 h 1048786"/>
                <a:gd name="connsiteX6" fmla="*/ 875554 w 4137230"/>
                <a:gd name="connsiteY6" fmla="*/ 202060 h 1048786"/>
                <a:gd name="connsiteX7" fmla="*/ 1106469 w 4137230"/>
                <a:gd name="connsiteY7" fmla="*/ 250169 h 1048786"/>
                <a:gd name="connsiteX8" fmla="*/ 1212305 w 4137230"/>
                <a:gd name="connsiteY8" fmla="*/ 202060 h 1048786"/>
                <a:gd name="connsiteX9" fmla="*/ 1443220 w 4137230"/>
                <a:gd name="connsiteY9" fmla="*/ 202060 h 1048786"/>
                <a:gd name="connsiteX10" fmla="*/ 1462463 w 4137230"/>
                <a:gd name="connsiteY10" fmla="*/ 240548 h 1048786"/>
                <a:gd name="connsiteX11" fmla="*/ 1597164 w 4137230"/>
                <a:gd name="connsiteY11" fmla="*/ 230926 h 1048786"/>
                <a:gd name="connsiteX12" fmla="*/ 1760729 w 4137230"/>
                <a:gd name="connsiteY12" fmla="*/ 259791 h 1048786"/>
                <a:gd name="connsiteX13" fmla="*/ 1914672 w 4137230"/>
                <a:gd name="connsiteY13" fmla="*/ 288657 h 1048786"/>
                <a:gd name="connsiteX14" fmla="*/ 2030130 w 4137230"/>
                <a:gd name="connsiteY14" fmla="*/ 317523 h 1048786"/>
                <a:gd name="connsiteX15" fmla="*/ 2203316 w 4137230"/>
                <a:gd name="connsiteY15" fmla="*/ 423363 h 1048786"/>
                <a:gd name="connsiteX16" fmla="*/ 2251423 w 4137230"/>
                <a:gd name="connsiteY16" fmla="*/ 481095 h 1048786"/>
                <a:gd name="connsiteX17" fmla="*/ 2328395 w 4137230"/>
                <a:gd name="connsiteY17" fmla="*/ 635045 h 1048786"/>
                <a:gd name="connsiteX18" fmla="*/ 2482338 w 4137230"/>
                <a:gd name="connsiteY18" fmla="*/ 721642 h 1048786"/>
                <a:gd name="connsiteX19" fmla="*/ 2674768 w 4137230"/>
                <a:gd name="connsiteY19" fmla="*/ 750508 h 1048786"/>
                <a:gd name="connsiteX20" fmla="*/ 2886440 w 4137230"/>
                <a:gd name="connsiteY20" fmla="*/ 846726 h 1048786"/>
                <a:gd name="connsiteX21" fmla="*/ 2982655 w 4137230"/>
                <a:gd name="connsiteY21" fmla="*/ 846726 h 1048786"/>
                <a:gd name="connsiteX22" fmla="*/ 3146220 w 4137230"/>
                <a:gd name="connsiteY22" fmla="*/ 865970 h 1048786"/>
                <a:gd name="connsiteX23" fmla="*/ 3280920 w 4137230"/>
                <a:gd name="connsiteY23" fmla="*/ 846726 h 1048786"/>
                <a:gd name="connsiteX24" fmla="*/ 3386756 w 4137230"/>
                <a:gd name="connsiteY24" fmla="*/ 923702 h 1048786"/>
                <a:gd name="connsiteX25" fmla="*/ 3627293 w 4137230"/>
                <a:gd name="connsiteY25" fmla="*/ 981433 h 1048786"/>
                <a:gd name="connsiteX26" fmla="*/ 3800479 w 4137230"/>
                <a:gd name="connsiteY26" fmla="*/ 942945 h 1048786"/>
                <a:gd name="connsiteX27" fmla="*/ 3858208 w 4137230"/>
                <a:gd name="connsiteY27" fmla="*/ 914080 h 1048786"/>
                <a:gd name="connsiteX28" fmla="*/ 4002530 w 4137230"/>
                <a:gd name="connsiteY28" fmla="*/ 885214 h 1048786"/>
                <a:gd name="connsiteX29" fmla="*/ 4117988 w 4137230"/>
                <a:gd name="connsiteY29" fmla="*/ 1048786 h 1048786"/>
                <a:gd name="connsiteX30" fmla="*/ 4137230 w 4137230"/>
                <a:gd name="connsiteY30" fmla="*/ 1048786 h 104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37230" h="1048786">
                  <a:moveTo>
                    <a:pt x="0" y="0"/>
                  </a:moveTo>
                  <a:lnTo>
                    <a:pt x="76972" y="134707"/>
                  </a:lnTo>
                  <a:lnTo>
                    <a:pt x="269401" y="96219"/>
                  </a:lnTo>
                  <a:lnTo>
                    <a:pt x="452209" y="115463"/>
                  </a:lnTo>
                  <a:lnTo>
                    <a:pt x="663882" y="86597"/>
                  </a:lnTo>
                  <a:lnTo>
                    <a:pt x="760096" y="125085"/>
                  </a:lnTo>
                  <a:lnTo>
                    <a:pt x="875554" y="202060"/>
                  </a:lnTo>
                  <a:lnTo>
                    <a:pt x="1106469" y="250169"/>
                  </a:lnTo>
                  <a:lnTo>
                    <a:pt x="1212305" y="202060"/>
                  </a:lnTo>
                  <a:lnTo>
                    <a:pt x="1443220" y="202060"/>
                  </a:lnTo>
                  <a:lnTo>
                    <a:pt x="1462463" y="240548"/>
                  </a:lnTo>
                  <a:lnTo>
                    <a:pt x="1597164" y="230926"/>
                  </a:lnTo>
                  <a:lnTo>
                    <a:pt x="1760729" y="259791"/>
                  </a:lnTo>
                  <a:lnTo>
                    <a:pt x="1914672" y="288657"/>
                  </a:lnTo>
                  <a:lnTo>
                    <a:pt x="2030130" y="317523"/>
                  </a:lnTo>
                  <a:lnTo>
                    <a:pt x="2203316" y="423363"/>
                  </a:lnTo>
                  <a:lnTo>
                    <a:pt x="2251423" y="481095"/>
                  </a:lnTo>
                  <a:lnTo>
                    <a:pt x="2328395" y="635045"/>
                  </a:lnTo>
                  <a:lnTo>
                    <a:pt x="2482338" y="721642"/>
                  </a:lnTo>
                  <a:lnTo>
                    <a:pt x="2674768" y="750508"/>
                  </a:lnTo>
                  <a:lnTo>
                    <a:pt x="2886440" y="846726"/>
                  </a:lnTo>
                  <a:lnTo>
                    <a:pt x="2982655" y="846726"/>
                  </a:lnTo>
                  <a:lnTo>
                    <a:pt x="3146220" y="865970"/>
                  </a:lnTo>
                  <a:lnTo>
                    <a:pt x="3280920" y="846726"/>
                  </a:lnTo>
                  <a:lnTo>
                    <a:pt x="3386756" y="923702"/>
                  </a:lnTo>
                  <a:lnTo>
                    <a:pt x="3627293" y="981433"/>
                  </a:lnTo>
                  <a:lnTo>
                    <a:pt x="3800479" y="942945"/>
                  </a:lnTo>
                  <a:lnTo>
                    <a:pt x="3858208" y="914080"/>
                  </a:lnTo>
                  <a:lnTo>
                    <a:pt x="4002530" y="885214"/>
                  </a:lnTo>
                  <a:lnTo>
                    <a:pt x="4117988" y="1048786"/>
                  </a:lnTo>
                  <a:lnTo>
                    <a:pt x="4137230" y="1048786"/>
                  </a:lnTo>
                </a:path>
              </a:pathLst>
            </a:custGeom>
            <a:ln>
              <a:solidFill>
                <a:srgbClr val="FF0000"/>
              </a:solidFill>
            </a:ln>
            <a:effectLst/>
            <a:scene3d>
              <a:camera prst="orthographicFront">
                <a:rot lat="0" lon="0" rev="4800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Garamond" panose="02020404030301010803" pitchFamily="18" charset="0"/>
              </a:endParaRPr>
            </a:p>
          </p:txBody>
        </p:sp>
        <p:cxnSp>
          <p:nvCxnSpPr>
            <p:cNvPr id="7" name="Straight Connector 6">
              <a:extLst>
                <a:ext uri="{FF2B5EF4-FFF2-40B4-BE49-F238E27FC236}">
                  <a16:creationId xmlns:a16="http://schemas.microsoft.com/office/drawing/2014/main" id="{9891A7FB-5AA4-6069-93C1-942626984795}"/>
                </a:ext>
              </a:extLst>
            </p:cNvPr>
            <p:cNvCxnSpPr/>
            <p:nvPr/>
          </p:nvCxnSpPr>
          <p:spPr>
            <a:xfrm rot="159432">
              <a:off x="2558975" y="2346286"/>
              <a:ext cx="5646419" cy="498673"/>
            </a:xfrm>
            <a:prstGeom prst="line">
              <a:avLst/>
            </a:prstGeom>
            <a:ln w="12700" cmpd="sng">
              <a:solidFill>
                <a:srgbClr val="000000"/>
              </a:solidFill>
              <a:prstDash val="dash"/>
            </a:ln>
            <a:effectLst/>
            <a:scene3d>
              <a:camera prst="orthographicFront">
                <a:rot lat="0" lon="0" rev="48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2BAEB20B-680D-3763-4854-32FE29032815}"/>
                </a:ext>
              </a:extLst>
            </p:cNvPr>
            <p:cNvCxnSpPr/>
            <p:nvPr/>
          </p:nvCxnSpPr>
          <p:spPr>
            <a:xfrm>
              <a:off x="2551702" y="2538590"/>
              <a:ext cx="5585543" cy="761467"/>
            </a:xfrm>
            <a:prstGeom prst="line">
              <a:avLst/>
            </a:prstGeom>
            <a:ln w="12700" cmpd="sng">
              <a:solidFill>
                <a:srgbClr val="000000"/>
              </a:solidFill>
              <a:prstDash val="dash"/>
            </a:ln>
            <a:effectLst/>
            <a:scene3d>
              <a:camera prst="orthographicFront">
                <a:rot lat="0" lon="0" rev="48000"/>
              </a:camera>
              <a:lightRig rig="threePt" dir="t"/>
            </a:scene3d>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BCFF30C-3073-7E7D-3996-A6314476879F}"/>
                </a:ext>
              </a:extLst>
            </p:cNvPr>
            <p:cNvCxnSpPr/>
            <p:nvPr/>
          </p:nvCxnSpPr>
          <p:spPr>
            <a:xfrm rot="159432">
              <a:off x="2575251" y="2003956"/>
              <a:ext cx="5646419" cy="481936"/>
            </a:xfrm>
            <a:prstGeom prst="line">
              <a:avLst/>
            </a:prstGeom>
            <a:ln w="12700" cmpd="sng">
              <a:solidFill>
                <a:srgbClr val="000000"/>
              </a:solidFill>
              <a:prstDash val="dash"/>
            </a:ln>
            <a:effectLst/>
            <a:scene3d>
              <a:camera prst="orthographicFront">
                <a:rot lat="0" lon="0" rev="48000"/>
              </a:camera>
              <a:lightRig rig="threePt" dir="t"/>
            </a:scene3d>
          </p:spPr>
          <p:style>
            <a:lnRef idx="2">
              <a:schemeClr val="accent1"/>
            </a:lnRef>
            <a:fillRef idx="0">
              <a:schemeClr val="accent1"/>
            </a:fillRef>
            <a:effectRef idx="1">
              <a:schemeClr val="accent1"/>
            </a:effectRef>
            <a:fontRef idx="minor">
              <a:schemeClr val="tx1"/>
            </a:fontRef>
          </p:style>
        </p:cxnSp>
        <p:sp>
          <p:nvSpPr>
            <p:cNvPr id="10" name="Freeform 22">
              <a:extLst>
                <a:ext uri="{FF2B5EF4-FFF2-40B4-BE49-F238E27FC236}">
                  <a16:creationId xmlns:a16="http://schemas.microsoft.com/office/drawing/2014/main" id="{D108B6F7-EF9D-0A37-E1A3-09C58F5E2762}"/>
                </a:ext>
              </a:extLst>
            </p:cNvPr>
            <p:cNvSpPr/>
            <p:nvPr/>
          </p:nvSpPr>
          <p:spPr>
            <a:xfrm rot="159432">
              <a:off x="2553792" y="2496859"/>
              <a:ext cx="5587695" cy="884524"/>
            </a:xfrm>
            <a:custGeom>
              <a:avLst/>
              <a:gdLst>
                <a:gd name="connsiteX0" fmla="*/ 0 w 4137230"/>
                <a:gd name="connsiteY0" fmla="*/ 0 h 1048786"/>
                <a:gd name="connsiteX1" fmla="*/ 76972 w 4137230"/>
                <a:gd name="connsiteY1" fmla="*/ 134707 h 1048786"/>
                <a:gd name="connsiteX2" fmla="*/ 269401 w 4137230"/>
                <a:gd name="connsiteY2" fmla="*/ 96219 h 1048786"/>
                <a:gd name="connsiteX3" fmla="*/ 452209 w 4137230"/>
                <a:gd name="connsiteY3" fmla="*/ 115463 h 1048786"/>
                <a:gd name="connsiteX4" fmla="*/ 663882 w 4137230"/>
                <a:gd name="connsiteY4" fmla="*/ 86597 h 1048786"/>
                <a:gd name="connsiteX5" fmla="*/ 760096 w 4137230"/>
                <a:gd name="connsiteY5" fmla="*/ 125085 h 1048786"/>
                <a:gd name="connsiteX6" fmla="*/ 875554 w 4137230"/>
                <a:gd name="connsiteY6" fmla="*/ 202060 h 1048786"/>
                <a:gd name="connsiteX7" fmla="*/ 1106469 w 4137230"/>
                <a:gd name="connsiteY7" fmla="*/ 250169 h 1048786"/>
                <a:gd name="connsiteX8" fmla="*/ 1212305 w 4137230"/>
                <a:gd name="connsiteY8" fmla="*/ 202060 h 1048786"/>
                <a:gd name="connsiteX9" fmla="*/ 1443220 w 4137230"/>
                <a:gd name="connsiteY9" fmla="*/ 202060 h 1048786"/>
                <a:gd name="connsiteX10" fmla="*/ 1462463 w 4137230"/>
                <a:gd name="connsiteY10" fmla="*/ 240548 h 1048786"/>
                <a:gd name="connsiteX11" fmla="*/ 1597164 w 4137230"/>
                <a:gd name="connsiteY11" fmla="*/ 230926 h 1048786"/>
                <a:gd name="connsiteX12" fmla="*/ 1760729 w 4137230"/>
                <a:gd name="connsiteY12" fmla="*/ 259791 h 1048786"/>
                <a:gd name="connsiteX13" fmla="*/ 1914672 w 4137230"/>
                <a:gd name="connsiteY13" fmla="*/ 288657 h 1048786"/>
                <a:gd name="connsiteX14" fmla="*/ 2030130 w 4137230"/>
                <a:gd name="connsiteY14" fmla="*/ 317523 h 1048786"/>
                <a:gd name="connsiteX15" fmla="*/ 2203316 w 4137230"/>
                <a:gd name="connsiteY15" fmla="*/ 423363 h 1048786"/>
                <a:gd name="connsiteX16" fmla="*/ 2251423 w 4137230"/>
                <a:gd name="connsiteY16" fmla="*/ 481095 h 1048786"/>
                <a:gd name="connsiteX17" fmla="*/ 2328395 w 4137230"/>
                <a:gd name="connsiteY17" fmla="*/ 635045 h 1048786"/>
                <a:gd name="connsiteX18" fmla="*/ 2482338 w 4137230"/>
                <a:gd name="connsiteY18" fmla="*/ 721642 h 1048786"/>
                <a:gd name="connsiteX19" fmla="*/ 2674768 w 4137230"/>
                <a:gd name="connsiteY19" fmla="*/ 750508 h 1048786"/>
                <a:gd name="connsiteX20" fmla="*/ 2886440 w 4137230"/>
                <a:gd name="connsiteY20" fmla="*/ 846726 h 1048786"/>
                <a:gd name="connsiteX21" fmla="*/ 2982655 w 4137230"/>
                <a:gd name="connsiteY21" fmla="*/ 846726 h 1048786"/>
                <a:gd name="connsiteX22" fmla="*/ 3146220 w 4137230"/>
                <a:gd name="connsiteY22" fmla="*/ 865970 h 1048786"/>
                <a:gd name="connsiteX23" fmla="*/ 3280920 w 4137230"/>
                <a:gd name="connsiteY23" fmla="*/ 846726 h 1048786"/>
                <a:gd name="connsiteX24" fmla="*/ 3386756 w 4137230"/>
                <a:gd name="connsiteY24" fmla="*/ 923702 h 1048786"/>
                <a:gd name="connsiteX25" fmla="*/ 3627293 w 4137230"/>
                <a:gd name="connsiteY25" fmla="*/ 981433 h 1048786"/>
                <a:gd name="connsiteX26" fmla="*/ 3800479 w 4137230"/>
                <a:gd name="connsiteY26" fmla="*/ 942945 h 1048786"/>
                <a:gd name="connsiteX27" fmla="*/ 3858208 w 4137230"/>
                <a:gd name="connsiteY27" fmla="*/ 914080 h 1048786"/>
                <a:gd name="connsiteX28" fmla="*/ 4002530 w 4137230"/>
                <a:gd name="connsiteY28" fmla="*/ 885214 h 1048786"/>
                <a:gd name="connsiteX29" fmla="*/ 4117988 w 4137230"/>
                <a:gd name="connsiteY29" fmla="*/ 1048786 h 1048786"/>
                <a:gd name="connsiteX30" fmla="*/ 4137230 w 4137230"/>
                <a:gd name="connsiteY30" fmla="*/ 1048786 h 1048786"/>
                <a:gd name="connsiteX0" fmla="*/ 0 w 4256773"/>
                <a:gd name="connsiteY0" fmla="*/ 479430 h 962189"/>
                <a:gd name="connsiteX1" fmla="*/ 196515 w 4256773"/>
                <a:gd name="connsiteY1" fmla="*/ 48110 h 962189"/>
                <a:gd name="connsiteX2" fmla="*/ 388944 w 4256773"/>
                <a:gd name="connsiteY2" fmla="*/ 9622 h 962189"/>
                <a:gd name="connsiteX3" fmla="*/ 571752 w 4256773"/>
                <a:gd name="connsiteY3" fmla="*/ 28866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79430 h 962189"/>
                <a:gd name="connsiteX1" fmla="*/ 221682 w 4256773"/>
                <a:gd name="connsiteY1" fmla="*/ 500931 h 962189"/>
                <a:gd name="connsiteX2" fmla="*/ 388944 w 4256773"/>
                <a:gd name="connsiteY2" fmla="*/ 9622 h 962189"/>
                <a:gd name="connsiteX3" fmla="*/ 571752 w 4256773"/>
                <a:gd name="connsiteY3" fmla="*/ 28866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79430 h 962189"/>
                <a:gd name="connsiteX1" fmla="*/ 221682 w 4256773"/>
                <a:gd name="connsiteY1" fmla="*/ 500931 h 962189"/>
                <a:gd name="connsiteX2" fmla="*/ 445570 w 4256773"/>
                <a:gd name="connsiteY2" fmla="*/ 507725 h 962189"/>
                <a:gd name="connsiteX3" fmla="*/ 571752 w 4256773"/>
                <a:gd name="connsiteY3" fmla="*/ 28866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79430 h 962189"/>
                <a:gd name="connsiteX1" fmla="*/ 221682 w 4256773"/>
                <a:gd name="connsiteY1" fmla="*/ 500931 h 962189"/>
                <a:gd name="connsiteX2" fmla="*/ 445570 w 4256773"/>
                <a:gd name="connsiteY2" fmla="*/ 507725 h 962189"/>
                <a:gd name="connsiteX3" fmla="*/ 571752 w 4256773"/>
                <a:gd name="connsiteY3" fmla="*/ 28866 h 962189"/>
                <a:gd name="connsiteX4" fmla="*/ 685328 w 4256773"/>
                <a:gd name="connsiteY4" fmla="*/ 558542 h 962189"/>
                <a:gd name="connsiteX5" fmla="*/ 783425 w 4256773"/>
                <a:gd name="connsiteY5" fmla="*/ 0 h 962189"/>
                <a:gd name="connsiteX6" fmla="*/ 879639 w 4256773"/>
                <a:gd name="connsiteY6" fmla="*/ 38488 h 962189"/>
                <a:gd name="connsiteX7" fmla="*/ 995097 w 4256773"/>
                <a:gd name="connsiteY7" fmla="*/ 115463 h 962189"/>
                <a:gd name="connsiteX8" fmla="*/ 1226012 w 4256773"/>
                <a:gd name="connsiteY8" fmla="*/ 163572 h 962189"/>
                <a:gd name="connsiteX9" fmla="*/ 1331848 w 4256773"/>
                <a:gd name="connsiteY9" fmla="*/ 115463 h 962189"/>
                <a:gd name="connsiteX10" fmla="*/ 1562763 w 4256773"/>
                <a:gd name="connsiteY10" fmla="*/ 115463 h 962189"/>
                <a:gd name="connsiteX11" fmla="*/ 1582006 w 4256773"/>
                <a:gd name="connsiteY11" fmla="*/ 153951 h 962189"/>
                <a:gd name="connsiteX12" fmla="*/ 1716707 w 4256773"/>
                <a:gd name="connsiteY12" fmla="*/ 144329 h 962189"/>
                <a:gd name="connsiteX13" fmla="*/ 1880272 w 4256773"/>
                <a:gd name="connsiteY13" fmla="*/ 173194 h 962189"/>
                <a:gd name="connsiteX14" fmla="*/ 2034215 w 4256773"/>
                <a:gd name="connsiteY14" fmla="*/ 202060 h 962189"/>
                <a:gd name="connsiteX15" fmla="*/ 2149673 w 4256773"/>
                <a:gd name="connsiteY15" fmla="*/ 230926 h 962189"/>
                <a:gd name="connsiteX16" fmla="*/ 2322859 w 4256773"/>
                <a:gd name="connsiteY16" fmla="*/ 336766 h 962189"/>
                <a:gd name="connsiteX17" fmla="*/ 2370966 w 4256773"/>
                <a:gd name="connsiteY17" fmla="*/ 394498 h 962189"/>
                <a:gd name="connsiteX18" fmla="*/ 2447938 w 4256773"/>
                <a:gd name="connsiteY18" fmla="*/ 548448 h 962189"/>
                <a:gd name="connsiteX19" fmla="*/ 2601881 w 4256773"/>
                <a:gd name="connsiteY19" fmla="*/ 635045 h 962189"/>
                <a:gd name="connsiteX20" fmla="*/ 2794311 w 4256773"/>
                <a:gd name="connsiteY20" fmla="*/ 663911 h 962189"/>
                <a:gd name="connsiteX21" fmla="*/ 3005983 w 4256773"/>
                <a:gd name="connsiteY21" fmla="*/ 760129 h 962189"/>
                <a:gd name="connsiteX22" fmla="*/ 3102198 w 4256773"/>
                <a:gd name="connsiteY22" fmla="*/ 760129 h 962189"/>
                <a:gd name="connsiteX23" fmla="*/ 3265763 w 4256773"/>
                <a:gd name="connsiteY23" fmla="*/ 779373 h 962189"/>
                <a:gd name="connsiteX24" fmla="*/ 3400463 w 4256773"/>
                <a:gd name="connsiteY24" fmla="*/ 760129 h 962189"/>
                <a:gd name="connsiteX25" fmla="*/ 3506299 w 4256773"/>
                <a:gd name="connsiteY25" fmla="*/ 837105 h 962189"/>
                <a:gd name="connsiteX26" fmla="*/ 3746836 w 4256773"/>
                <a:gd name="connsiteY26" fmla="*/ 894836 h 962189"/>
                <a:gd name="connsiteX27" fmla="*/ 3920022 w 4256773"/>
                <a:gd name="connsiteY27" fmla="*/ 856348 h 962189"/>
                <a:gd name="connsiteX28" fmla="*/ 3977751 w 4256773"/>
                <a:gd name="connsiteY28" fmla="*/ 827483 h 962189"/>
                <a:gd name="connsiteX29" fmla="*/ 4122073 w 4256773"/>
                <a:gd name="connsiteY29" fmla="*/ 798617 h 962189"/>
                <a:gd name="connsiteX30" fmla="*/ 4237531 w 4256773"/>
                <a:gd name="connsiteY30" fmla="*/ 962189 h 962189"/>
                <a:gd name="connsiteX31" fmla="*/ 4256773 w 4256773"/>
                <a:gd name="connsiteY31" fmla="*/ 962189 h 962189"/>
                <a:gd name="connsiteX0" fmla="*/ 0 w 4256773"/>
                <a:gd name="connsiteY0" fmla="*/ 479430 h 962189"/>
                <a:gd name="connsiteX1" fmla="*/ 221682 w 4256773"/>
                <a:gd name="connsiteY1" fmla="*/ 500931 h 962189"/>
                <a:gd name="connsiteX2" fmla="*/ 445570 w 4256773"/>
                <a:gd name="connsiteY2" fmla="*/ 507725 h 962189"/>
                <a:gd name="connsiteX3" fmla="*/ 685328 w 4256773"/>
                <a:gd name="connsiteY3" fmla="*/ 558542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40942 h 923701"/>
                <a:gd name="connsiteX1" fmla="*/ 221682 w 4256773"/>
                <a:gd name="connsiteY1" fmla="*/ 462443 h 923701"/>
                <a:gd name="connsiteX2" fmla="*/ 445570 w 4256773"/>
                <a:gd name="connsiteY2" fmla="*/ 469237 h 923701"/>
                <a:gd name="connsiteX3" fmla="*/ 685328 w 4256773"/>
                <a:gd name="connsiteY3" fmla="*/ 520054 h 923701"/>
                <a:gd name="connsiteX4" fmla="*/ 840051 w 4256773"/>
                <a:gd name="connsiteY4" fmla="*/ 587915 h 923701"/>
                <a:gd name="connsiteX5" fmla="*/ 879639 w 4256773"/>
                <a:gd name="connsiteY5" fmla="*/ 0 h 923701"/>
                <a:gd name="connsiteX6" fmla="*/ 995097 w 4256773"/>
                <a:gd name="connsiteY6" fmla="*/ 76975 h 923701"/>
                <a:gd name="connsiteX7" fmla="*/ 1226012 w 4256773"/>
                <a:gd name="connsiteY7" fmla="*/ 125084 h 923701"/>
                <a:gd name="connsiteX8" fmla="*/ 1331848 w 4256773"/>
                <a:gd name="connsiteY8" fmla="*/ 76975 h 923701"/>
                <a:gd name="connsiteX9" fmla="*/ 1562763 w 4256773"/>
                <a:gd name="connsiteY9" fmla="*/ 76975 h 923701"/>
                <a:gd name="connsiteX10" fmla="*/ 1582006 w 4256773"/>
                <a:gd name="connsiteY10" fmla="*/ 115463 h 923701"/>
                <a:gd name="connsiteX11" fmla="*/ 1716707 w 4256773"/>
                <a:gd name="connsiteY11" fmla="*/ 105841 h 923701"/>
                <a:gd name="connsiteX12" fmla="*/ 1880272 w 4256773"/>
                <a:gd name="connsiteY12" fmla="*/ 134706 h 923701"/>
                <a:gd name="connsiteX13" fmla="*/ 2034215 w 4256773"/>
                <a:gd name="connsiteY13" fmla="*/ 163572 h 923701"/>
                <a:gd name="connsiteX14" fmla="*/ 2149673 w 4256773"/>
                <a:gd name="connsiteY14" fmla="*/ 192438 h 923701"/>
                <a:gd name="connsiteX15" fmla="*/ 2322859 w 4256773"/>
                <a:gd name="connsiteY15" fmla="*/ 298278 h 923701"/>
                <a:gd name="connsiteX16" fmla="*/ 2370966 w 4256773"/>
                <a:gd name="connsiteY16" fmla="*/ 356010 h 923701"/>
                <a:gd name="connsiteX17" fmla="*/ 2447938 w 4256773"/>
                <a:gd name="connsiteY17" fmla="*/ 509960 h 923701"/>
                <a:gd name="connsiteX18" fmla="*/ 2601881 w 4256773"/>
                <a:gd name="connsiteY18" fmla="*/ 596557 h 923701"/>
                <a:gd name="connsiteX19" fmla="*/ 2794311 w 4256773"/>
                <a:gd name="connsiteY19" fmla="*/ 625423 h 923701"/>
                <a:gd name="connsiteX20" fmla="*/ 3005983 w 4256773"/>
                <a:gd name="connsiteY20" fmla="*/ 721641 h 923701"/>
                <a:gd name="connsiteX21" fmla="*/ 3102198 w 4256773"/>
                <a:gd name="connsiteY21" fmla="*/ 721641 h 923701"/>
                <a:gd name="connsiteX22" fmla="*/ 3265763 w 4256773"/>
                <a:gd name="connsiteY22" fmla="*/ 740885 h 923701"/>
                <a:gd name="connsiteX23" fmla="*/ 3400463 w 4256773"/>
                <a:gd name="connsiteY23" fmla="*/ 721641 h 923701"/>
                <a:gd name="connsiteX24" fmla="*/ 3506299 w 4256773"/>
                <a:gd name="connsiteY24" fmla="*/ 798617 h 923701"/>
                <a:gd name="connsiteX25" fmla="*/ 3746836 w 4256773"/>
                <a:gd name="connsiteY25" fmla="*/ 856348 h 923701"/>
                <a:gd name="connsiteX26" fmla="*/ 3920022 w 4256773"/>
                <a:gd name="connsiteY26" fmla="*/ 817860 h 923701"/>
                <a:gd name="connsiteX27" fmla="*/ 3977751 w 4256773"/>
                <a:gd name="connsiteY27" fmla="*/ 788995 h 923701"/>
                <a:gd name="connsiteX28" fmla="*/ 4122073 w 4256773"/>
                <a:gd name="connsiteY28" fmla="*/ 760129 h 923701"/>
                <a:gd name="connsiteX29" fmla="*/ 4237531 w 4256773"/>
                <a:gd name="connsiteY29" fmla="*/ 923701 h 923701"/>
                <a:gd name="connsiteX30" fmla="*/ 4256773 w 4256773"/>
                <a:gd name="connsiteY30" fmla="*/ 923701 h 923701"/>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995097 w 4256773"/>
                <a:gd name="connsiteY6" fmla="*/ 0 h 846726"/>
                <a:gd name="connsiteX7" fmla="*/ 1226012 w 4256773"/>
                <a:gd name="connsiteY7" fmla="*/ 48109 h 846726"/>
                <a:gd name="connsiteX8" fmla="*/ 1331848 w 4256773"/>
                <a:gd name="connsiteY8" fmla="*/ 0 h 846726"/>
                <a:gd name="connsiteX9" fmla="*/ 1562763 w 4256773"/>
                <a:gd name="connsiteY9" fmla="*/ 0 h 846726"/>
                <a:gd name="connsiteX10" fmla="*/ 1582006 w 4256773"/>
                <a:gd name="connsiteY10" fmla="*/ 38488 h 846726"/>
                <a:gd name="connsiteX11" fmla="*/ 1716707 w 4256773"/>
                <a:gd name="connsiteY11" fmla="*/ 28866 h 846726"/>
                <a:gd name="connsiteX12" fmla="*/ 1880272 w 4256773"/>
                <a:gd name="connsiteY12" fmla="*/ 57731 h 846726"/>
                <a:gd name="connsiteX13" fmla="*/ 2034215 w 4256773"/>
                <a:gd name="connsiteY13" fmla="*/ 86597 h 846726"/>
                <a:gd name="connsiteX14" fmla="*/ 2149673 w 4256773"/>
                <a:gd name="connsiteY14" fmla="*/ 115463 h 846726"/>
                <a:gd name="connsiteX15" fmla="*/ 2322859 w 4256773"/>
                <a:gd name="connsiteY15" fmla="*/ 221303 h 846726"/>
                <a:gd name="connsiteX16" fmla="*/ 2370966 w 4256773"/>
                <a:gd name="connsiteY16" fmla="*/ 279035 h 846726"/>
                <a:gd name="connsiteX17" fmla="*/ 2447938 w 4256773"/>
                <a:gd name="connsiteY17" fmla="*/ 432985 h 846726"/>
                <a:gd name="connsiteX18" fmla="*/ 2601881 w 4256773"/>
                <a:gd name="connsiteY18" fmla="*/ 519582 h 846726"/>
                <a:gd name="connsiteX19" fmla="*/ 2794311 w 4256773"/>
                <a:gd name="connsiteY19" fmla="*/ 548448 h 846726"/>
                <a:gd name="connsiteX20" fmla="*/ 3005983 w 4256773"/>
                <a:gd name="connsiteY20" fmla="*/ 644666 h 846726"/>
                <a:gd name="connsiteX21" fmla="*/ 3102198 w 4256773"/>
                <a:gd name="connsiteY21" fmla="*/ 644666 h 846726"/>
                <a:gd name="connsiteX22" fmla="*/ 3265763 w 4256773"/>
                <a:gd name="connsiteY22" fmla="*/ 663910 h 846726"/>
                <a:gd name="connsiteX23" fmla="*/ 3400463 w 4256773"/>
                <a:gd name="connsiteY23" fmla="*/ 644666 h 846726"/>
                <a:gd name="connsiteX24" fmla="*/ 3506299 w 4256773"/>
                <a:gd name="connsiteY24" fmla="*/ 721642 h 846726"/>
                <a:gd name="connsiteX25" fmla="*/ 3746836 w 4256773"/>
                <a:gd name="connsiteY25" fmla="*/ 779373 h 846726"/>
                <a:gd name="connsiteX26" fmla="*/ 3920022 w 4256773"/>
                <a:gd name="connsiteY26" fmla="*/ 740885 h 846726"/>
                <a:gd name="connsiteX27" fmla="*/ 3977751 w 4256773"/>
                <a:gd name="connsiteY27" fmla="*/ 712020 h 846726"/>
                <a:gd name="connsiteX28" fmla="*/ 4122073 w 4256773"/>
                <a:gd name="connsiteY28" fmla="*/ 683154 h 846726"/>
                <a:gd name="connsiteX29" fmla="*/ 4237531 w 4256773"/>
                <a:gd name="connsiteY29" fmla="*/ 846726 h 846726"/>
                <a:gd name="connsiteX30" fmla="*/ 4256773 w 4256773"/>
                <a:gd name="connsiteY30" fmla="*/ 846726 h 846726"/>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1226012 w 4256773"/>
                <a:gd name="connsiteY6" fmla="*/ 48109 h 846726"/>
                <a:gd name="connsiteX7" fmla="*/ 1331848 w 4256773"/>
                <a:gd name="connsiteY7" fmla="*/ 0 h 846726"/>
                <a:gd name="connsiteX8" fmla="*/ 1562763 w 4256773"/>
                <a:gd name="connsiteY8" fmla="*/ 0 h 846726"/>
                <a:gd name="connsiteX9" fmla="*/ 1582006 w 4256773"/>
                <a:gd name="connsiteY9" fmla="*/ 38488 h 846726"/>
                <a:gd name="connsiteX10" fmla="*/ 1716707 w 4256773"/>
                <a:gd name="connsiteY10" fmla="*/ 28866 h 846726"/>
                <a:gd name="connsiteX11" fmla="*/ 1880272 w 4256773"/>
                <a:gd name="connsiteY11" fmla="*/ 57731 h 846726"/>
                <a:gd name="connsiteX12" fmla="*/ 2034215 w 4256773"/>
                <a:gd name="connsiteY12" fmla="*/ 86597 h 846726"/>
                <a:gd name="connsiteX13" fmla="*/ 2149673 w 4256773"/>
                <a:gd name="connsiteY13" fmla="*/ 115463 h 846726"/>
                <a:gd name="connsiteX14" fmla="*/ 2322859 w 4256773"/>
                <a:gd name="connsiteY14" fmla="*/ 221303 h 846726"/>
                <a:gd name="connsiteX15" fmla="*/ 2370966 w 4256773"/>
                <a:gd name="connsiteY15" fmla="*/ 279035 h 846726"/>
                <a:gd name="connsiteX16" fmla="*/ 2447938 w 4256773"/>
                <a:gd name="connsiteY16" fmla="*/ 432985 h 846726"/>
                <a:gd name="connsiteX17" fmla="*/ 2601881 w 4256773"/>
                <a:gd name="connsiteY17" fmla="*/ 519582 h 846726"/>
                <a:gd name="connsiteX18" fmla="*/ 2794311 w 4256773"/>
                <a:gd name="connsiteY18" fmla="*/ 548448 h 846726"/>
                <a:gd name="connsiteX19" fmla="*/ 3005983 w 4256773"/>
                <a:gd name="connsiteY19" fmla="*/ 644666 h 846726"/>
                <a:gd name="connsiteX20" fmla="*/ 3102198 w 4256773"/>
                <a:gd name="connsiteY20" fmla="*/ 644666 h 846726"/>
                <a:gd name="connsiteX21" fmla="*/ 3265763 w 4256773"/>
                <a:gd name="connsiteY21" fmla="*/ 663910 h 846726"/>
                <a:gd name="connsiteX22" fmla="*/ 3400463 w 4256773"/>
                <a:gd name="connsiteY22" fmla="*/ 644666 h 846726"/>
                <a:gd name="connsiteX23" fmla="*/ 3506299 w 4256773"/>
                <a:gd name="connsiteY23" fmla="*/ 721642 h 846726"/>
                <a:gd name="connsiteX24" fmla="*/ 3746836 w 4256773"/>
                <a:gd name="connsiteY24" fmla="*/ 779373 h 846726"/>
                <a:gd name="connsiteX25" fmla="*/ 3920022 w 4256773"/>
                <a:gd name="connsiteY25" fmla="*/ 740885 h 846726"/>
                <a:gd name="connsiteX26" fmla="*/ 3977751 w 4256773"/>
                <a:gd name="connsiteY26" fmla="*/ 712020 h 846726"/>
                <a:gd name="connsiteX27" fmla="*/ 4122073 w 4256773"/>
                <a:gd name="connsiteY27" fmla="*/ 683154 h 846726"/>
                <a:gd name="connsiteX28" fmla="*/ 4237531 w 4256773"/>
                <a:gd name="connsiteY28" fmla="*/ 846726 h 846726"/>
                <a:gd name="connsiteX29" fmla="*/ 4256773 w 4256773"/>
                <a:gd name="connsiteY29" fmla="*/ 846726 h 846726"/>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1075011 w 4256773"/>
                <a:gd name="connsiteY6" fmla="*/ 493383 h 846726"/>
                <a:gd name="connsiteX7" fmla="*/ 1331848 w 4256773"/>
                <a:gd name="connsiteY7" fmla="*/ 0 h 846726"/>
                <a:gd name="connsiteX8" fmla="*/ 1562763 w 4256773"/>
                <a:gd name="connsiteY8" fmla="*/ 0 h 846726"/>
                <a:gd name="connsiteX9" fmla="*/ 1582006 w 4256773"/>
                <a:gd name="connsiteY9" fmla="*/ 38488 h 846726"/>
                <a:gd name="connsiteX10" fmla="*/ 1716707 w 4256773"/>
                <a:gd name="connsiteY10" fmla="*/ 28866 h 846726"/>
                <a:gd name="connsiteX11" fmla="*/ 1880272 w 4256773"/>
                <a:gd name="connsiteY11" fmla="*/ 57731 h 846726"/>
                <a:gd name="connsiteX12" fmla="*/ 2034215 w 4256773"/>
                <a:gd name="connsiteY12" fmla="*/ 86597 h 846726"/>
                <a:gd name="connsiteX13" fmla="*/ 2149673 w 4256773"/>
                <a:gd name="connsiteY13" fmla="*/ 115463 h 846726"/>
                <a:gd name="connsiteX14" fmla="*/ 2322859 w 4256773"/>
                <a:gd name="connsiteY14" fmla="*/ 221303 h 846726"/>
                <a:gd name="connsiteX15" fmla="*/ 2370966 w 4256773"/>
                <a:gd name="connsiteY15" fmla="*/ 279035 h 846726"/>
                <a:gd name="connsiteX16" fmla="*/ 2447938 w 4256773"/>
                <a:gd name="connsiteY16" fmla="*/ 432985 h 846726"/>
                <a:gd name="connsiteX17" fmla="*/ 2601881 w 4256773"/>
                <a:gd name="connsiteY17" fmla="*/ 519582 h 846726"/>
                <a:gd name="connsiteX18" fmla="*/ 2794311 w 4256773"/>
                <a:gd name="connsiteY18" fmla="*/ 548448 h 846726"/>
                <a:gd name="connsiteX19" fmla="*/ 3005983 w 4256773"/>
                <a:gd name="connsiteY19" fmla="*/ 644666 h 846726"/>
                <a:gd name="connsiteX20" fmla="*/ 3102198 w 4256773"/>
                <a:gd name="connsiteY20" fmla="*/ 644666 h 846726"/>
                <a:gd name="connsiteX21" fmla="*/ 3265763 w 4256773"/>
                <a:gd name="connsiteY21" fmla="*/ 663910 h 846726"/>
                <a:gd name="connsiteX22" fmla="*/ 3400463 w 4256773"/>
                <a:gd name="connsiteY22" fmla="*/ 644666 h 846726"/>
                <a:gd name="connsiteX23" fmla="*/ 3506299 w 4256773"/>
                <a:gd name="connsiteY23" fmla="*/ 721642 h 846726"/>
                <a:gd name="connsiteX24" fmla="*/ 3746836 w 4256773"/>
                <a:gd name="connsiteY24" fmla="*/ 779373 h 846726"/>
                <a:gd name="connsiteX25" fmla="*/ 3920022 w 4256773"/>
                <a:gd name="connsiteY25" fmla="*/ 740885 h 846726"/>
                <a:gd name="connsiteX26" fmla="*/ 3977751 w 4256773"/>
                <a:gd name="connsiteY26" fmla="*/ 712020 h 846726"/>
                <a:gd name="connsiteX27" fmla="*/ 4122073 w 4256773"/>
                <a:gd name="connsiteY27" fmla="*/ 683154 h 846726"/>
                <a:gd name="connsiteX28" fmla="*/ 4237531 w 4256773"/>
                <a:gd name="connsiteY28" fmla="*/ 846726 h 846726"/>
                <a:gd name="connsiteX29" fmla="*/ 4256773 w 4256773"/>
                <a:gd name="connsiteY29" fmla="*/ 846726 h 846726"/>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1075011 w 4256773"/>
                <a:gd name="connsiteY6" fmla="*/ 493383 h 846726"/>
                <a:gd name="connsiteX7" fmla="*/ 1224889 w 4256773"/>
                <a:gd name="connsiteY7" fmla="*/ 460368 h 846726"/>
                <a:gd name="connsiteX8" fmla="*/ 1562763 w 4256773"/>
                <a:gd name="connsiteY8" fmla="*/ 0 h 846726"/>
                <a:gd name="connsiteX9" fmla="*/ 1582006 w 4256773"/>
                <a:gd name="connsiteY9" fmla="*/ 38488 h 846726"/>
                <a:gd name="connsiteX10" fmla="*/ 1716707 w 4256773"/>
                <a:gd name="connsiteY10" fmla="*/ 28866 h 846726"/>
                <a:gd name="connsiteX11" fmla="*/ 1880272 w 4256773"/>
                <a:gd name="connsiteY11" fmla="*/ 57731 h 846726"/>
                <a:gd name="connsiteX12" fmla="*/ 2034215 w 4256773"/>
                <a:gd name="connsiteY12" fmla="*/ 86597 h 846726"/>
                <a:gd name="connsiteX13" fmla="*/ 2149673 w 4256773"/>
                <a:gd name="connsiteY13" fmla="*/ 115463 h 846726"/>
                <a:gd name="connsiteX14" fmla="*/ 2322859 w 4256773"/>
                <a:gd name="connsiteY14" fmla="*/ 221303 h 846726"/>
                <a:gd name="connsiteX15" fmla="*/ 2370966 w 4256773"/>
                <a:gd name="connsiteY15" fmla="*/ 279035 h 846726"/>
                <a:gd name="connsiteX16" fmla="*/ 2447938 w 4256773"/>
                <a:gd name="connsiteY16" fmla="*/ 432985 h 846726"/>
                <a:gd name="connsiteX17" fmla="*/ 2601881 w 4256773"/>
                <a:gd name="connsiteY17" fmla="*/ 519582 h 846726"/>
                <a:gd name="connsiteX18" fmla="*/ 2794311 w 4256773"/>
                <a:gd name="connsiteY18" fmla="*/ 548448 h 846726"/>
                <a:gd name="connsiteX19" fmla="*/ 3005983 w 4256773"/>
                <a:gd name="connsiteY19" fmla="*/ 644666 h 846726"/>
                <a:gd name="connsiteX20" fmla="*/ 3102198 w 4256773"/>
                <a:gd name="connsiteY20" fmla="*/ 644666 h 846726"/>
                <a:gd name="connsiteX21" fmla="*/ 3265763 w 4256773"/>
                <a:gd name="connsiteY21" fmla="*/ 663910 h 846726"/>
                <a:gd name="connsiteX22" fmla="*/ 3400463 w 4256773"/>
                <a:gd name="connsiteY22" fmla="*/ 644666 h 846726"/>
                <a:gd name="connsiteX23" fmla="*/ 3506299 w 4256773"/>
                <a:gd name="connsiteY23" fmla="*/ 721642 h 846726"/>
                <a:gd name="connsiteX24" fmla="*/ 3746836 w 4256773"/>
                <a:gd name="connsiteY24" fmla="*/ 779373 h 846726"/>
                <a:gd name="connsiteX25" fmla="*/ 3920022 w 4256773"/>
                <a:gd name="connsiteY25" fmla="*/ 740885 h 846726"/>
                <a:gd name="connsiteX26" fmla="*/ 3977751 w 4256773"/>
                <a:gd name="connsiteY26" fmla="*/ 712020 h 846726"/>
                <a:gd name="connsiteX27" fmla="*/ 4122073 w 4256773"/>
                <a:gd name="connsiteY27" fmla="*/ 683154 h 846726"/>
                <a:gd name="connsiteX28" fmla="*/ 4237531 w 4256773"/>
                <a:gd name="connsiteY28" fmla="*/ 846726 h 846726"/>
                <a:gd name="connsiteX29" fmla="*/ 4256773 w 4256773"/>
                <a:gd name="connsiteY29" fmla="*/ 846726 h 846726"/>
                <a:gd name="connsiteX0" fmla="*/ 0 w 4256773"/>
                <a:gd name="connsiteY0" fmla="*/ 335101 h 817860"/>
                <a:gd name="connsiteX1" fmla="*/ 221682 w 4256773"/>
                <a:gd name="connsiteY1" fmla="*/ 356602 h 817860"/>
                <a:gd name="connsiteX2" fmla="*/ 445570 w 4256773"/>
                <a:gd name="connsiteY2" fmla="*/ 363396 h 817860"/>
                <a:gd name="connsiteX3" fmla="*/ 685328 w 4256773"/>
                <a:gd name="connsiteY3" fmla="*/ 414213 h 817860"/>
                <a:gd name="connsiteX4" fmla="*/ 840051 w 4256773"/>
                <a:gd name="connsiteY4" fmla="*/ 482074 h 817860"/>
                <a:gd name="connsiteX5" fmla="*/ 948848 w 4256773"/>
                <a:gd name="connsiteY5" fmla="*/ 497921 h 817860"/>
                <a:gd name="connsiteX6" fmla="*/ 1075011 w 4256773"/>
                <a:gd name="connsiteY6" fmla="*/ 464517 h 817860"/>
                <a:gd name="connsiteX7" fmla="*/ 1224889 w 4256773"/>
                <a:gd name="connsiteY7" fmla="*/ 431502 h 817860"/>
                <a:gd name="connsiteX8" fmla="*/ 1386594 w 4256773"/>
                <a:gd name="connsiteY8" fmla="*/ 76792 h 817860"/>
                <a:gd name="connsiteX9" fmla="*/ 1582006 w 4256773"/>
                <a:gd name="connsiteY9" fmla="*/ 9622 h 817860"/>
                <a:gd name="connsiteX10" fmla="*/ 1716707 w 4256773"/>
                <a:gd name="connsiteY10" fmla="*/ 0 h 817860"/>
                <a:gd name="connsiteX11" fmla="*/ 1880272 w 4256773"/>
                <a:gd name="connsiteY11" fmla="*/ 28865 h 817860"/>
                <a:gd name="connsiteX12" fmla="*/ 2034215 w 4256773"/>
                <a:gd name="connsiteY12" fmla="*/ 57731 h 817860"/>
                <a:gd name="connsiteX13" fmla="*/ 2149673 w 4256773"/>
                <a:gd name="connsiteY13" fmla="*/ 86597 h 817860"/>
                <a:gd name="connsiteX14" fmla="*/ 2322859 w 4256773"/>
                <a:gd name="connsiteY14" fmla="*/ 192437 h 817860"/>
                <a:gd name="connsiteX15" fmla="*/ 2370966 w 4256773"/>
                <a:gd name="connsiteY15" fmla="*/ 250169 h 817860"/>
                <a:gd name="connsiteX16" fmla="*/ 2447938 w 4256773"/>
                <a:gd name="connsiteY16" fmla="*/ 404119 h 817860"/>
                <a:gd name="connsiteX17" fmla="*/ 2601881 w 4256773"/>
                <a:gd name="connsiteY17" fmla="*/ 490716 h 817860"/>
                <a:gd name="connsiteX18" fmla="*/ 2794311 w 4256773"/>
                <a:gd name="connsiteY18" fmla="*/ 519582 h 817860"/>
                <a:gd name="connsiteX19" fmla="*/ 3005983 w 4256773"/>
                <a:gd name="connsiteY19" fmla="*/ 615800 h 817860"/>
                <a:gd name="connsiteX20" fmla="*/ 3102198 w 4256773"/>
                <a:gd name="connsiteY20" fmla="*/ 615800 h 817860"/>
                <a:gd name="connsiteX21" fmla="*/ 3265763 w 4256773"/>
                <a:gd name="connsiteY21" fmla="*/ 635044 h 817860"/>
                <a:gd name="connsiteX22" fmla="*/ 3400463 w 4256773"/>
                <a:gd name="connsiteY22" fmla="*/ 615800 h 817860"/>
                <a:gd name="connsiteX23" fmla="*/ 3506299 w 4256773"/>
                <a:gd name="connsiteY23" fmla="*/ 692776 h 817860"/>
                <a:gd name="connsiteX24" fmla="*/ 3746836 w 4256773"/>
                <a:gd name="connsiteY24" fmla="*/ 750507 h 817860"/>
                <a:gd name="connsiteX25" fmla="*/ 3920022 w 4256773"/>
                <a:gd name="connsiteY25" fmla="*/ 712019 h 817860"/>
                <a:gd name="connsiteX26" fmla="*/ 3977751 w 4256773"/>
                <a:gd name="connsiteY26" fmla="*/ 683154 h 817860"/>
                <a:gd name="connsiteX27" fmla="*/ 4122073 w 4256773"/>
                <a:gd name="connsiteY27" fmla="*/ 654288 h 817860"/>
                <a:gd name="connsiteX28" fmla="*/ 4237531 w 4256773"/>
                <a:gd name="connsiteY28" fmla="*/ 817860 h 817860"/>
                <a:gd name="connsiteX29" fmla="*/ 4256773 w 4256773"/>
                <a:gd name="connsiteY29" fmla="*/ 817860 h 817860"/>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2034215 w 4256773"/>
                <a:gd name="connsiteY12" fmla="*/ 93392 h 853521"/>
                <a:gd name="connsiteX13" fmla="*/ 2149673 w 4256773"/>
                <a:gd name="connsiteY13" fmla="*/ 122258 h 853521"/>
                <a:gd name="connsiteX14" fmla="*/ 2322859 w 4256773"/>
                <a:gd name="connsiteY14" fmla="*/ 228098 h 853521"/>
                <a:gd name="connsiteX15" fmla="*/ 2370966 w 4256773"/>
                <a:gd name="connsiteY15" fmla="*/ 285830 h 853521"/>
                <a:gd name="connsiteX16" fmla="*/ 2447938 w 4256773"/>
                <a:gd name="connsiteY16" fmla="*/ 439780 h 853521"/>
                <a:gd name="connsiteX17" fmla="*/ 2601881 w 4256773"/>
                <a:gd name="connsiteY17" fmla="*/ 526377 h 853521"/>
                <a:gd name="connsiteX18" fmla="*/ 2794311 w 4256773"/>
                <a:gd name="connsiteY18" fmla="*/ 555243 h 853521"/>
                <a:gd name="connsiteX19" fmla="*/ 3005983 w 4256773"/>
                <a:gd name="connsiteY19" fmla="*/ 651461 h 853521"/>
                <a:gd name="connsiteX20" fmla="*/ 3102198 w 4256773"/>
                <a:gd name="connsiteY20" fmla="*/ 651461 h 853521"/>
                <a:gd name="connsiteX21" fmla="*/ 3265763 w 4256773"/>
                <a:gd name="connsiteY21" fmla="*/ 670705 h 853521"/>
                <a:gd name="connsiteX22" fmla="*/ 3400463 w 4256773"/>
                <a:gd name="connsiteY22" fmla="*/ 651461 h 853521"/>
                <a:gd name="connsiteX23" fmla="*/ 3506299 w 4256773"/>
                <a:gd name="connsiteY23" fmla="*/ 728437 h 853521"/>
                <a:gd name="connsiteX24" fmla="*/ 3746836 w 4256773"/>
                <a:gd name="connsiteY24" fmla="*/ 786168 h 853521"/>
                <a:gd name="connsiteX25" fmla="*/ 3920022 w 4256773"/>
                <a:gd name="connsiteY25" fmla="*/ 747680 h 853521"/>
                <a:gd name="connsiteX26" fmla="*/ 3977751 w 4256773"/>
                <a:gd name="connsiteY26" fmla="*/ 718815 h 853521"/>
                <a:gd name="connsiteX27" fmla="*/ 4122073 w 4256773"/>
                <a:gd name="connsiteY27" fmla="*/ 689949 h 853521"/>
                <a:gd name="connsiteX28" fmla="*/ 4237531 w 4256773"/>
                <a:gd name="connsiteY28" fmla="*/ 853521 h 853521"/>
                <a:gd name="connsiteX29" fmla="*/ 4256773 w 4256773"/>
                <a:gd name="connsiteY29"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22859 w 4256773"/>
                <a:gd name="connsiteY15" fmla="*/ 228098 h 853521"/>
                <a:gd name="connsiteX16" fmla="*/ 2370966 w 4256773"/>
                <a:gd name="connsiteY16" fmla="*/ 285830 h 853521"/>
                <a:gd name="connsiteX17" fmla="*/ 2447938 w 4256773"/>
                <a:gd name="connsiteY17" fmla="*/ 439780 h 853521"/>
                <a:gd name="connsiteX18" fmla="*/ 2601881 w 4256773"/>
                <a:gd name="connsiteY18" fmla="*/ 526377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22859 w 4256773"/>
                <a:gd name="connsiteY15" fmla="*/ 228098 h 853521"/>
                <a:gd name="connsiteX16" fmla="*/ 2370966 w 4256773"/>
                <a:gd name="connsiteY16" fmla="*/ 285830 h 853521"/>
                <a:gd name="connsiteX17" fmla="*/ 2668149 w 4256773"/>
                <a:gd name="connsiteY17" fmla="*/ 296387 h 853521"/>
                <a:gd name="connsiteX18" fmla="*/ 2601881 w 4256773"/>
                <a:gd name="connsiteY18" fmla="*/ 526377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85777 w 4256773"/>
                <a:gd name="connsiteY15" fmla="*/ 175269 h 853521"/>
                <a:gd name="connsiteX16" fmla="*/ 2370966 w 4256773"/>
                <a:gd name="connsiteY16" fmla="*/ 285830 h 853521"/>
                <a:gd name="connsiteX17" fmla="*/ 2668149 w 4256773"/>
                <a:gd name="connsiteY17" fmla="*/ 296387 h 853521"/>
                <a:gd name="connsiteX18" fmla="*/ 2601881 w 4256773"/>
                <a:gd name="connsiteY18" fmla="*/ 526377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85777 w 4256773"/>
                <a:gd name="connsiteY15" fmla="*/ 175269 h 853521"/>
                <a:gd name="connsiteX16" fmla="*/ 2370966 w 4256773"/>
                <a:gd name="connsiteY16" fmla="*/ 285830 h 853521"/>
                <a:gd name="connsiteX17" fmla="*/ 2668149 w 4256773"/>
                <a:gd name="connsiteY17" fmla="*/ 296387 h 853521"/>
                <a:gd name="connsiteX18" fmla="*/ 2752883 w 4256773"/>
                <a:gd name="connsiteY18" fmla="*/ 420719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85777 w 4256773"/>
                <a:gd name="connsiteY15" fmla="*/ 175269 h 853521"/>
                <a:gd name="connsiteX16" fmla="*/ 2370966 w 4256773"/>
                <a:gd name="connsiteY16" fmla="*/ 285830 h 853521"/>
                <a:gd name="connsiteX17" fmla="*/ 2561190 w 4256773"/>
                <a:gd name="connsiteY17" fmla="*/ 417139 h 853521"/>
                <a:gd name="connsiteX18" fmla="*/ 2752883 w 4256773"/>
                <a:gd name="connsiteY18" fmla="*/ 420719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3005983 w 4256773"/>
                <a:gd name="connsiteY20" fmla="*/ 651461 h 855231"/>
                <a:gd name="connsiteX21" fmla="*/ 3102198 w 4256773"/>
                <a:gd name="connsiteY21" fmla="*/ 651461 h 855231"/>
                <a:gd name="connsiteX22" fmla="*/ 3265763 w 4256773"/>
                <a:gd name="connsiteY22" fmla="*/ 670705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3005983 w 4256773"/>
                <a:gd name="connsiteY20" fmla="*/ 651461 h 855231"/>
                <a:gd name="connsiteX21" fmla="*/ 3102198 w 4256773"/>
                <a:gd name="connsiteY21" fmla="*/ 651461 h 855231"/>
                <a:gd name="connsiteX22" fmla="*/ 3209138 w 4256773"/>
                <a:gd name="connsiteY22" fmla="*/ 768817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3005983 w 4256773"/>
                <a:gd name="connsiteY20" fmla="*/ 651461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2905315 w 4256773"/>
                <a:gd name="connsiteY20" fmla="*/ 696743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2905315 w 4256773"/>
                <a:gd name="connsiteY20" fmla="*/ 696743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69217 w 4256773"/>
                <a:gd name="connsiteY24" fmla="*/ 849190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2905315 w 4256773"/>
                <a:gd name="connsiteY20" fmla="*/ 696743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69217 w 4256773"/>
                <a:gd name="connsiteY24" fmla="*/ 849190 h 855231"/>
                <a:gd name="connsiteX25" fmla="*/ 3790878 w 4256773"/>
                <a:gd name="connsiteY25" fmla="*/ 846544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83526"/>
                <a:gd name="connsiteX1" fmla="*/ 221682 w 4256773"/>
                <a:gd name="connsiteY1" fmla="*/ 392263 h 883526"/>
                <a:gd name="connsiteX2" fmla="*/ 445570 w 4256773"/>
                <a:gd name="connsiteY2" fmla="*/ 399057 h 883526"/>
                <a:gd name="connsiteX3" fmla="*/ 685328 w 4256773"/>
                <a:gd name="connsiteY3" fmla="*/ 449874 h 883526"/>
                <a:gd name="connsiteX4" fmla="*/ 840051 w 4256773"/>
                <a:gd name="connsiteY4" fmla="*/ 517735 h 883526"/>
                <a:gd name="connsiteX5" fmla="*/ 948848 w 4256773"/>
                <a:gd name="connsiteY5" fmla="*/ 533582 h 883526"/>
                <a:gd name="connsiteX6" fmla="*/ 1075011 w 4256773"/>
                <a:gd name="connsiteY6" fmla="*/ 500178 h 883526"/>
                <a:gd name="connsiteX7" fmla="*/ 1224889 w 4256773"/>
                <a:gd name="connsiteY7" fmla="*/ 467163 h 883526"/>
                <a:gd name="connsiteX8" fmla="*/ 1386594 w 4256773"/>
                <a:gd name="connsiteY8" fmla="*/ 112453 h 883526"/>
                <a:gd name="connsiteX9" fmla="*/ 1575715 w 4256773"/>
                <a:gd name="connsiteY9" fmla="*/ 0 h 883526"/>
                <a:gd name="connsiteX10" fmla="*/ 1716707 w 4256773"/>
                <a:gd name="connsiteY10" fmla="*/ 35661 h 883526"/>
                <a:gd name="connsiteX11" fmla="*/ 1880272 w 4256773"/>
                <a:gd name="connsiteY11" fmla="*/ 64526 h 883526"/>
                <a:gd name="connsiteX12" fmla="*/ 1943677 w 4256773"/>
                <a:gd name="connsiteY12" fmla="*/ 4600 h 883526"/>
                <a:gd name="connsiteX13" fmla="*/ 2034215 w 4256773"/>
                <a:gd name="connsiteY13" fmla="*/ 93392 h 883526"/>
                <a:gd name="connsiteX14" fmla="*/ 2149673 w 4256773"/>
                <a:gd name="connsiteY14" fmla="*/ 122258 h 883526"/>
                <a:gd name="connsiteX15" fmla="*/ 2385777 w 4256773"/>
                <a:gd name="connsiteY15" fmla="*/ 175269 h 883526"/>
                <a:gd name="connsiteX16" fmla="*/ 2370966 w 4256773"/>
                <a:gd name="connsiteY16" fmla="*/ 285830 h 883526"/>
                <a:gd name="connsiteX17" fmla="*/ 2561190 w 4256773"/>
                <a:gd name="connsiteY17" fmla="*/ 417139 h 883526"/>
                <a:gd name="connsiteX18" fmla="*/ 2752883 w 4256773"/>
                <a:gd name="connsiteY18" fmla="*/ 420719 h 883526"/>
                <a:gd name="connsiteX19" fmla="*/ 2794311 w 4256773"/>
                <a:gd name="connsiteY19" fmla="*/ 555243 h 883526"/>
                <a:gd name="connsiteX20" fmla="*/ 2905315 w 4256773"/>
                <a:gd name="connsiteY20" fmla="*/ 696743 h 883526"/>
                <a:gd name="connsiteX21" fmla="*/ 3077031 w 4256773"/>
                <a:gd name="connsiteY21" fmla="*/ 757120 h 883526"/>
                <a:gd name="connsiteX22" fmla="*/ 3209138 w 4256773"/>
                <a:gd name="connsiteY22" fmla="*/ 768817 h 883526"/>
                <a:gd name="connsiteX23" fmla="*/ 3400463 w 4256773"/>
                <a:gd name="connsiteY23" fmla="*/ 855231 h 883526"/>
                <a:gd name="connsiteX24" fmla="*/ 3569217 w 4256773"/>
                <a:gd name="connsiteY24" fmla="*/ 849190 h 883526"/>
                <a:gd name="connsiteX25" fmla="*/ 3790878 w 4256773"/>
                <a:gd name="connsiteY25" fmla="*/ 846544 h 883526"/>
                <a:gd name="connsiteX26" fmla="*/ 3932606 w 4256773"/>
                <a:gd name="connsiteY26" fmla="*/ 883526 h 883526"/>
                <a:gd name="connsiteX27" fmla="*/ 3977751 w 4256773"/>
                <a:gd name="connsiteY27" fmla="*/ 718815 h 883526"/>
                <a:gd name="connsiteX28" fmla="*/ 4122073 w 4256773"/>
                <a:gd name="connsiteY28" fmla="*/ 689949 h 883526"/>
                <a:gd name="connsiteX29" fmla="*/ 4237531 w 4256773"/>
                <a:gd name="connsiteY29" fmla="*/ 853521 h 883526"/>
                <a:gd name="connsiteX30" fmla="*/ 4256773 w 4256773"/>
                <a:gd name="connsiteY30" fmla="*/ 853521 h 883526"/>
                <a:gd name="connsiteX0" fmla="*/ 0 w 4256773"/>
                <a:gd name="connsiteY0" fmla="*/ 370762 h 883526"/>
                <a:gd name="connsiteX1" fmla="*/ 221682 w 4256773"/>
                <a:gd name="connsiteY1" fmla="*/ 392263 h 883526"/>
                <a:gd name="connsiteX2" fmla="*/ 445570 w 4256773"/>
                <a:gd name="connsiteY2" fmla="*/ 399057 h 883526"/>
                <a:gd name="connsiteX3" fmla="*/ 685328 w 4256773"/>
                <a:gd name="connsiteY3" fmla="*/ 449874 h 883526"/>
                <a:gd name="connsiteX4" fmla="*/ 840051 w 4256773"/>
                <a:gd name="connsiteY4" fmla="*/ 517735 h 883526"/>
                <a:gd name="connsiteX5" fmla="*/ 948848 w 4256773"/>
                <a:gd name="connsiteY5" fmla="*/ 533582 h 883526"/>
                <a:gd name="connsiteX6" fmla="*/ 1075011 w 4256773"/>
                <a:gd name="connsiteY6" fmla="*/ 500178 h 883526"/>
                <a:gd name="connsiteX7" fmla="*/ 1224889 w 4256773"/>
                <a:gd name="connsiteY7" fmla="*/ 467163 h 883526"/>
                <a:gd name="connsiteX8" fmla="*/ 1386594 w 4256773"/>
                <a:gd name="connsiteY8" fmla="*/ 112453 h 883526"/>
                <a:gd name="connsiteX9" fmla="*/ 1575715 w 4256773"/>
                <a:gd name="connsiteY9" fmla="*/ 0 h 883526"/>
                <a:gd name="connsiteX10" fmla="*/ 1716707 w 4256773"/>
                <a:gd name="connsiteY10" fmla="*/ 35661 h 883526"/>
                <a:gd name="connsiteX11" fmla="*/ 1880272 w 4256773"/>
                <a:gd name="connsiteY11" fmla="*/ 64526 h 883526"/>
                <a:gd name="connsiteX12" fmla="*/ 1943677 w 4256773"/>
                <a:gd name="connsiteY12" fmla="*/ 4600 h 883526"/>
                <a:gd name="connsiteX13" fmla="*/ 2034215 w 4256773"/>
                <a:gd name="connsiteY13" fmla="*/ 93392 h 883526"/>
                <a:gd name="connsiteX14" fmla="*/ 2149673 w 4256773"/>
                <a:gd name="connsiteY14" fmla="*/ 122258 h 883526"/>
                <a:gd name="connsiteX15" fmla="*/ 2385777 w 4256773"/>
                <a:gd name="connsiteY15" fmla="*/ 175269 h 883526"/>
                <a:gd name="connsiteX16" fmla="*/ 2370966 w 4256773"/>
                <a:gd name="connsiteY16" fmla="*/ 285830 h 883526"/>
                <a:gd name="connsiteX17" fmla="*/ 2561190 w 4256773"/>
                <a:gd name="connsiteY17" fmla="*/ 417139 h 883526"/>
                <a:gd name="connsiteX18" fmla="*/ 2752883 w 4256773"/>
                <a:gd name="connsiteY18" fmla="*/ 420719 h 883526"/>
                <a:gd name="connsiteX19" fmla="*/ 2794311 w 4256773"/>
                <a:gd name="connsiteY19" fmla="*/ 555243 h 883526"/>
                <a:gd name="connsiteX20" fmla="*/ 2905315 w 4256773"/>
                <a:gd name="connsiteY20" fmla="*/ 696743 h 883526"/>
                <a:gd name="connsiteX21" fmla="*/ 3077031 w 4256773"/>
                <a:gd name="connsiteY21" fmla="*/ 757120 h 883526"/>
                <a:gd name="connsiteX22" fmla="*/ 3209138 w 4256773"/>
                <a:gd name="connsiteY22" fmla="*/ 768817 h 883526"/>
                <a:gd name="connsiteX23" fmla="*/ 3400463 w 4256773"/>
                <a:gd name="connsiteY23" fmla="*/ 855231 h 883526"/>
                <a:gd name="connsiteX24" fmla="*/ 3569217 w 4256773"/>
                <a:gd name="connsiteY24" fmla="*/ 849190 h 883526"/>
                <a:gd name="connsiteX25" fmla="*/ 3790878 w 4256773"/>
                <a:gd name="connsiteY25" fmla="*/ 846544 h 883526"/>
                <a:gd name="connsiteX26" fmla="*/ 3932606 w 4256773"/>
                <a:gd name="connsiteY26" fmla="*/ 883526 h 883526"/>
                <a:gd name="connsiteX27" fmla="*/ 4122073 w 4256773"/>
                <a:gd name="connsiteY27" fmla="*/ 689949 h 883526"/>
                <a:gd name="connsiteX28" fmla="*/ 4237531 w 4256773"/>
                <a:gd name="connsiteY28" fmla="*/ 853521 h 883526"/>
                <a:gd name="connsiteX29" fmla="*/ 4256773 w 4256773"/>
                <a:gd name="connsiteY29" fmla="*/ 853521 h 883526"/>
                <a:gd name="connsiteX0" fmla="*/ 0 w 4256773"/>
                <a:gd name="connsiteY0" fmla="*/ 370762 h 883526"/>
                <a:gd name="connsiteX1" fmla="*/ 221682 w 4256773"/>
                <a:gd name="connsiteY1" fmla="*/ 392263 h 883526"/>
                <a:gd name="connsiteX2" fmla="*/ 445570 w 4256773"/>
                <a:gd name="connsiteY2" fmla="*/ 399057 h 883526"/>
                <a:gd name="connsiteX3" fmla="*/ 685328 w 4256773"/>
                <a:gd name="connsiteY3" fmla="*/ 449874 h 883526"/>
                <a:gd name="connsiteX4" fmla="*/ 840051 w 4256773"/>
                <a:gd name="connsiteY4" fmla="*/ 517735 h 883526"/>
                <a:gd name="connsiteX5" fmla="*/ 948848 w 4256773"/>
                <a:gd name="connsiteY5" fmla="*/ 533582 h 883526"/>
                <a:gd name="connsiteX6" fmla="*/ 1075011 w 4256773"/>
                <a:gd name="connsiteY6" fmla="*/ 500178 h 883526"/>
                <a:gd name="connsiteX7" fmla="*/ 1224889 w 4256773"/>
                <a:gd name="connsiteY7" fmla="*/ 467163 h 883526"/>
                <a:gd name="connsiteX8" fmla="*/ 1386594 w 4256773"/>
                <a:gd name="connsiteY8" fmla="*/ 112453 h 883526"/>
                <a:gd name="connsiteX9" fmla="*/ 1575715 w 4256773"/>
                <a:gd name="connsiteY9" fmla="*/ 0 h 883526"/>
                <a:gd name="connsiteX10" fmla="*/ 1716707 w 4256773"/>
                <a:gd name="connsiteY10" fmla="*/ 35661 h 883526"/>
                <a:gd name="connsiteX11" fmla="*/ 1880272 w 4256773"/>
                <a:gd name="connsiteY11" fmla="*/ 64526 h 883526"/>
                <a:gd name="connsiteX12" fmla="*/ 1943677 w 4256773"/>
                <a:gd name="connsiteY12" fmla="*/ 4600 h 883526"/>
                <a:gd name="connsiteX13" fmla="*/ 2034215 w 4256773"/>
                <a:gd name="connsiteY13" fmla="*/ 93392 h 883526"/>
                <a:gd name="connsiteX14" fmla="*/ 2149673 w 4256773"/>
                <a:gd name="connsiteY14" fmla="*/ 122258 h 883526"/>
                <a:gd name="connsiteX15" fmla="*/ 2385777 w 4256773"/>
                <a:gd name="connsiteY15" fmla="*/ 175269 h 883526"/>
                <a:gd name="connsiteX16" fmla="*/ 2370966 w 4256773"/>
                <a:gd name="connsiteY16" fmla="*/ 285830 h 883526"/>
                <a:gd name="connsiteX17" fmla="*/ 2561190 w 4256773"/>
                <a:gd name="connsiteY17" fmla="*/ 417139 h 883526"/>
                <a:gd name="connsiteX18" fmla="*/ 2752883 w 4256773"/>
                <a:gd name="connsiteY18" fmla="*/ 420719 h 883526"/>
                <a:gd name="connsiteX19" fmla="*/ 2794311 w 4256773"/>
                <a:gd name="connsiteY19" fmla="*/ 555243 h 883526"/>
                <a:gd name="connsiteX20" fmla="*/ 2905315 w 4256773"/>
                <a:gd name="connsiteY20" fmla="*/ 696743 h 883526"/>
                <a:gd name="connsiteX21" fmla="*/ 3077031 w 4256773"/>
                <a:gd name="connsiteY21" fmla="*/ 757120 h 883526"/>
                <a:gd name="connsiteX22" fmla="*/ 3209138 w 4256773"/>
                <a:gd name="connsiteY22" fmla="*/ 768817 h 883526"/>
                <a:gd name="connsiteX23" fmla="*/ 3400463 w 4256773"/>
                <a:gd name="connsiteY23" fmla="*/ 855231 h 883526"/>
                <a:gd name="connsiteX24" fmla="*/ 3569217 w 4256773"/>
                <a:gd name="connsiteY24" fmla="*/ 849190 h 883526"/>
                <a:gd name="connsiteX25" fmla="*/ 3790878 w 4256773"/>
                <a:gd name="connsiteY25" fmla="*/ 846544 h 883526"/>
                <a:gd name="connsiteX26" fmla="*/ 3932606 w 4256773"/>
                <a:gd name="connsiteY26" fmla="*/ 883526 h 883526"/>
                <a:gd name="connsiteX27" fmla="*/ 4237531 w 4256773"/>
                <a:gd name="connsiteY27" fmla="*/ 853521 h 883526"/>
                <a:gd name="connsiteX28" fmla="*/ 4256773 w 4256773"/>
                <a:gd name="connsiteY28" fmla="*/ 853521 h 883526"/>
                <a:gd name="connsiteX0" fmla="*/ 0 w 4237531"/>
                <a:gd name="connsiteY0" fmla="*/ 370762 h 898804"/>
                <a:gd name="connsiteX1" fmla="*/ 221682 w 4237531"/>
                <a:gd name="connsiteY1" fmla="*/ 392263 h 898804"/>
                <a:gd name="connsiteX2" fmla="*/ 445570 w 4237531"/>
                <a:gd name="connsiteY2" fmla="*/ 399057 h 898804"/>
                <a:gd name="connsiteX3" fmla="*/ 685328 w 4237531"/>
                <a:gd name="connsiteY3" fmla="*/ 449874 h 898804"/>
                <a:gd name="connsiteX4" fmla="*/ 840051 w 4237531"/>
                <a:gd name="connsiteY4" fmla="*/ 517735 h 898804"/>
                <a:gd name="connsiteX5" fmla="*/ 948848 w 4237531"/>
                <a:gd name="connsiteY5" fmla="*/ 533582 h 898804"/>
                <a:gd name="connsiteX6" fmla="*/ 1075011 w 4237531"/>
                <a:gd name="connsiteY6" fmla="*/ 500178 h 898804"/>
                <a:gd name="connsiteX7" fmla="*/ 1224889 w 4237531"/>
                <a:gd name="connsiteY7" fmla="*/ 467163 h 898804"/>
                <a:gd name="connsiteX8" fmla="*/ 1386594 w 4237531"/>
                <a:gd name="connsiteY8" fmla="*/ 112453 h 898804"/>
                <a:gd name="connsiteX9" fmla="*/ 1575715 w 4237531"/>
                <a:gd name="connsiteY9" fmla="*/ 0 h 898804"/>
                <a:gd name="connsiteX10" fmla="*/ 1716707 w 4237531"/>
                <a:gd name="connsiteY10" fmla="*/ 35661 h 898804"/>
                <a:gd name="connsiteX11" fmla="*/ 1880272 w 4237531"/>
                <a:gd name="connsiteY11" fmla="*/ 64526 h 898804"/>
                <a:gd name="connsiteX12" fmla="*/ 1943677 w 4237531"/>
                <a:gd name="connsiteY12" fmla="*/ 4600 h 898804"/>
                <a:gd name="connsiteX13" fmla="*/ 2034215 w 4237531"/>
                <a:gd name="connsiteY13" fmla="*/ 93392 h 898804"/>
                <a:gd name="connsiteX14" fmla="*/ 2149673 w 4237531"/>
                <a:gd name="connsiteY14" fmla="*/ 122258 h 898804"/>
                <a:gd name="connsiteX15" fmla="*/ 2385777 w 4237531"/>
                <a:gd name="connsiteY15" fmla="*/ 175269 h 898804"/>
                <a:gd name="connsiteX16" fmla="*/ 2370966 w 4237531"/>
                <a:gd name="connsiteY16" fmla="*/ 285830 h 898804"/>
                <a:gd name="connsiteX17" fmla="*/ 2561190 w 4237531"/>
                <a:gd name="connsiteY17" fmla="*/ 417139 h 898804"/>
                <a:gd name="connsiteX18" fmla="*/ 2752883 w 4237531"/>
                <a:gd name="connsiteY18" fmla="*/ 420719 h 898804"/>
                <a:gd name="connsiteX19" fmla="*/ 2794311 w 4237531"/>
                <a:gd name="connsiteY19" fmla="*/ 555243 h 898804"/>
                <a:gd name="connsiteX20" fmla="*/ 2905315 w 4237531"/>
                <a:gd name="connsiteY20" fmla="*/ 696743 h 898804"/>
                <a:gd name="connsiteX21" fmla="*/ 3077031 w 4237531"/>
                <a:gd name="connsiteY21" fmla="*/ 757120 h 898804"/>
                <a:gd name="connsiteX22" fmla="*/ 3209138 w 4237531"/>
                <a:gd name="connsiteY22" fmla="*/ 768817 h 898804"/>
                <a:gd name="connsiteX23" fmla="*/ 3400463 w 4237531"/>
                <a:gd name="connsiteY23" fmla="*/ 855231 h 898804"/>
                <a:gd name="connsiteX24" fmla="*/ 3569217 w 4237531"/>
                <a:gd name="connsiteY24" fmla="*/ 849190 h 898804"/>
                <a:gd name="connsiteX25" fmla="*/ 3790878 w 4237531"/>
                <a:gd name="connsiteY25" fmla="*/ 846544 h 898804"/>
                <a:gd name="connsiteX26" fmla="*/ 3932606 w 4237531"/>
                <a:gd name="connsiteY26" fmla="*/ 883526 h 898804"/>
                <a:gd name="connsiteX27" fmla="*/ 4237531 w 4237531"/>
                <a:gd name="connsiteY27" fmla="*/ 853521 h 898804"/>
                <a:gd name="connsiteX28" fmla="*/ 4149813 w 4237531"/>
                <a:gd name="connsiteY28" fmla="*/ 898804 h 898804"/>
                <a:gd name="connsiteX0" fmla="*/ 0 w 4149813"/>
                <a:gd name="connsiteY0" fmla="*/ 370762 h 898804"/>
                <a:gd name="connsiteX1" fmla="*/ 221682 w 4149813"/>
                <a:gd name="connsiteY1" fmla="*/ 392263 h 898804"/>
                <a:gd name="connsiteX2" fmla="*/ 445570 w 4149813"/>
                <a:gd name="connsiteY2" fmla="*/ 399057 h 898804"/>
                <a:gd name="connsiteX3" fmla="*/ 685328 w 4149813"/>
                <a:gd name="connsiteY3" fmla="*/ 449874 h 898804"/>
                <a:gd name="connsiteX4" fmla="*/ 840051 w 4149813"/>
                <a:gd name="connsiteY4" fmla="*/ 517735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92263 h 898804"/>
                <a:gd name="connsiteX2" fmla="*/ 363777 w 4149813"/>
                <a:gd name="connsiteY2" fmla="*/ 444339 h 898804"/>
                <a:gd name="connsiteX3" fmla="*/ 685328 w 4149813"/>
                <a:gd name="connsiteY3" fmla="*/ 449874 h 898804"/>
                <a:gd name="connsiteX4" fmla="*/ 840051 w 4149813"/>
                <a:gd name="connsiteY4" fmla="*/ 517735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92263 h 898804"/>
                <a:gd name="connsiteX2" fmla="*/ 363777 w 4149813"/>
                <a:gd name="connsiteY2" fmla="*/ 444339 h 898804"/>
                <a:gd name="connsiteX3" fmla="*/ 565785 w 4149813"/>
                <a:gd name="connsiteY3" fmla="*/ 480062 h 898804"/>
                <a:gd name="connsiteX4" fmla="*/ 840051 w 4149813"/>
                <a:gd name="connsiteY4" fmla="*/ 517735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92263 h 898804"/>
                <a:gd name="connsiteX2" fmla="*/ 363777 w 4149813"/>
                <a:gd name="connsiteY2" fmla="*/ 444339 h 898804"/>
                <a:gd name="connsiteX3" fmla="*/ 565785 w 4149813"/>
                <a:gd name="connsiteY3" fmla="*/ 480062 h 898804"/>
                <a:gd name="connsiteX4" fmla="*/ 796009 w 4149813"/>
                <a:gd name="connsiteY4" fmla="*/ 457359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46982 h 898804"/>
                <a:gd name="connsiteX2" fmla="*/ 363777 w 4149813"/>
                <a:gd name="connsiteY2" fmla="*/ 444339 h 898804"/>
                <a:gd name="connsiteX3" fmla="*/ 565785 w 4149813"/>
                <a:gd name="connsiteY3" fmla="*/ 480062 h 898804"/>
                <a:gd name="connsiteX4" fmla="*/ 796009 w 4149813"/>
                <a:gd name="connsiteY4" fmla="*/ 457359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565785 w 4149813"/>
                <a:gd name="connsiteY3" fmla="*/ 480062 h 898804"/>
                <a:gd name="connsiteX4" fmla="*/ 796009 w 4149813"/>
                <a:gd name="connsiteY4" fmla="*/ 457359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796009 w 4149813"/>
                <a:gd name="connsiteY5" fmla="*/ 457359 h 898804"/>
                <a:gd name="connsiteX6" fmla="*/ 948848 w 4149813"/>
                <a:gd name="connsiteY6" fmla="*/ 533582 h 898804"/>
                <a:gd name="connsiteX7" fmla="*/ 1075011 w 4149813"/>
                <a:gd name="connsiteY7" fmla="*/ 500178 h 898804"/>
                <a:gd name="connsiteX8" fmla="*/ 1224889 w 4149813"/>
                <a:gd name="connsiteY8" fmla="*/ 467163 h 898804"/>
                <a:gd name="connsiteX9" fmla="*/ 1386594 w 4149813"/>
                <a:gd name="connsiteY9" fmla="*/ 112453 h 898804"/>
                <a:gd name="connsiteX10" fmla="*/ 1575715 w 4149813"/>
                <a:gd name="connsiteY10" fmla="*/ 0 h 898804"/>
                <a:gd name="connsiteX11" fmla="*/ 1716707 w 4149813"/>
                <a:gd name="connsiteY11" fmla="*/ 35661 h 898804"/>
                <a:gd name="connsiteX12" fmla="*/ 1880272 w 4149813"/>
                <a:gd name="connsiteY12" fmla="*/ 64526 h 898804"/>
                <a:gd name="connsiteX13" fmla="*/ 1943677 w 4149813"/>
                <a:gd name="connsiteY13" fmla="*/ 4600 h 898804"/>
                <a:gd name="connsiteX14" fmla="*/ 2034215 w 4149813"/>
                <a:gd name="connsiteY14" fmla="*/ 93392 h 898804"/>
                <a:gd name="connsiteX15" fmla="*/ 2149673 w 4149813"/>
                <a:gd name="connsiteY15" fmla="*/ 122258 h 898804"/>
                <a:gd name="connsiteX16" fmla="*/ 2385777 w 4149813"/>
                <a:gd name="connsiteY16" fmla="*/ 175269 h 898804"/>
                <a:gd name="connsiteX17" fmla="*/ 2370966 w 4149813"/>
                <a:gd name="connsiteY17" fmla="*/ 285830 h 898804"/>
                <a:gd name="connsiteX18" fmla="*/ 2561190 w 4149813"/>
                <a:gd name="connsiteY18" fmla="*/ 417139 h 898804"/>
                <a:gd name="connsiteX19" fmla="*/ 2752883 w 4149813"/>
                <a:gd name="connsiteY19" fmla="*/ 420719 h 898804"/>
                <a:gd name="connsiteX20" fmla="*/ 2794311 w 4149813"/>
                <a:gd name="connsiteY20" fmla="*/ 555243 h 898804"/>
                <a:gd name="connsiteX21" fmla="*/ 2905315 w 4149813"/>
                <a:gd name="connsiteY21" fmla="*/ 696743 h 898804"/>
                <a:gd name="connsiteX22" fmla="*/ 3077031 w 4149813"/>
                <a:gd name="connsiteY22" fmla="*/ 757120 h 898804"/>
                <a:gd name="connsiteX23" fmla="*/ 3209138 w 4149813"/>
                <a:gd name="connsiteY23" fmla="*/ 768817 h 898804"/>
                <a:gd name="connsiteX24" fmla="*/ 3400463 w 4149813"/>
                <a:gd name="connsiteY24" fmla="*/ 855231 h 898804"/>
                <a:gd name="connsiteX25" fmla="*/ 3569217 w 4149813"/>
                <a:gd name="connsiteY25" fmla="*/ 849190 h 898804"/>
                <a:gd name="connsiteX26" fmla="*/ 3790878 w 4149813"/>
                <a:gd name="connsiteY26" fmla="*/ 846544 h 898804"/>
                <a:gd name="connsiteX27" fmla="*/ 3932606 w 4149813"/>
                <a:gd name="connsiteY27" fmla="*/ 883526 h 898804"/>
                <a:gd name="connsiteX28" fmla="*/ 4149813 w 4149813"/>
                <a:gd name="connsiteY28"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400463 w 4149813"/>
                <a:gd name="connsiteY25" fmla="*/ 855231 h 898804"/>
                <a:gd name="connsiteX26" fmla="*/ 3569217 w 4149813"/>
                <a:gd name="connsiteY26" fmla="*/ 849190 h 898804"/>
                <a:gd name="connsiteX27" fmla="*/ 3790878 w 4149813"/>
                <a:gd name="connsiteY27" fmla="*/ 846544 h 898804"/>
                <a:gd name="connsiteX28" fmla="*/ 3932606 w 4149813"/>
                <a:gd name="connsiteY28" fmla="*/ 883526 h 898804"/>
                <a:gd name="connsiteX29" fmla="*/ 4149813 w 4149813"/>
                <a:gd name="connsiteY29"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400463 w 4149813"/>
                <a:gd name="connsiteY25" fmla="*/ 855231 h 898804"/>
                <a:gd name="connsiteX26" fmla="*/ 3569217 w 4149813"/>
                <a:gd name="connsiteY26" fmla="*/ 849190 h 898804"/>
                <a:gd name="connsiteX27" fmla="*/ 3673907 w 4149813"/>
                <a:gd name="connsiteY27" fmla="*/ 774396 h 898804"/>
                <a:gd name="connsiteX28" fmla="*/ 3790878 w 4149813"/>
                <a:gd name="connsiteY28" fmla="*/ 846544 h 898804"/>
                <a:gd name="connsiteX29" fmla="*/ 3932606 w 4149813"/>
                <a:gd name="connsiteY29" fmla="*/ 883526 h 898804"/>
                <a:gd name="connsiteX30" fmla="*/ 4149813 w 4149813"/>
                <a:gd name="connsiteY30"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400463 w 4149813"/>
                <a:gd name="connsiteY25" fmla="*/ 855231 h 898804"/>
                <a:gd name="connsiteX26" fmla="*/ 3569217 w 4149813"/>
                <a:gd name="connsiteY26" fmla="*/ 849190 h 898804"/>
                <a:gd name="connsiteX27" fmla="*/ 3673907 w 4149813"/>
                <a:gd name="connsiteY27" fmla="*/ 774396 h 898804"/>
                <a:gd name="connsiteX28" fmla="*/ 3790878 w 4149813"/>
                <a:gd name="connsiteY28" fmla="*/ 846544 h 898804"/>
                <a:gd name="connsiteX29" fmla="*/ 3932606 w 4149813"/>
                <a:gd name="connsiteY29" fmla="*/ 883526 h 898804"/>
                <a:gd name="connsiteX30" fmla="*/ 4007369 w 4149813"/>
                <a:gd name="connsiteY30" fmla="*/ 797037 h 898804"/>
                <a:gd name="connsiteX31" fmla="*/ 4149813 w 4149813"/>
                <a:gd name="connsiteY31"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432987 w 4149813"/>
                <a:gd name="connsiteY10" fmla="*/ 282074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459010 w 4149813"/>
                <a:gd name="connsiteY10" fmla="*/ 366732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459010 w 4149813"/>
                <a:gd name="connsiteY10" fmla="*/ 366732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278894 w 4149813"/>
                <a:gd name="connsiteY17" fmla="*/ 194308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66242 h 894284"/>
                <a:gd name="connsiteX1" fmla="*/ 221682 w 4149813"/>
                <a:gd name="connsiteY1" fmla="*/ 342462 h 894284"/>
                <a:gd name="connsiteX2" fmla="*/ 307151 w 4149813"/>
                <a:gd name="connsiteY2" fmla="*/ 439819 h 894284"/>
                <a:gd name="connsiteX3" fmla="*/ 471410 w 4149813"/>
                <a:gd name="connsiteY3" fmla="*/ 332149 h 894284"/>
                <a:gd name="connsiteX4" fmla="*/ 565785 w 4149813"/>
                <a:gd name="connsiteY4" fmla="*/ 475542 h 894284"/>
                <a:gd name="connsiteX5" fmla="*/ 672745 w 4149813"/>
                <a:gd name="connsiteY5" fmla="*/ 551012 h 894284"/>
                <a:gd name="connsiteX6" fmla="*/ 796009 w 4149813"/>
                <a:gd name="connsiteY6" fmla="*/ 452839 h 894284"/>
                <a:gd name="connsiteX7" fmla="*/ 948848 w 4149813"/>
                <a:gd name="connsiteY7" fmla="*/ 529062 h 894284"/>
                <a:gd name="connsiteX8" fmla="*/ 1075011 w 4149813"/>
                <a:gd name="connsiteY8" fmla="*/ 495658 h 894284"/>
                <a:gd name="connsiteX9" fmla="*/ 1224889 w 4149813"/>
                <a:gd name="connsiteY9" fmla="*/ 462643 h 894284"/>
                <a:gd name="connsiteX10" fmla="*/ 1459010 w 4149813"/>
                <a:gd name="connsiteY10" fmla="*/ 362212 h 894284"/>
                <a:gd name="connsiteX11" fmla="*/ 1536262 w 4149813"/>
                <a:gd name="connsiteY11" fmla="*/ 143275 h 894284"/>
                <a:gd name="connsiteX12" fmla="*/ 1716707 w 4149813"/>
                <a:gd name="connsiteY12" fmla="*/ 31141 h 894284"/>
                <a:gd name="connsiteX13" fmla="*/ 1880272 w 4149813"/>
                <a:gd name="connsiteY13" fmla="*/ 60006 h 894284"/>
                <a:gd name="connsiteX14" fmla="*/ 1943677 w 4149813"/>
                <a:gd name="connsiteY14" fmla="*/ 80 h 894284"/>
                <a:gd name="connsiteX15" fmla="*/ 2034215 w 4149813"/>
                <a:gd name="connsiteY15" fmla="*/ 88872 h 894284"/>
                <a:gd name="connsiteX16" fmla="*/ 2149673 w 4149813"/>
                <a:gd name="connsiteY16" fmla="*/ 117738 h 894284"/>
                <a:gd name="connsiteX17" fmla="*/ 2278894 w 4149813"/>
                <a:gd name="connsiteY17" fmla="*/ 189788 h 894284"/>
                <a:gd name="connsiteX18" fmla="*/ 2370966 w 4149813"/>
                <a:gd name="connsiteY18" fmla="*/ 281310 h 894284"/>
                <a:gd name="connsiteX19" fmla="*/ 2561190 w 4149813"/>
                <a:gd name="connsiteY19" fmla="*/ 412619 h 894284"/>
                <a:gd name="connsiteX20" fmla="*/ 2752883 w 4149813"/>
                <a:gd name="connsiteY20" fmla="*/ 416199 h 894284"/>
                <a:gd name="connsiteX21" fmla="*/ 2794311 w 4149813"/>
                <a:gd name="connsiteY21" fmla="*/ 550723 h 894284"/>
                <a:gd name="connsiteX22" fmla="*/ 2905315 w 4149813"/>
                <a:gd name="connsiteY22" fmla="*/ 692223 h 894284"/>
                <a:gd name="connsiteX23" fmla="*/ 3077031 w 4149813"/>
                <a:gd name="connsiteY23" fmla="*/ 662035 h 894284"/>
                <a:gd name="connsiteX24" fmla="*/ 3209138 w 4149813"/>
                <a:gd name="connsiteY24" fmla="*/ 764297 h 894284"/>
                <a:gd name="connsiteX25" fmla="*/ 3334152 w 4149813"/>
                <a:gd name="connsiteY25" fmla="*/ 709500 h 894284"/>
                <a:gd name="connsiteX26" fmla="*/ 3400463 w 4149813"/>
                <a:gd name="connsiteY26" fmla="*/ 850711 h 894284"/>
                <a:gd name="connsiteX27" fmla="*/ 3569217 w 4149813"/>
                <a:gd name="connsiteY27" fmla="*/ 844670 h 894284"/>
                <a:gd name="connsiteX28" fmla="*/ 3673907 w 4149813"/>
                <a:gd name="connsiteY28" fmla="*/ 769876 h 894284"/>
                <a:gd name="connsiteX29" fmla="*/ 3790878 w 4149813"/>
                <a:gd name="connsiteY29" fmla="*/ 842024 h 894284"/>
                <a:gd name="connsiteX30" fmla="*/ 3932606 w 4149813"/>
                <a:gd name="connsiteY30" fmla="*/ 879006 h 894284"/>
                <a:gd name="connsiteX31" fmla="*/ 4007369 w 4149813"/>
                <a:gd name="connsiteY31" fmla="*/ 792517 h 894284"/>
                <a:gd name="connsiteX32" fmla="*/ 4149813 w 4149813"/>
                <a:gd name="connsiteY32" fmla="*/ 894284 h 894284"/>
                <a:gd name="connsiteX0" fmla="*/ 0 w 4149813"/>
                <a:gd name="connsiteY0" fmla="*/ 366242 h 894284"/>
                <a:gd name="connsiteX1" fmla="*/ 221682 w 4149813"/>
                <a:gd name="connsiteY1" fmla="*/ 342462 h 894284"/>
                <a:gd name="connsiteX2" fmla="*/ 307151 w 4149813"/>
                <a:gd name="connsiteY2" fmla="*/ 439819 h 894284"/>
                <a:gd name="connsiteX3" fmla="*/ 471410 w 4149813"/>
                <a:gd name="connsiteY3" fmla="*/ 332149 h 894284"/>
                <a:gd name="connsiteX4" fmla="*/ 565785 w 4149813"/>
                <a:gd name="connsiteY4" fmla="*/ 475542 h 894284"/>
                <a:gd name="connsiteX5" fmla="*/ 672745 w 4149813"/>
                <a:gd name="connsiteY5" fmla="*/ 551012 h 894284"/>
                <a:gd name="connsiteX6" fmla="*/ 796009 w 4149813"/>
                <a:gd name="connsiteY6" fmla="*/ 452839 h 894284"/>
                <a:gd name="connsiteX7" fmla="*/ 948848 w 4149813"/>
                <a:gd name="connsiteY7" fmla="*/ 529062 h 894284"/>
                <a:gd name="connsiteX8" fmla="*/ 1075011 w 4149813"/>
                <a:gd name="connsiteY8" fmla="*/ 495658 h 894284"/>
                <a:gd name="connsiteX9" fmla="*/ 1224889 w 4149813"/>
                <a:gd name="connsiteY9" fmla="*/ 462643 h 894284"/>
                <a:gd name="connsiteX10" fmla="*/ 1459010 w 4149813"/>
                <a:gd name="connsiteY10" fmla="*/ 362212 h 894284"/>
                <a:gd name="connsiteX11" fmla="*/ 1536262 w 4149813"/>
                <a:gd name="connsiteY11" fmla="*/ 143275 h 894284"/>
                <a:gd name="connsiteX12" fmla="*/ 1716707 w 4149813"/>
                <a:gd name="connsiteY12" fmla="*/ 31141 h 894284"/>
                <a:gd name="connsiteX13" fmla="*/ 1724214 w 4149813"/>
                <a:gd name="connsiteY13" fmla="*/ 135390 h 894284"/>
                <a:gd name="connsiteX14" fmla="*/ 1880272 w 4149813"/>
                <a:gd name="connsiteY14" fmla="*/ 60006 h 894284"/>
                <a:gd name="connsiteX15" fmla="*/ 1943677 w 4149813"/>
                <a:gd name="connsiteY15" fmla="*/ 80 h 894284"/>
                <a:gd name="connsiteX16" fmla="*/ 2034215 w 4149813"/>
                <a:gd name="connsiteY16" fmla="*/ 88872 h 894284"/>
                <a:gd name="connsiteX17" fmla="*/ 2149673 w 4149813"/>
                <a:gd name="connsiteY17" fmla="*/ 117738 h 894284"/>
                <a:gd name="connsiteX18" fmla="*/ 2278894 w 4149813"/>
                <a:gd name="connsiteY18" fmla="*/ 189788 h 894284"/>
                <a:gd name="connsiteX19" fmla="*/ 2370966 w 4149813"/>
                <a:gd name="connsiteY19" fmla="*/ 281310 h 894284"/>
                <a:gd name="connsiteX20" fmla="*/ 2561190 w 4149813"/>
                <a:gd name="connsiteY20" fmla="*/ 412619 h 894284"/>
                <a:gd name="connsiteX21" fmla="*/ 2752883 w 4149813"/>
                <a:gd name="connsiteY21" fmla="*/ 416199 h 894284"/>
                <a:gd name="connsiteX22" fmla="*/ 2794311 w 4149813"/>
                <a:gd name="connsiteY22" fmla="*/ 550723 h 894284"/>
                <a:gd name="connsiteX23" fmla="*/ 2905315 w 4149813"/>
                <a:gd name="connsiteY23" fmla="*/ 692223 h 894284"/>
                <a:gd name="connsiteX24" fmla="*/ 3077031 w 4149813"/>
                <a:gd name="connsiteY24" fmla="*/ 662035 h 894284"/>
                <a:gd name="connsiteX25" fmla="*/ 3209138 w 4149813"/>
                <a:gd name="connsiteY25" fmla="*/ 764297 h 894284"/>
                <a:gd name="connsiteX26" fmla="*/ 3334152 w 4149813"/>
                <a:gd name="connsiteY26" fmla="*/ 709500 h 894284"/>
                <a:gd name="connsiteX27" fmla="*/ 3400463 w 4149813"/>
                <a:gd name="connsiteY27" fmla="*/ 850711 h 894284"/>
                <a:gd name="connsiteX28" fmla="*/ 3569217 w 4149813"/>
                <a:gd name="connsiteY28" fmla="*/ 844670 h 894284"/>
                <a:gd name="connsiteX29" fmla="*/ 3673907 w 4149813"/>
                <a:gd name="connsiteY29" fmla="*/ 769876 h 894284"/>
                <a:gd name="connsiteX30" fmla="*/ 3790878 w 4149813"/>
                <a:gd name="connsiteY30" fmla="*/ 842024 h 894284"/>
                <a:gd name="connsiteX31" fmla="*/ 3932606 w 4149813"/>
                <a:gd name="connsiteY31" fmla="*/ 879006 h 894284"/>
                <a:gd name="connsiteX32" fmla="*/ 4007369 w 4149813"/>
                <a:gd name="connsiteY32" fmla="*/ 792517 h 894284"/>
                <a:gd name="connsiteX33" fmla="*/ 4149813 w 4149813"/>
                <a:gd name="connsiteY33" fmla="*/ 894284 h 894284"/>
                <a:gd name="connsiteX0" fmla="*/ 0 w 4149813"/>
                <a:gd name="connsiteY0" fmla="*/ 366242 h 894284"/>
                <a:gd name="connsiteX1" fmla="*/ 221682 w 4149813"/>
                <a:gd name="connsiteY1" fmla="*/ 342462 h 894284"/>
                <a:gd name="connsiteX2" fmla="*/ 307151 w 4149813"/>
                <a:gd name="connsiteY2" fmla="*/ 439819 h 894284"/>
                <a:gd name="connsiteX3" fmla="*/ 471410 w 4149813"/>
                <a:gd name="connsiteY3" fmla="*/ 332149 h 894284"/>
                <a:gd name="connsiteX4" fmla="*/ 565785 w 4149813"/>
                <a:gd name="connsiteY4" fmla="*/ 475542 h 894284"/>
                <a:gd name="connsiteX5" fmla="*/ 672745 w 4149813"/>
                <a:gd name="connsiteY5" fmla="*/ 551012 h 894284"/>
                <a:gd name="connsiteX6" fmla="*/ 796009 w 4149813"/>
                <a:gd name="connsiteY6" fmla="*/ 452839 h 894284"/>
                <a:gd name="connsiteX7" fmla="*/ 948848 w 4149813"/>
                <a:gd name="connsiteY7" fmla="*/ 529062 h 894284"/>
                <a:gd name="connsiteX8" fmla="*/ 1075011 w 4149813"/>
                <a:gd name="connsiteY8" fmla="*/ 495658 h 894284"/>
                <a:gd name="connsiteX9" fmla="*/ 1224889 w 4149813"/>
                <a:gd name="connsiteY9" fmla="*/ 462643 h 894284"/>
                <a:gd name="connsiteX10" fmla="*/ 1459010 w 4149813"/>
                <a:gd name="connsiteY10" fmla="*/ 362212 h 894284"/>
                <a:gd name="connsiteX11" fmla="*/ 1536262 w 4149813"/>
                <a:gd name="connsiteY11" fmla="*/ 143275 h 894284"/>
                <a:gd name="connsiteX12" fmla="*/ 1624803 w 4149813"/>
                <a:gd name="connsiteY12" fmla="*/ 142056 h 894284"/>
                <a:gd name="connsiteX13" fmla="*/ 1724214 w 4149813"/>
                <a:gd name="connsiteY13" fmla="*/ 135390 h 894284"/>
                <a:gd name="connsiteX14" fmla="*/ 1880272 w 4149813"/>
                <a:gd name="connsiteY14" fmla="*/ 60006 h 894284"/>
                <a:gd name="connsiteX15" fmla="*/ 1943677 w 4149813"/>
                <a:gd name="connsiteY15" fmla="*/ 80 h 894284"/>
                <a:gd name="connsiteX16" fmla="*/ 2034215 w 4149813"/>
                <a:gd name="connsiteY16" fmla="*/ 88872 h 894284"/>
                <a:gd name="connsiteX17" fmla="*/ 2149673 w 4149813"/>
                <a:gd name="connsiteY17" fmla="*/ 117738 h 894284"/>
                <a:gd name="connsiteX18" fmla="*/ 2278894 w 4149813"/>
                <a:gd name="connsiteY18" fmla="*/ 189788 h 894284"/>
                <a:gd name="connsiteX19" fmla="*/ 2370966 w 4149813"/>
                <a:gd name="connsiteY19" fmla="*/ 281310 h 894284"/>
                <a:gd name="connsiteX20" fmla="*/ 2561190 w 4149813"/>
                <a:gd name="connsiteY20" fmla="*/ 412619 h 894284"/>
                <a:gd name="connsiteX21" fmla="*/ 2752883 w 4149813"/>
                <a:gd name="connsiteY21" fmla="*/ 416199 h 894284"/>
                <a:gd name="connsiteX22" fmla="*/ 2794311 w 4149813"/>
                <a:gd name="connsiteY22" fmla="*/ 550723 h 894284"/>
                <a:gd name="connsiteX23" fmla="*/ 2905315 w 4149813"/>
                <a:gd name="connsiteY23" fmla="*/ 692223 h 894284"/>
                <a:gd name="connsiteX24" fmla="*/ 3077031 w 4149813"/>
                <a:gd name="connsiteY24" fmla="*/ 662035 h 894284"/>
                <a:gd name="connsiteX25" fmla="*/ 3209138 w 4149813"/>
                <a:gd name="connsiteY25" fmla="*/ 764297 h 894284"/>
                <a:gd name="connsiteX26" fmla="*/ 3334152 w 4149813"/>
                <a:gd name="connsiteY26" fmla="*/ 709500 h 894284"/>
                <a:gd name="connsiteX27" fmla="*/ 3400463 w 4149813"/>
                <a:gd name="connsiteY27" fmla="*/ 850711 h 894284"/>
                <a:gd name="connsiteX28" fmla="*/ 3569217 w 4149813"/>
                <a:gd name="connsiteY28" fmla="*/ 844670 h 894284"/>
                <a:gd name="connsiteX29" fmla="*/ 3673907 w 4149813"/>
                <a:gd name="connsiteY29" fmla="*/ 769876 h 894284"/>
                <a:gd name="connsiteX30" fmla="*/ 3790878 w 4149813"/>
                <a:gd name="connsiteY30" fmla="*/ 842024 h 894284"/>
                <a:gd name="connsiteX31" fmla="*/ 3932606 w 4149813"/>
                <a:gd name="connsiteY31" fmla="*/ 879006 h 894284"/>
                <a:gd name="connsiteX32" fmla="*/ 4007369 w 4149813"/>
                <a:gd name="connsiteY32" fmla="*/ 792517 h 894284"/>
                <a:gd name="connsiteX33" fmla="*/ 4149813 w 4149813"/>
                <a:gd name="connsiteY33" fmla="*/ 894284 h 894284"/>
                <a:gd name="connsiteX0" fmla="*/ 0 w 4149813"/>
                <a:gd name="connsiteY0" fmla="*/ 366198 h 894240"/>
                <a:gd name="connsiteX1" fmla="*/ 221682 w 4149813"/>
                <a:gd name="connsiteY1" fmla="*/ 342418 h 894240"/>
                <a:gd name="connsiteX2" fmla="*/ 307151 w 4149813"/>
                <a:gd name="connsiteY2" fmla="*/ 439775 h 894240"/>
                <a:gd name="connsiteX3" fmla="*/ 471410 w 4149813"/>
                <a:gd name="connsiteY3" fmla="*/ 332105 h 894240"/>
                <a:gd name="connsiteX4" fmla="*/ 565785 w 4149813"/>
                <a:gd name="connsiteY4" fmla="*/ 475498 h 894240"/>
                <a:gd name="connsiteX5" fmla="*/ 672745 w 4149813"/>
                <a:gd name="connsiteY5" fmla="*/ 550968 h 894240"/>
                <a:gd name="connsiteX6" fmla="*/ 796009 w 4149813"/>
                <a:gd name="connsiteY6" fmla="*/ 452795 h 894240"/>
                <a:gd name="connsiteX7" fmla="*/ 948848 w 4149813"/>
                <a:gd name="connsiteY7" fmla="*/ 529018 h 894240"/>
                <a:gd name="connsiteX8" fmla="*/ 1075011 w 4149813"/>
                <a:gd name="connsiteY8" fmla="*/ 495614 h 894240"/>
                <a:gd name="connsiteX9" fmla="*/ 1224889 w 4149813"/>
                <a:gd name="connsiteY9" fmla="*/ 462599 h 894240"/>
                <a:gd name="connsiteX10" fmla="*/ 1459010 w 4149813"/>
                <a:gd name="connsiteY10" fmla="*/ 362168 h 894240"/>
                <a:gd name="connsiteX11" fmla="*/ 1536262 w 4149813"/>
                <a:gd name="connsiteY11" fmla="*/ 143231 h 894240"/>
                <a:gd name="connsiteX12" fmla="*/ 1624803 w 4149813"/>
                <a:gd name="connsiteY12" fmla="*/ 142012 h 894240"/>
                <a:gd name="connsiteX13" fmla="*/ 1724214 w 4149813"/>
                <a:gd name="connsiteY13" fmla="*/ 135346 h 894240"/>
                <a:gd name="connsiteX14" fmla="*/ 1838196 w 4149813"/>
                <a:gd name="connsiteY14" fmla="*/ 141693 h 894240"/>
                <a:gd name="connsiteX15" fmla="*/ 1943677 w 4149813"/>
                <a:gd name="connsiteY15" fmla="*/ 36 h 894240"/>
                <a:gd name="connsiteX16" fmla="*/ 2034215 w 4149813"/>
                <a:gd name="connsiteY16" fmla="*/ 88828 h 894240"/>
                <a:gd name="connsiteX17" fmla="*/ 2149673 w 4149813"/>
                <a:gd name="connsiteY17" fmla="*/ 117694 h 894240"/>
                <a:gd name="connsiteX18" fmla="*/ 2278894 w 4149813"/>
                <a:gd name="connsiteY18" fmla="*/ 189744 h 894240"/>
                <a:gd name="connsiteX19" fmla="*/ 2370966 w 4149813"/>
                <a:gd name="connsiteY19" fmla="*/ 281266 h 894240"/>
                <a:gd name="connsiteX20" fmla="*/ 2561190 w 4149813"/>
                <a:gd name="connsiteY20" fmla="*/ 412575 h 894240"/>
                <a:gd name="connsiteX21" fmla="*/ 2752883 w 4149813"/>
                <a:gd name="connsiteY21" fmla="*/ 416155 h 894240"/>
                <a:gd name="connsiteX22" fmla="*/ 2794311 w 4149813"/>
                <a:gd name="connsiteY22" fmla="*/ 550679 h 894240"/>
                <a:gd name="connsiteX23" fmla="*/ 2905315 w 4149813"/>
                <a:gd name="connsiteY23" fmla="*/ 692179 h 894240"/>
                <a:gd name="connsiteX24" fmla="*/ 3077031 w 4149813"/>
                <a:gd name="connsiteY24" fmla="*/ 661991 h 894240"/>
                <a:gd name="connsiteX25" fmla="*/ 3209138 w 4149813"/>
                <a:gd name="connsiteY25" fmla="*/ 764253 h 894240"/>
                <a:gd name="connsiteX26" fmla="*/ 3334152 w 4149813"/>
                <a:gd name="connsiteY26" fmla="*/ 709456 h 894240"/>
                <a:gd name="connsiteX27" fmla="*/ 3400463 w 4149813"/>
                <a:gd name="connsiteY27" fmla="*/ 850667 h 894240"/>
                <a:gd name="connsiteX28" fmla="*/ 3569217 w 4149813"/>
                <a:gd name="connsiteY28" fmla="*/ 844626 h 894240"/>
                <a:gd name="connsiteX29" fmla="*/ 3673907 w 4149813"/>
                <a:gd name="connsiteY29" fmla="*/ 769832 h 894240"/>
                <a:gd name="connsiteX30" fmla="*/ 3790878 w 4149813"/>
                <a:gd name="connsiteY30" fmla="*/ 841980 h 894240"/>
                <a:gd name="connsiteX31" fmla="*/ 3932606 w 4149813"/>
                <a:gd name="connsiteY31" fmla="*/ 878962 h 894240"/>
                <a:gd name="connsiteX32" fmla="*/ 4007369 w 4149813"/>
                <a:gd name="connsiteY32" fmla="*/ 792473 h 894240"/>
                <a:gd name="connsiteX33" fmla="*/ 4149813 w 4149813"/>
                <a:gd name="connsiteY33" fmla="*/ 894240 h 894240"/>
                <a:gd name="connsiteX0" fmla="*/ 0 w 4149813"/>
                <a:gd name="connsiteY0" fmla="*/ 277370 h 805412"/>
                <a:gd name="connsiteX1" fmla="*/ 221682 w 4149813"/>
                <a:gd name="connsiteY1" fmla="*/ 253590 h 805412"/>
                <a:gd name="connsiteX2" fmla="*/ 307151 w 4149813"/>
                <a:gd name="connsiteY2" fmla="*/ 350947 h 805412"/>
                <a:gd name="connsiteX3" fmla="*/ 471410 w 4149813"/>
                <a:gd name="connsiteY3" fmla="*/ 243277 h 805412"/>
                <a:gd name="connsiteX4" fmla="*/ 565785 w 4149813"/>
                <a:gd name="connsiteY4" fmla="*/ 386670 h 805412"/>
                <a:gd name="connsiteX5" fmla="*/ 672745 w 4149813"/>
                <a:gd name="connsiteY5" fmla="*/ 462140 h 805412"/>
                <a:gd name="connsiteX6" fmla="*/ 796009 w 4149813"/>
                <a:gd name="connsiteY6" fmla="*/ 363967 h 805412"/>
                <a:gd name="connsiteX7" fmla="*/ 948848 w 4149813"/>
                <a:gd name="connsiteY7" fmla="*/ 440190 h 805412"/>
                <a:gd name="connsiteX8" fmla="*/ 1075011 w 4149813"/>
                <a:gd name="connsiteY8" fmla="*/ 406786 h 805412"/>
                <a:gd name="connsiteX9" fmla="*/ 1224889 w 4149813"/>
                <a:gd name="connsiteY9" fmla="*/ 373771 h 805412"/>
                <a:gd name="connsiteX10" fmla="*/ 1459010 w 4149813"/>
                <a:gd name="connsiteY10" fmla="*/ 273340 h 805412"/>
                <a:gd name="connsiteX11" fmla="*/ 1536262 w 4149813"/>
                <a:gd name="connsiteY11" fmla="*/ 54403 h 805412"/>
                <a:gd name="connsiteX12" fmla="*/ 1624803 w 4149813"/>
                <a:gd name="connsiteY12" fmla="*/ 53184 h 805412"/>
                <a:gd name="connsiteX13" fmla="*/ 1724214 w 4149813"/>
                <a:gd name="connsiteY13" fmla="*/ 46518 h 805412"/>
                <a:gd name="connsiteX14" fmla="*/ 1838196 w 4149813"/>
                <a:gd name="connsiteY14" fmla="*/ 52865 h 805412"/>
                <a:gd name="connsiteX15" fmla="*/ 1926050 w 4149813"/>
                <a:gd name="connsiteY15" fmla="*/ 37957 h 805412"/>
                <a:gd name="connsiteX16" fmla="*/ 2034215 w 4149813"/>
                <a:gd name="connsiteY16" fmla="*/ 0 h 805412"/>
                <a:gd name="connsiteX17" fmla="*/ 2149673 w 4149813"/>
                <a:gd name="connsiteY17" fmla="*/ 28866 h 805412"/>
                <a:gd name="connsiteX18" fmla="*/ 2278894 w 4149813"/>
                <a:gd name="connsiteY18" fmla="*/ 100916 h 805412"/>
                <a:gd name="connsiteX19" fmla="*/ 2370966 w 4149813"/>
                <a:gd name="connsiteY19" fmla="*/ 192438 h 805412"/>
                <a:gd name="connsiteX20" fmla="*/ 2561190 w 4149813"/>
                <a:gd name="connsiteY20" fmla="*/ 323747 h 805412"/>
                <a:gd name="connsiteX21" fmla="*/ 2752883 w 4149813"/>
                <a:gd name="connsiteY21" fmla="*/ 327327 h 805412"/>
                <a:gd name="connsiteX22" fmla="*/ 2794311 w 4149813"/>
                <a:gd name="connsiteY22" fmla="*/ 461851 h 805412"/>
                <a:gd name="connsiteX23" fmla="*/ 2905315 w 4149813"/>
                <a:gd name="connsiteY23" fmla="*/ 603351 h 805412"/>
                <a:gd name="connsiteX24" fmla="*/ 3077031 w 4149813"/>
                <a:gd name="connsiteY24" fmla="*/ 573163 h 805412"/>
                <a:gd name="connsiteX25" fmla="*/ 3209138 w 4149813"/>
                <a:gd name="connsiteY25" fmla="*/ 675425 h 805412"/>
                <a:gd name="connsiteX26" fmla="*/ 3334152 w 4149813"/>
                <a:gd name="connsiteY26" fmla="*/ 620628 h 805412"/>
                <a:gd name="connsiteX27" fmla="*/ 3400463 w 4149813"/>
                <a:gd name="connsiteY27" fmla="*/ 761839 h 805412"/>
                <a:gd name="connsiteX28" fmla="*/ 3569217 w 4149813"/>
                <a:gd name="connsiteY28" fmla="*/ 755798 h 805412"/>
                <a:gd name="connsiteX29" fmla="*/ 3673907 w 4149813"/>
                <a:gd name="connsiteY29" fmla="*/ 681004 h 805412"/>
                <a:gd name="connsiteX30" fmla="*/ 3790878 w 4149813"/>
                <a:gd name="connsiteY30" fmla="*/ 753152 h 805412"/>
                <a:gd name="connsiteX31" fmla="*/ 3932606 w 4149813"/>
                <a:gd name="connsiteY31" fmla="*/ 790134 h 805412"/>
                <a:gd name="connsiteX32" fmla="*/ 4007369 w 4149813"/>
                <a:gd name="connsiteY32" fmla="*/ 703645 h 805412"/>
                <a:gd name="connsiteX33" fmla="*/ 4149813 w 4149813"/>
                <a:gd name="connsiteY33" fmla="*/ 805412 h 805412"/>
                <a:gd name="connsiteX0" fmla="*/ 0 w 4149813"/>
                <a:gd name="connsiteY0" fmla="*/ 248504 h 776546"/>
                <a:gd name="connsiteX1" fmla="*/ 221682 w 4149813"/>
                <a:gd name="connsiteY1" fmla="*/ 224724 h 776546"/>
                <a:gd name="connsiteX2" fmla="*/ 307151 w 4149813"/>
                <a:gd name="connsiteY2" fmla="*/ 322081 h 776546"/>
                <a:gd name="connsiteX3" fmla="*/ 471410 w 4149813"/>
                <a:gd name="connsiteY3" fmla="*/ 214411 h 776546"/>
                <a:gd name="connsiteX4" fmla="*/ 565785 w 4149813"/>
                <a:gd name="connsiteY4" fmla="*/ 357804 h 776546"/>
                <a:gd name="connsiteX5" fmla="*/ 672745 w 4149813"/>
                <a:gd name="connsiteY5" fmla="*/ 433274 h 776546"/>
                <a:gd name="connsiteX6" fmla="*/ 796009 w 4149813"/>
                <a:gd name="connsiteY6" fmla="*/ 335101 h 776546"/>
                <a:gd name="connsiteX7" fmla="*/ 948848 w 4149813"/>
                <a:gd name="connsiteY7" fmla="*/ 411324 h 776546"/>
                <a:gd name="connsiteX8" fmla="*/ 1075011 w 4149813"/>
                <a:gd name="connsiteY8" fmla="*/ 377920 h 776546"/>
                <a:gd name="connsiteX9" fmla="*/ 1224889 w 4149813"/>
                <a:gd name="connsiteY9" fmla="*/ 344905 h 776546"/>
                <a:gd name="connsiteX10" fmla="*/ 1459010 w 4149813"/>
                <a:gd name="connsiteY10" fmla="*/ 244474 h 776546"/>
                <a:gd name="connsiteX11" fmla="*/ 1536262 w 4149813"/>
                <a:gd name="connsiteY11" fmla="*/ 25537 h 776546"/>
                <a:gd name="connsiteX12" fmla="*/ 1624803 w 4149813"/>
                <a:gd name="connsiteY12" fmla="*/ 24318 h 776546"/>
                <a:gd name="connsiteX13" fmla="*/ 1724214 w 4149813"/>
                <a:gd name="connsiteY13" fmla="*/ 17652 h 776546"/>
                <a:gd name="connsiteX14" fmla="*/ 1838196 w 4149813"/>
                <a:gd name="connsiteY14" fmla="*/ 23999 h 776546"/>
                <a:gd name="connsiteX15" fmla="*/ 1926050 w 4149813"/>
                <a:gd name="connsiteY15" fmla="*/ 9091 h 776546"/>
                <a:gd name="connsiteX16" fmla="*/ 2050243 w 4149813"/>
                <a:gd name="connsiteY16" fmla="*/ 89437 h 776546"/>
                <a:gd name="connsiteX17" fmla="*/ 2149673 w 4149813"/>
                <a:gd name="connsiteY17" fmla="*/ 0 h 776546"/>
                <a:gd name="connsiteX18" fmla="*/ 2278894 w 4149813"/>
                <a:gd name="connsiteY18" fmla="*/ 72050 h 776546"/>
                <a:gd name="connsiteX19" fmla="*/ 2370966 w 4149813"/>
                <a:gd name="connsiteY19" fmla="*/ 163572 h 776546"/>
                <a:gd name="connsiteX20" fmla="*/ 2561190 w 4149813"/>
                <a:gd name="connsiteY20" fmla="*/ 294881 h 776546"/>
                <a:gd name="connsiteX21" fmla="*/ 2752883 w 4149813"/>
                <a:gd name="connsiteY21" fmla="*/ 298461 h 776546"/>
                <a:gd name="connsiteX22" fmla="*/ 2794311 w 4149813"/>
                <a:gd name="connsiteY22" fmla="*/ 432985 h 776546"/>
                <a:gd name="connsiteX23" fmla="*/ 2905315 w 4149813"/>
                <a:gd name="connsiteY23" fmla="*/ 574485 h 776546"/>
                <a:gd name="connsiteX24" fmla="*/ 3077031 w 4149813"/>
                <a:gd name="connsiteY24" fmla="*/ 544297 h 776546"/>
                <a:gd name="connsiteX25" fmla="*/ 3209138 w 4149813"/>
                <a:gd name="connsiteY25" fmla="*/ 646559 h 776546"/>
                <a:gd name="connsiteX26" fmla="*/ 3334152 w 4149813"/>
                <a:gd name="connsiteY26" fmla="*/ 591762 h 776546"/>
                <a:gd name="connsiteX27" fmla="*/ 3400463 w 4149813"/>
                <a:gd name="connsiteY27" fmla="*/ 732973 h 776546"/>
                <a:gd name="connsiteX28" fmla="*/ 3569217 w 4149813"/>
                <a:gd name="connsiteY28" fmla="*/ 726932 h 776546"/>
                <a:gd name="connsiteX29" fmla="*/ 3673907 w 4149813"/>
                <a:gd name="connsiteY29" fmla="*/ 652138 h 776546"/>
                <a:gd name="connsiteX30" fmla="*/ 3790878 w 4149813"/>
                <a:gd name="connsiteY30" fmla="*/ 724286 h 776546"/>
                <a:gd name="connsiteX31" fmla="*/ 3932606 w 4149813"/>
                <a:gd name="connsiteY31" fmla="*/ 761268 h 776546"/>
                <a:gd name="connsiteX32" fmla="*/ 4007369 w 4149813"/>
                <a:gd name="connsiteY32" fmla="*/ 674779 h 776546"/>
                <a:gd name="connsiteX33" fmla="*/ 4149813 w 4149813"/>
                <a:gd name="connsiteY33" fmla="*/ 776546 h 776546"/>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36262 w 4149813"/>
                <a:gd name="connsiteY11" fmla="*/ 16689 h 767698"/>
                <a:gd name="connsiteX12" fmla="*/ 1624803 w 4149813"/>
                <a:gd name="connsiteY12" fmla="*/ 15470 h 767698"/>
                <a:gd name="connsiteX13" fmla="*/ 1724214 w 4149813"/>
                <a:gd name="connsiteY13" fmla="*/ 8804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36262 w 4149813"/>
                <a:gd name="connsiteY11" fmla="*/ 16689 h 767698"/>
                <a:gd name="connsiteX12" fmla="*/ 1624803 w 4149813"/>
                <a:gd name="connsiteY12" fmla="*/ 15470 h 767698"/>
                <a:gd name="connsiteX13" fmla="*/ 1726575 w 4149813"/>
                <a:gd name="connsiteY13" fmla="*/ 68263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36262 w 4149813"/>
                <a:gd name="connsiteY11" fmla="*/ 16689 h 767698"/>
                <a:gd name="connsiteX12" fmla="*/ 1615071 w 4149813"/>
                <a:gd name="connsiteY12" fmla="*/ 55722 h 767698"/>
                <a:gd name="connsiteX13" fmla="*/ 1726575 w 4149813"/>
                <a:gd name="connsiteY13" fmla="*/ 68263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17323 w 4149813"/>
                <a:gd name="connsiteY11" fmla="*/ 110406 h 767698"/>
                <a:gd name="connsiteX12" fmla="*/ 1615071 w 4149813"/>
                <a:gd name="connsiteY12" fmla="*/ 55722 h 767698"/>
                <a:gd name="connsiteX13" fmla="*/ 1726575 w 4149813"/>
                <a:gd name="connsiteY13" fmla="*/ 68263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149813" h="767698">
                  <a:moveTo>
                    <a:pt x="0" y="239656"/>
                  </a:moveTo>
                  <a:lnTo>
                    <a:pt x="221682" y="215876"/>
                  </a:lnTo>
                  <a:lnTo>
                    <a:pt x="307151" y="313233"/>
                  </a:lnTo>
                  <a:cubicBezTo>
                    <a:pt x="357710" y="317594"/>
                    <a:pt x="420851" y="201202"/>
                    <a:pt x="471410" y="205563"/>
                  </a:cubicBezTo>
                  <a:lnTo>
                    <a:pt x="565785" y="348956"/>
                  </a:lnTo>
                  <a:cubicBezTo>
                    <a:pt x="597244" y="343925"/>
                    <a:pt x="641286" y="429457"/>
                    <a:pt x="672745" y="424426"/>
                  </a:cubicBezTo>
                  <a:lnTo>
                    <a:pt x="796009" y="326253"/>
                  </a:lnTo>
                  <a:lnTo>
                    <a:pt x="948848" y="402476"/>
                  </a:lnTo>
                  <a:lnTo>
                    <a:pt x="1075011" y="369072"/>
                  </a:lnTo>
                  <a:lnTo>
                    <a:pt x="1224889" y="336057"/>
                  </a:lnTo>
                  <a:lnTo>
                    <a:pt x="1459010" y="235626"/>
                  </a:lnTo>
                  <a:lnTo>
                    <a:pt x="1517323" y="110406"/>
                  </a:lnTo>
                  <a:lnTo>
                    <a:pt x="1615071" y="55722"/>
                  </a:lnTo>
                  <a:cubicBezTo>
                    <a:pt x="1622089" y="61537"/>
                    <a:pt x="1719557" y="62448"/>
                    <a:pt x="1726575" y="68263"/>
                  </a:cubicBezTo>
                  <a:lnTo>
                    <a:pt x="1838196" y="15151"/>
                  </a:lnTo>
                  <a:cubicBezTo>
                    <a:pt x="1844650" y="17817"/>
                    <a:pt x="1919596" y="-2423"/>
                    <a:pt x="1926050" y="243"/>
                  </a:cubicBezTo>
                  <a:lnTo>
                    <a:pt x="2050243" y="80589"/>
                  </a:lnTo>
                  <a:lnTo>
                    <a:pt x="2152559" y="63823"/>
                  </a:lnTo>
                  <a:lnTo>
                    <a:pt x="2278894" y="63202"/>
                  </a:lnTo>
                  <a:lnTo>
                    <a:pt x="2370966" y="154724"/>
                  </a:lnTo>
                  <a:lnTo>
                    <a:pt x="2561190" y="286033"/>
                  </a:lnTo>
                  <a:lnTo>
                    <a:pt x="2752883" y="289613"/>
                  </a:lnTo>
                  <a:lnTo>
                    <a:pt x="2794311" y="424137"/>
                  </a:lnTo>
                  <a:lnTo>
                    <a:pt x="2905315" y="565637"/>
                  </a:lnTo>
                  <a:lnTo>
                    <a:pt x="3077031" y="535449"/>
                  </a:lnTo>
                  <a:lnTo>
                    <a:pt x="3209138" y="637711"/>
                  </a:lnTo>
                  <a:cubicBezTo>
                    <a:pt x="3248712" y="652149"/>
                    <a:pt x="3294578" y="568476"/>
                    <a:pt x="3334152" y="582914"/>
                  </a:cubicBezTo>
                  <a:lnTo>
                    <a:pt x="3400463" y="724125"/>
                  </a:lnTo>
                  <a:lnTo>
                    <a:pt x="3569217" y="718084"/>
                  </a:lnTo>
                  <a:cubicBezTo>
                    <a:pt x="3604114" y="718310"/>
                    <a:pt x="3639010" y="643064"/>
                    <a:pt x="3673907" y="643290"/>
                  </a:cubicBezTo>
                  <a:lnTo>
                    <a:pt x="3790878" y="715438"/>
                  </a:lnTo>
                  <a:lnTo>
                    <a:pt x="3932606" y="752420"/>
                  </a:lnTo>
                  <a:cubicBezTo>
                    <a:pt x="3957527" y="753779"/>
                    <a:pt x="3982448" y="664572"/>
                    <a:pt x="4007369" y="665931"/>
                  </a:cubicBezTo>
                  <a:lnTo>
                    <a:pt x="4149813" y="767698"/>
                  </a:lnTo>
                </a:path>
              </a:pathLst>
            </a:custGeom>
            <a:ln>
              <a:solidFill>
                <a:srgbClr val="00B0F0"/>
              </a:solidFill>
            </a:ln>
            <a:effectLst/>
            <a:scene3d>
              <a:camera prst="orthographicFront">
                <a:rot lat="0" lon="0" rev="4800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Garamond" panose="02020404030301010803" pitchFamily="18" charset="0"/>
              </a:endParaRPr>
            </a:p>
          </p:txBody>
        </p:sp>
        <p:sp>
          <p:nvSpPr>
            <p:cNvPr id="11" name="Rectangle 10">
              <a:extLst>
                <a:ext uri="{FF2B5EF4-FFF2-40B4-BE49-F238E27FC236}">
                  <a16:creationId xmlns:a16="http://schemas.microsoft.com/office/drawing/2014/main" id="{056E9A09-51CE-1AC7-E329-21FDD461C8DD}"/>
                </a:ext>
              </a:extLst>
            </p:cNvPr>
            <p:cNvSpPr/>
            <p:nvPr/>
          </p:nvSpPr>
          <p:spPr>
            <a:xfrm>
              <a:off x="1045914" y="3868633"/>
              <a:ext cx="6560099" cy="2015718"/>
            </a:xfrm>
            <a:prstGeom prst="rect">
              <a:avLst/>
            </a:prstGeom>
            <a:blipFill rotWithShape="1">
              <a:blip r:embed="rId2"/>
              <a:tile tx="0" ty="0" sx="100000" sy="100000" flip="none" algn="tl"/>
            </a:blipFill>
            <a:scene3d>
              <a:camera prst="perspectiveFront">
                <a:rot lat="1500001" lon="1380000" rev="0"/>
              </a:camera>
              <a:lightRig rig="morning" dir="t">
                <a:rot lat="0" lon="0" rev="4080000"/>
              </a:lightRig>
            </a:scene3d>
            <a:sp3d extrusionH="2292350" contourW="12700">
              <a:extrusionClr>
                <a:schemeClr val="bg2">
                  <a:lumMod val="90000"/>
                </a:schemeClr>
              </a:extrusionClr>
              <a:contourClr>
                <a:schemeClr val="tx2">
                  <a:lumMod val="60000"/>
                  <a:lumOff val="40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Garamond" panose="02020404030301010803" pitchFamily="18" charset="0"/>
              </a:endParaRPr>
            </a:p>
          </p:txBody>
        </p:sp>
        <p:sp>
          <p:nvSpPr>
            <p:cNvPr id="12" name="Freeform 4">
              <a:extLst>
                <a:ext uri="{FF2B5EF4-FFF2-40B4-BE49-F238E27FC236}">
                  <a16:creationId xmlns:a16="http://schemas.microsoft.com/office/drawing/2014/main" id="{AA36E250-914B-0D52-5926-C6077AE0C79C}"/>
                </a:ext>
              </a:extLst>
            </p:cNvPr>
            <p:cNvSpPr/>
            <p:nvPr/>
          </p:nvSpPr>
          <p:spPr>
            <a:xfrm>
              <a:off x="4539250" y="4063374"/>
              <a:ext cx="3086859" cy="818045"/>
            </a:xfrm>
            <a:custGeom>
              <a:avLst/>
              <a:gdLst>
                <a:gd name="connsiteX0" fmla="*/ 0 w 2286000"/>
                <a:gd name="connsiteY0" fmla="*/ 188148 h 752593"/>
                <a:gd name="connsiteX1" fmla="*/ 432740 w 2286000"/>
                <a:gd name="connsiteY1" fmla="*/ 112889 h 752593"/>
                <a:gd name="connsiteX2" fmla="*/ 1053629 w 2286000"/>
                <a:gd name="connsiteY2" fmla="*/ 291630 h 752593"/>
                <a:gd name="connsiteX3" fmla="*/ 1420518 w 2286000"/>
                <a:gd name="connsiteY3" fmla="*/ 319852 h 752593"/>
                <a:gd name="connsiteX4" fmla="*/ 1665111 w 2286000"/>
                <a:gd name="connsiteY4" fmla="*/ 611482 h 752593"/>
                <a:gd name="connsiteX5" fmla="*/ 2003777 w 2286000"/>
                <a:gd name="connsiteY5" fmla="*/ 395111 h 752593"/>
                <a:gd name="connsiteX6" fmla="*/ 2144888 w 2286000"/>
                <a:gd name="connsiteY6" fmla="*/ 112889 h 752593"/>
                <a:gd name="connsiteX7" fmla="*/ 2276592 w 2286000"/>
                <a:gd name="connsiteY7" fmla="*/ 0 h 752593"/>
                <a:gd name="connsiteX8" fmla="*/ 2286000 w 2286000"/>
                <a:gd name="connsiteY8" fmla="*/ 159926 h 752593"/>
                <a:gd name="connsiteX9" fmla="*/ 2116666 w 2286000"/>
                <a:gd name="connsiteY9" fmla="*/ 470371 h 752593"/>
                <a:gd name="connsiteX10" fmla="*/ 2013185 w 2286000"/>
                <a:gd name="connsiteY10" fmla="*/ 752593 h 752593"/>
                <a:gd name="connsiteX11" fmla="*/ 1749777 w 2286000"/>
                <a:gd name="connsiteY11" fmla="*/ 714963 h 752593"/>
                <a:gd name="connsiteX12" fmla="*/ 1345259 w 2286000"/>
                <a:gd name="connsiteY12" fmla="*/ 583260 h 752593"/>
                <a:gd name="connsiteX13" fmla="*/ 912518 w 2286000"/>
                <a:gd name="connsiteY13" fmla="*/ 366889 h 752593"/>
                <a:gd name="connsiteX14" fmla="*/ 385703 w 2286000"/>
                <a:gd name="connsiteY14" fmla="*/ 244593 h 752593"/>
                <a:gd name="connsiteX15" fmla="*/ 0 w 2286000"/>
                <a:gd name="connsiteY15" fmla="*/ 188148 h 752593"/>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611482 h 782227"/>
                <a:gd name="connsiteX5" fmla="*/ 2003777 w 2286000"/>
                <a:gd name="connsiteY5" fmla="*/ 395111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611482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611482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569149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569149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830210 w 2286000"/>
                <a:gd name="connsiteY11" fmla="*/ 693797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75259 h 669338"/>
                <a:gd name="connsiteX1" fmla="*/ 432740 w 2286000"/>
                <a:gd name="connsiteY1" fmla="*/ 0 h 669338"/>
                <a:gd name="connsiteX2" fmla="*/ 1053629 w 2286000"/>
                <a:gd name="connsiteY2" fmla="*/ 178741 h 669338"/>
                <a:gd name="connsiteX3" fmla="*/ 1420518 w 2286000"/>
                <a:gd name="connsiteY3" fmla="*/ 206963 h 669338"/>
                <a:gd name="connsiteX4" fmla="*/ 1665111 w 2286000"/>
                <a:gd name="connsiteY4" fmla="*/ 456260 h 669338"/>
                <a:gd name="connsiteX5" fmla="*/ 2008010 w 2286000"/>
                <a:gd name="connsiteY5" fmla="*/ 341489 h 669338"/>
                <a:gd name="connsiteX6" fmla="*/ 2144888 w 2286000"/>
                <a:gd name="connsiteY6" fmla="*/ 0 h 669338"/>
                <a:gd name="connsiteX7" fmla="*/ 2286000 w 2286000"/>
                <a:gd name="connsiteY7" fmla="*/ 47037 h 669338"/>
                <a:gd name="connsiteX8" fmla="*/ 2116666 w 2286000"/>
                <a:gd name="connsiteY8" fmla="*/ 357482 h 669338"/>
                <a:gd name="connsiteX9" fmla="*/ 1987785 w 2286000"/>
                <a:gd name="connsiteY9" fmla="*/ 669338 h 669338"/>
                <a:gd name="connsiteX10" fmla="*/ 1830210 w 2286000"/>
                <a:gd name="connsiteY10" fmla="*/ 580908 h 669338"/>
                <a:gd name="connsiteX11" fmla="*/ 1345259 w 2286000"/>
                <a:gd name="connsiteY11" fmla="*/ 470371 h 669338"/>
                <a:gd name="connsiteX12" fmla="*/ 912518 w 2286000"/>
                <a:gd name="connsiteY12" fmla="*/ 254000 h 669338"/>
                <a:gd name="connsiteX13" fmla="*/ 385703 w 2286000"/>
                <a:gd name="connsiteY13" fmla="*/ 131704 h 669338"/>
                <a:gd name="connsiteX14" fmla="*/ 0 w 2286000"/>
                <a:gd name="connsiteY14" fmla="*/ 75259 h 669338"/>
                <a:gd name="connsiteX0" fmla="*/ 0 w 2286000"/>
                <a:gd name="connsiteY0" fmla="*/ 75259 h 669338"/>
                <a:gd name="connsiteX1" fmla="*/ 432740 w 2286000"/>
                <a:gd name="connsiteY1" fmla="*/ 0 h 669338"/>
                <a:gd name="connsiteX2" fmla="*/ 1053629 w 2286000"/>
                <a:gd name="connsiteY2" fmla="*/ 178741 h 669338"/>
                <a:gd name="connsiteX3" fmla="*/ 1420518 w 2286000"/>
                <a:gd name="connsiteY3" fmla="*/ 206963 h 669338"/>
                <a:gd name="connsiteX4" fmla="*/ 1665111 w 2286000"/>
                <a:gd name="connsiteY4" fmla="*/ 456260 h 669338"/>
                <a:gd name="connsiteX5" fmla="*/ 2008010 w 2286000"/>
                <a:gd name="connsiteY5" fmla="*/ 341489 h 669338"/>
                <a:gd name="connsiteX6" fmla="*/ 2286000 w 2286000"/>
                <a:gd name="connsiteY6" fmla="*/ 47037 h 669338"/>
                <a:gd name="connsiteX7" fmla="*/ 2116666 w 2286000"/>
                <a:gd name="connsiteY7" fmla="*/ 357482 h 669338"/>
                <a:gd name="connsiteX8" fmla="*/ 1987785 w 2286000"/>
                <a:gd name="connsiteY8" fmla="*/ 669338 h 669338"/>
                <a:gd name="connsiteX9" fmla="*/ 1830210 w 2286000"/>
                <a:gd name="connsiteY9" fmla="*/ 580908 h 669338"/>
                <a:gd name="connsiteX10" fmla="*/ 1345259 w 2286000"/>
                <a:gd name="connsiteY10" fmla="*/ 470371 h 669338"/>
                <a:gd name="connsiteX11" fmla="*/ 912518 w 2286000"/>
                <a:gd name="connsiteY11" fmla="*/ 254000 h 669338"/>
                <a:gd name="connsiteX12" fmla="*/ 385703 w 2286000"/>
                <a:gd name="connsiteY12" fmla="*/ 131704 h 669338"/>
                <a:gd name="connsiteX13" fmla="*/ 0 w 2286000"/>
                <a:gd name="connsiteY13" fmla="*/ 75259 h 669338"/>
                <a:gd name="connsiteX0" fmla="*/ 0 w 2116666"/>
                <a:gd name="connsiteY0" fmla="*/ 75259 h 669338"/>
                <a:gd name="connsiteX1" fmla="*/ 432740 w 2116666"/>
                <a:gd name="connsiteY1" fmla="*/ 0 h 669338"/>
                <a:gd name="connsiteX2" fmla="*/ 1053629 w 2116666"/>
                <a:gd name="connsiteY2" fmla="*/ 178741 h 669338"/>
                <a:gd name="connsiteX3" fmla="*/ 1420518 w 2116666"/>
                <a:gd name="connsiteY3" fmla="*/ 206963 h 669338"/>
                <a:gd name="connsiteX4" fmla="*/ 1665111 w 2116666"/>
                <a:gd name="connsiteY4" fmla="*/ 456260 h 669338"/>
                <a:gd name="connsiteX5" fmla="*/ 2008010 w 2116666"/>
                <a:gd name="connsiteY5" fmla="*/ 341489 h 669338"/>
                <a:gd name="connsiteX6" fmla="*/ 2116666 w 2116666"/>
                <a:gd name="connsiteY6" fmla="*/ 357482 h 669338"/>
                <a:gd name="connsiteX7" fmla="*/ 1987785 w 2116666"/>
                <a:gd name="connsiteY7" fmla="*/ 669338 h 669338"/>
                <a:gd name="connsiteX8" fmla="*/ 1830210 w 2116666"/>
                <a:gd name="connsiteY8" fmla="*/ 580908 h 669338"/>
                <a:gd name="connsiteX9" fmla="*/ 1345259 w 2116666"/>
                <a:gd name="connsiteY9" fmla="*/ 470371 h 669338"/>
                <a:gd name="connsiteX10" fmla="*/ 912518 w 2116666"/>
                <a:gd name="connsiteY10" fmla="*/ 254000 h 669338"/>
                <a:gd name="connsiteX11" fmla="*/ 385703 w 2116666"/>
                <a:gd name="connsiteY11" fmla="*/ 131704 h 669338"/>
                <a:gd name="connsiteX12" fmla="*/ 0 w 2116666"/>
                <a:gd name="connsiteY12" fmla="*/ 75259 h 669338"/>
                <a:gd name="connsiteX0" fmla="*/ 0 w 2008010"/>
                <a:gd name="connsiteY0" fmla="*/ 75259 h 669338"/>
                <a:gd name="connsiteX1" fmla="*/ 432740 w 2008010"/>
                <a:gd name="connsiteY1" fmla="*/ 0 h 669338"/>
                <a:gd name="connsiteX2" fmla="*/ 1053629 w 2008010"/>
                <a:gd name="connsiteY2" fmla="*/ 178741 h 669338"/>
                <a:gd name="connsiteX3" fmla="*/ 1420518 w 2008010"/>
                <a:gd name="connsiteY3" fmla="*/ 206963 h 669338"/>
                <a:gd name="connsiteX4" fmla="*/ 1665111 w 2008010"/>
                <a:gd name="connsiteY4" fmla="*/ 456260 h 669338"/>
                <a:gd name="connsiteX5" fmla="*/ 2008010 w 2008010"/>
                <a:gd name="connsiteY5" fmla="*/ 341489 h 669338"/>
                <a:gd name="connsiteX6" fmla="*/ 1998133 w 2008010"/>
                <a:gd name="connsiteY6" fmla="*/ 518349 h 669338"/>
                <a:gd name="connsiteX7" fmla="*/ 1987785 w 2008010"/>
                <a:gd name="connsiteY7" fmla="*/ 669338 h 669338"/>
                <a:gd name="connsiteX8" fmla="*/ 1830210 w 2008010"/>
                <a:gd name="connsiteY8" fmla="*/ 580908 h 669338"/>
                <a:gd name="connsiteX9" fmla="*/ 1345259 w 2008010"/>
                <a:gd name="connsiteY9" fmla="*/ 470371 h 669338"/>
                <a:gd name="connsiteX10" fmla="*/ 912518 w 2008010"/>
                <a:gd name="connsiteY10" fmla="*/ 254000 h 669338"/>
                <a:gd name="connsiteX11" fmla="*/ 385703 w 2008010"/>
                <a:gd name="connsiteY11" fmla="*/ 131704 h 669338"/>
                <a:gd name="connsiteX12" fmla="*/ 0 w 2008010"/>
                <a:gd name="connsiteY12" fmla="*/ 75259 h 669338"/>
                <a:gd name="connsiteX0" fmla="*/ 0 w 2008010"/>
                <a:gd name="connsiteY0" fmla="*/ 223966 h 818045"/>
                <a:gd name="connsiteX1" fmla="*/ 432740 w 2008010"/>
                <a:gd name="connsiteY1" fmla="*/ 148707 h 818045"/>
                <a:gd name="connsiteX2" fmla="*/ 373688 w 2008010"/>
                <a:gd name="connsiteY2" fmla="*/ 26 h 818045"/>
                <a:gd name="connsiteX3" fmla="*/ 1053629 w 2008010"/>
                <a:gd name="connsiteY3" fmla="*/ 327448 h 818045"/>
                <a:gd name="connsiteX4" fmla="*/ 1420518 w 2008010"/>
                <a:gd name="connsiteY4" fmla="*/ 355670 h 818045"/>
                <a:gd name="connsiteX5" fmla="*/ 1665111 w 2008010"/>
                <a:gd name="connsiteY5" fmla="*/ 604967 h 818045"/>
                <a:gd name="connsiteX6" fmla="*/ 2008010 w 2008010"/>
                <a:gd name="connsiteY6" fmla="*/ 490196 h 818045"/>
                <a:gd name="connsiteX7" fmla="*/ 1998133 w 2008010"/>
                <a:gd name="connsiteY7" fmla="*/ 667056 h 818045"/>
                <a:gd name="connsiteX8" fmla="*/ 1987785 w 2008010"/>
                <a:gd name="connsiteY8" fmla="*/ 818045 h 818045"/>
                <a:gd name="connsiteX9" fmla="*/ 1830210 w 2008010"/>
                <a:gd name="connsiteY9" fmla="*/ 729615 h 818045"/>
                <a:gd name="connsiteX10" fmla="*/ 1345259 w 2008010"/>
                <a:gd name="connsiteY10" fmla="*/ 619078 h 818045"/>
                <a:gd name="connsiteX11" fmla="*/ 912518 w 2008010"/>
                <a:gd name="connsiteY11" fmla="*/ 402707 h 818045"/>
                <a:gd name="connsiteX12" fmla="*/ 385703 w 2008010"/>
                <a:gd name="connsiteY12" fmla="*/ 280411 h 818045"/>
                <a:gd name="connsiteX13" fmla="*/ 0 w 2008010"/>
                <a:gd name="connsiteY13" fmla="*/ 223966 h 818045"/>
                <a:gd name="connsiteX0" fmla="*/ 0 w 2008010"/>
                <a:gd name="connsiteY0" fmla="*/ 223966 h 818045"/>
                <a:gd name="connsiteX1" fmla="*/ 432740 w 2008010"/>
                <a:gd name="connsiteY1" fmla="*/ 148707 h 818045"/>
                <a:gd name="connsiteX2" fmla="*/ 373688 w 2008010"/>
                <a:gd name="connsiteY2" fmla="*/ 26 h 818045"/>
                <a:gd name="connsiteX3" fmla="*/ 974836 w 2008010"/>
                <a:gd name="connsiteY3" fmla="*/ 126487 h 818045"/>
                <a:gd name="connsiteX4" fmla="*/ 1053629 w 2008010"/>
                <a:gd name="connsiteY4" fmla="*/ 327448 h 818045"/>
                <a:gd name="connsiteX5" fmla="*/ 1420518 w 2008010"/>
                <a:gd name="connsiteY5" fmla="*/ 355670 h 818045"/>
                <a:gd name="connsiteX6" fmla="*/ 1665111 w 2008010"/>
                <a:gd name="connsiteY6" fmla="*/ 604967 h 818045"/>
                <a:gd name="connsiteX7" fmla="*/ 2008010 w 2008010"/>
                <a:gd name="connsiteY7" fmla="*/ 490196 h 818045"/>
                <a:gd name="connsiteX8" fmla="*/ 1998133 w 2008010"/>
                <a:gd name="connsiteY8" fmla="*/ 667056 h 818045"/>
                <a:gd name="connsiteX9" fmla="*/ 1987785 w 2008010"/>
                <a:gd name="connsiteY9" fmla="*/ 818045 h 818045"/>
                <a:gd name="connsiteX10" fmla="*/ 1830210 w 2008010"/>
                <a:gd name="connsiteY10" fmla="*/ 729615 h 818045"/>
                <a:gd name="connsiteX11" fmla="*/ 1345259 w 2008010"/>
                <a:gd name="connsiteY11" fmla="*/ 619078 h 818045"/>
                <a:gd name="connsiteX12" fmla="*/ 912518 w 2008010"/>
                <a:gd name="connsiteY12" fmla="*/ 402707 h 818045"/>
                <a:gd name="connsiteX13" fmla="*/ 385703 w 2008010"/>
                <a:gd name="connsiteY13" fmla="*/ 280411 h 818045"/>
                <a:gd name="connsiteX14" fmla="*/ 0 w 2008010"/>
                <a:gd name="connsiteY14" fmla="*/ 223966 h 818045"/>
                <a:gd name="connsiteX0" fmla="*/ 0 w 2008010"/>
                <a:gd name="connsiteY0" fmla="*/ 223966 h 818045"/>
                <a:gd name="connsiteX1" fmla="*/ 432740 w 2008010"/>
                <a:gd name="connsiteY1" fmla="*/ 148707 h 818045"/>
                <a:gd name="connsiteX2" fmla="*/ 373688 w 2008010"/>
                <a:gd name="connsiteY2" fmla="*/ 26 h 818045"/>
                <a:gd name="connsiteX3" fmla="*/ 974836 w 2008010"/>
                <a:gd name="connsiteY3" fmla="*/ 126487 h 818045"/>
                <a:gd name="connsiteX4" fmla="*/ 1053629 w 2008010"/>
                <a:gd name="connsiteY4" fmla="*/ 327448 h 818045"/>
                <a:gd name="connsiteX5" fmla="*/ 1420518 w 2008010"/>
                <a:gd name="connsiteY5" fmla="*/ 355670 h 818045"/>
                <a:gd name="connsiteX6" fmla="*/ 1665111 w 2008010"/>
                <a:gd name="connsiteY6" fmla="*/ 604967 h 818045"/>
                <a:gd name="connsiteX7" fmla="*/ 2008010 w 2008010"/>
                <a:gd name="connsiteY7" fmla="*/ 490196 h 818045"/>
                <a:gd name="connsiteX8" fmla="*/ 1998133 w 2008010"/>
                <a:gd name="connsiteY8" fmla="*/ 667056 h 818045"/>
                <a:gd name="connsiteX9" fmla="*/ 1987785 w 2008010"/>
                <a:gd name="connsiteY9" fmla="*/ 818045 h 818045"/>
                <a:gd name="connsiteX10" fmla="*/ 1830210 w 2008010"/>
                <a:gd name="connsiteY10" fmla="*/ 729615 h 818045"/>
                <a:gd name="connsiteX11" fmla="*/ 1345259 w 2008010"/>
                <a:gd name="connsiteY11" fmla="*/ 619078 h 818045"/>
                <a:gd name="connsiteX12" fmla="*/ 912518 w 2008010"/>
                <a:gd name="connsiteY12" fmla="*/ 402707 h 818045"/>
                <a:gd name="connsiteX13" fmla="*/ 385703 w 2008010"/>
                <a:gd name="connsiteY13" fmla="*/ 280411 h 818045"/>
                <a:gd name="connsiteX14" fmla="*/ 0 w 2008010"/>
                <a:gd name="connsiteY14" fmla="*/ 223966 h 818045"/>
                <a:gd name="connsiteX0" fmla="*/ 0 w 2008010"/>
                <a:gd name="connsiteY0" fmla="*/ 223966 h 818045"/>
                <a:gd name="connsiteX1" fmla="*/ 432740 w 2008010"/>
                <a:gd name="connsiteY1" fmla="*/ 148707 h 818045"/>
                <a:gd name="connsiteX2" fmla="*/ 373688 w 2008010"/>
                <a:gd name="connsiteY2" fmla="*/ 26 h 818045"/>
                <a:gd name="connsiteX3" fmla="*/ 974836 w 2008010"/>
                <a:gd name="connsiteY3" fmla="*/ 126487 h 818045"/>
                <a:gd name="connsiteX4" fmla="*/ 1053629 w 2008010"/>
                <a:gd name="connsiteY4" fmla="*/ 327448 h 818045"/>
                <a:gd name="connsiteX5" fmla="*/ 1420518 w 2008010"/>
                <a:gd name="connsiteY5" fmla="*/ 355670 h 818045"/>
                <a:gd name="connsiteX6" fmla="*/ 1665111 w 2008010"/>
                <a:gd name="connsiteY6" fmla="*/ 604967 h 818045"/>
                <a:gd name="connsiteX7" fmla="*/ 2008010 w 2008010"/>
                <a:gd name="connsiteY7" fmla="*/ 490196 h 818045"/>
                <a:gd name="connsiteX8" fmla="*/ 1998133 w 2008010"/>
                <a:gd name="connsiteY8" fmla="*/ 667056 h 818045"/>
                <a:gd name="connsiteX9" fmla="*/ 1987785 w 2008010"/>
                <a:gd name="connsiteY9" fmla="*/ 818045 h 818045"/>
                <a:gd name="connsiteX10" fmla="*/ 1830210 w 2008010"/>
                <a:gd name="connsiteY10" fmla="*/ 729615 h 818045"/>
                <a:gd name="connsiteX11" fmla="*/ 1345259 w 2008010"/>
                <a:gd name="connsiteY11" fmla="*/ 619078 h 818045"/>
                <a:gd name="connsiteX12" fmla="*/ 912518 w 2008010"/>
                <a:gd name="connsiteY12" fmla="*/ 402707 h 818045"/>
                <a:gd name="connsiteX13" fmla="*/ 385703 w 2008010"/>
                <a:gd name="connsiteY13" fmla="*/ 280411 h 818045"/>
                <a:gd name="connsiteX14" fmla="*/ 0 w 2008010"/>
                <a:gd name="connsiteY14" fmla="*/ 223966 h 818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8010" h="818045">
                  <a:moveTo>
                    <a:pt x="0" y="223966"/>
                  </a:moveTo>
                  <a:lnTo>
                    <a:pt x="432740" y="148707"/>
                  </a:lnTo>
                  <a:cubicBezTo>
                    <a:pt x="442586" y="151028"/>
                    <a:pt x="363842" y="-2295"/>
                    <a:pt x="373688" y="26"/>
                  </a:cubicBezTo>
                  <a:cubicBezTo>
                    <a:pt x="575448" y="42769"/>
                    <a:pt x="748496" y="68630"/>
                    <a:pt x="974836" y="126487"/>
                  </a:cubicBezTo>
                  <a:lnTo>
                    <a:pt x="1053629" y="327448"/>
                  </a:lnTo>
                  <a:lnTo>
                    <a:pt x="1420518" y="355670"/>
                  </a:lnTo>
                  <a:lnTo>
                    <a:pt x="1665111" y="604967"/>
                  </a:lnTo>
                  <a:cubicBezTo>
                    <a:pt x="1779411" y="552599"/>
                    <a:pt x="1889477" y="495997"/>
                    <a:pt x="2008010" y="490196"/>
                  </a:cubicBezTo>
                  <a:lnTo>
                    <a:pt x="1998133" y="667056"/>
                  </a:lnTo>
                  <a:lnTo>
                    <a:pt x="1987785" y="818045"/>
                  </a:lnTo>
                  <a:lnTo>
                    <a:pt x="1830210" y="729615"/>
                  </a:lnTo>
                  <a:lnTo>
                    <a:pt x="1345259" y="619078"/>
                  </a:lnTo>
                  <a:lnTo>
                    <a:pt x="912518" y="402707"/>
                  </a:lnTo>
                  <a:lnTo>
                    <a:pt x="385703" y="280411"/>
                  </a:lnTo>
                  <a:lnTo>
                    <a:pt x="0" y="223966"/>
                  </a:lnTo>
                  <a:close/>
                </a:path>
              </a:pathLst>
            </a:custGeom>
            <a:blipFill rotWithShape="1">
              <a:blip r:embed="rId3"/>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Garamond" panose="02020404030301010803" pitchFamily="18" charset="0"/>
              </a:endParaRPr>
            </a:p>
          </p:txBody>
        </p:sp>
        <p:sp>
          <p:nvSpPr>
            <p:cNvPr id="13" name="Freeform 5">
              <a:extLst>
                <a:ext uri="{FF2B5EF4-FFF2-40B4-BE49-F238E27FC236}">
                  <a16:creationId xmlns:a16="http://schemas.microsoft.com/office/drawing/2014/main" id="{D8215C9E-A8B5-196E-AABD-498BA039E330}"/>
                </a:ext>
              </a:extLst>
            </p:cNvPr>
            <p:cNvSpPr/>
            <p:nvPr/>
          </p:nvSpPr>
          <p:spPr>
            <a:xfrm>
              <a:off x="7609177" y="4206554"/>
              <a:ext cx="560573" cy="654638"/>
            </a:xfrm>
            <a:custGeom>
              <a:avLst/>
              <a:gdLst>
                <a:gd name="connsiteX0" fmla="*/ 21166 w 287866"/>
                <a:gd name="connsiteY0" fmla="*/ 194733 h 491066"/>
                <a:gd name="connsiteX1" fmla="*/ 182033 w 287866"/>
                <a:gd name="connsiteY1" fmla="*/ 122766 h 491066"/>
                <a:gd name="connsiteX2" fmla="*/ 287866 w 287866"/>
                <a:gd name="connsiteY2" fmla="*/ 0 h 491066"/>
                <a:gd name="connsiteX3" fmla="*/ 254000 w 287866"/>
                <a:gd name="connsiteY3" fmla="*/ 160866 h 491066"/>
                <a:gd name="connsiteX4" fmla="*/ 131233 w 287866"/>
                <a:gd name="connsiteY4" fmla="*/ 338666 h 491066"/>
                <a:gd name="connsiteX5" fmla="*/ 55033 w 287866"/>
                <a:gd name="connsiteY5" fmla="*/ 469900 h 491066"/>
                <a:gd name="connsiteX6" fmla="*/ 0 w 287866"/>
                <a:gd name="connsiteY6" fmla="*/ 491066 h 491066"/>
                <a:gd name="connsiteX0" fmla="*/ 21166 w 287866"/>
                <a:gd name="connsiteY0" fmla="*/ 194733 h 491066"/>
                <a:gd name="connsiteX1" fmla="*/ 162270 w 287866"/>
                <a:gd name="connsiteY1" fmla="*/ 26547 h 491066"/>
                <a:gd name="connsiteX2" fmla="*/ 287866 w 287866"/>
                <a:gd name="connsiteY2" fmla="*/ 0 h 491066"/>
                <a:gd name="connsiteX3" fmla="*/ 254000 w 287866"/>
                <a:gd name="connsiteY3" fmla="*/ 160866 h 491066"/>
                <a:gd name="connsiteX4" fmla="*/ 131233 w 287866"/>
                <a:gd name="connsiteY4" fmla="*/ 338666 h 491066"/>
                <a:gd name="connsiteX5" fmla="*/ 55033 w 287866"/>
                <a:gd name="connsiteY5" fmla="*/ 469900 h 491066"/>
                <a:gd name="connsiteX6" fmla="*/ 0 w 287866"/>
                <a:gd name="connsiteY6" fmla="*/ 491066 h 491066"/>
                <a:gd name="connsiteX0" fmla="*/ 21166 w 287866"/>
                <a:gd name="connsiteY0" fmla="*/ 358305 h 654638"/>
                <a:gd name="connsiteX1" fmla="*/ 162270 w 287866"/>
                <a:gd name="connsiteY1" fmla="*/ 190119 h 654638"/>
                <a:gd name="connsiteX2" fmla="*/ 287866 w 287866"/>
                <a:gd name="connsiteY2" fmla="*/ 0 h 654638"/>
                <a:gd name="connsiteX3" fmla="*/ 254000 w 287866"/>
                <a:gd name="connsiteY3" fmla="*/ 324438 h 654638"/>
                <a:gd name="connsiteX4" fmla="*/ 131233 w 287866"/>
                <a:gd name="connsiteY4" fmla="*/ 502238 h 654638"/>
                <a:gd name="connsiteX5" fmla="*/ 55033 w 287866"/>
                <a:gd name="connsiteY5" fmla="*/ 633472 h 654638"/>
                <a:gd name="connsiteX6" fmla="*/ 0 w 287866"/>
                <a:gd name="connsiteY6" fmla="*/ 654638 h 654638"/>
                <a:gd name="connsiteX0" fmla="*/ 21166 w 287866"/>
                <a:gd name="connsiteY0" fmla="*/ 358305 h 654638"/>
                <a:gd name="connsiteX1" fmla="*/ 162270 w 287866"/>
                <a:gd name="connsiteY1" fmla="*/ 190119 h 654638"/>
                <a:gd name="connsiteX2" fmla="*/ 287866 w 287866"/>
                <a:gd name="connsiteY2" fmla="*/ 0 h 654638"/>
                <a:gd name="connsiteX3" fmla="*/ 221061 w 287866"/>
                <a:gd name="connsiteY3" fmla="*/ 276329 h 654638"/>
                <a:gd name="connsiteX4" fmla="*/ 131233 w 287866"/>
                <a:gd name="connsiteY4" fmla="*/ 502238 h 654638"/>
                <a:gd name="connsiteX5" fmla="*/ 55033 w 287866"/>
                <a:gd name="connsiteY5" fmla="*/ 633472 h 654638"/>
                <a:gd name="connsiteX6" fmla="*/ 0 w 287866"/>
                <a:gd name="connsiteY6" fmla="*/ 654638 h 654638"/>
                <a:gd name="connsiteX0" fmla="*/ 21166 w 287866"/>
                <a:gd name="connsiteY0" fmla="*/ 358305 h 654638"/>
                <a:gd name="connsiteX1" fmla="*/ 162270 w 287866"/>
                <a:gd name="connsiteY1" fmla="*/ 190119 h 654638"/>
                <a:gd name="connsiteX2" fmla="*/ 287866 w 287866"/>
                <a:gd name="connsiteY2" fmla="*/ 0 h 654638"/>
                <a:gd name="connsiteX3" fmla="*/ 221061 w 287866"/>
                <a:gd name="connsiteY3" fmla="*/ 276329 h 654638"/>
                <a:gd name="connsiteX4" fmla="*/ 124646 w 287866"/>
                <a:gd name="connsiteY4" fmla="*/ 444506 h 654638"/>
                <a:gd name="connsiteX5" fmla="*/ 55033 w 287866"/>
                <a:gd name="connsiteY5" fmla="*/ 633472 h 654638"/>
                <a:gd name="connsiteX6" fmla="*/ 0 w 287866"/>
                <a:gd name="connsiteY6" fmla="*/ 654638 h 65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866" h="654638">
                  <a:moveTo>
                    <a:pt x="21166" y="358305"/>
                  </a:moveTo>
                  <a:lnTo>
                    <a:pt x="162270" y="190119"/>
                  </a:lnTo>
                  <a:lnTo>
                    <a:pt x="287866" y="0"/>
                  </a:lnTo>
                  <a:lnTo>
                    <a:pt x="221061" y="276329"/>
                  </a:lnTo>
                  <a:lnTo>
                    <a:pt x="124646" y="444506"/>
                  </a:lnTo>
                  <a:lnTo>
                    <a:pt x="55033" y="633472"/>
                  </a:lnTo>
                  <a:lnTo>
                    <a:pt x="0" y="654638"/>
                  </a:lnTo>
                </a:path>
              </a:pathLst>
            </a:custGeom>
            <a:blipFill rotWithShape="1">
              <a:blip r:embed="rId3">
                <a:alphaModFix amt="50000"/>
              </a:blip>
              <a:tile tx="0" ty="0" sx="100000" sy="100000" flip="none" algn="tl"/>
            </a:blip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Garamond" panose="02020404030301010803" pitchFamily="18" charset="0"/>
              </a:endParaRPr>
            </a:p>
          </p:txBody>
        </p:sp>
        <p:sp>
          <p:nvSpPr>
            <p:cNvPr id="14" name="Freeform 10">
              <a:extLst>
                <a:ext uri="{FF2B5EF4-FFF2-40B4-BE49-F238E27FC236}">
                  <a16:creationId xmlns:a16="http://schemas.microsoft.com/office/drawing/2014/main" id="{40BB5450-921D-7A73-DFB1-3FB51CC7362B}"/>
                </a:ext>
              </a:extLst>
            </p:cNvPr>
            <p:cNvSpPr/>
            <p:nvPr/>
          </p:nvSpPr>
          <p:spPr>
            <a:xfrm>
              <a:off x="2012015" y="3334552"/>
              <a:ext cx="5272563" cy="721641"/>
            </a:xfrm>
            <a:custGeom>
              <a:avLst/>
              <a:gdLst>
                <a:gd name="connsiteX0" fmla="*/ 0 w 3425241"/>
                <a:gd name="connsiteY0" fmla="*/ 0 h 586935"/>
                <a:gd name="connsiteX1" fmla="*/ 702367 w 3425241"/>
                <a:gd name="connsiteY1" fmla="*/ 105840 h 586935"/>
                <a:gd name="connsiteX2" fmla="*/ 1241169 w 3425241"/>
                <a:gd name="connsiteY2" fmla="*/ 250169 h 586935"/>
                <a:gd name="connsiteX3" fmla="*/ 1645270 w 3425241"/>
                <a:gd name="connsiteY3" fmla="*/ 269412 h 586935"/>
                <a:gd name="connsiteX4" fmla="*/ 2386123 w 3425241"/>
                <a:gd name="connsiteY4" fmla="*/ 356009 h 586935"/>
                <a:gd name="connsiteX5" fmla="*/ 2588174 w 3425241"/>
                <a:gd name="connsiteY5" fmla="*/ 471472 h 586935"/>
                <a:gd name="connsiteX6" fmla="*/ 3425241 w 3425241"/>
                <a:gd name="connsiteY6" fmla="*/ 586935 h 586935"/>
                <a:gd name="connsiteX7" fmla="*/ 3425241 w 3425241"/>
                <a:gd name="connsiteY7" fmla="*/ 586935 h 586935"/>
                <a:gd name="connsiteX8" fmla="*/ 3425241 w 3425241"/>
                <a:gd name="connsiteY8" fmla="*/ 586935 h 5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5241" h="586935">
                  <a:moveTo>
                    <a:pt x="0" y="0"/>
                  </a:moveTo>
                  <a:cubicBezTo>
                    <a:pt x="247753" y="32072"/>
                    <a:pt x="495506" y="64145"/>
                    <a:pt x="702367" y="105840"/>
                  </a:cubicBezTo>
                  <a:cubicBezTo>
                    <a:pt x="909229" y="147535"/>
                    <a:pt x="1084019" y="222907"/>
                    <a:pt x="1241169" y="250169"/>
                  </a:cubicBezTo>
                  <a:cubicBezTo>
                    <a:pt x="1398319" y="277431"/>
                    <a:pt x="1454444" y="251772"/>
                    <a:pt x="1645270" y="269412"/>
                  </a:cubicBezTo>
                  <a:cubicBezTo>
                    <a:pt x="1836096" y="287052"/>
                    <a:pt x="2228972" y="322332"/>
                    <a:pt x="2386123" y="356009"/>
                  </a:cubicBezTo>
                  <a:cubicBezTo>
                    <a:pt x="2543274" y="389686"/>
                    <a:pt x="2414988" y="432984"/>
                    <a:pt x="2588174" y="471472"/>
                  </a:cubicBezTo>
                  <a:cubicBezTo>
                    <a:pt x="2761360" y="509960"/>
                    <a:pt x="3425241" y="586935"/>
                    <a:pt x="3425241" y="586935"/>
                  </a:cubicBezTo>
                  <a:lnTo>
                    <a:pt x="3425241" y="586935"/>
                  </a:lnTo>
                  <a:lnTo>
                    <a:pt x="3425241" y="586935"/>
                  </a:lnTo>
                </a:path>
              </a:pathLst>
            </a:custGeom>
            <a:ln w="57150" cmpd="sng">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Garamond" panose="02020404030301010803" pitchFamily="18" charset="0"/>
              </a:endParaRPr>
            </a:p>
          </p:txBody>
        </p:sp>
        <p:sp>
          <p:nvSpPr>
            <p:cNvPr id="15" name="Freeform 11">
              <a:extLst>
                <a:ext uri="{FF2B5EF4-FFF2-40B4-BE49-F238E27FC236}">
                  <a16:creationId xmlns:a16="http://schemas.microsoft.com/office/drawing/2014/main" id="{08B39C45-33E5-77D8-6654-D49C7C84C29F}"/>
                </a:ext>
              </a:extLst>
            </p:cNvPr>
            <p:cNvSpPr/>
            <p:nvPr/>
          </p:nvSpPr>
          <p:spPr>
            <a:xfrm>
              <a:off x="2394807" y="3159804"/>
              <a:ext cx="5377255" cy="689585"/>
            </a:xfrm>
            <a:custGeom>
              <a:avLst/>
              <a:gdLst>
                <a:gd name="connsiteX0" fmla="*/ 0 w 3425241"/>
                <a:gd name="connsiteY0" fmla="*/ 0 h 586935"/>
                <a:gd name="connsiteX1" fmla="*/ 702367 w 3425241"/>
                <a:gd name="connsiteY1" fmla="*/ 105840 h 586935"/>
                <a:gd name="connsiteX2" fmla="*/ 1241169 w 3425241"/>
                <a:gd name="connsiteY2" fmla="*/ 250169 h 586935"/>
                <a:gd name="connsiteX3" fmla="*/ 1645270 w 3425241"/>
                <a:gd name="connsiteY3" fmla="*/ 269412 h 586935"/>
                <a:gd name="connsiteX4" fmla="*/ 2386123 w 3425241"/>
                <a:gd name="connsiteY4" fmla="*/ 356009 h 586935"/>
                <a:gd name="connsiteX5" fmla="*/ 2588174 w 3425241"/>
                <a:gd name="connsiteY5" fmla="*/ 471472 h 586935"/>
                <a:gd name="connsiteX6" fmla="*/ 3425241 w 3425241"/>
                <a:gd name="connsiteY6" fmla="*/ 586935 h 586935"/>
                <a:gd name="connsiteX7" fmla="*/ 3425241 w 3425241"/>
                <a:gd name="connsiteY7" fmla="*/ 586935 h 586935"/>
                <a:gd name="connsiteX8" fmla="*/ 3425241 w 3425241"/>
                <a:gd name="connsiteY8" fmla="*/ 586935 h 5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5241" h="586935">
                  <a:moveTo>
                    <a:pt x="0" y="0"/>
                  </a:moveTo>
                  <a:cubicBezTo>
                    <a:pt x="247753" y="32072"/>
                    <a:pt x="495506" y="64145"/>
                    <a:pt x="702367" y="105840"/>
                  </a:cubicBezTo>
                  <a:cubicBezTo>
                    <a:pt x="909229" y="147535"/>
                    <a:pt x="1084019" y="222907"/>
                    <a:pt x="1241169" y="250169"/>
                  </a:cubicBezTo>
                  <a:cubicBezTo>
                    <a:pt x="1398319" y="277431"/>
                    <a:pt x="1454444" y="251772"/>
                    <a:pt x="1645270" y="269412"/>
                  </a:cubicBezTo>
                  <a:cubicBezTo>
                    <a:pt x="1836096" y="287052"/>
                    <a:pt x="2228972" y="322332"/>
                    <a:pt x="2386123" y="356009"/>
                  </a:cubicBezTo>
                  <a:cubicBezTo>
                    <a:pt x="2543274" y="389686"/>
                    <a:pt x="2414988" y="432984"/>
                    <a:pt x="2588174" y="471472"/>
                  </a:cubicBezTo>
                  <a:cubicBezTo>
                    <a:pt x="2761360" y="509960"/>
                    <a:pt x="3425241" y="586935"/>
                    <a:pt x="3425241" y="586935"/>
                  </a:cubicBezTo>
                  <a:lnTo>
                    <a:pt x="3425241" y="586935"/>
                  </a:lnTo>
                  <a:lnTo>
                    <a:pt x="3425241" y="586935"/>
                  </a:lnTo>
                </a:path>
              </a:pathLst>
            </a:custGeom>
            <a:ln w="57150" cmpd="sng">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Garamond" panose="02020404030301010803" pitchFamily="18" charset="0"/>
              </a:endParaRPr>
            </a:p>
          </p:txBody>
        </p:sp>
        <p:sp>
          <p:nvSpPr>
            <p:cNvPr id="16" name="TextBox 15">
              <a:extLst>
                <a:ext uri="{FF2B5EF4-FFF2-40B4-BE49-F238E27FC236}">
                  <a16:creationId xmlns:a16="http://schemas.microsoft.com/office/drawing/2014/main" id="{6C10F47E-6D2F-6ED8-E63B-3458F9A82243}"/>
                </a:ext>
              </a:extLst>
            </p:cNvPr>
            <p:cNvSpPr txBox="1"/>
            <p:nvPr/>
          </p:nvSpPr>
          <p:spPr>
            <a:xfrm>
              <a:off x="82088" y="2510083"/>
              <a:ext cx="2458686" cy="296950"/>
            </a:xfrm>
            <a:prstGeom prst="rect">
              <a:avLst/>
            </a:prstGeom>
            <a:noFill/>
          </p:spPr>
          <p:txBody>
            <a:bodyPr wrap="square" rtlCol="0">
              <a:spAutoFit/>
            </a:bodyPr>
            <a:lstStyle/>
            <a:p>
              <a:pPr algn="r"/>
              <a:r>
                <a:rPr lang="en-US" dirty="0">
                  <a:solidFill>
                    <a:srgbClr val="00B0F0"/>
                  </a:solidFill>
                  <a:latin typeface="Garamond" panose="02020404030301010803" pitchFamily="18" charset="0"/>
                </a:rPr>
                <a:t>H</a:t>
              </a:r>
              <a:r>
                <a:rPr lang="en-US" baseline="-25000" dirty="0">
                  <a:solidFill>
                    <a:srgbClr val="00B0F0"/>
                  </a:solidFill>
                  <a:latin typeface="Garamond" panose="02020404030301010803" pitchFamily="18" charset="0"/>
                </a:rPr>
                <a:t>2</a:t>
              </a:r>
              <a:r>
                <a:rPr lang="en-US" dirty="0">
                  <a:solidFill>
                    <a:srgbClr val="00B0F0"/>
                  </a:solidFill>
                  <a:latin typeface="Garamond" panose="02020404030301010803" pitchFamily="18" charset="0"/>
                </a:rPr>
                <a:t>O/OH Band Strength</a:t>
              </a:r>
            </a:p>
          </p:txBody>
        </p:sp>
        <p:sp>
          <p:nvSpPr>
            <p:cNvPr id="17" name="TextBox 16">
              <a:extLst>
                <a:ext uri="{FF2B5EF4-FFF2-40B4-BE49-F238E27FC236}">
                  <a16:creationId xmlns:a16="http://schemas.microsoft.com/office/drawing/2014/main" id="{B68EEE87-7B00-069D-196D-AEA3C275E3D0}"/>
                </a:ext>
              </a:extLst>
            </p:cNvPr>
            <p:cNvSpPr txBox="1"/>
            <p:nvPr/>
          </p:nvSpPr>
          <p:spPr>
            <a:xfrm rot="597799">
              <a:off x="5385393" y="4636095"/>
              <a:ext cx="1334367" cy="296950"/>
            </a:xfrm>
            <a:prstGeom prst="rect">
              <a:avLst/>
            </a:prstGeom>
            <a:noFill/>
          </p:spPr>
          <p:txBody>
            <a:bodyPr wrap="none" rtlCol="0">
              <a:spAutoFit/>
            </a:bodyPr>
            <a:lstStyle/>
            <a:p>
              <a:r>
                <a:rPr lang="en-US" dirty="0">
                  <a:solidFill>
                    <a:schemeClr val="bg1"/>
                  </a:solidFill>
                  <a:latin typeface="Garamond" panose="02020404030301010803" pitchFamily="18" charset="0"/>
                </a:rPr>
                <a:t>Ice-bearing layer</a:t>
              </a:r>
            </a:p>
          </p:txBody>
        </p:sp>
        <p:sp>
          <p:nvSpPr>
            <p:cNvPr id="18" name="Freeform 20">
              <a:extLst>
                <a:ext uri="{FF2B5EF4-FFF2-40B4-BE49-F238E27FC236}">
                  <a16:creationId xmlns:a16="http://schemas.microsoft.com/office/drawing/2014/main" id="{E7D479BD-32CA-1AE4-8F16-6D67726ACE62}"/>
                </a:ext>
              </a:extLst>
            </p:cNvPr>
            <p:cNvSpPr/>
            <p:nvPr/>
          </p:nvSpPr>
          <p:spPr>
            <a:xfrm>
              <a:off x="3975763" y="3366372"/>
              <a:ext cx="2593324" cy="798749"/>
            </a:xfrm>
            <a:custGeom>
              <a:avLst/>
              <a:gdLst>
                <a:gd name="connsiteX0" fmla="*/ 0 w 2286000"/>
                <a:gd name="connsiteY0" fmla="*/ 188148 h 752593"/>
                <a:gd name="connsiteX1" fmla="*/ 432740 w 2286000"/>
                <a:gd name="connsiteY1" fmla="*/ 112889 h 752593"/>
                <a:gd name="connsiteX2" fmla="*/ 1053629 w 2286000"/>
                <a:gd name="connsiteY2" fmla="*/ 291630 h 752593"/>
                <a:gd name="connsiteX3" fmla="*/ 1420518 w 2286000"/>
                <a:gd name="connsiteY3" fmla="*/ 319852 h 752593"/>
                <a:gd name="connsiteX4" fmla="*/ 1665111 w 2286000"/>
                <a:gd name="connsiteY4" fmla="*/ 611482 h 752593"/>
                <a:gd name="connsiteX5" fmla="*/ 2003777 w 2286000"/>
                <a:gd name="connsiteY5" fmla="*/ 395111 h 752593"/>
                <a:gd name="connsiteX6" fmla="*/ 2144888 w 2286000"/>
                <a:gd name="connsiteY6" fmla="*/ 112889 h 752593"/>
                <a:gd name="connsiteX7" fmla="*/ 2276592 w 2286000"/>
                <a:gd name="connsiteY7" fmla="*/ 0 h 752593"/>
                <a:gd name="connsiteX8" fmla="*/ 2286000 w 2286000"/>
                <a:gd name="connsiteY8" fmla="*/ 159926 h 752593"/>
                <a:gd name="connsiteX9" fmla="*/ 2116666 w 2286000"/>
                <a:gd name="connsiteY9" fmla="*/ 470371 h 752593"/>
                <a:gd name="connsiteX10" fmla="*/ 2013185 w 2286000"/>
                <a:gd name="connsiteY10" fmla="*/ 752593 h 752593"/>
                <a:gd name="connsiteX11" fmla="*/ 1749777 w 2286000"/>
                <a:gd name="connsiteY11" fmla="*/ 714963 h 752593"/>
                <a:gd name="connsiteX12" fmla="*/ 1345259 w 2286000"/>
                <a:gd name="connsiteY12" fmla="*/ 583260 h 752593"/>
                <a:gd name="connsiteX13" fmla="*/ 912518 w 2286000"/>
                <a:gd name="connsiteY13" fmla="*/ 366889 h 752593"/>
                <a:gd name="connsiteX14" fmla="*/ 385703 w 2286000"/>
                <a:gd name="connsiteY14" fmla="*/ 244593 h 752593"/>
                <a:gd name="connsiteX15" fmla="*/ 0 w 2286000"/>
                <a:gd name="connsiteY15" fmla="*/ 188148 h 752593"/>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611482 h 782227"/>
                <a:gd name="connsiteX5" fmla="*/ 2003777 w 2286000"/>
                <a:gd name="connsiteY5" fmla="*/ 395111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611482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611482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569149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749777 w 2286000"/>
                <a:gd name="connsiteY11" fmla="*/ 714963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188148 h 782227"/>
                <a:gd name="connsiteX1" fmla="*/ 432740 w 2286000"/>
                <a:gd name="connsiteY1" fmla="*/ 112889 h 782227"/>
                <a:gd name="connsiteX2" fmla="*/ 1053629 w 2286000"/>
                <a:gd name="connsiteY2" fmla="*/ 291630 h 782227"/>
                <a:gd name="connsiteX3" fmla="*/ 1420518 w 2286000"/>
                <a:gd name="connsiteY3" fmla="*/ 319852 h 782227"/>
                <a:gd name="connsiteX4" fmla="*/ 1665111 w 2286000"/>
                <a:gd name="connsiteY4" fmla="*/ 569149 h 782227"/>
                <a:gd name="connsiteX5" fmla="*/ 2008010 w 2286000"/>
                <a:gd name="connsiteY5" fmla="*/ 454378 h 782227"/>
                <a:gd name="connsiteX6" fmla="*/ 2144888 w 2286000"/>
                <a:gd name="connsiteY6" fmla="*/ 112889 h 782227"/>
                <a:gd name="connsiteX7" fmla="*/ 2276592 w 2286000"/>
                <a:gd name="connsiteY7" fmla="*/ 0 h 782227"/>
                <a:gd name="connsiteX8" fmla="*/ 2286000 w 2286000"/>
                <a:gd name="connsiteY8" fmla="*/ 159926 h 782227"/>
                <a:gd name="connsiteX9" fmla="*/ 2116666 w 2286000"/>
                <a:gd name="connsiteY9" fmla="*/ 470371 h 782227"/>
                <a:gd name="connsiteX10" fmla="*/ 1987785 w 2286000"/>
                <a:gd name="connsiteY10" fmla="*/ 782227 h 782227"/>
                <a:gd name="connsiteX11" fmla="*/ 1830210 w 2286000"/>
                <a:gd name="connsiteY11" fmla="*/ 693797 h 782227"/>
                <a:gd name="connsiteX12" fmla="*/ 1345259 w 2286000"/>
                <a:gd name="connsiteY12" fmla="*/ 583260 h 782227"/>
                <a:gd name="connsiteX13" fmla="*/ 912518 w 2286000"/>
                <a:gd name="connsiteY13" fmla="*/ 366889 h 782227"/>
                <a:gd name="connsiteX14" fmla="*/ 385703 w 2286000"/>
                <a:gd name="connsiteY14" fmla="*/ 244593 h 782227"/>
                <a:gd name="connsiteX15" fmla="*/ 0 w 2286000"/>
                <a:gd name="connsiteY15" fmla="*/ 188148 h 782227"/>
                <a:gd name="connsiteX0" fmla="*/ 0 w 2286000"/>
                <a:gd name="connsiteY0" fmla="*/ 75259 h 669338"/>
                <a:gd name="connsiteX1" fmla="*/ 432740 w 2286000"/>
                <a:gd name="connsiteY1" fmla="*/ 0 h 669338"/>
                <a:gd name="connsiteX2" fmla="*/ 1053629 w 2286000"/>
                <a:gd name="connsiteY2" fmla="*/ 178741 h 669338"/>
                <a:gd name="connsiteX3" fmla="*/ 1420518 w 2286000"/>
                <a:gd name="connsiteY3" fmla="*/ 206963 h 669338"/>
                <a:gd name="connsiteX4" fmla="*/ 1665111 w 2286000"/>
                <a:gd name="connsiteY4" fmla="*/ 456260 h 669338"/>
                <a:gd name="connsiteX5" fmla="*/ 2008010 w 2286000"/>
                <a:gd name="connsiteY5" fmla="*/ 341489 h 669338"/>
                <a:gd name="connsiteX6" fmla="*/ 2144888 w 2286000"/>
                <a:gd name="connsiteY6" fmla="*/ 0 h 669338"/>
                <a:gd name="connsiteX7" fmla="*/ 2286000 w 2286000"/>
                <a:gd name="connsiteY7" fmla="*/ 47037 h 669338"/>
                <a:gd name="connsiteX8" fmla="*/ 2116666 w 2286000"/>
                <a:gd name="connsiteY8" fmla="*/ 357482 h 669338"/>
                <a:gd name="connsiteX9" fmla="*/ 1987785 w 2286000"/>
                <a:gd name="connsiteY9" fmla="*/ 669338 h 669338"/>
                <a:gd name="connsiteX10" fmla="*/ 1830210 w 2286000"/>
                <a:gd name="connsiteY10" fmla="*/ 580908 h 669338"/>
                <a:gd name="connsiteX11" fmla="*/ 1345259 w 2286000"/>
                <a:gd name="connsiteY11" fmla="*/ 470371 h 669338"/>
                <a:gd name="connsiteX12" fmla="*/ 912518 w 2286000"/>
                <a:gd name="connsiteY12" fmla="*/ 254000 h 669338"/>
                <a:gd name="connsiteX13" fmla="*/ 385703 w 2286000"/>
                <a:gd name="connsiteY13" fmla="*/ 131704 h 669338"/>
                <a:gd name="connsiteX14" fmla="*/ 0 w 2286000"/>
                <a:gd name="connsiteY14" fmla="*/ 75259 h 669338"/>
                <a:gd name="connsiteX0" fmla="*/ 0 w 2286000"/>
                <a:gd name="connsiteY0" fmla="*/ 75259 h 669338"/>
                <a:gd name="connsiteX1" fmla="*/ 432740 w 2286000"/>
                <a:gd name="connsiteY1" fmla="*/ 0 h 669338"/>
                <a:gd name="connsiteX2" fmla="*/ 1053629 w 2286000"/>
                <a:gd name="connsiteY2" fmla="*/ 178741 h 669338"/>
                <a:gd name="connsiteX3" fmla="*/ 1420518 w 2286000"/>
                <a:gd name="connsiteY3" fmla="*/ 206963 h 669338"/>
                <a:gd name="connsiteX4" fmla="*/ 1665111 w 2286000"/>
                <a:gd name="connsiteY4" fmla="*/ 456260 h 669338"/>
                <a:gd name="connsiteX5" fmla="*/ 2008010 w 2286000"/>
                <a:gd name="connsiteY5" fmla="*/ 341489 h 669338"/>
                <a:gd name="connsiteX6" fmla="*/ 2286000 w 2286000"/>
                <a:gd name="connsiteY6" fmla="*/ 47037 h 669338"/>
                <a:gd name="connsiteX7" fmla="*/ 2116666 w 2286000"/>
                <a:gd name="connsiteY7" fmla="*/ 357482 h 669338"/>
                <a:gd name="connsiteX8" fmla="*/ 1987785 w 2286000"/>
                <a:gd name="connsiteY8" fmla="*/ 669338 h 669338"/>
                <a:gd name="connsiteX9" fmla="*/ 1830210 w 2286000"/>
                <a:gd name="connsiteY9" fmla="*/ 580908 h 669338"/>
                <a:gd name="connsiteX10" fmla="*/ 1345259 w 2286000"/>
                <a:gd name="connsiteY10" fmla="*/ 470371 h 669338"/>
                <a:gd name="connsiteX11" fmla="*/ 912518 w 2286000"/>
                <a:gd name="connsiteY11" fmla="*/ 254000 h 669338"/>
                <a:gd name="connsiteX12" fmla="*/ 385703 w 2286000"/>
                <a:gd name="connsiteY12" fmla="*/ 131704 h 669338"/>
                <a:gd name="connsiteX13" fmla="*/ 0 w 2286000"/>
                <a:gd name="connsiteY13" fmla="*/ 75259 h 669338"/>
                <a:gd name="connsiteX0" fmla="*/ 0 w 2116666"/>
                <a:gd name="connsiteY0" fmla="*/ 75259 h 669338"/>
                <a:gd name="connsiteX1" fmla="*/ 432740 w 2116666"/>
                <a:gd name="connsiteY1" fmla="*/ 0 h 669338"/>
                <a:gd name="connsiteX2" fmla="*/ 1053629 w 2116666"/>
                <a:gd name="connsiteY2" fmla="*/ 178741 h 669338"/>
                <a:gd name="connsiteX3" fmla="*/ 1420518 w 2116666"/>
                <a:gd name="connsiteY3" fmla="*/ 206963 h 669338"/>
                <a:gd name="connsiteX4" fmla="*/ 1665111 w 2116666"/>
                <a:gd name="connsiteY4" fmla="*/ 456260 h 669338"/>
                <a:gd name="connsiteX5" fmla="*/ 2008010 w 2116666"/>
                <a:gd name="connsiteY5" fmla="*/ 341489 h 669338"/>
                <a:gd name="connsiteX6" fmla="*/ 2116666 w 2116666"/>
                <a:gd name="connsiteY6" fmla="*/ 357482 h 669338"/>
                <a:gd name="connsiteX7" fmla="*/ 1987785 w 2116666"/>
                <a:gd name="connsiteY7" fmla="*/ 669338 h 669338"/>
                <a:gd name="connsiteX8" fmla="*/ 1830210 w 2116666"/>
                <a:gd name="connsiteY8" fmla="*/ 580908 h 669338"/>
                <a:gd name="connsiteX9" fmla="*/ 1345259 w 2116666"/>
                <a:gd name="connsiteY9" fmla="*/ 470371 h 669338"/>
                <a:gd name="connsiteX10" fmla="*/ 912518 w 2116666"/>
                <a:gd name="connsiteY10" fmla="*/ 254000 h 669338"/>
                <a:gd name="connsiteX11" fmla="*/ 385703 w 2116666"/>
                <a:gd name="connsiteY11" fmla="*/ 131704 h 669338"/>
                <a:gd name="connsiteX12" fmla="*/ 0 w 2116666"/>
                <a:gd name="connsiteY12" fmla="*/ 75259 h 669338"/>
                <a:gd name="connsiteX0" fmla="*/ 0 w 2008010"/>
                <a:gd name="connsiteY0" fmla="*/ 75259 h 669338"/>
                <a:gd name="connsiteX1" fmla="*/ 432740 w 2008010"/>
                <a:gd name="connsiteY1" fmla="*/ 0 h 669338"/>
                <a:gd name="connsiteX2" fmla="*/ 1053629 w 2008010"/>
                <a:gd name="connsiteY2" fmla="*/ 178741 h 669338"/>
                <a:gd name="connsiteX3" fmla="*/ 1420518 w 2008010"/>
                <a:gd name="connsiteY3" fmla="*/ 206963 h 669338"/>
                <a:gd name="connsiteX4" fmla="*/ 1665111 w 2008010"/>
                <a:gd name="connsiteY4" fmla="*/ 456260 h 669338"/>
                <a:gd name="connsiteX5" fmla="*/ 2008010 w 2008010"/>
                <a:gd name="connsiteY5" fmla="*/ 341489 h 669338"/>
                <a:gd name="connsiteX6" fmla="*/ 1998133 w 2008010"/>
                <a:gd name="connsiteY6" fmla="*/ 518349 h 669338"/>
                <a:gd name="connsiteX7" fmla="*/ 1987785 w 2008010"/>
                <a:gd name="connsiteY7" fmla="*/ 669338 h 669338"/>
                <a:gd name="connsiteX8" fmla="*/ 1830210 w 2008010"/>
                <a:gd name="connsiteY8" fmla="*/ 580908 h 669338"/>
                <a:gd name="connsiteX9" fmla="*/ 1345259 w 2008010"/>
                <a:gd name="connsiteY9" fmla="*/ 470371 h 669338"/>
                <a:gd name="connsiteX10" fmla="*/ 912518 w 2008010"/>
                <a:gd name="connsiteY10" fmla="*/ 254000 h 669338"/>
                <a:gd name="connsiteX11" fmla="*/ 385703 w 2008010"/>
                <a:gd name="connsiteY11" fmla="*/ 131704 h 669338"/>
                <a:gd name="connsiteX12" fmla="*/ 0 w 2008010"/>
                <a:gd name="connsiteY12" fmla="*/ 75259 h 669338"/>
                <a:gd name="connsiteX0" fmla="*/ 0 w 3653256"/>
                <a:gd name="connsiteY0" fmla="*/ 941021 h 941021"/>
                <a:gd name="connsiteX1" fmla="*/ 2077986 w 3653256"/>
                <a:gd name="connsiteY1" fmla="*/ 0 h 941021"/>
                <a:gd name="connsiteX2" fmla="*/ 2698875 w 3653256"/>
                <a:gd name="connsiteY2" fmla="*/ 178741 h 941021"/>
                <a:gd name="connsiteX3" fmla="*/ 3065764 w 3653256"/>
                <a:gd name="connsiteY3" fmla="*/ 206963 h 941021"/>
                <a:gd name="connsiteX4" fmla="*/ 3310357 w 3653256"/>
                <a:gd name="connsiteY4" fmla="*/ 456260 h 941021"/>
                <a:gd name="connsiteX5" fmla="*/ 3653256 w 3653256"/>
                <a:gd name="connsiteY5" fmla="*/ 341489 h 941021"/>
                <a:gd name="connsiteX6" fmla="*/ 3643379 w 3653256"/>
                <a:gd name="connsiteY6" fmla="*/ 518349 h 941021"/>
                <a:gd name="connsiteX7" fmla="*/ 3633031 w 3653256"/>
                <a:gd name="connsiteY7" fmla="*/ 669338 h 941021"/>
                <a:gd name="connsiteX8" fmla="*/ 3475456 w 3653256"/>
                <a:gd name="connsiteY8" fmla="*/ 580908 h 941021"/>
                <a:gd name="connsiteX9" fmla="*/ 2990505 w 3653256"/>
                <a:gd name="connsiteY9" fmla="*/ 470371 h 941021"/>
                <a:gd name="connsiteX10" fmla="*/ 2557764 w 3653256"/>
                <a:gd name="connsiteY10" fmla="*/ 254000 h 941021"/>
                <a:gd name="connsiteX11" fmla="*/ 2030949 w 3653256"/>
                <a:gd name="connsiteY11" fmla="*/ 131704 h 941021"/>
                <a:gd name="connsiteX12" fmla="*/ 0 w 3653256"/>
                <a:gd name="connsiteY12" fmla="*/ 941021 h 941021"/>
                <a:gd name="connsiteX0" fmla="*/ 0 w 3653256"/>
                <a:gd name="connsiteY0" fmla="*/ 941021 h 1250385"/>
                <a:gd name="connsiteX1" fmla="*/ 2077986 w 3653256"/>
                <a:gd name="connsiteY1" fmla="*/ 0 h 1250385"/>
                <a:gd name="connsiteX2" fmla="*/ 2698875 w 3653256"/>
                <a:gd name="connsiteY2" fmla="*/ 178741 h 1250385"/>
                <a:gd name="connsiteX3" fmla="*/ 3065764 w 3653256"/>
                <a:gd name="connsiteY3" fmla="*/ 206963 h 1250385"/>
                <a:gd name="connsiteX4" fmla="*/ 3310357 w 3653256"/>
                <a:gd name="connsiteY4" fmla="*/ 456260 h 1250385"/>
                <a:gd name="connsiteX5" fmla="*/ 3653256 w 3653256"/>
                <a:gd name="connsiteY5" fmla="*/ 341489 h 1250385"/>
                <a:gd name="connsiteX6" fmla="*/ 3643379 w 3653256"/>
                <a:gd name="connsiteY6" fmla="*/ 518349 h 1250385"/>
                <a:gd name="connsiteX7" fmla="*/ 3633031 w 3653256"/>
                <a:gd name="connsiteY7" fmla="*/ 669338 h 1250385"/>
                <a:gd name="connsiteX8" fmla="*/ 3475456 w 3653256"/>
                <a:gd name="connsiteY8" fmla="*/ 580908 h 1250385"/>
                <a:gd name="connsiteX9" fmla="*/ 2990505 w 3653256"/>
                <a:gd name="connsiteY9" fmla="*/ 470371 h 1250385"/>
                <a:gd name="connsiteX10" fmla="*/ 2557764 w 3653256"/>
                <a:gd name="connsiteY10" fmla="*/ 254000 h 1250385"/>
                <a:gd name="connsiteX11" fmla="*/ 752719 w 3653256"/>
                <a:gd name="connsiteY11" fmla="*/ 1250385 h 1250385"/>
                <a:gd name="connsiteX12" fmla="*/ 0 w 3653256"/>
                <a:gd name="connsiteY12" fmla="*/ 941021 h 1250385"/>
                <a:gd name="connsiteX0" fmla="*/ 0 w 3653256"/>
                <a:gd name="connsiteY0" fmla="*/ 762280 h 1071644"/>
                <a:gd name="connsiteX1" fmla="*/ 660544 w 3653256"/>
                <a:gd name="connsiteY1" fmla="*/ 307642 h 1071644"/>
                <a:gd name="connsiteX2" fmla="*/ 2698875 w 3653256"/>
                <a:gd name="connsiteY2" fmla="*/ 0 h 1071644"/>
                <a:gd name="connsiteX3" fmla="*/ 3065764 w 3653256"/>
                <a:gd name="connsiteY3" fmla="*/ 28222 h 1071644"/>
                <a:gd name="connsiteX4" fmla="*/ 3310357 w 3653256"/>
                <a:gd name="connsiteY4" fmla="*/ 277519 h 1071644"/>
                <a:gd name="connsiteX5" fmla="*/ 3653256 w 3653256"/>
                <a:gd name="connsiteY5" fmla="*/ 162748 h 1071644"/>
                <a:gd name="connsiteX6" fmla="*/ 3643379 w 3653256"/>
                <a:gd name="connsiteY6" fmla="*/ 339608 h 1071644"/>
                <a:gd name="connsiteX7" fmla="*/ 3633031 w 3653256"/>
                <a:gd name="connsiteY7" fmla="*/ 490597 h 1071644"/>
                <a:gd name="connsiteX8" fmla="*/ 3475456 w 3653256"/>
                <a:gd name="connsiteY8" fmla="*/ 402167 h 1071644"/>
                <a:gd name="connsiteX9" fmla="*/ 2990505 w 3653256"/>
                <a:gd name="connsiteY9" fmla="*/ 291630 h 1071644"/>
                <a:gd name="connsiteX10" fmla="*/ 2557764 w 3653256"/>
                <a:gd name="connsiteY10" fmla="*/ 75259 h 1071644"/>
                <a:gd name="connsiteX11" fmla="*/ 752719 w 3653256"/>
                <a:gd name="connsiteY11" fmla="*/ 1071644 h 1071644"/>
                <a:gd name="connsiteX12" fmla="*/ 0 w 3653256"/>
                <a:gd name="connsiteY12" fmla="*/ 762280 h 1071644"/>
                <a:gd name="connsiteX0" fmla="*/ 0 w 3653256"/>
                <a:gd name="connsiteY0" fmla="*/ 762280 h 1077208"/>
                <a:gd name="connsiteX1" fmla="*/ 660544 w 3653256"/>
                <a:gd name="connsiteY1" fmla="*/ 307642 h 1077208"/>
                <a:gd name="connsiteX2" fmla="*/ 2698875 w 3653256"/>
                <a:gd name="connsiteY2" fmla="*/ 0 h 1077208"/>
                <a:gd name="connsiteX3" fmla="*/ 3065764 w 3653256"/>
                <a:gd name="connsiteY3" fmla="*/ 28222 h 1077208"/>
                <a:gd name="connsiteX4" fmla="*/ 3310357 w 3653256"/>
                <a:gd name="connsiteY4" fmla="*/ 277519 h 1077208"/>
                <a:gd name="connsiteX5" fmla="*/ 3653256 w 3653256"/>
                <a:gd name="connsiteY5" fmla="*/ 162748 h 1077208"/>
                <a:gd name="connsiteX6" fmla="*/ 3643379 w 3653256"/>
                <a:gd name="connsiteY6" fmla="*/ 339608 h 1077208"/>
                <a:gd name="connsiteX7" fmla="*/ 3633031 w 3653256"/>
                <a:gd name="connsiteY7" fmla="*/ 490597 h 1077208"/>
                <a:gd name="connsiteX8" fmla="*/ 3475456 w 3653256"/>
                <a:gd name="connsiteY8" fmla="*/ 402167 h 1077208"/>
                <a:gd name="connsiteX9" fmla="*/ 2990505 w 3653256"/>
                <a:gd name="connsiteY9" fmla="*/ 291630 h 1077208"/>
                <a:gd name="connsiteX10" fmla="*/ 1115010 w 3653256"/>
                <a:gd name="connsiteY10" fmla="*/ 1077208 h 1077208"/>
                <a:gd name="connsiteX11" fmla="*/ 752719 w 3653256"/>
                <a:gd name="connsiteY11" fmla="*/ 1071644 h 1077208"/>
                <a:gd name="connsiteX12" fmla="*/ 0 w 3653256"/>
                <a:gd name="connsiteY12" fmla="*/ 762280 h 1077208"/>
                <a:gd name="connsiteX0" fmla="*/ 0 w 3653256"/>
                <a:gd name="connsiteY0" fmla="*/ 762280 h 1077208"/>
                <a:gd name="connsiteX1" fmla="*/ 660544 w 3653256"/>
                <a:gd name="connsiteY1" fmla="*/ 307642 h 1077208"/>
                <a:gd name="connsiteX2" fmla="*/ 2698875 w 3653256"/>
                <a:gd name="connsiteY2" fmla="*/ 0 h 1077208"/>
                <a:gd name="connsiteX3" fmla="*/ 3065764 w 3653256"/>
                <a:gd name="connsiteY3" fmla="*/ 28222 h 1077208"/>
                <a:gd name="connsiteX4" fmla="*/ 3310357 w 3653256"/>
                <a:gd name="connsiteY4" fmla="*/ 277519 h 1077208"/>
                <a:gd name="connsiteX5" fmla="*/ 3653256 w 3653256"/>
                <a:gd name="connsiteY5" fmla="*/ 162748 h 1077208"/>
                <a:gd name="connsiteX6" fmla="*/ 3643379 w 3653256"/>
                <a:gd name="connsiteY6" fmla="*/ 339608 h 1077208"/>
                <a:gd name="connsiteX7" fmla="*/ 3475456 w 3653256"/>
                <a:gd name="connsiteY7" fmla="*/ 402167 h 1077208"/>
                <a:gd name="connsiteX8" fmla="*/ 2990505 w 3653256"/>
                <a:gd name="connsiteY8" fmla="*/ 291630 h 1077208"/>
                <a:gd name="connsiteX9" fmla="*/ 1115010 w 3653256"/>
                <a:gd name="connsiteY9" fmla="*/ 1077208 h 1077208"/>
                <a:gd name="connsiteX10" fmla="*/ 752719 w 3653256"/>
                <a:gd name="connsiteY10" fmla="*/ 1071644 h 1077208"/>
                <a:gd name="connsiteX11" fmla="*/ 0 w 3653256"/>
                <a:gd name="connsiteY11" fmla="*/ 762280 h 1077208"/>
                <a:gd name="connsiteX0" fmla="*/ 0 w 3653256"/>
                <a:gd name="connsiteY0" fmla="*/ 762280 h 1077208"/>
                <a:gd name="connsiteX1" fmla="*/ 660544 w 3653256"/>
                <a:gd name="connsiteY1" fmla="*/ 307642 h 1077208"/>
                <a:gd name="connsiteX2" fmla="*/ 2698875 w 3653256"/>
                <a:gd name="connsiteY2" fmla="*/ 0 h 1077208"/>
                <a:gd name="connsiteX3" fmla="*/ 3065764 w 3653256"/>
                <a:gd name="connsiteY3" fmla="*/ 28222 h 1077208"/>
                <a:gd name="connsiteX4" fmla="*/ 3310357 w 3653256"/>
                <a:gd name="connsiteY4" fmla="*/ 277519 h 1077208"/>
                <a:gd name="connsiteX5" fmla="*/ 3653256 w 3653256"/>
                <a:gd name="connsiteY5" fmla="*/ 162748 h 1077208"/>
                <a:gd name="connsiteX6" fmla="*/ 3475456 w 3653256"/>
                <a:gd name="connsiteY6" fmla="*/ 402167 h 1077208"/>
                <a:gd name="connsiteX7" fmla="*/ 2990505 w 3653256"/>
                <a:gd name="connsiteY7" fmla="*/ 291630 h 1077208"/>
                <a:gd name="connsiteX8" fmla="*/ 1115010 w 3653256"/>
                <a:gd name="connsiteY8" fmla="*/ 1077208 h 1077208"/>
                <a:gd name="connsiteX9" fmla="*/ 752719 w 3653256"/>
                <a:gd name="connsiteY9" fmla="*/ 1071644 h 1077208"/>
                <a:gd name="connsiteX10" fmla="*/ 0 w 3653256"/>
                <a:gd name="connsiteY10" fmla="*/ 762280 h 1077208"/>
                <a:gd name="connsiteX0" fmla="*/ 0 w 3486683"/>
                <a:gd name="connsiteY0" fmla="*/ 762280 h 1077208"/>
                <a:gd name="connsiteX1" fmla="*/ 660544 w 3486683"/>
                <a:gd name="connsiteY1" fmla="*/ 307642 h 1077208"/>
                <a:gd name="connsiteX2" fmla="*/ 2698875 w 3486683"/>
                <a:gd name="connsiteY2" fmla="*/ 0 h 1077208"/>
                <a:gd name="connsiteX3" fmla="*/ 3065764 w 3486683"/>
                <a:gd name="connsiteY3" fmla="*/ 28222 h 1077208"/>
                <a:gd name="connsiteX4" fmla="*/ 3310357 w 3486683"/>
                <a:gd name="connsiteY4" fmla="*/ 277519 h 1077208"/>
                <a:gd name="connsiteX5" fmla="*/ 3475456 w 3486683"/>
                <a:gd name="connsiteY5" fmla="*/ 402167 h 1077208"/>
                <a:gd name="connsiteX6" fmla="*/ 2990505 w 3486683"/>
                <a:gd name="connsiteY6" fmla="*/ 291630 h 1077208"/>
                <a:gd name="connsiteX7" fmla="*/ 1115010 w 3486683"/>
                <a:gd name="connsiteY7" fmla="*/ 1077208 h 1077208"/>
                <a:gd name="connsiteX8" fmla="*/ 752719 w 3486683"/>
                <a:gd name="connsiteY8" fmla="*/ 1071644 h 1077208"/>
                <a:gd name="connsiteX9" fmla="*/ 0 w 3486683"/>
                <a:gd name="connsiteY9" fmla="*/ 762280 h 1077208"/>
                <a:gd name="connsiteX0" fmla="*/ 0 w 3310357"/>
                <a:gd name="connsiteY0" fmla="*/ 762280 h 1077208"/>
                <a:gd name="connsiteX1" fmla="*/ 660544 w 3310357"/>
                <a:gd name="connsiteY1" fmla="*/ 307642 h 1077208"/>
                <a:gd name="connsiteX2" fmla="*/ 2698875 w 3310357"/>
                <a:gd name="connsiteY2" fmla="*/ 0 h 1077208"/>
                <a:gd name="connsiteX3" fmla="*/ 3065764 w 3310357"/>
                <a:gd name="connsiteY3" fmla="*/ 28222 h 1077208"/>
                <a:gd name="connsiteX4" fmla="*/ 3310357 w 3310357"/>
                <a:gd name="connsiteY4" fmla="*/ 277519 h 1077208"/>
                <a:gd name="connsiteX5" fmla="*/ 2990505 w 3310357"/>
                <a:gd name="connsiteY5" fmla="*/ 291630 h 1077208"/>
                <a:gd name="connsiteX6" fmla="*/ 1115010 w 3310357"/>
                <a:gd name="connsiteY6" fmla="*/ 1077208 h 1077208"/>
                <a:gd name="connsiteX7" fmla="*/ 752719 w 3310357"/>
                <a:gd name="connsiteY7" fmla="*/ 1071644 h 1077208"/>
                <a:gd name="connsiteX8" fmla="*/ 0 w 3310357"/>
                <a:gd name="connsiteY8" fmla="*/ 762280 h 1077208"/>
                <a:gd name="connsiteX0" fmla="*/ 0 w 3065764"/>
                <a:gd name="connsiteY0" fmla="*/ 762280 h 1077208"/>
                <a:gd name="connsiteX1" fmla="*/ 660544 w 3065764"/>
                <a:gd name="connsiteY1" fmla="*/ 307642 h 1077208"/>
                <a:gd name="connsiteX2" fmla="*/ 2698875 w 3065764"/>
                <a:gd name="connsiteY2" fmla="*/ 0 h 1077208"/>
                <a:gd name="connsiteX3" fmla="*/ 3065764 w 3065764"/>
                <a:gd name="connsiteY3" fmla="*/ 28222 h 1077208"/>
                <a:gd name="connsiteX4" fmla="*/ 2990505 w 3065764"/>
                <a:gd name="connsiteY4" fmla="*/ 291630 h 1077208"/>
                <a:gd name="connsiteX5" fmla="*/ 1115010 w 3065764"/>
                <a:gd name="connsiteY5" fmla="*/ 1077208 h 1077208"/>
                <a:gd name="connsiteX6" fmla="*/ 752719 w 3065764"/>
                <a:gd name="connsiteY6" fmla="*/ 1071644 h 1077208"/>
                <a:gd name="connsiteX7" fmla="*/ 0 w 3065764"/>
                <a:gd name="connsiteY7" fmla="*/ 762280 h 1077208"/>
                <a:gd name="connsiteX0" fmla="*/ 0 w 3065764"/>
                <a:gd name="connsiteY0" fmla="*/ 734058 h 1048986"/>
                <a:gd name="connsiteX1" fmla="*/ 660544 w 3065764"/>
                <a:gd name="connsiteY1" fmla="*/ 279420 h 1048986"/>
                <a:gd name="connsiteX2" fmla="*/ 876450 w 3065764"/>
                <a:gd name="connsiteY2" fmla="*/ 458161 h 1048986"/>
                <a:gd name="connsiteX3" fmla="*/ 3065764 w 3065764"/>
                <a:gd name="connsiteY3" fmla="*/ 0 h 1048986"/>
                <a:gd name="connsiteX4" fmla="*/ 2990505 w 3065764"/>
                <a:gd name="connsiteY4" fmla="*/ 263408 h 1048986"/>
                <a:gd name="connsiteX5" fmla="*/ 1115010 w 3065764"/>
                <a:gd name="connsiteY5" fmla="*/ 1048986 h 1048986"/>
                <a:gd name="connsiteX6" fmla="*/ 752719 w 3065764"/>
                <a:gd name="connsiteY6" fmla="*/ 1043422 h 1048986"/>
                <a:gd name="connsiteX7" fmla="*/ 0 w 3065764"/>
                <a:gd name="connsiteY7" fmla="*/ 734058 h 1048986"/>
                <a:gd name="connsiteX0" fmla="*/ 0 w 3065764"/>
                <a:gd name="connsiteY0" fmla="*/ 734058 h 1048986"/>
                <a:gd name="connsiteX1" fmla="*/ 660544 w 3065764"/>
                <a:gd name="connsiteY1" fmla="*/ 279420 h 1048986"/>
                <a:gd name="connsiteX2" fmla="*/ 876450 w 3065764"/>
                <a:gd name="connsiteY2" fmla="*/ 458161 h 1048986"/>
                <a:gd name="connsiteX3" fmla="*/ 1227484 w 3065764"/>
                <a:gd name="connsiteY3" fmla="*/ 441428 h 1048986"/>
                <a:gd name="connsiteX4" fmla="*/ 3065764 w 3065764"/>
                <a:gd name="connsiteY4" fmla="*/ 0 h 1048986"/>
                <a:gd name="connsiteX5" fmla="*/ 2990505 w 3065764"/>
                <a:gd name="connsiteY5" fmla="*/ 263408 h 1048986"/>
                <a:gd name="connsiteX6" fmla="*/ 1115010 w 3065764"/>
                <a:gd name="connsiteY6" fmla="*/ 1048986 h 1048986"/>
                <a:gd name="connsiteX7" fmla="*/ 752719 w 3065764"/>
                <a:gd name="connsiteY7" fmla="*/ 1043422 h 1048986"/>
                <a:gd name="connsiteX8" fmla="*/ 0 w 3065764"/>
                <a:gd name="connsiteY8" fmla="*/ 734058 h 1048986"/>
                <a:gd name="connsiteX0" fmla="*/ 0 w 2990505"/>
                <a:gd name="connsiteY0" fmla="*/ 470650 h 785578"/>
                <a:gd name="connsiteX1" fmla="*/ 660544 w 2990505"/>
                <a:gd name="connsiteY1" fmla="*/ 16012 h 785578"/>
                <a:gd name="connsiteX2" fmla="*/ 876450 w 2990505"/>
                <a:gd name="connsiteY2" fmla="*/ 194753 h 785578"/>
                <a:gd name="connsiteX3" fmla="*/ 1227484 w 2990505"/>
                <a:gd name="connsiteY3" fmla="*/ 178020 h 785578"/>
                <a:gd name="connsiteX4" fmla="*/ 1148420 w 2990505"/>
                <a:gd name="connsiteY4" fmla="*/ 534260 h 785578"/>
                <a:gd name="connsiteX5" fmla="*/ 2990505 w 2990505"/>
                <a:gd name="connsiteY5" fmla="*/ 0 h 785578"/>
                <a:gd name="connsiteX6" fmla="*/ 1115010 w 2990505"/>
                <a:gd name="connsiteY6" fmla="*/ 785578 h 785578"/>
                <a:gd name="connsiteX7" fmla="*/ 752719 w 2990505"/>
                <a:gd name="connsiteY7" fmla="*/ 780014 h 785578"/>
                <a:gd name="connsiteX8" fmla="*/ 0 w 2990505"/>
                <a:gd name="connsiteY8" fmla="*/ 470650 h 785578"/>
                <a:gd name="connsiteX0" fmla="*/ 0 w 2990505"/>
                <a:gd name="connsiteY0" fmla="*/ 470650 h 785578"/>
                <a:gd name="connsiteX1" fmla="*/ 660544 w 2990505"/>
                <a:gd name="connsiteY1" fmla="*/ 16012 h 785578"/>
                <a:gd name="connsiteX2" fmla="*/ 844811 w 2990505"/>
                <a:gd name="connsiteY2" fmla="*/ 107204 h 785578"/>
                <a:gd name="connsiteX3" fmla="*/ 1227484 w 2990505"/>
                <a:gd name="connsiteY3" fmla="*/ 178020 h 785578"/>
                <a:gd name="connsiteX4" fmla="*/ 1148420 w 2990505"/>
                <a:gd name="connsiteY4" fmla="*/ 534260 h 785578"/>
                <a:gd name="connsiteX5" fmla="*/ 2990505 w 2990505"/>
                <a:gd name="connsiteY5" fmla="*/ 0 h 785578"/>
                <a:gd name="connsiteX6" fmla="*/ 1115010 w 2990505"/>
                <a:gd name="connsiteY6" fmla="*/ 785578 h 785578"/>
                <a:gd name="connsiteX7" fmla="*/ 752719 w 2990505"/>
                <a:gd name="connsiteY7" fmla="*/ 780014 h 785578"/>
                <a:gd name="connsiteX8" fmla="*/ 0 w 2990505"/>
                <a:gd name="connsiteY8" fmla="*/ 470650 h 785578"/>
                <a:gd name="connsiteX0" fmla="*/ 0 w 1307292"/>
                <a:gd name="connsiteY0" fmla="*/ 454638 h 769566"/>
                <a:gd name="connsiteX1" fmla="*/ 660544 w 1307292"/>
                <a:gd name="connsiteY1" fmla="*/ 0 h 769566"/>
                <a:gd name="connsiteX2" fmla="*/ 844811 w 1307292"/>
                <a:gd name="connsiteY2" fmla="*/ 91192 h 769566"/>
                <a:gd name="connsiteX3" fmla="*/ 1227484 w 1307292"/>
                <a:gd name="connsiteY3" fmla="*/ 162008 h 769566"/>
                <a:gd name="connsiteX4" fmla="*/ 1148420 w 1307292"/>
                <a:gd name="connsiteY4" fmla="*/ 518248 h 769566"/>
                <a:gd name="connsiteX5" fmla="*/ 1307292 w 1307292"/>
                <a:gd name="connsiteY5" fmla="*/ 412005 h 769566"/>
                <a:gd name="connsiteX6" fmla="*/ 1115010 w 1307292"/>
                <a:gd name="connsiteY6" fmla="*/ 769566 h 769566"/>
                <a:gd name="connsiteX7" fmla="*/ 752719 w 1307292"/>
                <a:gd name="connsiteY7" fmla="*/ 764002 h 769566"/>
                <a:gd name="connsiteX8" fmla="*/ 0 w 1307292"/>
                <a:gd name="connsiteY8" fmla="*/ 454638 h 769566"/>
                <a:gd name="connsiteX0" fmla="*/ 0 w 1307292"/>
                <a:gd name="connsiteY0" fmla="*/ 454638 h 769566"/>
                <a:gd name="connsiteX1" fmla="*/ 259320 w 1307292"/>
                <a:gd name="connsiteY1" fmla="*/ 278740 h 769566"/>
                <a:gd name="connsiteX2" fmla="*/ 660544 w 1307292"/>
                <a:gd name="connsiteY2" fmla="*/ 0 h 769566"/>
                <a:gd name="connsiteX3" fmla="*/ 844811 w 1307292"/>
                <a:gd name="connsiteY3" fmla="*/ 91192 h 769566"/>
                <a:gd name="connsiteX4" fmla="*/ 1227484 w 1307292"/>
                <a:gd name="connsiteY4" fmla="*/ 162008 h 769566"/>
                <a:gd name="connsiteX5" fmla="*/ 1148420 w 1307292"/>
                <a:gd name="connsiteY5" fmla="*/ 518248 h 769566"/>
                <a:gd name="connsiteX6" fmla="*/ 1307292 w 1307292"/>
                <a:gd name="connsiteY6" fmla="*/ 412005 h 769566"/>
                <a:gd name="connsiteX7" fmla="*/ 1115010 w 1307292"/>
                <a:gd name="connsiteY7" fmla="*/ 769566 h 769566"/>
                <a:gd name="connsiteX8" fmla="*/ 752719 w 1307292"/>
                <a:gd name="connsiteY8" fmla="*/ 764002 h 769566"/>
                <a:gd name="connsiteX9" fmla="*/ 0 w 1307292"/>
                <a:gd name="connsiteY9" fmla="*/ 454638 h 769566"/>
                <a:gd name="connsiteX0" fmla="*/ 0 w 1307292"/>
                <a:gd name="connsiteY0" fmla="*/ 454638 h 769566"/>
                <a:gd name="connsiteX1" fmla="*/ 455484 w 1307292"/>
                <a:gd name="connsiteY1" fmla="*/ 249557 h 769566"/>
                <a:gd name="connsiteX2" fmla="*/ 660544 w 1307292"/>
                <a:gd name="connsiteY2" fmla="*/ 0 h 769566"/>
                <a:gd name="connsiteX3" fmla="*/ 844811 w 1307292"/>
                <a:gd name="connsiteY3" fmla="*/ 91192 h 769566"/>
                <a:gd name="connsiteX4" fmla="*/ 1227484 w 1307292"/>
                <a:gd name="connsiteY4" fmla="*/ 162008 h 769566"/>
                <a:gd name="connsiteX5" fmla="*/ 1148420 w 1307292"/>
                <a:gd name="connsiteY5" fmla="*/ 518248 h 769566"/>
                <a:gd name="connsiteX6" fmla="*/ 1307292 w 1307292"/>
                <a:gd name="connsiteY6" fmla="*/ 412005 h 769566"/>
                <a:gd name="connsiteX7" fmla="*/ 1115010 w 1307292"/>
                <a:gd name="connsiteY7" fmla="*/ 769566 h 769566"/>
                <a:gd name="connsiteX8" fmla="*/ 752719 w 1307292"/>
                <a:gd name="connsiteY8" fmla="*/ 764002 h 769566"/>
                <a:gd name="connsiteX9" fmla="*/ 0 w 1307292"/>
                <a:gd name="connsiteY9" fmla="*/ 454638 h 769566"/>
                <a:gd name="connsiteX0" fmla="*/ 0 w 1262997"/>
                <a:gd name="connsiteY0" fmla="*/ 230902 h 769566"/>
                <a:gd name="connsiteX1" fmla="*/ 411189 w 1262997"/>
                <a:gd name="connsiteY1" fmla="*/ 249557 h 769566"/>
                <a:gd name="connsiteX2" fmla="*/ 616249 w 1262997"/>
                <a:gd name="connsiteY2" fmla="*/ 0 h 769566"/>
                <a:gd name="connsiteX3" fmla="*/ 800516 w 1262997"/>
                <a:gd name="connsiteY3" fmla="*/ 91192 h 769566"/>
                <a:gd name="connsiteX4" fmla="*/ 1183189 w 1262997"/>
                <a:gd name="connsiteY4" fmla="*/ 162008 h 769566"/>
                <a:gd name="connsiteX5" fmla="*/ 1104125 w 1262997"/>
                <a:gd name="connsiteY5" fmla="*/ 518248 h 769566"/>
                <a:gd name="connsiteX6" fmla="*/ 1262997 w 1262997"/>
                <a:gd name="connsiteY6" fmla="*/ 412005 h 769566"/>
                <a:gd name="connsiteX7" fmla="*/ 1070715 w 1262997"/>
                <a:gd name="connsiteY7" fmla="*/ 769566 h 769566"/>
                <a:gd name="connsiteX8" fmla="*/ 708424 w 1262997"/>
                <a:gd name="connsiteY8" fmla="*/ 764002 h 769566"/>
                <a:gd name="connsiteX9" fmla="*/ 0 w 1262997"/>
                <a:gd name="connsiteY9" fmla="*/ 230902 h 769566"/>
                <a:gd name="connsiteX0" fmla="*/ 0 w 1686964"/>
                <a:gd name="connsiteY0" fmla="*/ 357362 h 769566"/>
                <a:gd name="connsiteX1" fmla="*/ 835156 w 1686964"/>
                <a:gd name="connsiteY1" fmla="*/ 249557 h 769566"/>
                <a:gd name="connsiteX2" fmla="*/ 1040216 w 1686964"/>
                <a:gd name="connsiteY2" fmla="*/ 0 h 769566"/>
                <a:gd name="connsiteX3" fmla="*/ 1224483 w 1686964"/>
                <a:gd name="connsiteY3" fmla="*/ 91192 h 769566"/>
                <a:gd name="connsiteX4" fmla="*/ 1607156 w 1686964"/>
                <a:gd name="connsiteY4" fmla="*/ 162008 h 769566"/>
                <a:gd name="connsiteX5" fmla="*/ 1528092 w 1686964"/>
                <a:gd name="connsiteY5" fmla="*/ 518248 h 769566"/>
                <a:gd name="connsiteX6" fmla="*/ 1686964 w 1686964"/>
                <a:gd name="connsiteY6" fmla="*/ 412005 h 769566"/>
                <a:gd name="connsiteX7" fmla="*/ 1494682 w 1686964"/>
                <a:gd name="connsiteY7" fmla="*/ 769566 h 769566"/>
                <a:gd name="connsiteX8" fmla="*/ 1132391 w 1686964"/>
                <a:gd name="connsiteY8" fmla="*/ 764002 h 769566"/>
                <a:gd name="connsiteX9" fmla="*/ 0 w 1686964"/>
                <a:gd name="connsiteY9" fmla="*/ 357362 h 769566"/>
                <a:gd name="connsiteX0" fmla="*/ 0 w 1686964"/>
                <a:gd name="connsiteY0" fmla="*/ 357362 h 769566"/>
                <a:gd name="connsiteX1" fmla="*/ 835156 w 1686964"/>
                <a:gd name="connsiteY1" fmla="*/ 249557 h 769566"/>
                <a:gd name="connsiteX2" fmla="*/ 1040216 w 1686964"/>
                <a:gd name="connsiteY2" fmla="*/ 0 h 769566"/>
                <a:gd name="connsiteX3" fmla="*/ 1224483 w 1686964"/>
                <a:gd name="connsiteY3" fmla="*/ 91192 h 769566"/>
                <a:gd name="connsiteX4" fmla="*/ 1607156 w 1686964"/>
                <a:gd name="connsiteY4" fmla="*/ 162008 h 769566"/>
                <a:gd name="connsiteX5" fmla="*/ 1528092 w 1686964"/>
                <a:gd name="connsiteY5" fmla="*/ 518248 h 769566"/>
                <a:gd name="connsiteX6" fmla="*/ 1686964 w 1686964"/>
                <a:gd name="connsiteY6" fmla="*/ 412005 h 769566"/>
                <a:gd name="connsiteX7" fmla="*/ 1494682 w 1686964"/>
                <a:gd name="connsiteY7" fmla="*/ 769566 h 769566"/>
                <a:gd name="connsiteX8" fmla="*/ 1132391 w 1686964"/>
                <a:gd name="connsiteY8" fmla="*/ 764002 h 769566"/>
                <a:gd name="connsiteX9" fmla="*/ 544075 w 1686964"/>
                <a:gd name="connsiteY9" fmla="*/ 541387 h 769566"/>
                <a:gd name="connsiteX10" fmla="*/ 0 w 1686964"/>
                <a:gd name="connsiteY10" fmla="*/ 357362 h 769566"/>
                <a:gd name="connsiteX0" fmla="*/ 0 w 1686964"/>
                <a:gd name="connsiteY0" fmla="*/ 357362 h 769566"/>
                <a:gd name="connsiteX1" fmla="*/ 835156 w 1686964"/>
                <a:gd name="connsiteY1" fmla="*/ 249557 h 769566"/>
                <a:gd name="connsiteX2" fmla="*/ 1040216 w 1686964"/>
                <a:gd name="connsiteY2" fmla="*/ 0 h 769566"/>
                <a:gd name="connsiteX3" fmla="*/ 1224483 w 1686964"/>
                <a:gd name="connsiteY3" fmla="*/ 91192 h 769566"/>
                <a:gd name="connsiteX4" fmla="*/ 1607156 w 1686964"/>
                <a:gd name="connsiteY4" fmla="*/ 162008 h 769566"/>
                <a:gd name="connsiteX5" fmla="*/ 1528092 w 1686964"/>
                <a:gd name="connsiteY5" fmla="*/ 518248 h 769566"/>
                <a:gd name="connsiteX6" fmla="*/ 1686964 w 1686964"/>
                <a:gd name="connsiteY6" fmla="*/ 412005 h 769566"/>
                <a:gd name="connsiteX7" fmla="*/ 1494682 w 1686964"/>
                <a:gd name="connsiteY7" fmla="*/ 769566 h 769566"/>
                <a:gd name="connsiteX8" fmla="*/ 1132391 w 1686964"/>
                <a:gd name="connsiteY8" fmla="*/ 764002 h 769566"/>
                <a:gd name="connsiteX9" fmla="*/ 613682 w 1686964"/>
                <a:gd name="connsiteY9" fmla="*/ 502476 h 769566"/>
                <a:gd name="connsiteX10" fmla="*/ 0 w 1686964"/>
                <a:gd name="connsiteY10" fmla="*/ 357362 h 769566"/>
                <a:gd name="connsiteX0" fmla="*/ 0 w 1686964"/>
                <a:gd name="connsiteY0" fmla="*/ 357362 h 769566"/>
                <a:gd name="connsiteX1" fmla="*/ 835156 w 1686964"/>
                <a:gd name="connsiteY1" fmla="*/ 249557 h 769566"/>
                <a:gd name="connsiteX2" fmla="*/ 1040216 w 1686964"/>
                <a:gd name="connsiteY2" fmla="*/ 0 h 769566"/>
                <a:gd name="connsiteX3" fmla="*/ 1224483 w 1686964"/>
                <a:gd name="connsiteY3" fmla="*/ 91192 h 769566"/>
                <a:gd name="connsiteX4" fmla="*/ 1607156 w 1686964"/>
                <a:gd name="connsiteY4" fmla="*/ 162008 h 769566"/>
                <a:gd name="connsiteX5" fmla="*/ 1528092 w 1686964"/>
                <a:gd name="connsiteY5" fmla="*/ 518248 h 769566"/>
                <a:gd name="connsiteX6" fmla="*/ 1686964 w 1686964"/>
                <a:gd name="connsiteY6" fmla="*/ 412005 h 769566"/>
                <a:gd name="connsiteX7" fmla="*/ 1494682 w 1686964"/>
                <a:gd name="connsiteY7" fmla="*/ 769566 h 769566"/>
                <a:gd name="connsiteX8" fmla="*/ 822326 w 1686964"/>
                <a:gd name="connsiteY8" fmla="*/ 656997 h 769566"/>
                <a:gd name="connsiteX9" fmla="*/ 613682 w 1686964"/>
                <a:gd name="connsiteY9" fmla="*/ 502476 h 769566"/>
                <a:gd name="connsiteX10" fmla="*/ 0 w 1686964"/>
                <a:gd name="connsiteY10" fmla="*/ 357362 h 769566"/>
                <a:gd name="connsiteX0" fmla="*/ 0 w 1686964"/>
                <a:gd name="connsiteY0" fmla="*/ 357362 h 798749"/>
                <a:gd name="connsiteX1" fmla="*/ 835156 w 1686964"/>
                <a:gd name="connsiteY1" fmla="*/ 249557 h 798749"/>
                <a:gd name="connsiteX2" fmla="*/ 1040216 w 1686964"/>
                <a:gd name="connsiteY2" fmla="*/ 0 h 798749"/>
                <a:gd name="connsiteX3" fmla="*/ 1224483 w 1686964"/>
                <a:gd name="connsiteY3" fmla="*/ 91192 h 798749"/>
                <a:gd name="connsiteX4" fmla="*/ 1607156 w 1686964"/>
                <a:gd name="connsiteY4" fmla="*/ 162008 h 798749"/>
                <a:gd name="connsiteX5" fmla="*/ 1528092 w 1686964"/>
                <a:gd name="connsiteY5" fmla="*/ 518248 h 798749"/>
                <a:gd name="connsiteX6" fmla="*/ 1686964 w 1686964"/>
                <a:gd name="connsiteY6" fmla="*/ 412005 h 798749"/>
                <a:gd name="connsiteX7" fmla="*/ 1349140 w 1686964"/>
                <a:gd name="connsiteY7" fmla="*/ 798749 h 798749"/>
                <a:gd name="connsiteX8" fmla="*/ 822326 w 1686964"/>
                <a:gd name="connsiteY8" fmla="*/ 656997 h 798749"/>
                <a:gd name="connsiteX9" fmla="*/ 613682 w 1686964"/>
                <a:gd name="connsiteY9" fmla="*/ 502476 h 798749"/>
                <a:gd name="connsiteX10" fmla="*/ 0 w 1686964"/>
                <a:gd name="connsiteY10" fmla="*/ 357362 h 798749"/>
                <a:gd name="connsiteX0" fmla="*/ 0 w 1686964"/>
                <a:gd name="connsiteY0" fmla="*/ 357362 h 798749"/>
                <a:gd name="connsiteX1" fmla="*/ 835156 w 1686964"/>
                <a:gd name="connsiteY1" fmla="*/ 249557 h 798749"/>
                <a:gd name="connsiteX2" fmla="*/ 1040216 w 1686964"/>
                <a:gd name="connsiteY2" fmla="*/ 0 h 798749"/>
                <a:gd name="connsiteX3" fmla="*/ 1224483 w 1686964"/>
                <a:gd name="connsiteY3" fmla="*/ 91192 h 798749"/>
                <a:gd name="connsiteX4" fmla="*/ 1607156 w 1686964"/>
                <a:gd name="connsiteY4" fmla="*/ 162008 h 798749"/>
                <a:gd name="connsiteX5" fmla="*/ 1528092 w 1686964"/>
                <a:gd name="connsiteY5" fmla="*/ 518248 h 798749"/>
                <a:gd name="connsiteX6" fmla="*/ 1686964 w 1686964"/>
                <a:gd name="connsiteY6" fmla="*/ 412005 h 798749"/>
                <a:gd name="connsiteX7" fmla="*/ 1349140 w 1686964"/>
                <a:gd name="connsiteY7" fmla="*/ 798749 h 798749"/>
                <a:gd name="connsiteX8" fmla="*/ 702097 w 1686964"/>
                <a:gd name="connsiteY8" fmla="*/ 666724 h 798749"/>
                <a:gd name="connsiteX9" fmla="*/ 613682 w 1686964"/>
                <a:gd name="connsiteY9" fmla="*/ 502476 h 798749"/>
                <a:gd name="connsiteX10" fmla="*/ 0 w 1686964"/>
                <a:gd name="connsiteY10" fmla="*/ 357362 h 798749"/>
                <a:gd name="connsiteX0" fmla="*/ 0 w 1686964"/>
                <a:gd name="connsiteY0" fmla="*/ 357362 h 798749"/>
                <a:gd name="connsiteX1" fmla="*/ 582042 w 1686964"/>
                <a:gd name="connsiteY1" fmla="*/ 6365 h 798749"/>
                <a:gd name="connsiteX2" fmla="*/ 1040216 w 1686964"/>
                <a:gd name="connsiteY2" fmla="*/ 0 h 798749"/>
                <a:gd name="connsiteX3" fmla="*/ 1224483 w 1686964"/>
                <a:gd name="connsiteY3" fmla="*/ 91192 h 798749"/>
                <a:gd name="connsiteX4" fmla="*/ 1607156 w 1686964"/>
                <a:gd name="connsiteY4" fmla="*/ 162008 h 798749"/>
                <a:gd name="connsiteX5" fmla="*/ 1528092 w 1686964"/>
                <a:gd name="connsiteY5" fmla="*/ 518248 h 798749"/>
                <a:gd name="connsiteX6" fmla="*/ 1686964 w 1686964"/>
                <a:gd name="connsiteY6" fmla="*/ 412005 h 798749"/>
                <a:gd name="connsiteX7" fmla="*/ 1349140 w 1686964"/>
                <a:gd name="connsiteY7" fmla="*/ 798749 h 798749"/>
                <a:gd name="connsiteX8" fmla="*/ 702097 w 1686964"/>
                <a:gd name="connsiteY8" fmla="*/ 666724 h 798749"/>
                <a:gd name="connsiteX9" fmla="*/ 613682 w 1686964"/>
                <a:gd name="connsiteY9" fmla="*/ 502476 h 798749"/>
                <a:gd name="connsiteX10" fmla="*/ 0 w 1686964"/>
                <a:gd name="connsiteY10" fmla="*/ 357362 h 798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6964" h="798749">
                  <a:moveTo>
                    <a:pt x="0" y="357362"/>
                  </a:moveTo>
                  <a:lnTo>
                    <a:pt x="582042" y="6365"/>
                  </a:lnTo>
                  <a:lnTo>
                    <a:pt x="1040216" y="0"/>
                  </a:lnTo>
                  <a:lnTo>
                    <a:pt x="1224483" y="91192"/>
                  </a:lnTo>
                  <a:cubicBezTo>
                    <a:pt x="1944751" y="-63543"/>
                    <a:pt x="886888" y="316743"/>
                    <a:pt x="1607156" y="162008"/>
                  </a:cubicBezTo>
                  <a:lnTo>
                    <a:pt x="1528092" y="518248"/>
                  </a:lnTo>
                  <a:lnTo>
                    <a:pt x="1686964" y="412005"/>
                  </a:lnTo>
                  <a:lnTo>
                    <a:pt x="1349140" y="798749"/>
                  </a:lnTo>
                  <a:lnTo>
                    <a:pt x="702097" y="666724"/>
                  </a:lnTo>
                  <a:lnTo>
                    <a:pt x="613682" y="502476"/>
                  </a:lnTo>
                  <a:lnTo>
                    <a:pt x="0" y="357362"/>
                  </a:lnTo>
                  <a:close/>
                </a:path>
              </a:pathLst>
            </a:custGeom>
            <a:blipFill rotWithShape="1">
              <a:blip r:embed="rId4"/>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Garamond" panose="02020404030301010803" pitchFamily="18" charset="0"/>
              </a:endParaRPr>
            </a:p>
          </p:txBody>
        </p:sp>
        <p:sp>
          <p:nvSpPr>
            <p:cNvPr id="19" name="Rectangle 18">
              <a:extLst>
                <a:ext uri="{FF2B5EF4-FFF2-40B4-BE49-F238E27FC236}">
                  <a16:creationId xmlns:a16="http://schemas.microsoft.com/office/drawing/2014/main" id="{31F14EC0-3349-9571-3A3B-A7EBA1E3E2EC}"/>
                </a:ext>
              </a:extLst>
            </p:cNvPr>
            <p:cNvSpPr/>
            <p:nvPr/>
          </p:nvSpPr>
          <p:spPr>
            <a:xfrm>
              <a:off x="-175619" y="1780896"/>
              <a:ext cx="2725593" cy="296950"/>
            </a:xfrm>
            <a:prstGeom prst="rect">
              <a:avLst/>
            </a:prstGeom>
          </p:spPr>
          <p:txBody>
            <a:bodyPr wrap="square">
              <a:spAutoFit/>
            </a:bodyPr>
            <a:lstStyle/>
            <a:p>
              <a:pPr algn="r"/>
              <a:r>
                <a:rPr lang="en-US" dirty="0">
                  <a:solidFill>
                    <a:schemeClr val="accent2">
                      <a:lumMod val="60000"/>
                      <a:lumOff val="40000"/>
                    </a:schemeClr>
                  </a:solidFill>
                  <a:latin typeface="Garamond" panose="02020404030301010803" pitchFamily="18" charset="0"/>
                </a:rPr>
                <a:t>Epithermal Neutron Count Rate</a:t>
              </a:r>
            </a:p>
          </p:txBody>
        </p:sp>
        <p:sp>
          <p:nvSpPr>
            <p:cNvPr id="20" name="TextBox 19">
              <a:extLst>
                <a:ext uri="{FF2B5EF4-FFF2-40B4-BE49-F238E27FC236}">
                  <a16:creationId xmlns:a16="http://schemas.microsoft.com/office/drawing/2014/main" id="{EDB88659-F2F0-E050-7177-6E88768B1C86}"/>
                </a:ext>
              </a:extLst>
            </p:cNvPr>
            <p:cNvSpPr txBox="1"/>
            <p:nvPr/>
          </p:nvSpPr>
          <p:spPr>
            <a:xfrm>
              <a:off x="4590187" y="3467440"/>
              <a:ext cx="1068865" cy="296950"/>
            </a:xfrm>
            <a:prstGeom prst="rect">
              <a:avLst/>
            </a:prstGeom>
            <a:noFill/>
          </p:spPr>
          <p:txBody>
            <a:bodyPr wrap="none" rtlCol="0">
              <a:spAutoFit/>
            </a:bodyPr>
            <a:lstStyle/>
            <a:p>
              <a:r>
                <a:rPr lang="en-US" dirty="0">
                  <a:latin typeface="Garamond" panose="02020404030301010803" pitchFamily="18" charset="0"/>
                </a:rPr>
                <a:t>Frosts / OH</a:t>
              </a:r>
            </a:p>
          </p:txBody>
        </p:sp>
        <p:sp>
          <p:nvSpPr>
            <p:cNvPr id="21" name="Freeform 23">
              <a:extLst>
                <a:ext uri="{FF2B5EF4-FFF2-40B4-BE49-F238E27FC236}">
                  <a16:creationId xmlns:a16="http://schemas.microsoft.com/office/drawing/2014/main" id="{A5B19220-B070-BD23-88C5-029AB4675C39}"/>
                </a:ext>
              </a:extLst>
            </p:cNvPr>
            <p:cNvSpPr/>
            <p:nvPr/>
          </p:nvSpPr>
          <p:spPr>
            <a:xfrm rot="159432">
              <a:off x="2571366" y="1853337"/>
              <a:ext cx="5576403" cy="1144417"/>
            </a:xfrm>
            <a:custGeom>
              <a:avLst/>
              <a:gdLst>
                <a:gd name="connsiteX0" fmla="*/ 0 w 4137230"/>
                <a:gd name="connsiteY0" fmla="*/ 0 h 1048786"/>
                <a:gd name="connsiteX1" fmla="*/ 76972 w 4137230"/>
                <a:gd name="connsiteY1" fmla="*/ 134707 h 1048786"/>
                <a:gd name="connsiteX2" fmla="*/ 269401 w 4137230"/>
                <a:gd name="connsiteY2" fmla="*/ 96219 h 1048786"/>
                <a:gd name="connsiteX3" fmla="*/ 452209 w 4137230"/>
                <a:gd name="connsiteY3" fmla="*/ 115463 h 1048786"/>
                <a:gd name="connsiteX4" fmla="*/ 663882 w 4137230"/>
                <a:gd name="connsiteY4" fmla="*/ 86597 h 1048786"/>
                <a:gd name="connsiteX5" fmla="*/ 760096 w 4137230"/>
                <a:gd name="connsiteY5" fmla="*/ 125085 h 1048786"/>
                <a:gd name="connsiteX6" fmla="*/ 875554 w 4137230"/>
                <a:gd name="connsiteY6" fmla="*/ 202060 h 1048786"/>
                <a:gd name="connsiteX7" fmla="*/ 1106469 w 4137230"/>
                <a:gd name="connsiteY7" fmla="*/ 250169 h 1048786"/>
                <a:gd name="connsiteX8" fmla="*/ 1212305 w 4137230"/>
                <a:gd name="connsiteY8" fmla="*/ 202060 h 1048786"/>
                <a:gd name="connsiteX9" fmla="*/ 1443220 w 4137230"/>
                <a:gd name="connsiteY9" fmla="*/ 202060 h 1048786"/>
                <a:gd name="connsiteX10" fmla="*/ 1462463 w 4137230"/>
                <a:gd name="connsiteY10" fmla="*/ 240548 h 1048786"/>
                <a:gd name="connsiteX11" fmla="*/ 1597164 w 4137230"/>
                <a:gd name="connsiteY11" fmla="*/ 230926 h 1048786"/>
                <a:gd name="connsiteX12" fmla="*/ 1760729 w 4137230"/>
                <a:gd name="connsiteY12" fmla="*/ 259791 h 1048786"/>
                <a:gd name="connsiteX13" fmla="*/ 1914672 w 4137230"/>
                <a:gd name="connsiteY13" fmla="*/ 288657 h 1048786"/>
                <a:gd name="connsiteX14" fmla="*/ 2030130 w 4137230"/>
                <a:gd name="connsiteY14" fmla="*/ 317523 h 1048786"/>
                <a:gd name="connsiteX15" fmla="*/ 2203316 w 4137230"/>
                <a:gd name="connsiteY15" fmla="*/ 423363 h 1048786"/>
                <a:gd name="connsiteX16" fmla="*/ 2251423 w 4137230"/>
                <a:gd name="connsiteY16" fmla="*/ 481095 h 1048786"/>
                <a:gd name="connsiteX17" fmla="*/ 2328395 w 4137230"/>
                <a:gd name="connsiteY17" fmla="*/ 635045 h 1048786"/>
                <a:gd name="connsiteX18" fmla="*/ 2482338 w 4137230"/>
                <a:gd name="connsiteY18" fmla="*/ 721642 h 1048786"/>
                <a:gd name="connsiteX19" fmla="*/ 2674768 w 4137230"/>
                <a:gd name="connsiteY19" fmla="*/ 750508 h 1048786"/>
                <a:gd name="connsiteX20" fmla="*/ 2886440 w 4137230"/>
                <a:gd name="connsiteY20" fmla="*/ 846726 h 1048786"/>
                <a:gd name="connsiteX21" fmla="*/ 2982655 w 4137230"/>
                <a:gd name="connsiteY21" fmla="*/ 846726 h 1048786"/>
                <a:gd name="connsiteX22" fmla="*/ 3146220 w 4137230"/>
                <a:gd name="connsiteY22" fmla="*/ 865970 h 1048786"/>
                <a:gd name="connsiteX23" fmla="*/ 3280920 w 4137230"/>
                <a:gd name="connsiteY23" fmla="*/ 846726 h 1048786"/>
                <a:gd name="connsiteX24" fmla="*/ 3386756 w 4137230"/>
                <a:gd name="connsiteY24" fmla="*/ 923702 h 1048786"/>
                <a:gd name="connsiteX25" fmla="*/ 3627293 w 4137230"/>
                <a:gd name="connsiteY25" fmla="*/ 981433 h 1048786"/>
                <a:gd name="connsiteX26" fmla="*/ 3800479 w 4137230"/>
                <a:gd name="connsiteY26" fmla="*/ 942945 h 1048786"/>
                <a:gd name="connsiteX27" fmla="*/ 3858208 w 4137230"/>
                <a:gd name="connsiteY27" fmla="*/ 914080 h 1048786"/>
                <a:gd name="connsiteX28" fmla="*/ 4002530 w 4137230"/>
                <a:gd name="connsiteY28" fmla="*/ 885214 h 1048786"/>
                <a:gd name="connsiteX29" fmla="*/ 4117988 w 4137230"/>
                <a:gd name="connsiteY29" fmla="*/ 1048786 h 1048786"/>
                <a:gd name="connsiteX30" fmla="*/ 4137230 w 4137230"/>
                <a:gd name="connsiteY30" fmla="*/ 1048786 h 1048786"/>
                <a:gd name="connsiteX0" fmla="*/ 0 w 4256773"/>
                <a:gd name="connsiteY0" fmla="*/ 479430 h 962189"/>
                <a:gd name="connsiteX1" fmla="*/ 196515 w 4256773"/>
                <a:gd name="connsiteY1" fmla="*/ 48110 h 962189"/>
                <a:gd name="connsiteX2" fmla="*/ 388944 w 4256773"/>
                <a:gd name="connsiteY2" fmla="*/ 9622 h 962189"/>
                <a:gd name="connsiteX3" fmla="*/ 571752 w 4256773"/>
                <a:gd name="connsiteY3" fmla="*/ 28866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79430 h 962189"/>
                <a:gd name="connsiteX1" fmla="*/ 221682 w 4256773"/>
                <a:gd name="connsiteY1" fmla="*/ 500931 h 962189"/>
                <a:gd name="connsiteX2" fmla="*/ 388944 w 4256773"/>
                <a:gd name="connsiteY2" fmla="*/ 9622 h 962189"/>
                <a:gd name="connsiteX3" fmla="*/ 571752 w 4256773"/>
                <a:gd name="connsiteY3" fmla="*/ 28866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79430 h 962189"/>
                <a:gd name="connsiteX1" fmla="*/ 221682 w 4256773"/>
                <a:gd name="connsiteY1" fmla="*/ 500931 h 962189"/>
                <a:gd name="connsiteX2" fmla="*/ 445570 w 4256773"/>
                <a:gd name="connsiteY2" fmla="*/ 507725 h 962189"/>
                <a:gd name="connsiteX3" fmla="*/ 571752 w 4256773"/>
                <a:gd name="connsiteY3" fmla="*/ 28866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79430 h 962189"/>
                <a:gd name="connsiteX1" fmla="*/ 221682 w 4256773"/>
                <a:gd name="connsiteY1" fmla="*/ 500931 h 962189"/>
                <a:gd name="connsiteX2" fmla="*/ 445570 w 4256773"/>
                <a:gd name="connsiteY2" fmla="*/ 507725 h 962189"/>
                <a:gd name="connsiteX3" fmla="*/ 571752 w 4256773"/>
                <a:gd name="connsiteY3" fmla="*/ 28866 h 962189"/>
                <a:gd name="connsiteX4" fmla="*/ 685328 w 4256773"/>
                <a:gd name="connsiteY4" fmla="*/ 558542 h 962189"/>
                <a:gd name="connsiteX5" fmla="*/ 783425 w 4256773"/>
                <a:gd name="connsiteY5" fmla="*/ 0 h 962189"/>
                <a:gd name="connsiteX6" fmla="*/ 879639 w 4256773"/>
                <a:gd name="connsiteY6" fmla="*/ 38488 h 962189"/>
                <a:gd name="connsiteX7" fmla="*/ 995097 w 4256773"/>
                <a:gd name="connsiteY7" fmla="*/ 115463 h 962189"/>
                <a:gd name="connsiteX8" fmla="*/ 1226012 w 4256773"/>
                <a:gd name="connsiteY8" fmla="*/ 163572 h 962189"/>
                <a:gd name="connsiteX9" fmla="*/ 1331848 w 4256773"/>
                <a:gd name="connsiteY9" fmla="*/ 115463 h 962189"/>
                <a:gd name="connsiteX10" fmla="*/ 1562763 w 4256773"/>
                <a:gd name="connsiteY10" fmla="*/ 115463 h 962189"/>
                <a:gd name="connsiteX11" fmla="*/ 1582006 w 4256773"/>
                <a:gd name="connsiteY11" fmla="*/ 153951 h 962189"/>
                <a:gd name="connsiteX12" fmla="*/ 1716707 w 4256773"/>
                <a:gd name="connsiteY12" fmla="*/ 144329 h 962189"/>
                <a:gd name="connsiteX13" fmla="*/ 1880272 w 4256773"/>
                <a:gd name="connsiteY13" fmla="*/ 173194 h 962189"/>
                <a:gd name="connsiteX14" fmla="*/ 2034215 w 4256773"/>
                <a:gd name="connsiteY14" fmla="*/ 202060 h 962189"/>
                <a:gd name="connsiteX15" fmla="*/ 2149673 w 4256773"/>
                <a:gd name="connsiteY15" fmla="*/ 230926 h 962189"/>
                <a:gd name="connsiteX16" fmla="*/ 2322859 w 4256773"/>
                <a:gd name="connsiteY16" fmla="*/ 336766 h 962189"/>
                <a:gd name="connsiteX17" fmla="*/ 2370966 w 4256773"/>
                <a:gd name="connsiteY17" fmla="*/ 394498 h 962189"/>
                <a:gd name="connsiteX18" fmla="*/ 2447938 w 4256773"/>
                <a:gd name="connsiteY18" fmla="*/ 548448 h 962189"/>
                <a:gd name="connsiteX19" fmla="*/ 2601881 w 4256773"/>
                <a:gd name="connsiteY19" fmla="*/ 635045 h 962189"/>
                <a:gd name="connsiteX20" fmla="*/ 2794311 w 4256773"/>
                <a:gd name="connsiteY20" fmla="*/ 663911 h 962189"/>
                <a:gd name="connsiteX21" fmla="*/ 3005983 w 4256773"/>
                <a:gd name="connsiteY21" fmla="*/ 760129 h 962189"/>
                <a:gd name="connsiteX22" fmla="*/ 3102198 w 4256773"/>
                <a:gd name="connsiteY22" fmla="*/ 760129 h 962189"/>
                <a:gd name="connsiteX23" fmla="*/ 3265763 w 4256773"/>
                <a:gd name="connsiteY23" fmla="*/ 779373 h 962189"/>
                <a:gd name="connsiteX24" fmla="*/ 3400463 w 4256773"/>
                <a:gd name="connsiteY24" fmla="*/ 760129 h 962189"/>
                <a:gd name="connsiteX25" fmla="*/ 3506299 w 4256773"/>
                <a:gd name="connsiteY25" fmla="*/ 837105 h 962189"/>
                <a:gd name="connsiteX26" fmla="*/ 3746836 w 4256773"/>
                <a:gd name="connsiteY26" fmla="*/ 894836 h 962189"/>
                <a:gd name="connsiteX27" fmla="*/ 3920022 w 4256773"/>
                <a:gd name="connsiteY27" fmla="*/ 856348 h 962189"/>
                <a:gd name="connsiteX28" fmla="*/ 3977751 w 4256773"/>
                <a:gd name="connsiteY28" fmla="*/ 827483 h 962189"/>
                <a:gd name="connsiteX29" fmla="*/ 4122073 w 4256773"/>
                <a:gd name="connsiteY29" fmla="*/ 798617 h 962189"/>
                <a:gd name="connsiteX30" fmla="*/ 4237531 w 4256773"/>
                <a:gd name="connsiteY30" fmla="*/ 962189 h 962189"/>
                <a:gd name="connsiteX31" fmla="*/ 4256773 w 4256773"/>
                <a:gd name="connsiteY31" fmla="*/ 962189 h 962189"/>
                <a:gd name="connsiteX0" fmla="*/ 0 w 4256773"/>
                <a:gd name="connsiteY0" fmla="*/ 479430 h 962189"/>
                <a:gd name="connsiteX1" fmla="*/ 221682 w 4256773"/>
                <a:gd name="connsiteY1" fmla="*/ 500931 h 962189"/>
                <a:gd name="connsiteX2" fmla="*/ 445570 w 4256773"/>
                <a:gd name="connsiteY2" fmla="*/ 507725 h 962189"/>
                <a:gd name="connsiteX3" fmla="*/ 685328 w 4256773"/>
                <a:gd name="connsiteY3" fmla="*/ 558542 h 962189"/>
                <a:gd name="connsiteX4" fmla="*/ 783425 w 4256773"/>
                <a:gd name="connsiteY4" fmla="*/ 0 h 962189"/>
                <a:gd name="connsiteX5" fmla="*/ 879639 w 4256773"/>
                <a:gd name="connsiteY5" fmla="*/ 38488 h 962189"/>
                <a:gd name="connsiteX6" fmla="*/ 995097 w 4256773"/>
                <a:gd name="connsiteY6" fmla="*/ 115463 h 962189"/>
                <a:gd name="connsiteX7" fmla="*/ 1226012 w 4256773"/>
                <a:gd name="connsiteY7" fmla="*/ 163572 h 962189"/>
                <a:gd name="connsiteX8" fmla="*/ 1331848 w 4256773"/>
                <a:gd name="connsiteY8" fmla="*/ 115463 h 962189"/>
                <a:gd name="connsiteX9" fmla="*/ 1562763 w 4256773"/>
                <a:gd name="connsiteY9" fmla="*/ 115463 h 962189"/>
                <a:gd name="connsiteX10" fmla="*/ 1582006 w 4256773"/>
                <a:gd name="connsiteY10" fmla="*/ 153951 h 962189"/>
                <a:gd name="connsiteX11" fmla="*/ 1716707 w 4256773"/>
                <a:gd name="connsiteY11" fmla="*/ 144329 h 962189"/>
                <a:gd name="connsiteX12" fmla="*/ 1880272 w 4256773"/>
                <a:gd name="connsiteY12" fmla="*/ 173194 h 962189"/>
                <a:gd name="connsiteX13" fmla="*/ 2034215 w 4256773"/>
                <a:gd name="connsiteY13" fmla="*/ 202060 h 962189"/>
                <a:gd name="connsiteX14" fmla="*/ 2149673 w 4256773"/>
                <a:gd name="connsiteY14" fmla="*/ 230926 h 962189"/>
                <a:gd name="connsiteX15" fmla="*/ 2322859 w 4256773"/>
                <a:gd name="connsiteY15" fmla="*/ 336766 h 962189"/>
                <a:gd name="connsiteX16" fmla="*/ 2370966 w 4256773"/>
                <a:gd name="connsiteY16" fmla="*/ 394498 h 962189"/>
                <a:gd name="connsiteX17" fmla="*/ 2447938 w 4256773"/>
                <a:gd name="connsiteY17" fmla="*/ 548448 h 962189"/>
                <a:gd name="connsiteX18" fmla="*/ 2601881 w 4256773"/>
                <a:gd name="connsiteY18" fmla="*/ 635045 h 962189"/>
                <a:gd name="connsiteX19" fmla="*/ 2794311 w 4256773"/>
                <a:gd name="connsiteY19" fmla="*/ 663911 h 962189"/>
                <a:gd name="connsiteX20" fmla="*/ 3005983 w 4256773"/>
                <a:gd name="connsiteY20" fmla="*/ 760129 h 962189"/>
                <a:gd name="connsiteX21" fmla="*/ 3102198 w 4256773"/>
                <a:gd name="connsiteY21" fmla="*/ 760129 h 962189"/>
                <a:gd name="connsiteX22" fmla="*/ 3265763 w 4256773"/>
                <a:gd name="connsiteY22" fmla="*/ 779373 h 962189"/>
                <a:gd name="connsiteX23" fmla="*/ 3400463 w 4256773"/>
                <a:gd name="connsiteY23" fmla="*/ 760129 h 962189"/>
                <a:gd name="connsiteX24" fmla="*/ 3506299 w 4256773"/>
                <a:gd name="connsiteY24" fmla="*/ 837105 h 962189"/>
                <a:gd name="connsiteX25" fmla="*/ 3746836 w 4256773"/>
                <a:gd name="connsiteY25" fmla="*/ 894836 h 962189"/>
                <a:gd name="connsiteX26" fmla="*/ 3920022 w 4256773"/>
                <a:gd name="connsiteY26" fmla="*/ 856348 h 962189"/>
                <a:gd name="connsiteX27" fmla="*/ 3977751 w 4256773"/>
                <a:gd name="connsiteY27" fmla="*/ 827483 h 962189"/>
                <a:gd name="connsiteX28" fmla="*/ 4122073 w 4256773"/>
                <a:gd name="connsiteY28" fmla="*/ 798617 h 962189"/>
                <a:gd name="connsiteX29" fmla="*/ 4237531 w 4256773"/>
                <a:gd name="connsiteY29" fmla="*/ 962189 h 962189"/>
                <a:gd name="connsiteX30" fmla="*/ 4256773 w 4256773"/>
                <a:gd name="connsiteY30" fmla="*/ 962189 h 962189"/>
                <a:gd name="connsiteX0" fmla="*/ 0 w 4256773"/>
                <a:gd name="connsiteY0" fmla="*/ 440942 h 923701"/>
                <a:gd name="connsiteX1" fmla="*/ 221682 w 4256773"/>
                <a:gd name="connsiteY1" fmla="*/ 462443 h 923701"/>
                <a:gd name="connsiteX2" fmla="*/ 445570 w 4256773"/>
                <a:gd name="connsiteY2" fmla="*/ 469237 h 923701"/>
                <a:gd name="connsiteX3" fmla="*/ 685328 w 4256773"/>
                <a:gd name="connsiteY3" fmla="*/ 520054 h 923701"/>
                <a:gd name="connsiteX4" fmla="*/ 840051 w 4256773"/>
                <a:gd name="connsiteY4" fmla="*/ 587915 h 923701"/>
                <a:gd name="connsiteX5" fmla="*/ 879639 w 4256773"/>
                <a:gd name="connsiteY5" fmla="*/ 0 h 923701"/>
                <a:gd name="connsiteX6" fmla="*/ 995097 w 4256773"/>
                <a:gd name="connsiteY6" fmla="*/ 76975 h 923701"/>
                <a:gd name="connsiteX7" fmla="*/ 1226012 w 4256773"/>
                <a:gd name="connsiteY7" fmla="*/ 125084 h 923701"/>
                <a:gd name="connsiteX8" fmla="*/ 1331848 w 4256773"/>
                <a:gd name="connsiteY8" fmla="*/ 76975 h 923701"/>
                <a:gd name="connsiteX9" fmla="*/ 1562763 w 4256773"/>
                <a:gd name="connsiteY9" fmla="*/ 76975 h 923701"/>
                <a:gd name="connsiteX10" fmla="*/ 1582006 w 4256773"/>
                <a:gd name="connsiteY10" fmla="*/ 115463 h 923701"/>
                <a:gd name="connsiteX11" fmla="*/ 1716707 w 4256773"/>
                <a:gd name="connsiteY11" fmla="*/ 105841 h 923701"/>
                <a:gd name="connsiteX12" fmla="*/ 1880272 w 4256773"/>
                <a:gd name="connsiteY12" fmla="*/ 134706 h 923701"/>
                <a:gd name="connsiteX13" fmla="*/ 2034215 w 4256773"/>
                <a:gd name="connsiteY13" fmla="*/ 163572 h 923701"/>
                <a:gd name="connsiteX14" fmla="*/ 2149673 w 4256773"/>
                <a:gd name="connsiteY14" fmla="*/ 192438 h 923701"/>
                <a:gd name="connsiteX15" fmla="*/ 2322859 w 4256773"/>
                <a:gd name="connsiteY15" fmla="*/ 298278 h 923701"/>
                <a:gd name="connsiteX16" fmla="*/ 2370966 w 4256773"/>
                <a:gd name="connsiteY16" fmla="*/ 356010 h 923701"/>
                <a:gd name="connsiteX17" fmla="*/ 2447938 w 4256773"/>
                <a:gd name="connsiteY17" fmla="*/ 509960 h 923701"/>
                <a:gd name="connsiteX18" fmla="*/ 2601881 w 4256773"/>
                <a:gd name="connsiteY18" fmla="*/ 596557 h 923701"/>
                <a:gd name="connsiteX19" fmla="*/ 2794311 w 4256773"/>
                <a:gd name="connsiteY19" fmla="*/ 625423 h 923701"/>
                <a:gd name="connsiteX20" fmla="*/ 3005983 w 4256773"/>
                <a:gd name="connsiteY20" fmla="*/ 721641 h 923701"/>
                <a:gd name="connsiteX21" fmla="*/ 3102198 w 4256773"/>
                <a:gd name="connsiteY21" fmla="*/ 721641 h 923701"/>
                <a:gd name="connsiteX22" fmla="*/ 3265763 w 4256773"/>
                <a:gd name="connsiteY22" fmla="*/ 740885 h 923701"/>
                <a:gd name="connsiteX23" fmla="*/ 3400463 w 4256773"/>
                <a:gd name="connsiteY23" fmla="*/ 721641 h 923701"/>
                <a:gd name="connsiteX24" fmla="*/ 3506299 w 4256773"/>
                <a:gd name="connsiteY24" fmla="*/ 798617 h 923701"/>
                <a:gd name="connsiteX25" fmla="*/ 3746836 w 4256773"/>
                <a:gd name="connsiteY25" fmla="*/ 856348 h 923701"/>
                <a:gd name="connsiteX26" fmla="*/ 3920022 w 4256773"/>
                <a:gd name="connsiteY26" fmla="*/ 817860 h 923701"/>
                <a:gd name="connsiteX27" fmla="*/ 3977751 w 4256773"/>
                <a:gd name="connsiteY27" fmla="*/ 788995 h 923701"/>
                <a:gd name="connsiteX28" fmla="*/ 4122073 w 4256773"/>
                <a:gd name="connsiteY28" fmla="*/ 760129 h 923701"/>
                <a:gd name="connsiteX29" fmla="*/ 4237531 w 4256773"/>
                <a:gd name="connsiteY29" fmla="*/ 923701 h 923701"/>
                <a:gd name="connsiteX30" fmla="*/ 4256773 w 4256773"/>
                <a:gd name="connsiteY30" fmla="*/ 923701 h 923701"/>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995097 w 4256773"/>
                <a:gd name="connsiteY6" fmla="*/ 0 h 846726"/>
                <a:gd name="connsiteX7" fmla="*/ 1226012 w 4256773"/>
                <a:gd name="connsiteY7" fmla="*/ 48109 h 846726"/>
                <a:gd name="connsiteX8" fmla="*/ 1331848 w 4256773"/>
                <a:gd name="connsiteY8" fmla="*/ 0 h 846726"/>
                <a:gd name="connsiteX9" fmla="*/ 1562763 w 4256773"/>
                <a:gd name="connsiteY9" fmla="*/ 0 h 846726"/>
                <a:gd name="connsiteX10" fmla="*/ 1582006 w 4256773"/>
                <a:gd name="connsiteY10" fmla="*/ 38488 h 846726"/>
                <a:gd name="connsiteX11" fmla="*/ 1716707 w 4256773"/>
                <a:gd name="connsiteY11" fmla="*/ 28866 h 846726"/>
                <a:gd name="connsiteX12" fmla="*/ 1880272 w 4256773"/>
                <a:gd name="connsiteY12" fmla="*/ 57731 h 846726"/>
                <a:gd name="connsiteX13" fmla="*/ 2034215 w 4256773"/>
                <a:gd name="connsiteY13" fmla="*/ 86597 h 846726"/>
                <a:gd name="connsiteX14" fmla="*/ 2149673 w 4256773"/>
                <a:gd name="connsiteY14" fmla="*/ 115463 h 846726"/>
                <a:gd name="connsiteX15" fmla="*/ 2322859 w 4256773"/>
                <a:gd name="connsiteY15" fmla="*/ 221303 h 846726"/>
                <a:gd name="connsiteX16" fmla="*/ 2370966 w 4256773"/>
                <a:gd name="connsiteY16" fmla="*/ 279035 h 846726"/>
                <a:gd name="connsiteX17" fmla="*/ 2447938 w 4256773"/>
                <a:gd name="connsiteY17" fmla="*/ 432985 h 846726"/>
                <a:gd name="connsiteX18" fmla="*/ 2601881 w 4256773"/>
                <a:gd name="connsiteY18" fmla="*/ 519582 h 846726"/>
                <a:gd name="connsiteX19" fmla="*/ 2794311 w 4256773"/>
                <a:gd name="connsiteY19" fmla="*/ 548448 h 846726"/>
                <a:gd name="connsiteX20" fmla="*/ 3005983 w 4256773"/>
                <a:gd name="connsiteY20" fmla="*/ 644666 h 846726"/>
                <a:gd name="connsiteX21" fmla="*/ 3102198 w 4256773"/>
                <a:gd name="connsiteY21" fmla="*/ 644666 h 846726"/>
                <a:gd name="connsiteX22" fmla="*/ 3265763 w 4256773"/>
                <a:gd name="connsiteY22" fmla="*/ 663910 h 846726"/>
                <a:gd name="connsiteX23" fmla="*/ 3400463 w 4256773"/>
                <a:gd name="connsiteY23" fmla="*/ 644666 h 846726"/>
                <a:gd name="connsiteX24" fmla="*/ 3506299 w 4256773"/>
                <a:gd name="connsiteY24" fmla="*/ 721642 h 846726"/>
                <a:gd name="connsiteX25" fmla="*/ 3746836 w 4256773"/>
                <a:gd name="connsiteY25" fmla="*/ 779373 h 846726"/>
                <a:gd name="connsiteX26" fmla="*/ 3920022 w 4256773"/>
                <a:gd name="connsiteY26" fmla="*/ 740885 h 846726"/>
                <a:gd name="connsiteX27" fmla="*/ 3977751 w 4256773"/>
                <a:gd name="connsiteY27" fmla="*/ 712020 h 846726"/>
                <a:gd name="connsiteX28" fmla="*/ 4122073 w 4256773"/>
                <a:gd name="connsiteY28" fmla="*/ 683154 h 846726"/>
                <a:gd name="connsiteX29" fmla="*/ 4237531 w 4256773"/>
                <a:gd name="connsiteY29" fmla="*/ 846726 h 846726"/>
                <a:gd name="connsiteX30" fmla="*/ 4256773 w 4256773"/>
                <a:gd name="connsiteY30" fmla="*/ 846726 h 846726"/>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1226012 w 4256773"/>
                <a:gd name="connsiteY6" fmla="*/ 48109 h 846726"/>
                <a:gd name="connsiteX7" fmla="*/ 1331848 w 4256773"/>
                <a:gd name="connsiteY7" fmla="*/ 0 h 846726"/>
                <a:gd name="connsiteX8" fmla="*/ 1562763 w 4256773"/>
                <a:gd name="connsiteY8" fmla="*/ 0 h 846726"/>
                <a:gd name="connsiteX9" fmla="*/ 1582006 w 4256773"/>
                <a:gd name="connsiteY9" fmla="*/ 38488 h 846726"/>
                <a:gd name="connsiteX10" fmla="*/ 1716707 w 4256773"/>
                <a:gd name="connsiteY10" fmla="*/ 28866 h 846726"/>
                <a:gd name="connsiteX11" fmla="*/ 1880272 w 4256773"/>
                <a:gd name="connsiteY11" fmla="*/ 57731 h 846726"/>
                <a:gd name="connsiteX12" fmla="*/ 2034215 w 4256773"/>
                <a:gd name="connsiteY12" fmla="*/ 86597 h 846726"/>
                <a:gd name="connsiteX13" fmla="*/ 2149673 w 4256773"/>
                <a:gd name="connsiteY13" fmla="*/ 115463 h 846726"/>
                <a:gd name="connsiteX14" fmla="*/ 2322859 w 4256773"/>
                <a:gd name="connsiteY14" fmla="*/ 221303 h 846726"/>
                <a:gd name="connsiteX15" fmla="*/ 2370966 w 4256773"/>
                <a:gd name="connsiteY15" fmla="*/ 279035 h 846726"/>
                <a:gd name="connsiteX16" fmla="*/ 2447938 w 4256773"/>
                <a:gd name="connsiteY16" fmla="*/ 432985 h 846726"/>
                <a:gd name="connsiteX17" fmla="*/ 2601881 w 4256773"/>
                <a:gd name="connsiteY17" fmla="*/ 519582 h 846726"/>
                <a:gd name="connsiteX18" fmla="*/ 2794311 w 4256773"/>
                <a:gd name="connsiteY18" fmla="*/ 548448 h 846726"/>
                <a:gd name="connsiteX19" fmla="*/ 3005983 w 4256773"/>
                <a:gd name="connsiteY19" fmla="*/ 644666 h 846726"/>
                <a:gd name="connsiteX20" fmla="*/ 3102198 w 4256773"/>
                <a:gd name="connsiteY20" fmla="*/ 644666 h 846726"/>
                <a:gd name="connsiteX21" fmla="*/ 3265763 w 4256773"/>
                <a:gd name="connsiteY21" fmla="*/ 663910 h 846726"/>
                <a:gd name="connsiteX22" fmla="*/ 3400463 w 4256773"/>
                <a:gd name="connsiteY22" fmla="*/ 644666 h 846726"/>
                <a:gd name="connsiteX23" fmla="*/ 3506299 w 4256773"/>
                <a:gd name="connsiteY23" fmla="*/ 721642 h 846726"/>
                <a:gd name="connsiteX24" fmla="*/ 3746836 w 4256773"/>
                <a:gd name="connsiteY24" fmla="*/ 779373 h 846726"/>
                <a:gd name="connsiteX25" fmla="*/ 3920022 w 4256773"/>
                <a:gd name="connsiteY25" fmla="*/ 740885 h 846726"/>
                <a:gd name="connsiteX26" fmla="*/ 3977751 w 4256773"/>
                <a:gd name="connsiteY26" fmla="*/ 712020 h 846726"/>
                <a:gd name="connsiteX27" fmla="*/ 4122073 w 4256773"/>
                <a:gd name="connsiteY27" fmla="*/ 683154 h 846726"/>
                <a:gd name="connsiteX28" fmla="*/ 4237531 w 4256773"/>
                <a:gd name="connsiteY28" fmla="*/ 846726 h 846726"/>
                <a:gd name="connsiteX29" fmla="*/ 4256773 w 4256773"/>
                <a:gd name="connsiteY29" fmla="*/ 846726 h 846726"/>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1075011 w 4256773"/>
                <a:gd name="connsiteY6" fmla="*/ 493383 h 846726"/>
                <a:gd name="connsiteX7" fmla="*/ 1331848 w 4256773"/>
                <a:gd name="connsiteY7" fmla="*/ 0 h 846726"/>
                <a:gd name="connsiteX8" fmla="*/ 1562763 w 4256773"/>
                <a:gd name="connsiteY8" fmla="*/ 0 h 846726"/>
                <a:gd name="connsiteX9" fmla="*/ 1582006 w 4256773"/>
                <a:gd name="connsiteY9" fmla="*/ 38488 h 846726"/>
                <a:gd name="connsiteX10" fmla="*/ 1716707 w 4256773"/>
                <a:gd name="connsiteY10" fmla="*/ 28866 h 846726"/>
                <a:gd name="connsiteX11" fmla="*/ 1880272 w 4256773"/>
                <a:gd name="connsiteY11" fmla="*/ 57731 h 846726"/>
                <a:gd name="connsiteX12" fmla="*/ 2034215 w 4256773"/>
                <a:gd name="connsiteY12" fmla="*/ 86597 h 846726"/>
                <a:gd name="connsiteX13" fmla="*/ 2149673 w 4256773"/>
                <a:gd name="connsiteY13" fmla="*/ 115463 h 846726"/>
                <a:gd name="connsiteX14" fmla="*/ 2322859 w 4256773"/>
                <a:gd name="connsiteY14" fmla="*/ 221303 h 846726"/>
                <a:gd name="connsiteX15" fmla="*/ 2370966 w 4256773"/>
                <a:gd name="connsiteY15" fmla="*/ 279035 h 846726"/>
                <a:gd name="connsiteX16" fmla="*/ 2447938 w 4256773"/>
                <a:gd name="connsiteY16" fmla="*/ 432985 h 846726"/>
                <a:gd name="connsiteX17" fmla="*/ 2601881 w 4256773"/>
                <a:gd name="connsiteY17" fmla="*/ 519582 h 846726"/>
                <a:gd name="connsiteX18" fmla="*/ 2794311 w 4256773"/>
                <a:gd name="connsiteY18" fmla="*/ 548448 h 846726"/>
                <a:gd name="connsiteX19" fmla="*/ 3005983 w 4256773"/>
                <a:gd name="connsiteY19" fmla="*/ 644666 h 846726"/>
                <a:gd name="connsiteX20" fmla="*/ 3102198 w 4256773"/>
                <a:gd name="connsiteY20" fmla="*/ 644666 h 846726"/>
                <a:gd name="connsiteX21" fmla="*/ 3265763 w 4256773"/>
                <a:gd name="connsiteY21" fmla="*/ 663910 h 846726"/>
                <a:gd name="connsiteX22" fmla="*/ 3400463 w 4256773"/>
                <a:gd name="connsiteY22" fmla="*/ 644666 h 846726"/>
                <a:gd name="connsiteX23" fmla="*/ 3506299 w 4256773"/>
                <a:gd name="connsiteY23" fmla="*/ 721642 h 846726"/>
                <a:gd name="connsiteX24" fmla="*/ 3746836 w 4256773"/>
                <a:gd name="connsiteY24" fmla="*/ 779373 h 846726"/>
                <a:gd name="connsiteX25" fmla="*/ 3920022 w 4256773"/>
                <a:gd name="connsiteY25" fmla="*/ 740885 h 846726"/>
                <a:gd name="connsiteX26" fmla="*/ 3977751 w 4256773"/>
                <a:gd name="connsiteY26" fmla="*/ 712020 h 846726"/>
                <a:gd name="connsiteX27" fmla="*/ 4122073 w 4256773"/>
                <a:gd name="connsiteY27" fmla="*/ 683154 h 846726"/>
                <a:gd name="connsiteX28" fmla="*/ 4237531 w 4256773"/>
                <a:gd name="connsiteY28" fmla="*/ 846726 h 846726"/>
                <a:gd name="connsiteX29" fmla="*/ 4256773 w 4256773"/>
                <a:gd name="connsiteY29" fmla="*/ 846726 h 846726"/>
                <a:gd name="connsiteX0" fmla="*/ 0 w 4256773"/>
                <a:gd name="connsiteY0" fmla="*/ 363967 h 846726"/>
                <a:gd name="connsiteX1" fmla="*/ 221682 w 4256773"/>
                <a:gd name="connsiteY1" fmla="*/ 385468 h 846726"/>
                <a:gd name="connsiteX2" fmla="*/ 445570 w 4256773"/>
                <a:gd name="connsiteY2" fmla="*/ 392262 h 846726"/>
                <a:gd name="connsiteX3" fmla="*/ 685328 w 4256773"/>
                <a:gd name="connsiteY3" fmla="*/ 443079 h 846726"/>
                <a:gd name="connsiteX4" fmla="*/ 840051 w 4256773"/>
                <a:gd name="connsiteY4" fmla="*/ 510940 h 846726"/>
                <a:gd name="connsiteX5" fmla="*/ 948848 w 4256773"/>
                <a:gd name="connsiteY5" fmla="*/ 526787 h 846726"/>
                <a:gd name="connsiteX6" fmla="*/ 1075011 w 4256773"/>
                <a:gd name="connsiteY6" fmla="*/ 493383 h 846726"/>
                <a:gd name="connsiteX7" fmla="*/ 1224889 w 4256773"/>
                <a:gd name="connsiteY7" fmla="*/ 460368 h 846726"/>
                <a:gd name="connsiteX8" fmla="*/ 1562763 w 4256773"/>
                <a:gd name="connsiteY8" fmla="*/ 0 h 846726"/>
                <a:gd name="connsiteX9" fmla="*/ 1582006 w 4256773"/>
                <a:gd name="connsiteY9" fmla="*/ 38488 h 846726"/>
                <a:gd name="connsiteX10" fmla="*/ 1716707 w 4256773"/>
                <a:gd name="connsiteY10" fmla="*/ 28866 h 846726"/>
                <a:gd name="connsiteX11" fmla="*/ 1880272 w 4256773"/>
                <a:gd name="connsiteY11" fmla="*/ 57731 h 846726"/>
                <a:gd name="connsiteX12" fmla="*/ 2034215 w 4256773"/>
                <a:gd name="connsiteY12" fmla="*/ 86597 h 846726"/>
                <a:gd name="connsiteX13" fmla="*/ 2149673 w 4256773"/>
                <a:gd name="connsiteY13" fmla="*/ 115463 h 846726"/>
                <a:gd name="connsiteX14" fmla="*/ 2322859 w 4256773"/>
                <a:gd name="connsiteY14" fmla="*/ 221303 h 846726"/>
                <a:gd name="connsiteX15" fmla="*/ 2370966 w 4256773"/>
                <a:gd name="connsiteY15" fmla="*/ 279035 h 846726"/>
                <a:gd name="connsiteX16" fmla="*/ 2447938 w 4256773"/>
                <a:gd name="connsiteY16" fmla="*/ 432985 h 846726"/>
                <a:gd name="connsiteX17" fmla="*/ 2601881 w 4256773"/>
                <a:gd name="connsiteY17" fmla="*/ 519582 h 846726"/>
                <a:gd name="connsiteX18" fmla="*/ 2794311 w 4256773"/>
                <a:gd name="connsiteY18" fmla="*/ 548448 h 846726"/>
                <a:gd name="connsiteX19" fmla="*/ 3005983 w 4256773"/>
                <a:gd name="connsiteY19" fmla="*/ 644666 h 846726"/>
                <a:gd name="connsiteX20" fmla="*/ 3102198 w 4256773"/>
                <a:gd name="connsiteY20" fmla="*/ 644666 h 846726"/>
                <a:gd name="connsiteX21" fmla="*/ 3265763 w 4256773"/>
                <a:gd name="connsiteY21" fmla="*/ 663910 h 846726"/>
                <a:gd name="connsiteX22" fmla="*/ 3400463 w 4256773"/>
                <a:gd name="connsiteY22" fmla="*/ 644666 h 846726"/>
                <a:gd name="connsiteX23" fmla="*/ 3506299 w 4256773"/>
                <a:gd name="connsiteY23" fmla="*/ 721642 h 846726"/>
                <a:gd name="connsiteX24" fmla="*/ 3746836 w 4256773"/>
                <a:gd name="connsiteY24" fmla="*/ 779373 h 846726"/>
                <a:gd name="connsiteX25" fmla="*/ 3920022 w 4256773"/>
                <a:gd name="connsiteY25" fmla="*/ 740885 h 846726"/>
                <a:gd name="connsiteX26" fmla="*/ 3977751 w 4256773"/>
                <a:gd name="connsiteY26" fmla="*/ 712020 h 846726"/>
                <a:gd name="connsiteX27" fmla="*/ 4122073 w 4256773"/>
                <a:gd name="connsiteY27" fmla="*/ 683154 h 846726"/>
                <a:gd name="connsiteX28" fmla="*/ 4237531 w 4256773"/>
                <a:gd name="connsiteY28" fmla="*/ 846726 h 846726"/>
                <a:gd name="connsiteX29" fmla="*/ 4256773 w 4256773"/>
                <a:gd name="connsiteY29" fmla="*/ 846726 h 846726"/>
                <a:gd name="connsiteX0" fmla="*/ 0 w 4256773"/>
                <a:gd name="connsiteY0" fmla="*/ 335101 h 817860"/>
                <a:gd name="connsiteX1" fmla="*/ 221682 w 4256773"/>
                <a:gd name="connsiteY1" fmla="*/ 356602 h 817860"/>
                <a:gd name="connsiteX2" fmla="*/ 445570 w 4256773"/>
                <a:gd name="connsiteY2" fmla="*/ 363396 h 817860"/>
                <a:gd name="connsiteX3" fmla="*/ 685328 w 4256773"/>
                <a:gd name="connsiteY3" fmla="*/ 414213 h 817860"/>
                <a:gd name="connsiteX4" fmla="*/ 840051 w 4256773"/>
                <a:gd name="connsiteY4" fmla="*/ 482074 h 817860"/>
                <a:gd name="connsiteX5" fmla="*/ 948848 w 4256773"/>
                <a:gd name="connsiteY5" fmla="*/ 497921 h 817860"/>
                <a:gd name="connsiteX6" fmla="*/ 1075011 w 4256773"/>
                <a:gd name="connsiteY6" fmla="*/ 464517 h 817860"/>
                <a:gd name="connsiteX7" fmla="*/ 1224889 w 4256773"/>
                <a:gd name="connsiteY7" fmla="*/ 431502 h 817860"/>
                <a:gd name="connsiteX8" fmla="*/ 1386594 w 4256773"/>
                <a:gd name="connsiteY8" fmla="*/ 76792 h 817860"/>
                <a:gd name="connsiteX9" fmla="*/ 1582006 w 4256773"/>
                <a:gd name="connsiteY9" fmla="*/ 9622 h 817860"/>
                <a:gd name="connsiteX10" fmla="*/ 1716707 w 4256773"/>
                <a:gd name="connsiteY10" fmla="*/ 0 h 817860"/>
                <a:gd name="connsiteX11" fmla="*/ 1880272 w 4256773"/>
                <a:gd name="connsiteY11" fmla="*/ 28865 h 817860"/>
                <a:gd name="connsiteX12" fmla="*/ 2034215 w 4256773"/>
                <a:gd name="connsiteY12" fmla="*/ 57731 h 817860"/>
                <a:gd name="connsiteX13" fmla="*/ 2149673 w 4256773"/>
                <a:gd name="connsiteY13" fmla="*/ 86597 h 817860"/>
                <a:gd name="connsiteX14" fmla="*/ 2322859 w 4256773"/>
                <a:gd name="connsiteY14" fmla="*/ 192437 h 817860"/>
                <a:gd name="connsiteX15" fmla="*/ 2370966 w 4256773"/>
                <a:gd name="connsiteY15" fmla="*/ 250169 h 817860"/>
                <a:gd name="connsiteX16" fmla="*/ 2447938 w 4256773"/>
                <a:gd name="connsiteY16" fmla="*/ 404119 h 817860"/>
                <a:gd name="connsiteX17" fmla="*/ 2601881 w 4256773"/>
                <a:gd name="connsiteY17" fmla="*/ 490716 h 817860"/>
                <a:gd name="connsiteX18" fmla="*/ 2794311 w 4256773"/>
                <a:gd name="connsiteY18" fmla="*/ 519582 h 817860"/>
                <a:gd name="connsiteX19" fmla="*/ 3005983 w 4256773"/>
                <a:gd name="connsiteY19" fmla="*/ 615800 h 817860"/>
                <a:gd name="connsiteX20" fmla="*/ 3102198 w 4256773"/>
                <a:gd name="connsiteY20" fmla="*/ 615800 h 817860"/>
                <a:gd name="connsiteX21" fmla="*/ 3265763 w 4256773"/>
                <a:gd name="connsiteY21" fmla="*/ 635044 h 817860"/>
                <a:gd name="connsiteX22" fmla="*/ 3400463 w 4256773"/>
                <a:gd name="connsiteY22" fmla="*/ 615800 h 817860"/>
                <a:gd name="connsiteX23" fmla="*/ 3506299 w 4256773"/>
                <a:gd name="connsiteY23" fmla="*/ 692776 h 817860"/>
                <a:gd name="connsiteX24" fmla="*/ 3746836 w 4256773"/>
                <a:gd name="connsiteY24" fmla="*/ 750507 h 817860"/>
                <a:gd name="connsiteX25" fmla="*/ 3920022 w 4256773"/>
                <a:gd name="connsiteY25" fmla="*/ 712019 h 817860"/>
                <a:gd name="connsiteX26" fmla="*/ 3977751 w 4256773"/>
                <a:gd name="connsiteY26" fmla="*/ 683154 h 817860"/>
                <a:gd name="connsiteX27" fmla="*/ 4122073 w 4256773"/>
                <a:gd name="connsiteY27" fmla="*/ 654288 h 817860"/>
                <a:gd name="connsiteX28" fmla="*/ 4237531 w 4256773"/>
                <a:gd name="connsiteY28" fmla="*/ 817860 h 817860"/>
                <a:gd name="connsiteX29" fmla="*/ 4256773 w 4256773"/>
                <a:gd name="connsiteY29" fmla="*/ 817860 h 817860"/>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2034215 w 4256773"/>
                <a:gd name="connsiteY12" fmla="*/ 93392 h 853521"/>
                <a:gd name="connsiteX13" fmla="*/ 2149673 w 4256773"/>
                <a:gd name="connsiteY13" fmla="*/ 122258 h 853521"/>
                <a:gd name="connsiteX14" fmla="*/ 2322859 w 4256773"/>
                <a:gd name="connsiteY14" fmla="*/ 228098 h 853521"/>
                <a:gd name="connsiteX15" fmla="*/ 2370966 w 4256773"/>
                <a:gd name="connsiteY15" fmla="*/ 285830 h 853521"/>
                <a:gd name="connsiteX16" fmla="*/ 2447938 w 4256773"/>
                <a:gd name="connsiteY16" fmla="*/ 439780 h 853521"/>
                <a:gd name="connsiteX17" fmla="*/ 2601881 w 4256773"/>
                <a:gd name="connsiteY17" fmla="*/ 526377 h 853521"/>
                <a:gd name="connsiteX18" fmla="*/ 2794311 w 4256773"/>
                <a:gd name="connsiteY18" fmla="*/ 555243 h 853521"/>
                <a:gd name="connsiteX19" fmla="*/ 3005983 w 4256773"/>
                <a:gd name="connsiteY19" fmla="*/ 651461 h 853521"/>
                <a:gd name="connsiteX20" fmla="*/ 3102198 w 4256773"/>
                <a:gd name="connsiteY20" fmla="*/ 651461 h 853521"/>
                <a:gd name="connsiteX21" fmla="*/ 3265763 w 4256773"/>
                <a:gd name="connsiteY21" fmla="*/ 670705 h 853521"/>
                <a:gd name="connsiteX22" fmla="*/ 3400463 w 4256773"/>
                <a:gd name="connsiteY22" fmla="*/ 651461 h 853521"/>
                <a:gd name="connsiteX23" fmla="*/ 3506299 w 4256773"/>
                <a:gd name="connsiteY23" fmla="*/ 728437 h 853521"/>
                <a:gd name="connsiteX24" fmla="*/ 3746836 w 4256773"/>
                <a:gd name="connsiteY24" fmla="*/ 786168 h 853521"/>
                <a:gd name="connsiteX25" fmla="*/ 3920022 w 4256773"/>
                <a:gd name="connsiteY25" fmla="*/ 747680 h 853521"/>
                <a:gd name="connsiteX26" fmla="*/ 3977751 w 4256773"/>
                <a:gd name="connsiteY26" fmla="*/ 718815 h 853521"/>
                <a:gd name="connsiteX27" fmla="*/ 4122073 w 4256773"/>
                <a:gd name="connsiteY27" fmla="*/ 689949 h 853521"/>
                <a:gd name="connsiteX28" fmla="*/ 4237531 w 4256773"/>
                <a:gd name="connsiteY28" fmla="*/ 853521 h 853521"/>
                <a:gd name="connsiteX29" fmla="*/ 4256773 w 4256773"/>
                <a:gd name="connsiteY29"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22859 w 4256773"/>
                <a:gd name="connsiteY15" fmla="*/ 228098 h 853521"/>
                <a:gd name="connsiteX16" fmla="*/ 2370966 w 4256773"/>
                <a:gd name="connsiteY16" fmla="*/ 285830 h 853521"/>
                <a:gd name="connsiteX17" fmla="*/ 2447938 w 4256773"/>
                <a:gd name="connsiteY17" fmla="*/ 439780 h 853521"/>
                <a:gd name="connsiteX18" fmla="*/ 2601881 w 4256773"/>
                <a:gd name="connsiteY18" fmla="*/ 526377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22859 w 4256773"/>
                <a:gd name="connsiteY15" fmla="*/ 228098 h 853521"/>
                <a:gd name="connsiteX16" fmla="*/ 2370966 w 4256773"/>
                <a:gd name="connsiteY16" fmla="*/ 285830 h 853521"/>
                <a:gd name="connsiteX17" fmla="*/ 2668149 w 4256773"/>
                <a:gd name="connsiteY17" fmla="*/ 296387 h 853521"/>
                <a:gd name="connsiteX18" fmla="*/ 2601881 w 4256773"/>
                <a:gd name="connsiteY18" fmla="*/ 526377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85777 w 4256773"/>
                <a:gd name="connsiteY15" fmla="*/ 175269 h 853521"/>
                <a:gd name="connsiteX16" fmla="*/ 2370966 w 4256773"/>
                <a:gd name="connsiteY16" fmla="*/ 285830 h 853521"/>
                <a:gd name="connsiteX17" fmla="*/ 2668149 w 4256773"/>
                <a:gd name="connsiteY17" fmla="*/ 296387 h 853521"/>
                <a:gd name="connsiteX18" fmla="*/ 2601881 w 4256773"/>
                <a:gd name="connsiteY18" fmla="*/ 526377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85777 w 4256773"/>
                <a:gd name="connsiteY15" fmla="*/ 175269 h 853521"/>
                <a:gd name="connsiteX16" fmla="*/ 2370966 w 4256773"/>
                <a:gd name="connsiteY16" fmla="*/ 285830 h 853521"/>
                <a:gd name="connsiteX17" fmla="*/ 2668149 w 4256773"/>
                <a:gd name="connsiteY17" fmla="*/ 296387 h 853521"/>
                <a:gd name="connsiteX18" fmla="*/ 2752883 w 4256773"/>
                <a:gd name="connsiteY18" fmla="*/ 420719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3521"/>
                <a:gd name="connsiteX1" fmla="*/ 221682 w 4256773"/>
                <a:gd name="connsiteY1" fmla="*/ 392263 h 853521"/>
                <a:gd name="connsiteX2" fmla="*/ 445570 w 4256773"/>
                <a:gd name="connsiteY2" fmla="*/ 399057 h 853521"/>
                <a:gd name="connsiteX3" fmla="*/ 685328 w 4256773"/>
                <a:gd name="connsiteY3" fmla="*/ 449874 h 853521"/>
                <a:gd name="connsiteX4" fmla="*/ 840051 w 4256773"/>
                <a:gd name="connsiteY4" fmla="*/ 517735 h 853521"/>
                <a:gd name="connsiteX5" fmla="*/ 948848 w 4256773"/>
                <a:gd name="connsiteY5" fmla="*/ 533582 h 853521"/>
                <a:gd name="connsiteX6" fmla="*/ 1075011 w 4256773"/>
                <a:gd name="connsiteY6" fmla="*/ 500178 h 853521"/>
                <a:gd name="connsiteX7" fmla="*/ 1224889 w 4256773"/>
                <a:gd name="connsiteY7" fmla="*/ 467163 h 853521"/>
                <a:gd name="connsiteX8" fmla="*/ 1386594 w 4256773"/>
                <a:gd name="connsiteY8" fmla="*/ 112453 h 853521"/>
                <a:gd name="connsiteX9" fmla="*/ 1575715 w 4256773"/>
                <a:gd name="connsiteY9" fmla="*/ 0 h 853521"/>
                <a:gd name="connsiteX10" fmla="*/ 1716707 w 4256773"/>
                <a:gd name="connsiteY10" fmla="*/ 35661 h 853521"/>
                <a:gd name="connsiteX11" fmla="*/ 1880272 w 4256773"/>
                <a:gd name="connsiteY11" fmla="*/ 64526 h 853521"/>
                <a:gd name="connsiteX12" fmla="*/ 1943677 w 4256773"/>
                <a:gd name="connsiteY12" fmla="*/ 4600 h 853521"/>
                <a:gd name="connsiteX13" fmla="*/ 2034215 w 4256773"/>
                <a:gd name="connsiteY13" fmla="*/ 93392 h 853521"/>
                <a:gd name="connsiteX14" fmla="*/ 2149673 w 4256773"/>
                <a:gd name="connsiteY14" fmla="*/ 122258 h 853521"/>
                <a:gd name="connsiteX15" fmla="*/ 2385777 w 4256773"/>
                <a:gd name="connsiteY15" fmla="*/ 175269 h 853521"/>
                <a:gd name="connsiteX16" fmla="*/ 2370966 w 4256773"/>
                <a:gd name="connsiteY16" fmla="*/ 285830 h 853521"/>
                <a:gd name="connsiteX17" fmla="*/ 2561190 w 4256773"/>
                <a:gd name="connsiteY17" fmla="*/ 417139 h 853521"/>
                <a:gd name="connsiteX18" fmla="*/ 2752883 w 4256773"/>
                <a:gd name="connsiteY18" fmla="*/ 420719 h 853521"/>
                <a:gd name="connsiteX19" fmla="*/ 2794311 w 4256773"/>
                <a:gd name="connsiteY19" fmla="*/ 555243 h 853521"/>
                <a:gd name="connsiteX20" fmla="*/ 3005983 w 4256773"/>
                <a:gd name="connsiteY20" fmla="*/ 651461 h 853521"/>
                <a:gd name="connsiteX21" fmla="*/ 3102198 w 4256773"/>
                <a:gd name="connsiteY21" fmla="*/ 651461 h 853521"/>
                <a:gd name="connsiteX22" fmla="*/ 3265763 w 4256773"/>
                <a:gd name="connsiteY22" fmla="*/ 670705 h 853521"/>
                <a:gd name="connsiteX23" fmla="*/ 3400463 w 4256773"/>
                <a:gd name="connsiteY23" fmla="*/ 651461 h 853521"/>
                <a:gd name="connsiteX24" fmla="*/ 3506299 w 4256773"/>
                <a:gd name="connsiteY24" fmla="*/ 728437 h 853521"/>
                <a:gd name="connsiteX25" fmla="*/ 3746836 w 4256773"/>
                <a:gd name="connsiteY25" fmla="*/ 786168 h 853521"/>
                <a:gd name="connsiteX26" fmla="*/ 3920022 w 4256773"/>
                <a:gd name="connsiteY26" fmla="*/ 747680 h 853521"/>
                <a:gd name="connsiteX27" fmla="*/ 3977751 w 4256773"/>
                <a:gd name="connsiteY27" fmla="*/ 718815 h 853521"/>
                <a:gd name="connsiteX28" fmla="*/ 4122073 w 4256773"/>
                <a:gd name="connsiteY28" fmla="*/ 689949 h 853521"/>
                <a:gd name="connsiteX29" fmla="*/ 4237531 w 4256773"/>
                <a:gd name="connsiteY29" fmla="*/ 853521 h 853521"/>
                <a:gd name="connsiteX30" fmla="*/ 4256773 w 4256773"/>
                <a:gd name="connsiteY30" fmla="*/ 853521 h 85352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3005983 w 4256773"/>
                <a:gd name="connsiteY20" fmla="*/ 651461 h 855231"/>
                <a:gd name="connsiteX21" fmla="*/ 3102198 w 4256773"/>
                <a:gd name="connsiteY21" fmla="*/ 651461 h 855231"/>
                <a:gd name="connsiteX22" fmla="*/ 3265763 w 4256773"/>
                <a:gd name="connsiteY22" fmla="*/ 670705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3005983 w 4256773"/>
                <a:gd name="connsiteY20" fmla="*/ 651461 h 855231"/>
                <a:gd name="connsiteX21" fmla="*/ 3102198 w 4256773"/>
                <a:gd name="connsiteY21" fmla="*/ 651461 h 855231"/>
                <a:gd name="connsiteX22" fmla="*/ 3209138 w 4256773"/>
                <a:gd name="connsiteY22" fmla="*/ 768817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3005983 w 4256773"/>
                <a:gd name="connsiteY20" fmla="*/ 651461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2905315 w 4256773"/>
                <a:gd name="connsiteY20" fmla="*/ 696743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06299 w 4256773"/>
                <a:gd name="connsiteY24" fmla="*/ 728437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2905315 w 4256773"/>
                <a:gd name="connsiteY20" fmla="*/ 696743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69217 w 4256773"/>
                <a:gd name="connsiteY24" fmla="*/ 849190 h 855231"/>
                <a:gd name="connsiteX25" fmla="*/ 3746836 w 4256773"/>
                <a:gd name="connsiteY25" fmla="*/ 786168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55231"/>
                <a:gd name="connsiteX1" fmla="*/ 221682 w 4256773"/>
                <a:gd name="connsiteY1" fmla="*/ 392263 h 855231"/>
                <a:gd name="connsiteX2" fmla="*/ 445570 w 4256773"/>
                <a:gd name="connsiteY2" fmla="*/ 399057 h 855231"/>
                <a:gd name="connsiteX3" fmla="*/ 685328 w 4256773"/>
                <a:gd name="connsiteY3" fmla="*/ 449874 h 855231"/>
                <a:gd name="connsiteX4" fmla="*/ 840051 w 4256773"/>
                <a:gd name="connsiteY4" fmla="*/ 517735 h 855231"/>
                <a:gd name="connsiteX5" fmla="*/ 948848 w 4256773"/>
                <a:gd name="connsiteY5" fmla="*/ 533582 h 855231"/>
                <a:gd name="connsiteX6" fmla="*/ 1075011 w 4256773"/>
                <a:gd name="connsiteY6" fmla="*/ 500178 h 855231"/>
                <a:gd name="connsiteX7" fmla="*/ 1224889 w 4256773"/>
                <a:gd name="connsiteY7" fmla="*/ 467163 h 855231"/>
                <a:gd name="connsiteX8" fmla="*/ 1386594 w 4256773"/>
                <a:gd name="connsiteY8" fmla="*/ 112453 h 855231"/>
                <a:gd name="connsiteX9" fmla="*/ 1575715 w 4256773"/>
                <a:gd name="connsiteY9" fmla="*/ 0 h 855231"/>
                <a:gd name="connsiteX10" fmla="*/ 1716707 w 4256773"/>
                <a:gd name="connsiteY10" fmla="*/ 35661 h 855231"/>
                <a:gd name="connsiteX11" fmla="*/ 1880272 w 4256773"/>
                <a:gd name="connsiteY11" fmla="*/ 64526 h 855231"/>
                <a:gd name="connsiteX12" fmla="*/ 1943677 w 4256773"/>
                <a:gd name="connsiteY12" fmla="*/ 4600 h 855231"/>
                <a:gd name="connsiteX13" fmla="*/ 2034215 w 4256773"/>
                <a:gd name="connsiteY13" fmla="*/ 93392 h 855231"/>
                <a:gd name="connsiteX14" fmla="*/ 2149673 w 4256773"/>
                <a:gd name="connsiteY14" fmla="*/ 122258 h 855231"/>
                <a:gd name="connsiteX15" fmla="*/ 2385777 w 4256773"/>
                <a:gd name="connsiteY15" fmla="*/ 175269 h 855231"/>
                <a:gd name="connsiteX16" fmla="*/ 2370966 w 4256773"/>
                <a:gd name="connsiteY16" fmla="*/ 285830 h 855231"/>
                <a:gd name="connsiteX17" fmla="*/ 2561190 w 4256773"/>
                <a:gd name="connsiteY17" fmla="*/ 417139 h 855231"/>
                <a:gd name="connsiteX18" fmla="*/ 2752883 w 4256773"/>
                <a:gd name="connsiteY18" fmla="*/ 420719 h 855231"/>
                <a:gd name="connsiteX19" fmla="*/ 2794311 w 4256773"/>
                <a:gd name="connsiteY19" fmla="*/ 555243 h 855231"/>
                <a:gd name="connsiteX20" fmla="*/ 2905315 w 4256773"/>
                <a:gd name="connsiteY20" fmla="*/ 696743 h 855231"/>
                <a:gd name="connsiteX21" fmla="*/ 3077031 w 4256773"/>
                <a:gd name="connsiteY21" fmla="*/ 757120 h 855231"/>
                <a:gd name="connsiteX22" fmla="*/ 3209138 w 4256773"/>
                <a:gd name="connsiteY22" fmla="*/ 768817 h 855231"/>
                <a:gd name="connsiteX23" fmla="*/ 3400463 w 4256773"/>
                <a:gd name="connsiteY23" fmla="*/ 855231 h 855231"/>
                <a:gd name="connsiteX24" fmla="*/ 3569217 w 4256773"/>
                <a:gd name="connsiteY24" fmla="*/ 849190 h 855231"/>
                <a:gd name="connsiteX25" fmla="*/ 3790878 w 4256773"/>
                <a:gd name="connsiteY25" fmla="*/ 846544 h 855231"/>
                <a:gd name="connsiteX26" fmla="*/ 3920022 w 4256773"/>
                <a:gd name="connsiteY26" fmla="*/ 747680 h 855231"/>
                <a:gd name="connsiteX27" fmla="*/ 3977751 w 4256773"/>
                <a:gd name="connsiteY27" fmla="*/ 718815 h 855231"/>
                <a:gd name="connsiteX28" fmla="*/ 4122073 w 4256773"/>
                <a:gd name="connsiteY28" fmla="*/ 689949 h 855231"/>
                <a:gd name="connsiteX29" fmla="*/ 4237531 w 4256773"/>
                <a:gd name="connsiteY29" fmla="*/ 853521 h 855231"/>
                <a:gd name="connsiteX30" fmla="*/ 4256773 w 4256773"/>
                <a:gd name="connsiteY30" fmla="*/ 853521 h 855231"/>
                <a:gd name="connsiteX0" fmla="*/ 0 w 4256773"/>
                <a:gd name="connsiteY0" fmla="*/ 370762 h 883526"/>
                <a:gd name="connsiteX1" fmla="*/ 221682 w 4256773"/>
                <a:gd name="connsiteY1" fmla="*/ 392263 h 883526"/>
                <a:gd name="connsiteX2" fmla="*/ 445570 w 4256773"/>
                <a:gd name="connsiteY2" fmla="*/ 399057 h 883526"/>
                <a:gd name="connsiteX3" fmla="*/ 685328 w 4256773"/>
                <a:gd name="connsiteY3" fmla="*/ 449874 h 883526"/>
                <a:gd name="connsiteX4" fmla="*/ 840051 w 4256773"/>
                <a:gd name="connsiteY4" fmla="*/ 517735 h 883526"/>
                <a:gd name="connsiteX5" fmla="*/ 948848 w 4256773"/>
                <a:gd name="connsiteY5" fmla="*/ 533582 h 883526"/>
                <a:gd name="connsiteX6" fmla="*/ 1075011 w 4256773"/>
                <a:gd name="connsiteY6" fmla="*/ 500178 h 883526"/>
                <a:gd name="connsiteX7" fmla="*/ 1224889 w 4256773"/>
                <a:gd name="connsiteY7" fmla="*/ 467163 h 883526"/>
                <a:gd name="connsiteX8" fmla="*/ 1386594 w 4256773"/>
                <a:gd name="connsiteY8" fmla="*/ 112453 h 883526"/>
                <a:gd name="connsiteX9" fmla="*/ 1575715 w 4256773"/>
                <a:gd name="connsiteY9" fmla="*/ 0 h 883526"/>
                <a:gd name="connsiteX10" fmla="*/ 1716707 w 4256773"/>
                <a:gd name="connsiteY10" fmla="*/ 35661 h 883526"/>
                <a:gd name="connsiteX11" fmla="*/ 1880272 w 4256773"/>
                <a:gd name="connsiteY11" fmla="*/ 64526 h 883526"/>
                <a:gd name="connsiteX12" fmla="*/ 1943677 w 4256773"/>
                <a:gd name="connsiteY12" fmla="*/ 4600 h 883526"/>
                <a:gd name="connsiteX13" fmla="*/ 2034215 w 4256773"/>
                <a:gd name="connsiteY13" fmla="*/ 93392 h 883526"/>
                <a:gd name="connsiteX14" fmla="*/ 2149673 w 4256773"/>
                <a:gd name="connsiteY14" fmla="*/ 122258 h 883526"/>
                <a:gd name="connsiteX15" fmla="*/ 2385777 w 4256773"/>
                <a:gd name="connsiteY15" fmla="*/ 175269 h 883526"/>
                <a:gd name="connsiteX16" fmla="*/ 2370966 w 4256773"/>
                <a:gd name="connsiteY16" fmla="*/ 285830 h 883526"/>
                <a:gd name="connsiteX17" fmla="*/ 2561190 w 4256773"/>
                <a:gd name="connsiteY17" fmla="*/ 417139 h 883526"/>
                <a:gd name="connsiteX18" fmla="*/ 2752883 w 4256773"/>
                <a:gd name="connsiteY18" fmla="*/ 420719 h 883526"/>
                <a:gd name="connsiteX19" fmla="*/ 2794311 w 4256773"/>
                <a:gd name="connsiteY19" fmla="*/ 555243 h 883526"/>
                <a:gd name="connsiteX20" fmla="*/ 2905315 w 4256773"/>
                <a:gd name="connsiteY20" fmla="*/ 696743 h 883526"/>
                <a:gd name="connsiteX21" fmla="*/ 3077031 w 4256773"/>
                <a:gd name="connsiteY21" fmla="*/ 757120 h 883526"/>
                <a:gd name="connsiteX22" fmla="*/ 3209138 w 4256773"/>
                <a:gd name="connsiteY22" fmla="*/ 768817 h 883526"/>
                <a:gd name="connsiteX23" fmla="*/ 3400463 w 4256773"/>
                <a:gd name="connsiteY23" fmla="*/ 855231 h 883526"/>
                <a:gd name="connsiteX24" fmla="*/ 3569217 w 4256773"/>
                <a:gd name="connsiteY24" fmla="*/ 849190 h 883526"/>
                <a:gd name="connsiteX25" fmla="*/ 3790878 w 4256773"/>
                <a:gd name="connsiteY25" fmla="*/ 846544 h 883526"/>
                <a:gd name="connsiteX26" fmla="*/ 3932606 w 4256773"/>
                <a:gd name="connsiteY26" fmla="*/ 883526 h 883526"/>
                <a:gd name="connsiteX27" fmla="*/ 3977751 w 4256773"/>
                <a:gd name="connsiteY27" fmla="*/ 718815 h 883526"/>
                <a:gd name="connsiteX28" fmla="*/ 4122073 w 4256773"/>
                <a:gd name="connsiteY28" fmla="*/ 689949 h 883526"/>
                <a:gd name="connsiteX29" fmla="*/ 4237531 w 4256773"/>
                <a:gd name="connsiteY29" fmla="*/ 853521 h 883526"/>
                <a:gd name="connsiteX30" fmla="*/ 4256773 w 4256773"/>
                <a:gd name="connsiteY30" fmla="*/ 853521 h 883526"/>
                <a:gd name="connsiteX0" fmla="*/ 0 w 4256773"/>
                <a:gd name="connsiteY0" fmla="*/ 370762 h 883526"/>
                <a:gd name="connsiteX1" fmla="*/ 221682 w 4256773"/>
                <a:gd name="connsiteY1" fmla="*/ 392263 h 883526"/>
                <a:gd name="connsiteX2" fmla="*/ 445570 w 4256773"/>
                <a:gd name="connsiteY2" fmla="*/ 399057 h 883526"/>
                <a:gd name="connsiteX3" fmla="*/ 685328 w 4256773"/>
                <a:gd name="connsiteY3" fmla="*/ 449874 h 883526"/>
                <a:gd name="connsiteX4" fmla="*/ 840051 w 4256773"/>
                <a:gd name="connsiteY4" fmla="*/ 517735 h 883526"/>
                <a:gd name="connsiteX5" fmla="*/ 948848 w 4256773"/>
                <a:gd name="connsiteY5" fmla="*/ 533582 h 883526"/>
                <a:gd name="connsiteX6" fmla="*/ 1075011 w 4256773"/>
                <a:gd name="connsiteY6" fmla="*/ 500178 h 883526"/>
                <a:gd name="connsiteX7" fmla="*/ 1224889 w 4256773"/>
                <a:gd name="connsiteY7" fmla="*/ 467163 h 883526"/>
                <a:gd name="connsiteX8" fmla="*/ 1386594 w 4256773"/>
                <a:gd name="connsiteY8" fmla="*/ 112453 h 883526"/>
                <a:gd name="connsiteX9" fmla="*/ 1575715 w 4256773"/>
                <a:gd name="connsiteY9" fmla="*/ 0 h 883526"/>
                <a:gd name="connsiteX10" fmla="*/ 1716707 w 4256773"/>
                <a:gd name="connsiteY10" fmla="*/ 35661 h 883526"/>
                <a:gd name="connsiteX11" fmla="*/ 1880272 w 4256773"/>
                <a:gd name="connsiteY11" fmla="*/ 64526 h 883526"/>
                <a:gd name="connsiteX12" fmla="*/ 1943677 w 4256773"/>
                <a:gd name="connsiteY12" fmla="*/ 4600 h 883526"/>
                <a:gd name="connsiteX13" fmla="*/ 2034215 w 4256773"/>
                <a:gd name="connsiteY13" fmla="*/ 93392 h 883526"/>
                <a:gd name="connsiteX14" fmla="*/ 2149673 w 4256773"/>
                <a:gd name="connsiteY14" fmla="*/ 122258 h 883526"/>
                <a:gd name="connsiteX15" fmla="*/ 2385777 w 4256773"/>
                <a:gd name="connsiteY15" fmla="*/ 175269 h 883526"/>
                <a:gd name="connsiteX16" fmla="*/ 2370966 w 4256773"/>
                <a:gd name="connsiteY16" fmla="*/ 285830 h 883526"/>
                <a:gd name="connsiteX17" fmla="*/ 2561190 w 4256773"/>
                <a:gd name="connsiteY17" fmla="*/ 417139 h 883526"/>
                <a:gd name="connsiteX18" fmla="*/ 2752883 w 4256773"/>
                <a:gd name="connsiteY18" fmla="*/ 420719 h 883526"/>
                <a:gd name="connsiteX19" fmla="*/ 2794311 w 4256773"/>
                <a:gd name="connsiteY19" fmla="*/ 555243 h 883526"/>
                <a:gd name="connsiteX20" fmla="*/ 2905315 w 4256773"/>
                <a:gd name="connsiteY20" fmla="*/ 696743 h 883526"/>
                <a:gd name="connsiteX21" fmla="*/ 3077031 w 4256773"/>
                <a:gd name="connsiteY21" fmla="*/ 757120 h 883526"/>
                <a:gd name="connsiteX22" fmla="*/ 3209138 w 4256773"/>
                <a:gd name="connsiteY22" fmla="*/ 768817 h 883526"/>
                <a:gd name="connsiteX23" fmla="*/ 3400463 w 4256773"/>
                <a:gd name="connsiteY23" fmla="*/ 855231 h 883526"/>
                <a:gd name="connsiteX24" fmla="*/ 3569217 w 4256773"/>
                <a:gd name="connsiteY24" fmla="*/ 849190 h 883526"/>
                <a:gd name="connsiteX25" fmla="*/ 3790878 w 4256773"/>
                <a:gd name="connsiteY25" fmla="*/ 846544 h 883526"/>
                <a:gd name="connsiteX26" fmla="*/ 3932606 w 4256773"/>
                <a:gd name="connsiteY26" fmla="*/ 883526 h 883526"/>
                <a:gd name="connsiteX27" fmla="*/ 4122073 w 4256773"/>
                <a:gd name="connsiteY27" fmla="*/ 689949 h 883526"/>
                <a:gd name="connsiteX28" fmla="*/ 4237531 w 4256773"/>
                <a:gd name="connsiteY28" fmla="*/ 853521 h 883526"/>
                <a:gd name="connsiteX29" fmla="*/ 4256773 w 4256773"/>
                <a:gd name="connsiteY29" fmla="*/ 853521 h 883526"/>
                <a:gd name="connsiteX0" fmla="*/ 0 w 4256773"/>
                <a:gd name="connsiteY0" fmla="*/ 370762 h 883526"/>
                <a:gd name="connsiteX1" fmla="*/ 221682 w 4256773"/>
                <a:gd name="connsiteY1" fmla="*/ 392263 h 883526"/>
                <a:gd name="connsiteX2" fmla="*/ 445570 w 4256773"/>
                <a:gd name="connsiteY2" fmla="*/ 399057 h 883526"/>
                <a:gd name="connsiteX3" fmla="*/ 685328 w 4256773"/>
                <a:gd name="connsiteY3" fmla="*/ 449874 h 883526"/>
                <a:gd name="connsiteX4" fmla="*/ 840051 w 4256773"/>
                <a:gd name="connsiteY4" fmla="*/ 517735 h 883526"/>
                <a:gd name="connsiteX5" fmla="*/ 948848 w 4256773"/>
                <a:gd name="connsiteY5" fmla="*/ 533582 h 883526"/>
                <a:gd name="connsiteX6" fmla="*/ 1075011 w 4256773"/>
                <a:gd name="connsiteY6" fmla="*/ 500178 h 883526"/>
                <a:gd name="connsiteX7" fmla="*/ 1224889 w 4256773"/>
                <a:gd name="connsiteY7" fmla="*/ 467163 h 883526"/>
                <a:gd name="connsiteX8" fmla="*/ 1386594 w 4256773"/>
                <a:gd name="connsiteY8" fmla="*/ 112453 h 883526"/>
                <a:gd name="connsiteX9" fmla="*/ 1575715 w 4256773"/>
                <a:gd name="connsiteY9" fmla="*/ 0 h 883526"/>
                <a:gd name="connsiteX10" fmla="*/ 1716707 w 4256773"/>
                <a:gd name="connsiteY10" fmla="*/ 35661 h 883526"/>
                <a:gd name="connsiteX11" fmla="*/ 1880272 w 4256773"/>
                <a:gd name="connsiteY11" fmla="*/ 64526 h 883526"/>
                <a:gd name="connsiteX12" fmla="*/ 1943677 w 4256773"/>
                <a:gd name="connsiteY12" fmla="*/ 4600 h 883526"/>
                <a:gd name="connsiteX13" fmla="*/ 2034215 w 4256773"/>
                <a:gd name="connsiteY13" fmla="*/ 93392 h 883526"/>
                <a:gd name="connsiteX14" fmla="*/ 2149673 w 4256773"/>
                <a:gd name="connsiteY14" fmla="*/ 122258 h 883526"/>
                <a:gd name="connsiteX15" fmla="*/ 2385777 w 4256773"/>
                <a:gd name="connsiteY15" fmla="*/ 175269 h 883526"/>
                <a:gd name="connsiteX16" fmla="*/ 2370966 w 4256773"/>
                <a:gd name="connsiteY16" fmla="*/ 285830 h 883526"/>
                <a:gd name="connsiteX17" fmla="*/ 2561190 w 4256773"/>
                <a:gd name="connsiteY17" fmla="*/ 417139 h 883526"/>
                <a:gd name="connsiteX18" fmla="*/ 2752883 w 4256773"/>
                <a:gd name="connsiteY18" fmla="*/ 420719 h 883526"/>
                <a:gd name="connsiteX19" fmla="*/ 2794311 w 4256773"/>
                <a:gd name="connsiteY19" fmla="*/ 555243 h 883526"/>
                <a:gd name="connsiteX20" fmla="*/ 2905315 w 4256773"/>
                <a:gd name="connsiteY20" fmla="*/ 696743 h 883526"/>
                <a:gd name="connsiteX21" fmla="*/ 3077031 w 4256773"/>
                <a:gd name="connsiteY21" fmla="*/ 757120 h 883526"/>
                <a:gd name="connsiteX22" fmla="*/ 3209138 w 4256773"/>
                <a:gd name="connsiteY22" fmla="*/ 768817 h 883526"/>
                <a:gd name="connsiteX23" fmla="*/ 3400463 w 4256773"/>
                <a:gd name="connsiteY23" fmla="*/ 855231 h 883526"/>
                <a:gd name="connsiteX24" fmla="*/ 3569217 w 4256773"/>
                <a:gd name="connsiteY24" fmla="*/ 849190 h 883526"/>
                <a:gd name="connsiteX25" fmla="*/ 3790878 w 4256773"/>
                <a:gd name="connsiteY25" fmla="*/ 846544 h 883526"/>
                <a:gd name="connsiteX26" fmla="*/ 3932606 w 4256773"/>
                <a:gd name="connsiteY26" fmla="*/ 883526 h 883526"/>
                <a:gd name="connsiteX27" fmla="*/ 4237531 w 4256773"/>
                <a:gd name="connsiteY27" fmla="*/ 853521 h 883526"/>
                <a:gd name="connsiteX28" fmla="*/ 4256773 w 4256773"/>
                <a:gd name="connsiteY28" fmla="*/ 853521 h 883526"/>
                <a:gd name="connsiteX0" fmla="*/ 0 w 4237531"/>
                <a:gd name="connsiteY0" fmla="*/ 370762 h 898804"/>
                <a:gd name="connsiteX1" fmla="*/ 221682 w 4237531"/>
                <a:gd name="connsiteY1" fmla="*/ 392263 h 898804"/>
                <a:gd name="connsiteX2" fmla="*/ 445570 w 4237531"/>
                <a:gd name="connsiteY2" fmla="*/ 399057 h 898804"/>
                <a:gd name="connsiteX3" fmla="*/ 685328 w 4237531"/>
                <a:gd name="connsiteY3" fmla="*/ 449874 h 898804"/>
                <a:gd name="connsiteX4" fmla="*/ 840051 w 4237531"/>
                <a:gd name="connsiteY4" fmla="*/ 517735 h 898804"/>
                <a:gd name="connsiteX5" fmla="*/ 948848 w 4237531"/>
                <a:gd name="connsiteY5" fmla="*/ 533582 h 898804"/>
                <a:gd name="connsiteX6" fmla="*/ 1075011 w 4237531"/>
                <a:gd name="connsiteY6" fmla="*/ 500178 h 898804"/>
                <a:gd name="connsiteX7" fmla="*/ 1224889 w 4237531"/>
                <a:gd name="connsiteY7" fmla="*/ 467163 h 898804"/>
                <a:gd name="connsiteX8" fmla="*/ 1386594 w 4237531"/>
                <a:gd name="connsiteY8" fmla="*/ 112453 h 898804"/>
                <a:gd name="connsiteX9" fmla="*/ 1575715 w 4237531"/>
                <a:gd name="connsiteY9" fmla="*/ 0 h 898804"/>
                <a:gd name="connsiteX10" fmla="*/ 1716707 w 4237531"/>
                <a:gd name="connsiteY10" fmla="*/ 35661 h 898804"/>
                <a:gd name="connsiteX11" fmla="*/ 1880272 w 4237531"/>
                <a:gd name="connsiteY11" fmla="*/ 64526 h 898804"/>
                <a:gd name="connsiteX12" fmla="*/ 1943677 w 4237531"/>
                <a:gd name="connsiteY12" fmla="*/ 4600 h 898804"/>
                <a:gd name="connsiteX13" fmla="*/ 2034215 w 4237531"/>
                <a:gd name="connsiteY13" fmla="*/ 93392 h 898804"/>
                <a:gd name="connsiteX14" fmla="*/ 2149673 w 4237531"/>
                <a:gd name="connsiteY14" fmla="*/ 122258 h 898804"/>
                <a:gd name="connsiteX15" fmla="*/ 2385777 w 4237531"/>
                <a:gd name="connsiteY15" fmla="*/ 175269 h 898804"/>
                <a:gd name="connsiteX16" fmla="*/ 2370966 w 4237531"/>
                <a:gd name="connsiteY16" fmla="*/ 285830 h 898804"/>
                <a:gd name="connsiteX17" fmla="*/ 2561190 w 4237531"/>
                <a:gd name="connsiteY17" fmla="*/ 417139 h 898804"/>
                <a:gd name="connsiteX18" fmla="*/ 2752883 w 4237531"/>
                <a:gd name="connsiteY18" fmla="*/ 420719 h 898804"/>
                <a:gd name="connsiteX19" fmla="*/ 2794311 w 4237531"/>
                <a:gd name="connsiteY19" fmla="*/ 555243 h 898804"/>
                <a:gd name="connsiteX20" fmla="*/ 2905315 w 4237531"/>
                <a:gd name="connsiteY20" fmla="*/ 696743 h 898804"/>
                <a:gd name="connsiteX21" fmla="*/ 3077031 w 4237531"/>
                <a:gd name="connsiteY21" fmla="*/ 757120 h 898804"/>
                <a:gd name="connsiteX22" fmla="*/ 3209138 w 4237531"/>
                <a:gd name="connsiteY22" fmla="*/ 768817 h 898804"/>
                <a:gd name="connsiteX23" fmla="*/ 3400463 w 4237531"/>
                <a:gd name="connsiteY23" fmla="*/ 855231 h 898804"/>
                <a:gd name="connsiteX24" fmla="*/ 3569217 w 4237531"/>
                <a:gd name="connsiteY24" fmla="*/ 849190 h 898804"/>
                <a:gd name="connsiteX25" fmla="*/ 3790878 w 4237531"/>
                <a:gd name="connsiteY25" fmla="*/ 846544 h 898804"/>
                <a:gd name="connsiteX26" fmla="*/ 3932606 w 4237531"/>
                <a:gd name="connsiteY26" fmla="*/ 883526 h 898804"/>
                <a:gd name="connsiteX27" fmla="*/ 4237531 w 4237531"/>
                <a:gd name="connsiteY27" fmla="*/ 853521 h 898804"/>
                <a:gd name="connsiteX28" fmla="*/ 4149813 w 4237531"/>
                <a:gd name="connsiteY28" fmla="*/ 898804 h 898804"/>
                <a:gd name="connsiteX0" fmla="*/ 0 w 4149813"/>
                <a:gd name="connsiteY0" fmla="*/ 370762 h 898804"/>
                <a:gd name="connsiteX1" fmla="*/ 221682 w 4149813"/>
                <a:gd name="connsiteY1" fmla="*/ 392263 h 898804"/>
                <a:gd name="connsiteX2" fmla="*/ 445570 w 4149813"/>
                <a:gd name="connsiteY2" fmla="*/ 399057 h 898804"/>
                <a:gd name="connsiteX3" fmla="*/ 685328 w 4149813"/>
                <a:gd name="connsiteY3" fmla="*/ 449874 h 898804"/>
                <a:gd name="connsiteX4" fmla="*/ 840051 w 4149813"/>
                <a:gd name="connsiteY4" fmla="*/ 517735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92263 h 898804"/>
                <a:gd name="connsiteX2" fmla="*/ 363777 w 4149813"/>
                <a:gd name="connsiteY2" fmla="*/ 444339 h 898804"/>
                <a:gd name="connsiteX3" fmla="*/ 685328 w 4149813"/>
                <a:gd name="connsiteY3" fmla="*/ 449874 h 898804"/>
                <a:gd name="connsiteX4" fmla="*/ 840051 w 4149813"/>
                <a:gd name="connsiteY4" fmla="*/ 517735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92263 h 898804"/>
                <a:gd name="connsiteX2" fmla="*/ 363777 w 4149813"/>
                <a:gd name="connsiteY2" fmla="*/ 444339 h 898804"/>
                <a:gd name="connsiteX3" fmla="*/ 565785 w 4149813"/>
                <a:gd name="connsiteY3" fmla="*/ 480062 h 898804"/>
                <a:gd name="connsiteX4" fmla="*/ 840051 w 4149813"/>
                <a:gd name="connsiteY4" fmla="*/ 517735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92263 h 898804"/>
                <a:gd name="connsiteX2" fmla="*/ 363777 w 4149813"/>
                <a:gd name="connsiteY2" fmla="*/ 444339 h 898804"/>
                <a:gd name="connsiteX3" fmla="*/ 565785 w 4149813"/>
                <a:gd name="connsiteY3" fmla="*/ 480062 h 898804"/>
                <a:gd name="connsiteX4" fmla="*/ 796009 w 4149813"/>
                <a:gd name="connsiteY4" fmla="*/ 457359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46982 h 898804"/>
                <a:gd name="connsiteX2" fmla="*/ 363777 w 4149813"/>
                <a:gd name="connsiteY2" fmla="*/ 444339 h 898804"/>
                <a:gd name="connsiteX3" fmla="*/ 565785 w 4149813"/>
                <a:gd name="connsiteY3" fmla="*/ 480062 h 898804"/>
                <a:gd name="connsiteX4" fmla="*/ 796009 w 4149813"/>
                <a:gd name="connsiteY4" fmla="*/ 457359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565785 w 4149813"/>
                <a:gd name="connsiteY3" fmla="*/ 480062 h 898804"/>
                <a:gd name="connsiteX4" fmla="*/ 796009 w 4149813"/>
                <a:gd name="connsiteY4" fmla="*/ 457359 h 898804"/>
                <a:gd name="connsiteX5" fmla="*/ 948848 w 4149813"/>
                <a:gd name="connsiteY5" fmla="*/ 533582 h 898804"/>
                <a:gd name="connsiteX6" fmla="*/ 1075011 w 4149813"/>
                <a:gd name="connsiteY6" fmla="*/ 500178 h 898804"/>
                <a:gd name="connsiteX7" fmla="*/ 1224889 w 4149813"/>
                <a:gd name="connsiteY7" fmla="*/ 467163 h 898804"/>
                <a:gd name="connsiteX8" fmla="*/ 1386594 w 4149813"/>
                <a:gd name="connsiteY8" fmla="*/ 112453 h 898804"/>
                <a:gd name="connsiteX9" fmla="*/ 1575715 w 4149813"/>
                <a:gd name="connsiteY9" fmla="*/ 0 h 898804"/>
                <a:gd name="connsiteX10" fmla="*/ 1716707 w 4149813"/>
                <a:gd name="connsiteY10" fmla="*/ 35661 h 898804"/>
                <a:gd name="connsiteX11" fmla="*/ 1880272 w 4149813"/>
                <a:gd name="connsiteY11" fmla="*/ 64526 h 898804"/>
                <a:gd name="connsiteX12" fmla="*/ 1943677 w 4149813"/>
                <a:gd name="connsiteY12" fmla="*/ 4600 h 898804"/>
                <a:gd name="connsiteX13" fmla="*/ 2034215 w 4149813"/>
                <a:gd name="connsiteY13" fmla="*/ 93392 h 898804"/>
                <a:gd name="connsiteX14" fmla="*/ 2149673 w 4149813"/>
                <a:gd name="connsiteY14" fmla="*/ 122258 h 898804"/>
                <a:gd name="connsiteX15" fmla="*/ 2385777 w 4149813"/>
                <a:gd name="connsiteY15" fmla="*/ 175269 h 898804"/>
                <a:gd name="connsiteX16" fmla="*/ 2370966 w 4149813"/>
                <a:gd name="connsiteY16" fmla="*/ 285830 h 898804"/>
                <a:gd name="connsiteX17" fmla="*/ 2561190 w 4149813"/>
                <a:gd name="connsiteY17" fmla="*/ 417139 h 898804"/>
                <a:gd name="connsiteX18" fmla="*/ 2752883 w 4149813"/>
                <a:gd name="connsiteY18" fmla="*/ 420719 h 898804"/>
                <a:gd name="connsiteX19" fmla="*/ 2794311 w 4149813"/>
                <a:gd name="connsiteY19" fmla="*/ 555243 h 898804"/>
                <a:gd name="connsiteX20" fmla="*/ 2905315 w 4149813"/>
                <a:gd name="connsiteY20" fmla="*/ 696743 h 898804"/>
                <a:gd name="connsiteX21" fmla="*/ 3077031 w 4149813"/>
                <a:gd name="connsiteY21" fmla="*/ 757120 h 898804"/>
                <a:gd name="connsiteX22" fmla="*/ 3209138 w 4149813"/>
                <a:gd name="connsiteY22" fmla="*/ 768817 h 898804"/>
                <a:gd name="connsiteX23" fmla="*/ 3400463 w 4149813"/>
                <a:gd name="connsiteY23" fmla="*/ 855231 h 898804"/>
                <a:gd name="connsiteX24" fmla="*/ 3569217 w 4149813"/>
                <a:gd name="connsiteY24" fmla="*/ 849190 h 898804"/>
                <a:gd name="connsiteX25" fmla="*/ 3790878 w 4149813"/>
                <a:gd name="connsiteY25" fmla="*/ 846544 h 898804"/>
                <a:gd name="connsiteX26" fmla="*/ 3932606 w 4149813"/>
                <a:gd name="connsiteY26" fmla="*/ 883526 h 898804"/>
                <a:gd name="connsiteX27" fmla="*/ 4149813 w 4149813"/>
                <a:gd name="connsiteY27"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796009 w 4149813"/>
                <a:gd name="connsiteY5" fmla="*/ 457359 h 898804"/>
                <a:gd name="connsiteX6" fmla="*/ 948848 w 4149813"/>
                <a:gd name="connsiteY6" fmla="*/ 533582 h 898804"/>
                <a:gd name="connsiteX7" fmla="*/ 1075011 w 4149813"/>
                <a:gd name="connsiteY7" fmla="*/ 500178 h 898804"/>
                <a:gd name="connsiteX8" fmla="*/ 1224889 w 4149813"/>
                <a:gd name="connsiteY8" fmla="*/ 467163 h 898804"/>
                <a:gd name="connsiteX9" fmla="*/ 1386594 w 4149813"/>
                <a:gd name="connsiteY9" fmla="*/ 112453 h 898804"/>
                <a:gd name="connsiteX10" fmla="*/ 1575715 w 4149813"/>
                <a:gd name="connsiteY10" fmla="*/ 0 h 898804"/>
                <a:gd name="connsiteX11" fmla="*/ 1716707 w 4149813"/>
                <a:gd name="connsiteY11" fmla="*/ 35661 h 898804"/>
                <a:gd name="connsiteX12" fmla="*/ 1880272 w 4149813"/>
                <a:gd name="connsiteY12" fmla="*/ 64526 h 898804"/>
                <a:gd name="connsiteX13" fmla="*/ 1943677 w 4149813"/>
                <a:gd name="connsiteY13" fmla="*/ 4600 h 898804"/>
                <a:gd name="connsiteX14" fmla="*/ 2034215 w 4149813"/>
                <a:gd name="connsiteY14" fmla="*/ 93392 h 898804"/>
                <a:gd name="connsiteX15" fmla="*/ 2149673 w 4149813"/>
                <a:gd name="connsiteY15" fmla="*/ 122258 h 898804"/>
                <a:gd name="connsiteX16" fmla="*/ 2385777 w 4149813"/>
                <a:gd name="connsiteY16" fmla="*/ 175269 h 898804"/>
                <a:gd name="connsiteX17" fmla="*/ 2370966 w 4149813"/>
                <a:gd name="connsiteY17" fmla="*/ 285830 h 898804"/>
                <a:gd name="connsiteX18" fmla="*/ 2561190 w 4149813"/>
                <a:gd name="connsiteY18" fmla="*/ 417139 h 898804"/>
                <a:gd name="connsiteX19" fmla="*/ 2752883 w 4149813"/>
                <a:gd name="connsiteY19" fmla="*/ 420719 h 898804"/>
                <a:gd name="connsiteX20" fmla="*/ 2794311 w 4149813"/>
                <a:gd name="connsiteY20" fmla="*/ 555243 h 898804"/>
                <a:gd name="connsiteX21" fmla="*/ 2905315 w 4149813"/>
                <a:gd name="connsiteY21" fmla="*/ 696743 h 898804"/>
                <a:gd name="connsiteX22" fmla="*/ 3077031 w 4149813"/>
                <a:gd name="connsiteY22" fmla="*/ 757120 h 898804"/>
                <a:gd name="connsiteX23" fmla="*/ 3209138 w 4149813"/>
                <a:gd name="connsiteY23" fmla="*/ 768817 h 898804"/>
                <a:gd name="connsiteX24" fmla="*/ 3400463 w 4149813"/>
                <a:gd name="connsiteY24" fmla="*/ 855231 h 898804"/>
                <a:gd name="connsiteX25" fmla="*/ 3569217 w 4149813"/>
                <a:gd name="connsiteY25" fmla="*/ 849190 h 898804"/>
                <a:gd name="connsiteX26" fmla="*/ 3790878 w 4149813"/>
                <a:gd name="connsiteY26" fmla="*/ 846544 h 898804"/>
                <a:gd name="connsiteX27" fmla="*/ 3932606 w 4149813"/>
                <a:gd name="connsiteY27" fmla="*/ 883526 h 898804"/>
                <a:gd name="connsiteX28" fmla="*/ 4149813 w 4149813"/>
                <a:gd name="connsiteY28"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400463 w 4149813"/>
                <a:gd name="connsiteY25" fmla="*/ 855231 h 898804"/>
                <a:gd name="connsiteX26" fmla="*/ 3569217 w 4149813"/>
                <a:gd name="connsiteY26" fmla="*/ 849190 h 898804"/>
                <a:gd name="connsiteX27" fmla="*/ 3790878 w 4149813"/>
                <a:gd name="connsiteY27" fmla="*/ 846544 h 898804"/>
                <a:gd name="connsiteX28" fmla="*/ 3932606 w 4149813"/>
                <a:gd name="connsiteY28" fmla="*/ 883526 h 898804"/>
                <a:gd name="connsiteX29" fmla="*/ 4149813 w 4149813"/>
                <a:gd name="connsiteY29"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400463 w 4149813"/>
                <a:gd name="connsiteY25" fmla="*/ 855231 h 898804"/>
                <a:gd name="connsiteX26" fmla="*/ 3569217 w 4149813"/>
                <a:gd name="connsiteY26" fmla="*/ 849190 h 898804"/>
                <a:gd name="connsiteX27" fmla="*/ 3673907 w 4149813"/>
                <a:gd name="connsiteY27" fmla="*/ 774396 h 898804"/>
                <a:gd name="connsiteX28" fmla="*/ 3790878 w 4149813"/>
                <a:gd name="connsiteY28" fmla="*/ 846544 h 898804"/>
                <a:gd name="connsiteX29" fmla="*/ 3932606 w 4149813"/>
                <a:gd name="connsiteY29" fmla="*/ 883526 h 898804"/>
                <a:gd name="connsiteX30" fmla="*/ 4149813 w 4149813"/>
                <a:gd name="connsiteY30"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400463 w 4149813"/>
                <a:gd name="connsiteY25" fmla="*/ 855231 h 898804"/>
                <a:gd name="connsiteX26" fmla="*/ 3569217 w 4149813"/>
                <a:gd name="connsiteY26" fmla="*/ 849190 h 898804"/>
                <a:gd name="connsiteX27" fmla="*/ 3673907 w 4149813"/>
                <a:gd name="connsiteY27" fmla="*/ 774396 h 898804"/>
                <a:gd name="connsiteX28" fmla="*/ 3790878 w 4149813"/>
                <a:gd name="connsiteY28" fmla="*/ 846544 h 898804"/>
                <a:gd name="connsiteX29" fmla="*/ 3932606 w 4149813"/>
                <a:gd name="connsiteY29" fmla="*/ 883526 h 898804"/>
                <a:gd name="connsiteX30" fmla="*/ 4007369 w 4149813"/>
                <a:gd name="connsiteY30" fmla="*/ 797037 h 898804"/>
                <a:gd name="connsiteX31" fmla="*/ 4149813 w 4149813"/>
                <a:gd name="connsiteY31"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757120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386594 w 4149813"/>
                <a:gd name="connsiteY10" fmla="*/ 112453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432987 w 4149813"/>
                <a:gd name="connsiteY10" fmla="*/ 282074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459010 w 4149813"/>
                <a:gd name="connsiteY10" fmla="*/ 366732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385777 w 4149813"/>
                <a:gd name="connsiteY17" fmla="*/ 175269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70762 h 898804"/>
                <a:gd name="connsiteX1" fmla="*/ 221682 w 4149813"/>
                <a:gd name="connsiteY1" fmla="*/ 346982 h 898804"/>
                <a:gd name="connsiteX2" fmla="*/ 307151 w 4149813"/>
                <a:gd name="connsiteY2" fmla="*/ 444339 h 898804"/>
                <a:gd name="connsiteX3" fmla="*/ 471410 w 4149813"/>
                <a:gd name="connsiteY3" fmla="*/ 336669 h 898804"/>
                <a:gd name="connsiteX4" fmla="*/ 565785 w 4149813"/>
                <a:gd name="connsiteY4" fmla="*/ 480062 h 898804"/>
                <a:gd name="connsiteX5" fmla="*/ 672745 w 4149813"/>
                <a:gd name="connsiteY5" fmla="*/ 555532 h 898804"/>
                <a:gd name="connsiteX6" fmla="*/ 796009 w 4149813"/>
                <a:gd name="connsiteY6" fmla="*/ 457359 h 898804"/>
                <a:gd name="connsiteX7" fmla="*/ 948848 w 4149813"/>
                <a:gd name="connsiteY7" fmla="*/ 533582 h 898804"/>
                <a:gd name="connsiteX8" fmla="*/ 1075011 w 4149813"/>
                <a:gd name="connsiteY8" fmla="*/ 500178 h 898804"/>
                <a:gd name="connsiteX9" fmla="*/ 1224889 w 4149813"/>
                <a:gd name="connsiteY9" fmla="*/ 467163 h 898804"/>
                <a:gd name="connsiteX10" fmla="*/ 1459010 w 4149813"/>
                <a:gd name="connsiteY10" fmla="*/ 366732 h 898804"/>
                <a:gd name="connsiteX11" fmla="*/ 1575715 w 4149813"/>
                <a:gd name="connsiteY11" fmla="*/ 0 h 898804"/>
                <a:gd name="connsiteX12" fmla="*/ 1716707 w 4149813"/>
                <a:gd name="connsiteY12" fmla="*/ 35661 h 898804"/>
                <a:gd name="connsiteX13" fmla="*/ 1880272 w 4149813"/>
                <a:gd name="connsiteY13" fmla="*/ 64526 h 898804"/>
                <a:gd name="connsiteX14" fmla="*/ 1943677 w 4149813"/>
                <a:gd name="connsiteY14" fmla="*/ 4600 h 898804"/>
                <a:gd name="connsiteX15" fmla="*/ 2034215 w 4149813"/>
                <a:gd name="connsiteY15" fmla="*/ 93392 h 898804"/>
                <a:gd name="connsiteX16" fmla="*/ 2149673 w 4149813"/>
                <a:gd name="connsiteY16" fmla="*/ 122258 h 898804"/>
                <a:gd name="connsiteX17" fmla="*/ 2278894 w 4149813"/>
                <a:gd name="connsiteY17" fmla="*/ 194308 h 898804"/>
                <a:gd name="connsiteX18" fmla="*/ 2370966 w 4149813"/>
                <a:gd name="connsiteY18" fmla="*/ 285830 h 898804"/>
                <a:gd name="connsiteX19" fmla="*/ 2561190 w 4149813"/>
                <a:gd name="connsiteY19" fmla="*/ 417139 h 898804"/>
                <a:gd name="connsiteX20" fmla="*/ 2752883 w 4149813"/>
                <a:gd name="connsiteY20" fmla="*/ 420719 h 898804"/>
                <a:gd name="connsiteX21" fmla="*/ 2794311 w 4149813"/>
                <a:gd name="connsiteY21" fmla="*/ 555243 h 898804"/>
                <a:gd name="connsiteX22" fmla="*/ 2905315 w 4149813"/>
                <a:gd name="connsiteY22" fmla="*/ 696743 h 898804"/>
                <a:gd name="connsiteX23" fmla="*/ 3077031 w 4149813"/>
                <a:gd name="connsiteY23" fmla="*/ 666555 h 898804"/>
                <a:gd name="connsiteX24" fmla="*/ 3209138 w 4149813"/>
                <a:gd name="connsiteY24" fmla="*/ 768817 h 898804"/>
                <a:gd name="connsiteX25" fmla="*/ 3334152 w 4149813"/>
                <a:gd name="connsiteY25" fmla="*/ 714020 h 898804"/>
                <a:gd name="connsiteX26" fmla="*/ 3400463 w 4149813"/>
                <a:gd name="connsiteY26" fmla="*/ 855231 h 898804"/>
                <a:gd name="connsiteX27" fmla="*/ 3569217 w 4149813"/>
                <a:gd name="connsiteY27" fmla="*/ 849190 h 898804"/>
                <a:gd name="connsiteX28" fmla="*/ 3673907 w 4149813"/>
                <a:gd name="connsiteY28" fmla="*/ 774396 h 898804"/>
                <a:gd name="connsiteX29" fmla="*/ 3790878 w 4149813"/>
                <a:gd name="connsiteY29" fmla="*/ 846544 h 898804"/>
                <a:gd name="connsiteX30" fmla="*/ 3932606 w 4149813"/>
                <a:gd name="connsiteY30" fmla="*/ 883526 h 898804"/>
                <a:gd name="connsiteX31" fmla="*/ 4007369 w 4149813"/>
                <a:gd name="connsiteY31" fmla="*/ 797037 h 898804"/>
                <a:gd name="connsiteX32" fmla="*/ 4149813 w 4149813"/>
                <a:gd name="connsiteY32" fmla="*/ 898804 h 898804"/>
                <a:gd name="connsiteX0" fmla="*/ 0 w 4149813"/>
                <a:gd name="connsiteY0" fmla="*/ 366242 h 894284"/>
                <a:gd name="connsiteX1" fmla="*/ 221682 w 4149813"/>
                <a:gd name="connsiteY1" fmla="*/ 342462 h 894284"/>
                <a:gd name="connsiteX2" fmla="*/ 307151 w 4149813"/>
                <a:gd name="connsiteY2" fmla="*/ 439819 h 894284"/>
                <a:gd name="connsiteX3" fmla="*/ 471410 w 4149813"/>
                <a:gd name="connsiteY3" fmla="*/ 332149 h 894284"/>
                <a:gd name="connsiteX4" fmla="*/ 565785 w 4149813"/>
                <a:gd name="connsiteY4" fmla="*/ 475542 h 894284"/>
                <a:gd name="connsiteX5" fmla="*/ 672745 w 4149813"/>
                <a:gd name="connsiteY5" fmla="*/ 551012 h 894284"/>
                <a:gd name="connsiteX6" fmla="*/ 796009 w 4149813"/>
                <a:gd name="connsiteY6" fmla="*/ 452839 h 894284"/>
                <a:gd name="connsiteX7" fmla="*/ 948848 w 4149813"/>
                <a:gd name="connsiteY7" fmla="*/ 529062 h 894284"/>
                <a:gd name="connsiteX8" fmla="*/ 1075011 w 4149813"/>
                <a:gd name="connsiteY8" fmla="*/ 495658 h 894284"/>
                <a:gd name="connsiteX9" fmla="*/ 1224889 w 4149813"/>
                <a:gd name="connsiteY9" fmla="*/ 462643 h 894284"/>
                <a:gd name="connsiteX10" fmla="*/ 1459010 w 4149813"/>
                <a:gd name="connsiteY10" fmla="*/ 362212 h 894284"/>
                <a:gd name="connsiteX11" fmla="*/ 1536262 w 4149813"/>
                <a:gd name="connsiteY11" fmla="*/ 143275 h 894284"/>
                <a:gd name="connsiteX12" fmla="*/ 1716707 w 4149813"/>
                <a:gd name="connsiteY12" fmla="*/ 31141 h 894284"/>
                <a:gd name="connsiteX13" fmla="*/ 1880272 w 4149813"/>
                <a:gd name="connsiteY13" fmla="*/ 60006 h 894284"/>
                <a:gd name="connsiteX14" fmla="*/ 1943677 w 4149813"/>
                <a:gd name="connsiteY14" fmla="*/ 80 h 894284"/>
                <a:gd name="connsiteX15" fmla="*/ 2034215 w 4149813"/>
                <a:gd name="connsiteY15" fmla="*/ 88872 h 894284"/>
                <a:gd name="connsiteX16" fmla="*/ 2149673 w 4149813"/>
                <a:gd name="connsiteY16" fmla="*/ 117738 h 894284"/>
                <a:gd name="connsiteX17" fmla="*/ 2278894 w 4149813"/>
                <a:gd name="connsiteY17" fmla="*/ 189788 h 894284"/>
                <a:gd name="connsiteX18" fmla="*/ 2370966 w 4149813"/>
                <a:gd name="connsiteY18" fmla="*/ 281310 h 894284"/>
                <a:gd name="connsiteX19" fmla="*/ 2561190 w 4149813"/>
                <a:gd name="connsiteY19" fmla="*/ 412619 h 894284"/>
                <a:gd name="connsiteX20" fmla="*/ 2752883 w 4149813"/>
                <a:gd name="connsiteY20" fmla="*/ 416199 h 894284"/>
                <a:gd name="connsiteX21" fmla="*/ 2794311 w 4149813"/>
                <a:gd name="connsiteY21" fmla="*/ 550723 h 894284"/>
                <a:gd name="connsiteX22" fmla="*/ 2905315 w 4149813"/>
                <a:gd name="connsiteY22" fmla="*/ 692223 h 894284"/>
                <a:gd name="connsiteX23" fmla="*/ 3077031 w 4149813"/>
                <a:gd name="connsiteY23" fmla="*/ 662035 h 894284"/>
                <a:gd name="connsiteX24" fmla="*/ 3209138 w 4149813"/>
                <a:gd name="connsiteY24" fmla="*/ 764297 h 894284"/>
                <a:gd name="connsiteX25" fmla="*/ 3334152 w 4149813"/>
                <a:gd name="connsiteY25" fmla="*/ 709500 h 894284"/>
                <a:gd name="connsiteX26" fmla="*/ 3400463 w 4149813"/>
                <a:gd name="connsiteY26" fmla="*/ 850711 h 894284"/>
                <a:gd name="connsiteX27" fmla="*/ 3569217 w 4149813"/>
                <a:gd name="connsiteY27" fmla="*/ 844670 h 894284"/>
                <a:gd name="connsiteX28" fmla="*/ 3673907 w 4149813"/>
                <a:gd name="connsiteY28" fmla="*/ 769876 h 894284"/>
                <a:gd name="connsiteX29" fmla="*/ 3790878 w 4149813"/>
                <a:gd name="connsiteY29" fmla="*/ 842024 h 894284"/>
                <a:gd name="connsiteX30" fmla="*/ 3932606 w 4149813"/>
                <a:gd name="connsiteY30" fmla="*/ 879006 h 894284"/>
                <a:gd name="connsiteX31" fmla="*/ 4007369 w 4149813"/>
                <a:gd name="connsiteY31" fmla="*/ 792517 h 894284"/>
                <a:gd name="connsiteX32" fmla="*/ 4149813 w 4149813"/>
                <a:gd name="connsiteY32" fmla="*/ 894284 h 894284"/>
                <a:gd name="connsiteX0" fmla="*/ 0 w 4149813"/>
                <a:gd name="connsiteY0" fmla="*/ 366242 h 894284"/>
                <a:gd name="connsiteX1" fmla="*/ 221682 w 4149813"/>
                <a:gd name="connsiteY1" fmla="*/ 342462 h 894284"/>
                <a:gd name="connsiteX2" fmla="*/ 307151 w 4149813"/>
                <a:gd name="connsiteY2" fmla="*/ 439819 h 894284"/>
                <a:gd name="connsiteX3" fmla="*/ 471410 w 4149813"/>
                <a:gd name="connsiteY3" fmla="*/ 332149 h 894284"/>
                <a:gd name="connsiteX4" fmla="*/ 565785 w 4149813"/>
                <a:gd name="connsiteY4" fmla="*/ 475542 h 894284"/>
                <a:gd name="connsiteX5" fmla="*/ 672745 w 4149813"/>
                <a:gd name="connsiteY5" fmla="*/ 551012 h 894284"/>
                <a:gd name="connsiteX6" fmla="*/ 796009 w 4149813"/>
                <a:gd name="connsiteY6" fmla="*/ 452839 h 894284"/>
                <a:gd name="connsiteX7" fmla="*/ 948848 w 4149813"/>
                <a:gd name="connsiteY7" fmla="*/ 529062 h 894284"/>
                <a:gd name="connsiteX8" fmla="*/ 1075011 w 4149813"/>
                <a:gd name="connsiteY8" fmla="*/ 495658 h 894284"/>
                <a:gd name="connsiteX9" fmla="*/ 1224889 w 4149813"/>
                <a:gd name="connsiteY9" fmla="*/ 462643 h 894284"/>
                <a:gd name="connsiteX10" fmla="*/ 1459010 w 4149813"/>
                <a:gd name="connsiteY10" fmla="*/ 362212 h 894284"/>
                <a:gd name="connsiteX11" fmla="*/ 1536262 w 4149813"/>
                <a:gd name="connsiteY11" fmla="*/ 143275 h 894284"/>
                <a:gd name="connsiteX12" fmla="*/ 1716707 w 4149813"/>
                <a:gd name="connsiteY12" fmla="*/ 31141 h 894284"/>
                <a:gd name="connsiteX13" fmla="*/ 1724214 w 4149813"/>
                <a:gd name="connsiteY13" fmla="*/ 135390 h 894284"/>
                <a:gd name="connsiteX14" fmla="*/ 1880272 w 4149813"/>
                <a:gd name="connsiteY14" fmla="*/ 60006 h 894284"/>
                <a:gd name="connsiteX15" fmla="*/ 1943677 w 4149813"/>
                <a:gd name="connsiteY15" fmla="*/ 80 h 894284"/>
                <a:gd name="connsiteX16" fmla="*/ 2034215 w 4149813"/>
                <a:gd name="connsiteY16" fmla="*/ 88872 h 894284"/>
                <a:gd name="connsiteX17" fmla="*/ 2149673 w 4149813"/>
                <a:gd name="connsiteY17" fmla="*/ 117738 h 894284"/>
                <a:gd name="connsiteX18" fmla="*/ 2278894 w 4149813"/>
                <a:gd name="connsiteY18" fmla="*/ 189788 h 894284"/>
                <a:gd name="connsiteX19" fmla="*/ 2370966 w 4149813"/>
                <a:gd name="connsiteY19" fmla="*/ 281310 h 894284"/>
                <a:gd name="connsiteX20" fmla="*/ 2561190 w 4149813"/>
                <a:gd name="connsiteY20" fmla="*/ 412619 h 894284"/>
                <a:gd name="connsiteX21" fmla="*/ 2752883 w 4149813"/>
                <a:gd name="connsiteY21" fmla="*/ 416199 h 894284"/>
                <a:gd name="connsiteX22" fmla="*/ 2794311 w 4149813"/>
                <a:gd name="connsiteY22" fmla="*/ 550723 h 894284"/>
                <a:gd name="connsiteX23" fmla="*/ 2905315 w 4149813"/>
                <a:gd name="connsiteY23" fmla="*/ 692223 h 894284"/>
                <a:gd name="connsiteX24" fmla="*/ 3077031 w 4149813"/>
                <a:gd name="connsiteY24" fmla="*/ 662035 h 894284"/>
                <a:gd name="connsiteX25" fmla="*/ 3209138 w 4149813"/>
                <a:gd name="connsiteY25" fmla="*/ 764297 h 894284"/>
                <a:gd name="connsiteX26" fmla="*/ 3334152 w 4149813"/>
                <a:gd name="connsiteY26" fmla="*/ 709500 h 894284"/>
                <a:gd name="connsiteX27" fmla="*/ 3400463 w 4149813"/>
                <a:gd name="connsiteY27" fmla="*/ 850711 h 894284"/>
                <a:gd name="connsiteX28" fmla="*/ 3569217 w 4149813"/>
                <a:gd name="connsiteY28" fmla="*/ 844670 h 894284"/>
                <a:gd name="connsiteX29" fmla="*/ 3673907 w 4149813"/>
                <a:gd name="connsiteY29" fmla="*/ 769876 h 894284"/>
                <a:gd name="connsiteX30" fmla="*/ 3790878 w 4149813"/>
                <a:gd name="connsiteY30" fmla="*/ 842024 h 894284"/>
                <a:gd name="connsiteX31" fmla="*/ 3932606 w 4149813"/>
                <a:gd name="connsiteY31" fmla="*/ 879006 h 894284"/>
                <a:gd name="connsiteX32" fmla="*/ 4007369 w 4149813"/>
                <a:gd name="connsiteY32" fmla="*/ 792517 h 894284"/>
                <a:gd name="connsiteX33" fmla="*/ 4149813 w 4149813"/>
                <a:gd name="connsiteY33" fmla="*/ 894284 h 894284"/>
                <a:gd name="connsiteX0" fmla="*/ 0 w 4149813"/>
                <a:gd name="connsiteY0" fmla="*/ 366242 h 894284"/>
                <a:gd name="connsiteX1" fmla="*/ 221682 w 4149813"/>
                <a:gd name="connsiteY1" fmla="*/ 342462 h 894284"/>
                <a:gd name="connsiteX2" fmla="*/ 307151 w 4149813"/>
                <a:gd name="connsiteY2" fmla="*/ 439819 h 894284"/>
                <a:gd name="connsiteX3" fmla="*/ 471410 w 4149813"/>
                <a:gd name="connsiteY3" fmla="*/ 332149 h 894284"/>
                <a:gd name="connsiteX4" fmla="*/ 565785 w 4149813"/>
                <a:gd name="connsiteY4" fmla="*/ 475542 h 894284"/>
                <a:gd name="connsiteX5" fmla="*/ 672745 w 4149813"/>
                <a:gd name="connsiteY5" fmla="*/ 551012 h 894284"/>
                <a:gd name="connsiteX6" fmla="*/ 796009 w 4149813"/>
                <a:gd name="connsiteY6" fmla="*/ 452839 h 894284"/>
                <a:gd name="connsiteX7" fmla="*/ 948848 w 4149813"/>
                <a:gd name="connsiteY7" fmla="*/ 529062 h 894284"/>
                <a:gd name="connsiteX8" fmla="*/ 1075011 w 4149813"/>
                <a:gd name="connsiteY8" fmla="*/ 495658 h 894284"/>
                <a:gd name="connsiteX9" fmla="*/ 1224889 w 4149813"/>
                <a:gd name="connsiteY9" fmla="*/ 462643 h 894284"/>
                <a:gd name="connsiteX10" fmla="*/ 1459010 w 4149813"/>
                <a:gd name="connsiteY10" fmla="*/ 362212 h 894284"/>
                <a:gd name="connsiteX11" fmla="*/ 1536262 w 4149813"/>
                <a:gd name="connsiteY11" fmla="*/ 143275 h 894284"/>
                <a:gd name="connsiteX12" fmla="*/ 1624803 w 4149813"/>
                <a:gd name="connsiteY12" fmla="*/ 142056 h 894284"/>
                <a:gd name="connsiteX13" fmla="*/ 1724214 w 4149813"/>
                <a:gd name="connsiteY13" fmla="*/ 135390 h 894284"/>
                <a:gd name="connsiteX14" fmla="*/ 1880272 w 4149813"/>
                <a:gd name="connsiteY14" fmla="*/ 60006 h 894284"/>
                <a:gd name="connsiteX15" fmla="*/ 1943677 w 4149813"/>
                <a:gd name="connsiteY15" fmla="*/ 80 h 894284"/>
                <a:gd name="connsiteX16" fmla="*/ 2034215 w 4149813"/>
                <a:gd name="connsiteY16" fmla="*/ 88872 h 894284"/>
                <a:gd name="connsiteX17" fmla="*/ 2149673 w 4149813"/>
                <a:gd name="connsiteY17" fmla="*/ 117738 h 894284"/>
                <a:gd name="connsiteX18" fmla="*/ 2278894 w 4149813"/>
                <a:gd name="connsiteY18" fmla="*/ 189788 h 894284"/>
                <a:gd name="connsiteX19" fmla="*/ 2370966 w 4149813"/>
                <a:gd name="connsiteY19" fmla="*/ 281310 h 894284"/>
                <a:gd name="connsiteX20" fmla="*/ 2561190 w 4149813"/>
                <a:gd name="connsiteY20" fmla="*/ 412619 h 894284"/>
                <a:gd name="connsiteX21" fmla="*/ 2752883 w 4149813"/>
                <a:gd name="connsiteY21" fmla="*/ 416199 h 894284"/>
                <a:gd name="connsiteX22" fmla="*/ 2794311 w 4149813"/>
                <a:gd name="connsiteY22" fmla="*/ 550723 h 894284"/>
                <a:gd name="connsiteX23" fmla="*/ 2905315 w 4149813"/>
                <a:gd name="connsiteY23" fmla="*/ 692223 h 894284"/>
                <a:gd name="connsiteX24" fmla="*/ 3077031 w 4149813"/>
                <a:gd name="connsiteY24" fmla="*/ 662035 h 894284"/>
                <a:gd name="connsiteX25" fmla="*/ 3209138 w 4149813"/>
                <a:gd name="connsiteY25" fmla="*/ 764297 h 894284"/>
                <a:gd name="connsiteX26" fmla="*/ 3334152 w 4149813"/>
                <a:gd name="connsiteY26" fmla="*/ 709500 h 894284"/>
                <a:gd name="connsiteX27" fmla="*/ 3400463 w 4149813"/>
                <a:gd name="connsiteY27" fmla="*/ 850711 h 894284"/>
                <a:gd name="connsiteX28" fmla="*/ 3569217 w 4149813"/>
                <a:gd name="connsiteY28" fmla="*/ 844670 h 894284"/>
                <a:gd name="connsiteX29" fmla="*/ 3673907 w 4149813"/>
                <a:gd name="connsiteY29" fmla="*/ 769876 h 894284"/>
                <a:gd name="connsiteX30" fmla="*/ 3790878 w 4149813"/>
                <a:gd name="connsiteY30" fmla="*/ 842024 h 894284"/>
                <a:gd name="connsiteX31" fmla="*/ 3932606 w 4149813"/>
                <a:gd name="connsiteY31" fmla="*/ 879006 h 894284"/>
                <a:gd name="connsiteX32" fmla="*/ 4007369 w 4149813"/>
                <a:gd name="connsiteY32" fmla="*/ 792517 h 894284"/>
                <a:gd name="connsiteX33" fmla="*/ 4149813 w 4149813"/>
                <a:gd name="connsiteY33" fmla="*/ 894284 h 894284"/>
                <a:gd name="connsiteX0" fmla="*/ 0 w 4149813"/>
                <a:gd name="connsiteY0" fmla="*/ 366198 h 894240"/>
                <a:gd name="connsiteX1" fmla="*/ 221682 w 4149813"/>
                <a:gd name="connsiteY1" fmla="*/ 342418 h 894240"/>
                <a:gd name="connsiteX2" fmla="*/ 307151 w 4149813"/>
                <a:gd name="connsiteY2" fmla="*/ 439775 h 894240"/>
                <a:gd name="connsiteX3" fmla="*/ 471410 w 4149813"/>
                <a:gd name="connsiteY3" fmla="*/ 332105 h 894240"/>
                <a:gd name="connsiteX4" fmla="*/ 565785 w 4149813"/>
                <a:gd name="connsiteY4" fmla="*/ 475498 h 894240"/>
                <a:gd name="connsiteX5" fmla="*/ 672745 w 4149813"/>
                <a:gd name="connsiteY5" fmla="*/ 550968 h 894240"/>
                <a:gd name="connsiteX6" fmla="*/ 796009 w 4149813"/>
                <a:gd name="connsiteY6" fmla="*/ 452795 h 894240"/>
                <a:gd name="connsiteX7" fmla="*/ 948848 w 4149813"/>
                <a:gd name="connsiteY7" fmla="*/ 529018 h 894240"/>
                <a:gd name="connsiteX8" fmla="*/ 1075011 w 4149813"/>
                <a:gd name="connsiteY8" fmla="*/ 495614 h 894240"/>
                <a:gd name="connsiteX9" fmla="*/ 1224889 w 4149813"/>
                <a:gd name="connsiteY9" fmla="*/ 462599 h 894240"/>
                <a:gd name="connsiteX10" fmla="*/ 1459010 w 4149813"/>
                <a:gd name="connsiteY10" fmla="*/ 362168 h 894240"/>
                <a:gd name="connsiteX11" fmla="*/ 1536262 w 4149813"/>
                <a:gd name="connsiteY11" fmla="*/ 143231 h 894240"/>
                <a:gd name="connsiteX12" fmla="*/ 1624803 w 4149813"/>
                <a:gd name="connsiteY12" fmla="*/ 142012 h 894240"/>
                <a:gd name="connsiteX13" fmla="*/ 1724214 w 4149813"/>
                <a:gd name="connsiteY13" fmla="*/ 135346 h 894240"/>
                <a:gd name="connsiteX14" fmla="*/ 1838196 w 4149813"/>
                <a:gd name="connsiteY14" fmla="*/ 141693 h 894240"/>
                <a:gd name="connsiteX15" fmla="*/ 1943677 w 4149813"/>
                <a:gd name="connsiteY15" fmla="*/ 36 h 894240"/>
                <a:gd name="connsiteX16" fmla="*/ 2034215 w 4149813"/>
                <a:gd name="connsiteY16" fmla="*/ 88828 h 894240"/>
                <a:gd name="connsiteX17" fmla="*/ 2149673 w 4149813"/>
                <a:gd name="connsiteY17" fmla="*/ 117694 h 894240"/>
                <a:gd name="connsiteX18" fmla="*/ 2278894 w 4149813"/>
                <a:gd name="connsiteY18" fmla="*/ 189744 h 894240"/>
                <a:gd name="connsiteX19" fmla="*/ 2370966 w 4149813"/>
                <a:gd name="connsiteY19" fmla="*/ 281266 h 894240"/>
                <a:gd name="connsiteX20" fmla="*/ 2561190 w 4149813"/>
                <a:gd name="connsiteY20" fmla="*/ 412575 h 894240"/>
                <a:gd name="connsiteX21" fmla="*/ 2752883 w 4149813"/>
                <a:gd name="connsiteY21" fmla="*/ 416155 h 894240"/>
                <a:gd name="connsiteX22" fmla="*/ 2794311 w 4149813"/>
                <a:gd name="connsiteY22" fmla="*/ 550679 h 894240"/>
                <a:gd name="connsiteX23" fmla="*/ 2905315 w 4149813"/>
                <a:gd name="connsiteY23" fmla="*/ 692179 h 894240"/>
                <a:gd name="connsiteX24" fmla="*/ 3077031 w 4149813"/>
                <a:gd name="connsiteY24" fmla="*/ 661991 h 894240"/>
                <a:gd name="connsiteX25" fmla="*/ 3209138 w 4149813"/>
                <a:gd name="connsiteY25" fmla="*/ 764253 h 894240"/>
                <a:gd name="connsiteX26" fmla="*/ 3334152 w 4149813"/>
                <a:gd name="connsiteY26" fmla="*/ 709456 h 894240"/>
                <a:gd name="connsiteX27" fmla="*/ 3400463 w 4149813"/>
                <a:gd name="connsiteY27" fmla="*/ 850667 h 894240"/>
                <a:gd name="connsiteX28" fmla="*/ 3569217 w 4149813"/>
                <a:gd name="connsiteY28" fmla="*/ 844626 h 894240"/>
                <a:gd name="connsiteX29" fmla="*/ 3673907 w 4149813"/>
                <a:gd name="connsiteY29" fmla="*/ 769832 h 894240"/>
                <a:gd name="connsiteX30" fmla="*/ 3790878 w 4149813"/>
                <a:gd name="connsiteY30" fmla="*/ 841980 h 894240"/>
                <a:gd name="connsiteX31" fmla="*/ 3932606 w 4149813"/>
                <a:gd name="connsiteY31" fmla="*/ 878962 h 894240"/>
                <a:gd name="connsiteX32" fmla="*/ 4007369 w 4149813"/>
                <a:gd name="connsiteY32" fmla="*/ 792473 h 894240"/>
                <a:gd name="connsiteX33" fmla="*/ 4149813 w 4149813"/>
                <a:gd name="connsiteY33" fmla="*/ 894240 h 894240"/>
                <a:gd name="connsiteX0" fmla="*/ 0 w 4149813"/>
                <a:gd name="connsiteY0" fmla="*/ 277370 h 805412"/>
                <a:gd name="connsiteX1" fmla="*/ 221682 w 4149813"/>
                <a:gd name="connsiteY1" fmla="*/ 253590 h 805412"/>
                <a:gd name="connsiteX2" fmla="*/ 307151 w 4149813"/>
                <a:gd name="connsiteY2" fmla="*/ 350947 h 805412"/>
                <a:gd name="connsiteX3" fmla="*/ 471410 w 4149813"/>
                <a:gd name="connsiteY3" fmla="*/ 243277 h 805412"/>
                <a:gd name="connsiteX4" fmla="*/ 565785 w 4149813"/>
                <a:gd name="connsiteY4" fmla="*/ 386670 h 805412"/>
                <a:gd name="connsiteX5" fmla="*/ 672745 w 4149813"/>
                <a:gd name="connsiteY5" fmla="*/ 462140 h 805412"/>
                <a:gd name="connsiteX6" fmla="*/ 796009 w 4149813"/>
                <a:gd name="connsiteY6" fmla="*/ 363967 h 805412"/>
                <a:gd name="connsiteX7" fmla="*/ 948848 w 4149813"/>
                <a:gd name="connsiteY7" fmla="*/ 440190 h 805412"/>
                <a:gd name="connsiteX8" fmla="*/ 1075011 w 4149813"/>
                <a:gd name="connsiteY8" fmla="*/ 406786 h 805412"/>
                <a:gd name="connsiteX9" fmla="*/ 1224889 w 4149813"/>
                <a:gd name="connsiteY9" fmla="*/ 373771 h 805412"/>
                <a:gd name="connsiteX10" fmla="*/ 1459010 w 4149813"/>
                <a:gd name="connsiteY10" fmla="*/ 273340 h 805412"/>
                <a:gd name="connsiteX11" fmla="*/ 1536262 w 4149813"/>
                <a:gd name="connsiteY11" fmla="*/ 54403 h 805412"/>
                <a:gd name="connsiteX12" fmla="*/ 1624803 w 4149813"/>
                <a:gd name="connsiteY12" fmla="*/ 53184 h 805412"/>
                <a:gd name="connsiteX13" fmla="*/ 1724214 w 4149813"/>
                <a:gd name="connsiteY13" fmla="*/ 46518 h 805412"/>
                <a:gd name="connsiteX14" fmla="*/ 1838196 w 4149813"/>
                <a:gd name="connsiteY14" fmla="*/ 52865 h 805412"/>
                <a:gd name="connsiteX15" fmla="*/ 1926050 w 4149813"/>
                <a:gd name="connsiteY15" fmla="*/ 37957 h 805412"/>
                <a:gd name="connsiteX16" fmla="*/ 2034215 w 4149813"/>
                <a:gd name="connsiteY16" fmla="*/ 0 h 805412"/>
                <a:gd name="connsiteX17" fmla="*/ 2149673 w 4149813"/>
                <a:gd name="connsiteY17" fmla="*/ 28866 h 805412"/>
                <a:gd name="connsiteX18" fmla="*/ 2278894 w 4149813"/>
                <a:gd name="connsiteY18" fmla="*/ 100916 h 805412"/>
                <a:gd name="connsiteX19" fmla="*/ 2370966 w 4149813"/>
                <a:gd name="connsiteY19" fmla="*/ 192438 h 805412"/>
                <a:gd name="connsiteX20" fmla="*/ 2561190 w 4149813"/>
                <a:gd name="connsiteY20" fmla="*/ 323747 h 805412"/>
                <a:gd name="connsiteX21" fmla="*/ 2752883 w 4149813"/>
                <a:gd name="connsiteY21" fmla="*/ 327327 h 805412"/>
                <a:gd name="connsiteX22" fmla="*/ 2794311 w 4149813"/>
                <a:gd name="connsiteY22" fmla="*/ 461851 h 805412"/>
                <a:gd name="connsiteX23" fmla="*/ 2905315 w 4149813"/>
                <a:gd name="connsiteY23" fmla="*/ 603351 h 805412"/>
                <a:gd name="connsiteX24" fmla="*/ 3077031 w 4149813"/>
                <a:gd name="connsiteY24" fmla="*/ 573163 h 805412"/>
                <a:gd name="connsiteX25" fmla="*/ 3209138 w 4149813"/>
                <a:gd name="connsiteY25" fmla="*/ 675425 h 805412"/>
                <a:gd name="connsiteX26" fmla="*/ 3334152 w 4149813"/>
                <a:gd name="connsiteY26" fmla="*/ 620628 h 805412"/>
                <a:gd name="connsiteX27" fmla="*/ 3400463 w 4149813"/>
                <a:gd name="connsiteY27" fmla="*/ 761839 h 805412"/>
                <a:gd name="connsiteX28" fmla="*/ 3569217 w 4149813"/>
                <a:gd name="connsiteY28" fmla="*/ 755798 h 805412"/>
                <a:gd name="connsiteX29" fmla="*/ 3673907 w 4149813"/>
                <a:gd name="connsiteY29" fmla="*/ 681004 h 805412"/>
                <a:gd name="connsiteX30" fmla="*/ 3790878 w 4149813"/>
                <a:gd name="connsiteY30" fmla="*/ 753152 h 805412"/>
                <a:gd name="connsiteX31" fmla="*/ 3932606 w 4149813"/>
                <a:gd name="connsiteY31" fmla="*/ 790134 h 805412"/>
                <a:gd name="connsiteX32" fmla="*/ 4007369 w 4149813"/>
                <a:gd name="connsiteY32" fmla="*/ 703645 h 805412"/>
                <a:gd name="connsiteX33" fmla="*/ 4149813 w 4149813"/>
                <a:gd name="connsiteY33" fmla="*/ 805412 h 805412"/>
                <a:gd name="connsiteX0" fmla="*/ 0 w 4149813"/>
                <a:gd name="connsiteY0" fmla="*/ 248504 h 776546"/>
                <a:gd name="connsiteX1" fmla="*/ 221682 w 4149813"/>
                <a:gd name="connsiteY1" fmla="*/ 224724 h 776546"/>
                <a:gd name="connsiteX2" fmla="*/ 307151 w 4149813"/>
                <a:gd name="connsiteY2" fmla="*/ 322081 h 776546"/>
                <a:gd name="connsiteX3" fmla="*/ 471410 w 4149813"/>
                <a:gd name="connsiteY3" fmla="*/ 214411 h 776546"/>
                <a:gd name="connsiteX4" fmla="*/ 565785 w 4149813"/>
                <a:gd name="connsiteY4" fmla="*/ 357804 h 776546"/>
                <a:gd name="connsiteX5" fmla="*/ 672745 w 4149813"/>
                <a:gd name="connsiteY5" fmla="*/ 433274 h 776546"/>
                <a:gd name="connsiteX6" fmla="*/ 796009 w 4149813"/>
                <a:gd name="connsiteY6" fmla="*/ 335101 h 776546"/>
                <a:gd name="connsiteX7" fmla="*/ 948848 w 4149813"/>
                <a:gd name="connsiteY7" fmla="*/ 411324 h 776546"/>
                <a:gd name="connsiteX8" fmla="*/ 1075011 w 4149813"/>
                <a:gd name="connsiteY8" fmla="*/ 377920 h 776546"/>
                <a:gd name="connsiteX9" fmla="*/ 1224889 w 4149813"/>
                <a:gd name="connsiteY9" fmla="*/ 344905 h 776546"/>
                <a:gd name="connsiteX10" fmla="*/ 1459010 w 4149813"/>
                <a:gd name="connsiteY10" fmla="*/ 244474 h 776546"/>
                <a:gd name="connsiteX11" fmla="*/ 1536262 w 4149813"/>
                <a:gd name="connsiteY11" fmla="*/ 25537 h 776546"/>
                <a:gd name="connsiteX12" fmla="*/ 1624803 w 4149813"/>
                <a:gd name="connsiteY12" fmla="*/ 24318 h 776546"/>
                <a:gd name="connsiteX13" fmla="*/ 1724214 w 4149813"/>
                <a:gd name="connsiteY13" fmla="*/ 17652 h 776546"/>
                <a:gd name="connsiteX14" fmla="*/ 1838196 w 4149813"/>
                <a:gd name="connsiteY14" fmla="*/ 23999 h 776546"/>
                <a:gd name="connsiteX15" fmla="*/ 1926050 w 4149813"/>
                <a:gd name="connsiteY15" fmla="*/ 9091 h 776546"/>
                <a:gd name="connsiteX16" fmla="*/ 2050243 w 4149813"/>
                <a:gd name="connsiteY16" fmla="*/ 89437 h 776546"/>
                <a:gd name="connsiteX17" fmla="*/ 2149673 w 4149813"/>
                <a:gd name="connsiteY17" fmla="*/ 0 h 776546"/>
                <a:gd name="connsiteX18" fmla="*/ 2278894 w 4149813"/>
                <a:gd name="connsiteY18" fmla="*/ 72050 h 776546"/>
                <a:gd name="connsiteX19" fmla="*/ 2370966 w 4149813"/>
                <a:gd name="connsiteY19" fmla="*/ 163572 h 776546"/>
                <a:gd name="connsiteX20" fmla="*/ 2561190 w 4149813"/>
                <a:gd name="connsiteY20" fmla="*/ 294881 h 776546"/>
                <a:gd name="connsiteX21" fmla="*/ 2752883 w 4149813"/>
                <a:gd name="connsiteY21" fmla="*/ 298461 h 776546"/>
                <a:gd name="connsiteX22" fmla="*/ 2794311 w 4149813"/>
                <a:gd name="connsiteY22" fmla="*/ 432985 h 776546"/>
                <a:gd name="connsiteX23" fmla="*/ 2905315 w 4149813"/>
                <a:gd name="connsiteY23" fmla="*/ 574485 h 776546"/>
                <a:gd name="connsiteX24" fmla="*/ 3077031 w 4149813"/>
                <a:gd name="connsiteY24" fmla="*/ 544297 h 776546"/>
                <a:gd name="connsiteX25" fmla="*/ 3209138 w 4149813"/>
                <a:gd name="connsiteY25" fmla="*/ 646559 h 776546"/>
                <a:gd name="connsiteX26" fmla="*/ 3334152 w 4149813"/>
                <a:gd name="connsiteY26" fmla="*/ 591762 h 776546"/>
                <a:gd name="connsiteX27" fmla="*/ 3400463 w 4149813"/>
                <a:gd name="connsiteY27" fmla="*/ 732973 h 776546"/>
                <a:gd name="connsiteX28" fmla="*/ 3569217 w 4149813"/>
                <a:gd name="connsiteY28" fmla="*/ 726932 h 776546"/>
                <a:gd name="connsiteX29" fmla="*/ 3673907 w 4149813"/>
                <a:gd name="connsiteY29" fmla="*/ 652138 h 776546"/>
                <a:gd name="connsiteX30" fmla="*/ 3790878 w 4149813"/>
                <a:gd name="connsiteY30" fmla="*/ 724286 h 776546"/>
                <a:gd name="connsiteX31" fmla="*/ 3932606 w 4149813"/>
                <a:gd name="connsiteY31" fmla="*/ 761268 h 776546"/>
                <a:gd name="connsiteX32" fmla="*/ 4007369 w 4149813"/>
                <a:gd name="connsiteY32" fmla="*/ 674779 h 776546"/>
                <a:gd name="connsiteX33" fmla="*/ 4149813 w 4149813"/>
                <a:gd name="connsiteY33" fmla="*/ 776546 h 776546"/>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36262 w 4149813"/>
                <a:gd name="connsiteY11" fmla="*/ 16689 h 767698"/>
                <a:gd name="connsiteX12" fmla="*/ 1624803 w 4149813"/>
                <a:gd name="connsiteY12" fmla="*/ 15470 h 767698"/>
                <a:gd name="connsiteX13" fmla="*/ 1724214 w 4149813"/>
                <a:gd name="connsiteY13" fmla="*/ 8804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36262 w 4149813"/>
                <a:gd name="connsiteY11" fmla="*/ 16689 h 767698"/>
                <a:gd name="connsiteX12" fmla="*/ 1624803 w 4149813"/>
                <a:gd name="connsiteY12" fmla="*/ 15470 h 767698"/>
                <a:gd name="connsiteX13" fmla="*/ 1726575 w 4149813"/>
                <a:gd name="connsiteY13" fmla="*/ 68263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36262 w 4149813"/>
                <a:gd name="connsiteY11" fmla="*/ 16689 h 767698"/>
                <a:gd name="connsiteX12" fmla="*/ 1615071 w 4149813"/>
                <a:gd name="connsiteY12" fmla="*/ 55722 h 767698"/>
                <a:gd name="connsiteX13" fmla="*/ 1726575 w 4149813"/>
                <a:gd name="connsiteY13" fmla="*/ 68263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 name="connsiteX0" fmla="*/ 0 w 4149813"/>
                <a:gd name="connsiteY0" fmla="*/ 239656 h 767698"/>
                <a:gd name="connsiteX1" fmla="*/ 221682 w 4149813"/>
                <a:gd name="connsiteY1" fmla="*/ 215876 h 767698"/>
                <a:gd name="connsiteX2" fmla="*/ 307151 w 4149813"/>
                <a:gd name="connsiteY2" fmla="*/ 313233 h 767698"/>
                <a:gd name="connsiteX3" fmla="*/ 471410 w 4149813"/>
                <a:gd name="connsiteY3" fmla="*/ 205563 h 767698"/>
                <a:gd name="connsiteX4" fmla="*/ 565785 w 4149813"/>
                <a:gd name="connsiteY4" fmla="*/ 348956 h 767698"/>
                <a:gd name="connsiteX5" fmla="*/ 672745 w 4149813"/>
                <a:gd name="connsiteY5" fmla="*/ 424426 h 767698"/>
                <a:gd name="connsiteX6" fmla="*/ 796009 w 4149813"/>
                <a:gd name="connsiteY6" fmla="*/ 326253 h 767698"/>
                <a:gd name="connsiteX7" fmla="*/ 948848 w 4149813"/>
                <a:gd name="connsiteY7" fmla="*/ 402476 h 767698"/>
                <a:gd name="connsiteX8" fmla="*/ 1075011 w 4149813"/>
                <a:gd name="connsiteY8" fmla="*/ 369072 h 767698"/>
                <a:gd name="connsiteX9" fmla="*/ 1224889 w 4149813"/>
                <a:gd name="connsiteY9" fmla="*/ 336057 h 767698"/>
                <a:gd name="connsiteX10" fmla="*/ 1459010 w 4149813"/>
                <a:gd name="connsiteY10" fmla="*/ 235626 h 767698"/>
                <a:gd name="connsiteX11" fmla="*/ 1517323 w 4149813"/>
                <a:gd name="connsiteY11" fmla="*/ 110406 h 767698"/>
                <a:gd name="connsiteX12" fmla="*/ 1615071 w 4149813"/>
                <a:gd name="connsiteY12" fmla="*/ 55722 h 767698"/>
                <a:gd name="connsiteX13" fmla="*/ 1726575 w 4149813"/>
                <a:gd name="connsiteY13" fmla="*/ 68263 h 767698"/>
                <a:gd name="connsiteX14" fmla="*/ 1838196 w 4149813"/>
                <a:gd name="connsiteY14" fmla="*/ 15151 h 767698"/>
                <a:gd name="connsiteX15" fmla="*/ 1926050 w 4149813"/>
                <a:gd name="connsiteY15" fmla="*/ 243 h 767698"/>
                <a:gd name="connsiteX16" fmla="*/ 2050243 w 4149813"/>
                <a:gd name="connsiteY16" fmla="*/ 80589 h 767698"/>
                <a:gd name="connsiteX17" fmla="*/ 2152559 w 4149813"/>
                <a:gd name="connsiteY17" fmla="*/ 63823 h 767698"/>
                <a:gd name="connsiteX18" fmla="*/ 2278894 w 4149813"/>
                <a:gd name="connsiteY18" fmla="*/ 63202 h 767698"/>
                <a:gd name="connsiteX19" fmla="*/ 2370966 w 4149813"/>
                <a:gd name="connsiteY19" fmla="*/ 154724 h 767698"/>
                <a:gd name="connsiteX20" fmla="*/ 2561190 w 4149813"/>
                <a:gd name="connsiteY20" fmla="*/ 286033 h 767698"/>
                <a:gd name="connsiteX21" fmla="*/ 2752883 w 4149813"/>
                <a:gd name="connsiteY21" fmla="*/ 289613 h 767698"/>
                <a:gd name="connsiteX22" fmla="*/ 2794311 w 4149813"/>
                <a:gd name="connsiteY22" fmla="*/ 424137 h 767698"/>
                <a:gd name="connsiteX23" fmla="*/ 2905315 w 4149813"/>
                <a:gd name="connsiteY23" fmla="*/ 565637 h 767698"/>
                <a:gd name="connsiteX24" fmla="*/ 3077031 w 4149813"/>
                <a:gd name="connsiteY24" fmla="*/ 535449 h 767698"/>
                <a:gd name="connsiteX25" fmla="*/ 3209138 w 4149813"/>
                <a:gd name="connsiteY25" fmla="*/ 637711 h 767698"/>
                <a:gd name="connsiteX26" fmla="*/ 3334152 w 4149813"/>
                <a:gd name="connsiteY26" fmla="*/ 582914 h 767698"/>
                <a:gd name="connsiteX27" fmla="*/ 3400463 w 4149813"/>
                <a:gd name="connsiteY27" fmla="*/ 724125 h 767698"/>
                <a:gd name="connsiteX28" fmla="*/ 3569217 w 4149813"/>
                <a:gd name="connsiteY28" fmla="*/ 718084 h 767698"/>
                <a:gd name="connsiteX29" fmla="*/ 3673907 w 4149813"/>
                <a:gd name="connsiteY29" fmla="*/ 643290 h 767698"/>
                <a:gd name="connsiteX30" fmla="*/ 3790878 w 4149813"/>
                <a:gd name="connsiteY30" fmla="*/ 715438 h 767698"/>
                <a:gd name="connsiteX31" fmla="*/ 3932606 w 4149813"/>
                <a:gd name="connsiteY31" fmla="*/ 752420 h 767698"/>
                <a:gd name="connsiteX32" fmla="*/ 4007369 w 4149813"/>
                <a:gd name="connsiteY32" fmla="*/ 665931 h 767698"/>
                <a:gd name="connsiteX33" fmla="*/ 4149813 w 4149813"/>
                <a:gd name="connsiteY33" fmla="*/ 767698 h 767698"/>
                <a:gd name="connsiteX0" fmla="*/ 0 w 4272762"/>
                <a:gd name="connsiteY0" fmla="*/ 0 h 1452222"/>
                <a:gd name="connsiteX1" fmla="*/ 344631 w 4272762"/>
                <a:gd name="connsiteY1" fmla="*/ 900400 h 1452222"/>
                <a:gd name="connsiteX2" fmla="*/ 430100 w 4272762"/>
                <a:gd name="connsiteY2" fmla="*/ 997757 h 1452222"/>
                <a:gd name="connsiteX3" fmla="*/ 594359 w 4272762"/>
                <a:gd name="connsiteY3" fmla="*/ 890087 h 1452222"/>
                <a:gd name="connsiteX4" fmla="*/ 688734 w 4272762"/>
                <a:gd name="connsiteY4" fmla="*/ 1033480 h 1452222"/>
                <a:gd name="connsiteX5" fmla="*/ 795694 w 4272762"/>
                <a:gd name="connsiteY5" fmla="*/ 1108950 h 1452222"/>
                <a:gd name="connsiteX6" fmla="*/ 918958 w 4272762"/>
                <a:gd name="connsiteY6" fmla="*/ 1010777 h 1452222"/>
                <a:gd name="connsiteX7" fmla="*/ 1071797 w 4272762"/>
                <a:gd name="connsiteY7" fmla="*/ 1087000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430100 w 4272762"/>
                <a:gd name="connsiteY2" fmla="*/ 997757 h 1452222"/>
                <a:gd name="connsiteX3" fmla="*/ 594359 w 4272762"/>
                <a:gd name="connsiteY3" fmla="*/ 890087 h 1452222"/>
                <a:gd name="connsiteX4" fmla="*/ 688734 w 4272762"/>
                <a:gd name="connsiteY4" fmla="*/ 1033480 h 1452222"/>
                <a:gd name="connsiteX5" fmla="*/ 795694 w 4272762"/>
                <a:gd name="connsiteY5" fmla="*/ 1108950 h 1452222"/>
                <a:gd name="connsiteX6" fmla="*/ 918958 w 4272762"/>
                <a:gd name="connsiteY6" fmla="*/ 1010777 h 1452222"/>
                <a:gd name="connsiteX7" fmla="*/ 1071797 w 4272762"/>
                <a:gd name="connsiteY7" fmla="*/ 1087000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430100 w 4272762"/>
                <a:gd name="connsiteY2" fmla="*/ 997757 h 1452222"/>
                <a:gd name="connsiteX3" fmla="*/ 581754 w 4272762"/>
                <a:gd name="connsiteY3" fmla="*/ 79338 h 1452222"/>
                <a:gd name="connsiteX4" fmla="*/ 594359 w 4272762"/>
                <a:gd name="connsiteY4" fmla="*/ 890087 h 1452222"/>
                <a:gd name="connsiteX5" fmla="*/ 688734 w 4272762"/>
                <a:gd name="connsiteY5" fmla="*/ 1033480 h 1452222"/>
                <a:gd name="connsiteX6" fmla="*/ 795694 w 4272762"/>
                <a:gd name="connsiteY6" fmla="*/ 1108950 h 1452222"/>
                <a:gd name="connsiteX7" fmla="*/ 918958 w 4272762"/>
                <a:gd name="connsiteY7" fmla="*/ 1010777 h 1452222"/>
                <a:gd name="connsiteX8" fmla="*/ 1071797 w 4272762"/>
                <a:gd name="connsiteY8" fmla="*/ 1087000 h 1452222"/>
                <a:gd name="connsiteX9" fmla="*/ 1197960 w 4272762"/>
                <a:gd name="connsiteY9" fmla="*/ 1053596 h 1452222"/>
                <a:gd name="connsiteX10" fmla="*/ 1347838 w 4272762"/>
                <a:gd name="connsiteY10" fmla="*/ 1020581 h 1452222"/>
                <a:gd name="connsiteX11" fmla="*/ 1581959 w 4272762"/>
                <a:gd name="connsiteY11" fmla="*/ 920150 h 1452222"/>
                <a:gd name="connsiteX12" fmla="*/ 1640272 w 4272762"/>
                <a:gd name="connsiteY12" fmla="*/ 794930 h 1452222"/>
                <a:gd name="connsiteX13" fmla="*/ 1738020 w 4272762"/>
                <a:gd name="connsiteY13" fmla="*/ 740246 h 1452222"/>
                <a:gd name="connsiteX14" fmla="*/ 1849524 w 4272762"/>
                <a:gd name="connsiteY14" fmla="*/ 752787 h 1452222"/>
                <a:gd name="connsiteX15" fmla="*/ 1961145 w 4272762"/>
                <a:gd name="connsiteY15" fmla="*/ 699675 h 1452222"/>
                <a:gd name="connsiteX16" fmla="*/ 2048999 w 4272762"/>
                <a:gd name="connsiteY16" fmla="*/ 684767 h 1452222"/>
                <a:gd name="connsiteX17" fmla="*/ 2173192 w 4272762"/>
                <a:gd name="connsiteY17" fmla="*/ 765113 h 1452222"/>
                <a:gd name="connsiteX18" fmla="*/ 2275508 w 4272762"/>
                <a:gd name="connsiteY18" fmla="*/ 748347 h 1452222"/>
                <a:gd name="connsiteX19" fmla="*/ 2401843 w 4272762"/>
                <a:gd name="connsiteY19" fmla="*/ 747726 h 1452222"/>
                <a:gd name="connsiteX20" fmla="*/ 2493915 w 4272762"/>
                <a:gd name="connsiteY20" fmla="*/ 839248 h 1452222"/>
                <a:gd name="connsiteX21" fmla="*/ 2684139 w 4272762"/>
                <a:gd name="connsiteY21" fmla="*/ 970557 h 1452222"/>
                <a:gd name="connsiteX22" fmla="*/ 2875832 w 4272762"/>
                <a:gd name="connsiteY22" fmla="*/ 974137 h 1452222"/>
                <a:gd name="connsiteX23" fmla="*/ 2917260 w 4272762"/>
                <a:gd name="connsiteY23" fmla="*/ 1108661 h 1452222"/>
                <a:gd name="connsiteX24" fmla="*/ 3028264 w 4272762"/>
                <a:gd name="connsiteY24" fmla="*/ 1250161 h 1452222"/>
                <a:gd name="connsiteX25" fmla="*/ 3199980 w 4272762"/>
                <a:gd name="connsiteY25" fmla="*/ 1219973 h 1452222"/>
                <a:gd name="connsiteX26" fmla="*/ 3332087 w 4272762"/>
                <a:gd name="connsiteY26" fmla="*/ 1322235 h 1452222"/>
                <a:gd name="connsiteX27" fmla="*/ 3457101 w 4272762"/>
                <a:gd name="connsiteY27" fmla="*/ 1267438 h 1452222"/>
                <a:gd name="connsiteX28" fmla="*/ 3523412 w 4272762"/>
                <a:gd name="connsiteY28" fmla="*/ 1408649 h 1452222"/>
                <a:gd name="connsiteX29" fmla="*/ 3692166 w 4272762"/>
                <a:gd name="connsiteY29" fmla="*/ 1402608 h 1452222"/>
                <a:gd name="connsiteX30" fmla="*/ 3796856 w 4272762"/>
                <a:gd name="connsiteY30" fmla="*/ 1327814 h 1452222"/>
                <a:gd name="connsiteX31" fmla="*/ 3913827 w 4272762"/>
                <a:gd name="connsiteY31" fmla="*/ 1399962 h 1452222"/>
                <a:gd name="connsiteX32" fmla="*/ 4055555 w 4272762"/>
                <a:gd name="connsiteY32" fmla="*/ 1436944 h 1452222"/>
                <a:gd name="connsiteX33" fmla="*/ 4130318 w 4272762"/>
                <a:gd name="connsiteY33" fmla="*/ 1350455 h 1452222"/>
                <a:gd name="connsiteX34" fmla="*/ 4272762 w 4272762"/>
                <a:gd name="connsiteY34"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594359 w 4272762"/>
                <a:gd name="connsiteY3" fmla="*/ 890087 h 1452222"/>
                <a:gd name="connsiteX4" fmla="*/ 688734 w 4272762"/>
                <a:gd name="connsiteY4" fmla="*/ 1033480 h 1452222"/>
                <a:gd name="connsiteX5" fmla="*/ 795694 w 4272762"/>
                <a:gd name="connsiteY5" fmla="*/ 1108950 h 1452222"/>
                <a:gd name="connsiteX6" fmla="*/ 918958 w 4272762"/>
                <a:gd name="connsiteY6" fmla="*/ 1010777 h 1452222"/>
                <a:gd name="connsiteX7" fmla="*/ 1071797 w 4272762"/>
                <a:gd name="connsiteY7" fmla="*/ 1087000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688734 w 4272762"/>
                <a:gd name="connsiteY4" fmla="*/ 1033480 h 1452222"/>
                <a:gd name="connsiteX5" fmla="*/ 795694 w 4272762"/>
                <a:gd name="connsiteY5" fmla="*/ 1108950 h 1452222"/>
                <a:gd name="connsiteX6" fmla="*/ 918958 w 4272762"/>
                <a:gd name="connsiteY6" fmla="*/ 1010777 h 1452222"/>
                <a:gd name="connsiteX7" fmla="*/ 1071797 w 4272762"/>
                <a:gd name="connsiteY7" fmla="*/ 1087000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795694 w 4272762"/>
                <a:gd name="connsiteY5" fmla="*/ 1108950 h 1452222"/>
                <a:gd name="connsiteX6" fmla="*/ 918958 w 4272762"/>
                <a:gd name="connsiteY6" fmla="*/ 1010777 h 1452222"/>
                <a:gd name="connsiteX7" fmla="*/ 1071797 w 4272762"/>
                <a:gd name="connsiteY7" fmla="*/ 1087000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918958 w 4272762"/>
                <a:gd name="connsiteY6" fmla="*/ 1010777 h 1452222"/>
                <a:gd name="connsiteX7" fmla="*/ 1071797 w 4272762"/>
                <a:gd name="connsiteY7" fmla="*/ 1087000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918958 w 4272762"/>
                <a:gd name="connsiteY6" fmla="*/ 1010777 h 1452222"/>
                <a:gd name="connsiteX7" fmla="*/ 1250572 w 4272762"/>
                <a:gd name="connsiteY7" fmla="*/ 185358 h 1452222"/>
                <a:gd name="connsiteX8" fmla="*/ 1071797 w 4272762"/>
                <a:gd name="connsiteY8" fmla="*/ 1087000 h 1452222"/>
                <a:gd name="connsiteX9" fmla="*/ 1197960 w 4272762"/>
                <a:gd name="connsiteY9" fmla="*/ 1053596 h 1452222"/>
                <a:gd name="connsiteX10" fmla="*/ 1347838 w 4272762"/>
                <a:gd name="connsiteY10" fmla="*/ 1020581 h 1452222"/>
                <a:gd name="connsiteX11" fmla="*/ 1581959 w 4272762"/>
                <a:gd name="connsiteY11" fmla="*/ 920150 h 1452222"/>
                <a:gd name="connsiteX12" fmla="*/ 1640272 w 4272762"/>
                <a:gd name="connsiteY12" fmla="*/ 794930 h 1452222"/>
                <a:gd name="connsiteX13" fmla="*/ 1738020 w 4272762"/>
                <a:gd name="connsiteY13" fmla="*/ 740246 h 1452222"/>
                <a:gd name="connsiteX14" fmla="*/ 1849524 w 4272762"/>
                <a:gd name="connsiteY14" fmla="*/ 752787 h 1452222"/>
                <a:gd name="connsiteX15" fmla="*/ 1961145 w 4272762"/>
                <a:gd name="connsiteY15" fmla="*/ 699675 h 1452222"/>
                <a:gd name="connsiteX16" fmla="*/ 2048999 w 4272762"/>
                <a:gd name="connsiteY16" fmla="*/ 684767 h 1452222"/>
                <a:gd name="connsiteX17" fmla="*/ 2173192 w 4272762"/>
                <a:gd name="connsiteY17" fmla="*/ 765113 h 1452222"/>
                <a:gd name="connsiteX18" fmla="*/ 2275508 w 4272762"/>
                <a:gd name="connsiteY18" fmla="*/ 748347 h 1452222"/>
                <a:gd name="connsiteX19" fmla="*/ 2401843 w 4272762"/>
                <a:gd name="connsiteY19" fmla="*/ 747726 h 1452222"/>
                <a:gd name="connsiteX20" fmla="*/ 2493915 w 4272762"/>
                <a:gd name="connsiteY20" fmla="*/ 839248 h 1452222"/>
                <a:gd name="connsiteX21" fmla="*/ 2684139 w 4272762"/>
                <a:gd name="connsiteY21" fmla="*/ 970557 h 1452222"/>
                <a:gd name="connsiteX22" fmla="*/ 2875832 w 4272762"/>
                <a:gd name="connsiteY22" fmla="*/ 974137 h 1452222"/>
                <a:gd name="connsiteX23" fmla="*/ 2917260 w 4272762"/>
                <a:gd name="connsiteY23" fmla="*/ 1108661 h 1452222"/>
                <a:gd name="connsiteX24" fmla="*/ 3028264 w 4272762"/>
                <a:gd name="connsiteY24" fmla="*/ 1250161 h 1452222"/>
                <a:gd name="connsiteX25" fmla="*/ 3199980 w 4272762"/>
                <a:gd name="connsiteY25" fmla="*/ 1219973 h 1452222"/>
                <a:gd name="connsiteX26" fmla="*/ 3332087 w 4272762"/>
                <a:gd name="connsiteY26" fmla="*/ 1322235 h 1452222"/>
                <a:gd name="connsiteX27" fmla="*/ 3457101 w 4272762"/>
                <a:gd name="connsiteY27" fmla="*/ 1267438 h 1452222"/>
                <a:gd name="connsiteX28" fmla="*/ 3523412 w 4272762"/>
                <a:gd name="connsiteY28" fmla="*/ 1408649 h 1452222"/>
                <a:gd name="connsiteX29" fmla="*/ 3692166 w 4272762"/>
                <a:gd name="connsiteY29" fmla="*/ 1402608 h 1452222"/>
                <a:gd name="connsiteX30" fmla="*/ 3796856 w 4272762"/>
                <a:gd name="connsiteY30" fmla="*/ 1327814 h 1452222"/>
                <a:gd name="connsiteX31" fmla="*/ 3913827 w 4272762"/>
                <a:gd name="connsiteY31" fmla="*/ 1399962 h 1452222"/>
                <a:gd name="connsiteX32" fmla="*/ 4055555 w 4272762"/>
                <a:gd name="connsiteY32" fmla="*/ 1436944 h 1452222"/>
                <a:gd name="connsiteX33" fmla="*/ 4130318 w 4272762"/>
                <a:gd name="connsiteY33" fmla="*/ 1350455 h 1452222"/>
                <a:gd name="connsiteX34" fmla="*/ 4272762 w 4272762"/>
                <a:gd name="connsiteY34"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071797 w 4272762"/>
                <a:gd name="connsiteY7" fmla="*/ 1087000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197960 w 4272762"/>
                <a:gd name="connsiteY8" fmla="*/ 1053596 h 1452222"/>
                <a:gd name="connsiteX9" fmla="*/ 1347838 w 4272762"/>
                <a:gd name="connsiteY9" fmla="*/ 1020581 h 1452222"/>
                <a:gd name="connsiteX10" fmla="*/ 1581959 w 4272762"/>
                <a:gd name="connsiteY10" fmla="*/ 920150 h 1452222"/>
                <a:gd name="connsiteX11" fmla="*/ 1640272 w 4272762"/>
                <a:gd name="connsiteY11" fmla="*/ 794930 h 1452222"/>
                <a:gd name="connsiteX12" fmla="*/ 1738020 w 4272762"/>
                <a:gd name="connsiteY12" fmla="*/ 740246 h 1452222"/>
                <a:gd name="connsiteX13" fmla="*/ 1849524 w 4272762"/>
                <a:gd name="connsiteY13" fmla="*/ 752787 h 1452222"/>
                <a:gd name="connsiteX14" fmla="*/ 1961145 w 4272762"/>
                <a:gd name="connsiteY14" fmla="*/ 699675 h 1452222"/>
                <a:gd name="connsiteX15" fmla="*/ 2048999 w 4272762"/>
                <a:gd name="connsiteY15" fmla="*/ 684767 h 1452222"/>
                <a:gd name="connsiteX16" fmla="*/ 2173192 w 4272762"/>
                <a:gd name="connsiteY16" fmla="*/ 765113 h 1452222"/>
                <a:gd name="connsiteX17" fmla="*/ 2275508 w 4272762"/>
                <a:gd name="connsiteY17" fmla="*/ 748347 h 1452222"/>
                <a:gd name="connsiteX18" fmla="*/ 2401843 w 4272762"/>
                <a:gd name="connsiteY18" fmla="*/ 747726 h 1452222"/>
                <a:gd name="connsiteX19" fmla="*/ 2493915 w 4272762"/>
                <a:gd name="connsiteY19" fmla="*/ 839248 h 1452222"/>
                <a:gd name="connsiteX20" fmla="*/ 2684139 w 4272762"/>
                <a:gd name="connsiteY20" fmla="*/ 970557 h 1452222"/>
                <a:gd name="connsiteX21" fmla="*/ 2875832 w 4272762"/>
                <a:gd name="connsiteY21" fmla="*/ 974137 h 1452222"/>
                <a:gd name="connsiteX22" fmla="*/ 2917260 w 4272762"/>
                <a:gd name="connsiteY22" fmla="*/ 1108661 h 1452222"/>
                <a:gd name="connsiteX23" fmla="*/ 3028264 w 4272762"/>
                <a:gd name="connsiteY23" fmla="*/ 1250161 h 1452222"/>
                <a:gd name="connsiteX24" fmla="*/ 3199980 w 4272762"/>
                <a:gd name="connsiteY24" fmla="*/ 1219973 h 1452222"/>
                <a:gd name="connsiteX25" fmla="*/ 3332087 w 4272762"/>
                <a:gd name="connsiteY25" fmla="*/ 1322235 h 1452222"/>
                <a:gd name="connsiteX26" fmla="*/ 3457101 w 4272762"/>
                <a:gd name="connsiteY26" fmla="*/ 1267438 h 1452222"/>
                <a:gd name="connsiteX27" fmla="*/ 3523412 w 4272762"/>
                <a:gd name="connsiteY27" fmla="*/ 1408649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347838 w 4272762"/>
                <a:gd name="connsiteY8" fmla="*/ 1020581 h 1452222"/>
                <a:gd name="connsiteX9" fmla="*/ 1581959 w 4272762"/>
                <a:gd name="connsiteY9" fmla="*/ 920150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1961145 w 4272762"/>
                <a:gd name="connsiteY13" fmla="*/ 699675 h 1452222"/>
                <a:gd name="connsiteX14" fmla="*/ 2048999 w 4272762"/>
                <a:gd name="connsiteY14" fmla="*/ 684767 h 1452222"/>
                <a:gd name="connsiteX15" fmla="*/ 2173192 w 4272762"/>
                <a:gd name="connsiteY15" fmla="*/ 765113 h 1452222"/>
                <a:gd name="connsiteX16" fmla="*/ 2275508 w 4272762"/>
                <a:gd name="connsiteY16" fmla="*/ 748347 h 1452222"/>
                <a:gd name="connsiteX17" fmla="*/ 2401843 w 4272762"/>
                <a:gd name="connsiteY17" fmla="*/ 747726 h 1452222"/>
                <a:gd name="connsiteX18" fmla="*/ 2493915 w 4272762"/>
                <a:gd name="connsiteY18" fmla="*/ 839248 h 1452222"/>
                <a:gd name="connsiteX19" fmla="*/ 2684139 w 4272762"/>
                <a:gd name="connsiteY19" fmla="*/ 970557 h 1452222"/>
                <a:gd name="connsiteX20" fmla="*/ 2875832 w 4272762"/>
                <a:gd name="connsiteY20" fmla="*/ 974137 h 1452222"/>
                <a:gd name="connsiteX21" fmla="*/ 2917260 w 4272762"/>
                <a:gd name="connsiteY21" fmla="*/ 1108661 h 1452222"/>
                <a:gd name="connsiteX22" fmla="*/ 3028264 w 4272762"/>
                <a:gd name="connsiteY22" fmla="*/ 1250161 h 1452222"/>
                <a:gd name="connsiteX23" fmla="*/ 3199980 w 4272762"/>
                <a:gd name="connsiteY23" fmla="*/ 1219973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389556 w 4272762"/>
                <a:gd name="connsiteY8" fmla="*/ 538072 h 1452222"/>
                <a:gd name="connsiteX9" fmla="*/ 1581959 w 4272762"/>
                <a:gd name="connsiteY9" fmla="*/ 920150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1961145 w 4272762"/>
                <a:gd name="connsiteY13" fmla="*/ 699675 h 1452222"/>
                <a:gd name="connsiteX14" fmla="*/ 2048999 w 4272762"/>
                <a:gd name="connsiteY14" fmla="*/ 684767 h 1452222"/>
                <a:gd name="connsiteX15" fmla="*/ 2173192 w 4272762"/>
                <a:gd name="connsiteY15" fmla="*/ 765113 h 1452222"/>
                <a:gd name="connsiteX16" fmla="*/ 2275508 w 4272762"/>
                <a:gd name="connsiteY16" fmla="*/ 748347 h 1452222"/>
                <a:gd name="connsiteX17" fmla="*/ 2401843 w 4272762"/>
                <a:gd name="connsiteY17" fmla="*/ 747726 h 1452222"/>
                <a:gd name="connsiteX18" fmla="*/ 2493915 w 4272762"/>
                <a:gd name="connsiteY18" fmla="*/ 839248 h 1452222"/>
                <a:gd name="connsiteX19" fmla="*/ 2684139 w 4272762"/>
                <a:gd name="connsiteY19" fmla="*/ 970557 h 1452222"/>
                <a:gd name="connsiteX20" fmla="*/ 2875832 w 4272762"/>
                <a:gd name="connsiteY20" fmla="*/ 974137 h 1452222"/>
                <a:gd name="connsiteX21" fmla="*/ 2917260 w 4272762"/>
                <a:gd name="connsiteY21" fmla="*/ 1108661 h 1452222"/>
                <a:gd name="connsiteX22" fmla="*/ 3028264 w 4272762"/>
                <a:gd name="connsiteY22" fmla="*/ 1250161 h 1452222"/>
                <a:gd name="connsiteX23" fmla="*/ 3199980 w 4272762"/>
                <a:gd name="connsiteY23" fmla="*/ 1219973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81959 w 4272762"/>
                <a:gd name="connsiteY9" fmla="*/ 920150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1961145 w 4272762"/>
                <a:gd name="connsiteY13" fmla="*/ 699675 h 1452222"/>
                <a:gd name="connsiteX14" fmla="*/ 2048999 w 4272762"/>
                <a:gd name="connsiteY14" fmla="*/ 684767 h 1452222"/>
                <a:gd name="connsiteX15" fmla="*/ 2173192 w 4272762"/>
                <a:gd name="connsiteY15" fmla="*/ 765113 h 1452222"/>
                <a:gd name="connsiteX16" fmla="*/ 2275508 w 4272762"/>
                <a:gd name="connsiteY16" fmla="*/ 748347 h 1452222"/>
                <a:gd name="connsiteX17" fmla="*/ 2401843 w 4272762"/>
                <a:gd name="connsiteY17" fmla="*/ 747726 h 1452222"/>
                <a:gd name="connsiteX18" fmla="*/ 2493915 w 4272762"/>
                <a:gd name="connsiteY18" fmla="*/ 839248 h 1452222"/>
                <a:gd name="connsiteX19" fmla="*/ 2684139 w 4272762"/>
                <a:gd name="connsiteY19" fmla="*/ 970557 h 1452222"/>
                <a:gd name="connsiteX20" fmla="*/ 2875832 w 4272762"/>
                <a:gd name="connsiteY20" fmla="*/ 974137 h 1452222"/>
                <a:gd name="connsiteX21" fmla="*/ 2917260 w 4272762"/>
                <a:gd name="connsiteY21" fmla="*/ 1108661 h 1452222"/>
                <a:gd name="connsiteX22" fmla="*/ 3028264 w 4272762"/>
                <a:gd name="connsiteY22" fmla="*/ 1250161 h 1452222"/>
                <a:gd name="connsiteX23" fmla="*/ 3199980 w 4272762"/>
                <a:gd name="connsiteY23" fmla="*/ 1219973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1961145 w 4272762"/>
                <a:gd name="connsiteY13" fmla="*/ 699675 h 1452222"/>
                <a:gd name="connsiteX14" fmla="*/ 2048999 w 4272762"/>
                <a:gd name="connsiteY14" fmla="*/ 684767 h 1452222"/>
                <a:gd name="connsiteX15" fmla="*/ 2173192 w 4272762"/>
                <a:gd name="connsiteY15" fmla="*/ 765113 h 1452222"/>
                <a:gd name="connsiteX16" fmla="*/ 2275508 w 4272762"/>
                <a:gd name="connsiteY16" fmla="*/ 748347 h 1452222"/>
                <a:gd name="connsiteX17" fmla="*/ 2401843 w 4272762"/>
                <a:gd name="connsiteY17" fmla="*/ 747726 h 1452222"/>
                <a:gd name="connsiteX18" fmla="*/ 2493915 w 4272762"/>
                <a:gd name="connsiteY18" fmla="*/ 839248 h 1452222"/>
                <a:gd name="connsiteX19" fmla="*/ 2684139 w 4272762"/>
                <a:gd name="connsiteY19" fmla="*/ 970557 h 1452222"/>
                <a:gd name="connsiteX20" fmla="*/ 2875832 w 4272762"/>
                <a:gd name="connsiteY20" fmla="*/ 974137 h 1452222"/>
                <a:gd name="connsiteX21" fmla="*/ 2917260 w 4272762"/>
                <a:gd name="connsiteY21" fmla="*/ 1108661 h 1452222"/>
                <a:gd name="connsiteX22" fmla="*/ 3028264 w 4272762"/>
                <a:gd name="connsiteY22" fmla="*/ 1250161 h 1452222"/>
                <a:gd name="connsiteX23" fmla="*/ 3199980 w 4272762"/>
                <a:gd name="connsiteY23" fmla="*/ 1219973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048999 w 4272762"/>
                <a:gd name="connsiteY14" fmla="*/ 684767 h 1452222"/>
                <a:gd name="connsiteX15" fmla="*/ 2173192 w 4272762"/>
                <a:gd name="connsiteY15" fmla="*/ 765113 h 1452222"/>
                <a:gd name="connsiteX16" fmla="*/ 2275508 w 4272762"/>
                <a:gd name="connsiteY16" fmla="*/ 748347 h 1452222"/>
                <a:gd name="connsiteX17" fmla="*/ 2401843 w 4272762"/>
                <a:gd name="connsiteY17" fmla="*/ 747726 h 1452222"/>
                <a:gd name="connsiteX18" fmla="*/ 2493915 w 4272762"/>
                <a:gd name="connsiteY18" fmla="*/ 839248 h 1452222"/>
                <a:gd name="connsiteX19" fmla="*/ 2684139 w 4272762"/>
                <a:gd name="connsiteY19" fmla="*/ 970557 h 1452222"/>
                <a:gd name="connsiteX20" fmla="*/ 2875832 w 4272762"/>
                <a:gd name="connsiteY20" fmla="*/ 974137 h 1452222"/>
                <a:gd name="connsiteX21" fmla="*/ 2917260 w 4272762"/>
                <a:gd name="connsiteY21" fmla="*/ 1108661 h 1452222"/>
                <a:gd name="connsiteX22" fmla="*/ 3028264 w 4272762"/>
                <a:gd name="connsiteY22" fmla="*/ 1250161 h 1452222"/>
                <a:gd name="connsiteX23" fmla="*/ 3199980 w 4272762"/>
                <a:gd name="connsiteY23" fmla="*/ 1219973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173192 w 4272762"/>
                <a:gd name="connsiteY15" fmla="*/ 765113 h 1452222"/>
                <a:gd name="connsiteX16" fmla="*/ 2275508 w 4272762"/>
                <a:gd name="connsiteY16" fmla="*/ 748347 h 1452222"/>
                <a:gd name="connsiteX17" fmla="*/ 2401843 w 4272762"/>
                <a:gd name="connsiteY17" fmla="*/ 747726 h 1452222"/>
                <a:gd name="connsiteX18" fmla="*/ 2493915 w 4272762"/>
                <a:gd name="connsiteY18" fmla="*/ 839248 h 1452222"/>
                <a:gd name="connsiteX19" fmla="*/ 2684139 w 4272762"/>
                <a:gd name="connsiteY19" fmla="*/ 970557 h 1452222"/>
                <a:gd name="connsiteX20" fmla="*/ 2875832 w 4272762"/>
                <a:gd name="connsiteY20" fmla="*/ 974137 h 1452222"/>
                <a:gd name="connsiteX21" fmla="*/ 2917260 w 4272762"/>
                <a:gd name="connsiteY21" fmla="*/ 1108661 h 1452222"/>
                <a:gd name="connsiteX22" fmla="*/ 3028264 w 4272762"/>
                <a:gd name="connsiteY22" fmla="*/ 1250161 h 1452222"/>
                <a:gd name="connsiteX23" fmla="*/ 3199980 w 4272762"/>
                <a:gd name="connsiteY23" fmla="*/ 1219973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275508 w 4272762"/>
                <a:gd name="connsiteY15" fmla="*/ 748347 h 1452222"/>
                <a:gd name="connsiteX16" fmla="*/ 2401843 w 4272762"/>
                <a:gd name="connsiteY16" fmla="*/ 747726 h 1452222"/>
                <a:gd name="connsiteX17" fmla="*/ 2493915 w 4272762"/>
                <a:gd name="connsiteY17" fmla="*/ 839248 h 1452222"/>
                <a:gd name="connsiteX18" fmla="*/ 2684139 w 4272762"/>
                <a:gd name="connsiteY18" fmla="*/ 970557 h 1452222"/>
                <a:gd name="connsiteX19" fmla="*/ 2875832 w 4272762"/>
                <a:gd name="connsiteY19" fmla="*/ 974137 h 1452222"/>
                <a:gd name="connsiteX20" fmla="*/ 2917260 w 4272762"/>
                <a:gd name="connsiteY20" fmla="*/ 1108661 h 1452222"/>
                <a:gd name="connsiteX21" fmla="*/ 3028264 w 4272762"/>
                <a:gd name="connsiteY21" fmla="*/ 1250161 h 1452222"/>
                <a:gd name="connsiteX22" fmla="*/ 3199980 w 4272762"/>
                <a:gd name="connsiteY22" fmla="*/ 1219973 h 1452222"/>
                <a:gd name="connsiteX23" fmla="*/ 3332087 w 4272762"/>
                <a:gd name="connsiteY23" fmla="*/ 1322235 h 1452222"/>
                <a:gd name="connsiteX24" fmla="*/ 3457101 w 4272762"/>
                <a:gd name="connsiteY24" fmla="*/ 1267438 h 1452222"/>
                <a:gd name="connsiteX25" fmla="*/ 3523412 w 4272762"/>
                <a:gd name="connsiteY25" fmla="*/ 1408649 h 1452222"/>
                <a:gd name="connsiteX26" fmla="*/ 3692166 w 4272762"/>
                <a:gd name="connsiteY26" fmla="*/ 1402608 h 1452222"/>
                <a:gd name="connsiteX27" fmla="*/ 3796856 w 4272762"/>
                <a:gd name="connsiteY27" fmla="*/ 1327814 h 1452222"/>
                <a:gd name="connsiteX28" fmla="*/ 3913827 w 4272762"/>
                <a:gd name="connsiteY28" fmla="*/ 1399962 h 1452222"/>
                <a:gd name="connsiteX29" fmla="*/ 4055555 w 4272762"/>
                <a:gd name="connsiteY29" fmla="*/ 1436944 h 1452222"/>
                <a:gd name="connsiteX30" fmla="*/ 4130318 w 4272762"/>
                <a:gd name="connsiteY30" fmla="*/ 1350455 h 1452222"/>
                <a:gd name="connsiteX31" fmla="*/ 4272762 w 4272762"/>
                <a:gd name="connsiteY31"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01843 w 4272762"/>
                <a:gd name="connsiteY16" fmla="*/ 747726 h 1452222"/>
                <a:gd name="connsiteX17" fmla="*/ 2493915 w 4272762"/>
                <a:gd name="connsiteY17" fmla="*/ 839248 h 1452222"/>
                <a:gd name="connsiteX18" fmla="*/ 2684139 w 4272762"/>
                <a:gd name="connsiteY18" fmla="*/ 970557 h 1452222"/>
                <a:gd name="connsiteX19" fmla="*/ 2875832 w 4272762"/>
                <a:gd name="connsiteY19" fmla="*/ 974137 h 1452222"/>
                <a:gd name="connsiteX20" fmla="*/ 2917260 w 4272762"/>
                <a:gd name="connsiteY20" fmla="*/ 1108661 h 1452222"/>
                <a:gd name="connsiteX21" fmla="*/ 3028264 w 4272762"/>
                <a:gd name="connsiteY21" fmla="*/ 1250161 h 1452222"/>
                <a:gd name="connsiteX22" fmla="*/ 3199980 w 4272762"/>
                <a:gd name="connsiteY22" fmla="*/ 1219973 h 1452222"/>
                <a:gd name="connsiteX23" fmla="*/ 3332087 w 4272762"/>
                <a:gd name="connsiteY23" fmla="*/ 1322235 h 1452222"/>
                <a:gd name="connsiteX24" fmla="*/ 3457101 w 4272762"/>
                <a:gd name="connsiteY24" fmla="*/ 1267438 h 1452222"/>
                <a:gd name="connsiteX25" fmla="*/ 3523412 w 4272762"/>
                <a:gd name="connsiteY25" fmla="*/ 1408649 h 1452222"/>
                <a:gd name="connsiteX26" fmla="*/ 3692166 w 4272762"/>
                <a:gd name="connsiteY26" fmla="*/ 1402608 h 1452222"/>
                <a:gd name="connsiteX27" fmla="*/ 3796856 w 4272762"/>
                <a:gd name="connsiteY27" fmla="*/ 1327814 h 1452222"/>
                <a:gd name="connsiteX28" fmla="*/ 3913827 w 4272762"/>
                <a:gd name="connsiteY28" fmla="*/ 1399962 h 1452222"/>
                <a:gd name="connsiteX29" fmla="*/ 4055555 w 4272762"/>
                <a:gd name="connsiteY29" fmla="*/ 1436944 h 1452222"/>
                <a:gd name="connsiteX30" fmla="*/ 4130318 w 4272762"/>
                <a:gd name="connsiteY30" fmla="*/ 1350455 h 1452222"/>
                <a:gd name="connsiteX31" fmla="*/ 4272762 w 4272762"/>
                <a:gd name="connsiteY31"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01843 w 4272762"/>
                <a:gd name="connsiteY16" fmla="*/ 747726 h 1452222"/>
                <a:gd name="connsiteX17" fmla="*/ 2424160 w 4272762"/>
                <a:gd name="connsiteY17" fmla="*/ 993265 h 1452222"/>
                <a:gd name="connsiteX18" fmla="*/ 2493915 w 4272762"/>
                <a:gd name="connsiteY18" fmla="*/ 839248 h 1452222"/>
                <a:gd name="connsiteX19" fmla="*/ 2684139 w 4272762"/>
                <a:gd name="connsiteY19" fmla="*/ 970557 h 1452222"/>
                <a:gd name="connsiteX20" fmla="*/ 2875832 w 4272762"/>
                <a:gd name="connsiteY20" fmla="*/ 974137 h 1452222"/>
                <a:gd name="connsiteX21" fmla="*/ 2917260 w 4272762"/>
                <a:gd name="connsiteY21" fmla="*/ 1108661 h 1452222"/>
                <a:gd name="connsiteX22" fmla="*/ 3028264 w 4272762"/>
                <a:gd name="connsiteY22" fmla="*/ 1250161 h 1452222"/>
                <a:gd name="connsiteX23" fmla="*/ 3199980 w 4272762"/>
                <a:gd name="connsiteY23" fmla="*/ 1219973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493915 w 4272762"/>
                <a:gd name="connsiteY17" fmla="*/ 839248 h 1452222"/>
                <a:gd name="connsiteX18" fmla="*/ 2684139 w 4272762"/>
                <a:gd name="connsiteY18" fmla="*/ 970557 h 1452222"/>
                <a:gd name="connsiteX19" fmla="*/ 2875832 w 4272762"/>
                <a:gd name="connsiteY19" fmla="*/ 974137 h 1452222"/>
                <a:gd name="connsiteX20" fmla="*/ 2917260 w 4272762"/>
                <a:gd name="connsiteY20" fmla="*/ 1108661 h 1452222"/>
                <a:gd name="connsiteX21" fmla="*/ 3028264 w 4272762"/>
                <a:gd name="connsiteY21" fmla="*/ 1250161 h 1452222"/>
                <a:gd name="connsiteX22" fmla="*/ 3199980 w 4272762"/>
                <a:gd name="connsiteY22" fmla="*/ 1219973 h 1452222"/>
                <a:gd name="connsiteX23" fmla="*/ 3332087 w 4272762"/>
                <a:gd name="connsiteY23" fmla="*/ 1322235 h 1452222"/>
                <a:gd name="connsiteX24" fmla="*/ 3457101 w 4272762"/>
                <a:gd name="connsiteY24" fmla="*/ 1267438 h 1452222"/>
                <a:gd name="connsiteX25" fmla="*/ 3523412 w 4272762"/>
                <a:gd name="connsiteY25" fmla="*/ 1408649 h 1452222"/>
                <a:gd name="connsiteX26" fmla="*/ 3692166 w 4272762"/>
                <a:gd name="connsiteY26" fmla="*/ 1402608 h 1452222"/>
                <a:gd name="connsiteX27" fmla="*/ 3796856 w 4272762"/>
                <a:gd name="connsiteY27" fmla="*/ 1327814 h 1452222"/>
                <a:gd name="connsiteX28" fmla="*/ 3913827 w 4272762"/>
                <a:gd name="connsiteY28" fmla="*/ 1399962 h 1452222"/>
                <a:gd name="connsiteX29" fmla="*/ 4055555 w 4272762"/>
                <a:gd name="connsiteY29" fmla="*/ 1436944 h 1452222"/>
                <a:gd name="connsiteX30" fmla="*/ 4130318 w 4272762"/>
                <a:gd name="connsiteY30" fmla="*/ 1350455 h 1452222"/>
                <a:gd name="connsiteX31" fmla="*/ 4272762 w 4272762"/>
                <a:gd name="connsiteY31"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2917260 w 4272762"/>
                <a:gd name="connsiteY20" fmla="*/ 1108661 h 1452222"/>
                <a:gd name="connsiteX21" fmla="*/ 3028264 w 4272762"/>
                <a:gd name="connsiteY21" fmla="*/ 1250161 h 1452222"/>
                <a:gd name="connsiteX22" fmla="*/ 3199980 w 4272762"/>
                <a:gd name="connsiteY22" fmla="*/ 1219973 h 1452222"/>
                <a:gd name="connsiteX23" fmla="*/ 3332087 w 4272762"/>
                <a:gd name="connsiteY23" fmla="*/ 1322235 h 1452222"/>
                <a:gd name="connsiteX24" fmla="*/ 3457101 w 4272762"/>
                <a:gd name="connsiteY24" fmla="*/ 1267438 h 1452222"/>
                <a:gd name="connsiteX25" fmla="*/ 3523412 w 4272762"/>
                <a:gd name="connsiteY25" fmla="*/ 1408649 h 1452222"/>
                <a:gd name="connsiteX26" fmla="*/ 3692166 w 4272762"/>
                <a:gd name="connsiteY26" fmla="*/ 1402608 h 1452222"/>
                <a:gd name="connsiteX27" fmla="*/ 3796856 w 4272762"/>
                <a:gd name="connsiteY27" fmla="*/ 1327814 h 1452222"/>
                <a:gd name="connsiteX28" fmla="*/ 3913827 w 4272762"/>
                <a:gd name="connsiteY28" fmla="*/ 1399962 h 1452222"/>
                <a:gd name="connsiteX29" fmla="*/ 4055555 w 4272762"/>
                <a:gd name="connsiteY29" fmla="*/ 1436944 h 1452222"/>
                <a:gd name="connsiteX30" fmla="*/ 4130318 w 4272762"/>
                <a:gd name="connsiteY30" fmla="*/ 1350455 h 1452222"/>
                <a:gd name="connsiteX31" fmla="*/ 4272762 w 4272762"/>
                <a:gd name="connsiteY31"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028264 w 4272762"/>
                <a:gd name="connsiteY21" fmla="*/ 1250161 h 1452222"/>
                <a:gd name="connsiteX22" fmla="*/ 3199980 w 4272762"/>
                <a:gd name="connsiteY22" fmla="*/ 1219973 h 1452222"/>
                <a:gd name="connsiteX23" fmla="*/ 3332087 w 4272762"/>
                <a:gd name="connsiteY23" fmla="*/ 1322235 h 1452222"/>
                <a:gd name="connsiteX24" fmla="*/ 3457101 w 4272762"/>
                <a:gd name="connsiteY24" fmla="*/ 1267438 h 1452222"/>
                <a:gd name="connsiteX25" fmla="*/ 3523412 w 4272762"/>
                <a:gd name="connsiteY25" fmla="*/ 1408649 h 1452222"/>
                <a:gd name="connsiteX26" fmla="*/ 3692166 w 4272762"/>
                <a:gd name="connsiteY26" fmla="*/ 1402608 h 1452222"/>
                <a:gd name="connsiteX27" fmla="*/ 3796856 w 4272762"/>
                <a:gd name="connsiteY27" fmla="*/ 1327814 h 1452222"/>
                <a:gd name="connsiteX28" fmla="*/ 3913827 w 4272762"/>
                <a:gd name="connsiteY28" fmla="*/ 1399962 h 1452222"/>
                <a:gd name="connsiteX29" fmla="*/ 4055555 w 4272762"/>
                <a:gd name="connsiteY29" fmla="*/ 1436944 h 1452222"/>
                <a:gd name="connsiteX30" fmla="*/ 4130318 w 4272762"/>
                <a:gd name="connsiteY30" fmla="*/ 1350455 h 1452222"/>
                <a:gd name="connsiteX31" fmla="*/ 4272762 w 4272762"/>
                <a:gd name="connsiteY31"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99980 w 4272762"/>
                <a:gd name="connsiteY22" fmla="*/ 1219973 h 1452222"/>
                <a:gd name="connsiteX23" fmla="*/ 3332087 w 4272762"/>
                <a:gd name="connsiteY23" fmla="*/ 1322235 h 1452222"/>
                <a:gd name="connsiteX24" fmla="*/ 3457101 w 4272762"/>
                <a:gd name="connsiteY24" fmla="*/ 1267438 h 1452222"/>
                <a:gd name="connsiteX25" fmla="*/ 3523412 w 4272762"/>
                <a:gd name="connsiteY25" fmla="*/ 1408649 h 1452222"/>
                <a:gd name="connsiteX26" fmla="*/ 3692166 w 4272762"/>
                <a:gd name="connsiteY26" fmla="*/ 1402608 h 1452222"/>
                <a:gd name="connsiteX27" fmla="*/ 3796856 w 4272762"/>
                <a:gd name="connsiteY27" fmla="*/ 1327814 h 1452222"/>
                <a:gd name="connsiteX28" fmla="*/ 3913827 w 4272762"/>
                <a:gd name="connsiteY28" fmla="*/ 1399962 h 1452222"/>
                <a:gd name="connsiteX29" fmla="*/ 4055555 w 4272762"/>
                <a:gd name="connsiteY29" fmla="*/ 1436944 h 1452222"/>
                <a:gd name="connsiteX30" fmla="*/ 4130318 w 4272762"/>
                <a:gd name="connsiteY30" fmla="*/ 1350455 h 1452222"/>
                <a:gd name="connsiteX31" fmla="*/ 4272762 w 4272762"/>
                <a:gd name="connsiteY31"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99980 w 4272762"/>
                <a:gd name="connsiteY22" fmla="*/ 1219973 h 1452222"/>
                <a:gd name="connsiteX23" fmla="*/ 3239833 w 4272762"/>
                <a:gd name="connsiteY23" fmla="*/ 581429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32087 w 4272762"/>
                <a:gd name="connsiteY24" fmla="*/ 1322235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457101 w 4272762"/>
                <a:gd name="connsiteY25" fmla="*/ 1267438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523412 w 4272762"/>
                <a:gd name="connsiteY26" fmla="*/ 1408649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523412 w 4272762"/>
                <a:gd name="connsiteY26" fmla="*/ 1408649 h 1452222"/>
                <a:gd name="connsiteX27" fmla="*/ 3623253 w 4272762"/>
                <a:gd name="connsiteY27" fmla="*/ 910443 h 1452222"/>
                <a:gd name="connsiteX28" fmla="*/ 3692166 w 4272762"/>
                <a:gd name="connsiteY28" fmla="*/ 1402608 h 1452222"/>
                <a:gd name="connsiteX29" fmla="*/ 3796856 w 4272762"/>
                <a:gd name="connsiteY29" fmla="*/ 1327814 h 1452222"/>
                <a:gd name="connsiteX30" fmla="*/ 3913827 w 4272762"/>
                <a:gd name="connsiteY30" fmla="*/ 1399962 h 1452222"/>
                <a:gd name="connsiteX31" fmla="*/ 4055555 w 4272762"/>
                <a:gd name="connsiteY31" fmla="*/ 1436944 h 1452222"/>
                <a:gd name="connsiteX32" fmla="*/ 4130318 w 4272762"/>
                <a:gd name="connsiteY32" fmla="*/ 1350455 h 1452222"/>
                <a:gd name="connsiteX33" fmla="*/ 4272762 w 4272762"/>
                <a:gd name="connsiteY33"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623253 w 4272762"/>
                <a:gd name="connsiteY26" fmla="*/ 910443 h 1452222"/>
                <a:gd name="connsiteX27" fmla="*/ 3692166 w 4272762"/>
                <a:gd name="connsiteY27" fmla="*/ 1402608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623253 w 4272762"/>
                <a:gd name="connsiteY26" fmla="*/ 910443 h 1452222"/>
                <a:gd name="connsiteX27" fmla="*/ 3723290 w 4272762"/>
                <a:gd name="connsiteY27" fmla="*/ 908816 h 1452222"/>
                <a:gd name="connsiteX28" fmla="*/ 3796856 w 4272762"/>
                <a:gd name="connsiteY28" fmla="*/ 1327814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623253 w 4272762"/>
                <a:gd name="connsiteY26" fmla="*/ 910443 h 1452222"/>
                <a:gd name="connsiteX27" fmla="*/ 3723290 w 4272762"/>
                <a:gd name="connsiteY27" fmla="*/ 908816 h 1452222"/>
                <a:gd name="connsiteX28" fmla="*/ 3824797 w 4272762"/>
                <a:gd name="connsiteY28" fmla="*/ 881626 h 1452222"/>
                <a:gd name="connsiteX29" fmla="*/ 3913827 w 4272762"/>
                <a:gd name="connsiteY29" fmla="*/ 1399962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623253 w 4272762"/>
                <a:gd name="connsiteY26" fmla="*/ 910443 h 1452222"/>
                <a:gd name="connsiteX27" fmla="*/ 3723290 w 4272762"/>
                <a:gd name="connsiteY27" fmla="*/ 908816 h 1452222"/>
                <a:gd name="connsiteX28" fmla="*/ 3824797 w 4272762"/>
                <a:gd name="connsiteY28" fmla="*/ 881626 h 1452222"/>
                <a:gd name="connsiteX29" fmla="*/ 3920343 w 4272762"/>
                <a:gd name="connsiteY29" fmla="*/ 925290 h 1452222"/>
                <a:gd name="connsiteX30" fmla="*/ 4055555 w 4272762"/>
                <a:gd name="connsiteY30" fmla="*/ 1436944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623253 w 4272762"/>
                <a:gd name="connsiteY26" fmla="*/ 910443 h 1452222"/>
                <a:gd name="connsiteX27" fmla="*/ 3723290 w 4272762"/>
                <a:gd name="connsiteY27" fmla="*/ 908816 h 1452222"/>
                <a:gd name="connsiteX28" fmla="*/ 3824797 w 4272762"/>
                <a:gd name="connsiteY28" fmla="*/ 881626 h 1452222"/>
                <a:gd name="connsiteX29" fmla="*/ 3920343 w 4272762"/>
                <a:gd name="connsiteY29" fmla="*/ 925290 h 1452222"/>
                <a:gd name="connsiteX30" fmla="*/ 3998268 w 4272762"/>
                <a:gd name="connsiteY30" fmla="*/ 888657 h 1452222"/>
                <a:gd name="connsiteX31" fmla="*/ 4130318 w 4272762"/>
                <a:gd name="connsiteY31" fmla="*/ 1350455 h 1452222"/>
                <a:gd name="connsiteX32" fmla="*/ 4272762 w 4272762"/>
                <a:gd name="connsiteY32" fmla="*/ 1452222 h 1452222"/>
                <a:gd name="connsiteX0" fmla="*/ 0 w 4272762"/>
                <a:gd name="connsiteY0" fmla="*/ 0 h 1452222"/>
                <a:gd name="connsiteX1" fmla="*/ 306206 w 4272762"/>
                <a:gd name="connsiteY1" fmla="*/ 60570 h 1452222"/>
                <a:gd name="connsiteX2" fmla="*/ 581754 w 4272762"/>
                <a:gd name="connsiteY2" fmla="*/ 79338 h 1452222"/>
                <a:gd name="connsiteX3" fmla="*/ 851669 w 4272762"/>
                <a:gd name="connsiteY3" fmla="*/ 87577 h 1452222"/>
                <a:gd name="connsiteX4" fmla="*/ 1010447 w 4272762"/>
                <a:gd name="connsiteY4" fmla="*/ 191904 h 1452222"/>
                <a:gd name="connsiteX5" fmla="*/ 1141909 w 4272762"/>
                <a:gd name="connsiteY5" fmla="*/ 117821 h 1452222"/>
                <a:gd name="connsiteX6" fmla="*/ 1250572 w 4272762"/>
                <a:gd name="connsiteY6" fmla="*/ 185358 h 1452222"/>
                <a:gd name="connsiteX7" fmla="*/ 1365848 w 4272762"/>
                <a:gd name="connsiteY7" fmla="*/ 187635 h 1452222"/>
                <a:gd name="connsiteX8" fmla="*/ 1459491 w 4272762"/>
                <a:gd name="connsiteY8" fmla="*/ 510563 h 1452222"/>
                <a:gd name="connsiteX9" fmla="*/ 1578798 w 4272762"/>
                <a:gd name="connsiteY9" fmla="*/ 712807 h 1452222"/>
                <a:gd name="connsiteX10" fmla="*/ 1640272 w 4272762"/>
                <a:gd name="connsiteY10" fmla="*/ 794930 h 1452222"/>
                <a:gd name="connsiteX11" fmla="*/ 1738020 w 4272762"/>
                <a:gd name="connsiteY11" fmla="*/ 740246 h 1452222"/>
                <a:gd name="connsiteX12" fmla="*/ 1849524 w 4272762"/>
                <a:gd name="connsiteY12" fmla="*/ 752787 h 1452222"/>
                <a:gd name="connsiteX13" fmla="*/ 2032831 w 4272762"/>
                <a:gd name="connsiteY13" fmla="*/ 844012 h 1452222"/>
                <a:gd name="connsiteX14" fmla="*/ 2158236 w 4272762"/>
                <a:gd name="connsiteY14" fmla="*/ 880427 h 1452222"/>
                <a:gd name="connsiteX15" fmla="*/ 2307634 w 4272762"/>
                <a:gd name="connsiteY15" fmla="*/ 918546 h 1452222"/>
                <a:gd name="connsiteX16" fmla="*/ 2424160 w 4272762"/>
                <a:gd name="connsiteY16" fmla="*/ 993265 h 1452222"/>
                <a:gd name="connsiteX17" fmla="*/ 2557953 w 4272762"/>
                <a:gd name="connsiteY17" fmla="*/ 918780 h 1452222"/>
                <a:gd name="connsiteX18" fmla="*/ 2684139 w 4272762"/>
                <a:gd name="connsiteY18" fmla="*/ 970557 h 1452222"/>
                <a:gd name="connsiteX19" fmla="*/ 2875832 w 4272762"/>
                <a:gd name="connsiteY19" fmla="*/ 974137 h 1452222"/>
                <a:gd name="connsiteX20" fmla="*/ 3078341 w 4272762"/>
                <a:gd name="connsiteY20" fmla="*/ 821263 h 1452222"/>
                <a:gd name="connsiteX21" fmla="*/ 3131566 w 4272762"/>
                <a:gd name="connsiteY21" fmla="*/ 657590 h 1452222"/>
                <a:gd name="connsiteX22" fmla="*/ 3182359 w 4272762"/>
                <a:gd name="connsiteY22" fmla="*/ 776256 h 1452222"/>
                <a:gd name="connsiteX23" fmla="*/ 3239833 w 4272762"/>
                <a:gd name="connsiteY23" fmla="*/ 581429 h 1452222"/>
                <a:gd name="connsiteX24" fmla="*/ 3357807 w 4272762"/>
                <a:gd name="connsiteY24" fmla="*/ 692369 h 1452222"/>
                <a:gd name="connsiteX25" fmla="*/ 3526011 w 4272762"/>
                <a:gd name="connsiteY25" fmla="*/ 830886 h 1452222"/>
                <a:gd name="connsiteX26" fmla="*/ 3623253 w 4272762"/>
                <a:gd name="connsiteY26" fmla="*/ 910443 h 1452222"/>
                <a:gd name="connsiteX27" fmla="*/ 3723290 w 4272762"/>
                <a:gd name="connsiteY27" fmla="*/ 908816 h 1452222"/>
                <a:gd name="connsiteX28" fmla="*/ 3824797 w 4272762"/>
                <a:gd name="connsiteY28" fmla="*/ 881626 h 1452222"/>
                <a:gd name="connsiteX29" fmla="*/ 3920343 w 4272762"/>
                <a:gd name="connsiteY29" fmla="*/ 925290 h 1452222"/>
                <a:gd name="connsiteX30" fmla="*/ 3998268 w 4272762"/>
                <a:gd name="connsiteY30" fmla="*/ 888657 h 1452222"/>
                <a:gd name="connsiteX31" fmla="*/ 4106460 w 4272762"/>
                <a:gd name="connsiteY31" fmla="*/ 877430 h 1452222"/>
                <a:gd name="connsiteX32" fmla="*/ 4272762 w 4272762"/>
                <a:gd name="connsiteY32" fmla="*/ 1452222 h 1452222"/>
                <a:gd name="connsiteX0" fmla="*/ 0 w 4106460"/>
                <a:gd name="connsiteY0" fmla="*/ 0 h 993265"/>
                <a:gd name="connsiteX1" fmla="*/ 306206 w 4106460"/>
                <a:gd name="connsiteY1" fmla="*/ 60570 h 993265"/>
                <a:gd name="connsiteX2" fmla="*/ 581754 w 4106460"/>
                <a:gd name="connsiteY2" fmla="*/ 79338 h 993265"/>
                <a:gd name="connsiteX3" fmla="*/ 851669 w 4106460"/>
                <a:gd name="connsiteY3" fmla="*/ 87577 h 993265"/>
                <a:gd name="connsiteX4" fmla="*/ 1010447 w 4106460"/>
                <a:gd name="connsiteY4" fmla="*/ 191904 h 993265"/>
                <a:gd name="connsiteX5" fmla="*/ 1141909 w 4106460"/>
                <a:gd name="connsiteY5" fmla="*/ 117821 h 993265"/>
                <a:gd name="connsiteX6" fmla="*/ 1250572 w 4106460"/>
                <a:gd name="connsiteY6" fmla="*/ 185358 h 993265"/>
                <a:gd name="connsiteX7" fmla="*/ 1365848 w 4106460"/>
                <a:gd name="connsiteY7" fmla="*/ 187635 h 993265"/>
                <a:gd name="connsiteX8" fmla="*/ 1459491 w 4106460"/>
                <a:gd name="connsiteY8" fmla="*/ 510563 h 993265"/>
                <a:gd name="connsiteX9" fmla="*/ 1578798 w 4106460"/>
                <a:gd name="connsiteY9" fmla="*/ 712807 h 993265"/>
                <a:gd name="connsiteX10" fmla="*/ 1640272 w 4106460"/>
                <a:gd name="connsiteY10" fmla="*/ 794930 h 993265"/>
                <a:gd name="connsiteX11" fmla="*/ 1738020 w 4106460"/>
                <a:gd name="connsiteY11" fmla="*/ 740246 h 993265"/>
                <a:gd name="connsiteX12" fmla="*/ 1849524 w 4106460"/>
                <a:gd name="connsiteY12" fmla="*/ 752787 h 993265"/>
                <a:gd name="connsiteX13" fmla="*/ 2032831 w 4106460"/>
                <a:gd name="connsiteY13" fmla="*/ 844012 h 993265"/>
                <a:gd name="connsiteX14" fmla="*/ 2158236 w 4106460"/>
                <a:gd name="connsiteY14" fmla="*/ 880427 h 993265"/>
                <a:gd name="connsiteX15" fmla="*/ 2307634 w 4106460"/>
                <a:gd name="connsiteY15" fmla="*/ 918546 h 993265"/>
                <a:gd name="connsiteX16" fmla="*/ 2424160 w 4106460"/>
                <a:gd name="connsiteY16" fmla="*/ 993265 h 993265"/>
                <a:gd name="connsiteX17" fmla="*/ 2557953 w 4106460"/>
                <a:gd name="connsiteY17" fmla="*/ 918780 h 993265"/>
                <a:gd name="connsiteX18" fmla="*/ 2684139 w 4106460"/>
                <a:gd name="connsiteY18" fmla="*/ 970557 h 993265"/>
                <a:gd name="connsiteX19" fmla="*/ 2875832 w 4106460"/>
                <a:gd name="connsiteY19" fmla="*/ 974137 h 993265"/>
                <a:gd name="connsiteX20" fmla="*/ 3078341 w 4106460"/>
                <a:gd name="connsiteY20" fmla="*/ 821263 h 993265"/>
                <a:gd name="connsiteX21" fmla="*/ 3131566 w 4106460"/>
                <a:gd name="connsiteY21" fmla="*/ 657590 h 993265"/>
                <a:gd name="connsiteX22" fmla="*/ 3182359 w 4106460"/>
                <a:gd name="connsiteY22" fmla="*/ 776256 h 993265"/>
                <a:gd name="connsiteX23" fmla="*/ 3239833 w 4106460"/>
                <a:gd name="connsiteY23" fmla="*/ 581429 h 993265"/>
                <a:gd name="connsiteX24" fmla="*/ 3357807 w 4106460"/>
                <a:gd name="connsiteY24" fmla="*/ 692369 h 993265"/>
                <a:gd name="connsiteX25" fmla="*/ 3526011 w 4106460"/>
                <a:gd name="connsiteY25" fmla="*/ 830886 h 993265"/>
                <a:gd name="connsiteX26" fmla="*/ 3623253 w 4106460"/>
                <a:gd name="connsiteY26" fmla="*/ 910443 h 993265"/>
                <a:gd name="connsiteX27" fmla="*/ 3723290 w 4106460"/>
                <a:gd name="connsiteY27" fmla="*/ 908816 h 993265"/>
                <a:gd name="connsiteX28" fmla="*/ 3824797 w 4106460"/>
                <a:gd name="connsiteY28" fmla="*/ 881626 h 993265"/>
                <a:gd name="connsiteX29" fmla="*/ 3920343 w 4106460"/>
                <a:gd name="connsiteY29" fmla="*/ 925290 h 993265"/>
                <a:gd name="connsiteX30" fmla="*/ 3998268 w 4106460"/>
                <a:gd name="connsiteY30" fmla="*/ 888657 h 993265"/>
                <a:gd name="connsiteX31" fmla="*/ 4106460 w 4106460"/>
                <a:gd name="connsiteY31" fmla="*/ 877430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31566 w 4141427"/>
                <a:gd name="connsiteY21" fmla="*/ 657590 h 993265"/>
                <a:gd name="connsiteX22" fmla="*/ 3182359 w 4141427"/>
                <a:gd name="connsiteY22" fmla="*/ 776256 h 993265"/>
                <a:gd name="connsiteX23" fmla="*/ 3239833 w 4141427"/>
                <a:gd name="connsiteY23" fmla="*/ 581429 h 993265"/>
                <a:gd name="connsiteX24" fmla="*/ 3357807 w 4141427"/>
                <a:gd name="connsiteY24" fmla="*/ 692369 h 993265"/>
                <a:gd name="connsiteX25" fmla="*/ 3526011 w 4141427"/>
                <a:gd name="connsiteY25" fmla="*/ 830886 h 993265"/>
                <a:gd name="connsiteX26" fmla="*/ 3623253 w 4141427"/>
                <a:gd name="connsiteY26" fmla="*/ 910443 h 993265"/>
                <a:gd name="connsiteX27" fmla="*/ 3723290 w 4141427"/>
                <a:gd name="connsiteY27" fmla="*/ 908816 h 993265"/>
                <a:gd name="connsiteX28" fmla="*/ 3824797 w 4141427"/>
                <a:gd name="connsiteY28" fmla="*/ 881626 h 993265"/>
                <a:gd name="connsiteX29" fmla="*/ 3920343 w 4141427"/>
                <a:gd name="connsiteY29" fmla="*/ 925290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31566 w 4141427"/>
                <a:gd name="connsiteY21" fmla="*/ 657590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26011 w 4141427"/>
                <a:gd name="connsiteY25" fmla="*/ 830886 h 993265"/>
                <a:gd name="connsiteX26" fmla="*/ 3623253 w 4141427"/>
                <a:gd name="connsiteY26" fmla="*/ 910443 h 993265"/>
                <a:gd name="connsiteX27" fmla="*/ 3723290 w 4141427"/>
                <a:gd name="connsiteY27" fmla="*/ 908816 h 993265"/>
                <a:gd name="connsiteX28" fmla="*/ 3824797 w 4141427"/>
                <a:gd name="connsiteY28" fmla="*/ 881626 h 993265"/>
                <a:gd name="connsiteX29" fmla="*/ 3920343 w 4141427"/>
                <a:gd name="connsiteY29" fmla="*/ 925290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14841 w 4141427"/>
                <a:gd name="connsiteY21" fmla="*/ 747432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26011 w 4141427"/>
                <a:gd name="connsiteY25" fmla="*/ 830886 h 993265"/>
                <a:gd name="connsiteX26" fmla="*/ 3623253 w 4141427"/>
                <a:gd name="connsiteY26" fmla="*/ 910443 h 993265"/>
                <a:gd name="connsiteX27" fmla="*/ 3723290 w 4141427"/>
                <a:gd name="connsiteY27" fmla="*/ 908816 h 993265"/>
                <a:gd name="connsiteX28" fmla="*/ 3824797 w 4141427"/>
                <a:gd name="connsiteY28" fmla="*/ 881626 h 993265"/>
                <a:gd name="connsiteX29" fmla="*/ 3920343 w 4141427"/>
                <a:gd name="connsiteY29" fmla="*/ 925290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14841 w 4141427"/>
                <a:gd name="connsiteY21" fmla="*/ 747432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26011 w 4141427"/>
                <a:gd name="connsiteY25" fmla="*/ 830886 h 993265"/>
                <a:gd name="connsiteX26" fmla="*/ 3674712 w 4141427"/>
                <a:gd name="connsiteY26" fmla="*/ 800930 h 993265"/>
                <a:gd name="connsiteX27" fmla="*/ 3723290 w 4141427"/>
                <a:gd name="connsiteY27" fmla="*/ 908816 h 993265"/>
                <a:gd name="connsiteX28" fmla="*/ 3824797 w 4141427"/>
                <a:gd name="connsiteY28" fmla="*/ 881626 h 993265"/>
                <a:gd name="connsiteX29" fmla="*/ 3920343 w 4141427"/>
                <a:gd name="connsiteY29" fmla="*/ 925290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14841 w 4141427"/>
                <a:gd name="connsiteY21" fmla="*/ 747432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12832 w 4141427"/>
                <a:gd name="connsiteY25" fmla="*/ 754525 h 993265"/>
                <a:gd name="connsiteX26" fmla="*/ 3674712 w 4141427"/>
                <a:gd name="connsiteY26" fmla="*/ 800930 h 993265"/>
                <a:gd name="connsiteX27" fmla="*/ 3723290 w 4141427"/>
                <a:gd name="connsiteY27" fmla="*/ 908816 h 993265"/>
                <a:gd name="connsiteX28" fmla="*/ 3824797 w 4141427"/>
                <a:gd name="connsiteY28" fmla="*/ 881626 h 993265"/>
                <a:gd name="connsiteX29" fmla="*/ 3920343 w 4141427"/>
                <a:gd name="connsiteY29" fmla="*/ 925290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14841 w 4141427"/>
                <a:gd name="connsiteY21" fmla="*/ 747432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12832 w 4141427"/>
                <a:gd name="connsiteY25" fmla="*/ 754525 h 993265"/>
                <a:gd name="connsiteX26" fmla="*/ 3674712 w 4141427"/>
                <a:gd name="connsiteY26" fmla="*/ 800930 h 993265"/>
                <a:gd name="connsiteX27" fmla="*/ 3744844 w 4141427"/>
                <a:gd name="connsiteY27" fmla="*/ 812784 h 993265"/>
                <a:gd name="connsiteX28" fmla="*/ 3824797 w 4141427"/>
                <a:gd name="connsiteY28" fmla="*/ 881626 h 993265"/>
                <a:gd name="connsiteX29" fmla="*/ 3920343 w 4141427"/>
                <a:gd name="connsiteY29" fmla="*/ 925290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14841 w 4141427"/>
                <a:gd name="connsiteY21" fmla="*/ 747432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12832 w 4141427"/>
                <a:gd name="connsiteY25" fmla="*/ 754525 h 993265"/>
                <a:gd name="connsiteX26" fmla="*/ 3674712 w 4141427"/>
                <a:gd name="connsiteY26" fmla="*/ 800930 h 993265"/>
                <a:gd name="connsiteX27" fmla="*/ 3744844 w 4141427"/>
                <a:gd name="connsiteY27" fmla="*/ 812784 h 993265"/>
                <a:gd name="connsiteX28" fmla="*/ 3843873 w 4141427"/>
                <a:gd name="connsiteY28" fmla="*/ 850947 h 993265"/>
                <a:gd name="connsiteX29" fmla="*/ 3920343 w 4141427"/>
                <a:gd name="connsiteY29" fmla="*/ 925290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14841 w 4141427"/>
                <a:gd name="connsiteY21" fmla="*/ 747432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12832 w 4141427"/>
                <a:gd name="connsiteY25" fmla="*/ 754525 h 993265"/>
                <a:gd name="connsiteX26" fmla="*/ 3674712 w 4141427"/>
                <a:gd name="connsiteY26" fmla="*/ 800930 h 993265"/>
                <a:gd name="connsiteX27" fmla="*/ 3744844 w 4141427"/>
                <a:gd name="connsiteY27" fmla="*/ 812784 h 993265"/>
                <a:gd name="connsiteX28" fmla="*/ 3843873 w 4141427"/>
                <a:gd name="connsiteY28" fmla="*/ 850947 h 993265"/>
                <a:gd name="connsiteX29" fmla="*/ 3932006 w 4141427"/>
                <a:gd name="connsiteY29" fmla="*/ 835723 h 993265"/>
                <a:gd name="connsiteX30" fmla="*/ 3998268 w 4141427"/>
                <a:gd name="connsiteY30" fmla="*/ 888657 h 993265"/>
                <a:gd name="connsiteX31" fmla="*/ 4141427 w 4141427"/>
                <a:gd name="connsiteY31" fmla="*/ 863675 h 993265"/>
                <a:gd name="connsiteX0" fmla="*/ 0 w 4141427"/>
                <a:gd name="connsiteY0" fmla="*/ 0 h 993265"/>
                <a:gd name="connsiteX1" fmla="*/ 306206 w 4141427"/>
                <a:gd name="connsiteY1" fmla="*/ 60570 h 993265"/>
                <a:gd name="connsiteX2" fmla="*/ 581754 w 4141427"/>
                <a:gd name="connsiteY2" fmla="*/ 79338 h 993265"/>
                <a:gd name="connsiteX3" fmla="*/ 851669 w 4141427"/>
                <a:gd name="connsiteY3" fmla="*/ 87577 h 993265"/>
                <a:gd name="connsiteX4" fmla="*/ 1010447 w 4141427"/>
                <a:gd name="connsiteY4" fmla="*/ 191904 h 993265"/>
                <a:gd name="connsiteX5" fmla="*/ 1141909 w 4141427"/>
                <a:gd name="connsiteY5" fmla="*/ 117821 h 993265"/>
                <a:gd name="connsiteX6" fmla="*/ 1250572 w 4141427"/>
                <a:gd name="connsiteY6" fmla="*/ 185358 h 993265"/>
                <a:gd name="connsiteX7" fmla="*/ 1365848 w 4141427"/>
                <a:gd name="connsiteY7" fmla="*/ 187635 h 993265"/>
                <a:gd name="connsiteX8" fmla="*/ 1459491 w 4141427"/>
                <a:gd name="connsiteY8" fmla="*/ 510563 h 993265"/>
                <a:gd name="connsiteX9" fmla="*/ 1578798 w 4141427"/>
                <a:gd name="connsiteY9" fmla="*/ 712807 h 993265"/>
                <a:gd name="connsiteX10" fmla="*/ 1640272 w 4141427"/>
                <a:gd name="connsiteY10" fmla="*/ 794930 h 993265"/>
                <a:gd name="connsiteX11" fmla="*/ 1738020 w 4141427"/>
                <a:gd name="connsiteY11" fmla="*/ 740246 h 993265"/>
                <a:gd name="connsiteX12" fmla="*/ 1849524 w 4141427"/>
                <a:gd name="connsiteY12" fmla="*/ 752787 h 993265"/>
                <a:gd name="connsiteX13" fmla="*/ 2032831 w 4141427"/>
                <a:gd name="connsiteY13" fmla="*/ 844012 h 993265"/>
                <a:gd name="connsiteX14" fmla="*/ 2158236 w 4141427"/>
                <a:gd name="connsiteY14" fmla="*/ 880427 h 993265"/>
                <a:gd name="connsiteX15" fmla="*/ 2307634 w 4141427"/>
                <a:gd name="connsiteY15" fmla="*/ 918546 h 993265"/>
                <a:gd name="connsiteX16" fmla="*/ 2424160 w 4141427"/>
                <a:gd name="connsiteY16" fmla="*/ 993265 h 993265"/>
                <a:gd name="connsiteX17" fmla="*/ 2557953 w 4141427"/>
                <a:gd name="connsiteY17" fmla="*/ 918780 h 993265"/>
                <a:gd name="connsiteX18" fmla="*/ 2684139 w 4141427"/>
                <a:gd name="connsiteY18" fmla="*/ 970557 h 993265"/>
                <a:gd name="connsiteX19" fmla="*/ 2875832 w 4141427"/>
                <a:gd name="connsiteY19" fmla="*/ 974137 h 993265"/>
                <a:gd name="connsiteX20" fmla="*/ 3078341 w 4141427"/>
                <a:gd name="connsiteY20" fmla="*/ 821263 h 993265"/>
                <a:gd name="connsiteX21" fmla="*/ 3114841 w 4141427"/>
                <a:gd name="connsiteY21" fmla="*/ 747432 h 993265"/>
                <a:gd name="connsiteX22" fmla="*/ 3182359 w 4141427"/>
                <a:gd name="connsiteY22" fmla="*/ 776256 h 993265"/>
                <a:gd name="connsiteX23" fmla="*/ 3265957 w 4141427"/>
                <a:gd name="connsiteY23" fmla="*/ 728237 h 993265"/>
                <a:gd name="connsiteX24" fmla="*/ 3357807 w 4141427"/>
                <a:gd name="connsiteY24" fmla="*/ 692369 h 993265"/>
                <a:gd name="connsiteX25" fmla="*/ 3512832 w 4141427"/>
                <a:gd name="connsiteY25" fmla="*/ 754525 h 993265"/>
                <a:gd name="connsiteX26" fmla="*/ 3674712 w 4141427"/>
                <a:gd name="connsiteY26" fmla="*/ 800930 h 993265"/>
                <a:gd name="connsiteX27" fmla="*/ 3744844 w 4141427"/>
                <a:gd name="connsiteY27" fmla="*/ 812784 h 993265"/>
                <a:gd name="connsiteX28" fmla="*/ 3843873 w 4141427"/>
                <a:gd name="connsiteY28" fmla="*/ 850947 h 993265"/>
                <a:gd name="connsiteX29" fmla="*/ 3932006 w 4141427"/>
                <a:gd name="connsiteY29" fmla="*/ 835723 h 993265"/>
                <a:gd name="connsiteX30" fmla="*/ 4000981 w 4141427"/>
                <a:gd name="connsiteY30" fmla="*/ 829220 h 993265"/>
                <a:gd name="connsiteX31" fmla="*/ 4141427 w 4141427"/>
                <a:gd name="connsiteY31" fmla="*/ 863675 h 99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141427" h="993265">
                  <a:moveTo>
                    <a:pt x="0" y="0"/>
                  </a:moveTo>
                  <a:lnTo>
                    <a:pt x="306206" y="60570"/>
                  </a:lnTo>
                  <a:lnTo>
                    <a:pt x="581754" y="79338"/>
                  </a:lnTo>
                  <a:cubicBezTo>
                    <a:pt x="609131" y="61393"/>
                    <a:pt x="811182" y="81959"/>
                    <a:pt x="851669" y="87577"/>
                  </a:cubicBezTo>
                  <a:lnTo>
                    <a:pt x="1010447" y="191904"/>
                  </a:lnTo>
                  <a:cubicBezTo>
                    <a:pt x="1041906" y="186873"/>
                    <a:pt x="1110450" y="122852"/>
                    <a:pt x="1141909" y="117821"/>
                  </a:cubicBezTo>
                  <a:lnTo>
                    <a:pt x="1250572" y="185358"/>
                  </a:lnTo>
                  <a:lnTo>
                    <a:pt x="1365848" y="187635"/>
                  </a:lnTo>
                  <a:lnTo>
                    <a:pt x="1459491" y="510563"/>
                  </a:lnTo>
                  <a:lnTo>
                    <a:pt x="1578798" y="712807"/>
                  </a:lnTo>
                  <a:lnTo>
                    <a:pt x="1640272" y="794930"/>
                  </a:lnTo>
                  <a:lnTo>
                    <a:pt x="1738020" y="740246"/>
                  </a:lnTo>
                  <a:cubicBezTo>
                    <a:pt x="1745038" y="746061"/>
                    <a:pt x="1842506" y="746972"/>
                    <a:pt x="1849524" y="752787"/>
                  </a:cubicBezTo>
                  <a:lnTo>
                    <a:pt x="2032831" y="844012"/>
                  </a:lnTo>
                  <a:cubicBezTo>
                    <a:pt x="2039285" y="846678"/>
                    <a:pt x="2151782" y="877761"/>
                    <a:pt x="2158236" y="880427"/>
                  </a:cubicBezTo>
                  <a:lnTo>
                    <a:pt x="2307634" y="918546"/>
                  </a:lnTo>
                  <a:lnTo>
                    <a:pt x="2424160" y="993265"/>
                  </a:lnTo>
                  <a:lnTo>
                    <a:pt x="2557953" y="918780"/>
                  </a:lnTo>
                  <a:lnTo>
                    <a:pt x="2684139" y="970557"/>
                  </a:lnTo>
                  <a:lnTo>
                    <a:pt x="2875832" y="974137"/>
                  </a:lnTo>
                  <a:lnTo>
                    <a:pt x="3078341" y="821263"/>
                  </a:lnTo>
                  <a:lnTo>
                    <a:pt x="3114841" y="747432"/>
                  </a:lnTo>
                  <a:lnTo>
                    <a:pt x="3182359" y="776256"/>
                  </a:lnTo>
                  <a:cubicBezTo>
                    <a:pt x="3190602" y="777124"/>
                    <a:pt x="3257714" y="727369"/>
                    <a:pt x="3265957" y="728237"/>
                  </a:cubicBezTo>
                  <a:lnTo>
                    <a:pt x="3357807" y="692369"/>
                  </a:lnTo>
                  <a:cubicBezTo>
                    <a:pt x="3397381" y="706807"/>
                    <a:pt x="3473258" y="740087"/>
                    <a:pt x="3512832" y="754525"/>
                  </a:cubicBezTo>
                  <a:cubicBezTo>
                    <a:pt x="3557073" y="790871"/>
                    <a:pt x="3647019" y="705643"/>
                    <a:pt x="3674712" y="800930"/>
                  </a:cubicBezTo>
                  <a:lnTo>
                    <a:pt x="3744844" y="812784"/>
                  </a:lnTo>
                  <a:cubicBezTo>
                    <a:pt x="3779741" y="813010"/>
                    <a:pt x="3808976" y="850721"/>
                    <a:pt x="3843873" y="850947"/>
                  </a:cubicBezTo>
                  <a:lnTo>
                    <a:pt x="3932006" y="835723"/>
                  </a:lnTo>
                  <a:lnTo>
                    <a:pt x="4000981" y="829220"/>
                  </a:lnTo>
                  <a:cubicBezTo>
                    <a:pt x="4025902" y="830579"/>
                    <a:pt x="4116506" y="862316"/>
                    <a:pt x="4141427" y="863675"/>
                  </a:cubicBezTo>
                </a:path>
              </a:pathLst>
            </a:custGeom>
            <a:ln w="25400">
              <a:solidFill>
                <a:srgbClr val="FFC000"/>
              </a:solidFill>
            </a:ln>
            <a:effectLst/>
            <a:scene3d>
              <a:camera prst="orthographicFront">
                <a:rot lat="0" lon="0" rev="4800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Garamond" panose="02020404030301010803" pitchFamily="18" charset="0"/>
              </a:endParaRPr>
            </a:p>
          </p:txBody>
        </p:sp>
        <p:sp>
          <p:nvSpPr>
            <p:cNvPr id="22" name="Rectangle 21">
              <a:extLst>
                <a:ext uri="{FF2B5EF4-FFF2-40B4-BE49-F238E27FC236}">
                  <a16:creationId xmlns:a16="http://schemas.microsoft.com/office/drawing/2014/main" id="{F694045E-ACC0-4D5E-F872-D172C3F6FB31}"/>
                </a:ext>
              </a:extLst>
            </p:cNvPr>
            <p:cNvSpPr/>
            <p:nvPr/>
          </p:nvSpPr>
          <p:spPr>
            <a:xfrm>
              <a:off x="110262" y="1473182"/>
              <a:ext cx="2361924" cy="296950"/>
            </a:xfrm>
            <a:prstGeom prst="rect">
              <a:avLst/>
            </a:prstGeom>
          </p:spPr>
          <p:txBody>
            <a:bodyPr wrap="square">
              <a:spAutoFit/>
            </a:bodyPr>
            <a:lstStyle/>
            <a:p>
              <a:pPr algn="r"/>
              <a:r>
                <a:rPr lang="en-US" dirty="0">
                  <a:solidFill>
                    <a:srgbClr val="FFC000"/>
                  </a:solidFill>
                  <a:latin typeface="Garamond" panose="02020404030301010803" pitchFamily="18" charset="0"/>
                </a:rPr>
                <a:t>Surface Temperature</a:t>
              </a:r>
            </a:p>
          </p:txBody>
        </p:sp>
        <p:pic>
          <p:nvPicPr>
            <p:cNvPr id="23" name="Picture 22">
              <a:extLst>
                <a:ext uri="{FF2B5EF4-FFF2-40B4-BE49-F238E27FC236}">
                  <a16:creationId xmlns:a16="http://schemas.microsoft.com/office/drawing/2014/main" id="{A7367BFC-9EAF-9859-38C8-166706D8022F}"/>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726534" y="2826353"/>
              <a:ext cx="1135559" cy="1359516"/>
            </a:xfrm>
            <a:prstGeom prst="rect">
              <a:avLst/>
            </a:prstGeom>
          </p:spPr>
        </p:pic>
        <p:sp>
          <p:nvSpPr>
            <p:cNvPr id="24" name="Striped Right Arrow 29">
              <a:extLst>
                <a:ext uri="{FF2B5EF4-FFF2-40B4-BE49-F238E27FC236}">
                  <a16:creationId xmlns:a16="http://schemas.microsoft.com/office/drawing/2014/main" id="{9532382B-5075-ECCD-1BB5-35A2DF1CBAC1}"/>
                </a:ext>
              </a:extLst>
            </p:cNvPr>
            <p:cNvSpPr/>
            <p:nvPr/>
          </p:nvSpPr>
          <p:spPr>
            <a:xfrm rot="16200000">
              <a:off x="2288937" y="3604506"/>
              <a:ext cx="900681" cy="1100399"/>
            </a:xfrm>
            <a:prstGeom prst="stripedRightArrow">
              <a:avLst>
                <a:gd name="adj1" fmla="val 47748"/>
                <a:gd name="adj2" fmla="val 41976"/>
              </a:avLst>
            </a:prstGeom>
            <a:scene3d>
              <a:camera prst="perspectiveFront">
                <a:rot lat="18649542" lon="611956" rev="21265249"/>
              </a:camera>
              <a:lightRig rig="morning" dir="t"/>
            </a:scene3d>
            <a:sp3d extrusionH="762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Garamond" panose="02020404030301010803" pitchFamily="18" charset="0"/>
              </a:endParaRPr>
            </a:p>
          </p:txBody>
        </p:sp>
        <p:sp>
          <p:nvSpPr>
            <p:cNvPr id="25" name="TextBox 24">
              <a:extLst>
                <a:ext uri="{FF2B5EF4-FFF2-40B4-BE49-F238E27FC236}">
                  <a16:creationId xmlns:a16="http://schemas.microsoft.com/office/drawing/2014/main" id="{370EF273-BC9A-BA69-85C0-FA98CD10EF62}"/>
                </a:ext>
              </a:extLst>
            </p:cNvPr>
            <p:cNvSpPr txBox="1"/>
            <p:nvPr/>
          </p:nvSpPr>
          <p:spPr>
            <a:xfrm rot="609404">
              <a:off x="3059205" y="4410292"/>
              <a:ext cx="1125711" cy="519662"/>
            </a:xfrm>
            <a:prstGeom prst="rect">
              <a:avLst/>
            </a:prstGeom>
            <a:noFill/>
          </p:spPr>
          <p:txBody>
            <a:bodyPr wrap="square" rtlCol="0">
              <a:spAutoFit/>
            </a:bodyPr>
            <a:lstStyle/>
            <a:p>
              <a:r>
                <a:rPr lang="en-US" dirty="0">
                  <a:solidFill>
                    <a:schemeClr val="bg1"/>
                  </a:solidFill>
                  <a:latin typeface="Garamond" panose="02020404030301010803" pitchFamily="18" charset="0"/>
                </a:rPr>
                <a:t>Neutron leakage flux</a:t>
              </a:r>
            </a:p>
          </p:txBody>
        </p:sp>
        <p:sp>
          <p:nvSpPr>
            <p:cNvPr id="26" name="Explosion 1 12">
              <a:extLst>
                <a:ext uri="{FF2B5EF4-FFF2-40B4-BE49-F238E27FC236}">
                  <a16:creationId xmlns:a16="http://schemas.microsoft.com/office/drawing/2014/main" id="{0D6DA704-AC42-5AE0-4797-4F26E08A3436}"/>
                </a:ext>
              </a:extLst>
            </p:cNvPr>
            <p:cNvSpPr>
              <a:spLocks noChangeArrowheads="1"/>
            </p:cNvSpPr>
            <p:nvPr/>
          </p:nvSpPr>
          <p:spPr bwMode="auto">
            <a:xfrm>
              <a:off x="2462087" y="4640112"/>
              <a:ext cx="685800" cy="533400"/>
            </a:xfrm>
            <a:prstGeom prst="irregularSeal1">
              <a:avLst/>
            </a:prstGeom>
            <a:solidFill>
              <a:srgbClr val="FFFF00"/>
            </a:solidFill>
            <a:ln w="9525">
              <a:noFill/>
              <a:round/>
              <a:headEnd/>
              <a:tailEnd/>
            </a:ln>
            <a:effectLst/>
          </p:spPr>
          <p:txBody>
            <a:bodyPr>
              <a:prstTxWarp prst="textNoShape">
                <a:avLst/>
              </a:prstTxWarp>
            </a:bodyPr>
            <a:lstStyle/>
            <a:p>
              <a:endParaRPr lang="en-US" dirty="0">
                <a:latin typeface="Garamond" panose="02020404030301010803" pitchFamily="18" charset="0"/>
              </a:endParaRPr>
            </a:p>
          </p:txBody>
        </p:sp>
        <p:cxnSp>
          <p:nvCxnSpPr>
            <p:cNvPr id="27" name="Straight Arrow Connector 26">
              <a:extLst>
                <a:ext uri="{FF2B5EF4-FFF2-40B4-BE49-F238E27FC236}">
                  <a16:creationId xmlns:a16="http://schemas.microsoft.com/office/drawing/2014/main" id="{B2019016-51E1-7608-DF3C-5876743D9ABC}"/>
                </a:ext>
              </a:extLst>
            </p:cNvPr>
            <p:cNvCxnSpPr/>
            <p:nvPr/>
          </p:nvCxnSpPr>
          <p:spPr bwMode="auto">
            <a:xfrm>
              <a:off x="1823326" y="3697718"/>
              <a:ext cx="659069" cy="851646"/>
            </a:xfrm>
            <a:prstGeom prst="straightConnector1">
              <a:avLst/>
            </a:prstGeom>
            <a:noFill/>
            <a:ln w="28575" cap="flat" cmpd="sng" algn="ctr">
              <a:solidFill>
                <a:srgbClr val="FF0000"/>
              </a:solidFill>
              <a:prstDash val="solid"/>
              <a:round/>
              <a:headEnd type="none" w="med" len="med"/>
              <a:tailEnd type="triangle" w="lg" len="lg"/>
            </a:ln>
            <a:effectLst/>
          </p:spPr>
        </p:cxnSp>
        <p:cxnSp>
          <p:nvCxnSpPr>
            <p:cNvPr id="28" name="Straight Arrow Connector 27">
              <a:extLst>
                <a:ext uri="{FF2B5EF4-FFF2-40B4-BE49-F238E27FC236}">
                  <a16:creationId xmlns:a16="http://schemas.microsoft.com/office/drawing/2014/main" id="{D18372C6-898D-5482-AB5A-8B5B6A60AD60}"/>
                </a:ext>
              </a:extLst>
            </p:cNvPr>
            <p:cNvCxnSpPr/>
            <p:nvPr/>
          </p:nvCxnSpPr>
          <p:spPr bwMode="auto">
            <a:xfrm>
              <a:off x="1567995" y="3584295"/>
              <a:ext cx="659069" cy="851646"/>
            </a:xfrm>
            <a:prstGeom prst="straightConnector1">
              <a:avLst/>
            </a:prstGeom>
            <a:noFill/>
            <a:ln w="28575" cap="flat" cmpd="sng" algn="ctr">
              <a:solidFill>
                <a:srgbClr val="FF0000"/>
              </a:solidFill>
              <a:prstDash val="solid"/>
              <a:round/>
              <a:headEnd type="none" w="med" len="med"/>
              <a:tailEnd type="triangle" w="lg" len="lg"/>
            </a:ln>
            <a:effectLst/>
          </p:spPr>
        </p:cxnSp>
        <p:cxnSp>
          <p:nvCxnSpPr>
            <p:cNvPr id="29" name="Straight Arrow Connector 28">
              <a:extLst>
                <a:ext uri="{FF2B5EF4-FFF2-40B4-BE49-F238E27FC236}">
                  <a16:creationId xmlns:a16="http://schemas.microsoft.com/office/drawing/2014/main" id="{F762C8C3-8E73-FF0C-AD48-65C2831D2B10}"/>
                </a:ext>
              </a:extLst>
            </p:cNvPr>
            <p:cNvCxnSpPr/>
            <p:nvPr/>
          </p:nvCxnSpPr>
          <p:spPr bwMode="auto">
            <a:xfrm>
              <a:off x="1670926" y="3898999"/>
              <a:ext cx="659069" cy="851646"/>
            </a:xfrm>
            <a:prstGeom prst="straightConnector1">
              <a:avLst/>
            </a:prstGeom>
            <a:noFill/>
            <a:ln w="28575" cap="flat" cmpd="sng" algn="ctr">
              <a:solidFill>
                <a:srgbClr val="FF0000"/>
              </a:solidFill>
              <a:prstDash val="solid"/>
              <a:round/>
              <a:headEnd type="none" w="med" len="med"/>
              <a:tailEnd type="triangle" w="lg" len="lg"/>
            </a:ln>
            <a:effectLst/>
          </p:spPr>
        </p:cxnSp>
        <p:sp>
          <p:nvSpPr>
            <p:cNvPr id="30" name="Rectangle 29">
              <a:extLst>
                <a:ext uri="{FF2B5EF4-FFF2-40B4-BE49-F238E27FC236}">
                  <a16:creationId xmlns:a16="http://schemas.microsoft.com/office/drawing/2014/main" id="{6DD0C846-9061-4141-12DB-13C7659C1112}"/>
                </a:ext>
              </a:extLst>
            </p:cNvPr>
            <p:cNvSpPr/>
            <p:nvPr/>
          </p:nvSpPr>
          <p:spPr>
            <a:xfrm>
              <a:off x="433400" y="3482743"/>
              <a:ext cx="1427368" cy="519662"/>
            </a:xfrm>
            <a:prstGeom prst="rect">
              <a:avLst/>
            </a:prstGeom>
          </p:spPr>
          <p:txBody>
            <a:bodyPr wrap="square">
              <a:spAutoFit/>
            </a:bodyPr>
            <a:lstStyle/>
            <a:p>
              <a:r>
                <a:rPr lang="en-US" dirty="0">
                  <a:solidFill>
                    <a:srgbClr val="FF0000"/>
                  </a:solidFill>
                  <a:latin typeface="Garamond" panose="02020404030301010803" pitchFamily="18" charset="0"/>
                  <a:cs typeface="Arial"/>
                </a:rPr>
                <a:t>Galactic cosmic rays</a:t>
              </a:r>
              <a:endParaRPr lang="en-US" dirty="0">
                <a:solidFill>
                  <a:srgbClr val="FF0000"/>
                </a:solidFill>
                <a:latin typeface="Garamond" panose="02020404030301010803" pitchFamily="18" charset="0"/>
              </a:endParaRPr>
            </a:p>
          </p:txBody>
        </p:sp>
      </p:grpSp>
      <p:cxnSp>
        <p:nvCxnSpPr>
          <p:cNvPr id="31" name="Straight Arrow Connector 30">
            <a:extLst>
              <a:ext uri="{FF2B5EF4-FFF2-40B4-BE49-F238E27FC236}">
                <a16:creationId xmlns:a16="http://schemas.microsoft.com/office/drawing/2014/main" id="{E9645872-B8AE-7EB0-6DAA-F84C20E1DEDB}"/>
              </a:ext>
            </a:extLst>
          </p:cNvPr>
          <p:cNvCxnSpPr>
            <a:cxnSpLocks/>
          </p:cNvCxnSpPr>
          <p:nvPr/>
        </p:nvCxnSpPr>
        <p:spPr>
          <a:xfrm>
            <a:off x="4977487" y="1398384"/>
            <a:ext cx="213486" cy="357354"/>
          </a:xfrm>
          <a:prstGeom prst="straightConnector1">
            <a:avLst/>
          </a:prstGeom>
          <a:ln w="635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45AF242-6658-89E0-1A24-A4A2D4D989F3}"/>
              </a:ext>
            </a:extLst>
          </p:cNvPr>
          <p:cNvCxnSpPr>
            <a:cxnSpLocks/>
          </p:cNvCxnSpPr>
          <p:nvPr/>
        </p:nvCxnSpPr>
        <p:spPr>
          <a:xfrm>
            <a:off x="5728564" y="2004929"/>
            <a:ext cx="213486" cy="357354"/>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DF9B2FA-51EF-0458-AD66-09A8755CF3EF}"/>
              </a:ext>
            </a:extLst>
          </p:cNvPr>
          <p:cNvCxnSpPr>
            <a:cxnSpLocks/>
          </p:cNvCxnSpPr>
          <p:nvPr/>
        </p:nvCxnSpPr>
        <p:spPr>
          <a:xfrm>
            <a:off x="6141266" y="1769012"/>
            <a:ext cx="213486" cy="357354"/>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6618A98-6CC4-4B7B-21D9-1AF629DA317A}"/>
              </a:ext>
            </a:extLst>
          </p:cNvPr>
          <p:cNvCxnSpPr>
            <a:cxnSpLocks/>
          </p:cNvCxnSpPr>
          <p:nvPr/>
        </p:nvCxnSpPr>
        <p:spPr>
          <a:xfrm>
            <a:off x="8123832" y="2626831"/>
            <a:ext cx="213486" cy="357354"/>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822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F925B578-8182-89A4-5DD0-A8C57A31D7B9}"/>
              </a:ext>
            </a:extLst>
          </p:cNvPr>
          <p:cNvSpPr txBox="1">
            <a:spLocks/>
          </p:cNvSpPr>
          <p:nvPr/>
        </p:nvSpPr>
        <p:spPr>
          <a:xfrm>
            <a:off x="98870" y="183759"/>
            <a:ext cx="11063753" cy="65178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rgbClr val="8BC1D4"/>
                </a:solidFill>
                <a:latin typeface="Arial" panose="020B0604020202020204" pitchFamily="34" charset="0"/>
                <a:ea typeface="+mj-ea"/>
                <a:cs typeface="Arial" panose="020B0604020202020204" pitchFamily="34" charset="0"/>
              </a:defRPr>
            </a:lvl1pPr>
          </a:lstStyle>
          <a:p>
            <a:r>
              <a:rPr lang="en-US" dirty="0">
                <a:latin typeface="Garamond" panose="02020404030301010803" pitchFamily="18" charset="0"/>
              </a:rPr>
              <a:t>Mapping our Course to Find Resources</a:t>
            </a:r>
          </a:p>
        </p:txBody>
      </p:sp>
      <p:pic>
        <p:nvPicPr>
          <p:cNvPr id="20" name="Picture 19">
            <a:extLst>
              <a:ext uri="{FF2B5EF4-FFF2-40B4-BE49-F238E27FC236}">
                <a16:creationId xmlns:a16="http://schemas.microsoft.com/office/drawing/2014/main" id="{DCCA0B90-BEFC-E0A0-0DCA-C87A93FB5B33}"/>
              </a:ext>
            </a:extLst>
          </p:cNvPr>
          <p:cNvPicPr>
            <a:picLocks noChangeAspect="1"/>
          </p:cNvPicPr>
          <p:nvPr/>
        </p:nvPicPr>
        <p:blipFill>
          <a:blip r:embed="rId2"/>
          <a:stretch>
            <a:fillRect/>
          </a:stretch>
        </p:blipFill>
        <p:spPr>
          <a:xfrm>
            <a:off x="2286000" y="1255295"/>
            <a:ext cx="7440118" cy="6173589"/>
          </a:xfrm>
          <a:prstGeom prst="rect">
            <a:avLst/>
          </a:prstGeom>
        </p:spPr>
      </p:pic>
      <p:grpSp>
        <p:nvGrpSpPr>
          <p:cNvPr id="21" name="Group 20">
            <a:extLst>
              <a:ext uri="{FF2B5EF4-FFF2-40B4-BE49-F238E27FC236}">
                <a16:creationId xmlns:a16="http://schemas.microsoft.com/office/drawing/2014/main" id="{EC0BC207-4C28-1188-B905-CDF971796A77}"/>
              </a:ext>
            </a:extLst>
          </p:cNvPr>
          <p:cNvGrpSpPr/>
          <p:nvPr/>
        </p:nvGrpSpPr>
        <p:grpSpPr>
          <a:xfrm>
            <a:off x="74005" y="5562600"/>
            <a:ext cx="2211995" cy="769442"/>
            <a:chOff x="42411" y="6088558"/>
            <a:chExt cx="2211995" cy="769442"/>
          </a:xfrm>
        </p:grpSpPr>
        <p:sp>
          <p:nvSpPr>
            <p:cNvPr id="22" name="Rectangle 21">
              <a:extLst>
                <a:ext uri="{FF2B5EF4-FFF2-40B4-BE49-F238E27FC236}">
                  <a16:creationId xmlns:a16="http://schemas.microsoft.com/office/drawing/2014/main" id="{AA967496-C26A-AF94-E480-8734E0327E26}"/>
                </a:ext>
              </a:extLst>
            </p:cNvPr>
            <p:cNvSpPr/>
            <p:nvPr/>
          </p:nvSpPr>
          <p:spPr>
            <a:xfrm>
              <a:off x="42411" y="6110817"/>
              <a:ext cx="2181276" cy="747183"/>
            </a:xfrm>
            <a:prstGeom prst="rect">
              <a:avLst/>
            </a:prstGeom>
            <a:solidFill>
              <a:srgbClr val="EAF33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a typeface="+mn-ea"/>
                <a:cs typeface="+mn-cs"/>
              </a:endParaRPr>
            </a:p>
          </p:txBody>
        </p:sp>
        <p:sp>
          <p:nvSpPr>
            <p:cNvPr id="23" name="Rectangle 22">
              <a:extLst>
                <a:ext uri="{FF2B5EF4-FFF2-40B4-BE49-F238E27FC236}">
                  <a16:creationId xmlns:a16="http://schemas.microsoft.com/office/drawing/2014/main" id="{7CA91898-F413-7EB9-3EDF-977BEF39A58F}"/>
                </a:ext>
              </a:extLst>
            </p:cNvPr>
            <p:cNvSpPr/>
            <p:nvPr/>
          </p:nvSpPr>
          <p:spPr>
            <a:xfrm>
              <a:off x="105341" y="6196420"/>
              <a:ext cx="116601" cy="92054"/>
            </a:xfrm>
            <a:prstGeom prst="rect">
              <a:avLst/>
            </a:prstGeom>
            <a:solidFill>
              <a:srgbClr val="B249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a typeface="+mn-ea"/>
                <a:cs typeface="+mn-cs"/>
              </a:endParaRPr>
            </a:p>
          </p:txBody>
        </p:sp>
        <p:sp>
          <p:nvSpPr>
            <p:cNvPr id="24" name="TextBox 23">
              <a:extLst>
                <a:ext uri="{FF2B5EF4-FFF2-40B4-BE49-F238E27FC236}">
                  <a16:creationId xmlns:a16="http://schemas.microsoft.com/office/drawing/2014/main" id="{543D042C-E967-DB8D-633E-B039BB1DF6D4}"/>
                </a:ext>
              </a:extLst>
            </p:cNvPr>
            <p:cNvSpPr txBox="1"/>
            <p:nvPr/>
          </p:nvSpPr>
          <p:spPr>
            <a:xfrm>
              <a:off x="163641" y="6088558"/>
              <a:ext cx="1906869"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Garamond" panose="02020404030301010803" pitchFamily="18" charset="0"/>
                </a:rPr>
                <a:t>Surface Ice Depth (PSR)</a:t>
              </a:r>
            </a:p>
          </p:txBody>
        </p:sp>
        <p:sp>
          <p:nvSpPr>
            <p:cNvPr id="25" name="Rectangle 24">
              <a:extLst>
                <a:ext uri="{FF2B5EF4-FFF2-40B4-BE49-F238E27FC236}">
                  <a16:creationId xmlns:a16="http://schemas.microsoft.com/office/drawing/2014/main" id="{B421A05C-B7FF-CCBA-EA91-D16056610E99}"/>
                </a:ext>
              </a:extLst>
            </p:cNvPr>
            <p:cNvSpPr/>
            <p:nvPr/>
          </p:nvSpPr>
          <p:spPr>
            <a:xfrm>
              <a:off x="105341" y="6350308"/>
              <a:ext cx="116601" cy="92054"/>
            </a:xfrm>
            <a:prstGeom prst="rect">
              <a:avLst/>
            </a:prstGeom>
            <a:solidFill>
              <a:srgbClr val="6095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a typeface="+mn-ea"/>
                <a:cs typeface="+mn-cs"/>
              </a:endParaRPr>
            </a:p>
          </p:txBody>
        </p:sp>
        <p:sp>
          <p:nvSpPr>
            <p:cNvPr id="26" name="TextBox 25">
              <a:extLst>
                <a:ext uri="{FF2B5EF4-FFF2-40B4-BE49-F238E27FC236}">
                  <a16:creationId xmlns:a16="http://schemas.microsoft.com/office/drawing/2014/main" id="{BCAE0C1D-D746-1926-3C09-617B54183B3C}"/>
                </a:ext>
              </a:extLst>
            </p:cNvPr>
            <p:cNvSpPr txBox="1"/>
            <p:nvPr/>
          </p:nvSpPr>
          <p:spPr>
            <a:xfrm>
              <a:off x="163641" y="6242446"/>
              <a:ext cx="209076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Garamond" panose="02020404030301010803" pitchFamily="18" charset="0"/>
                </a:rPr>
                <a:t>Shallow Ice Depth (&lt; .5 m)</a:t>
              </a:r>
            </a:p>
          </p:txBody>
        </p:sp>
        <p:sp>
          <p:nvSpPr>
            <p:cNvPr id="27" name="Rectangle 26">
              <a:extLst>
                <a:ext uri="{FF2B5EF4-FFF2-40B4-BE49-F238E27FC236}">
                  <a16:creationId xmlns:a16="http://schemas.microsoft.com/office/drawing/2014/main" id="{91C31343-494E-3F04-27A5-F162C1FFB315}"/>
                </a:ext>
              </a:extLst>
            </p:cNvPr>
            <p:cNvSpPr/>
            <p:nvPr/>
          </p:nvSpPr>
          <p:spPr>
            <a:xfrm>
              <a:off x="105341" y="6504196"/>
              <a:ext cx="116601" cy="92054"/>
            </a:xfrm>
            <a:prstGeom prst="rect">
              <a:avLst/>
            </a:prstGeom>
            <a:solidFill>
              <a:srgbClr val="D3D36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a typeface="+mn-ea"/>
                <a:cs typeface="+mn-cs"/>
              </a:endParaRPr>
            </a:p>
          </p:txBody>
        </p:sp>
        <p:sp>
          <p:nvSpPr>
            <p:cNvPr id="28" name="TextBox 27">
              <a:extLst>
                <a:ext uri="{FF2B5EF4-FFF2-40B4-BE49-F238E27FC236}">
                  <a16:creationId xmlns:a16="http://schemas.microsoft.com/office/drawing/2014/main" id="{A114E72E-93B8-E065-A7EA-8B39FD6152BF}"/>
                </a:ext>
              </a:extLst>
            </p:cNvPr>
            <p:cNvSpPr txBox="1"/>
            <p:nvPr/>
          </p:nvSpPr>
          <p:spPr>
            <a:xfrm>
              <a:off x="163641" y="6396334"/>
              <a:ext cx="190584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Garamond" panose="02020404030301010803" pitchFamily="18" charset="0"/>
                </a:rPr>
                <a:t>Deep Ice Depth (&lt; 1 m)</a:t>
              </a:r>
            </a:p>
          </p:txBody>
        </p:sp>
        <p:sp>
          <p:nvSpPr>
            <p:cNvPr id="29" name="Rectangle 28">
              <a:extLst>
                <a:ext uri="{FF2B5EF4-FFF2-40B4-BE49-F238E27FC236}">
                  <a16:creationId xmlns:a16="http://schemas.microsoft.com/office/drawing/2014/main" id="{A9EC07F9-15F4-688A-5819-47BDE47FA928}"/>
                </a:ext>
              </a:extLst>
            </p:cNvPr>
            <p:cNvSpPr/>
            <p:nvPr/>
          </p:nvSpPr>
          <p:spPr>
            <a:xfrm>
              <a:off x="105341" y="6658085"/>
              <a:ext cx="116601" cy="92054"/>
            </a:xfrm>
            <a:prstGeom prst="rect">
              <a:avLst/>
            </a:prstGeom>
            <a:solidFill>
              <a:srgbClr val="BABA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a typeface="+mn-ea"/>
                <a:cs typeface="+mn-cs"/>
              </a:endParaRPr>
            </a:p>
          </p:txBody>
        </p:sp>
        <p:sp>
          <p:nvSpPr>
            <p:cNvPr id="30" name="TextBox 29">
              <a:extLst>
                <a:ext uri="{FF2B5EF4-FFF2-40B4-BE49-F238E27FC236}">
                  <a16:creationId xmlns:a16="http://schemas.microsoft.com/office/drawing/2014/main" id="{0D47A231-D6E4-30A3-A631-BF28673FFA2A}"/>
                </a:ext>
              </a:extLst>
            </p:cNvPr>
            <p:cNvSpPr txBox="1"/>
            <p:nvPr/>
          </p:nvSpPr>
          <p:spPr>
            <a:xfrm>
              <a:off x="163641" y="6550223"/>
              <a:ext cx="180139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Garamond" panose="02020404030301010803" pitchFamily="18" charset="0"/>
                </a:rPr>
                <a:t>Dry (deeper than 1 m)</a:t>
              </a:r>
            </a:p>
          </p:txBody>
        </p:sp>
      </p:grpSp>
      <p:cxnSp>
        <p:nvCxnSpPr>
          <p:cNvPr id="31" name="Straight Arrow Connector 30">
            <a:extLst>
              <a:ext uri="{FF2B5EF4-FFF2-40B4-BE49-F238E27FC236}">
                <a16:creationId xmlns:a16="http://schemas.microsoft.com/office/drawing/2014/main" id="{5EDD8E90-7F0B-841D-9FD8-F0EC535079FA}"/>
              </a:ext>
            </a:extLst>
          </p:cNvPr>
          <p:cNvCxnSpPr>
            <a:cxnSpLocks/>
          </p:cNvCxnSpPr>
          <p:nvPr/>
        </p:nvCxnSpPr>
        <p:spPr>
          <a:xfrm flipH="1">
            <a:off x="6282992" y="3315030"/>
            <a:ext cx="449705" cy="389744"/>
          </a:xfrm>
          <a:prstGeom prst="straightConnector1">
            <a:avLst/>
          </a:prstGeom>
          <a:noFill/>
          <a:ln w="63500" cap="flat" cmpd="sng" algn="ctr">
            <a:solidFill>
              <a:srgbClr val="FF0000"/>
            </a:solidFill>
            <a:prstDash val="solid"/>
            <a:miter lim="800000"/>
            <a:tailEnd type="triangle"/>
          </a:ln>
          <a:effectLst/>
        </p:spPr>
      </p:cxnSp>
      <p:cxnSp>
        <p:nvCxnSpPr>
          <p:cNvPr id="32" name="Straight Arrow Connector 31">
            <a:extLst>
              <a:ext uri="{FF2B5EF4-FFF2-40B4-BE49-F238E27FC236}">
                <a16:creationId xmlns:a16="http://schemas.microsoft.com/office/drawing/2014/main" id="{241A0BA7-0390-6C99-16ED-670E3840E3F5}"/>
              </a:ext>
            </a:extLst>
          </p:cNvPr>
          <p:cNvCxnSpPr>
            <a:cxnSpLocks/>
          </p:cNvCxnSpPr>
          <p:nvPr/>
        </p:nvCxnSpPr>
        <p:spPr>
          <a:xfrm flipH="1">
            <a:off x="5623618" y="2286577"/>
            <a:ext cx="417226" cy="407233"/>
          </a:xfrm>
          <a:prstGeom prst="straightConnector1">
            <a:avLst/>
          </a:prstGeom>
          <a:noFill/>
          <a:ln w="63500" cap="flat" cmpd="sng" algn="ctr">
            <a:solidFill>
              <a:srgbClr val="FF0000"/>
            </a:solidFill>
            <a:prstDash val="solid"/>
            <a:miter lim="800000"/>
            <a:tailEnd type="triangle"/>
          </a:ln>
          <a:effectLst/>
        </p:spPr>
      </p:cxnSp>
      <p:cxnSp>
        <p:nvCxnSpPr>
          <p:cNvPr id="33" name="Straight Arrow Connector 32">
            <a:extLst>
              <a:ext uri="{FF2B5EF4-FFF2-40B4-BE49-F238E27FC236}">
                <a16:creationId xmlns:a16="http://schemas.microsoft.com/office/drawing/2014/main" id="{D8592D9C-6587-95B5-0F31-119323073DB8}"/>
              </a:ext>
            </a:extLst>
          </p:cNvPr>
          <p:cNvCxnSpPr>
            <a:cxnSpLocks/>
          </p:cNvCxnSpPr>
          <p:nvPr/>
        </p:nvCxnSpPr>
        <p:spPr>
          <a:xfrm flipH="1">
            <a:off x="6931317" y="4740345"/>
            <a:ext cx="133455" cy="585721"/>
          </a:xfrm>
          <a:prstGeom prst="straightConnector1">
            <a:avLst/>
          </a:prstGeom>
          <a:noFill/>
          <a:ln w="63500" cap="flat" cmpd="sng" algn="ctr">
            <a:solidFill>
              <a:srgbClr val="FF0000"/>
            </a:solidFill>
            <a:prstDash val="solid"/>
            <a:miter lim="800000"/>
            <a:tailEnd type="triangle"/>
          </a:ln>
          <a:effectLst/>
        </p:spPr>
      </p:cxnSp>
    </p:spTree>
    <p:extLst>
      <p:ext uri="{BB962C8B-B14F-4D97-AF65-F5344CB8AC3E}">
        <p14:creationId xmlns:p14="http://schemas.microsoft.com/office/powerpoint/2010/main" val="2116080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ilmForth Untitled">
            <a:hlinkClick r:id="" action="ppaction://media"/>
            <a:extLst>
              <a:ext uri="{FF2B5EF4-FFF2-40B4-BE49-F238E27FC236}">
                <a16:creationId xmlns:a16="http://schemas.microsoft.com/office/drawing/2014/main" id="{564B0E66-4F96-4FBA-C818-EEC07F0B47F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219200"/>
            <a:ext cx="10024533" cy="5638800"/>
          </a:xfrm>
          <a:prstGeom prst="rect">
            <a:avLst/>
          </a:prstGeom>
        </p:spPr>
      </p:pic>
      <p:sp>
        <p:nvSpPr>
          <p:cNvPr id="4" name="Title 39">
            <a:extLst>
              <a:ext uri="{FF2B5EF4-FFF2-40B4-BE49-F238E27FC236}">
                <a16:creationId xmlns:a16="http://schemas.microsoft.com/office/drawing/2014/main" id="{6AEA75E1-8AB9-5DD3-963E-FE0C3EA368C6}"/>
              </a:ext>
            </a:extLst>
          </p:cNvPr>
          <p:cNvSpPr txBox="1">
            <a:spLocks/>
          </p:cNvSpPr>
          <p:nvPr/>
        </p:nvSpPr>
        <p:spPr>
          <a:xfrm>
            <a:off x="104201" y="121419"/>
            <a:ext cx="5991800" cy="651781"/>
          </a:xfrm>
          <a:prstGeom prst="rect">
            <a:avLst/>
          </a:prstGeom>
          <a:solidFill>
            <a:srgbClr val="E7E6E6">
              <a:lumMod val="75000"/>
              <a:alpha val="59000"/>
            </a:srgbClr>
          </a:solidFill>
        </p:spPr>
        <p:txBody>
          <a:bodyPr vert="horz" lIns="91440" tIns="45720" rIns="91440" bIns="45720" rtlCol="0" anchor="ctr">
            <a:spAutoFit/>
          </a:bodyPr>
          <a:lstStyle>
            <a:lvl1pPr algn="l" defTabSz="914400" rtl="0" eaLnBrk="1" latinLnBrk="0" hangingPunct="1">
              <a:lnSpc>
                <a:spcPct val="90000"/>
              </a:lnSpc>
              <a:spcBef>
                <a:spcPct val="0"/>
              </a:spcBef>
              <a:buNone/>
              <a:defRPr sz="4000" b="0" kern="1200">
                <a:solidFill>
                  <a:srgbClr val="8BC1D4"/>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ysClr val="windowText" lastClr="000000"/>
                </a:solidFill>
                <a:effectLst/>
                <a:uLnTx/>
                <a:uFillTx/>
                <a:latin typeface="Garamond" panose="02020404030301010803" pitchFamily="18" charset="0"/>
                <a:ea typeface="+mj-ea"/>
                <a:cs typeface="Arial" panose="020B0604020202020204" pitchFamily="34" charset="0"/>
              </a:rPr>
              <a:t>Navigate Craters to Prospect</a:t>
            </a:r>
          </a:p>
        </p:txBody>
      </p:sp>
    </p:spTree>
    <p:extLst>
      <p:ext uri="{BB962C8B-B14F-4D97-AF65-F5344CB8AC3E}">
        <p14:creationId xmlns:p14="http://schemas.microsoft.com/office/powerpoint/2010/main" val="77509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4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391AE6FE-8BA6-A1BB-AA04-C2D10B1436FE}"/>
              </a:ext>
            </a:extLst>
          </p:cNvPr>
          <p:cNvSpPr txBox="1">
            <a:spLocks/>
          </p:cNvSpPr>
          <p:nvPr/>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8BC1D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BC1D5"/>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8BC1D5"/>
              </a:solidFill>
              <a:effectLst/>
              <a:uLnTx/>
              <a:uFillTx/>
              <a:latin typeface="Arial" panose="020B0604020202020204" pitchFamily="34" charset="0"/>
              <a:ea typeface="+mn-ea"/>
              <a:cs typeface="Arial" panose="020B0604020202020204" pitchFamily="34" charset="0"/>
            </a:endParaRPr>
          </a:p>
        </p:txBody>
      </p:sp>
      <p:sp>
        <p:nvSpPr>
          <p:cNvPr id="8" name="Title 39">
            <a:extLst>
              <a:ext uri="{FF2B5EF4-FFF2-40B4-BE49-F238E27FC236}">
                <a16:creationId xmlns:a16="http://schemas.microsoft.com/office/drawing/2014/main" id="{1CF13C3D-A0E3-1904-8AEC-1BD75C6BDC53}"/>
              </a:ext>
            </a:extLst>
          </p:cNvPr>
          <p:cNvSpPr txBox="1">
            <a:spLocks/>
          </p:cNvSpPr>
          <p:nvPr/>
        </p:nvSpPr>
        <p:spPr>
          <a:xfrm>
            <a:off x="503338" y="321000"/>
            <a:ext cx="9238621" cy="6463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000" b="0" kern="1200">
                <a:solidFill>
                  <a:srgbClr val="8BC1D4"/>
                </a:solidFill>
                <a:latin typeface="Arial" panose="020B0604020202020204" pitchFamily="34" charset="0"/>
                <a:ea typeface="+mj-ea"/>
                <a:cs typeface="Arial" panose="020B0604020202020204" pitchFamily="34" charset="0"/>
              </a:defRPr>
            </a:lvl1pPr>
          </a:lstStyle>
          <a:p>
            <a:r>
              <a:rPr lang="en-US" dirty="0">
                <a:latin typeface="Garamond" panose="02020404030301010803" pitchFamily="18" charset="0"/>
              </a:rPr>
              <a:t>VIPER – SI&amp;T </a:t>
            </a:r>
          </a:p>
        </p:txBody>
      </p:sp>
      <p:sp>
        <p:nvSpPr>
          <p:cNvPr id="9" name="TextBox 8">
            <a:extLst>
              <a:ext uri="{FF2B5EF4-FFF2-40B4-BE49-F238E27FC236}">
                <a16:creationId xmlns:a16="http://schemas.microsoft.com/office/drawing/2014/main" id="{58B3B7E4-9E82-2846-B6FA-C15A8D67C789}"/>
              </a:ext>
            </a:extLst>
          </p:cNvPr>
          <p:cNvSpPr txBox="1"/>
          <p:nvPr/>
        </p:nvSpPr>
        <p:spPr>
          <a:xfrm>
            <a:off x="503338" y="1157682"/>
            <a:ext cx="9021662"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Garamond" panose="02020404030301010803" pitchFamily="18" charset="0"/>
              </a:rPr>
              <a:t>VIPER SI&amp;T addresses integration and test of all elements required for the Surface Segment to conduct mission operations on the lunar surface.  </a:t>
            </a:r>
            <a:endParaRPr kumimoji="0" lang="en-US" sz="2400" b="0" i="0" u="none" strike="noStrike" kern="0" cap="none" spc="0" normalizeH="0" baseline="0" noProof="0" dirty="0">
              <a:ln>
                <a:noFill/>
              </a:ln>
              <a:solidFill>
                <a:prstClr val="black"/>
              </a:solidFill>
              <a:effectLst/>
              <a:uLnTx/>
              <a:uFillTx/>
            </a:endParaRPr>
          </a:p>
        </p:txBody>
      </p:sp>
      <p:sp>
        <p:nvSpPr>
          <p:cNvPr id="2" name="TextBox 1">
            <a:extLst>
              <a:ext uri="{FF2B5EF4-FFF2-40B4-BE49-F238E27FC236}">
                <a16:creationId xmlns:a16="http://schemas.microsoft.com/office/drawing/2014/main" id="{329442B6-D15C-E9DB-2D9D-CB4E12104121}"/>
              </a:ext>
            </a:extLst>
          </p:cNvPr>
          <p:cNvSpPr txBox="1"/>
          <p:nvPr/>
        </p:nvSpPr>
        <p:spPr>
          <a:xfrm>
            <a:off x="503338" y="2363203"/>
            <a:ext cx="8895806" cy="369331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This includes: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Integration and test of the Science Instruments after installation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Integration and test of Rover components, subsystems, and subassemblies after installation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Integration and test of the VIPER Surface Segment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Support the CLPS Contractor for the Integration and Test of the Surface Segment with the Lander (Space Segment)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Support the CLPS for the Integration and Test of the Space Segment with the Launch Vehicle (Launch Segment)</a:t>
            </a:r>
          </a:p>
        </p:txBody>
      </p:sp>
    </p:spTree>
    <p:extLst>
      <p:ext uri="{BB962C8B-B14F-4D97-AF65-F5344CB8AC3E}">
        <p14:creationId xmlns:p14="http://schemas.microsoft.com/office/powerpoint/2010/main" val="957822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9">
            <a:extLst>
              <a:ext uri="{FF2B5EF4-FFF2-40B4-BE49-F238E27FC236}">
                <a16:creationId xmlns:a16="http://schemas.microsoft.com/office/drawing/2014/main" id="{B28B44CD-F259-E9DC-64CD-9A1A20DB520D}"/>
              </a:ext>
            </a:extLst>
          </p:cNvPr>
          <p:cNvSpPr txBox="1">
            <a:spLocks/>
          </p:cNvSpPr>
          <p:nvPr/>
        </p:nvSpPr>
        <p:spPr>
          <a:xfrm>
            <a:off x="272490" y="330589"/>
            <a:ext cx="9238621" cy="6463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000" b="0" kern="1200">
                <a:solidFill>
                  <a:srgbClr val="8BC1D4"/>
                </a:solidFill>
                <a:latin typeface="Arial" panose="020B0604020202020204" pitchFamily="34" charset="0"/>
                <a:ea typeface="+mj-ea"/>
                <a:cs typeface="Arial" panose="020B0604020202020204" pitchFamily="34" charset="0"/>
              </a:defRPr>
            </a:lvl1pPr>
          </a:lstStyle>
          <a:p>
            <a:r>
              <a:rPr lang="en-US" dirty="0">
                <a:latin typeface="Garamond" panose="02020404030301010803" pitchFamily="18" charset="0"/>
              </a:rPr>
              <a:t>VIPER Environmental Testing</a:t>
            </a:r>
          </a:p>
        </p:txBody>
      </p:sp>
      <p:sp>
        <p:nvSpPr>
          <p:cNvPr id="6" name="TextBox 5">
            <a:extLst>
              <a:ext uri="{FF2B5EF4-FFF2-40B4-BE49-F238E27FC236}">
                <a16:creationId xmlns:a16="http://schemas.microsoft.com/office/drawing/2014/main" id="{24F9AC42-DD66-985F-A426-94204525B23D}"/>
              </a:ext>
            </a:extLst>
          </p:cNvPr>
          <p:cNvSpPr txBox="1"/>
          <p:nvPr/>
        </p:nvSpPr>
        <p:spPr>
          <a:xfrm>
            <a:off x="503338" y="1157682"/>
            <a:ext cx="8869261" cy="34163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Modal Survey Test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Modal testing is the process by which the spacecraft is dynamically excited at low levels over a specific frequency range.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Shakers are attached at different locations around the spacecraft to excite modes (ex. rocking and bending)</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Vibration Test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The primary goal of vibration testing is to expose the spacecraft to the low- frequency dynamic launch environment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This will ensure that the system will perform as expected after being exposed during launch</a:t>
            </a:r>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717031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9">
            <a:extLst>
              <a:ext uri="{FF2B5EF4-FFF2-40B4-BE49-F238E27FC236}">
                <a16:creationId xmlns:a16="http://schemas.microsoft.com/office/drawing/2014/main" id="{AEE44618-E232-B59A-6920-21294C64D6F1}"/>
              </a:ext>
            </a:extLst>
          </p:cNvPr>
          <p:cNvSpPr txBox="1">
            <a:spLocks/>
          </p:cNvSpPr>
          <p:nvPr/>
        </p:nvSpPr>
        <p:spPr>
          <a:xfrm>
            <a:off x="272490" y="330589"/>
            <a:ext cx="9238621" cy="646331"/>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000" b="0" kern="1200">
                <a:solidFill>
                  <a:srgbClr val="8BC1D4"/>
                </a:solidFill>
                <a:latin typeface="Arial" panose="020B0604020202020204" pitchFamily="34" charset="0"/>
                <a:ea typeface="+mj-ea"/>
                <a:cs typeface="Arial" panose="020B0604020202020204" pitchFamily="34" charset="0"/>
              </a:defRPr>
            </a:lvl1pPr>
          </a:lstStyle>
          <a:p>
            <a:r>
              <a:rPr lang="en-US" dirty="0">
                <a:latin typeface="Garamond" panose="02020404030301010803" pitchFamily="18" charset="0"/>
              </a:rPr>
              <a:t>VIPER Environmental Testing</a:t>
            </a:r>
          </a:p>
        </p:txBody>
      </p:sp>
      <p:sp>
        <p:nvSpPr>
          <p:cNvPr id="5" name="TextBox 4">
            <a:extLst>
              <a:ext uri="{FF2B5EF4-FFF2-40B4-BE49-F238E27FC236}">
                <a16:creationId xmlns:a16="http://schemas.microsoft.com/office/drawing/2014/main" id="{59BE618D-24E7-376C-F9CF-4B3F7FE150BE}"/>
              </a:ext>
            </a:extLst>
          </p:cNvPr>
          <p:cNvSpPr txBox="1"/>
          <p:nvPr/>
        </p:nvSpPr>
        <p:spPr>
          <a:xfrm>
            <a:off x="503338" y="1157682"/>
            <a:ext cx="8488261" cy="31393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Thermal Vacuum (TVAC) Test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Allows us to test mission critical events and the thermal management system at extreme temperatures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The test will ensure that the system operates in a simulated space environment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Acoustic Test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aramond" panose="02020404030301010803" pitchFamily="18"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Allows us to test the spacecraft at a range of sound pressure levels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white"/>
                </a:solidFill>
                <a:effectLst/>
                <a:uLnTx/>
                <a:uFillTx/>
                <a:latin typeface="Garamond" panose="02020404030301010803" pitchFamily="18" charset="0"/>
              </a:rPr>
              <a:t>This will demonstrate VIPER capability margin over the launch and ascent acoustic environments</a:t>
            </a:r>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961933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night, dark, satellite, night sky&#10;&#10;Description automatically generated">
            <a:extLst>
              <a:ext uri="{FF2B5EF4-FFF2-40B4-BE49-F238E27FC236}">
                <a16:creationId xmlns:a16="http://schemas.microsoft.com/office/drawing/2014/main" id="{743C30AE-45D3-31E0-1C12-98CA8E501E02}"/>
              </a:ext>
            </a:extLst>
          </p:cNvPr>
          <p:cNvPicPr>
            <a:picLocks noChangeAspect="1"/>
          </p:cNvPicPr>
          <p:nvPr/>
        </p:nvPicPr>
        <p:blipFill rotWithShape="1">
          <a:blip r:embed="rId2" cstate="print">
            <a:duotone>
              <a:prstClr val="black"/>
              <a:prstClr val="white"/>
            </a:duotone>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10545" r="45989"/>
          <a:stretch/>
        </p:blipFill>
        <p:spPr>
          <a:xfrm>
            <a:off x="3923598" y="141312"/>
            <a:ext cx="6134802" cy="7631087"/>
          </a:xfrm>
          <a:prstGeom prst="rect">
            <a:avLst/>
          </a:prstGeom>
        </p:spPr>
      </p:pic>
      <p:sp>
        <p:nvSpPr>
          <p:cNvPr id="3" name="Title 1">
            <a:extLst>
              <a:ext uri="{FF2B5EF4-FFF2-40B4-BE49-F238E27FC236}">
                <a16:creationId xmlns:a16="http://schemas.microsoft.com/office/drawing/2014/main" id="{327D7190-3A32-1398-FCF3-B0EDFCCB47EB}"/>
              </a:ext>
            </a:extLst>
          </p:cNvPr>
          <p:cNvSpPr txBox="1">
            <a:spLocks/>
          </p:cNvSpPr>
          <p:nvPr/>
        </p:nvSpPr>
        <p:spPr bwMode="auto">
          <a:xfrm>
            <a:off x="304800" y="6858000"/>
            <a:ext cx="8348167" cy="61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effectLst/>
                <a:uLnTx/>
                <a:uFillTx/>
                <a:latin typeface="Century Gothic" panose="020B0502020202020204" pitchFamily="34" charset="0"/>
              </a:rPr>
              <a:t>Thank you</a:t>
            </a:r>
          </a:p>
        </p:txBody>
      </p:sp>
    </p:spTree>
    <p:extLst>
      <p:ext uri="{BB962C8B-B14F-4D97-AF65-F5344CB8AC3E}">
        <p14:creationId xmlns:p14="http://schemas.microsoft.com/office/powerpoint/2010/main" val="304653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C1F1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11703</TotalTime>
  <Words>1106</Words>
  <Application>Microsoft Office PowerPoint</Application>
  <PresentationFormat>Custom</PresentationFormat>
  <Paragraphs>139</Paragraphs>
  <Slides>18</Slides>
  <Notes>3</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Century Gothic</vt:lpstr>
      <vt:lpstr>Garamond</vt:lpstr>
      <vt:lpstr>Georgia</vt:lpstr>
      <vt:lpstr>Helvetica Neue</vt:lpstr>
      <vt:lpstr>Segoe UI Light</vt:lpstr>
      <vt:lpstr>Office Theme</vt:lpstr>
      <vt:lpstr>PowerPoint Presentation</vt:lpstr>
      <vt:lpstr>TIMELINE</vt:lpstr>
      <vt:lpstr>2024</vt:lpstr>
      <vt:lpstr>PowerPoint Presentation</vt:lpstr>
      <vt:lpstr>MEET VIPER</vt:lpstr>
      <vt:lpstr>MEET VIPER</vt:lpstr>
      <vt:lpstr>VIPER Challenges</vt:lpstr>
      <vt:lpstr>VIPER Specs</vt:lpstr>
      <vt:lpstr>PowerPoint Presentation</vt:lpstr>
      <vt:lpstr>MISSION TIMELINE</vt:lpstr>
      <vt:lpstr>VIPER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VIPER Rover</dc:title>
  <dc:creator>ecertain</dc:creator>
  <cp:lastModifiedBy>Certain, Emily C. (JSC-EX511)[Jacobs Technology, Inc.]</cp:lastModifiedBy>
  <cp:revision>64</cp:revision>
  <dcterms:created xsi:type="dcterms:W3CDTF">2022-07-28T17:24:49Z</dcterms:created>
  <dcterms:modified xsi:type="dcterms:W3CDTF">2023-08-16T13:28:37Z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2022-07-28T00:00:00Z</vt:filetime>
  </property>
  <property fmtid="{D5CDD505-2E9C-101B-9397-08002B2CF9AE}" pid="3" name="Creator">
    <vt:lpwstr>Microsoft® Word 2016</vt:lpwstr>
  </property>
  <property fmtid="{D5CDD505-2E9C-101B-9397-08002B2CF9AE}" pid="4" name="LastSaved">
    <vt:filetime>2022-07-28T00:00:00Z</vt:filetime>
  </property>
</Properties>
</file>