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24" r:id="rId4"/>
    <p:sldMasterId id="2147484435" r:id="rId5"/>
  </p:sldMasterIdLst>
  <p:notesMasterIdLst>
    <p:notesMasterId r:id="rId23"/>
  </p:notesMasterIdLst>
  <p:handoutMasterIdLst>
    <p:handoutMasterId r:id="rId24"/>
  </p:handoutMasterIdLst>
  <p:sldIdLst>
    <p:sldId id="38506" r:id="rId6"/>
    <p:sldId id="815" r:id="rId7"/>
    <p:sldId id="429" r:id="rId8"/>
    <p:sldId id="819" r:id="rId9"/>
    <p:sldId id="423" r:id="rId10"/>
    <p:sldId id="431" r:id="rId11"/>
    <p:sldId id="739" r:id="rId12"/>
    <p:sldId id="15973" r:id="rId13"/>
    <p:sldId id="15974" r:id="rId14"/>
    <p:sldId id="15970" r:id="rId15"/>
    <p:sldId id="811" r:id="rId16"/>
    <p:sldId id="15971" r:id="rId17"/>
    <p:sldId id="380" r:id="rId18"/>
    <p:sldId id="817" r:id="rId19"/>
    <p:sldId id="38505" r:id="rId20"/>
    <p:sldId id="330" r:id="rId21"/>
    <p:sldId id="410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7552" userDrawn="1">
          <p15:clr>
            <a:srgbClr val="A4A3A4"/>
          </p15:clr>
        </p15:guide>
        <p15:guide id="5" orient="horz" pos="4104" userDrawn="1">
          <p15:clr>
            <a:srgbClr val="A4A3A4"/>
          </p15:clr>
        </p15:guide>
        <p15:guide id="6" orient="horz" pos="4176" userDrawn="1">
          <p15:clr>
            <a:srgbClr val="A4A3A4"/>
          </p15:clr>
        </p15:guide>
        <p15:guide id="7" pos="128" userDrawn="1">
          <p15:clr>
            <a:srgbClr val="A4A3A4"/>
          </p15:clr>
        </p15:guide>
        <p15:guide id="9" orient="horz" pos="1128" userDrawn="1">
          <p15:clr>
            <a:srgbClr val="A4A3A4"/>
          </p15:clr>
        </p15:guide>
        <p15:guide id="10" orient="horz" pos="2832" userDrawn="1">
          <p15:clr>
            <a:srgbClr val="A4A3A4"/>
          </p15:clr>
        </p15:guide>
        <p15:guide id="11" pos="6624" userDrawn="1">
          <p15:clr>
            <a:srgbClr val="A4A3A4"/>
          </p15:clr>
        </p15:guide>
        <p15:guide id="12" pos="4064" userDrawn="1">
          <p15:clr>
            <a:srgbClr val="A4A3A4"/>
          </p15:clr>
        </p15:guide>
        <p15:guide id="13" pos="4128" userDrawn="1">
          <p15:clr>
            <a:srgbClr val="A4A3A4"/>
          </p15:clr>
        </p15:guide>
        <p15:guide id="14" pos="4224" userDrawn="1">
          <p15:clr>
            <a:srgbClr val="A4A3A4"/>
          </p15:clr>
        </p15:guide>
        <p15:guide id="15" orient="horz" pos="3024" userDrawn="1">
          <p15:clr>
            <a:srgbClr val="A4A3A4"/>
          </p15:clr>
        </p15:guide>
        <p15:guide id="16" pos="6688" userDrawn="1">
          <p15:clr>
            <a:srgbClr val="A4A3A4"/>
          </p15:clr>
        </p15:guide>
        <p15:guide id="17" pos="6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78BB1D-F7F1-3731-511E-5037E3E1408B}" name="Ernst, Rebecca (LARC-A3)[Consolidated Program Support Services]" initials="ER(APSS" userId="S::rernst2@ndc.nasa.gov::e5b627c0-3c5f-4a32-a584-cad1f82b39c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rth, Theresa C. (LARC-A3)[TEAMS3]" initials="FTC(A" lastIdx="1" clrIdx="0">
    <p:extLst>
      <p:ext uri="{19B8F6BF-5375-455C-9EA6-DF929625EA0E}">
        <p15:presenceInfo xmlns:p15="http://schemas.microsoft.com/office/powerpoint/2012/main" userId="S::tfirth@ndc.nasa.gov::8a038681-0486-4018-85bb-88f411c1f7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DDDDDD"/>
    <a:srgbClr val="00FF00"/>
    <a:srgbClr val="002A00"/>
    <a:srgbClr val="3333CC"/>
    <a:srgbClr val="008400"/>
    <a:srgbClr val="2D8B75"/>
    <a:srgbClr val="92BBFA"/>
    <a:srgbClr val="FF33CC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0599" autoAdjust="0"/>
  </p:normalViewPr>
  <p:slideViewPr>
    <p:cSldViewPr snapToGrid="0">
      <p:cViewPr varScale="1">
        <p:scale>
          <a:sx n="58" d="100"/>
          <a:sy n="58" d="100"/>
        </p:scale>
        <p:origin x="108" y="990"/>
      </p:cViewPr>
      <p:guideLst>
        <p:guide orient="horz" pos="2952"/>
        <p:guide pos="3840"/>
        <p:guide pos="7552"/>
        <p:guide orient="horz" pos="4104"/>
        <p:guide orient="horz" pos="4176"/>
        <p:guide pos="128"/>
        <p:guide orient="horz" pos="1128"/>
        <p:guide orient="horz" pos="2832"/>
        <p:guide pos="6624"/>
        <p:guide pos="4064"/>
        <p:guide pos="4128"/>
        <p:guide pos="4224"/>
        <p:guide orient="horz" pos="3024"/>
        <p:guide pos="6688"/>
        <p:guide pos="68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ndeck, Gavin F. (JSC-EG511)" userId="a1da8f4a-3fdc-4f45-8f83-739ed243bbdf" providerId="ADAL" clId="{70A6D620-087C-4431-8367-98513F6D5E2D}"/>
    <pc:docChg chg="undo redo custSel addSld delSld modSld sldOrd">
      <pc:chgData name="Mendeck, Gavin F. (JSC-EG511)" userId="a1da8f4a-3fdc-4f45-8f83-739ed243bbdf" providerId="ADAL" clId="{70A6D620-087C-4431-8367-98513F6D5E2D}" dt="2023-09-04T14:50:30.838" v="16014" actId="404"/>
      <pc:docMkLst>
        <pc:docMk/>
      </pc:docMkLst>
      <pc:sldChg chg="modSp mod">
        <pc:chgData name="Mendeck, Gavin F. (JSC-EG511)" userId="a1da8f4a-3fdc-4f45-8f83-739ed243bbdf" providerId="ADAL" clId="{70A6D620-087C-4431-8367-98513F6D5E2D}" dt="2023-09-04T14:50:30.838" v="16014" actId="404"/>
        <pc:sldMkLst>
          <pc:docMk/>
          <pc:sldMk cId="3940059121" sldId="330"/>
        </pc:sldMkLst>
        <pc:spChg chg="mod">
          <ac:chgData name="Mendeck, Gavin F. (JSC-EG511)" userId="a1da8f4a-3fdc-4f45-8f83-739ed243bbdf" providerId="ADAL" clId="{70A6D620-087C-4431-8367-98513F6D5E2D}" dt="2023-09-04T14:50:30.838" v="16014" actId="404"/>
          <ac:spMkLst>
            <pc:docMk/>
            <pc:sldMk cId="3940059121" sldId="330"/>
            <ac:spMk id="6" creationId="{7CBF0CB9-4707-32DE-95E4-E52A5DBB43EC}"/>
          </ac:spMkLst>
        </pc:spChg>
        <pc:spChg chg="mod">
          <ac:chgData name="Mendeck, Gavin F. (JSC-EG511)" userId="a1da8f4a-3fdc-4f45-8f83-739ed243bbdf" providerId="ADAL" clId="{70A6D620-087C-4431-8367-98513F6D5E2D}" dt="2023-08-31T03:57:03.256" v="9133" actId="20577"/>
          <ac:spMkLst>
            <pc:docMk/>
            <pc:sldMk cId="3940059121" sldId="330"/>
            <ac:spMk id="19" creationId="{00000000-0000-0000-0000-000000000000}"/>
          </ac:spMkLst>
        </pc:spChg>
      </pc:sldChg>
      <pc:sldChg chg="del">
        <pc:chgData name="Mendeck, Gavin F. (JSC-EG511)" userId="a1da8f4a-3fdc-4f45-8f83-739ed243bbdf" providerId="ADAL" clId="{70A6D620-087C-4431-8367-98513F6D5E2D}" dt="2023-09-01T16:37:48.431" v="15644" actId="47"/>
        <pc:sldMkLst>
          <pc:docMk/>
          <pc:sldMk cId="1574669843" sldId="331"/>
        </pc:sldMkLst>
      </pc:sldChg>
      <pc:sldChg chg="del">
        <pc:chgData name="Mendeck, Gavin F. (JSC-EG511)" userId="a1da8f4a-3fdc-4f45-8f83-739ed243bbdf" providerId="ADAL" clId="{70A6D620-087C-4431-8367-98513F6D5E2D}" dt="2023-08-30T21:54:58.127" v="671" actId="47"/>
        <pc:sldMkLst>
          <pc:docMk/>
          <pc:sldMk cId="1136460448" sldId="345"/>
        </pc:sldMkLst>
      </pc:sldChg>
      <pc:sldChg chg="modSp mod">
        <pc:chgData name="Mendeck, Gavin F. (JSC-EG511)" userId="a1da8f4a-3fdc-4f45-8f83-739ed243bbdf" providerId="ADAL" clId="{70A6D620-087C-4431-8367-98513F6D5E2D}" dt="2023-09-03T15:04:17.023" v="16005" actId="6549"/>
        <pc:sldMkLst>
          <pc:docMk/>
          <pc:sldMk cId="3376853198" sldId="380"/>
        </pc:sldMkLst>
        <pc:graphicFrameChg chg="modGraphic">
          <ac:chgData name="Mendeck, Gavin F. (JSC-EG511)" userId="a1da8f4a-3fdc-4f45-8f83-739ed243bbdf" providerId="ADAL" clId="{70A6D620-087C-4431-8367-98513F6D5E2D}" dt="2023-09-03T15:04:17.023" v="16005" actId="6549"/>
          <ac:graphicFrameMkLst>
            <pc:docMk/>
            <pc:sldMk cId="3376853198" sldId="380"/>
            <ac:graphicFrameMk id="5" creationId="{00000000-0000-0000-0000-000000000000}"/>
          </ac:graphicFrameMkLst>
        </pc:graphicFrameChg>
      </pc:sldChg>
      <pc:sldChg chg="del">
        <pc:chgData name="Mendeck, Gavin F. (JSC-EG511)" userId="a1da8f4a-3fdc-4f45-8f83-739ed243bbdf" providerId="ADAL" clId="{70A6D620-087C-4431-8367-98513F6D5E2D}" dt="2023-09-01T16:37:48.431" v="15644" actId="47"/>
        <pc:sldMkLst>
          <pc:docMk/>
          <pc:sldMk cId="3027109881" sldId="384"/>
        </pc:sldMkLst>
      </pc:sldChg>
      <pc:sldChg chg="del">
        <pc:chgData name="Mendeck, Gavin F. (JSC-EG511)" userId="a1da8f4a-3fdc-4f45-8f83-739ed243bbdf" providerId="ADAL" clId="{70A6D620-087C-4431-8367-98513F6D5E2D}" dt="2023-09-01T16:37:48.431" v="15644" actId="47"/>
        <pc:sldMkLst>
          <pc:docMk/>
          <pc:sldMk cId="1808075088" sldId="386"/>
        </pc:sldMkLst>
      </pc:sldChg>
      <pc:sldChg chg="del">
        <pc:chgData name="Mendeck, Gavin F. (JSC-EG511)" userId="a1da8f4a-3fdc-4f45-8f83-739ed243bbdf" providerId="ADAL" clId="{70A6D620-087C-4431-8367-98513F6D5E2D}" dt="2023-09-01T16:37:48.431" v="15644" actId="47"/>
        <pc:sldMkLst>
          <pc:docMk/>
          <pc:sldMk cId="97219245" sldId="401"/>
        </pc:sldMkLst>
      </pc:sldChg>
      <pc:sldChg chg="del ord">
        <pc:chgData name="Mendeck, Gavin F. (JSC-EG511)" userId="a1da8f4a-3fdc-4f45-8f83-739ed243bbdf" providerId="ADAL" clId="{70A6D620-087C-4431-8367-98513F6D5E2D}" dt="2023-08-31T03:18:36.160" v="8032" actId="47"/>
        <pc:sldMkLst>
          <pc:docMk/>
          <pc:sldMk cId="1213399365" sldId="407"/>
        </pc:sldMkLst>
      </pc:sldChg>
      <pc:sldChg chg="del">
        <pc:chgData name="Mendeck, Gavin F. (JSC-EG511)" userId="a1da8f4a-3fdc-4f45-8f83-739ed243bbdf" providerId="ADAL" clId="{70A6D620-087C-4431-8367-98513F6D5E2D}" dt="2023-09-01T16:37:48.431" v="15644" actId="47"/>
        <pc:sldMkLst>
          <pc:docMk/>
          <pc:sldMk cId="1904020298" sldId="408"/>
        </pc:sldMkLst>
      </pc:sldChg>
      <pc:sldChg chg="delSp modSp mod">
        <pc:chgData name="Mendeck, Gavin F. (JSC-EG511)" userId="a1da8f4a-3fdc-4f45-8f83-739ed243bbdf" providerId="ADAL" clId="{70A6D620-087C-4431-8367-98513F6D5E2D}" dt="2023-09-01T13:01:40.640" v="13887" actId="20577"/>
        <pc:sldMkLst>
          <pc:docMk/>
          <pc:sldMk cId="3488932711" sldId="410"/>
        </pc:sldMkLst>
        <pc:spChg chg="mod">
          <ac:chgData name="Mendeck, Gavin F. (JSC-EG511)" userId="a1da8f4a-3fdc-4f45-8f83-739ed243bbdf" providerId="ADAL" clId="{70A6D620-087C-4431-8367-98513F6D5E2D}" dt="2023-09-01T13:01:40.640" v="13887" actId="20577"/>
          <ac:spMkLst>
            <pc:docMk/>
            <pc:sldMk cId="3488932711" sldId="410"/>
            <ac:spMk id="4" creationId="{00000000-0000-0000-0000-000000000000}"/>
          </ac:spMkLst>
        </pc:spChg>
        <pc:spChg chg="del mod">
          <ac:chgData name="Mendeck, Gavin F. (JSC-EG511)" userId="a1da8f4a-3fdc-4f45-8f83-739ed243bbdf" providerId="ADAL" clId="{70A6D620-087C-4431-8367-98513F6D5E2D}" dt="2023-09-01T12:27:25.342" v="12543" actId="478"/>
          <ac:spMkLst>
            <pc:docMk/>
            <pc:sldMk cId="3488932711" sldId="410"/>
            <ac:spMk id="7" creationId="{54787148-92C0-4339-AC47-884FF3B0169E}"/>
          </ac:spMkLst>
        </pc:spChg>
      </pc:sldChg>
      <pc:sldChg chg="del">
        <pc:chgData name="Mendeck, Gavin F. (JSC-EG511)" userId="a1da8f4a-3fdc-4f45-8f83-739ed243bbdf" providerId="ADAL" clId="{70A6D620-087C-4431-8367-98513F6D5E2D}" dt="2023-09-01T12:43:30.276" v="13627" actId="47"/>
        <pc:sldMkLst>
          <pc:docMk/>
          <pc:sldMk cId="1879588146" sldId="411"/>
        </pc:sldMkLst>
      </pc:sldChg>
      <pc:sldChg chg="del">
        <pc:chgData name="Mendeck, Gavin F. (JSC-EG511)" userId="a1da8f4a-3fdc-4f45-8f83-739ed243bbdf" providerId="ADAL" clId="{70A6D620-087C-4431-8367-98513F6D5E2D}" dt="2023-09-01T16:37:48.431" v="15644" actId="47"/>
        <pc:sldMkLst>
          <pc:docMk/>
          <pc:sldMk cId="1005859755" sldId="413"/>
        </pc:sldMkLst>
      </pc:sldChg>
      <pc:sldChg chg="del">
        <pc:chgData name="Mendeck, Gavin F. (JSC-EG511)" userId="a1da8f4a-3fdc-4f45-8f83-739ed243bbdf" providerId="ADAL" clId="{70A6D620-087C-4431-8367-98513F6D5E2D}" dt="2023-09-01T16:37:48.431" v="15644" actId="47"/>
        <pc:sldMkLst>
          <pc:docMk/>
          <pc:sldMk cId="2259879710" sldId="414"/>
        </pc:sldMkLst>
      </pc:sldChg>
      <pc:sldChg chg="del">
        <pc:chgData name="Mendeck, Gavin F. (JSC-EG511)" userId="a1da8f4a-3fdc-4f45-8f83-739ed243bbdf" providerId="ADAL" clId="{70A6D620-087C-4431-8367-98513F6D5E2D}" dt="2023-09-01T16:37:48.431" v="15644" actId="47"/>
        <pc:sldMkLst>
          <pc:docMk/>
          <pc:sldMk cId="621855438" sldId="415"/>
        </pc:sldMkLst>
      </pc:sldChg>
      <pc:sldChg chg="del">
        <pc:chgData name="Mendeck, Gavin F. (JSC-EG511)" userId="a1da8f4a-3fdc-4f45-8f83-739ed243bbdf" providerId="ADAL" clId="{70A6D620-087C-4431-8367-98513F6D5E2D}" dt="2023-09-01T16:37:48.431" v="15644" actId="47"/>
        <pc:sldMkLst>
          <pc:docMk/>
          <pc:sldMk cId="2157916913" sldId="416"/>
        </pc:sldMkLst>
      </pc:sldChg>
      <pc:sldChg chg="del">
        <pc:chgData name="Mendeck, Gavin F. (JSC-EG511)" userId="a1da8f4a-3fdc-4f45-8f83-739ed243bbdf" providerId="ADAL" clId="{70A6D620-087C-4431-8367-98513F6D5E2D}" dt="2023-09-01T16:37:48.431" v="15644" actId="47"/>
        <pc:sldMkLst>
          <pc:docMk/>
          <pc:sldMk cId="2409282424" sldId="417"/>
        </pc:sldMkLst>
      </pc:sldChg>
      <pc:sldChg chg="del">
        <pc:chgData name="Mendeck, Gavin F. (JSC-EG511)" userId="a1da8f4a-3fdc-4f45-8f83-739ed243bbdf" providerId="ADAL" clId="{70A6D620-087C-4431-8367-98513F6D5E2D}" dt="2023-09-01T16:37:48.431" v="15644" actId="47"/>
        <pc:sldMkLst>
          <pc:docMk/>
          <pc:sldMk cId="2377834751" sldId="420"/>
        </pc:sldMkLst>
      </pc:sldChg>
      <pc:sldChg chg="delSp mod">
        <pc:chgData name="Mendeck, Gavin F. (JSC-EG511)" userId="a1da8f4a-3fdc-4f45-8f83-739ed243bbdf" providerId="ADAL" clId="{70A6D620-087C-4431-8367-98513F6D5E2D}" dt="2023-08-30T21:42:56.914" v="50" actId="478"/>
        <pc:sldMkLst>
          <pc:docMk/>
          <pc:sldMk cId="3776198823" sldId="423"/>
        </pc:sldMkLst>
        <pc:spChg chg="del">
          <ac:chgData name="Mendeck, Gavin F. (JSC-EG511)" userId="a1da8f4a-3fdc-4f45-8f83-739ed243bbdf" providerId="ADAL" clId="{70A6D620-087C-4431-8367-98513F6D5E2D}" dt="2023-08-30T21:42:56.914" v="50" actId="478"/>
          <ac:spMkLst>
            <pc:docMk/>
            <pc:sldMk cId="3776198823" sldId="423"/>
            <ac:spMk id="9" creationId="{2E4FEDAB-FB03-482F-9435-9252C8BB9627}"/>
          </ac:spMkLst>
        </pc:spChg>
      </pc:sldChg>
      <pc:sldChg chg="del">
        <pc:chgData name="Mendeck, Gavin F. (JSC-EG511)" userId="a1da8f4a-3fdc-4f45-8f83-739ed243bbdf" providerId="ADAL" clId="{70A6D620-087C-4431-8367-98513F6D5E2D}" dt="2023-09-01T16:37:48.431" v="15644" actId="47"/>
        <pc:sldMkLst>
          <pc:docMk/>
          <pc:sldMk cId="2022664219" sldId="424"/>
        </pc:sldMkLst>
      </pc:sldChg>
      <pc:sldChg chg="del">
        <pc:chgData name="Mendeck, Gavin F. (JSC-EG511)" userId="a1da8f4a-3fdc-4f45-8f83-739ed243bbdf" providerId="ADAL" clId="{70A6D620-087C-4431-8367-98513F6D5E2D}" dt="2023-09-01T16:37:48.431" v="15644" actId="47"/>
        <pc:sldMkLst>
          <pc:docMk/>
          <pc:sldMk cId="106415166" sldId="425"/>
        </pc:sldMkLst>
      </pc:sldChg>
      <pc:sldChg chg="add del mod modShow">
        <pc:chgData name="Mendeck, Gavin F. (JSC-EG511)" userId="a1da8f4a-3fdc-4f45-8f83-739ed243bbdf" providerId="ADAL" clId="{70A6D620-087C-4431-8367-98513F6D5E2D}" dt="2023-09-01T16:37:37.735" v="15643" actId="47"/>
        <pc:sldMkLst>
          <pc:docMk/>
          <pc:sldMk cId="1401114425" sldId="426"/>
        </pc:sldMkLst>
      </pc:sldChg>
      <pc:sldChg chg="del">
        <pc:chgData name="Mendeck, Gavin F. (JSC-EG511)" userId="a1da8f4a-3fdc-4f45-8f83-739ed243bbdf" providerId="ADAL" clId="{70A6D620-087C-4431-8367-98513F6D5E2D}" dt="2023-08-31T01:44:31.260" v="3910" actId="47"/>
        <pc:sldMkLst>
          <pc:docMk/>
          <pc:sldMk cId="959732817" sldId="428"/>
        </pc:sldMkLst>
      </pc:sldChg>
      <pc:sldChg chg="delSp modSp mod">
        <pc:chgData name="Mendeck, Gavin F. (JSC-EG511)" userId="a1da8f4a-3fdc-4f45-8f83-739ed243bbdf" providerId="ADAL" clId="{70A6D620-087C-4431-8367-98513F6D5E2D}" dt="2023-09-03T15:00:01.248" v="15935" actId="20577"/>
        <pc:sldMkLst>
          <pc:docMk/>
          <pc:sldMk cId="1188610742" sldId="429"/>
        </pc:sldMkLst>
        <pc:spChg chg="mod">
          <ac:chgData name="Mendeck, Gavin F. (JSC-EG511)" userId="a1da8f4a-3fdc-4f45-8f83-739ed243bbdf" providerId="ADAL" clId="{70A6D620-087C-4431-8367-98513F6D5E2D}" dt="2023-08-31T01:03:04.956" v="2953" actId="122"/>
          <ac:spMkLst>
            <pc:docMk/>
            <pc:sldMk cId="1188610742" sldId="429"/>
            <ac:spMk id="5" creationId="{00000000-0000-0000-0000-000000000000}"/>
          </ac:spMkLst>
        </pc:spChg>
        <pc:spChg chg="del">
          <ac:chgData name="Mendeck, Gavin F. (JSC-EG511)" userId="a1da8f4a-3fdc-4f45-8f83-739ed243bbdf" providerId="ADAL" clId="{70A6D620-087C-4431-8367-98513F6D5E2D}" dt="2023-08-30T21:52:57.987" v="558" actId="478"/>
          <ac:spMkLst>
            <pc:docMk/>
            <pc:sldMk cId="1188610742" sldId="429"/>
            <ac:spMk id="11" creationId="{000B3900-EF9A-938D-91A5-EA32F6AB60CD}"/>
          </ac:spMkLst>
        </pc:spChg>
        <pc:graphicFrameChg chg="mod modGraphic">
          <ac:chgData name="Mendeck, Gavin F. (JSC-EG511)" userId="a1da8f4a-3fdc-4f45-8f83-739ed243bbdf" providerId="ADAL" clId="{70A6D620-087C-4431-8367-98513F6D5E2D}" dt="2023-09-03T15:00:01.248" v="15935" actId="20577"/>
          <ac:graphicFrameMkLst>
            <pc:docMk/>
            <pc:sldMk cId="1188610742" sldId="429"/>
            <ac:graphicFrameMk id="9" creationId="{F47F09D9-DE73-8079-8C85-F0EEB8FC3D82}"/>
          </ac:graphicFrameMkLst>
        </pc:graphicFrameChg>
        <pc:graphicFrameChg chg="del">
          <ac:chgData name="Mendeck, Gavin F. (JSC-EG511)" userId="a1da8f4a-3fdc-4f45-8f83-739ed243bbdf" providerId="ADAL" clId="{70A6D620-087C-4431-8367-98513F6D5E2D}" dt="2023-08-30T21:52:59.844" v="559" actId="478"/>
          <ac:graphicFrameMkLst>
            <pc:docMk/>
            <pc:sldMk cId="1188610742" sldId="429"/>
            <ac:graphicFrameMk id="10" creationId="{6281AEE2-F066-C397-655C-014648820EB1}"/>
          </ac:graphicFrameMkLst>
        </pc:graphicFrameChg>
        <pc:graphicFrameChg chg="modGraphic">
          <ac:chgData name="Mendeck, Gavin F. (JSC-EG511)" userId="a1da8f4a-3fdc-4f45-8f83-739ed243bbdf" providerId="ADAL" clId="{70A6D620-087C-4431-8367-98513F6D5E2D}" dt="2023-09-01T12:36:59.466" v="13534" actId="20577"/>
          <ac:graphicFrameMkLst>
            <pc:docMk/>
            <pc:sldMk cId="1188610742" sldId="429"/>
            <ac:graphicFrameMk id="12" creationId="{040CAB24-4230-7C97-C8B7-D88503332082}"/>
          </ac:graphicFrameMkLst>
        </pc:graphicFrameChg>
      </pc:sldChg>
      <pc:sldChg chg="modSp del mod">
        <pc:chgData name="Mendeck, Gavin F. (JSC-EG511)" userId="a1da8f4a-3fdc-4f45-8f83-739ed243bbdf" providerId="ADAL" clId="{70A6D620-087C-4431-8367-98513F6D5E2D}" dt="2023-09-01T16:50:20.239" v="15764" actId="47"/>
        <pc:sldMkLst>
          <pc:docMk/>
          <pc:sldMk cId="2589442025" sldId="430"/>
        </pc:sldMkLst>
        <pc:spChg chg="mod">
          <ac:chgData name="Mendeck, Gavin F. (JSC-EG511)" userId="a1da8f4a-3fdc-4f45-8f83-739ed243bbdf" providerId="ADAL" clId="{70A6D620-087C-4431-8367-98513F6D5E2D}" dt="2023-08-31T15:42:42.705" v="11930" actId="20577"/>
          <ac:spMkLst>
            <pc:docMk/>
            <pc:sldMk cId="2589442025" sldId="430"/>
            <ac:spMk id="4" creationId="{10DF37DF-B682-D4AE-F546-A76F9E551F2A}"/>
          </ac:spMkLst>
        </pc:spChg>
      </pc:sldChg>
      <pc:sldChg chg="addSp delSp modSp mod">
        <pc:chgData name="Mendeck, Gavin F. (JSC-EG511)" userId="a1da8f4a-3fdc-4f45-8f83-739ed243bbdf" providerId="ADAL" clId="{70A6D620-087C-4431-8367-98513F6D5E2D}" dt="2023-09-01T13:03:00.270" v="13899" actId="6549"/>
        <pc:sldMkLst>
          <pc:docMk/>
          <pc:sldMk cId="3229605550" sldId="431"/>
        </pc:sldMkLst>
        <pc:spChg chg="del">
          <ac:chgData name="Mendeck, Gavin F. (JSC-EG511)" userId="a1da8f4a-3fdc-4f45-8f83-739ed243bbdf" providerId="ADAL" clId="{70A6D620-087C-4431-8367-98513F6D5E2D}" dt="2023-09-01T12:56:49.128" v="13662" actId="478"/>
          <ac:spMkLst>
            <pc:docMk/>
            <pc:sldMk cId="3229605550" sldId="431"/>
            <ac:spMk id="57" creationId="{8FE0E5A2-450C-49C4-C968-8E0BC89DD227}"/>
          </ac:spMkLst>
        </pc:spChg>
        <pc:spChg chg="mod">
          <ac:chgData name="Mendeck, Gavin F. (JSC-EG511)" userId="a1da8f4a-3fdc-4f45-8f83-739ed243bbdf" providerId="ADAL" clId="{70A6D620-087C-4431-8367-98513F6D5E2D}" dt="2023-08-30T21:41:48.053" v="46" actId="207"/>
          <ac:spMkLst>
            <pc:docMk/>
            <pc:sldMk cId="3229605550" sldId="431"/>
            <ac:spMk id="68" creationId="{04B7BD18-F9A0-1AAF-3AAF-F98650C24232}"/>
          </ac:spMkLst>
        </pc:spChg>
        <pc:spChg chg="mod">
          <ac:chgData name="Mendeck, Gavin F. (JSC-EG511)" userId="a1da8f4a-3fdc-4f45-8f83-739ed243bbdf" providerId="ADAL" clId="{70A6D620-087C-4431-8367-98513F6D5E2D}" dt="2023-08-30T21:41:48.053" v="46" actId="207"/>
          <ac:spMkLst>
            <pc:docMk/>
            <pc:sldMk cId="3229605550" sldId="431"/>
            <ac:spMk id="73" creationId="{503ADFC2-080F-59B1-AA23-26ADC0FA0748}"/>
          </ac:spMkLst>
        </pc:spChg>
        <pc:spChg chg="mod">
          <ac:chgData name="Mendeck, Gavin F. (JSC-EG511)" userId="a1da8f4a-3fdc-4f45-8f83-739ed243bbdf" providerId="ADAL" clId="{70A6D620-087C-4431-8367-98513F6D5E2D}" dt="2023-08-30T21:41:48.053" v="46" actId="207"/>
          <ac:spMkLst>
            <pc:docMk/>
            <pc:sldMk cId="3229605550" sldId="431"/>
            <ac:spMk id="95" creationId="{47CFFFF4-0E6B-B559-DFFC-86BAB7D9A0D6}"/>
          </ac:spMkLst>
        </pc:spChg>
        <pc:spChg chg="mod">
          <ac:chgData name="Mendeck, Gavin F. (JSC-EG511)" userId="a1da8f4a-3fdc-4f45-8f83-739ed243bbdf" providerId="ADAL" clId="{70A6D620-087C-4431-8367-98513F6D5E2D}" dt="2023-08-30T21:41:12.947" v="42" actId="207"/>
          <ac:spMkLst>
            <pc:docMk/>
            <pc:sldMk cId="3229605550" sldId="431"/>
            <ac:spMk id="102" creationId="{EDA7C76A-749C-24D1-160E-E38A9D9E5281}"/>
          </ac:spMkLst>
        </pc:spChg>
        <pc:spChg chg="mod">
          <ac:chgData name="Mendeck, Gavin F. (JSC-EG511)" userId="a1da8f4a-3fdc-4f45-8f83-739ed243bbdf" providerId="ADAL" clId="{70A6D620-087C-4431-8367-98513F6D5E2D}" dt="2023-08-30T21:41:31.349" v="43" actId="207"/>
          <ac:spMkLst>
            <pc:docMk/>
            <pc:sldMk cId="3229605550" sldId="431"/>
            <ac:spMk id="107" creationId="{F4ACE378-C7FE-C080-99DE-0DA9E42679A8}"/>
          </ac:spMkLst>
        </pc:spChg>
        <pc:spChg chg="mod">
          <ac:chgData name="Mendeck, Gavin F. (JSC-EG511)" userId="a1da8f4a-3fdc-4f45-8f83-739ed243bbdf" providerId="ADAL" clId="{70A6D620-087C-4431-8367-98513F6D5E2D}" dt="2023-08-30T21:41:31.349" v="43" actId="207"/>
          <ac:spMkLst>
            <pc:docMk/>
            <pc:sldMk cId="3229605550" sldId="431"/>
            <ac:spMk id="109" creationId="{197D8B25-E4EE-BB7E-2C3A-82E2413EF993}"/>
          </ac:spMkLst>
        </pc:spChg>
        <pc:spChg chg="mod">
          <ac:chgData name="Mendeck, Gavin F. (JSC-EG511)" userId="a1da8f4a-3fdc-4f45-8f83-739ed243bbdf" providerId="ADAL" clId="{70A6D620-087C-4431-8367-98513F6D5E2D}" dt="2023-09-01T12:39:32.714" v="13549" actId="114"/>
          <ac:spMkLst>
            <pc:docMk/>
            <pc:sldMk cId="3229605550" sldId="431"/>
            <ac:spMk id="156" creationId="{9608552A-C61E-6D81-5A84-5C84E8208FAD}"/>
          </ac:spMkLst>
        </pc:spChg>
        <pc:spChg chg="add del">
          <ac:chgData name="Mendeck, Gavin F. (JSC-EG511)" userId="a1da8f4a-3fdc-4f45-8f83-739ed243bbdf" providerId="ADAL" clId="{70A6D620-087C-4431-8367-98513F6D5E2D}" dt="2023-09-01T12:43:05.987" v="13626" actId="478"/>
          <ac:spMkLst>
            <pc:docMk/>
            <pc:sldMk cId="3229605550" sldId="431"/>
            <ac:spMk id="164" creationId="{D1E92EF4-8940-5BA8-0B98-BA79BF0FCAE6}"/>
          </ac:spMkLst>
        </pc:spChg>
        <pc:spChg chg="del">
          <ac:chgData name="Mendeck, Gavin F. (JSC-EG511)" userId="a1da8f4a-3fdc-4f45-8f83-739ed243bbdf" providerId="ADAL" clId="{70A6D620-087C-4431-8367-98513F6D5E2D}" dt="2023-09-01T12:40:25.117" v="13552" actId="478"/>
          <ac:spMkLst>
            <pc:docMk/>
            <pc:sldMk cId="3229605550" sldId="431"/>
            <ac:spMk id="165" creationId="{959A17D4-FC6A-5D20-8CA4-A131DC28A95B}"/>
          </ac:spMkLst>
        </pc:spChg>
        <pc:spChg chg="mod">
          <ac:chgData name="Mendeck, Gavin F. (JSC-EG511)" userId="a1da8f4a-3fdc-4f45-8f83-739ed243bbdf" providerId="ADAL" clId="{70A6D620-087C-4431-8367-98513F6D5E2D}" dt="2023-08-30T21:40:08.120" v="39" actId="1076"/>
          <ac:spMkLst>
            <pc:docMk/>
            <pc:sldMk cId="3229605550" sldId="431"/>
            <ac:spMk id="173" creationId="{C1FE8AB7-B9C7-9C11-871A-FC08CBDB9BBD}"/>
          </ac:spMkLst>
        </pc:spChg>
        <pc:spChg chg="mod">
          <ac:chgData name="Mendeck, Gavin F. (JSC-EG511)" userId="a1da8f4a-3fdc-4f45-8f83-739ed243bbdf" providerId="ADAL" clId="{70A6D620-087C-4431-8367-98513F6D5E2D}" dt="2023-08-30T21:39:44.484" v="37" actId="6549"/>
          <ac:spMkLst>
            <pc:docMk/>
            <pc:sldMk cId="3229605550" sldId="431"/>
            <ac:spMk id="178" creationId="{AA5CCB14-99BC-3633-546F-22CD0D240784}"/>
          </ac:spMkLst>
        </pc:spChg>
        <pc:spChg chg="mod">
          <ac:chgData name="Mendeck, Gavin F. (JSC-EG511)" userId="a1da8f4a-3fdc-4f45-8f83-739ed243bbdf" providerId="ADAL" clId="{70A6D620-087C-4431-8367-98513F6D5E2D}" dt="2023-09-01T12:40:16.720" v="13551"/>
          <ac:spMkLst>
            <pc:docMk/>
            <pc:sldMk cId="3229605550" sldId="431"/>
            <ac:spMk id="179" creationId="{36F2BBC7-B34B-C4BF-AC71-9872302B9EF3}"/>
          </ac:spMkLst>
        </pc:spChg>
        <pc:spChg chg="mod">
          <ac:chgData name="Mendeck, Gavin F. (JSC-EG511)" userId="a1da8f4a-3fdc-4f45-8f83-739ed243bbdf" providerId="ADAL" clId="{70A6D620-087C-4431-8367-98513F6D5E2D}" dt="2023-08-30T21:38:53.094" v="2" actId="1076"/>
          <ac:spMkLst>
            <pc:docMk/>
            <pc:sldMk cId="3229605550" sldId="431"/>
            <ac:spMk id="181" creationId="{EB1135FF-4EFC-F5CB-E3EC-92EE9E48ED43}"/>
          </ac:spMkLst>
        </pc:spChg>
        <pc:spChg chg="add del mod">
          <ac:chgData name="Mendeck, Gavin F. (JSC-EG511)" userId="a1da8f4a-3fdc-4f45-8f83-739ed243bbdf" providerId="ADAL" clId="{70A6D620-087C-4431-8367-98513F6D5E2D}" dt="2023-09-01T12:43:05.987" v="13626" actId="478"/>
          <ac:spMkLst>
            <pc:docMk/>
            <pc:sldMk cId="3229605550" sldId="431"/>
            <ac:spMk id="183" creationId="{61FC7BFE-41AB-2CAB-8F5C-0D964603EF89}"/>
          </ac:spMkLst>
        </pc:spChg>
        <pc:spChg chg="mod">
          <ac:chgData name="Mendeck, Gavin F. (JSC-EG511)" userId="a1da8f4a-3fdc-4f45-8f83-739ed243bbdf" providerId="ADAL" clId="{70A6D620-087C-4431-8367-98513F6D5E2D}" dt="2023-08-30T22:19:20.227" v="1610" actId="20577"/>
          <ac:spMkLst>
            <pc:docMk/>
            <pc:sldMk cId="3229605550" sldId="431"/>
            <ac:spMk id="184" creationId="{B7BAE83A-D4F0-0B2F-65DC-035BDCAB20A2}"/>
          </ac:spMkLst>
        </pc:spChg>
        <pc:spChg chg="mod">
          <ac:chgData name="Mendeck, Gavin F. (JSC-EG511)" userId="a1da8f4a-3fdc-4f45-8f83-739ed243bbdf" providerId="ADAL" clId="{70A6D620-087C-4431-8367-98513F6D5E2D}" dt="2023-08-30T21:40:04.028" v="38" actId="1076"/>
          <ac:spMkLst>
            <pc:docMk/>
            <pc:sldMk cId="3229605550" sldId="431"/>
            <ac:spMk id="185" creationId="{D6558D55-CA60-746E-222D-E173B104A35C}"/>
          </ac:spMkLst>
        </pc:spChg>
        <pc:spChg chg="mod">
          <ac:chgData name="Mendeck, Gavin F. (JSC-EG511)" userId="a1da8f4a-3fdc-4f45-8f83-739ed243bbdf" providerId="ADAL" clId="{70A6D620-087C-4431-8367-98513F6D5E2D}" dt="2023-08-30T21:40:27.700" v="41" actId="207"/>
          <ac:spMkLst>
            <pc:docMk/>
            <pc:sldMk cId="3229605550" sldId="431"/>
            <ac:spMk id="187" creationId="{D384C13E-7437-D408-1A9C-8D3E85FD4AAF}"/>
          </ac:spMkLst>
        </pc:spChg>
        <pc:spChg chg="mod">
          <ac:chgData name="Mendeck, Gavin F. (JSC-EG511)" userId="a1da8f4a-3fdc-4f45-8f83-739ed243bbdf" providerId="ADAL" clId="{70A6D620-087C-4431-8367-98513F6D5E2D}" dt="2023-09-01T13:03:00.270" v="13899" actId="6549"/>
          <ac:spMkLst>
            <pc:docMk/>
            <pc:sldMk cId="3229605550" sldId="431"/>
            <ac:spMk id="188" creationId="{982B69D3-1ACB-D265-38E0-5171D8828EF3}"/>
          </ac:spMkLst>
        </pc:spChg>
        <pc:spChg chg="mod">
          <ac:chgData name="Mendeck, Gavin F. (JSC-EG511)" userId="a1da8f4a-3fdc-4f45-8f83-739ed243bbdf" providerId="ADAL" clId="{70A6D620-087C-4431-8367-98513F6D5E2D}" dt="2023-08-30T22:19:08.619" v="1608" actId="20577"/>
          <ac:spMkLst>
            <pc:docMk/>
            <pc:sldMk cId="3229605550" sldId="431"/>
            <ac:spMk id="191" creationId="{F773DE87-0DAC-4326-EB47-CEB5B72A150E}"/>
          </ac:spMkLst>
        </pc:spChg>
        <pc:spChg chg="del">
          <ac:chgData name="Mendeck, Gavin F. (JSC-EG511)" userId="a1da8f4a-3fdc-4f45-8f83-739ed243bbdf" providerId="ADAL" clId="{70A6D620-087C-4431-8367-98513F6D5E2D}" dt="2023-08-30T21:41:34.408" v="44" actId="478"/>
          <ac:spMkLst>
            <pc:docMk/>
            <pc:sldMk cId="3229605550" sldId="431"/>
            <ac:spMk id="196" creationId="{10D80521-2C4A-E8AA-6E48-E57CE7983FA8}"/>
          </ac:spMkLst>
        </pc:spChg>
        <pc:spChg chg="mod">
          <ac:chgData name="Mendeck, Gavin F. (JSC-EG511)" userId="a1da8f4a-3fdc-4f45-8f83-739ed243bbdf" providerId="ADAL" clId="{70A6D620-087C-4431-8367-98513F6D5E2D}" dt="2023-08-30T21:40:27.700" v="41" actId="207"/>
          <ac:spMkLst>
            <pc:docMk/>
            <pc:sldMk cId="3229605550" sldId="431"/>
            <ac:spMk id="198" creationId="{DB1E84CE-CD67-B6A7-6B3A-DE6024923A30}"/>
          </ac:spMkLst>
        </pc:spChg>
        <pc:spChg chg="mod">
          <ac:chgData name="Mendeck, Gavin F. (JSC-EG511)" userId="a1da8f4a-3fdc-4f45-8f83-739ed243bbdf" providerId="ADAL" clId="{70A6D620-087C-4431-8367-98513F6D5E2D}" dt="2023-08-31T12:45:36.367" v="9513" actId="1037"/>
          <ac:spMkLst>
            <pc:docMk/>
            <pc:sldMk cId="3229605550" sldId="431"/>
            <ac:spMk id="203" creationId="{C92D5BD9-77B1-6024-9E68-9294D4F31AE7}"/>
          </ac:spMkLst>
        </pc:spChg>
        <pc:spChg chg="mod">
          <ac:chgData name="Mendeck, Gavin F. (JSC-EG511)" userId="a1da8f4a-3fdc-4f45-8f83-739ed243bbdf" providerId="ADAL" clId="{70A6D620-087C-4431-8367-98513F6D5E2D}" dt="2023-08-31T12:45:36.367" v="9513" actId="1037"/>
          <ac:spMkLst>
            <pc:docMk/>
            <pc:sldMk cId="3229605550" sldId="431"/>
            <ac:spMk id="216" creationId="{1605BD9F-C824-BDDF-5FCD-808A444469F1}"/>
          </ac:spMkLst>
        </pc:spChg>
        <pc:cxnChg chg="del">
          <ac:chgData name="Mendeck, Gavin F. (JSC-EG511)" userId="a1da8f4a-3fdc-4f45-8f83-739ed243bbdf" providerId="ADAL" clId="{70A6D620-087C-4431-8367-98513F6D5E2D}" dt="2023-09-01T12:40:25.117" v="13552" actId="478"/>
          <ac:cxnSpMkLst>
            <pc:docMk/>
            <pc:sldMk cId="3229605550" sldId="431"/>
            <ac:cxnSpMk id="166" creationId="{85A65FDE-3057-C9B0-5565-D1B5E8DA7B84}"/>
          </ac:cxnSpMkLst>
        </pc:cxnChg>
        <pc:cxnChg chg="mod">
          <ac:chgData name="Mendeck, Gavin F. (JSC-EG511)" userId="a1da8f4a-3fdc-4f45-8f83-739ed243bbdf" providerId="ADAL" clId="{70A6D620-087C-4431-8367-98513F6D5E2D}" dt="2023-08-30T21:40:08.120" v="39" actId="1076"/>
          <ac:cxnSpMkLst>
            <pc:docMk/>
            <pc:sldMk cId="3229605550" sldId="431"/>
            <ac:cxnSpMk id="174" creationId="{023FB1BB-F6CC-2C72-4081-6FBFC18902B1}"/>
          </ac:cxnSpMkLst>
        </pc:cxnChg>
        <pc:cxnChg chg="mod">
          <ac:chgData name="Mendeck, Gavin F. (JSC-EG511)" userId="a1da8f4a-3fdc-4f45-8f83-739ed243bbdf" providerId="ADAL" clId="{70A6D620-087C-4431-8367-98513F6D5E2D}" dt="2023-08-30T21:42:05.402" v="48" actId="14100"/>
          <ac:cxnSpMkLst>
            <pc:docMk/>
            <pc:sldMk cId="3229605550" sldId="431"/>
            <ac:cxnSpMk id="190" creationId="{43222731-5F44-C648-53D0-BEB36ED8620C}"/>
          </ac:cxnSpMkLst>
        </pc:cxnChg>
        <pc:cxnChg chg="mod">
          <ac:chgData name="Mendeck, Gavin F. (JSC-EG511)" userId="a1da8f4a-3fdc-4f45-8f83-739ed243bbdf" providerId="ADAL" clId="{70A6D620-087C-4431-8367-98513F6D5E2D}" dt="2023-08-30T21:42:15.091" v="49" actId="14100"/>
          <ac:cxnSpMkLst>
            <pc:docMk/>
            <pc:sldMk cId="3229605550" sldId="431"/>
            <ac:cxnSpMk id="199" creationId="{AEF76F00-3E53-8736-85BE-98B4AF599FA6}"/>
          </ac:cxnSpMkLst>
        </pc:cxnChg>
        <pc:cxnChg chg="mod">
          <ac:chgData name="Mendeck, Gavin F. (JSC-EG511)" userId="a1da8f4a-3fdc-4f45-8f83-739ed243bbdf" providerId="ADAL" clId="{70A6D620-087C-4431-8367-98513F6D5E2D}" dt="2023-08-31T12:45:36.367" v="9513" actId="1037"/>
          <ac:cxnSpMkLst>
            <pc:docMk/>
            <pc:sldMk cId="3229605550" sldId="431"/>
            <ac:cxnSpMk id="210" creationId="{EF1F63C2-797A-D497-4D2A-1B603B9C393A}"/>
          </ac:cxnSpMkLst>
        </pc:cxnChg>
      </pc:sldChg>
      <pc:sldChg chg="addSp delSp modSp mod">
        <pc:chgData name="Mendeck, Gavin F. (JSC-EG511)" userId="a1da8f4a-3fdc-4f45-8f83-739ed243bbdf" providerId="ADAL" clId="{70A6D620-087C-4431-8367-98513F6D5E2D}" dt="2023-09-01T12:47:01.145" v="13660" actId="478"/>
        <pc:sldMkLst>
          <pc:docMk/>
          <pc:sldMk cId="479019411" sldId="739"/>
        </pc:sldMkLst>
        <pc:spChg chg="mod">
          <ac:chgData name="Mendeck, Gavin F. (JSC-EG511)" userId="a1da8f4a-3fdc-4f45-8f83-739ed243bbdf" providerId="ADAL" clId="{70A6D620-087C-4431-8367-98513F6D5E2D}" dt="2023-08-31T12:46:21.193" v="9518" actId="20577"/>
          <ac:spMkLst>
            <pc:docMk/>
            <pc:sldMk cId="479019411" sldId="739"/>
            <ac:spMk id="2" creationId="{00000000-0000-0000-0000-000000000000}"/>
          </ac:spMkLst>
        </pc:spChg>
        <pc:spChg chg="mod">
          <ac:chgData name="Mendeck, Gavin F. (JSC-EG511)" userId="a1da8f4a-3fdc-4f45-8f83-739ed243bbdf" providerId="ADAL" clId="{70A6D620-087C-4431-8367-98513F6D5E2D}" dt="2023-08-31T14:06:47.636" v="10156" actId="1076"/>
          <ac:spMkLst>
            <pc:docMk/>
            <pc:sldMk cId="479019411" sldId="739"/>
            <ac:spMk id="4" creationId="{62E7D3A2-3629-41DF-AC8E-BD0FED23CF9C}"/>
          </ac:spMkLst>
        </pc:spChg>
        <pc:spChg chg="mod">
          <ac:chgData name="Mendeck, Gavin F. (JSC-EG511)" userId="a1da8f4a-3fdc-4f45-8f83-739ed243bbdf" providerId="ADAL" clId="{70A6D620-087C-4431-8367-98513F6D5E2D}" dt="2023-08-31T15:05:00.882" v="10582" actId="20577"/>
          <ac:spMkLst>
            <pc:docMk/>
            <pc:sldMk cId="479019411" sldId="739"/>
            <ac:spMk id="11" creationId="{5713539D-620A-46D6-9B9E-23FCD213AB66}"/>
          </ac:spMkLst>
        </pc:spChg>
        <pc:spChg chg="mod topLvl">
          <ac:chgData name="Mendeck, Gavin F. (JSC-EG511)" userId="a1da8f4a-3fdc-4f45-8f83-739ed243bbdf" providerId="ADAL" clId="{70A6D620-087C-4431-8367-98513F6D5E2D}" dt="2023-08-31T15:08:05.417" v="10625" actId="164"/>
          <ac:spMkLst>
            <pc:docMk/>
            <pc:sldMk cId="479019411" sldId="739"/>
            <ac:spMk id="13" creationId="{B461DE76-FC93-6A12-BB05-F457EC24D6B9}"/>
          </ac:spMkLst>
        </pc:spChg>
        <pc:spChg chg="add mod">
          <ac:chgData name="Mendeck, Gavin F. (JSC-EG511)" userId="a1da8f4a-3fdc-4f45-8f83-739ed243bbdf" providerId="ADAL" clId="{70A6D620-087C-4431-8367-98513F6D5E2D}" dt="2023-08-31T13:35:40.943" v="9735" actId="1076"/>
          <ac:spMkLst>
            <pc:docMk/>
            <pc:sldMk cId="479019411" sldId="739"/>
            <ac:spMk id="14" creationId="{E7E1AD86-9195-EB47-D20A-D61E705F41F8}"/>
          </ac:spMkLst>
        </pc:spChg>
        <pc:spChg chg="mod topLvl">
          <ac:chgData name="Mendeck, Gavin F. (JSC-EG511)" userId="a1da8f4a-3fdc-4f45-8f83-739ed243bbdf" providerId="ADAL" clId="{70A6D620-087C-4431-8367-98513F6D5E2D}" dt="2023-08-31T15:08:05.417" v="10625" actId="164"/>
          <ac:spMkLst>
            <pc:docMk/>
            <pc:sldMk cId="479019411" sldId="739"/>
            <ac:spMk id="16" creationId="{A767768D-2CF6-3C87-CCBC-09D37F95AAFB}"/>
          </ac:spMkLst>
        </pc:spChg>
        <pc:spChg chg="add mod ord">
          <ac:chgData name="Mendeck, Gavin F. (JSC-EG511)" userId="a1da8f4a-3fdc-4f45-8f83-739ed243bbdf" providerId="ADAL" clId="{70A6D620-087C-4431-8367-98513F6D5E2D}" dt="2023-08-31T14:57:19.359" v="10451" actId="1038"/>
          <ac:spMkLst>
            <pc:docMk/>
            <pc:sldMk cId="479019411" sldId="739"/>
            <ac:spMk id="17" creationId="{89A3362F-AA7E-E11D-38A5-9FE01CEEDAF9}"/>
          </ac:spMkLst>
        </pc:spChg>
        <pc:spChg chg="add del mod">
          <ac:chgData name="Mendeck, Gavin F. (JSC-EG511)" userId="a1da8f4a-3fdc-4f45-8f83-739ed243bbdf" providerId="ADAL" clId="{70A6D620-087C-4431-8367-98513F6D5E2D}" dt="2023-08-31T13:50:04.769" v="9915" actId="478"/>
          <ac:spMkLst>
            <pc:docMk/>
            <pc:sldMk cId="479019411" sldId="739"/>
            <ac:spMk id="18" creationId="{54550D4E-E61F-30A7-BA37-4B8F4AA58845}"/>
          </ac:spMkLst>
        </pc:spChg>
        <pc:spChg chg="add del mod">
          <ac:chgData name="Mendeck, Gavin F. (JSC-EG511)" userId="a1da8f4a-3fdc-4f45-8f83-739ed243bbdf" providerId="ADAL" clId="{70A6D620-087C-4431-8367-98513F6D5E2D}" dt="2023-08-31T13:46:04.945" v="9882" actId="478"/>
          <ac:spMkLst>
            <pc:docMk/>
            <pc:sldMk cId="479019411" sldId="739"/>
            <ac:spMk id="20" creationId="{C9D827A7-C614-53C0-13C5-D9C66A31B5B2}"/>
          </ac:spMkLst>
        </pc:spChg>
        <pc:spChg chg="add mod ord">
          <ac:chgData name="Mendeck, Gavin F. (JSC-EG511)" userId="a1da8f4a-3fdc-4f45-8f83-739ed243bbdf" providerId="ADAL" clId="{70A6D620-087C-4431-8367-98513F6D5E2D}" dt="2023-08-31T14:37:12.025" v="10249" actId="166"/>
          <ac:spMkLst>
            <pc:docMk/>
            <pc:sldMk cId="479019411" sldId="739"/>
            <ac:spMk id="25" creationId="{D2FA4DA7-451D-9D55-AD94-715014D9ABD8}"/>
          </ac:spMkLst>
        </pc:spChg>
        <pc:spChg chg="add mod ord">
          <ac:chgData name="Mendeck, Gavin F. (JSC-EG511)" userId="a1da8f4a-3fdc-4f45-8f83-739ed243bbdf" providerId="ADAL" clId="{70A6D620-087C-4431-8367-98513F6D5E2D}" dt="2023-08-31T14:37:38.742" v="10251" actId="166"/>
          <ac:spMkLst>
            <pc:docMk/>
            <pc:sldMk cId="479019411" sldId="739"/>
            <ac:spMk id="26" creationId="{19113367-D287-8ADC-EEC4-FD24667C6477}"/>
          </ac:spMkLst>
        </pc:spChg>
        <pc:spChg chg="add mod ord">
          <ac:chgData name="Mendeck, Gavin F. (JSC-EG511)" userId="a1da8f4a-3fdc-4f45-8f83-739ed243bbdf" providerId="ADAL" clId="{70A6D620-087C-4431-8367-98513F6D5E2D}" dt="2023-09-01T12:46:31.227" v="13654" actId="1035"/>
          <ac:spMkLst>
            <pc:docMk/>
            <pc:sldMk cId="479019411" sldId="739"/>
            <ac:spMk id="27" creationId="{8EACDABA-5F35-9376-0C71-F7B0270BFED5}"/>
          </ac:spMkLst>
        </pc:spChg>
        <pc:spChg chg="add mod ord">
          <ac:chgData name="Mendeck, Gavin F. (JSC-EG511)" userId="a1da8f4a-3fdc-4f45-8f83-739ed243bbdf" providerId="ADAL" clId="{70A6D620-087C-4431-8367-98513F6D5E2D}" dt="2023-09-01T12:46:31.227" v="13654" actId="1035"/>
          <ac:spMkLst>
            <pc:docMk/>
            <pc:sldMk cId="479019411" sldId="739"/>
            <ac:spMk id="28" creationId="{67AF90DC-8A79-A269-E8A6-60337C8D9B57}"/>
          </ac:spMkLst>
        </pc:spChg>
        <pc:spChg chg="add mod ord">
          <ac:chgData name="Mendeck, Gavin F. (JSC-EG511)" userId="a1da8f4a-3fdc-4f45-8f83-739ed243bbdf" providerId="ADAL" clId="{70A6D620-087C-4431-8367-98513F6D5E2D}" dt="2023-08-31T14:57:29.584" v="10465" actId="1038"/>
          <ac:spMkLst>
            <pc:docMk/>
            <pc:sldMk cId="479019411" sldId="739"/>
            <ac:spMk id="29" creationId="{36957CEC-8493-D0B6-0564-92D067176167}"/>
          </ac:spMkLst>
        </pc:spChg>
        <pc:spChg chg="add mod">
          <ac:chgData name="Mendeck, Gavin F. (JSC-EG511)" userId="a1da8f4a-3fdc-4f45-8f83-739ed243bbdf" providerId="ADAL" clId="{70A6D620-087C-4431-8367-98513F6D5E2D}" dt="2023-09-01T12:42:58.573" v="13617" actId="1036"/>
          <ac:spMkLst>
            <pc:docMk/>
            <pc:sldMk cId="479019411" sldId="739"/>
            <ac:spMk id="30" creationId="{18EF64B9-6AE3-F0E6-CC43-B66442783AB4}"/>
          </ac:spMkLst>
        </pc:spChg>
        <pc:spChg chg="add mod ord">
          <ac:chgData name="Mendeck, Gavin F. (JSC-EG511)" userId="a1da8f4a-3fdc-4f45-8f83-739ed243bbdf" providerId="ADAL" clId="{70A6D620-087C-4431-8367-98513F6D5E2D}" dt="2023-09-01T12:42:58.573" v="13617" actId="1036"/>
          <ac:spMkLst>
            <pc:docMk/>
            <pc:sldMk cId="479019411" sldId="739"/>
            <ac:spMk id="31" creationId="{DA5820B7-BBB2-4A9A-3EDE-5304F301D21C}"/>
          </ac:spMkLst>
        </pc:spChg>
        <pc:spChg chg="add mod">
          <ac:chgData name="Mendeck, Gavin F. (JSC-EG511)" userId="a1da8f4a-3fdc-4f45-8f83-739ed243bbdf" providerId="ADAL" clId="{70A6D620-087C-4431-8367-98513F6D5E2D}" dt="2023-08-31T14:58:22.881" v="10516" actId="1036"/>
          <ac:spMkLst>
            <pc:docMk/>
            <pc:sldMk cId="479019411" sldId="739"/>
            <ac:spMk id="32" creationId="{C938C2E6-2253-41B7-F170-316A17DABAF5}"/>
          </ac:spMkLst>
        </pc:spChg>
        <pc:spChg chg="add del mod">
          <ac:chgData name="Mendeck, Gavin F. (JSC-EG511)" userId="a1da8f4a-3fdc-4f45-8f83-739ed243bbdf" providerId="ADAL" clId="{70A6D620-087C-4431-8367-98513F6D5E2D}" dt="2023-08-31T14:39:15.754" v="10258" actId="478"/>
          <ac:spMkLst>
            <pc:docMk/>
            <pc:sldMk cId="479019411" sldId="739"/>
            <ac:spMk id="33" creationId="{4FB19110-A136-51DE-0C10-22911A88A815}"/>
          </ac:spMkLst>
        </pc:spChg>
        <pc:spChg chg="add mod">
          <ac:chgData name="Mendeck, Gavin F. (JSC-EG511)" userId="a1da8f4a-3fdc-4f45-8f83-739ed243bbdf" providerId="ADAL" clId="{70A6D620-087C-4431-8367-98513F6D5E2D}" dt="2023-08-31T13:58:56.652" v="9986" actId="1076"/>
          <ac:spMkLst>
            <pc:docMk/>
            <pc:sldMk cId="479019411" sldId="739"/>
            <ac:spMk id="48" creationId="{5B253781-117F-57E9-3C55-CA5BF087996E}"/>
          </ac:spMkLst>
        </pc:spChg>
        <pc:spChg chg="add mod">
          <ac:chgData name="Mendeck, Gavin F. (JSC-EG511)" userId="a1da8f4a-3fdc-4f45-8f83-739ed243bbdf" providerId="ADAL" clId="{70A6D620-087C-4431-8367-98513F6D5E2D}" dt="2023-08-31T14:04:59.995" v="10131" actId="1076"/>
          <ac:spMkLst>
            <pc:docMk/>
            <pc:sldMk cId="479019411" sldId="739"/>
            <ac:spMk id="49" creationId="{F86790A3-CEEE-1C51-4012-CCDD99621E80}"/>
          </ac:spMkLst>
        </pc:spChg>
        <pc:spChg chg="add mod ord">
          <ac:chgData name="Mendeck, Gavin F. (JSC-EG511)" userId="a1da8f4a-3fdc-4f45-8f83-739ed243bbdf" providerId="ADAL" clId="{70A6D620-087C-4431-8367-98513F6D5E2D}" dt="2023-08-31T18:12:41.608" v="12023" actId="166"/>
          <ac:spMkLst>
            <pc:docMk/>
            <pc:sldMk cId="479019411" sldId="739"/>
            <ac:spMk id="53" creationId="{B1716171-7D02-A9A0-4E45-45598828EC91}"/>
          </ac:spMkLst>
        </pc:spChg>
        <pc:spChg chg="add mod">
          <ac:chgData name="Mendeck, Gavin F. (JSC-EG511)" userId="a1da8f4a-3fdc-4f45-8f83-739ed243bbdf" providerId="ADAL" clId="{70A6D620-087C-4431-8367-98513F6D5E2D}" dt="2023-08-31T14:44:24.811" v="10283" actId="1035"/>
          <ac:spMkLst>
            <pc:docMk/>
            <pc:sldMk cId="479019411" sldId="739"/>
            <ac:spMk id="54" creationId="{7AF93D90-F2F5-B456-6003-254E339F4E3B}"/>
          </ac:spMkLst>
        </pc:spChg>
        <pc:spChg chg="del mod">
          <ac:chgData name="Mendeck, Gavin F. (JSC-EG511)" userId="a1da8f4a-3fdc-4f45-8f83-739ed243bbdf" providerId="ADAL" clId="{70A6D620-087C-4431-8367-98513F6D5E2D}" dt="2023-08-31T13:45:02.531" v="9851" actId="478"/>
          <ac:spMkLst>
            <pc:docMk/>
            <pc:sldMk cId="479019411" sldId="739"/>
            <ac:spMk id="57" creationId="{B13A8223-01A9-4914-914C-046C778F3279}"/>
          </ac:spMkLst>
        </pc:spChg>
        <pc:spChg chg="del mod">
          <ac:chgData name="Mendeck, Gavin F. (JSC-EG511)" userId="a1da8f4a-3fdc-4f45-8f83-739ed243bbdf" providerId="ADAL" clId="{70A6D620-087C-4431-8367-98513F6D5E2D}" dt="2023-08-31T15:17:41.763" v="10740" actId="478"/>
          <ac:spMkLst>
            <pc:docMk/>
            <pc:sldMk cId="479019411" sldId="739"/>
            <ac:spMk id="58" creationId="{57C5D863-5104-4ABA-8F02-7C5137287BF6}"/>
          </ac:spMkLst>
        </pc:spChg>
        <pc:spChg chg="mod">
          <ac:chgData name="Mendeck, Gavin F. (JSC-EG511)" userId="a1da8f4a-3fdc-4f45-8f83-739ed243bbdf" providerId="ADAL" clId="{70A6D620-087C-4431-8367-98513F6D5E2D}" dt="2023-08-31T15:09:01.937" v="10636" actId="1076"/>
          <ac:spMkLst>
            <pc:docMk/>
            <pc:sldMk cId="479019411" sldId="739"/>
            <ac:spMk id="59" creationId="{8F1F5F40-2266-42AF-ADB7-F7CD321905F6}"/>
          </ac:spMkLst>
        </pc:spChg>
        <pc:spChg chg="mod">
          <ac:chgData name="Mendeck, Gavin F. (JSC-EG511)" userId="a1da8f4a-3fdc-4f45-8f83-739ed243bbdf" providerId="ADAL" clId="{70A6D620-087C-4431-8367-98513F6D5E2D}" dt="2023-08-31T15:08:52.161" v="10630" actId="14100"/>
          <ac:spMkLst>
            <pc:docMk/>
            <pc:sldMk cId="479019411" sldId="739"/>
            <ac:spMk id="60" creationId="{56282B41-86CA-4A2F-901F-44AD8D81BD56}"/>
          </ac:spMkLst>
        </pc:spChg>
        <pc:spChg chg="del mod">
          <ac:chgData name="Mendeck, Gavin F. (JSC-EG511)" userId="a1da8f4a-3fdc-4f45-8f83-739ed243bbdf" providerId="ADAL" clId="{70A6D620-087C-4431-8367-98513F6D5E2D}" dt="2023-08-31T13:38:26.096" v="9767" actId="478"/>
          <ac:spMkLst>
            <pc:docMk/>
            <pc:sldMk cId="479019411" sldId="739"/>
            <ac:spMk id="61" creationId="{135E6945-77B9-4E60-880F-848F38A1EAA7}"/>
          </ac:spMkLst>
        </pc:spChg>
        <pc:spChg chg="mod">
          <ac:chgData name="Mendeck, Gavin F. (JSC-EG511)" userId="a1da8f4a-3fdc-4f45-8f83-739ed243bbdf" providerId="ADAL" clId="{70A6D620-087C-4431-8367-98513F6D5E2D}" dt="2023-08-31T14:58:22.881" v="10516" actId="1036"/>
          <ac:spMkLst>
            <pc:docMk/>
            <pc:sldMk cId="479019411" sldId="739"/>
            <ac:spMk id="62" creationId="{FBF16AF1-08F1-406E-9176-CCF0E4B3B3FD}"/>
          </ac:spMkLst>
        </pc:spChg>
        <pc:spChg chg="mod">
          <ac:chgData name="Mendeck, Gavin F. (JSC-EG511)" userId="a1da8f4a-3fdc-4f45-8f83-739ed243bbdf" providerId="ADAL" clId="{70A6D620-087C-4431-8367-98513F6D5E2D}" dt="2023-08-31T14:57:29.584" v="10465" actId="1038"/>
          <ac:spMkLst>
            <pc:docMk/>
            <pc:sldMk cId="479019411" sldId="739"/>
            <ac:spMk id="63" creationId="{EC8C889D-0882-4679-AF98-3D08D66C4CBF}"/>
          </ac:spMkLst>
        </pc:spChg>
        <pc:spChg chg="add mod ord">
          <ac:chgData name="Mendeck, Gavin F. (JSC-EG511)" userId="a1da8f4a-3fdc-4f45-8f83-739ed243bbdf" providerId="ADAL" clId="{70A6D620-087C-4431-8367-98513F6D5E2D}" dt="2023-08-31T14:37:19.254" v="10250" actId="166"/>
          <ac:spMkLst>
            <pc:docMk/>
            <pc:sldMk cId="479019411" sldId="739"/>
            <ac:spMk id="67" creationId="{463FC52D-1DC3-448F-24BB-D571BDB21B4F}"/>
          </ac:spMkLst>
        </pc:spChg>
        <pc:spChg chg="del mod">
          <ac:chgData name="Mendeck, Gavin F. (JSC-EG511)" userId="a1da8f4a-3fdc-4f45-8f83-739ed243bbdf" providerId="ADAL" clId="{70A6D620-087C-4431-8367-98513F6D5E2D}" dt="2023-08-31T13:45:20.034" v="9854" actId="478"/>
          <ac:spMkLst>
            <pc:docMk/>
            <pc:sldMk cId="479019411" sldId="739"/>
            <ac:spMk id="77" creationId="{3C1689A3-D2E2-402F-AA3F-B4DD26BAF2A9}"/>
          </ac:spMkLst>
        </pc:spChg>
        <pc:spChg chg="del">
          <ac:chgData name="Mendeck, Gavin F. (JSC-EG511)" userId="a1da8f4a-3fdc-4f45-8f83-739ed243bbdf" providerId="ADAL" clId="{70A6D620-087C-4431-8367-98513F6D5E2D}" dt="2023-08-31T13:46:27.408" v="9886" actId="478"/>
          <ac:spMkLst>
            <pc:docMk/>
            <pc:sldMk cId="479019411" sldId="739"/>
            <ac:spMk id="78" creationId="{2D57C4E0-73FE-46B2-AD34-76589CE79508}"/>
          </ac:spMkLst>
        </pc:spChg>
        <pc:spChg chg="del">
          <ac:chgData name="Mendeck, Gavin F. (JSC-EG511)" userId="a1da8f4a-3fdc-4f45-8f83-739ed243bbdf" providerId="ADAL" clId="{70A6D620-087C-4431-8367-98513F6D5E2D}" dt="2023-08-31T13:58:17.106" v="9980" actId="478"/>
          <ac:spMkLst>
            <pc:docMk/>
            <pc:sldMk cId="479019411" sldId="739"/>
            <ac:spMk id="79" creationId="{2A818D46-0CCD-4CAD-B554-3489CBABC9C1}"/>
          </ac:spMkLst>
        </pc:spChg>
        <pc:spChg chg="mod">
          <ac:chgData name="Mendeck, Gavin F. (JSC-EG511)" userId="a1da8f4a-3fdc-4f45-8f83-739ed243bbdf" providerId="ADAL" clId="{70A6D620-087C-4431-8367-98513F6D5E2D}" dt="2023-09-01T12:45:57.079" v="13651" actId="14100"/>
          <ac:spMkLst>
            <pc:docMk/>
            <pc:sldMk cId="479019411" sldId="739"/>
            <ac:spMk id="80" creationId="{C3312EE0-F0E4-4398-B049-4768B40CAE85}"/>
          </ac:spMkLst>
        </pc:spChg>
        <pc:spChg chg="add mod">
          <ac:chgData name="Mendeck, Gavin F. (JSC-EG511)" userId="a1da8f4a-3fdc-4f45-8f83-739ed243bbdf" providerId="ADAL" clId="{70A6D620-087C-4431-8367-98513F6D5E2D}" dt="2023-08-31T14:34:09.793" v="10237" actId="1076"/>
          <ac:spMkLst>
            <pc:docMk/>
            <pc:sldMk cId="479019411" sldId="739"/>
            <ac:spMk id="81" creationId="{2D76AED9-F290-EF9C-3B66-5CD46ABF4C7C}"/>
          </ac:spMkLst>
        </pc:spChg>
        <pc:spChg chg="del">
          <ac:chgData name="Mendeck, Gavin F. (JSC-EG511)" userId="a1da8f4a-3fdc-4f45-8f83-739ed243bbdf" providerId="ADAL" clId="{70A6D620-087C-4431-8367-98513F6D5E2D}" dt="2023-08-31T14:39:14.634" v="10257" actId="478"/>
          <ac:spMkLst>
            <pc:docMk/>
            <pc:sldMk cId="479019411" sldId="739"/>
            <ac:spMk id="84" creationId="{18344271-67E7-47D3-9BAF-59ADF6A276C8}"/>
          </ac:spMkLst>
        </pc:spChg>
        <pc:spChg chg="mod">
          <ac:chgData name="Mendeck, Gavin F. (JSC-EG511)" userId="a1da8f4a-3fdc-4f45-8f83-739ed243bbdf" providerId="ADAL" clId="{70A6D620-087C-4431-8367-98513F6D5E2D}" dt="2023-08-31T14:44:24.811" v="10283" actId="1035"/>
          <ac:spMkLst>
            <pc:docMk/>
            <pc:sldMk cId="479019411" sldId="739"/>
            <ac:spMk id="85" creationId="{B8DA4577-7274-4B57-AF5B-BFC4A93E376B}"/>
          </ac:spMkLst>
        </pc:spChg>
        <pc:spChg chg="mod">
          <ac:chgData name="Mendeck, Gavin F. (JSC-EG511)" userId="a1da8f4a-3fdc-4f45-8f83-739ed243bbdf" providerId="ADAL" clId="{70A6D620-087C-4431-8367-98513F6D5E2D}" dt="2023-08-31T13:58:59.131" v="9987" actId="1076"/>
          <ac:spMkLst>
            <pc:docMk/>
            <pc:sldMk cId="479019411" sldId="739"/>
            <ac:spMk id="88" creationId="{51B5BB31-44AA-4BC6-82A8-94B3E45C97D4}"/>
          </ac:spMkLst>
        </pc:spChg>
        <pc:spChg chg="mod">
          <ac:chgData name="Mendeck, Gavin F. (JSC-EG511)" userId="a1da8f4a-3fdc-4f45-8f83-739ed243bbdf" providerId="ADAL" clId="{70A6D620-087C-4431-8367-98513F6D5E2D}" dt="2023-08-31T14:57:36.950" v="10467" actId="1076"/>
          <ac:spMkLst>
            <pc:docMk/>
            <pc:sldMk cId="479019411" sldId="739"/>
            <ac:spMk id="92" creationId="{24CABDC7-4261-422C-9F49-C7B144F34515}"/>
          </ac:spMkLst>
        </pc:spChg>
        <pc:spChg chg="del mod">
          <ac:chgData name="Mendeck, Gavin F. (JSC-EG511)" userId="a1da8f4a-3fdc-4f45-8f83-739ed243bbdf" providerId="ADAL" clId="{70A6D620-087C-4431-8367-98513F6D5E2D}" dt="2023-08-31T13:45:25.842" v="9857" actId="478"/>
          <ac:spMkLst>
            <pc:docMk/>
            <pc:sldMk cId="479019411" sldId="739"/>
            <ac:spMk id="95" creationId="{C66259A9-D473-45B0-BABB-E0171F123AE6}"/>
          </ac:spMkLst>
        </pc:spChg>
        <pc:spChg chg="del">
          <ac:chgData name="Mendeck, Gavin F. (JSC-EG511)" userId="a1da8f4a-3fdc-4f45-8f83-739ed243bbdf" providerId="ADAL" clId="{70A6D620-087C-4431-8367-98513F6D5E2D}" dt="2023-08-31T14:04:23.459" v="10100" actId="478"/>
          <ac:spMkLst>
            <pc:docMk/>
            <pc:sldMk cId="479019411" sldId="739"/>
            <ac:spMk id="98" creationId="{B6063457-6323-47E5-B31B-25017B892264}"/>
          </ac:spMkLst>
        </pc:spChg>
        <pc:spChg chg="del mod">
          <ac:chgData name="Mendeck, Gavin F. (JSC-EG511)" userId="a1da8f4a-3fdc-4f45-8f83-739ed243bbdf" providerId="ADAL" clId="{70A6D620-087C-4431-8367-98513F6D5E2D}" dt="2023-08-31T13:49:48.756" v="9910" actId="478"/>
          <ac:spMkLst>
            <pc:docMk/>
            <pc:sldMk cId="479019411" sldId="739"/>
            <ac:spMk id="100" creationId="{F988EF44-66B7-4222-8ABB-40285A279FA8}"/>
          </ac:spMkLst>
        </pc:spChg>
        <pc:spChg chg="mod">
          <ac:chgData name="Mendeck, Gavin F. (JSC-EG511)" userId="a1da8f4a-3fdc-4f45-8f83-739ed243bbdf" providerId="ADAL" clId="{70A6D620-087C-4431-8367-98513F6D5E2D}" dt="2023-08-31T14:57:19.359" v="10451" actId="1038"/>
          <ac:spMkLst>
            <pc:docMk/>
            <pc:sldMk cId="479019411" sldId="739"/>
            <ac:spMk id="101" creationId="{69E23012-D06E-4F96-A5C5-380D59608052}"/>
          </ac:spMkLst>
        </pc:spChg>
        <pc:spChg chg="del mod">
          <ac:chgData name="Mendeck, Gavin F. (JSC-EG511)" userId="a1da8f4a-3fdc-4f45-8f83-739ed243bbdf" providerId="ADAL" clId="{70A6D620-087C-4431-8367-98513F6D5E2D}" dt="2023-08-31T13:35:30.674" v="9731" actId="478"/>
          <ac:spMkLst>
            <pc:docMk/>
            <pc:sldMk cId="479019411" sldId="739"/>
            <ac:spMk id="104" creationId="{BF8741B0-4040-445C-A815-DC8D0198A2BE}"/>
          </ac:spMkLst>
        </pc:spChg>
        <pc:spChg chg="del mod">
          <ac:chgData name="Mendeck, Gavin F. (JSC-EG511)" userId="a1da8f4a-3fdc-4f45-8f83-739ed243bbdf" providerId="ADAL" clId="{70A6D620-087C-4431-8367-98513F6D5E2D}" dt="2023-08-31T13:41:46.128" v="9801" actId="478"/>
          <ac:spMkLst>
            <pc:docMk/>
            <pc:sldMk cId="479019411" sldId="739"/>
            <ac:spMk id="105" creationId="{3AD2111C-7C23-48FB-84F8-6EFA1022670D}"/>
          </ac:spMkLst>
        </pc:spChg>
        <pc:spChg chg="del">
          <ac:chgData name="Mendeck, Gavin F. (JSC-EG511)" userId="a1da8f4a-3fdc-4f45-8f83-739ed243bbdf" providerId="ADAL" clId="{70A6D620-087C-4431-8367-98513F6D5E2D}" dt="2023-08-31T14:03:29.747" v="10091" actId="478"/>
          <ac:spMkLst>
            <pc:docMk/>
            <pc:sldMk cId="479019411" sldId="739"/>
            <ac:spMk id="106" creationId="{4D48BBFC-349C-4D39-B736-E33CB7A8EC1A}"/>
          </ac:spMkLst>
        </pc:spChg>
        <pc:spChg chg="add del mod ord">
          <ac:chgData name="Mendeck, Gavin F. (JSC-EG511)" userId="a1da8f4a-3fdc-4f45-8f83-739ed243bbdf" providerId="ADAL" clId="{70A6D620-087C-4431-8367-98513F6D5E2D}" dt="2023-08-31T15:40:50.551" v="11916" actId="478"/>
          <ac:spMkLst>
            <pc:docMk/>
            <pc:sldMk cId="479019411" sldId="739"/>
            <ac:spMk id="108" creationId="{FA3413B7-6663-86C5-1BF1-D3564587C586}"/>
          </ac:spMkLst>
        </pc:spChg>
        <pc:spChg chg="add mod">
          <ac:chgData name="Mendeck, Gavin F. (JSC-EG511)" userId="a1da8f4a-3fdc-4f45-8f83-739ed243bbdf" providerId="ADAL" clId="{70A6D620-087C-4431-8367-98513F6D5E2D}" dt="2023-09-01T12:43:03.982" v="13624" actId="20577"/>
          <ac:spMkLst>
            <pc:docMk/>
            <pc:sldMk cId="479019411" sldId="739"/>
            <ac:spMk id="110" creationId="{EF91E9CB-9CC5-B2B6-5D01-ED17F0ECBA43}"/>
          </ac:spMkLst>
        </pc:spChg>
        <pc:spChg chg="add mod ord">
          <ac:chgData name="Mendeck, Gavin F. (JSC-EG511)" userId="a1da8f4a-3fdc-4f45-8f83-739ed243bbdf" providerId="ADAL" clId="{70A6D620-087C-4431-8367-98513F6D5E2D}" dt="2023-08-31T14:52:15.648" v="10366" actId="207"/>
          <ac:spMkLst>
            <pc:docMk/>
            <pc:sldMk cId="479019411" sldId="739"/>
            <ac:spMk id="111" creationId="{D475EDB4-64F8-9274-A4F7-1AFE1A3E50CC}"/>
          </ac:spMkLst>
        </pc:spChg>
        <pc:spChg chg="add mod ord">
          <ac:chgData name="Mendeck, Gavin F. (JSC-EG511)" userId="a1da8f4a-3fdc-4f45-8f83-739ed243bbdf" providerId="ADAL" clId="{70A6D620-087C-4431-8367-98513F6D5E2D}" dt="2023-08-31T14:52:44.833" v="10373" actId="167"/>
          <ac:spMkLst>
            <pc:docMk/>
            <pc:sldMk cId="479019411" sldId="739"/>
            <ac:spMk id="112" creationId="{84E1153B-8910-1AE3-84D6-AA6E4556C9C0}"/>
          </ac:spMkLst>
        </pc:spChg>
        <pc:spChg chg="add mod ord">
          <ac:chgData name="Mendeck, Gavin F. (JSC-EG511)" userId="a1da8f4a-3fdc-4f45-8f83-739ed243bbdf" providerId="ADAL" clId="{70A6D620-087C-4431-8367-98513F6D5E2D}" dt="2023-08-31T14:52:44.833" v="10373" actId="167"/>
          <ac:spMkLst>
            <pc:docMk/>
            <pc:sldMk cId="479019411" sldId="739"/>
            <ac:spMk id="113" creationId="{F8D90A26-2C0D-7A70-3033-09F41A4CA9CE}"/>
          </ac:spMkLst>
        </pc:spChg>
        <pc:spChg chg="add mod ord">
          <ac:chgData name="Mendeck, Gavin F. (JSC-EG511)" userId="a1da8f4a-3fdc-4f45-8f83-739ed243bbdf" providerId="ADAL" clId="{70A6D620-087C-4431-8367-98513F6D5E2D}" dt="2023-08-31T15:17:14.155" v="10735" actId="1076"/>
          <ac:spMkLst>
            <pc:docMk/>
            <pc:sldMk cId="479019411" sldId="739"/>
            <ac:spMk id="114" creationId="{676121A1-B9B7-0844-8A33-FA7FC4FE579B}"/>
          </ac:spMkLst>
        </pc:spChg>
        <pc:spChg chg="add mod ord">
          <ac:chgData name="Mendeck, Gavin F. (JSC-EG511)" userId="a1da8f4a-3fdc-4f45-8f83-739ed243bbdf" providerId="ADAL" clId="{70A6D620-087C-4431-8367-98513F6D5E2D}" dt="2023-08-31T15:17:07.158" v="10733" actId="207"/>
          <ac:spMkLst>
            <pc:docMk/>
            <pc:sldMk cId="479019411" sldId="739"/>
            <ac:spMk id="115" creationId="{4EB4FEE3-0689-09D4-6CE9-DD0AE58CE80B}"/>
          </ac:spMkLst>
        </pc:spChg>
        <pc:spChg chg="add mod">
          <ac:chgData name="Mendeck, Gavin F. (JSC-EG511)" userId="a1da8f4a-3fdc-4f45-8f83-739ed243bbdf" providerId="ADAL" clId="{70A6D620-087C-4431-8367-98513F6D5E2D}" dt="2023-08-31T18:45:12.238" v="12052" actId="1076"/>
          <ac:spMkLst>
            <pc:docMk/>
            <pc:sldMk cId="479019411" sldId="739"/>
            <ac:spMk id="116" creationId="{88A3180D-9ADB-C6C5-E9DB-229E0B16670B}"/>
          </ac:spMkLst>
        </pc:spChg>
        <pc:spChg chg="add mod">
          <ac:chgData name="Mendeck, Gavin F. (JSC-EG511)" userId="a1da8f4a-3fdc-4f45-8f83-739ed243bbdf" providerId="ADAL" clId="{70A6D620-087C-4431-8367-98513F6D5E2D}" dt="2023-08-31T15:17:25.979" v="10739" actId="1076"/>
          <ac:spMkLst>
            <pc:docMk/>
            <pc:sldMk cId="479019411" sldId="739"/>
            <ac:spMk id="117" creationId="{3460BDD3-768A-AED2-A35E-3B9E93A68703}"/>
          </ac:spMkLst>
        </pc:spChg>
        <pc:spChg chg="add del mod topLvl">
          <ac:chgData name="Mendeck, Gavin F. (JSC-EG511)" userId="a1da8f4a-3fdc-4f45-8f83-739ed243bbdf" providerId="ADAL" clId="{70A6D620-087C-4431-8367-98513F6D5E2D}" dt="2023-08-31T15:16:25.987" v="10721" actId="478"/>
          <ac:spMkLst>
            <pc:docMk/>
            <pc:sldMk cId="479019411" sldId="739"/>
            <ac:spMk id="118" creationId="{E46D1A31-29DF-064C-C6CE-A895818889F6}"/>
          </ac:spMkLst>
        </pc:spChg>
        <pc:spChg chg="add mod">
          <ac:chgData name="Mendeck, Gavin F. (JSC-EG511)" userId="a1da8f4a-3fdc-4f45-8f83-739ed243bbdf" providerId="ADAL" clId="{70A6D620-087C-4431-8367-98513F6D5E2D}" dt="2023-08-31T15:08:18.273" v="10629" actId="1076"/>
          <ac:spMkLst>
            <pc:docMk/>
            <pc:sldMk cId="479019411" sldId="739"/>
            <ac:spMk id="127" creationId="{CC790BCB-ED12-C49C-82F5-95E3F01A1E4B}"/>
          </ac:spMkLst>
        </pc:spChg>
        <pc:spChg chg="add mod ord">
          <ac:chgData name="Mendeck, Gavin F. (JSC-EG511)" userId="a1da8f4a-3fdc-4f45-8f83-739ed243bbdf" providerId="ADAL" clId="{70A6D620-087C-4431-8367-98513F6D5E2D}" dt="2023-08-31T15:16:34.665" v="10726" actId="1076"/>
          <ac:spMkLst>
            <pc:docMk/>
            <pc:sldMk cId="479019411" sldId="739"/>
            <ac:spMk id="128" creationId="{48DB7042-9853-878E-3667-6FF3D50F626C}"/>
          </ac:spMkLst>
        </pc:spChg>
        <pc:spChg chg="add mod ord">
          <ac:chgData name="Mendeck, Gavin F. (JSC-EG511)" userId="a1da8f4a-3fdc-4f45-8f83-739ed243bbdf" providerId="ADAL" clId="{70A6D620-087C-4431-8367-98513F6D5E2D}" dt="2023-09-01T12:42:57.823" v="13615" actId="1076"/>
          <ac:spMkLst>
            <pc:docMk/>
            <pc:sldMk cId="479019411" sldId="739"/>
            <ac:spMk id="131" creationId="{6D8A6124-1FBF-EC5E-FE80-FE68B4E99126}"/>
          </ac:spMkLst>
        </pc:spChg>
        <pc:spChg chg="del mod">
          <ac:chgData name="Mendeck, Gavin F. (JSC-EG511)" userId="a1da8f4a-3fdc-4f45-8f83-739ed243bbdf" providerId="ADAL" clId="{70A6D620-087C-4431-8367-98513F6D5E2D}" dt="2023-08-31T15:17:41.763" v="10740" actId="478"/>
          <ac:spMkLst>
            <pc:docMk/>
            <pc:sldMk cId="479019411" sldId="739"/>
            <ac:spMk id="208" creationId="{DD03FFB5-5DB4-416B-87D6-9C3C23BFD5DC}"/>
          </ac:spMkLst>
        </pc:spChg>
        <pc:spChg chg="mod topLvl">
          <ac:chgData name="Mendeck, Gavin F. (JSC-EG511)" userId="a1da8f4a-3fdc-4f45-8f83-739ed243bbdf" providerId="ADAL" clId="{70A6D620-087C-4431-8367-98513F6D5E2D}" dt="2023-08-31T15:08:05.417" v="10625" actId="164"/>
          <ac:spMkLst>
            <pc:docMk/>
            <pc:sldMk cId="479019411" sldId="739"/>
            <ac:spMk id="211" creationId="{936172B6-7275-4CF1-830E-3CDFCFA771C5}"/>
          </ac:spMkLst>
        </pc:spChg>
        <pc:spChg chg="mod topLvl">
          <ac:chgData name="Mendeck, Gavin F. (JSC-EG511)" userId="a1da8f4a-3fdc-4f45-8f83-739ed243bbdf" providerId="ADAL" clId="{70A6D620-087C-4431-8367-98513F6D5E2D}" dt="2023-08-31T15:08:05.417" v="10625" actId="164"/>
          <ac:spMkLst>
            <pc:docMk/>
            <pc:sldMk cId="479019411" sldId="739"/>
            <ac:spMk id="213" creationId="{AE29848E-ADA4-4332-9527-A211419AEDCF}"/>
          </ac:spMkLst>
        </pc:spChg>
        <pc:spChg chg="mod">
          <ac:chgData name="Mendeck, Gavin F. (JSC-EG511)" userId="a1da8f4a-3fdc-4f45-8f83-739ed243bbdf" providerId="ADAL" clId="{70A6D620-087C-4431-8367-98513F6D5E2D}" dt="2023-08-31T13:11:55.204" v="9675" actId="1076"/>
          <ac:spMkLst>
            <pc:docMk/>
            <pc:sldMk cId="479019411" sldId="739"/>
            <ac:spMk id="214" creationId="{B97794F4-AC7D-4546-A031-6A6A222F6A8D}"/>
          </ac:spMkLst>
        </pc:spChg>
        <pc:spChg chg="del mod">
          <ac:chgData name="Mendeck, Gavin F. (JSC-EG511)" userId="a1da8f4a-3fdc-4f45-8f83-739ed243bbdf" providerId="ADAL" clId="{70A6D620-087C-4431-8367-98513F6D5E2D}" dt="2023-08-31T13:42:04.768" v="9806" actId="478"/>
          <ac:spMkLst>
            <pc:docMk/>
            <pc:sldMk cId="479019411" sldId="739"/>
            <ac:spMk id="218" creationId="{97D19E2E-2DF8-48CA-9DA6-6CAA669B45D1}"/>
          </ac:spMkLst>
        </pc:spChg>
        <pc:spChg chg="del mod">
          <ac:chgData name="Mendeck, Gavin F. (JSC-EG511)" userId="a1da8f4a-3fdc-4f45-8f83-739ed243bbdf" providerId="ADAL" clId="{70A6D620-087C-4431-8367-98513F6D5E2D}" dt="2023-08-31T15:17:41.763" v="10740" actId="478"/>
          <ac:spMkLst>
            <pc:docMk/>
            <pc:sldMk cId="479019411" sldId="739"/>
            <ac:spMk id="220" creationId="{42A36B01-D7EC-4FED-B913-E287B60639DD}"/>
          </ac:spMkLst>
        </pc:spChg>
        <pc:spChg chg="mod ord">
          <ac:chgData name="Mendeck, Gavin F. (JSC-EG511)" userId="a1da8f4a-3fdc-4f45-8f83-739ed243bbdf" providerId="ADAL" clId="{70A6D620-087C-4431-8367-98513F6D5E2D}" dt="2023-08-31T18:14:42.025" v="12044" actId="1038"/>
          <ac:spMkLst>
            <pc:docMk/>
            <pc:sldMk cId="479019411" sldId="739"/>
            <ac:spMk id="221" creationId="{8A986382-EB15-4A02-971D-2EE1B9DAE682}"/>
          </ac:spMkLst>
        </pc:spChg>
        <pc:spChg chg="mod">
          <ac:chgData name="Mendeck, Gavin F. (JSC-EG511)" userId="a1da8f4a-3fdc-4f45-8f83-739ed243bbdf" providerId="ADAL" clId="{70A6D620-087C-4431-8367-98513F6D5E2D}" dt="2023-08-31T18:14:42.025" v="12044" actId="1038"/>
          <ac:spMkLst>
            <pc:docMk/>
            <pc:sldMk cId="479019411" sldId="739"/>
            <ac:spMk id="222" creationId="{0D5476D8-A9DD-4166-AF07-AC1B6F16D9BE}"/>
          </ac:spMkLst>
        </pc:spChg>
        <pc:spChg chg="del mod">
          <ac:chgData name="Mendeck, Gavin F. (JSC-EG511)" userId="a1da8f4a-3fdc-4f45-8f83-739ed243bbdf" providerId="ADAL" clId="{70A6D620-087C-4431-8367-98513F6D5E2D}" dt="2023-08-31T13:42:03.953" v="9805" actId="478"/>
          <ac:spMkLst>
            <pc:docMk/>
            <pc:sldMk cId="479019411" sldId="739"/>
            <ac:spMk id="224" creationId="{0B011F14-718F-439B-915A-08A371A87B4B}"/>
          </ac:spMkLst>
        </pc:spChg>
        <pc:spChg chg="del mod">
          <ac:chgData name="Mendeck, Gavin F. (JSC-EG511)" userId="a1da8f4a-3fdc-4f45-8f83-739ed243bbdf" providerId="ADAL" clId="{70A6D620-087C-4431-8367-98513F6D5E2D}" dt="2023-08-31T13:42:02.944" v="9804" actId="478"/>
          <ac:spMkLst>
            <pc:docMk/>
            <pc:sldMk cId="479019411" sldId="739"/>
            <ac:spMk id="225" creationId="{5222EE50-82B7-49AE-85A9-7BF3CC7D1B21}"/>
          </ac:spMkLst>
        </pc:spChg>
        <pc:spChg chg="mod">
          <ac:chgData name="Mendeck, Gavin F. (JSC-EG511)" userId="a1da8f4a-3fdc-4f45-8f83-739ed243bbdf" providerId="ADAL" clId="{70A6D620-087C-4431-8367-98513F6D5E2D}" dt="2023-08-31T14:02:38.866" v="10064" actId="6549"/>
          <ac:spMkLst>
            <pc:docMk/>
            <pc:sldMk cId="479019411" sldId="739"/>
            <ac:spMk id="226" creationId="{F37A86C7-BE7F-4DEB-9FB9-96ED99E030E7}"/>
          </ac:spMkLst>
        </pc:spChg>
        <pc:spChg chg="del mod">
          <ac:chgData name="Mendeck, Gavin F. (JSC-EG511)" userId="a1da8f4a-3fdc-4f45-8f83-739ed243bbdf" providerId="ADAL" clId="{70A6D620-087C-4431-8367-98513F6D5E2D}" dt="2023-08-31T15:17:41.763" v="10740" actId="478"/>
          <ac:spMkLst>
            <pc:docMk/>
            <pc:sldMk cId="479019411" sldId="739"/>
            <ac:spMk id="228" creationId="{A02617F6-E3F9-4F07-AFB6-0941F0C1DF77}"/>
          </ac:spMkLst>
        </pc:spChg>
        <pc:spChg chg="del">
          <ac:chgData name="Mendeck, Gavin F. (JSC-EG511)" userId="a1da8f4a-3fdc-4f45-8f83-739ed243bbdf" providerId="ADAL" clId="{70A6D620-087C-4431-8367-98513F6D5E2D}" dt="2023-08-31T18:11:28.769" v="11993" actId="478"/>
          <ac:spMkLst>
            <pc:docMk/>
            <pc:sldMk cId="479019411" sldId="739"/>
            <ac:spMk id="229" creationId="{AF4DC51C-73F9-41B4-8F3C-FC50FEDB907E}"/>
          </ac:spMkLst>
        </pc:spChg>
        <pc:spChg chg="mod">
          <ac:chgData name="Mendeck, Gavin F. (JSC-EG511)" userId="a1da8f4a-3fdc-4f45-8f83-739ed243bbdf" providerId="ADAL" clId="{70A6D620-087C-4431-8367-98513F6D5E2D}" dt="2023-09-01T12:42:57.497" v="13614" actId="1076"/>
          <ac:spMkLst>
            <pc:docMk/>
            <pc:sldMk cId="479019411" sldId="739"/>
            <ac:spMk id="235" creationId="{F2703AEE-CE53-4F43-B745-98F6B73F2271}"/>
          </ac:spMkLst>
        </pc:spChg>
        <pc:spChg chg="mod">
          <ac:chgData name="Mendeck, Gavin F. (JSC-EG511)" userId="a1da8f4a-3fdc-4f45-8f83-739ed243bbdf" providerId="ADAL" clId="{70A6D620-087C-4431-8367-98513F6D5E2D}" dt="2023-08-31T13:11:58.811" v="9676" actId="1076"/>
          <ac:spMkLst>
            <pc:docMk/>
            <pc:sldMk cId="479019411" sldId="739"/>
            <ac:spMk id="250" creationId="{88B846DF-FE7D-41B3-BFA2-AA34CF3B94D5}"/>
          </ac:spMkLst>
        </pc:spChg>
        <pc:grpChg chg="add del mod">
          <ac:chgData name="Mendeck, Gavin F. (JSC-EG511)" userId="a1da8f4a-3fdc-4f45-8f83-739ed243bbdf" providerId="ADAL" clId="{70A6D620-087C-4431-8367-98513F6D5E2D}" dt="2023-08-31T15:07:58.134" v="10624" actId="165"/>
          <ac:grpSpMkLst>
            <pc:docMk/>
            <pc:sldMk cId="479019411" sldId="739"/>
            <ac:grpSpMk id="126" creationId="{B2150E07-3A72-4F29-95DA-5368A4377544}"/>
          </ac:grpSpMkLst>
        </pc:grpChg>
        <pc:grpChg chg="add mod">
          <ac:chgData name="Mendeck, Gavin F. (JSC-EG511)" userId="a1da8f4a-3fdc-4f45-8f83-739ed243bbdf" providerId="ADAL" clId="{70A6D620-087C-4431-8367-98513F6D5E2D}" dt="2023-08-31T15:16:39.179" v="10727" actId="1076"/>
          <ac:grpSpMkLst>
            <pc:docMk/>
            <pc:sldMk cId="479019411" sldId="739"/>
            <ac:grpSpMk id="129" creationId="{37AF3BD1-EA33-9DBF-D6E6-FE90D32F931A}"/>
          </ac:grpSpMkLst>
        </pc:grpChg>
        <pc:grpChg chg="mod">
          <ac:chgData name="Mendeck, Gavin F. (JSC-EG511)" userId="a1da8f4a-3fdc-4f45-8f83-739ed243bbdf" providerId="ADAL" clId="{70A6D620-087C-4431-8367-98513F6D5E2D}" dt="2023-08-31T15:08:12.106" v="10627" actId="1076"/>
          <ac:grpSpMkLst>
            <pc:docMk/>
            <pc:sldMk cId="479019411" sldId="739"/>
            <ac:grpSpMk id="190" creationId="{77C1C18F-FDAC-4442-89F6-040072D93317}"/>
          </ac:grpSpMkLst>
        </pc:grpChg>
        <pc:cxnChg chg="mod topLvl">
          <ac:chgData name="Mendeck, Gavin F. (JSC-EG511)" userId="a1da8f4a-3fdc-4f45-8f83-739ed243bbdf" providerId="ADAL" clId="{70A6D620-087C-4431-8367-98513F6D5E2D}" dt="2023-08-31T15:08:05.417" v="10625" actId="164"/>
          <ac:cxnSpMkLst>
            <pc:docMk/>
            <pc:sldMk cId="479019411" sldId="739"/>
            <ac:cxnSpMk id="12" creationId="{A1ADE961-434D-EBB3-BAA9-17966FF146F2}"/>
          </ac:cxnSpMkLst>
        </pc:cxnChg>
        <pc:cxnChg chg="mod topLvl">
          <ac:chgData name="Mendeck, Gavin F. (JSC-EG511)" userId="a1da8f4a-3fdc-4f45-8f83-739ed243bbdf" providerId="ADAL" clId="{70A6D620-087C-4431-8367-98513F6D5E2D}" dt="2023-08-31T15:08:05.417" v="10625" actId="164"/>
          <ac:cxnSpMkLst>
            <pc:docMk/>
            <pc:sldMk cId="479019411" sldId="739"/>
            <ac:cxnSpMk id="15" creationId="{FAF5F3F4-DF8B-91EC-600C-01353F0090A9}"/>
          </ac:cxnSpMkLst>
        </pc:cxnChg>
        <pc:cxnChg chg="add mod">
          <ac:chgData name="Mendeck, Gavin F. (JSC-EG511)" userId="a1da8f4a-3fdc-4f45-8f83-739ed243bbdf" providerId="ADAL" clId="{70A6D620-087C-4431-8367-98513F6D5E2D}" dt="2023-08-31T13:45:25.842" v="9857" actId="478"/>
          <ac:cxnSpMkLst>
            <pc:docMk/>
            <pc:sldMk cId="479019411" sldId="739"/>
            <ac:cxnSpMk id="22" creationId="{49BA076E-DB85-9475-8531-FE505EEEA75A}"/>
          </ac:cxnSpMkLst>
        </pc:cxnChg>
        <pc:cxnChg chg="add del mod">
          <ac:chgData name="Mendeck, Gavin F. (JSC-EG511)" userId="a1da8f4a-3fdc-4f45-8f83-739ed243bbdf" providerId="ADAL" clId="{70A6D620-087C-4431-8367-98513F6D5E2D}" dt="2023-08-31T14:16:13.992" v="10184" actId="478"/>
          <ac:cxnSpMkLst>
            <pc:docMk/>
            <pc:sldMk cId="479019411" sldId="739"/>
            <ac:cxnSpMk id="34" creationId="{1EE67F73-6623-4429-F2C2-C122F60EA3F1}"/>
          </ac:cxnSpMkLst>
        </pc:cxnChg>
        <pc:cxnChg chg="add del mod">
          <ac:chgData name="Mendeck, Gavin F. (JSC-EG511)" userId="a1da8f4a-3fdc-4f45-8f83-739ed243bbdf" providerId="ADAL" clId="{70A6D620-087C-4431-8367-98513F6D5E2D}" dt="2023-08-31T13:55:03.778" v="9941" actId="478"/>
          <ac:cxnSpMkLst>
            <pc:docMk/>
            <pc:sldMk cId="479019411" sldId="739"/>
            <ac:cxnSpMk id="35" creationId="{9B0E8C92-2273-45FD-6ED4-10439C59F1F0}"/>
          </ac:cxnSpMkLst>
        </pc:cxnChg>
        <pc:cxnChg chg="add mod">
          <ac:chgData name="Mendeck, Gavin F. (JSC-EG511)" userId="a1da8f4a-3fdc-4f45-8f83-739ed243bbdf" providerId="ADAL" clId="{70A6D620-087C-4431-8367-98513F6D5E2D}" dt="2023-09-01T12:42:54.761" v="13604" actId="14100"/>
          <ac:cxnSpMkLst>
            <pc:docMk/>
            <pc:sldMk cId="479019411" sldId="739"/>
            <ac:cxnSpMk id="39" creationId="{6E08AF58-A25F-1F6D-B1FF-AF0D13CB8F41}"/>
          </ac:cxnSpMkLst>
        </pc:cxnChg>
        <pc:cxnChg chg="add del">
          <ac:chgData name="Mendeck, Gavin F. (JSC-EG511)" userId="a1da8f4a-3fdc-4f45-8f83-739ed243bbdf" providerId="ADAL" clId="{70A6D620-087C-4431-8367-98513F6D5E2D}" dt="2023-08-31T13:55:44.613" v="9947" actId="478"/>
          <ac:cxnSpMkLst>
            <pc:docMk/>
            <pc:sldMk cId="479019411" sldId="739"/>
            <ac:cxnSpMk id="43" creationId="{2D1F1101-FFBE-700B-9E1B-61204EF9A2AA}"/>
          </ac:cxnSpMkLst>
        </pc:cxnChg>
        <pc:cxnChg chg="add mod">
          <ac:chgData name="Mendeck, Gavin F. (JSC-EG511)" userId="a1da8f4a-3fdc-4f45-8f83-739ed243bbdf" providerId="ADAL" clId="{70A6D620-087C-4431-8367-98513F6D5E2D}" dt="2023-08-31T13:55:55.100" v="9952" actId="14100"/>
          <ac:cxnSpMkLst>
            <pc:docMk/>
            <pc:sldMk cId="479019411" sldId="739"/>
            <ac:cxnSpMk id="44" creationId="{9503BF0A-E0D7-3773-A0A1-7C87324B8EA8}"/>
          </ac:cxnSpMkLst>
        </pc:cxnChg>
        <pc:cxnChg chg="add del mod">
          <ac:chgData name="Mendeck, Gavin F. (JSC-EG511)" userId="a1da8f4a-3fdc-4f45-8f83-739ed243bbdf" providerId="ADAL" clId="{70A6D620-087C-4431-8367-98513F6D5E2D}" dt="2023-08-31T13:59:21.715" v="10010" actId="478"/>
          <ac:cxnSpMkLst>
            <pc:docMk/>
            <pc:sldMk cId="479019411" sldId="739"/>
            <ac:cxnSpMk id="47" creationId="{C1167AC0-3C70-DD0E-76BC-C9C74F245B16}"/>
          </ac:cxnSpMkLst>
        </pc:cxnChg>
        <pc:cxnChg chg="add mod">
          <ac:chgData name="Mendeck, Gavin F. (JSC-EG511)" userId="a1da8f4a-3fdc-4f45-8f83-739ed243bbdf" providerId="ADAL" clId="{70A6D620-087C-4431-8367-98513F6D5E2D}" dt="2023-08-31T18:14:42.025" v="12044" actId="1038"/>
          <ac:cxnSpMkLst>
            <pc:docMk/>
            <pc:sldMk cId="479019411" sldId="739"/>
            <ac:cxnSpMk id="50" creationId="{79F47194-3106-75FD-073D-9E99B82CF2F4}"/>
          </ac:cxnSpMkLst>
        </pc:cxnChg>
        <pc:cxnChg chg="add del mod">
          <ac:chgData name="Mendeck, Gavin F. (JSC-EG511)" userId="a1da8f4a-3fdc-4f45-8f83-739ed243bbdf" providerId="ADAL" clId="{70A6D620-087C-4431-8367-98513F6D5E2D}" dt="2023-08-31T14:05:32.963" v="10147" actId="478"/>
          <ac:cxnSpMkLst>
            <pc:docMk/>
            <pc:sldMk cId="479019411" sldId="739"/>
            <ac:cxnSpMk id="55" creationId="{68B04AE0-504B-89F4-23D0-0C52E12313AF}"/>
          </ac:cxnSpMkLst>
        </pc:cxnChg>
        <pc:cxnChg chg="add mod">
          <ac:chgData name="Mendeck, Gavin F. (JSC-EG511)" userId="a1da8f4a-3fdc-4f45-8f83-739ed243bbdf" providerId="ADAL" clId="{70A6D620-087C-4431-8367-98513F6D5E2D}" dt="2023-08-31T14:49:45.838" v="10314" actId="14100"/>
          <ac:cxnSpMkLst>
            <pc:docMk/>
            <pc:sldMk cId="479019411" sldId="739"/>
            <ac:cxnSpMk id="64" creationId="{5C3886E6-CF4C-7902-2E51-33916EACFF04}"/>
          </ac:cxnSpMkLst>
        </pc:cxnChg>
        <pc:cxnChg chg="add mod">
          <ac:chgData name="Mendeck, Gavin F. (JSC-EG511)" userId="a1da8f4a-3fdc-4f45-8f83-739ed243bbdf" providerId="ADAL" clId="{70A6D620-087C-4431-8367-98513F6D5E2D}" dt="2023-08-31T14:35:08.729" v="10248" actId="1036"/>
          <ac:cxnSpMkLst>
            <pc:docMk/>
            <pc:sldMk cId="479019411" sldId="739"/>
            <ac:cxnSpMk id="66" creationId="{E9A7BC83-6F54-DFA1-FE3A-04819A7A0530}"/>
          </ac:cxnSpMkLst>
        </pc:cxnChg>
        <pc:cxnChg chg="add mod">
          <ac:chgData name="Mendeck, Gavin F. (JSC-EG511)" userId="a1da8f4a-3fdc-4f45-8f83-739ed243bbdf" providerId="ADAL" clId="{70A6D620-087C-4431-8367-98513F6D5E2D}" dt="2023-09-01T12:46:34.284" v="13657" actId="1036"/>
          <ac:cxnSpMkLst>
            <pc:docMk/>
            <pc:sldMk cId="479019411" sldId="739"/>
            <ac:cxnSpMk id="74" creationId="{FF329E07-F824-1983-3AD5-5EBE4E2A4923}"/>
          </ac:cxnSpMkLst>
        </pc:cxnChg>
        <pc:cxnChg chg="add mod">
          <ac:chgData name="Mendeck, Gavin F. (JSC-EG511)" userId="a1da8f4a-3fdc-4f45-8f83-739ed243bbdf" providerId="ADAL" clId="{70A6D620-087C-4431-8367-98513F6D5E2D}" dt="2023-08-31T14:49:38.045" v="10313" actId="14100"/>
          <ac:cxnSpMkLst>
            <pc:docMk/>
            <pc:sldMk cId="479019411" sldId="739"/>
            <ac:cxnSpMk id="83" creationId="{78EB4509-7DE3-AEB3-9A6E-657B33A61E11}"/>
          </ac:cxnSpMkLst>
        </pc:cxnChg>
        <pc:cxnChg chg="del">
          <ac:chgData name="Mendeck, Gavin F. (JSC-EG511)" userId="a1da8f4a-3fdc-4f45-8f83-739ed243bbdf" providerId="ADAL" clId="{70A6D620-087C-4431-8367-98513F6D5E2D}" dt="2023-08-31T14:04:26.628" v="10101" actId="478"/>
          <ac:cxnSpMkLst>
            <pc:docMk/>
            <pc:sldMk cId="479019411" sldId="739"/>
            <ac:cxnSpMk id="87" creationId="{706AE97D-4F37-4B05-ADAE-6FAD7A447CD9}"/>
          </ac:cxnSpMkLst>
        </pc:cxnChg>
        <pc:cxnChg chg="add mod">
          <ac:chgData name="Mendeck, Gavin F. (JSC-EG511)" userId="a1da8f4a-3fdc-4f45-8f83-739ed243bbdf" providerId="ADAL" clId="{70A6D620-087C-4431-8367-98513F6D5E2D}" dt="2023-08-31T14:49:54.222" v="10317" actId="14100"/>
          <ac:cxnSpMkLst>
            <pc:docMk/>
            <pc:sldMk cId="479019411" sldId="739"/>
            <ac:cxnSpMk id="97" creationId="{38258761-CBF9-C8B4-76BD-63BDB2BAE21E}"/>
          </ac:cxnSpMkLst>
        </pc:cxnChg>
        <pc:cxnChg chg="add mod">
          <ac:chgData name="Mendeck, Gavin F. (JSC-EG511)" userId="a1da8f4a-3fdc-4f45-8f83-739ed243bbdf" providerId="ADAL" clId="{70A6D620-087C-4431-8367-98513F6D5E2D}" dt="2023-08-31T14:50:01.505" v="10320" actId="14100"/>
          <ac:cxnSpMkLst>
            <pc:docMk/>
            <pc:sldMk cId="479019411" sldId="739"/>
            <ac:cxnSpMk id="102" creationId="{B405AABB-E822-D31A-90C8-A061919CB0E1}"/>
          </ac:cxnSpMkLst>
        </pc:cxnChg>
        <pc:cxnChg chg="add mod">
          <ac:chgData name="Mendeck, Gavin F. (JSC-EG511)" userId="a1da8f4a-3fdc-4f45-8f83-739ed243bbdf" providerId="ADAL" clId="{70A6D620-087C-4431-8367-98513F6D5E2D}" dt="2023-09-01T12:42:58.191" v="13616" actId="1076"/>
          <ac:cxnSpMkLst>
            <pc:docMk/>
            <pc:sldMk cId="479019411" sldId="739"/>
            <ac:cxnSpMk id="109" creationId="{CFC7984A-EE77-6FE2-64BA-B61F3BE8E3A1}"/>
          </ac:cxnSpMkLst>
        </pc:cxnChg>
        <pc:cxnChg chg="add del mod topLvl">
          <ac:chgData name="Mendeck, Gavin F. (JSC-EG511)" userId="a1da8f4a-3fdc-4f45-8f83-739ed243bbdf" providerId="ADAL" clId="{70A6D620-087C-4431-8367-98513F6D5E2D}" dt="2023-08-31T15:16:24.660" v="10720" actId="478"/>
          <ac:cxnSpMkLst>
            <pc:docMk/>
            <pc:sldMk cId="479019411" sldId="739"/>
            <ac:cxnSpMk id="119" creationId="{A4E4F799-981F-5C03-6805-52A0F0DD5D02}"/>
          </ac:cxnSpMkLst>
        </pc:cxnChg>
        <pc:cxnChg chg="add del mod">
          <ac:chgData name="Mendeck, Gavin F. (JSC-EG511)" userId="a1da8f4a-3fdc-4f45-8f83-739ed243bbdf" providerId="ADAL" clId="{70A6D620-087C-4431-8367-98513F6D5E2D}" dt="2023-08-31T15:16:22.552" v="10719" actId="478"/>
          <ac:cxnSpMkLst>
            <pc:docMk/>
            <pc:sldMk cId="479019411" sldId="739"/>
            <ac:cxnSpMk id="120" creationId="{A69092B5-35AD-7AEF-9C52-F752D6DB1B0F}"/>
          </ac:cxnSpMkLst>
        </pc:cxnChg>
        <pc:cxnChg chg="add del mod">
          <ac:chgData name="Mendeck, Gavin F. (JSC-EG511)" userId="a1da8f4a-3fdc-4f45-8f83-739ed243bbdf" providerId="ADAL" clId="{70A6D620-087C-4431-8367-98513F6D5E2D}" dt="2023-08-31T15:16:41.524" v="10728" actId="478"/>
          <ac:cxnSpMkLst>
            <pc:docMk/>
            <pc:sldMk cId="479019411" sldId="739"/>
            <ac:cxnSpMk id="121" creationId="{CFEBD267-9650-0878-1DED-CE9E9A9B71CE}"/>
          </ac:cxnSpMkLst>
        </pc:cxnChg>
        <pc:cxnChg chg="add del mod">
          <ac:chgData name="Mendeck, Gavin F. (JSC-EG511)" userId="a1da8f4a-3fdc-4f45-8f83-739ed243bbdf" providerId="ADAL" clId="{70A6D620-087C-4431-8367-98513F6D5E2D}" dt="2023-08-31T15:16:21.539" v="10718" actId="478"/>
          <ac:cxnSpMkLst>
            <pc:docMk/>
            <pc:sldMk cId="479019411" sldId="739"/>
            <ac:cxnSpMk id="125" creationId="{FDBFF2D1-61DF-442F-0EB9-9361EFAD32A9}"/>
          </ac:cxnSpMkLst>
        </pc:cxnChg>
        <pc:cxnChg chg="add del mod">
          <ac:chgData name="Mendeck, Gavin F. (JSC-EG511)" userId="a1da8f4a-3fdc-4f45-8f83-739ed243bbdf" providerId="ADAL" clId="{70A6D620-087C-4431-8367-98513F6D5E2D}" dt="2023-09-01T12:42:55.417" v="13606" actId="1076"/>
          <ac:cxnSpMkLst>
            <pc:docMk/>
            <pc:sldMk cId="479019411" sldId="739"/>
            <ac:cxnSpMk id="133" creationId="{66601390-B3A8-569A-A346-E6BA2130B410}"/>
          </ac:cxnSpMkLst>
        </pc:cxnChg>
        <pc:cxnChg chg="add del mod">
          <ac:chgData name="Mendeck, Gavin F. (JSC-EG511)" userId="a1da8f4a-3fdc-4f45-8f83-739ed243bbdf" providerId="ADAL" clId="{70A6D620-087C-4431-8367-98513F6D5E2D}" dt="2023-09-01T12:47:01.145" v="13660" actId="478"/>
          <ac:cxnSpMkLst>
            <pc:docMk/>
            <pc:sldMk cId="479019411" sldId="739"/>
            <ac:cxnSpMk id="137" creationId="{829B0F2D-F0DA-8700-4D9A-01366A75936D}"/>
          </ac:cxnSpMkLst>
        </pc:cxnChg>
        <pc:cxnChg chg="del">
          <ac:chgData name="Mendeck, Gavin F. (JSC-EG511)" userId="a1da8f4a-3fdc-4f45-8f83-739ed243bbdf" providerId="ADAL" clId="{70A6D620-087C-4431-8367-98513F6D5E2D}" dt="2023-08-31T12:48:19.560" v="9655" actId="478"/>
          <ac:cxnSpMkLst>
            <pc:docMk/>
            <pc:sldMk cId="479019411" sldId="739"/>
            <ac:cxnSpMk id="207" creationId="{A6DD1377-0113-47F5-9318-9112884AF693}"/>
          </ac:cxnSpMkLst>
        </pc:cxnChg>
        <pc:cxnChg chg="del">
          <ac:chgData name="Mendeck, Gavin F. (JSC-EG511)" userId="a1da8f4a-3fdc-4f45-8f83-739ed243bbdf" providerId="ADAL" clId="{70A6D620-087C-4431-8367-98513F6D5E2D}" dt="2023-08-31T12:48:17.675" v="9653" actId="478"/>
          <ac:cxnSpMkLst>
            <pc:docMk/>
            <pc:sldMk cId="479019411" sldId="739"/>
            <ac:cxnSpMk id="209" creationId="{89E47351-AA95-45E9-9FEB-8E2F6AABFD0C}"/>
          </ac:cxnSpMkLst>
        </pc:cxnChg>
        <pc:cxnChg chg="mod topLvl">
          <ac:chgData name="Mendeck, Gavin F. (JSC-EG511)" userId="a1da8f4a-3fdc-4f45-8f83-739ed243bbdf" providerId="ADAL" clId="{70A6D620-087C-4431-8367-98513F6D5E2D}" dt="2023-08-31T15:08:05.417" v="10625" actId="164"/>
          <ac:cxnSpMkLst>
            <pc:docMk/>
            <pc:sldMk cId="479019411" sldId="739"/>
            <ac:cxnSpMk id="210" creationId="{F8487AFF-98ED-45C1-98E1-B589F5BE791C}"/>
          </ac:cxnSpMkLst>
        </pc:cxnChg>
        <pc:cxnChg chg="mod topLvl">
          <ac:chgData name="Mendeck, Gavin F. (JSC-EG511)" userId="a1da8f4a-3fdc-4f45-8f83-739ed243bbdf" providerId="ADAL" clId="{70A6D620-087C-4431-8367-98513F6D5E2D}" dt="2023-08-31T15:08:05.417" v="10625" actId="164"/>
          <ac:cxnSpMkLst>
            <pc:docMk/>
            <pc:sldMk cId="479019411" sldId="739"/>
            <ac:cxnSpMk id="212" creationId="{CADB216D-2D9C-4F4F-B6A0-55CC4FF64AD5}"/>
          </ac:cxnSpMkLst>
        </pc:cxnChg>
        <pc:cxnChg chg="del">
          <ac:chgData name="Mendeck, Gavin F. (JSC-EG511)" userId="a1da8f4a-3fdc-4f45-8f83-739ed243bbdf" providerId="ADAL" clId="{70A6D620-087C-4431-8367-98513F6D5E2D}" dt="2023-08-31T12:48:24.824" v="9659" actId="478"/>
          <ac:cxnSpMkLst>
            <pc:docMk/>
            <pc:sldMk cId="479019411" sldId="739"/>
            <ac:cxnSpMk id="215" creationId="{F3F2803E-7D5E-46BA-8FB5-39811F232038}"/>
          </ac:cxnSpMkLst>
        </pc:cxnChg>
        <pc:cxnChg chg="del">
          <ac:chgData name="Mendeck, Gavin F. (JSC-EG511)" userId="a1da8f4a-3fdc-4f45-8f83-739ed243bbdf" providerId="ADAL" clId="{70A6D620-087C-4431-8367-98513F6D5E2D}" dt="2023-08-31T12:48:20.361" v="9656" actId="478"/>
          <ac:cxnSpMkLst>
            <pc:docMk/>
            <pc:sldMk cId="479019411" sldId="739"/>
            <ac:cxnSpMk id="216" creationId="{612C2CB5-D65E-45C1-9755-A27F42BED82E}"/>
          </ac:cxnSpMkLst>
        </pc:cxnChg>
        <pc:cxnChg chg="del">
          <ac:chgData name="Mendeck, Gavin F. (JSC-EG511)" userId="a1da8f4a-3fdc-4f45-8f83-739ed243bbdf" providerId="ADAL" clId="{70A6D620-087C-4431-8367-98513F6D5E2D}" dt="2023-08-31T12:48:18.714" v="9654" actId="478"/>
          <ac:cxnSpMkLst>
            <pc:docMk/>
            <pc:sldMk cId="479019411" sldId="739"/>
            <ac:cxnSpMk id="217" creationId="{59CE4CD3-21D3-4D6E-8C7E-ADF69DD2F3C1}"/>
          </ac:cxnSpMkLst>
        </pc:cxnChg>
        <pc:cxnChg chg="del">
          <ac:chgData name="Mendeck, Gavin F. (JSC-EG511)" userId="a1da8f4a-3fdc-4f45-8f83-739ed243bbdf" providerId="ADAL" clId="{70A6D620-087C-4431-8367-98513F6D5E2D}" dt="2023-08-31T12:48:21.341" v="9657" actId="478"/>
          <ac:cxnSpMkLst>
            <pc:docMk/>
            <pc:sldMk cId="479019411" sldId="739"/>
            <ac:cxnSpMk id="233" creationId="{922CAA06-E59E-4997-970C-129CD7E260A1}"/>
          </ac:cxnSpMkLst>
        </pc:cxnChg>
        <pc:cxnChg chg="del">
          <ac:chgData name="Mendeck, Gavin F. (JSC-EG511)" userId="a1da8f4a-3fdc-4f45-8f83-739ed243bbdf" providerId="ADAL" clId="{70A6D620-087C-4431-8367-98513F6D5E2D}" dt="2023-08-31T12:48:22.729" v="9658" actId="478"/>
          <ac:cxnSpMkLst>
            <pc:docMk/>
            <pc:sldMk cId="479019411" sldId="739"/>
            <ac:cxnSpMk id="234" creationId="{CE6B01CD-C44F-416E-83F5-E1CE4AB18299}"/>
          </ac:cxnSpMkLst>
        </pc:cxnChg>
      </pc:sldChg>
      <pc:sldChg chg="del">
        <pc:chgData name="Mendeck, Gavin F. (JSC-EG511)" userId="a1da8f4a-3fdc-4f45-8f83-739ed243bbdf" providerId="ADAL" clId="{70A6D620-087C-4431-8367-98513F6D5E2D}" dt="2023-08-31T14:55:14.167" v="10379" actId="47"/>
        <pc:sldMkLst>
          <pc:docMk/>
          <pc:sldMk cId="2396318052" sldId="740"/>
        </pc:sldMkLst>
      </pc:sldChg>
      <pc:sldChg chg="delSp modSp mod ord">
        <pc:chgData name="Mendeck, Gavin F. (JSC-EG511)" userId="a1da8f4a-3fdc-4f45-8f83-739ed243bbdf" providerId="ADAL" clId="{70A6D620-087C-4431-8367-98513F6D5E2D}" dt="2023-09-01T13:43:26.363" v="14717" actId="1076"/>
        <pc:sldMkLst>
          <pc:docMk/>
          <pc:sldMk cId="1719561996" sldId="811"/>
        </pc:sldMkLst>
        <pc:spChg chg="mod">
          <ac:chgData name="Mendeck, Gavin F. (JSC-EG511)" userId="a1da8f4a-3fdc-4f45-8f83-739ed243bbdf" providerId="ADAL" clId="{70A6D620-087C-4431-8367-98513F6D5E2D}" dt="2023-08-31T01:50:20.761" v="4163" actId="20577"/>
          <ac:spMkLst>
            <pc:docMk/>
            <pc:sldMk cId="1719561996" sldId="811"/>
            <ac:spMk id="2" creationId="{00000000-0000-0000-0000-000000000000}"/>
          </ac:spMkLst>
        </pc:spChg>
        <pc:spChg chg="mod">
          <ac:chgData name="Mendeck, Gavin F. (JSC-EG511)" userId="a1da8f4a-3fdc-4f45-8f83-739ed243bbdf" providerId="ADAL" clId="{70A6D620-087C-4431-8367-98513F6D5E2D}" dt="2023-08-31T19:48:00.857" v="12542" actId="14100"/>
          <ac:spMkLst>
            <pc:docMk/>
            <pc:sldMk cId="1719561996" sldId="811"/>
            <ac:spMk id="4" creationId="{00000000-0000-0000-0000-000000000000}"/>
          </ac:spMkLst>
        </pc:spChg>
        <pc:spChg chg="mod">
          <ac:chgData name="Mendeck, Gavin F. (JSC-EG511)" userId="a1da8f4a-3fdc-4f45-8f83-739ed243bbdf" providerId="ADAL" clId="{70A6D620-087C-4431-8367-98513F6D5E2D}" dt="2023-09-01T13:43:26.363" v="14717" actId="1076"/>
          <ac:spMkLst>
            <pc:docMk/>
            <pc:sldMk cId="1719561996" sldId="811"/>
            <ac:spMk id="8" creationId="{CB5CEE15-0E1A-4137-8DB4-4B376C29F5DC}"/>
          </ac:spMkLst>
        </pc:spChg>
        <pc:spChg chg="del">
          <ac:chgData name="Mendeck, Gavin F. (JSC-EG511)" userId="a1da8f4a-3fdc-4f45-8f83-739ed243bbdf" providerId="ADAL" clId="{70A6D620-087C-4431-8367-98513F6D5E2D}" dt="2023-08-30T22:16:37.449" v="1588" actId="478"/>
          <ac:spMkLst>
            <pc:docMk/>
            <pc:sldMk cId="1719561996" sldId="811"/>
            <ac:spMk id="9" creationId="{6EB4F06D-30E4-C713-A90B-36E1623BC932}"/>
          </ac:spMkLst>
        </pc:spChg>
        <pc:spChg chg="del">
          <ac:chgData name="Mendeck, Gavin F. (JSC-EG511)" userId="a1da8f4a-3fdc-4f45-8f83-739ed243bbdf" providerId="ADAL" clId="{70A6D620-087C-4431-8367-98513F6D5E2D}" dt="2023-08-31T01:50:22.901" v="4164" actId="478"/>
          <ac:spMkLst>
            <pc:docMk/>
            <pc:sldMk cId="1719561996" sldId="811"/>
            <ac:spMk id="37" creationId="{42997097-01EF-47FB-871C-B78581E29A79}"/>
          </ac:spMkLst>
        </pc:spChg>
        <pc:spChg chg="del">
          <ac:chgData name="Mendeck, Gavin F. (JSC-EG511)" userId="a1da8f4a-3fdc-4f45-8f83-739ed243bbdf" providerId="ADAL" clId="{70A6D620-087C-4431-8367-98513F6D5E2D}" dt="2023-08-31T01:50:22.901" v="4164" actId="478"/>
          <ac:spMkLst>
            <pc:docMk/>
            <pc:sldMk cId="1719561996" sldId="811"/>
            <ac:spMk id="39" creationId="{E3B64230-3126-42A8-BEBB-B7A6917FC066}"/>
          </ac:spMkLst>
        </pc:spChg>
        <pc:grpChg chg="del">
          <ac:chgData name="Mendeck, Gavin F. (JSC-EG511)" userId="a1da8f4a-3fdc-4f45-8f83-739ed243bbdf" providerId="ADAL" clId="{70A6D620-087C-4431-8367-98513F6D5E2D}" dt="2023-08-31T01:50:16.579" v="4139" actId="478"/>
          <ac:grpSpMkLst>
            <pc:docMk/>
            <pc:sldMk cId="1719561996" sldId="811"/>
            <ac:grpSpMk id="26" creationId="{1F9E6E86-1625-44A0-BBF8-3FD412DA1A71}"/>
          </ac:grpSpMkLst>
        </pc:grpChg>
        <pc:grpChg chg="del">
          <ac:chgData name="Mendeck, Gavin F. (JSC-EG511)" userId="a1da8f4a-3fdc-4f45-8f83-739ed243bbdf" providerId="ADAL" clId="{70A6D620-087C-4431-8367-98513F6D5E2D}" dt="2023-08-31T01:50:16.579" v="4139" actId="478"/>
          <ac:grpSpMkLst>
            <pc:docMk/>
            <pc:sldMk cId="1719561996" sldId="811"/>
            <ac:grpSpMk id="29" creationId="{EB17779D-B171-46CC-8DD4-7A5D8B079F82}"/>
          </ac:grpSpMkLst>
        </pc:grpChg>
        <pc:picChg chg="del">
          <ac:chgData name="Mendeck, Gavin F. (JSC-EG511)" userId="a1da8f4a-3fdc-4f45-8f83-739ed243bbdf" providerId="ADAL" clId="{70A6D620-087C-4431-8367-98513F6D5E2D}" dt="2023-08-30T22:16:33.477" v="1587" actId="478"/>
          <ac:picMkLst>
            <pc:docMk/>
            <pc:sldMk cId="1719561996" sldId="811"/>
            <ac:picMk id="5" creationId="{0AD64AEB-B0E6-4197-CB4B-3B930F96A1E0}"/>
          </ac:picMkLst>
        </pc:picChg>
        <pc:picChg chg="mod">
          <ac:chgData name="Mendeck, Gavin F. (JSC-EG511)" userId="a1da8f4a-3fdc-4f45-8f83-739ed243bbdf" providerId="ADAL" clId="{70A6D620-087C-4431-8367-98513F6D5E2D}" dt="2023-08-31T01:50:29.236" v="4166" actId="1076"/>
          <ac:picMkLst>
            <pc:docMk/>
            <pc:sldMk cId="1719561996" sldId="811"/>
            <ac:picMk id="11" creationId="{F7C3601E-4472-42F2-8F9F-EEEF5FE68868}"/>
          </ac:picMkLst>
        </pc:picChg>
      </pc:sldChg>
      <pc:sldChg chg="modSp del mod">
        <pc:chgData name="Mendeck, Gavin F. (JSC-EG511)" userId="a1da8f4a-3fdc-4f45-8f83-739ed243bbdf" providerId="ADAL" clId="{70A6D620-087C-4431-8367-98513F6D5E2D}" dt="2023-09-01T16:37:48.431" v="15644" actId="47"/>
        <pc:sldMkLst>
          <pc:docMk/>
          <pc:sldMk cId="1150289081" sldId="812"/>
        </pc:sldMkLst>
        <pc:graphicFrameChg chg="modGraphic">
          <ac:chgData name="Mendeck, Gavin F. (JSC-EG511)" userId="a1da8f4a-3fdc-4f45-8f83-739ed243bbdf" providerId="ADAL" clId="{70A6D620-087C-4431-8367-98513F6D5E2D}" dt="2023-08-31T12:44:56.033" v="9495" actId="20577"/>
          <ac:graphicFrameMkLst>
            <pc:docMk/>
            <pc:sldMk cId="1150289081" sldId="812"/>
            <ac:graphicFrameMk id="4" creationId="{00000000-0000-0000-0000-000000000000}"/>
          </ac:graphicFrameMkLst>
        </pc:graphicFrameChg>
      </pc:sldChg>
      <pc:sldChg chg="modSp add mod">
        <pc:chgData name="Mendeck, Gavin F. (JSC-EG511)" userId="a1da8f4a-3fdc-4f45-8f83-739ed243bbdf" providerId="ADAL" clId="{70A6D620-087C-4431-8367-98513F6D5E2D}" dt="2023-09-01T12:36:31.116" v="13532" actId="6549"/>
        <pc:sldMkLst>
          <pc:docMk/>
          <pc:sldMk cId="1518605190" sldId="815"/>
        </pc:sldMkLst>
        <pc:spChg chg="mod">
          <ac:chgData name="Mendeck, Gavin F. (JSC-EG511)" userId="a1da8f4a-3fdc-4f45-8f83-739ed243bbdf" providerId="ADAL" clId="{70A6D620-087C-4431-8367-98513F6D5E2D}" dt="2023-09-01T12:36:31.116" v="13532" actId="6549"/>
          <ac:spMkLst>
            <pc:docMk/>
            <pc:sldMk cId="1518605190" sldId="815"/>
            <ac:spMk id="9" creationId="{646D01F1-D04D-4174-A153-59292D1E35F8}"/>
          </ac:spMkLst>
        </pc:spChg>
      </pc:sldChg>
      <pc:sldChg chg="addSp delSp modSp add mod">
        <pc:chgData name="Mendeck, Gavin F. (JSC-EG511)" userId="a1da8f4a-3fdc-4f45-8f83-739ed243bbdf" providerId="ADAL" clId="{70A6D620-087C-4431-8367-98513F6D5E2D}" dt="2023-09-04T14:50:01.390" v="16010" actId="6549"/>
        <pc:sldMkLst>
          <pc:docMk/>
          <pc:sldMk cId="2421563193" sldId="817"/>
        </pc:sldMkLst>
        <pc:spChg chg="mod">
          <ac:chgData name="Mendeck, Gavin F. (JSC-EG511)" userId="a1da8f4a-3fdc-4f45-8f83-739ed243bbdf" providerId="ADAL" clId="{70A6D620-087C-4431-8367-98513F6D5E2D}" dt="2023-08-31T03:53:39.346" v="9032" actId="207"/>
          <ac:spMkLst>
            <pc:docMk/>
            <pc:sldMk cId="2421563193" sldId="817"/>
            <ac:spMk id="3" creationId="{558A7208-4190-4E71-A65E-0174E93E5544}"/>
          </ac:spMkLst>
        </pc:spChg>
        <pc:spChg chg="add del mod">
          <ac:chgData name="Mendeck, Gavin F. (JSC-EG511)" userId="a1da8f4a-3fdc-4f45-8f83-739ed243bbdf" providerId="ADAL" clId="{70A6D620-087C-4431-8367-98513F6D5E2D}" dt="2023-09-01T16:51:10.122" v="15766" actId="478"/>
          <ac:spMkLst>
            <pc:docMk/>
            <pc:sldMk cId="2421563193" sldId="817"/>
            <ac:spMk id="5" creationId="{955452FA-4F42-DFED-2EF0-561B2B1CADCF}"/>
          </ac:spMkLst>
        </pc:spChg>
        <pc:graphicFrameChg chg="mod modGraphic">
          <ac:chgData name="Mendeck, Gavin F. (JSC-EG511)" userId="a1da8f4a-3fdc-4f45-8f83-739ed243bbdf" providerId="ADAL" clId="{70A6D620-087C-4431-8367-98513F6D5E2D}" dt="2023-09-04T14:50:01.390" v="16010" actId="6549"/>
          <ac:graphicFrameMkLst>
            <pc:docMk/>
            <pc:sldMk cId="2421563193" sldId="817"/>
            <ac:graphicFrameMk id="4" creationId="{11ABE611-AAA4-48AF-87A3-96EEA77B28ED}"/>
          </ac:graphicFrameMkLst>
        </pc:graphicFrameChg>
      </pc:sldChg>
      <pc:sldChg chg="modSp mod">
        <pc:chgData name="Mendeck, Gavin F. (JSC-EG511)" userId="a1da8f4a-3fdc-4f45-8f83-739ed243bbdf" providerId="ADAL" clId="{70A6D620-087C-4431-8367-98513F6D5E2D}" dt="2023-09-03T15:01:43.963" v="16004" actId="20577"/>
        <pc:sldMkLst>
          <pc:docMk/>
          <pc:sldMk cId="468513519" sldId="819"/>
        </pc:sldMkLst>
        <pc:spChg chg="mod">
          <ac:chgData name="Mendeck, Gavin F. (JSC-EG511)" userId="a1da8f4a-3fdc-4f45-8f83-739ed243bbdf" providerId="ADAL" clId="{70A6D620-087C-4431-8367-98513F6D5E2D}" dt="2023-08-31T01:03:10.472" v="2955" actId="6549"/>
          <ac:spMkLst>
            <pc:docMk/>
            <pc:sldMk cId="468513519" sldId="819"/>
            <ac:spMk id="2" creationId="{00000000-0000-0000-0000-000000000000}"/>
          </ac:spMkLst>
        </pc:spChg>
        <pc:spChg chg="mod">
          <ac:chgData name="Mendeck, Gavin F. (JSC-EG511)" userId="a1da8f4a-3fdc-4f45-8f83-739ed243bbdf" providerId="ADAL" clId="{70A6D620-087C-4431-8367-98513F6D5E2D}" dt="2023-08-30T21:29:45.968" v="0" actId="1076"/>
          <ac:spMkLst>
            <pc:docMk/>
            <pc:sldMk cId="468513519" sldId="819"/>
            <ac:spMk id="7" creationId="{C90F7A8E-790A-4E27-BA3E-27E642609A68}"/>
          </ac:spMkLst>
        </pc:spChg>
        <pc:graphicFrameChg chg="mod modGraphic">
          <ac:chgData name="Mendeck, Gavin F. (JSC-EG511)" userId="a1da8f4a-3fdc-4f45-8f83-739ed243bbdf" providerId="ADAL" clId="{70A6D620-087C-4431-8367-98513F6D5E2D}" dt="2023-09-03T15:01:43.963" v="16004" actId="20577"/>
          <ac:graphicFrameMkLst>
            <pc:docMk/>
            <pc:sldMk cId="468513519" sldId="819"/>
            <ac:graphicFrameMk id="9" creationId="{00000000-0000-0000-0000-000000000000}"/>
          </ac:graphicFrameMkLst>
        </pc:graphicFrameChg>
      </pc:sldChg>
      <pc:sldChg chg="del">
        <pc:chgData name="Mendeck, Gavin F. (JSC-EG511)" userId="a1da8f4a-3fdc-4f45-8f83-739ed243bbdf" providerId="ADAL" clId="{70A6D620-087C-4431-8367-98513F6D5E2D}" dt="2023-09-01T16:37:48.431" v="15644" actId="47"/>
        <pc:sldMkLst>
          <pc:docMk/>
          <pc:sldMk cId="1497392406" sldId="15770"/>
        </pc:sldMkLst>
      </pc:sldChg>
      <pc:sldChg chg="addSp delSp modSp mod">
        <pc:chgData name="Mendeck, Gavin F. (JSC-EG511)" userId="a1da8f4a-3fdc-4f45-8f83-739ed243bbdf" providerId="ADAL" clId="{70A6D620-087C-4431-8367-98513F6D5E2D}" dt="2023-09-01T16:38:52.871" v="15697" actId="20577"/>
        <pc:sldMkLst>
          <pc:docMk/>
          <pc:sldMk cId="1027936900" sldId="15970"/>
        </pc:sldMkLst>
        <pc:spChg chg="mod">
          <ac:chgData name="Mendeck, Gavin F. (JSC-EG511)" userId="a1da8f4a-3fdc-4f45-8f83-739ed243bbdf" providerId="ADAL" clId="{70A6D620-087C-4431-8367-98513F6D5E2D}" dt="2023-08-30T22:15:38.758" v="1563" actId="115"/>
          <ac:spMkLst>
            <pc:docMk/>
            <pc:sldMk cId="1027936900" sldId="15970"/>
            <ac:spMk id="2" creationId="{00000000-0000-0000-0000-000000000000}"/>
          </ac:spMkLst>
        </pc:spChg>
        <pc:spChg chg="add mod">
          <ac:chgData name="Mendeck, Gavin F. (JSC-EG511)" userId="a1da8f4a-3fdc-4f45-8f83-739ed243bbdf" providerId="ADAL" clId="{70A6D620-087C-4431-8367-98513F6D5E2D}" dt="2023-08-31T03:09:28.800" v="7762" actId="113"/>
          <ac:spMkLst>
            <pc:docMk/>
            <pc:sldMk cId="1027936900" sldId="15970"/>
            <ac:spMk id="8" creationId="{92A0E17B-ECFD-B3C7-4138-F27D4055DF6D}"/>
          </ac:spMkLst>
        </pc:spChg>
        <pc:spChg chg="mod">
          <ac:chgData name="Mendeck, Gavin F. (JSC-EG511)" userId="a1da8f4a-3fdc-4f45-8f83-739ed243bbdf" providerId="ADAL" clId="{70A6D620-087C-4431-8367-98513F6D5E2D}" dt="2023-08-31T03:17:45.085" v="7980" actId="14100"/>
          <ac:spMkLst>
            <pc:docMk/>
            <pc:sldMk cId="1027936900" sldId="15970"/>
            <ac:spMk id="9" creationId="{26C28CB8-8730-454B-818E-85E5ADA0476D}"/>
          </ac:spMkLst>
        </pc:spChg>
        <pc:spChg chg="mod">
          <ac:chgData name="Mendeck, Gavin F. (JSC-EG511)" userId="a1da8f4a-3fdc-4f45-8f83-739ed243bbdf" providerId="ADAL" clId="{70A6D620-087C-4431-8367-98513F6D5E2D}" dt="2023-09-01T16:38:52.871" v="15697" actId="20577"/>
          <ac:spMkLst>
            <pc:docMk/>
            <pc:sldMk cId="1027936900" sldId="15970"/>
            <ac:spMk id="10" creationId="{ADA11087-AA61-447B-8509-5307416D39F7}"/>
          </ac:spMkLst>
        </pc:spChg>
        <pc:spChg chg="add mod">
          <ac:chgData name="Mendeck, Gavin F. (JSC-EG511)" userId="a1da8f4a-3fdc-4f45-8f83-739ed243bbdf" providerId="ADAL" clId="{70A6D620-087C-4431-8367-98513F6D5E2D}" dt="2023-08-31T03:09:37.565" v="7763" actId="1076"/>
          <ac:spMkLst>
            <pc:docMk/>
            <pc:sldMk cId="1027936900" sldId="15970"/>
            <ac:spMk id="11" creationId="{A5FFF98B-C88D-08E7-9D19-EE853AD61EB2}"/>
          </ac:spMkLst>
        </pc:spChg>
        <pc:spChg chg="add del mod">
          <ac:chgData name="Mendeck, Gavin F. (JSC-EG511)" userId="a1da8f4a-3fdc-4f45-8f83-739ed243bbdf" providerId="ADAL" clId="{70A6D620-087C-4431-8367-98513F6D5E2D}" dt="2023-08-31T03:15:13.269" v="7945" actId="478"/>
          <ac:spMkLst>
            <pc:docMk/>
            <pc:sldMk cId="1027936900" sldId="15970"/>
            <ac:spMk id="18" creationId="{39BB46D0-C26E-4052-16E9-F77F8E6FF87A}"/>
          </ac:spMkLst>
        </pc:spChg>
        <pc:spChg chg="add mod">
          <ac:chgData name="Mendeck, Gavin F. (JSC-EG511)" userId="a1da8f4a-3fdc-4f45-8f83-739ed243bbdf" providerId="ADAL" clId="{70A6D620-087C-4431-8367-98513F6D5E2D}" dt="2023-08-31T03:10:32.093" v="7802" actId="1076"/>
          <ac:spMkLst>
            <pc:docMk/>
            <pc:sldMk cId="1027936900" sldId="15970"/>
            <ac:spMk id="19" creationId="{4AF596F0-0151-7ACD-B985-20F668E638DF}"/>
          </ac:spMkLst>
        </pc:spChg>
        <pc:spChg chg="add mod">
          <ac:chgData name="Mendeck, Gavin F. (JSC-EG511)" userId="a1da8f4a-3fdc-4f45-8f83-739ed243bbdf" providerId="ADAL" clId="{70A6D620-087C-4431-8367-98513F6D5E2D}" dt="2023-08-31T03:10:40.396" v="7814" actId="1076"/>
          <ac:spMkLst>
            <pc:docMk/>
            <pc:sldMk cId="1027936900" sldId="15970"/>
            <ac:spMk id="20" creationId="{77833B5A-FE4B-628E-9823-28468436EBEA}"/>
          </ac:spMkLst>
        </pc:spChg>
        <pc:spChg chg="add mod">
          <ac:chgData name="Mendeck, Gavin F. (JSC-EG511)" userId="a1da8f4a-3fdc-4f45-8f83-739ed243bbdf" providerId="ADAL" clId="{70A6D620-087C-4431-8367-98513F6D5E2D}" dt="2023-08-31T03:52:30.971" v="9028" actId="1036"/>
          <ac:spMkLst>
            <pc:docMk/>
            <pc:sldMk cId="1027936900" sldId="15970"/>
            <ac:spMk id="21" creationId="{56A1E50C-C03C-686C-380E-C0B44C43B1AB}"/>
          </ac:spMkLst>
        </pc:spChg>
        <pc:spChg chg="add mod">
          <ac:chgData name="Mendeck, Gavin F. (JSC-EG511)" userId="a1da8f4a-3fdc-4f45-8f83-739ed243bbdf" providerId="ADAL" clId="{70A6D620-087C-4431-8367-98513F6D5E2D}" dt="2023-08-31T12:30:05.868" v="9339" actId="20577"/>
          <ac:spMkLst>
            <pc:docMk/>
            <pc:sldMk cId="1027936900" sldId="15970"/>
            <ac:spMk id="22" creationId="{3084C908-2307-AFE2-635F-C667C26D5EC0}"/>
          </ac:spMkLst>
        </pc:spChg>
        <pc:spChg chg="add mod">
          <ac:chgData name="Mendeck, Gavin F. (JSC-EG511)" userId="a1da8f4a-3fdc-4f45-8f83-739ed243bbdf" providerId="ADAL" clId="{70A6D620-087C-4431-8367-98513F6D5E2D}" dt="2023-08-31T03:15:24.253" v="7949" actId="1076"/>
          <ac:spMkLst>
            <pc:docMk/>
            <pc:sldMk cId="1027936900" sldId="15970"/>
            <ac:spMk id="32" creationId="{781131FB-A5AE-88A8-584C-D5F2CCB391FE}"/>
          </ac:spMkLst>
        </pc:spChg>
        <pc:grpChg chg="add mod">
          <ac:chgData name="Mendeck, Gavin F. (JSC-EG511)" userId="a1da8f4a-3fdc-4f45-8f83-739ed243bbdf" providerId="ADAL" clId="{70A6D620-087C-4431-8367-98513F6D5E2D}" dt="2023-08-31T03:15:29.238" v="7951" actId="14100"/>
          <ac:grpSpMkLst>
            <pc:docMk/>
            <pc:sldMk cId="1027936900" sldId="15970"/>
            <ac:grpSpMk id="12" creationId="{8573FBD4-3236-747B-7389-1A66BC26E877}"/>
          </ac:grpSpMkLst>
        </pc:grpChg>
        <pc:picChg chg="add del mod">
          <ac:chgData name="Mendeck, Gavin F. (JSC-EG511)" userId="a1da8f4a-3fdc-4f45-8f83-739ed243bbdf" providerId="ADAL" clId="{70A6D620-087C-4431-8367-98513F6D5E2D}" dt="2023-08-31T03:07:37.786" v="7712" actId="478"/>
          <ac:picMkLst>
            <pc:docMk/>
            <pc:sldMk cId="1027936900" sldId="15970"/>
            <ac:picMk id="3" creationId="{3157038E-28A0-4D02-ADF7-511058DEEB51}"/>
          </ac:picMkLst>
        </pc:picChg>
        <pc:picChg chg="add del mod">
          <ac:chgData name="Mendeck, Gavin F. (JSC-EG511)" userId="a1da8f4a-3fdc-4f45-8f83-739ed243bbdf" providerId="ADAL" clId="{70A6D620-087C-4431-8367-98513F6D5E2D}" dt="2023-08-30T23:52:06.654" v="1645"/>
          <ac:picMkLst>
            <pc:docMk/>
            <pc:sldMk cId="1027936900" sldId="15970"/>
            <ac:picMk id="4" creationId="{1DB78A93-4B97-F066-EB4F-57EA942CAEF6}"/>
          </ac:picMkLst>
        </pc:picChg>
        <pc:picChg chg="add mod">
          <ac:chgData name="Mendeck, Gavin F. (JSC-EG511)" userId="a1da8f4a-3fdc-4f45-8f83-739ed243bbdf" providerId="ADAL" clId="{70A6D620-087C-4431-8367-98513F6D5E2D}" dt="2023-08-31T02:57:49.615" v="7576" actId="164"/>
          <ac:picMkLst>
            <pc:docMk/>
            <pc:sldMk cId="1027936900" sldId="15970"/>
            <ac:picMk id="5" creationId="{BF5BEFFD-EE10-04F6-45B7-26ABF6C49479}"/>
          </ac:picMkLst>
        </pc:picChg>
        <pc:picChg chg="add mod modCrop">
          <ac:chgData name="Mendeck, Gavin F. (JSC-EG511)" userId="a1da8f4a-3fdc-4f45-8f83-739ed243bbdf" providerId="ADAL" clId="{70A6D620-087C-4431-8367-98513F6D5E2D}" dt="2023-08-31T03:10:16.941" v="7793" actId="1076"/>
          <ac:picMkLst>
            <pc:docMk/>
            <pc:sldMk cId="1027936900" sldId="15970"/>
            <ac:picMk id="13" creationId="{6376E8C7-1340-C4D2-10D1-A232B230A689}"/>
          </ac:picMkLst>
        </pc:picChg>
        <pc:picChg chg="add mod modCrop">
          <ac:chgData name="Mendeck, Gavin F. (JSC-EG511)" userId="a1da8f4a-3fdc-4f45-8f83-739ed243bbdf" providerId="ADAL" clId="{70A6D620-087C-4431-8367-98513F6D5E2D}" dt="2023-08-31T03:11:51.998" v="7882" actId="1038"/>
          <ac:picMkLst>
            <pc:docMk/>
            <pc:sldMk cId="1027936900" sldId="15970"/>
            <ac:picMk id="15" creationId="{F00831DA-2AF2-A70C-F940-AB441F370A00}"/>
          </ac:picMkLst>
        </pc:picChg>
        <pc:picChg chg="add mod modCrop">
          <ac:chgData name="Mendeck, Gavin F. (JSC-EG511)" userId="a1da8f4a-3fdc-4f45-8f83-739ed243bbdf" providerId="ADAL" clId="{70A6D620-087C-4431-8367-98513F6D5E2D}" dt="2023-08-31T03:12:06.006" v="7906" actId="1035"/>
          <ac:picMkLst>
            <pc:docMk/>
            <pc:sldMk cId="1027936900" sldId="15970"/>
            <ac:picMk id="16" creationId="{449D3E5C-9BE5-095F-CA96-E48B0AFB15D9}"/>
          </ac:picMkLst>
        </pc:picChg>
        <pc:picChg chg="add mod modCrop">
          <ac:chgData name="Mendeck, Gavin F. (JSC-EG511)" userId="a1da8f4a-3fdc-4f45-8f83-739ed243bbdf" providerId="ADAL" clId="{70A6D620-087C-4431-8367-98513F6D5E2D}" dt="2023-08-31T03:51:56.166" v="9005" actId="1035"/>
          <ac:picMkLst>
            <pc:docMk/>
            <pc:sldMk cId="1027936900" sldId="15970"/>
            <ac:picMk id="17" creationId="{9D513553-0268-BA7B-A93D-08FD03A20933}"/>
          </ac:picMkLst>
        </pc:picChg>
        <pc:picChg chg="add del mod">
          <ac:chgData name="Mendeck, Gavin F. (JSC-EG511)" userId="a1da8f4a-3fdc-4f45-8f83-739ed243bbdf" providerId="ADAL" clId="{70A6D620-087C-4431-8367-98513F6D5E2D}" dt="2023-08-31T03:13:11.673" v="7940" actId="478"/>
          <ac:picMkLst>
            <pc:docMk/>
            <pc:sldMk cId="1027936900" sldId="15970"/>
            <ac:picMk id="31" creationId="{32D0A687-22FB-4C1E-CDD6-7DD829DB6542}"/>
          </ac:picMkLst>
        </pc:picChg>
        <pc:cxnChg chg="add mod">
          <ac:chgData name="Mendeck, Gavin F. (JSC-EG511)" userId="a1da8f4a-3fdc-4f45-8f83-739ed243bbdf" providerId="ADAL" clId="{70A6D620-087C-4431-8367-98513F6D5E2D}" dt="2023-08-31T02:57:49.615" v="7576" actId="164"/>
          <ac:cxnSpMkLst>
            <pc:docMk/>
            <pc:sldMk cId="1027936900" sldId="15970"/>
            <ac:cxnSpMk id="7" creationId="{D2764710-83CE-34C6-2E7F-FF21B36D9C07}"/>
          </ac:cxnSpMkLst>
        </pc:cxnChg>
        <pc:cxnChg chg="add del mod">
          <ac:chgData name="Mendeck, Gavin F. (JSC-EG511)" userId="a1da8f4a-3fdc-4f45-8f83-739ed243bbdf" providerId="ADAL" clId="{70A6D620-087C-4431-8367-98513F6D5E2D}" dt="2023-08-31T03:11:36.553" v="7868" actId="478"/>
          <ac:cxnSpMkLst>
            <pc:docMk/>
            <pc:sldMk cId="1027936900" sldId="15970"/>
            <ac:cxnSpMk id="24" creationId="{D2AE27C0-40E1-39E9-8564-6FDDC26933C9}"/>
          </ac:cxnSpMkLst>
        </pc:cxnChg>
        <pc:cxnChg chg="add mod">
          <ac:chgData name="Mendeck, Gavin F. (JSC-EG511)" userId="a1da8f4a-3fdc-4f45-8f83-739ed243bbdf" providerId="ADAL" clId="{70A6D620-087C-4431-8367-98513F6D5E2D}" dt="2023-08-31T03:12:06.006" v="7906" actId="1035"/>
          <ac:cxnSpMkLst>
            <pc:docMk/>
            <pc:sldMk cId="1027936900" sldId="15970"/>
            <ac:cxnSpMk id="26" creationId="{9118B037-D099-F31C-1494-D6E149C979AC}"/>
          </ac:cxnSpMkLst>
        </pc:cxnChg>
        <pc:cxnChg chg="add mod">
          <ac:chgData name="Mendeck, Gavin F. (JSC-EG511)" userId="a1da8f4a-3fdc-4f45-8f83-739ed243bbdf" providerId="ADAL" clId="{70A6D620-087C-4431-8367-98513F6D5E2D}" dt="2023-08-31T03:12:06.006" v="7906" actId="1035"/>
          <ac:cxnSpMkLst>
            <pc:docMk/>
            <pc:sldMk cId="1027936900" sldId="15970"/>
            <ac:cxnSpMk id="28" creationId="{91F3B449-A962-7D29-A5B1-72AF841F39BF}"/>
          </ac:cxnSpMkLst>
        </pc:cxnChg>
      </pc:sldChg>
      <pc:sldChg chg="addSp delSp modSp mod">
        <pc:chgData name="Mendeck, Gavin F. (JSC-EG511)" userId="a1da8f4a-3fdc-4f45-8f83-739ed243bbdf" providerId="ADAL" clId="{70A6D620-087C-4431-8367-98513F6D5E2D}" dt="2023-09-03T14:58:10.136" v="15789" actId="20577"/>
        <pc:sldMkLst>
          <pc:docMk/>
          <pc:sldMk cId="112590331" sldId="15971"/>
        </pc:sldMkLst>
        <pc:spChg chg="add mod">
          <ac:chgData name="Mendeck, Gavin F. (JSC-EG511)" userId="a1da8f4a-3fdc-4f45-8f83-739ed243bbdf" providerId="ADAL" clId="{70A6D620-087C-4431-8367-98513F6D5E2D}" dt="2023-09-03T14:58:10.136" v="15789" actId="20577"/>
          <ac:spMkLst>
            <pc:docMk/>
            <pc:sldMk cId="112590331" sldId="15971"/>
            <ac:spMk id="3" creationId="{8356EBCA-B361-1777-51D4-6EB699160AB0}"/>
          </ac:spMkLst>
        </pc:spChg>
        <pc:spChg chg="mod">
          <ac:chgData name="Mendeck, Gavin F. (JSC-EG511)" userId="a1da8f4a-3fdc-4f45-8f83-739ed243bbdf" providerId="ADAL" clId="{70A6D620-087C-4431-8367-98513F6D5E2D}" dt="2023-08-30T22:15:34.365" v="1562" actId="115"/>
          <ac:spMkLst>
            <pc:docMk/>
            <pc:sldMk cId="112590331" sldId="15971"/>
            <ac:spMk id="4" creationId="{D055BA47-F5FA-D120-D28E-BF6E0C576291}"/>
          </ac:spMkLst>
        </pc:spChg>
        <pc:spChg chg="add mod">
          <ac:chgData name="Mendeck, Gavin F. (JSC-EG511)" userId="a1da8f4a-3fdc-4f45-8f83-739ed243bbdf" providerId="ADAL" clId="{70A6D620-087C-4431-8367-98513F6D5E2D}" dt="2023-09-01T13:56:41.659" v="15629" actId="20577"/>
          <ac:spMkLst>
            <pc:docMk/>
            <pc:sldMk cId="112590331" sldId="15971"/>
            <ac:spMk id="6" creationId="{4970A510-0CE4-00EB-7637-785A70D990D5}"/>
          </ac:spMkLst>
        </pc:spChg>
        <pc:picChg chg="mod modCrop">
          <ac:chgData name="Mendeck, Gavin F. (JSC-EG511)" userId="a1da8f4a-3fdc-4f45-8f83-739ed243bbdf" providerId="ADAL" clId="{70A6D620-087C-4431-8367-98513F6D5E2D}" dt="2023-09-01T13:56:30.125" v="15606" actId="1076"/>
          <ac:picMkLst>
            <pc:docMk/>
            <pc:sldMk cId="112590331" sldId="15971"/>
            <ac:picMk id="5" creationId="{4A29E806-3237-53B0-2FED-01096D1E42E4}"/>
          </ac:picMkLst>
        </pc:picChg>
        <pc:picChg chg="add del mod">
          <ac:chgData name="Mendeck, Gavin F. (JSC-EG511)" userId="a1da8f4a-3fdc-4f45-8f83-739ed243bbdf" providerId="ADAL" clId="{70A6D620-087C-4431-8367-98513F6D5E2D}" dt="2023-09-01T16:48:55.983" v="15762" actId="21"/>
          <ac:picMkLst>
            <pc:docMk/>
            <pc:sldMk cId="112590331" sldId="15971"/>
            <ac:picMk id="7" creationId="{6CD6DC99-2998-E8D7-180F-4458881ED50A}"/>
          </ac:picMkLst>
        </pc:picChg>
      </pc:sldChg>
      <pc:sldChg chg="addSp delSp modSp mod modNotesTx">
        <pc:chgData name="Mendeck, Gavin F. (JSC-EG511)" userId="a1da8f4a-3fdc-4f45-8f83-739ed243bbdf" providerId="ADAL" clId="{70A6D620-087C-4431-8367-98513F6D5E2D}" dt="2023-08-31T18:54:33.340" v="12071" actId="20577"/>
        <pc:sldMkLst>
          <pc:docMk/>
          <pc:sldMk cId="1000810604" sldId="15973"/>
        </pc:sldMkLst>
        <pc:spChg chg="mod">
          <ac:chgData name="Mendeck, Gavin F. (JSC-EG511)" userId="a1da8f4a-3fdc-4f45-8f83-739ed243bbdf" providerId="ADAL" clId="{70A6D620-087C-4431-8367-98513F6D5E2D}" dt="2023-08-31T18:54:33.340" v="12071" actId="20577"/>
          <ac:spMkLst>
            <pc:docMk/>
            <pc:sldMk cId="1000810604" sldId="15973"/>
            <ac:spMk id="3" creationId="{23E11AFA-A1AE-2206-129E-A9C5A423089C}"/>
          </ac:spMkLst>
        </pc:spChg>
        <pc:spChg chg="add del">
          <ac:chgData name="Mendeck, Gavin F. (JSC-EG511)" userId="a1da8f4a-3fdc-4f45-8f83-739ed243bbdf" providerId="ADAL" clId="{70A6D620-087C-4431-8367-98513F6D5E2D}" dt="2023-08-30T22:03:47.027" v="916" actId="22"/>
          <ac:spMkLst>
            <pc:docMk/>
            <pc:sldMk cId="1000810604" sldId="15973"/>
            <ac:spMk id="6" creationId="{29C2EBE1-98AD-5160-4F3A-49EC97BDFC16}"/>
          </ac:spMkLst>
        </pc:spChg>
        <pc:spChg chg="add mod">
          <ac:chgData name="Mendeck, Gavin F. (JSC-EG511)" userId="a1da8f4a-3fdc-4f45-8f83-739ed243bbdf" providerId="ADAL" clId="{70A6D620-087C-4431-8367-98513F6D5E2D}" dt="2023-08-31T01:21:51.988" v="3525" actId="20577"/>
          <ac:spMkLst>
            <pc:docMk/>
            <pc:sldMk cId="1000810604" sldId="15973"/>
            <ac:spMk id="8" creationId="{5605A54A-14BA-5CF2-F0F2-712BCB455297}"/>
          </ac:spMkLst>
        </pc:spChg>
        <pc:picChg chg="add mod">
          <ac:chgData name="Mendeck, Gavin F. (JSC-EG511)" userId="a1da8f4a-3fdc-4f45-8f83-739ed243bbdf" providerId="ADAL" clId="{70A6D620-087C-4431-8367-98513F6D5E2D}" dt="2023-08-30T22:04:22.304" v="923" actId="14100"/>
          <ac:picMkLst>
            <pc:docMk/>
            <pc:sldMk cId="1000810604" sldId="15973"/>
            <ac:picMk id="7" creationId="{F1A31588-0A5B-4550-364F-272FA17F362C}"/>
          </ac:picMkLst>
        </pc:picChg>
      </pc:sldChg>
      <pc:sldChg chg="addSp delSp modSp add mod">
        <pc:chgData name="Mendeck, Gavin F. (JSC-EG511)" userId="a1da8f4a-3fdc-4f45-8f83-739ed243bbdf" providerId="ADAL" clId="{70A6D620-087C-4431-8367-98513F6D5E2D}" dt="2023-09-01T16:44:31.365" v="15759" actId="20577"/>
        <pc:sldMkLst>
          <pc:docMk/>
          <pc:sldMk cId="1666269327" sldId="15974"/>
        </pc:sldMkLst>
        <pc:spChg chg="mod">
          <ac:chgData name="Mendeck, Gavin F. (JSC-EG511)" userId="a1da8f4a-3fdc-4f45-8f83-739ed243bbdf" providerId="ADAL" clId="{70A6D620-087C-4431-8367-98513F6D5E2D}" dt="2023-08-30T23:51:57.244" v="1641" actId="20577"/>
          <ac:spMkLst>
            <pc:docMk/>
            <pc:sldMk cId="1666269327" sldId="15974"/>
            <ac:spMk id="2" creationId="{00000000-0000-0000-0000-000000000000}"/>
          </ac:spMkLst>
        </pc:spChg>
        <pc:spChg chg="mod">
          <ac:chgData name="Mendeck, Gavin F. (JSC-EG511)" userId="a1da8f4a-3fdc-4f45-8f83-739ed243bbdf" providerId="ADAL" clId="{70A6D620-087C-4431-8367-98513F6D5E2D}" dt="2023-09-01T16:44:31.365" v="15759" actId="20577"/>
          <ac:spMkLst>
            <pc:docMk/>
            <pc:sldMk cId="1666269327" sldId="15974"/>
            <ac:spMk id="4" creationId="{00000000-0000-0000-0000-000000000000}"/>
          </ac:spMkLst>
        </pc:spChg>
        <pc:spChg chg="del">
          <ac:chgData name="Mendeck, Gavin F. (JSC-EG511)" userId="a1da8f4a-3fdc-4f45-8f83-739ed243bbdf" providerId="ADAL" clId="{70A6D620-087C-4431-8367-98513F6D5E2D}" dt="2023-08-30T23:52:16.279" v="1649" actId="478"/>
          <ac:spMkLst>
            <pc:docMk/>
            <pc:sldMk cId="1666269327" sldId="15974"/>
            <ac:spMk id="8" creationId="{CB5CEE15-0E1A-4137-8DB4-4B376C29F5DC}"/>
          </ac:spMkLst>
        </pc:spChg>
        <pc:spChg chg="add mod">
          <ac:chgData name="Mendeck, Gavin F. (JSC-EG511)" userId="a1da8f4a-3fdc-4f45-8f83-739ed243bbdf" providerId="ADAL" clId="{70A6D620-087C-4431-8367-98513F6D5E2D}" dt="2023-08-31T00:12:22.480" v="2844" actId="1076"/>
          <ac:spMkLst>
            <pc:docMk/>
            <pc:sldMk cId="1666269327" sldId="15974"/>
            <ac:spMk id="9" creationId="{BA4CFEBD-6469-9666-B005-219E271CB6CA}"/>
          </ac:spMkLst>
        </pc:spChg>
        <pc:spChg chg="add del mod">
          <ac:chgData name="Mendeck, Gavin F. (JSC-EG511)" userId="a1da8f4a-3fdc-4f45-8f83-739ed243bbdf" providerId="ADAL" clId="{70A6D620-087C-4431-8367-98513F6D5E2D}" dt="2023-08-31T00:09:34.996" v="2755"/>
          <ac:spMkLst>
            <pc:docMk/>
            <pc:sldMk cId="1666269327" sldId="15974"/>
            <ac:spMk id="10" creationId="{BAAC6649-35B1-31E7-44EF-A63C23FB136F}"/>
          </ac:spMkLst>
        </pc:spChg>
        <pc:spChg chg="add mod">
          <ac:chgData name="Mendeck, Gavin F. (JSC-EG511)" userId="a1da8f4a-3fdc-4f45-8f83-739ed243bbdf" providerId="ADAL" clId="{70A6D620-087C-4431-8367-98513F6D5E2D}" dt="2023-08-31T01:08:22.461" v="3129" actId="1076"/>
          <ac:spMkLst>
            <pc:docMk/>
            <pc:sldMk cId="1666269327" sldId="15974"/>
            <ac:spMk id="12" creationId="{F0D31AE5-FDC1-1C32-143F-8EE8F91464E4}"/>
          </ac:spMkLst>
        </pc:spChg>
        <pc:spChg chg="add del mod">
          <ac:chgData name="Mendeck, Gavin F. (JSC-EG511)" userId="a1da8f4a-3fdc-4f45-8f83-739ed243bbdf" providerId="ADAL" clId="{70A6D620-087C-4431-8367-98513F6D5E2D}" dt="2023-08-31T12:36:24.223" v="9347" actId="478"/>
          <ac:spMkLst>
            <pc:docMk/>
            <pc:sldMk cId="1666269327" sldId="15974"/>
            <ac:spMk id="18" creationId="{710E224E-37F5-B08E-47CE-D26C9D3BE62E}"/>
          </ac:spMkLst>
        </pc:spChg>
        <pc:spChg chg="add mod">
          <ac:chgData name="Mendeck, Gavin F. (JSC-EG511)" userId="a1da8f4a-3fdc-4f45-8f83-739ed243bbdf" providerId="ADAL" clId="{70A6D620-087C-4431-8367-98513F6D5E2D}" dt="2023-08-31T12:41:23.404" v="9480" actId="20577"/>
          <ac:spMkLst>
            <pc:docMk/>
            <pc:sldMk cId="1666269327" sldId="15974"/>
            <ac:spMk id="23" creationId="{D9839F42-F7CE-60BD-171D-37C8490E02FF}"/>
          </ac:spMkLst>
        </pc:spChg>
        <pc:spChg chg="del mod topLvl">
          <ac:chgData name="Mendeck, Gavin F. (JSC-EG511)" userId="a1da8f4a-3fdc-4f45-8f83-739ed243bbdf" providerId="ADAL" clId="{70A6D620-087C-4431-8367-98513F6D5E2D}" dt="2023-08-30T23:59:25.928" v="1978" actId="478"/>
          <ac:spMkLst>
            <pc:docMk/>
            <pc:sldMk cId="1666269327" sldId="15974"/>
            <ac:spMk id="31" creationId="{22ACC9F7-047E-4DEF-8398-6F316BF90B0B}"/>
          </ac:spMkLst>
        </pc:spChg>
        <pc:spChg chg="mod">
          <ac:chgData name="Mendeck, Gavin F. (JSC-EG511)" userId="a1da8f4a-3fdc-4f45-8f83-739ed243bbdf" providerId="ADAL" clId="{70A6D620-087C-4431-8367-98513F6D5E2D}" dt="2023-08-31T01:07:44.223" v="3081" actId="1038"/>
          <ac:spMkLst>
            <pc:docMk/>
            <pc:sldMk cId="1666269327" sldId="15974"/>
            <ac:spMk id="37" creationId="{42997097-01EF-47FB-871C-B78581E29A79}"/>
          </ac:spMkLst>
        </pc:spChg>
        <pc:spChg chg="del mod">
          <ac:chgData name="Mendeck, Gavin F. (JSC-EG511)" userId="a1da8f4a-3fdc-4f45-8f83-739ed243bbdf" providerId="ADAL" clId="{70A6D620-087C-4431-8367-98513F6D5E2D}" dt="2023-08-31T00:15:14.291" v="2914" actId="478"/>
          <ac:spMkLst>
            <pc:docMk/>
            <pc:sldMk cId="1666269327" sldId="15974"/>
            <ac:spMk id="39" creationId="{E3B64230-3126-42A8-BEBB-B7A6917FC066}"/>
          </ac:spMkLst>
        </pc:spChg>
        <pc:grpChg chg="add del mod">
          <ac:chgData name="Mendeck, Gavin F. (JSC-EG511)" userId="a1da8f4a-3fdc-4f45-8f83-739ed243bbdf" providerId="ADAL" clId="{70A6D620-087C-4431-8367-98513F6D5E2D}" dt="2023-08-31T00:15:47.125" v="2917" actId="478"/>
          <ac:grpSpMkLst>
            <pc:docMk/>
            <pc:sldMk cId="1666269327" sldId="15974"/>
            <ac:grpSpMk id="13" creationId="{5074C18B-D7A8-87FD-26C4-88D484965BD8}"/>
          </ac:grpSpMkLst>
        </pc:grpChg>
        <pc:grpChg chg="del mod">
          <ac:chgData name="Mendeck, Gavin F. (JSC-EG511)" userId="a1da8f4a-3fdc-4f45-8f83-739ed243bbdf" providerId="ADAL" clId="{70A6D620-087C-4431-8367-98513F6D5E2D}" dt="2023-08-31T00:15:14.291" v="2914" actId="478"/>
          <ac:grpSpMkLst>
            <pc:docMk/>
            <pc:sldMk cId="1666269327" sldId="15974"/>
            <ac:grpSpMk id="26" creationId="{1F9E6E86-1625-44A0-BBF8-3FD412DA1A71}"/>
          </ac:grpSpMkLst>
        </pc:grpChg>
        <pc:grpChg chg="del mod">
          <ac:chgData name="Mendeck, Gavin F. (JSC-EG511)" userId="a1da8f4a-3fdc-4f45-8f83-739ed243bbdf" providerId="ADAL" clId="{70A6D620-087C-4431-8367-98513F6D5E2D}" dt="2023-08-30T23:59:22.996" v="1977" actId="165"/>
          <ac:grpSpMkLst>
            <pc:docMk/>
            <pc:sldMk cId="1666269327" sldId="15974"/>
            <ac:grpSpMk id="29" creationId="{EB17779D-B171-46CC-8DD4-7A5D8B079F82}"/>
          </ac:grpSpMkLst>
        </pc:grpChg>
        <pc:picChg chg="add mod">
          <ac:chgData name="Mendeck, Gavin F. (JSC-EG511)" userId="a1da8f4a-3fdc-4f45-8f83-739ed243bbdf" providerId="ADAL" clId="{70A6D620-087C-4431-8367-98513F6D5E2D}" dt="2023-08-31T00:11:09.443" v="2802" actId="1076"/>
          <ac:picMkLst>
            <pc:docMk/>
            <pc:sldMk cId="1666269327" sldId="15974"/>
            <ac:picMk id="3" creationId="{7A3CB42B-B06B-1B43-4D73-A2909ACA8B64}"/>
          </ac:picMkLst>
        </pc:picChg>
        <pc:picChg chg="add mod modCrop">
          <ac:chgData name="Mendeck, Gavin F. (JSC-EG511)" userId="a1da8f4a-3fdc-4f45-8f83-739ed243bbdf" providerId="ADAL" clId="{70A6D620-087C-4431-8367-98513F6D5E2D}" dt="2023-08-31T00:09:32.187" v="2753" actId="1076"/>
          <ac:picMkLst>
            <pc:docMk/>
            <pc:sldMk cId="1666269327" sldId="15974"/>
            <ac:picMk id="5" creationId="{4F4A9967-7160-BED6-42DC-994E013C1A09}"/>
          </ac:picMkLst>
        </pc:picChg>
        <pc:picChg chg="del">
          <ac:chgData name="Mendeck, Gavin F. (JSC-EG511)" userId="a1da8f4a-3fdc-4f45-8f83-739ed243bbdf" providerId="ADAL" clId="{70A6D620-087C-4431-8367-98513F6D5E2D}" dt="2023-08-30T23:52:11.822" v="1648" actId="478"/>
          <ac:picMkLst>
            <pc:docMk/>
            <pc:sldMk cId="1666269327" sldId="15974"/>
            <ac:picMk id="11" creationId="{F7C3601E-4472-42F2-8F9F-EEEF5FE68868}"/>
          </ac:picMkLst>
        </pc:picChg>
        <pc:picChg chg="add del mod topLvl">
          <ac:chgData name="Mendeck, Gavin F. (JSC-EG511)" userId="a1da8f4a-3fdc-4f45-8f83-739ed243bbdf" providerId="ADAL" clId="{70A6D620-087C-4431-8367-98513F6D5E2D}" dt="2023-08-31T00:15:47.125" v="2917" actId="478"/>
          <ac:picMkLst>
            <pc:docMk/>
            <pc:sldMk cId="1666269327" sldId="15974"/>
            <ac:picMk id="15" creationId="{81075B03-F1E2-8AD4-D83F-40250046B601}"/>
          </ac:picMkLst>
        </pc:picChg>
        <pc:picChg chg="add del mod">
          <ac:chgData name="Mendeck, Gavin F. (JSC-EG511)" userId="a1da8f4a-3fdc-4f45-8f83-739ed243bbdf" providerId="ADAL" clId="{70A6D620-087C-4431-8367-98513F6D5E2D}" dt="2023-08-31T00:15:47.125" v="2917" actId="478"/>
          <ac:picMkLst>
            <pc:docMk/>
            <pc:sldMk cId="1666269327" sldId="15974"/>
            <ac:picMk id="16" creationId="{940C1BB7-4EEF-B101-3542-C8132C66E5EE}"/>
          </ac:picMkLst>
        </pc:picChg>
        <pc:picChg chg="add del mod topLvl">
          <ac:chgData name="Mendeck, Gavin F. (JSC-EG511)" userId="a1da8f4a-3fdc-4f45-8f83-739ed243bbdf" providerId="ADAL" clId="{70A6D620-087C-4431-8367-98513F6D5E2D}" dt="2023-08-31T12:36:24.223" v="9347" actId="478"/>
          <ac:picMkLst>
            <pc:docMk/>
            <pc:sldMk cId="1666269327" sldId="15974"/>
            <ac:picMk id="17" creationId="{C5E3BCA4-A553-59C4-30B9-7ABFDDC8693A}"/>
          </ac:picMkLst>
        </pc:picChg>
        <pc:picChg chg="add del mod">
          <ac:chgData name="Mendeck, Gavin F. (JSC-EG511)" userId="a1da8f4a-3fdc-4f45-8f83-739ed243bbdf" providerId="ADAL" clId="{70A6D620-087C-4431-8367-98513F6D5E2D}" dt="2023-08-31T01:07:25.422" v="3057" actId="478"/>
          <ac:picMkLst>
            <pc:docMk/>
            <pc:sldMk cId="1666269327" sldId="15974"/>
            <ac:picMk id="20" creationId="{790308E8-7405-BF00-F031-A062676E3FCD}"/>
          </ac:picMkLst>
        </pc:picChg>
        <pc:picChg chg="add mod">
          <ac:chgData name="Mendeck, Gavin F. (JSC-EG511)" userId="a1da8f4a-3fdc-4f45-8f83-739ed243bbdf" providerId="ADAL" clId="{70A6D620-087C-4431-8367-98513F6D5E2D}" dt="2023-08-31T12:36:33.512" v="9352" actId="1076"/>
          <ac:picMkLst>
            <pc:docMk/>
            <pc:sldMk cId="1666269327" sldId="15974"/>
            <ac:picMk id="22" creationId="{8514045F-7E6B-E4D0-1258-1B3BC565B9DA}"/>
          </ac:picMkLst>
        </pc:picChg>
        <pc:picChg chg="mod topLvl modCrop">
          <ac:chgData name="Mendeck, Gavin F. (JSC-EG511)" userId="a1da8f4a-3fdc-4f45-8f83-739ed243bbdf" providerId="ADAL" clId="{70A6D620-087C-4431-8367-98513F6D5E2D}" dt="2023-08-31T01:07:44.223" v="3081" actId="1038"/>
          <ac:picMkLst>
            <pc:docMk/>
            <pc:sldMk cId="1666269327" sldId="15974"/>
            <ac:picMk id="30" creationId="{11835715-77F3-491E-B972-8A47E35E432F}"/>
          </ac:picMkLst>
        </pc:picChg>
      </pc:sldChg>
      <pc:sldChg chg="add del">
        <pc:chgData name="Mendeck, Gavin F. (JSC-EG511)" userId="a1da8f4a-3fdc-4f45-8f83-739ed243bbdf" providerId="ADAL" clId="{70A6D620-087C-4431-8367-98513F6D5E2D}" dt="2023-08-30T23:52:00.642" v="1643"/>
        <pc:sldMkLst>
          <pc:docMk/>
          <pc:sldMk cId="251049478" sldId="15975"/>
        </pc:sldMkLst>
      </pc:sldChg>
      <pc:sldChg chg="modSp add mod ord">
        <pc:chgData name="Mendeck, Gavin F. (JSC-EG511)" userId="a1da8f4a-3fdc-4f45-8f83-739ed243bbdf" providerId="ADAL" clId="{70A6D620-087C-4431-8367-98513F6D5E2D}" dt="2023-09-01T13:02:09.698" v="13889"/>
        <pc:sldMkLst>
          <pc:docMk/>
          <pc:sldMk cId="758279196" sldId="38505"/>
        </pc:sldMkLst>
        <pc:spChg chg="mod">
          <ac:chgData name="Mendeck, Gavin F. (JSC-EG511)" userId="a1da8f4a-3fdc-4f45-8f83-739ed243bbdf" providerId="ADAL" clId="{70A6D620-087C-4431-8367-98513F6D5E2D}" dt="2023-08-31T03:53:44.123" v="9033" actId="207"/>
          <ac:spMkLst>
            <pc:docMk/>
            <pc:sldMk cId="758279196" sldId="38505"/>
            <ac:spMk id="3" creationId="{2B46FD66-5541-402F-A717-9AF2AEBA31B9}"/>
          </ac:spMkLst>
        </pc:spChg>
        <pc:spChg chg="mod">
          <ac:chgData name="Mendeck, Gavin F. (JSC-EG511)" userId="a1da8f4a-3fdc-4f45-8f83-739ed243bbdf" providerId="ADAL" clId="{70A6D620-087C-4431-8367-98513F6D5E2D}" dt="2023-08-31T03:58:24.008" v="9166" actId="6549"/>
          <ac:spMkLst>
            <pc:docMk/>
            <pc:sldMk cId="758279196" sldId="38505"/>
            <ac:spMk id="5" creationId="{21E0F803-8F23-4840-A62B-32E63E67B0D0}"/>
          </ac:spMkLst>
        </pc:spChg>
        <pc:picChg chg="mod">
          <ac:chgData name="Mendeck, Gavin F. (JSC-EG511)" userId="a1da8f4a-3fdc-4f45-8f83-739ed243bbdf" providerId="ADAL" clId="{70A6D620-087C-4431-8367-98513F6D5E2D}" dt="2023-08-31T03:58:46.267" v="9168" actId="14100"/>
          <ac:picMkLst>
            <pc:docMk/>
            <pc:sldMk cId="758279196" sldId="38505"/>
            <ac:picMk id="4" creationId="{1E0815BB-A0C4-4B82-B96F-2C2E9686F6E7}"/>
          </ac:picMkLst>
        </pc:picChg>
        <pc:picChg chg="mod">
          <ac:chgData name="Mendeck, Gavin F. (JSC-EG511)" userId="a1da8f4a-3fdc-4f45-8f83-739ed243bbdf" providerId="ADAL" clId="{70A6D620-087C-4431-8367-98513F6D5E2D}" dt="2023-08-31T03:58:48.770" v="9169" actId="14100"/>
          <ac:picMkLst>
            <pc:docMk/>
            <pc:sldMk cId="758279196" sldId="38505"/>
            <ac:picMk id="6" creationId="{472C460E-539D-42BE-AF79-53714B6B682A}"/>
          </ac:picMkLst>
        </pc:picChg>
      </pc:sldChg>
      <pc:sldChg chg="add">
        <pc:chgData name="Mendeck, Gavin F. (JSC-EG511)" userId="a1da8f4a-3fdc-4f45-8f83-739ed243bbdf" providerId="ADAL" clId="{70A6D620-087C-4431-8367-98513F6D5E2D}" dt="2023-09-01T16:50:18.664" v="15763"/>
        <pc:sldMkLst>
          <pc:docMk/>
          <pc:sldMk cId="3348664909" sldId="38506"/>
        </pc:sldMkLst>
      </pc:sldChg>
      <pc:sldChg chg="addSp delSp modSp add del mod">
        <pc:chgData name="Mendeck, Gavin F. (JSC-EG511)" userId="a1da8f4a-3fdc-4f45-8f83-739ed243bbdf" providerId="ADAL" clId="{70A6D620-087C-4431-8367-98513F6D5E2D}" dt="2023-08-31T03:57:58.415" v="9149" actId="47"/>
        <pc:sldMkLst>
          <pc:docMk/>
          <pc:sldMk cId="3419994026" sldId="38506"/>
        </pc:sldMkLst>
        <pc:spChg chg="del mod">
          <ac:chgData name="Mendeck, Gavin F. (JSC-EG511)" userId="a1da8f4a-3fdc-4f45-8f83-739ed243bbdf" providerId="ADAL" clId="{70A6D620-087C-4431-8367-98513F6D5E2D}" dt="2023-08-31T03:54:00.181" v="9041" actId="478"/>
          <ac:spMkLst>
            <pc:docMk/>
            <pc:sldMk cId="3419994026" sldId="38506"/>
            <ac:spMk id="2" creationId="{D842403E-3D2F-4C93-A2EE-A62465E43FC0}"/>
          </ac:spMkLst>
        </pc:spChg>
        <pc:spChg chg="mod">
          <ac:chgData name="Mendeck, Gavin F. (JSC-EG511)" userId="a1da8f4a-3fdc-4f45-8f83-739ed243bbdf" providerId="ADAL" clId="{70A6D620-087C-4431-8367-98513F6D5E2D}" dt="2023-08-31T02:09:53.486" v="5017"/>
          <ac:spMkLst>
            <pc:docMk/>
            <pc:sldMk cId="3419994026" sldId="38506"/>
            <ac:spMk id="4" creationId="{FC52F6D5-2440-4490-A8B2-304EA3294710}"/>
          </ac:spMkLst>
        </pc:spChg>
        <pc:spChg chg="add del mod">
          <ac:chgData name="Mendeck, Gavin F. (JSC-EG511)" userId="a1da8f4a-3fdc-4f45-8f83-739ed243bbdf" providerId="ADAL" clId="{70A6D620-087C-4431-8367-98513F6D5E2D}" dt="2023-08-31T03:54:07.921" v="9046" actId="478"/>
          <ac:spMkLst>
            <pc:docMk/>
            <pc:sldMk cId="3419994026" sldId="38506"/>
            <ac:spMk id="7" creationId="{94433038-4C2F-6F2B-B8BD-3B7D3AA143EC}"/>
          </ac:spMkLst>
        </pc:spChg>
        <pc:spChg chg="mod">
          <ac:chgData name="Mendeck, Gavin F. (JSC-EG511)" userId="a1da8f4a-3fdc-4f45-8f83-739ed243bbdf" providerId="ADAL" clId="{70A6D620-087C-4431-8367-98513F6D5E2D}" dt="2023-08-31T03:55:51.590" v="9059" actId="207"/>
          <ac:spMkLst>
            <pc:docMk/>
            <pc:sldMk cId="3419994026" sldId="38506"/>
            <ac:spMk id="8" creationId="{F8367A5E-C314-449D-AD62-A102CA9BD7ED}"/>
          </ac:spMkLst>
        </pc:spChg>
        <pc:spChg chg="add del mod">
          <ac:chgData name="Mendeck, Gavin F. (JSC-EG511)" userId="a1da8f4a-3fdc-4f45-8f83-739ed243bbdf" providerId="ADAL" clId="{70A6D620-087C-4431-8367-98513F6D5E2D}" dt="2023-08-31T03:54:11.575" v="9047" actId="478"/>
          <ac:spMkLst>
            <pc:docMk/>
            <pc:sldMk cId="3419994026" sldId="38506"/>
            <ac:spMk id="14" creationId="{BE5F8452-A656-E80D-8B99-5BCBE49CED2A}"/>
          </ac:spMkLst>
        </pc:spChg>
        <pc:spChg chg="add mod">
          <ac:chgData name="Mendeck, Gavin F. (JSC-EG511)" userId="a1da8f4a-3fdc-4f45-8f83-739ed243bbdf" providerId="ADAL" clId="{70A6D620-087C-4431-8367-98513F6D5E2D}" dt="2023-08-31T03:54:20.453" v="9049" actId="207"/>
          <ac:spMkLst>
            <pc:docMk/>
            <pc:sldMk cId="3419994026" sldId="38506"/>
            <ac:spMk id="16" creationId="{7498C4D9-BB60-2ECE-1A61-1DC5F754F2AC}"/>
          </ac:spMkLst>
        </pc:spChg>
      </pc:sldChg>
    </pc:docChg>
  </pc:docChgLst>
  <pc:docChgLst>
    <pc:chgData name="Carson, John M. (JSC-EG111)" userId="2b05703e-8e25-45c0-ae93-8811fc9896e2" providerId="ADAL" clId="{B1DAED42-8202-8640-9187-2EC9E39E12A6}"/>
    <pc:docChg chg="undo custSel addSld modSld">
      <pc:chgData name="Carson, John M. (JSC-EG111)" userId="2b05703e-8e25-45c0-ae93-8811fc9896e2" providerId="ADAL" clId="{B1DAED42-8202-8640-9187-2EC9E39E12A6}" dt="2023-08-31T18:11:10.287" v="782" actId="1076"/>
      <pc:docMkLst>
        <pc:docMk/>
      </pc:docMkLst>
      <pc:sldChg chg="modSp mod">
        <pc:chgData name="Carson, John M. (JSC-EG111)" userId="2b05703e-8e25-45c0-ae93-8811fc9896e2" providerId="ADAL" clId="{B1DAED42-8202-8640-9187-2EC9E39E12A6}" dt="2023-08-30T20:53:38.766" v="779" actId="20577"/>
        <pc:sldMkLst>
          <pc:docMk/>
          <pc:sldMk cId="1188610742" sldId="429"/>
        </pc:sldMkLst>
        <pc:graphicFrameChg chg="mod modGraphic">
          <ac:chgData name="Carson, John M. (JSC-EG111)" userId="2b05703e-8e25-45c0-ae93-8811fc9896e2" providerId="ADAL" clId="{B1DAED42-8202-8640-9187-2EC9E39E12A6}" dt="2023-08-30T20:53:38.766" v="779" actId="20577"/>
          <ac:graphicFrameMkLst>
            <pc:docMk/>
            <pc:sldMk cId="1188610742" sldId="429"/>
            <ac:graphicFrameMk id="9" creationId="{F47F09D9-DE73-8079-8C85-F0EEB8FC3D82}"/>
          </ac:graphicFrameMkLst>
        </pc:graphicFrameChg>
      </pc:sldChg>
      <pc:sldChg chg="delSp modSp mod">
        <pc:chgData name="Carson, John M. (JSC-EG111)" userId="2b05703e-8e25-45c0-ae93-8811fc9896e2" providerId="ADAL" clId="{B1DAED42-8202-8640-9187-2EC9E39E12A6}" dt="2023-08-30T20:44:43.704" v="249" actId="1076"/>
        <pc:sldMkLst>
          <pc:docMk/>
          <pc:sldMk cId="3229605550" sldId="431"/>
        </pc:sldMkLst>
        <pc:spChg chg="mod">
          <ac:chgData name="Carson, John M. (JSC-EG111)" userId="2b05703e-8e25-45c0-ae93-8811fc9896e2" providerId="ADAL" clId="{B1DAED42-8202-8640-9187-2EC9E39E12A6}" dt="2023-08-30T20:39:02.532" v="1" actId="1076"/>
          <ac:spMkLst>
            <pc:docMk/>
            <pc:sldMk cId="3229605550" sldId="431"/>
            <ac:spMk id="9" creationId="{E23C8CBD-9A50-8123-2186-F9FD75BD5F9B}"/>
          </ac:spMkLst>
        </pc:spChg>
        <pc:spChg chg="mod">
          <ac:chgData name="Carson, John M. (JSC-EG111)" userId="2b05703e-8e25-45c0-ae93-8811fc9896e2" providerId="ADAL" clId="{B1DAED42-8202-8640-9187-2EC9E39E12A6}" dt="2023-08-30T20:39:02.532" v="1" actId="1076"/>
          <ac:spMkLst>
            <pc:docMk/>
            <pc:sldMk cId="3229605550" sldId="431"/>
            <ac:spMk id="10" creationId="{9308D0FE-4C3D-D09F-1E6D-2EC43A5260A6}"/>
          </ac:spMkLst>
        </pc:spChg>
        <pc:spChg chg="mod">
          <ac:chgData name="Carson, John M. (JSC-EG111)" userId="2b05703e-8e25-45c0-ae93-8811fc9896e2" providerId="ADAL" clId="{B1DAED42-8202-8640-9187-2EC9E39E12A6}" dt="2023-08-30T20:39:02.532" v="1" actId="1076"/>
          <ac:spMkLst>
            <pc:docMk/>
            <pc:sldMk cId="3229605550" sldId="431"/>
            <ac:spMk id="22" creationId="{EEA1414C-585D-FBB0-435F-30BEA2C6CDCF}"/>
          </ac:spMkLst>
        </pc:spChg>
        <pc:spChg chg="mod">
          <ac:chgData name="Carson, John M. (JSC-EG111)" userId="2b05703e-8e25-45c0-ae93-8811fc9896e2" providerId="ADAL" clId="{B1DAED42-8202-8640-9187-2EC9E39E12A6}" dt="2023-08-30T20:36:28.214" v="0" actId="1076"/>
          <ac:spMkLst>
            <pc:docMk/>
            <pc:sldMk cId="3229605550" sldId="431"/>
            <ac:spMk id="28" creationId="{C50C9FAE-D935-5201-7C22-DA8F9C3CE7A2}"/>
          </ac:spMkLst>
        </pc:spChg>
        <pc:spChg chg="mod">
          <ac:chgData name="Carson, John M. (JSC-EG111)" userId="2b05703e-8e25-45c0-ae93-8811fc9896e2" providerId="ADAL" clId="{B1DAED42-8202-8640-9187-2EC9E39E12A6}" dt="2023-08-30T20:39:02.532" v="1" actId="1076"/>
          <ac:spMkLst>
            <pc:docMk/>
            <pc:sldMk cId="3229605550" sldId="431"/>
            <ac:spMk id="41" creationId="{18AF8C56-A8F6-58DE-E92E-B533FB49139C}"/>
          </ac:spMkLst>
        </pc:spChg>
        <pc:spChg chg="mod">
          <ac:chgData name="Carson, John M. (JSC-EG111)" userId="2b05703e-8e25-45c0-ae93-8811fc9896e2" providerId="ADAL" clId="{B1DAED42-8202-8640-9187-2EC9E39E12A6}" dt="2023-08-30T20:41:50.589" v="74" actId="207"/>
          <ac:spMkLst>
            <pc:docMk/>
            <pc:sldMk cId="3229605550" sldId="431"/>
            <ac:spMk id="80" creationId="{C1C1DC1C-28C8-BBAC-BD58-FA29C4B86E3F}"/>
          </ac:spMkLst>
        </pc:spChg>
        <pc:spChg chg="mod">
          <ac:chgData name="Carson, John M. (JSC-EG111)" userId="2b05703e-8e25-45c0-ae93-8811fc9896e2" providerId="ADAL" clId="{B1DAED42-8202-8640-9187-2EC9E39E12A6}" dt="2023-08-30T20:42:00.390" v="87" actId="20577"/>
          <ac:spMkLst>
            <pc:docMk/>
            <pc:sldMk cId="3229605550" sldId="431"/>
            <ac:spMk id="156" creationId="{9608552A-C61E-6D81-5A84-5C84E8208FAD}"/>
          </ac:spMkLst>
        </pc:spChg>
        <pc:spChg chg="mod">
          <ac:chgData name="Carson, John M. (JSC-EG111)" userId="2b05703e-8e25-45c0-ae93-8811fc9896e2" providerId="ADAL" clId="{B1DAED42-8202-8640-9187-2EC9E39E12A6}" dt="2023-08-30T20:42:19.773" v="113" actId="20577"/>
          <ac:spMkLst>
            <pc:docMk/>
            <pc:sldMk cId="3229605550" sldId="431"/>
            <ac:spMk id="168" creationId="{949FA491-6BF8-FB8E-D81F-5149A4A5F09E}"/>
          </ac:spMkLst>
        </pc:spChg>
        <pc:spChg chg="mod">
          <ac:chgData name="Carson, John M. (JSC-EG111)" userId="2b05703e-8e25-45c0-ae93-8811fc9896e2" providerId="ADAL" clId="{B1DAED42-8202-8640-9187-2EC9E39E12A6}" dt="2023-08-30T20:41:30.359" v="70" actId="1076"/>
          <ac:spMkLst>
            <pc:docMk/>
            <pc:sldMk cId="3229605550" sldId="431"/>
            <ac:spMk id="173" creationId="{C1FE8AB7-B9C7-9C11-871A-FC08CBDB9BBD}"/>
          </ac:spMkLst>
        </pc:spChg>
        <pc:spChg chg="mod">
          <ac:chgData name="Carson, John M. (JSC-EG111)" userId="2b05703e-8e25-45c0-ae93-8811fc9896e2" providerId="ADAL" clId="{B1DAED42-8202-8640-9187-2EC9E39E12A6}" dt="2023-08-30T20:44:30.221" v="243" actId="20577"/>
          <ac:spMkLst>
            <pc:docMk/>
            <pc:sldMk cId="3229605550" sldId="431"/>
            <ac:spMk id="183" creationId="{61FC7BFE-41AB-2CAB-8F5C-0D964603EF89}"/>
          </ac:spMkLst>
        </pc:spChg>
        <pc:spChg chg="mod">
          <ac:chgData name="Carson, John M. (JSC-EG111)" userId="2b05703e-8e25-45c0-ae93-8811fc9896e2" providerId="ADAL" clId="{B1DAED42-8202-8640-9187-2EC9E39E12A6}" dt="2023-08-30T20:41:30.359" v="70" actId="1076"/>
          <ac:spMkLst>
            <pc:docMk/>
            <pc:sldMk cId="3229605550" sldId="431"/>
            <ac:spMk id="184" creationId="{B7BAE83A-D4F0-0B2F-65DC-035BDCAB20A2}"/>
          </ac:spMkLst>
        </pc:spChg>
        <pc:spChg chg="mod">
          <ac:chgData name="Carson, John M. (JSC-EG111)" userId="2b05703e-8e25-45c0-ae93-8811fc9896e2" providerId="ADAL" clId="{B1DAED42-8202-8640-9187-2EC9E39E12A6}" dt="2023-08-30T20:40:35.252" v="49" actId="400"/>
          <ac:spMkLst>
            <pc:docMk/>
            <pc:sldMk cId="3229605550" sldId="431"/>
            <ac:spMk id="185" creationId="{D6558D55-CA60-746E-222D-E173B104A35C}"/>
          </ac:spMkLst>
        </pc:spChg>
        <pc:spChg chg="mod">
          <ac:chgData name="Carson, John M. (JSC-EG111)" userId="2b05703e-8e25-45c0-ae93-8811fc9896e2" providerId="ADAL" clId="{B1DAED42-8202-8640-9187-2EC9E39E12A6}" dt="2023-08-30T20:42:58.899" v="180" actId="6549"/>
          <ac:spMkLst>
            <pc:docMk/>
            <pc:sldMk cId="3229605550" sldId="431"/>
            <ac:spMk id="187" creationId="{D384C13E-7437-D408-1A9C-8D3E85FD4AAF}"/>
          </ac:spMkLst>
        </pc:spChg>
        <pc:spChg chg="mod">
          <ac:chgData name="Carson, John M. (JSC-EG111)" userId="2b05703e-8e25-45c0-ae93-8811fc9896e2" providerId="ADAL" clId="{B1DAED42-8202-8640-9187-2EC9E39E12A6}" dt="2023-08-30T20:41:19.169" v="67" actId="1076"/>
          <ac:spMkLst>
            <pc:docMk/>
            <pc:sldMk cId="3229605550" sldId="431"/>
            <ac:spMk id="189" creationId="{93706803-8C22-6C0D-3830-19AC51217184}"/>
          </ac:spMkLst>
        </pc:spChg>
        <pc:spChg chg="mod">
          <ac:chgData name="Carson, John M. (JSC-EG111)" userId="2b05703e-8e25-45c0-ae93-8811fc9896e2" providerId="ADAL" clId="{B1DAED42-8202-8640-9187-2EC9E39E12A6}" dt="2023-08-30T20:44:43.704" v="249" actId="1076"/>
          <ac:spMkLst>
            <pc:docMk/>
            <pc:sldMk cId="3229605550" sldId="431"/>
            <ac:spMk id="191" creationId="{F773DE87-0DAC-4326-EB47-CEB5B72A150E}"/>
          </ac:spMkLst>
        </pc:spChg>
        <pc:spChg chg="del">
          <ac:chgData name="Carson, John M. (JSC-EG111)" userId="2b05703e-8e25-45c0-ae93-8811fc9896e2" providerId="ADAL" clId="{B1DAED42-8202-8640-9187-2EC9E39E12A6}" dt="2023-08-30T20:41:34.126" v="71" actId="478"/>
          <ac:spMkLst>
            <pc:docMk/>
            <pc:sldMk cId="3229605550" sldId="431"/>
            <ac:spMk id="192" creationId="{9B5169CF-3962-DB26-BA0E-7DB45C6D4248}"/>
          </ac:spMkLst>
        </pc:spChg>
        <pc:spChg chg="del">
          <ac:chgData name="Carson, John M. (JSC-EG111)" userId="2b05703e-8e25-45c0-ae93-8811fc9896e2" providerId="ADAL" clId="{B1DAED42-8202-8640-9187-2EC9E39E12A6}" dt="2023-08-30T20:41:34.126" v="71" actId="478"/>
          <ac:spMkLst>
            <pc:docMk/>
            <pc:sldMk cId="3229605550" sldId="431"/>
            <ac:spMk id="193" creationId="{1EB48DF6-3405-4D25-A6A8-6F8F75A391EE}"/>
          </ac:spMkLst>
        </pc:spChg>
        <pc:spChg chg="mod">
          <ac:chgData name="Carson, John M. (JSC-EG111)" userId="2b05703e-8e25-45c0-ae93-8811fc9896e2" providerId="ADAL" clId="{B1DAED42-8202-8640-9187-2EC9E39E12A6}" dt="2023-08-30T20:43:20.208" v="210" actId="20577"/>
          <ac:spMkLst>
            <pc:docMk/>
            <pc:sldMk cId="3229605550" sldId="431"/>
            <ac:spMk id="198" creationId="{DB1E84CE-CD67-B6A7-6B3A-DE6024923A30}"/>
          </ac:spMkLst>
        </pc:spChg>
        <pc:cxnChg chg="mod">
          <ac:chgData name="Carson, John M. (JSC-EG111)" userId="2b05703e-8e25-45c0-ae93-8811fc9896e2" providerId="ADAL" clId="{B1DAED42-8202-8640-9187-2EC9E39E12A6}" dt="2023-08-30T20:42:19.773" v="113" actId="20577"/>
          <ac:cxnSpMkLst>
            <pc:docMk/>
            <pc:sldMk cId="3229605550" sldId="431"/>
            <ac:cxnSpMk id="169" creationId="{BEAD6BC7-2BB3-6AE5-744E-19FD2C22A36D}"/>
          </ac:cxnSpMkLst>
        </pc:cxnChg>
        <pc:cxnChg chg="mod">
          <ac:chgData name="Carson, John M. (JSC-EG111)" userId="2b05703e-8e25-45c0-ae93-8811fc9896e2" providerId="ADAL" clId="{B1DAED42-8202-8640-9187-2EC9E39E12A6}" dt="2023-08-30T20:41:30.359" v="70" actId="1076"/>
          <ac:cxnSpMkLst>
            <pc:docMk/>
            <pc:sldMk cId="3229605550" sldId="431"/>
            <ac:cxnSpMk id="174" creationId="{023FB1BB-F6CC-2C72-4081-6FBFC18902B1}"/>
          </ac:cxnSpMkLst>
        </pc:cxnChg>
        <pc:cxnChg chg="mod">
          <ac:chgData name="Carson, John M. (JSC-EG111)" userId="2b05703e-8e25-45c0-ae93-8811fc9896e2" providerId="ADAL" clId="{B1DAED42-8202-8640-9187-2EC9E39E12A6}" dt="2023-08-30T20:41:26.203" v="69" actId="14100"/>
          <ac:cxnSpMkLst>
            <pc:docMk/>
            <pc:sldMk cId="3229605550" sldId="431"/>
            <ac:cxnSpMk id="190" creationId="{43222731-5F44-C648-53D0-BEB36ED8620C}"/>
          </ac:cxnSpMkLst>
        </pc:cxnChg>
        <pc:cxnChg chg="del">
          <ac:chgData name="Carson, John M. (JSC-EG111)" userId="2b05703e-8e25-45c0-ae93-8811fc9896e2" providerId="ADAL" clId="{B1DAED42-8202-8640-9187-2EC9E39E12A6}" dt="2023-08-30T20:41:35.589" v="72" actId="478"/>
          <ac:cxnSpMkLst>
            <pc:docMk/>
            <pc:sldMk cId="3229605550" sldId="431"/>
            <ac:cxnSpMk id="194" creationId="{310B7B25-BF7B-5C6E-FEBA-E464F7A288FB}"/>
          </ac:cxnSpMkLst>
        </pc:cxnChg>
      </pc:sldChg>
      <pc:sldChg chg="modSp add mod">
        <pc:chgData name="Carson, John M. (JSC-EG111)" userId="2b05703e-8e25-45c0-ae93-8811fc9896e2" providerId="ADAL" clId="{B1DAED42-8202-8640-9187-2EC9E39E12A6}" dt="2023-08-31T18:11:10.287" v="782" actId="1076"/>
        <pc:sldMkLst>
          <pc:docMk/>
          <pc:sldMk cId="1497392406" sldId="15770"/>
        </pc:sldMkLst>
        <pc:spChg chg="mod">
          <ac:chgData name="Carson, John M. (JSC-EG111)" userId="2b05703e-8e25-45c0-ae93-8811fc9896e2" providerId="ADAL" clId="{B1DAED42-8202-8640-9187-2EC9E39E12A6}" dt="2023-08-31T18:11:02.371" v="781" actId="207"/>
          <ac:spMkLst>
            <pc:docMk/>
            <pc:sldMk cId="1497392406" sldId="15770"/>
            <ac:spMk id="2" creationId="{3413C76D-A78C-519F-B320-46B6E7E728CD}"/>
          </ac:spMkLst>
        </pc:spChg>
        <pc:spChg chg="mod">
          <ac:chgData name="Carson, John M. (JSC-EG111)" userId="2b05703e-8e25-45c0-ae93-8811fc9896e2" providerId="ADAL" clId="{B1DAED42-8202-8640-9187-2EC9E39E12A6}" dt="2023-08-31T18:11:10.287" v="782" actId="1076"/>
          <ac:spMkLst>
            <pc:docMk/>
            <pc:sldMk cId="1497392406" sldId="15770"/>
            <ac:spMk id="3" creationId="{B9D7D278-BF01-8578-2C0A-CF4487AF3325}"/>
          </ac:spMkLst>
        </pc:spChg>
        <pc:spChg chg="mod">
          <ac:chgData name="Carson, John M. (JSC-EG111)" userId="2b05703e-8e25-45c0-ae93-8811fc9896e2" providerId="ADAL" clId="{B1DAED42-8202-8640-9187-2EC9E39E12A6}" dt="2023-08-31T18:09:30.190" v="780"/>
          <ac:spMkLst>
            <pc:docMk/>
            <pc:sldMk cId="1497392406" sldId="15770"/>
            <ac:spMk id="6" creationId="{8675109B-F111-20A3-A68F-9C36552EBBE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77E75D-796E-544A-918E-932386311232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B6B351-6F3D-EC46-A184-8530CFA3C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43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4DFE72E3-EEB0-5E49-804D-DD1262D95E69}" type="datetimeFigureOut">
              <a:rPr lang="en-US" altLang="x-none"/>
              <a:pPr>
                <a:defRPr/>
              </a:pPr>
              <a:t>8/30/2023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83AEBCAE-0345-1F4B-AF5B-AFC84B023E8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94634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DCF2-9B85-7E48-A229-6803093FC2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63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EBCAE-0345-1F4B-AF5B-AFC84B023E8C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87621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EBCAE-0345-1F4B-AF5B-AFC84B023E8C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56720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EBCAE-0345-1F4B-AF5B-AFC84B023E8C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8748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FF0000"/>
                </a:solidFill>
              </a:rPr>
              <a:t>Summary of the EPO activities (papers, conferences, outreach events) participated in over the last 6 months and the forward outlook for 6 months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DDCF2-9B85-7E48-A229-6803093FC2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9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EBCAE-0345-1F4B-AF5B-AFC84B023E8C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4163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z="1600"/>
              <a:t>Provide an overview of the Project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600">
                <a:solidFill>
                  <a:srgbClr val="FF0000"/>
                </a:solidFill>
              </a:rPr>
              <a:t>	</a:t>
            </a:r>
            <a:r>
              <a:rPr lang="en-US" sz="1400">
                <a:solidFill>
                  <a:srgbClr val="FF0000"/>
                </a:solidFill>
              </a:rPr>
              <a:t>Pictures are encouraged, please provide new pictures as frequently as possible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DCF2-9B85-7E48-A229-6803093FC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1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z="1600" dirty="0"/>
              <a:t>Provide an overview of the Project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en-US" sz="1400" dirty="0">
                <a:solidFill>
                  <a:srgbClr val="FF0000"/>
                </a:solidFill>
              </a:rPr>
              <a:t>Pictures are encouraged, please provide new pictures as frequently as possible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DCF2-9B85-7E48-A229-6803093FC2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7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EBCAE-0345-1F4B-AF5B-AFC84B023E8C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5944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submitted a Project Plan, you could utilize the Organizational Chart found in section 8.3 – Management Structure making sure to add in your assigned PEM and associated PT/SCLT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EBCAE-0345-1F4B-AF5B-AFC84B023E8C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997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Infusion</a:t>
            </a:r>
            <a:r>
              <a:rPr lang="en-US" sz="1800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An investment reaches a conclusion where a technology is handed off for use by a mission or other need. Infusions can be made to other NASA Mission Directorates, other Government Agencies, Commercial Entities, or International Partner.  </a:t>
            </a:r>
            <a:endParaRPr lang="en-US" b="0" i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Transition</a:t>
            </a:r>
            <a:r>
              <a:rPr lang="en-US" sz="1800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An investment reaches a conclusion where a technology is handed off for further development. Transitions can be made to other STMD programs, other NASA Mission Directorates, academic institution, other Government Agencies, Commercial Entities, or International Partner.</a:t>
            </a:r>
            <a:endParaRPr lang="en-US" b="0" i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EBCAE-0345-1F4B-AF5B-AFC84B023E8C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4670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Chart purpose: show TRL/SRL/MRL advancement over the project lifecycle</a:t>
            </a:r>
            <a:r>
              <a:rPr lang="en-US" baseline="0"/>
              <a:t> </a:t>
            </a:r>
            <a:r>
              <a:rPr lang="en-US"/>
              <a:t>schedule. Show TRL advancements as whole integer increases. Show how Key and Controlled milestones align with TRL advancement.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TRL/SRL/MRL may not advance at each milestone. Often several milestones are required to produce a step increase in TRL/SRL/MRL.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There can be one, or more, of these charts per project as needed.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For projects with fewer technical elements, the TRL/SRL/MRL data can be combined on one chart.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For more complex projects, the TRL/SRL/MRL progression can separated into multiple charts by project technical area.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Show TRL, SRL, and MRL data for each technical element on the same chart.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Delete TRL/SRL/MRL axis-labels that do not apply – e.g., remove SRL/MRL for projects/technical areas where SRL and MRL do not apply.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AEBCAE-0345-1F4B-AF5B-AFC84B023E8C}" type="slidenum">
              <a:rPr kumimoji="0" lang="en-US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426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SOCP = second order cone programming</a:t>
            </a:r>
          </a:p>
          <a:p>
            <a:r>
              <a:rPr lang="en-US" dirty="0"/>
              <a:t>PIPG = proportional integral projected gradient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EBCAE-0345-1F4B-AF5B-AFC84B023E8C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78353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EBCAE-0345-1F4B-AF5B-AFC84B023E8C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2882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pPr>
                <a:defRPr/>
              </a:pPr>
              <a:t>‹#›</a:t>
            </a:fld>
            <a:endParaRPr lang="uk-UA" sz="12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FY23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pPr>
                <a:defRPr/>
              </a:pPr>
              <a:t>‹#›</a:t>
            </a:fld>
            <a:endParaRPr lang="uk-UA" sz="12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FY23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3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067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6645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FontTx/>
              <a:buNone/>
              <a:tabLst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279400" indent="-165100">
              <a:lnSpc>
                <a:spcPct val="95000"/>
              </a:lnSpc>
              <a:spcBef>
                <a:spcPts val="500"/>
              </a:spcBef>
              <a:buFont typeface="Arial" charset="0"/>
              <a:buChar char="•"/>
              <a:tabLst/>
              <a:defRPr sz="1800" baseline="0">
                <a:solidFill>
                  <a:schemeClr val="bg1"/>
                </a:solidFill>
                <a:latin typeface="arial" charset="0"/>
              </a:defRPr>
            </a:lvl2pPr>
            <a:lvl3pPr marL="571500" indent="-228600">
              <a:lnSpc>
                <a:spcPct val="95000"/>
              </a:lnSpc>
              <a:spcBef>
                <a:spcPts val="500"/>
              </a:spcBef>
              <a:buFont typeface=".AppleSystemUIFont" charset="-120"/>
              <a:buChar char="‒"/>
              <a:tabLst/>
              <a:defRPr sz="1800" baseline="0">
                <a:solidFill>
                  <a:schemeClr val="bg1"/>
                </a:solidFill>
                <a:latin typeface="arial" charset="0"/>
              </a:defRPr>
            </a:lvl3pPr>
            <a:lvl4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bg1"/>
                </a:solidFill>
                <a:latin typeface="arial" charset="0"/>
              </a:defRPr>
            </a:lvl4pPr>
            <a:lvl5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bg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200" baseline="0" smtClean="0">
                <a:solidFill>
                  <a:schemeClr val="bg1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FY23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39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40">
          <p15:clr>
            <a:srgbClr val="FBAE40"/>
          </p15:clr>
        </p15:guide>
        <p15:guide id="3" pos="67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161924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FY23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2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2616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26164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FY23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14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800" baseline="0" smtClean="0">
                <a:solidFill>
                  <a:schemeClr val="tx1"/>
                </a:solidFill>
                <a:latin typeface="Arial" charset="0"/>
                <a:ea typeface=""/>
              </a:defRPr>
            </a:lvl1pPr>
          </a:lstStyle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lang="en-US" sz="240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GCD FY18</a:t>
            </a:r>
            <a:r>
              <a:rPr lang="en-US" sz="800" baseline="0">
                <a:solidFill>
                  <a:schemeClr val="bg1"/>
                </a:solidFill>
              </a:rPr>
              <a:t> Mid Year Review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FY22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7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/>
          </a:p>
        </p:txBody>
      </p:sp>
      <p:sp>
        <p:nvSpPr>
          <p:cNvPr id="6" name="TextBox 5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FY23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9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45127"/>
            <a:ext cx="4011084" cy="87228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5127"/>
            <a:ext cx="6815667" cy="439361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500560"/>
            <a:ext cx="4011084" cy="3521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200" baseline="0" smtClean="0">
                <a:solidFill>
                  <a:schemeClr val="bg1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FY23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72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chemeClr val="tx1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548063"/>
            <a:ext cx="7315200" cy="3179512"/>
          </a:xfrm>
          <a:prstGeom prst="rect">
            <a:avLst/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FY23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29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FY23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4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800" baseline="0" smtClean="0">
                <a:solidFill>
                  <a:schemeClr val="tx1"/>
                </a:solidFill>
                <a:latin typeface="Arial" charset="0"/>
                <a:ea typeface=""/>
              </a:defRPr>
            </a:lvl1pPr>
          </a:lstStyle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145354-13C8-B341-8631-CC4F1B1E7B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58" y="1003412"/>
            <a:ext cx="11612070" cy="5173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2084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067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6645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FontTx/>
              <a:buNone/>
              <a:tabLst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279400" indent="-165100">
              <a:lnSpc>
                <a:spcPct val="95000"/>
              </a:lnSpc>
              <a:spcBef>
                <a:spcPts val="500"/>
              </a:spcBef>
              <a:buFont typeface="Arial" charset="0"/>
              <a:buChar char="•"/>
              <a:tabLst/>
              <a:defRPr sz="1800" baseline="0">
                <a:solidFill>
                  <a:schemeClr val="bg1"/>
                </a:solidFill>
                <a:latin typeface="arial" charset="0"/>
              </a:defRPr>
            </a:lvl2pPr>
            <a:lvl3pPr marL="571500" indent="-228600">
              <a:lnSpc>
                <a:spcPct val="95000"/>
              </a:lnSpc>
              <a:spcBef>
                <a:spcPts val="500"/>
              </a:spcBef>
              <a:buFont typeface=".AppleSystemUIFont" charset="-120"/>
              <a:buChar char="‒"/>
              <a:tabLst/>
              <a:defRPr sz="1800" baseline="0">
                <a:solidFill>
                  <a:schemeClr val="bg1"/>
                </a:solidFill>
                <a:latin typeface="arial" charset="0"/>
              </a:defRPr>
            </a:lvl3pPr>
            <a:lvl4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bg1"/>
                </a:solidFill>
                <a:latin typeface="arial" charset="0"/>
              </a:defRPr>
            </a:lvl4pPr>
            <a:lvl5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bg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200" baseline="0" smtClean="0">
                <a:solidFill>
                  <a:schemeClr val="bg1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FY23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7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161924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FY23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2616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26164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FY23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800" baseline="0" smtClean="0">
                <a:solidFill>
                  <a:schemeClr val="tx1"/>
                </a:solidFill>
                <a:latin typeface="Arial" charset="0"/>
                <a:ea typeface=""/>
              </a:defRPr>
            </a:lvl1pPr>
          </a:lstStyle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lang="en-US" sz="240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GCD FY18</a:t>
            </a:r>
            <a:r>
              <a:rPr lang="en-US" sz="800" baseline="0">
                <a:solidFill>
                  <a:schemeClr val="bg1"/>
                </a:solidFill>
              </a:rPr>
              <a:t> Mid Year Review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FY22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1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/>
          </a:p>
        </p:txBody>
      </p:sp>
      <p:sp>
        <p:nvSpPr>
          <p:cNvPr id="6" name="TextBox 5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FY23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45127"/>
            <a:ext cx="4011084" cy="87228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5127"/>
            <a:ext cx="6815667" cy="439361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500560"/>
            <a:ext cx="4011084" cy="3521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200" baseline="0" smtClean="0">
                <a:solidFill>
                  <a:schemeClr val="bg1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FY23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chemeClr val="tx1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548063"/>
            <a:ext cx="7315200" cy="3179512"/>
          </a:xfrm>
          <a:prstGeom prst="rect">
            <a:avLst/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FY23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FY23</a:t>
            </a:r>
            <a:r>
              <a:rPr lang="en-US" sz="800" baseline="0" dirty="0">
                <a:solidFill>
                  <a:schemeClr val="bg1"/>
                </a:solidFill>
              </a:rPr>
              <a:t> Annual Program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nner OCT template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1" y="-1"/>
            <a:ext cx="12192000" cy="1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2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nner OCT template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1" y="-1"/>
            <a:ext cx="12192000" cy="1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90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C44BCD-A497-F18F-DD18-CCD78D66A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984" y="1391543"/>
            <a:ext cx="1951802" cy="1607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AD802F-5AF0-2480-257E-3704385CA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6944" y="2692594"/>
            <a:ext cx="1547875" cy="14901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C62547-1714-44EE-98AB-6AB3573E7735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1649" y="4034767"/>
            <a:ext cx="942329" cy="1099825"/>
          </a:xfrm>
          <a:prstGeom prst="ellipse">
            <a:avLst/>
          </a:prstGeom>
          <a:noFill/>
        </p:spPr>
      </p:pic>
      <p:pic>
        <p:nvPicPr>
          <p:cNvPr id="3074" name="Picture 2" descr="Masten Kicks Off Development of Xogdor, our Newest VTVL Rocket">
            <a:extLst>
              <a:ext uri="{FF2B5EF4-FFF2-40B4-BE49-F238E27FC236}">
                <a16:creationId xmlns:a16="http://schemas.microsoft.com/office/drawing/2014/main" id="{F9092CE9-5BB8-496E-9A87-CFC324856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405" y="845193"/>
            <a:ext cx="2306976" cy="126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42A81A4-ADED-45CB-8ADF-40DDFBF60695}"/>
              </a:ext>
            </a:extLst>
          </p:cNvPr>
          <p:cNvGrpSpPr/>
          <p:nvPr/>
        </p:nvGrpSpPr>
        <p:grpSpPr>
          <a:xfrm>
            <a:off x="5350647" y="996987"/>
            <a:ext cx="2102775" cy="2378847"/>
            <a:chOff x="0" y="-18411"/>
            <a:chExt cx="2210435" cy="2500841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8398FEB6-5497-4E59-B5C9-647D91708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46" y="-18411"/>
              <a:ext cx="1997338" cy="2250449"/>
            </a:xfrm>
            <a:prstGeom prst="rect">
              <a:avLst/>
            </a:prstGeom>
          </p:spPr>
        </p:pic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2D95AAFA-0ED0-469D-8EBB-2679A1B70B27}"/>
                </a:ext>
              </a:extLst>
            </p:cNvPr>
            <p:cNvSpPr txBox="1"/>
            <p:nvPr/>
          </p:nvSpPr>
          <p:spPr>
            <a:xfrm>
              <a:off x="0" y="2250012"/>
              <a:ext cx="2210435" cy="232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 fontAlgn="base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B4D6BEF-16F7-45FD-952B-08BC6A6112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1018" y="3321622"/>
            <a:ext cx="1652254" cy="1607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8FF917-5495-2B40-9F4F-35B3547594A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4DE4-D613-FF2C-DE69-55CC9E225D89}"/>
              </a:ext>
            </a:extLst>
          </p:cNvPr>
          <p:cNvSpPr txBox="1"/>
          <p:nvPr/>
        </p:nvSpPr>
        <p:spPr>
          <a:xfrm>
            <a:off x="232012" y="5515550"/>
            <a:ext cx="8468436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Space Technology Mission Directorate</a:t>
            </a:r>
          </a:p>
          <a:p>
            <a:pPr>
              <a:lnSpc>
                <a:spcPts val="2400"/>
              </a:lnSpc>
            </a:pPr>
            <a:r>
              <a:rPr lang="en-US" sz="2100" b="1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Game Changing Development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F37DF-B682-D4AE-F546-A76F9E551F2A}"/>
              </a:ext>
            </a:extLst>
          </p:cNvPr>
          <p:cNvSpPr txBox="1"/>
          <p:nvPr/>
        </p:nvSpPr>
        <p:spPr>
          <a:xfrm>
            <a:off x="234286" y="6148963"/>
            <a:ext cx="9981429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Gavin Mendeck   |  Wade May | FY23 SPLICE Annual Review Presentation   |   08.21.2023</a:t>
            </a:r>
          </a:p>
          <a:p>
            <a:r>
              <a:rPr lang="en-US" sz="1400" i="1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gavin.f.mendeck@nasa.gov</a:t>
            </a:r>
          </a:p>
        </p:txBody>
      </p:sp>
    </p:spTree>
    <p:extLst>
      <p:ext uri="{BB962C8B-B14F-4D97-AF65-F5344CB8AC3E}">
        <p14:creationId xmlns:p14="http://schemas.microsoft.com/office/powerpoint/2010/main" val="334866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A11087-AA61-447B-8509-5307416D39F7}"/>
              </a:ext>
            </a:extLst>
          </p:cNvPr>
          <p:cNvSpPr txBox="1">
            <a:spLocks/>
          </p:cNvSpPr>
          <p:nvPr/>
        </p:nvSpPr>
        <p:spPr>
          <a:xfrm>
            <a:off x="50028" y="1249309"/>
            <a:ext cx="6290879" cy="52226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Project has partnered with JPL to refine the hazard detection software used on the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Morpheus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PL&amp;HA demonstration flights in 2013-2014.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software processes a DEM against defined lander characteristics to identify sites most likely to avoid slope and roughness (lander clearance) hazards.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2013 implementation required parallelization on multiple CPUs to process within 6 seconds.  Processor speed improvements (i.e., HPSC) since then have reduced the need to parallelize this algorithm.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FY22 work on algorithm development to improve performance (~60% of original execution time) and implement as a software library package.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FY23 focused on HD library code review, analyses, &amp; testing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Deep-dive library code and documentation review by FSW and GNC peers, collecting ~300 comments on code, ~100 comments on documentation and design.  99% of all comments now closed.  Updated library delivered.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Quantifying technical and execution time performance with combinations of different algorithm parameters, including small to large lander sizes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Evaluating algorithm performance using simulated HDL DEMs from Blue Origin 2021 ACO to compare with published Blue results.  Evaluating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LuNaMaps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Testing a 1 MP DEM on DLC ARM A53 achieved 2 second goal for a 5m diameter lander, with &lt;0.1% false positive rates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FY24 will include further analysis, flight test planning support, and testing this algorithm real-time on the HDL helicopter tests using the DLC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037" y="92676"/>
            <a:ext cx="8848152" cy="1066800"/>
          </a:xfrm>
        </p:spPr>
        <p:txBody>
          <a:bodyPr>
            <a:normAutofit fontScale="90000"/>
          </a:bodyPr>
          <a:lstStyle/>
          <a:p>
            <a:pPr>
              <a:tabLst>
                <a:tab pos="4175125" algn="l"/>
              </a:tabLst>
            </a:pPr>
            <a:r>
              <a:rPr lang="en-US" sz="4000" u="sng" dirty="0">
                <a:solidFill>
                  <a:schemeClr val="bg1">
                    <a:lumMod val="85000"/>
                  </a:schemeClr>
                </a:solidFill>
              </a:rPr>
              <a:t>Accomplishments in FY23</a:t>
            </a:r>
            <a:br>
              <a:rPr lang="en-US" sz="40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Hazard Detection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800" kern="1200" baseline="0" smtClean="0">
                <a:solidFill>
                  <a:schemeClr val="tx1"/>
                </a:solidFill>
                <a:latin typeface="Arial" charset="0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10</a:t>
            </a:fld>
            <a:endParaRPr lang="uk-U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935166-3FF4-4E78-8E80-54DA5A3BE2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239" y="121312"/>
            <a:ext cx="990306" cy="8241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C28CB8-8730-454B-818E-85E5ADA0476D}"/>
              </a:ext>
            </a:extLst>
          </p:cNvPr>
          <p:cNvSpPr txBox="1"/>
          <p:nvPr/>
        </p:nvSpPr>
        <p:spPr>
          <a:xfrm>
            <a:off x="8371812" y="3362420"/>
            <a:ext cx="3934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Hazard Detection Processing Steps of DEM</a:t>
            </a:r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73FBD4-3236-747B-7389-1A66BC26E877}"/>
              </a:ext>
            </a:extLst>
          </p:cNvPr>
          <p:cNvGrpSpPr/>
          <p:nvPr/>
        </p:nvGrpSpPr>
        <p:grpSpPr>
          <a:xfrm>
            <a:off x="9338455" y="1230194"/>
            <a:ext cx="2634469" cy="1972001"/>
            <a:chOff x="7776790" y="947600"/>
            <a:chExt cx="3793852" cy="28398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F5BEFFD-EE10-04F6-45B7-26ABF6C49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6790" y="947600"/>
              <a:ext cx="3793852" cy="283984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2764710-83CE-34C6-2E7F-FF21B36D9C07}"/>
                </a:ext>
              </a:extLst>
            </p:cNvPr>
            <p:cNvCxnSpPr>
              <a:cxnSpLocks/>
            </p:cNvCxnSpPr>
            <p:nvPr/>
          </p:nvCxnSpPr>
          <p:spPr>
            <a:xfrm>
              <a:off x="7776790" y="2684126"/>
              <a:ext cx="3490892" cy="724432"/>
            </a:xfrm>
            <a:prstGeom prst="line">
              <a:avLst/>
            </a:prstGeom>
            <a:ln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A0E17B-ECFD-B3C7-4138-F27D4055DF6D}"/>
                </a:ext>
              </a:extLst>
            </p:cNvPr>
            <p:cNvSpPr txBox="1"/>
            <p:nvPr/>
          </p:nvSpPr>
          <p:spPr>
            <a:xfrm rot="621661">
              <a:off x="10283072" y="3268224"/>
              <a:ext cx="959548" cy="36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0432FF"/>
                  </a:solidFill>
                </a:rPr>
                <a:t>slope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FFF98B-C88D-08E7-9D19-EE853AD61EB2}"/>
                </a:ext>
              </a:extLst>
            </p:cNvPr>
            <p:cNvSpPr txBox="1"/>
            <p:nvPr/>
          </p:nvSpPr>
          <p:spPr>
            <a:xfrm>
              <a:off x="9489048" y="2775776"/>
              <a:ext cx="1205050" cy="36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</a:rPr>
                <a:t>roughness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376E8C7-1340-C4D2-10D1-A232B230A6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0964" y="2835736"/>
            <a:ext cx="1705974" cy="16923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831DA-2AF2-A70C-F940-AB441F370A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255" y="4896729"/>
            <a:ext cx="1699149" cy="16991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9D3E5C-9BE5-095F-CA96-E48B0AFB15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714" y="3903071"/>
            <a:ext cx="1716125" cy="16987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513553-0268-BA7B-A93D-08FD03A2093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5896" y="3907242"/>
            <a:ext cx="1694458" cy="17031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F596F0-0151-7ACD-B985-20F668E638DF}"/>
              </a:ext>
            </a:extLst>
          </p:cNvPr>
          <p:cNvSpPr txBox="1"/>
          <p:nvPr/>
        </p:nvSpPr>
        <p:spPr>
          <a:xfrm>
            <a:off x="6754639" y="4528059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Slope Hazards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833B5A-FE4B-628E-9823-28468436EBEA}"/>
              </a:ext>
            </a:extLst>
          </p:cNvPr>
          <p:cNvSpPr txBox="1"/>
          <p:nvPr/>
        </p:nvSpPr>
        <p:spPr>
          <a:xfrm>
            <a:off x="6594072" y="6595875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Roughness Hazards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A1E50C-C03C-686C-380E-C0B44C43B1AB}"/>
              </a:ext>
            </a:extLst>
          </p:cNvPr>
          <p:cNvSpPr txBox="1"/>
          <p:nvPr/>
        </p:nvSpPr>
        <p:spPr>
          <a:xfrm>
            <a:off x="8729815" y="5563763"/>
            <a:ext cx="1495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Combined Hazards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84C908-2307-AFE2-635F-C667C26D5EC0}"/>
              </a:ext>
            </a:extLst>
          </p:cNvPr>
          <p:cNvSpPr txBox="1"/>
          <p:nvPr/>
        </p:nvSpPr>
        <p:spPr>
          <a:xfrm>
            <a:off x="10471572" y="5584161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Combined Hazards w/ </a:t>
            </a:r>
            <a:br>
              <a:rPr lang="en-US" sz="1200" dirty="0"/>
            </a:br>
            <a:r>
              <a:rPr lang="en-US" sz="1200" dirty="0"/>
              <a:t>Landing Accuracy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9118B037-D099-F31C-1494-D6E149C979AC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8166938" y="3681898"/>
            <a:ext cx="452776" cy="107056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1F3B449-A962-7D29-A5B1-72AF841F39BF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8163404" y="4752467"/>
            <a:ext cx="456310" cy="99383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81131FB-A5AE-88A8-584C-D5F2CCB391FE}"/>
              </a:ext>
            </a:extLst>
          </p:cNvPr>
          <p:cNvSpPr txBox="1"/>
          <p:nvPr/>
        </p:nvSpPr>
        <p:spPr>
          <a:xfrm>
            <a:off x="8001230" y="1353341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Depiction of</a:t>
            </a:r>
          </a:p>
          <a:p>
            <a:pPr algn="r"/>
            <a:r>
              <a:rPr lang="en-US" sz="1200" b="1" dirty="0"/>
              <a:t>Lander Hazards</a:t>
            </a:r>
          </a:p>
        </p:txBody>
      </p:sp>
    </p:spTree>
    <p:extLst>
      <p:ext uri="{BB962C8B-B14F-4D97-AF65-F5344CB8AC3E}">
        <p14:creationId xmlns:p14="http://schemas.microsoft.com/office/powerpoint/2010/main" val="102793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037" y="92676"/>
            <a:ext cx="8848152" cy="1066800"/>
          </a:xfrm>
        </p:spPr>
        <p:txBody>
          <a:bodyPr>
            <a:normAutofit fontScale="90000"/>
          </a:bodyPr>
          <a:lstStyle/>
          <a:p>
            <a:pPr>
              <a:tabLst>
                <a:tab pos="4175125" algn="l"/>
              </a:tabLst>
            </a:pPr>
            <a:r>
              <a:rPr lang="en-US" sz="4000" u="sng" dirty="0">
                <a:solidFill>
                  <a:schemeClr val="bg1">
                    <a:lumMod val="85000"/>
                  </a:schemeClr>
                </a:solidFill>
              </a:rPr>
              <a:t>Accomplishments in FY23</a:t>
            </a:r>
            <a:br>
              <a:rPr lang="en-US" sz="40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Descent Landing Computer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800" kern="1200" baseline="0" smtClean="0">
                <a:solidFill>
                  <a:schemeClr val="tx1"/>
                </a:solidFill>
                <a:latin typeface="Arial" charset="0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11</a:t>
            </a:fld>
            <a:endParaRPr lang="uk-UA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38583" y="1130349"/>
            <a:ext cx="7891668" cy="539775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 previously developed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qual’d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Descent Landing Computer EDU for New Shepard flights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Four ARM A53 processors running 64-bit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Pentalinux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FY23 has Descent and Landing Computer (DLC) ETU design in fabrication and testing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ETU design corrects time synchronization deficiencies that were accepted to ride-along on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New Shepard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 These deficiencies must be corrected for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Xogdor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as that vehicle will respond to SPLICE guidance commands.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DLC main processor boards in second round of fabrication and evaluation.  DLC FPGA board preparing for procurement.  O/S and firmware updates for ETU. Mercury solid state data recorder (SSDR) interfacing in development.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Now participating in industry consortium to influence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SpaceVPX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development towards future NASA needs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FY24 will complete assembly and testing of two DLC ETU assembly, and include applying ETU firmware updates to existing DLC EDU units to support HDL and potentially NDL flight tests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935166-3FF4-4E78-8E80-54DA5A3BE2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239" y="121312"/>
            <a:ext cx="990306" cy="824176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F7C3601E-4472-42F2-8F9F-EEEF5FE688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085" y="3448861"/>
            <a:ext cx="3936579" cy="2895575"/>
          </a:xfrm>
          <a:prstGeom prst="rect">
            <a:avLst/>
          </a:prstGeom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7704B9F8-8F98-4C6D-9E7F-9C3441815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373" y="-1000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CEE15-0E1A-4137-8DB4-4B376C29F5DC}"/>
              </a:ext>
            </a:extLst>
          </p:cNvPr>
          <p:cNvSpPr txBox="1"/>
          <p:nvPr/>
        </p:nvSpPr>
        <p:spPr>
          <a:xfrm>
            <a:off x="9015177" y="3171862"/>
            <a:ext cx="1972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DLC SSDR Testing</a:t>
            </a:r>
          </a:p>
        </p:txBody>
      </p:sp>
    </p:spTree>
    <p:extLst>
      <p:ext uri="{BB962C8B-B14F-4D97-AF65-F5344CB8AC3E}">
        <p14:creationId xmlns:p14="http://schemas.microsoft.com/office/powerpoint/2010/main" val="171956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06641-64C6-FD9F-6609-C3B75F8B41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12</a:t>
            </a:fld>
            <a:endParaRPr lang="uk-U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55BA47-F5FA-D120-D28E-BF6E0C57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37" y="92676"/>
            <a:ext cx="8848152" cy="1066800"/>
          </a:xfrm>
        </p:spPr>
        <p:txBody>
          <a:bodyPr>
            <a:normAutofit fontScale="90000"/>
          </a:bodyPr>
          <a:lstStyle/>
          <a:p>
            <a:pPr>
              <a:tabLst>
                <a:tab pos="4175125" algn="l"/>
              </a:tabLst>
            </a:pPr>
            <a:r>
              <a:rPr lang="en-US" sz="4000" u="sng" dirty="0">
                <a:solidFill>
                  <a:schemeClr val="bg1">
                    <a:lumMod val="85000"/>
                  </a:schemeClr>
                </a:solidFill>
              </a:rPr>
              <a:t>Accomplishments in FY23 </a:t>
            </a:r>
            <a:br>
              <a:rPr lang="en-US" sz="40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Psionic NDL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9E806-3237-53B0-2FED-01096D1E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9672" y="1581150"/>
            <a:ext cx="4764266" cy="51625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6EBCA-B361-1777-51D4-6EB699160AB0}"/>
              </a:ext>
            </a:extLst>
          </p:cNvPr>
          <p:cNvSpPr txBox="1">
            <a:spLocks/>
          </p:cNvSpPr>
          <p:nvPr/>
        </p:nvSpPr>
        <p:spPr>
          <a:xfrm>
            <a:off x="252833" y="1238250"/>
            <a:ext cx="6283805" cy="53274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Project partnered with Psionic, LLC. to develop and deliver commercial Navigation Doppler Lidar unit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Sensor provides softer controlled touchdown with low lateral velocity and significantly reduced navigated position error, improving precision landing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SBIR Phase 3 to develop of two photonic integrated circuit (PIC) upgrades and build a 5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Generation NDL EDU, reducing mass by 70% from prototype and more redundancy.  EDU mass target is 3 kg.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FY23 accomplishments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Developed sensor software and early integrated testing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Prototype w/o PIC delivered in FY23Q4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Potential for project to minimally support Psionic Tipping Point flight testing in FY24. 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Utilizing project hardware previously flown on New Shepard.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PPBE25 funding constraints descoped Psionic NDL from project.  Expect its descope will negatively impact suborbital flight testing as onboard position knowledge will be degraded relative to identified safe sites.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0A510-0CE4-00EB-7637-785A70D990D5}"/>
              </a:ext>
            </a:extLst>
          </p:cNvPr>
          <p:cNvSpPr txBox="1"/>
          <p:nvPr/>
        </p:nvSpPr>
        <p:spPr>
          <a:xfrm>
            <a:off x="8519877" y="1304151"/>
            <a:ext cx="1972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Psionic NDL Prototype</a:t>
            </a:r>
          </a:p>
        </p:txBody>
      </p:sp>
    </p:spTree>
    <p:extLst>
      <p:ext uri="{BB962C8B-B14F-4D97-AF65-F5344CB8AC3E}">
        <p14:creationId xmlns:p14="http://schemas.microsoft.com/office/powerpoint/2010/main" val="112590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007" y="30283"/>
            <a:ext cx="7737985" cy="1066800"/>
          </a:xfrm>
        </p:spPr>
        <p:txBody>
          <a:bodyPr/>
          <a:lstStyle/>
          <a:p>
            <a:r>
              <a:rPr lang="en-US" sz="4000">
                <a:solidFill>
                  <a:schemeClr val="bg1">
                    <a:lumMod val="85000"/>
                  </a:schemeClr>
                </a:solidFill>
              </a:rPr>
              <a:t>Project Assessment Summary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24886"/>
              </p:ext>
            </p:extLst>
          </p:nvPr>
        </p:nvGraphicFramePr>
        <p:xfrm>
          <a:off x="502846" y="1528080"/>
          <a:ext cx="11140514" cy="3249658"/>
        </p:xfrm>
        <a:graphic>
          <a:graphicData uri="http://schemas.openxmlformats.org/drawingml/2006/table">
            <a:tbl>
              <a:tblPr/>
              <a:tblGrid>
                <a:gridCol w="150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243">
                  <a:extLst>
                    <a:ext uri="{9D8B030D-6E8A-4147-A177-3AD203B41FA5}">
                      <a16:colId xmlns:a16="http://schemas.microsoft.com/office/drawing/2014/main" val="3885110848"/>
                    </a:ext>
                  </a:extLst>
                </a:gridCol>
                <a:gridCol w="458243">
                  <a:extLst>
                    <a:ext uri="{9D8B030D-6E8A-4147-A177-3AD203B41FA5}">
                      <a16:colId xmlns:a16="http://schemas.microsoft.com/office/drawing/2014/main" val="3130830848"/>
                    </a:ext>
                  </a:extLst>
                </a:gridCol>
                <a:gridCol w="458243">
                  <a:extLst>
                    <a:ext uri="{9D8B030D-6E8A-4147-A177-3AD203B41FA5}">
                      <a16:colId xmlns:a16="http://schemas.microsoft.com/office/drawing/2014/main" val="260731836"/>
                    </a:ext>
                  </a:extLst>
                </a:gridCol>
                <a:gridCol w="458243">
                  <a:extLst>
                    <a:ext uri="{9D8B030D-6E8A-4147-A177-3AD203B41FA5}">
                      <a16:colId xmlns:a16="http://schemas.microsoft.com/office/drawing/2014/main" val="1853114543"/>
                    </a:ext>
                  </a:extLst>
                </a:gridCol>
                <a:gridCol w="7802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596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 </a:t>
                      </a:r>
                    </a:p>
                  </a:txBody>
                  <a:tcPr marL="8193" marR="8193" marT="819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 </a:t>
                      </a:r>
                      <a:endParaRPr lang="en-US" sz="1400" b="1" i="0" u="none" strike="noStrike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1200" b="0" i="0" u="none" strike="noStrike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93" marR="8193" marT="819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</a:p>
                  </a:txBody>
                  <a:tcPr marL="8193" marR="8193" marT="819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8193" marR="8193" marT="819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8193" marR="8193" marT="819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8193" marR="8193" marT="819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8193" marR="8193" marT="819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43537"/>
                  </a:ext>
                </a:extLst>
              </a:tr>
              <a:tr h="833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 Year</a:t>
                      </a:r>
                    </a:p>
                  </a:txBody>
                  <a:tcPr marL="8193" marR="8193" marT="819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8193" marR="8193" marT="8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8193" marR="8193" marT="8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8193" marR="8193" marT="8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8193" marR="8193" marT="8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Projected ~3mo delays to HDL and DLC completion milestones</a:t>
                      </a:r>
                    </a:p>
                    <a:p>
                      <a:pPr algn="l" rtl="0" fontAlgn="b"/>
                      <a:r>
                        <a:rPr lang="en-US" sz="1600" b="0" i="0" u="sng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Programmatic</a:t>
                      </a: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GSFC and JSC workforce support reduced in late FY22 and has not recovered fully; competing with other projects.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</a:t>
                      </a:r>
                    </a:p>
                  </a:txBody>
                  <a:tcPr marL="8193" marR="8193" marT="819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8193" marR="8193" marT="8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8193" marR="8193" marT="8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8193" marR="8193" marT="8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8193" marR="8193" marT="8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 Mitigations to HDL delays in work.   DLC completion milestone slipping ~3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both redesign after pathfinder testing and to critical resources supporting flight tests with DLC EDU for HDL; not critical path to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Xogdor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TP.</a:t>
                      </a:r>
                    </a:p>
                    <a:p>
                      <a:pPr algn="l" rtl="0" fontAlgn="b"/>
                      <a:r>
                        <a:rPr lang="en-US" sz="1600" b="0" i="0" u="sng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Programmatic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GSFC and JSC workforce support reduced in late FY22 and has not recovered fully; competing with other projects.  Budget for FY24-26 descoped Psionic NDL.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04378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239" y="121312"/>
            <a:ext cx="990306" cy="82417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6853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B416E8-225C-4104-A106-F28CEE6EC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14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8A7208-4190-4E71-A65E-0174E93E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SPLICE Infusion &amp; Partnerships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ABE611-AAA4-48AF-87A3-96EEA77B2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309643"/>
              </p:ext>
            </p:extLst>
          </p:nvPr>
        </p:nvGraphicFramePr>
        <p:xfrm>
          <a:off x="208508" y="1718921"/>
          <a:ext cx="11782320" cy="483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762">
                  <a:extLst>
                    <a:ext uri="{9D8B030D-6E8A-4147-A177-3AD203B41FA5}">
                      <a16:colId xmlns:a16="http://schemas.microsoft.com/office/drawing/2014/main" val="2077629743"/>
                    </a:ext>
                  </a:extLst>
                </a:gridCol>
                <a:gridCol w="4975833">
                  <a:extLst>
                    <a:ext uri="{9D8B030D-6E8A-4147-A177-3AD203B41FA5}">
                      <a16:colId xmlns:a16="http://schemas.microsoft.com/office/drawing/2014/main" val="1752580904"/>
                    </a:ext>
                  </a:extLst>
                </a:gridCol>
                <a:gridCol w="3450111">
                  <a:extLst>
                    <a:ext uri="{9D8B030D-6E8A-4147-A177-3AD203B41FA5}">
                      <a16:colId xmlns:a16="http://schemas.microsoft.com/office/drawing/2014/main" val="3417356350"/>
                    </a:ext>
                  </a:extLst>
                </a:gridCol>
                <a:gridCol w="1470614">
                  <a:extLst>
                    <a:ext uri="{9D8B030D-6E8A-4147-A177-3AD203B41FA5}">
                      <a16:colId xmlns:a16="http://schemas.microsoft.com/office/drawing/2014/main" val="3875123808"/>
                    </a:ext>
                  </a:extLst>
                </a:gridCol>
              </a:tblGrid>
              <a:tr h="405631">
                <a:tc>
                  <a:txBody>
                    <a:bodyPr/>
                    <a:lstStyle/>
                    <a:p>
                      <a:r>
                        <a:rPr lang="en-US" sz="1400"/>
                        <a:t>SPLICE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Component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Commercial/Mission Infusion Targets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Development Partnerships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660023"/>
                  </a:ext>
                </a:extLst>
              </a:tr>
              <a:tr h="572656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+mn-lt"/>
                        </a:rPr>
                        <a:t>Hazard Detection Lidar (HDL)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A scan-array lidar capable of short- and long-range mapping to support HD applicable to Moon, Mars, Icy Moons, Ocean Worlds, etc.  Long-range altimeter to support active TRN.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Pursuing potential lunar demo.  Several New Frontiers proposals.  Interest with several companies regarding use or licensing.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One RSAA,</a:t>
                      </a:r>
                      <a:br>
                        <a:rPr lang="en-US" sz="1400" dirty="0">
                          <a:latin typeface="+mn-lt"/>
                        </a:rPr>
                      </a:br>
                      <a:r>
                        <a:rPr lang="en-US" sz="1400" dirty="0">
                          <a:latin typeface="+mn-lt"/>
                        </a:rPr>
                        <a:t>GSFC SAA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292347"/>
                  </a:ext>
                </a:extLst>
              </a:tr>
              <a:tr h="405631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+mn-lt"/>
                        </a:rPr>
                        <a:t>Psionic Navigation Doppler Lidar (PS NDL)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An evolved </a:t>
                      </a:r>
                      <a:r>
                        <a:rPr lang="en-US" sz="1400" u="none">
                          <a:latin typeface="+mn-lt"/>
                        </a:rPr>
                        <a:t>commercial</a:t>
                      </a:r>
                      <a:r>
                        <a:rPr lang="en-US" sz="1400">
                          <a:latin typeface="+mn-lt"/>
                        </a:rPr>
                        <a:t> NDL with SBIR Photonic Integrated Circuits which provide ~70% reduction in mass &amp; more redundancy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LaRC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 NDL on IM-1 &amp; AB-1 CLPS.  Psionic NDL on VIPER.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Army-PNT &amp; Army-ERDC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846242"/>
                  </a:ext>
                </a:extLst>
              </a:tr>
              <a:tr h="572656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+mn-lt"/>
                        </a:rPr>
                        <a:t>Dual Quaternion Guidance (DQG) FSW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A 6-DOF trajectory planner software with integrated control &amp; state constraints to perform hazard detection &amp; precision landing.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Two RSAAs.  Collaborating with HLS. Licensing available through partner.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Univ. of Washington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00439"/>
                  </a:ext>
                </a:extLst>
              </a:tr>
              <a:tr h="405631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+mn-lt"/>
                        </a:rPr>
                        <a:t>Hazard Detection FSW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ALHAT-evolved hazard detection software application and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JPL/SMD (Europa Lander).  Licensing available through partner.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JPL/Caltech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606072"/>
                  </a:ext>
                </a:extLst>
              </a:tr>
              <a:tr h="410793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+mn-lt"/>
                        </a:rPr>
                        <a:t>Navigation S/W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Incorporates NDL data and fault logic, TRN/AFP measurements, and hazard/site relative navigation (SRN)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Potential CLPS/HLS &amp; Orion Artemis/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OpNav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.  Blue RSAA.  AFP TT patent.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Draper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323639"/>
                  </a:ext>
                </a:extLst>
              </a:tr>
              <a:tr h="572656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Core Flight S/W  (</a:t>
                      </a:r>
                      <a:r>
                        <a:rPr lang="en-US" sz="1400" err="1">
                          <a:latin typeface="+mn-lt"/>
                        </a:rPr>
                        <a:t>cFS</a:t>
                      </a:r>
                      <a:r>
                        <a:rPr lang="en-US" sz="1400"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Ported onto DLC to process all SPLICE sensor data and algorithms.  SPLICE was early adopter of 64-bit </a:t>
                      </a:r>
                      <a:r>
                        <a:rPr lang="en-US" sz="1400" err="1">
                          <a:latin typeface="+mn-lt"/>
                        </a:rPr>
                        <a:t>cFS</a:t>
                      </a:r>
                      <a:r>
                        <a:rPr lang="en-US" sz="1400">
                          <a:latin typeface="+mn-lt"/>
                        </a:rPr>
                        <a:t>, which eases migration to HPSC.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GSFC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413806"/>
                  </a:ext>
                </a:extLst>
              </a:tr>
              <a:tr h="572656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Descent Landing Computer (DLC)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A </a:t>
                      </a:r>
                      <a:r>
                        <a:rPr lang="en-US" sz="1400" err="1">
                          <a:latin typeface="+mn-lt"/>
                        </a:rPr>
                        <a:t>SpaceVPX</a:t>
                      </a:r>
                      <a:r>
                        <a:rPr lang="en-US" sz="1400">
                          <a:latin typeface="+mn-lt"/>
                        </a:rPr>
                        <a:t> architecture including internal redundancies, COTS multicore processor (with rad-tolerance provisions), and PL&amp;HA I/O for sensor fusion and algorithms processing during EDL/DDL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Interest by two companies in tech transfer patents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HPSC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025302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EA9CED-66B6-4885-A1F5-D9EA0E5DF57E}"/>
              </a:ext>
            </a:extLst>
          </p:cNvPr>
          <p:cNvSpPr txBox="1">
            <a:spLocks/>
          </p:cNvSpPr>
          <p:nvPr/>
        </p:nvSpPr>
        <p:spPr>
          <a:xfrm>
            <a:off x="140678" y="1114237"/>
            <a:ext cx="11718242" cy="5704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EDL/PL&amp;HA domain goal is to address capability gaps and promote infusion and commercialization by achieving TRL 9 for the following technologies via lunar flight demo.  These technologies may be infused separately or collectively.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63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266289-A56A-44CE-8DEB-E6033428A3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800" kern="1200" baseline="0" smtClean="0">
                <a:solidFill>
                  <a:schemeClr val="tx1"/>
                </a:solidFill>
                <a:latin typeface="Arial" charset="0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15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6FD66-5541-402F-A717-9AF2AEBA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err="1">
                <a:solidFill>
                  <a:schemeClr val="bg1">
                    <a:lumMod val="85000"/>
                  </a:schemeClr>
                </a:solidFill>
              </a:rPr>
              <a:t>Xogdor</a:t>
            </a: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 Tipping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815BB-A0C4-4B82-B96F-2C2E9686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950" y="1885950"/>
            <a:ext cx="1869255" cy="459018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E0F803-8F23-4840-A62B-32E63E67B0D0}"/>
              </a:ext>
            </a:extLst>
          </p:cNvPr>
          <p:cNvSpPr txBox="1">
            <a:spLocks/>
          </p:cNvSpPr>
          <p:nvPr/>
        </p:nvSpPr>
        <p:spPr>
          <a:xfrm>
            <a:off x="74795" y="1126833"/>
            <a:ext cx="9369167" cy="55848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Astrobotic/Masten awarded a Flight Opportunities Tipping Point in 2021</a:t>
            </a:r>
          </a:p>
          <a:p>
            <a:pPr lvl="1"/>
            <a:r>
              <a:rPr lang="en-US" sz="1600" i="1" dirty="0"/>
              <a:t>“...to conduct flight tests demonstrating the capability to conduct testing of Precision Landing and Hazard Avoidance (PL&amp;HA), plume surface interactions, and other technologies and phenomena.”</a:t>
            </a:r>
          </a:p>
          <a:p>
            <a:pPr lvl="1"/>
            <a:r>
              <a:rPr lang="en-US" sz="1600" dirty="0"/>
              <a:t>Masten has previously flown third-party GNC algorithms while employing an independent monitoring algorithm  and vehicle GN&amp;C that will override for vehicle and range safety</a:t>
            </a:r>
          </a:p>
          <a:p>
            <a:pPr lvl="1"/>
            <a:r>
              <a:rPr lang="en-US" sz="1600" dirty="0"/>
              <a:t>Technical and management team has ramped up after Astrobotic acquisition of Masten in late 2022</a:t>
            </a:r>
          </a:p>
          <a:p>
            <a:r>
              <a:rPr lang="en-US" sz="1800" b="1" dirty="0"/>
              <a:t>SPLICE </a:t>
            </a:r>
            <a:r>
              <a:rPr lang="en-US" sz="1800" b="1" dirty="0" err="1"/>
              <a:t>Xogdor</a:t>
            </a:r>
            <a:r>
              <a:rPr lang="en-US" sz="1800" b="1" dirty="0"/>
              <a:t> flight scheduled for late FY2025</a:t>
            </a:r>
          </a:p>
          <a:p>
            <a:pPr lvl="1"/>
            <a:r>
              <a:rPr lang="en-US" sz="1600" dirty="0"/>
              <a:t>Closed-loop suborbital flight test of PL&amp;HA sensors and software that include navigation, guidance, hazard detection</a:t>
            </a:r>
          </a:p>
          <a:p>
            <a:pPr lvl="1"/>
            <a:r>
              <a:rPr lang="en-US" sz="1600" dirty="0"/>
              <a:t>SPLICE provides the anchor payload for the Astrobotic/Masten </a:t>
            </a:r>
            <a:r>
              <a:rPr lang="en-US" sz="1600" i="1" dirty="0" err="1"/>
              <a:t>Xogdor</a:t>
            </a:r>
            <a:r>
              <a:rPr lang="en-US" sz="1600" dirty="0"/>
              <a:t> Tipping Point</a:t>
            </a:r>
          </a:p>
          <a:p>
            <a:r>
              <a:rPr lang="en-US" sz="1800" b="1" dirty="0">
                <a:sym typeface="Wingdings" pitchFamily="2" charset="2"/>
              </a:rPr>
              <a:t>The mutual benefits to NASA (GCD+FO) and Astrobotic of f</a:t>
            </a:r>
            <a:r>
              <a:rPr lang="en-US" sz="1800" b="1" dirty="0"/>
              <a:t>light validating SPLICE on </a:t>
            </a:r>
            <a:r>
              <a:rPr lang="en-US" sz="1800" b="1" i="1" dirty="0" err="1"/>
              <a:t>Xogdor</a:t>
            </a:r>
            <a:endParaRPr lang="en-US" sz="1800" b="1" i="1" dirty="0"/>
          </a:p>
          <a:p>
            <a:pPr lvl="1"/>
            <a:r>
              <a:rPr lang="en-US" sz="1600" dirty="0"/>
              <a:t>NASA PL&amp;HA strategy closes several high-priority gaps: provides relevant &amp; real sensor/software data and maps benefiting partners</a:t>
            </a:r>
          </a:p>
          <a:p>
            <a:pPr lvl="1"/>
            <a:r>
              <a:rPr lang="en-US" sz="1600" dirty="0"/>
              <a:t>Astrobotic showcases </a:t>
            </a:r>
            <a:r>
              <a:rPr lang="en-US" sz="1600" i="1" dirty="0" err="1"/>
              <a:t>Xogdor</a:t>
            </a:r>
            <a:r>
              <a:rPr lang="en-US" sz="1600" dirty="0"/>
              <a:t> closed-loop capabilities and relevance to EDL maturation</a:t>
            </a:r>
          </a:p>
          <a:p>
            <a:pPr lvl="2"/>
            <a:r>
              <a:rPr lang="en-US" sz="1400" dirty="0"/>
              <a:t>Provides performance data on </a:t>
            </a:r>
            <a:r>
              <a:rPr lang="en-US" sz="1400" i="1" dirty="0" err="1"/>
              <a:t>Xogdor</a:t>
            </a:r>
            <a:r>
              <a:rPr lang="en-US" sz="1400" dirty="0"/>
              <a:t> PL&amp;HA-specific test profiles (2+km altitude &amp; lunar-relevant trajectory)</a:t>
            </a:r>
          </a:p>
          <a:p>
            <a:pPr lvl="2"/>
            <a:r>
              <a:rPr lang="en-US" sz="1400" dirty="0"/>
              <a:t>Provides flight validation of </a:t>
            </a:r>
            <a:r>
              <a:rPr lang="en-US" sz="1400" i="1" dirty="0" err="1"/>
              <a:t>Xogdor</a:t>
            </a:r>
            <a:r>
              <a:rPr lang="en-US" sz="1400" dirty="0"/>
              <a:t> ability to inject third-party guidance and navigation inputs (i.e., closed loop)</a:t>
            </a:r>
          </a:p>
          <a:p>
            <a:pPr lvl="2"/>
            <a:r>
              <a:rPr lang="en-US" sz="1400" dirty="0"/>
              <a:t>Develops </a:t>
            </a:r>
            <a:r>
              <a:rPr lang="en-US" sz="1400" i="1" dirty="0" err="1"/>
              <a:t>Xogdor</a:t>
            </a:r>
            <a:r>
              <a:rPr lang="en-US" sz="1400" dirty="0"/>
              <a:t> payload interfaces (electrical, mechanical, telemetry, comm and onboard C&amp;DH)</a:t>
            </a:r>
          </a:p>
          <a:p>
            <a:pPr lvl="2"/>
            <a:r>
              <a:rPr lang="en-US" sz="1400" dirty="0"/>
              <a:t>Identifies flight operations locations for PL&amp;HA-relevant testing (i.e., terrains for good TRN &amp; HD field testing)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C460E-539D-42BE-AF79-53714B6B6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961" y="1339269"/>
            <a:ext cx="1462163" cy="3217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161E7C-1042-43B5-B1FD-FE28CAD15FA7}"/>
              </a:ext>
            </a:extLst>
          </p:cNvPr>
          <p:cNvSpPr txBox="1"/>
          <p:nvPr/>
        </p:nvSpPr>
        <p:spPr>
          <a:xfrm>
            <a:off x="9319490" y="1126833"/>
            <a:ext cx="19928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err="1"/>
              <a:t>Xodiac</a:t>
            </a:r>
            <a:r>
              <a:rPr lang="en-US" sz="1050" b="1" dirty="0"/>
              <a:t> flying COBALT, 2017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8246A-3664-413E-8902-9CF72B4E4736}"/>
              </a:ext>
            </a:extLst>
          </p:cNvPr>
          <p:cNvSpPr txBox="1"/>
          <p:nvPr/>
        </p:nvSpPr>
        <p:spPr>
          <a:xfrm>
            <a:off x="11162551" y="6440985"/>
            <a:ext cx="10294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err="1"/>
              <a:t>Xogdor</a:t>
            </a:r>
            <a:r>
              <a:rPr lang="en-US" sz="1050" b="1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758279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37316" y="173066"/>
            <a:ext cx="6117369" cy="720668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ysClr val="window" lastClr="FFFFFF">
                    <a:lumMod val="85000"/>
                  </a:sysClr>
                </a:solidFill>
                <a:latin typeface="Arial Bold" charset="0"/>
                <a:ea typeface="ＭＳ Ｐゴシック" charset="-128"/>
                <a:cs typeface="ＭＳ Ｐゴシック" charset="-128"/>
              </a:rPr>
              <a:t>Education/Public Outreach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0957" y="1984178"/>
            <a:ext cx="5949873" cy="27258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en-US" sz="1800" dirty="0"/>
              <a:t>JPL Hazard Detection algorithm presented at 3</a:t>
            </a:r>
            <a:r>
              <a:rPr lang="en-US" sz="1800" baseline="30000" dirty="0"/>
              <a:t>rd</a:t>
            </a:r>
            <a:r>
              <a:rPr lang="en-US" sz="1800" dirty="0"/>
              <a:t> Space Imaging Workshop @ Atlanta, GA, October 2022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dirty="0"/>
              <a:t>SPLICE poster and booth at the SMD Technology Showcase in January 2023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dirty="0"/>
              <a:t>SPLICE Guidance paper presented at AIAA SciTech in January 2023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i="1" dirty="0"/>
              <a:t>“Customized Real-Time First-Order Methods for Onboard Dual Quaternion-based 6-DoF Powered-Descent Guidance “</a:t>
            </a:r>
            <a:r>
              <a:rPr lang="en-US" sz="1400" dirty="0"/>
              <a:t>, Kamath, A.; </a:t>
            </a:r>
            <a:r>
              <a:rPr lang="en-US" sz="1400" dirty="0" err="1"/>
              <a:t>Elango</a:t>
            </a:r>
            <a:r>
              <a:rPr lang="en-US" sz="1400" dirty="0"/>
              <a:t>, P.; Kim, T.; </a:t>
            </a:r>
            <a:r>
              <a:rPr lang="en-US" sz="1400" dirty="0" err="1"/>
              <a:t>Mceowen</a:t>
            </a:r>
            <a:r>
              <a:rPr lang="en-US" sz="1400" dirty="0"/>
              <a:t>, S.; </a:t>
            </a:r>
            <a:r>
              <a:rPr lang="en-US" sz="1400" dirty="0" err="1"/>
              <a:t>Meshabi</a:t>
            </a:r>
            <a:r>
              <a:rPr lang="en-US" sz="1400" dirty="0"/>
              <a:t>, M.; Acikmese, B.; Yu, Y.; Carson, J.</a:t>
            </a:r>
            <a:endParaRPr lang="en-US" sz="18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dirty="0"/>
              <a:t>SPLICE DLC paper presented at IEEE Space Computing Conference @ Pasadena, CA, July 2023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effectLst/>
                <a:ea typeface="Calibri" panose="020F0502020204030204" pitchFamily="34" charset="0"/>
              </a:rPr>
              <a:t>“</a:t>
            </a:r>
            <a:r>
              <a:rPr lang="en-US" sz="1400" i="1" dirty="0">
                <a:effectLst/>
                <a:ea typeface="Calibri" panose="020F0502020204030204" pitchFamily="34" charset="0"/>
              </a:rPr>
              <a:t>A System to Provide Deterministic Flight Software Operation and Maximize Multicore Processing Performance: The Safe and Precise Landing – Integrated Capabilities Evolution (SPLICE) Datapath</a:t>
            </a:r>
            <a:r>
              <a:rPr lang="en-US" sz="1400" dirty="0">
                <a:effectLst/>
                <a:ea typeface="Calibri" panose="020F0502020204030204" pitchFamily="34" charset="0"/>
              </a:rPr>
              <a:t>”, Rutishauser, D.; Prothro, J.; Fail, J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742113" y="1347237"/>
            <a:ext cx="459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/>
              <a:t>EPO Involvement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11472CF-08B3-0B42-9160-B3BF92810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729881"/>
              </p:ext>
            </p:extLst>
          </p:nvPr>
        </p:nvGraphicFramePr>
        <p:xfrm>
          <a:off x="6293841" y="1687444"/>
          <a:ext cx="5554187" cy="6822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95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364">
                  <a:extLst>
                    <a:ext uri="{9D8B030D-6E8A-4147-A177-3AD203B41FA5}">
                      <a16:colId xmlns:a16="http://schemas.microsoft.com/office/drawing/2014/main" val="1302770135"/>
                    </a:ext>
                  </a:extLst>
                </a:gridCol>
              </a:tblGrid>
              <a:tr h="326536">
                <a:tc gridSpan="2"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bg1"/>
                          </a:solidFill>
                        </a:rPr>
                        <a:t>6 Month </a:t>
                      </a:r>
                      <a:r>
                        <a:rPr lang="en-US" sz="1500" b="1" baseline="0">
                          <a:solidFill>
                            <a:schemeClr val="bg1"/>
                          </a:solidFill>
                        </a:rPr>
                        <a:t>Look-Ahead</a:t>
                      </a:r>
                      <a:endParaRPr lang="en-US" sz="15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/>
                        <a:t>2024 AIAA SciTech Forum, Orlando, FL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/>
                        <a:t>Jan 8 – 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68923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08284" y="1246672"/>
            <a:ext cx="563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cs typeface="Arial" panose="020B0604020202020204" pitchFamily="34" charset="0"/>
              </a:rPr>
              <a:t>EPO Calendar Outlook (High Priorities):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4B3122-C344-44D4-B890-FB49C55ED3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16</a:t>
            </a:fld>
            <a:endParaRPr lang="uk-UA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BF0CB9-4707-32DE-95E4-E52A5DBB43EC}"/>
              </a:ext>
            </a:extLst>
          </p:cNvPr>
          <p:cNvSpPr txBox="1">
            <a:spLocks/>
          </p:cNvSpPr>
          <p:nvPr/>
        </p:nvSpPr>
        <p:spPr>
          <a:xfrm>
            <a:off x="6293841" y="2885451"/>
            <a:ext cx="5949873" cy="27258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en-US" sz="2000" dirty="0"/>
              <a:t>Upcoming Notable Events in FY24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HDL Helicopter Testing @ KSC, FY24Q2-3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(potential) Psionic Tipping Point Testing @ AFRC, FY24Q3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DLC ETU hardware-in-loop testing @ JSC, FY24Q4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0059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513" y="22836"/>
            <a:ext cx="8250115" cy="1066800"/>
          </a:xfrm>
        </p:spPr>
        <p:txBody>
          <a:bodyPr/>
          <a:lstStyle/>
          <a:p>
            <a:r>
              <a:rPr lang="en-US" sz="4000">
                <a:solidFill>
                  <a:schemeClr val="bg1">
                    <a:lumMod val="85000"/>
                  </a:schemeClr>
                </a:solidFill>
              </a:rPr>
              <a:t>Summary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677" y="1248508"/>
            <a:ext cx="11895992" cy="49998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Major Accomplishments for the Year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Hazard Detection Lidar assembly nearly complete and testing well underway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Hazard Detection FSW meeting accuracy and time execution goals on target hardware, completed formal code review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Guidance FSW development on track to meet time execution goals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Navigation architecture maturation to support precision landing and hazard avoidance goals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DLC ETU components maturing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Psionic NDL prototype delivered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SPLICE is building up to a suborbital, closed-loop test flight with the Astrobotic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Xogdor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vehicle, to demonstrate all technology components in real-time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SPLICE payload on track to be ready by FY25Q1 for functional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fitchecks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before FY25Q3 flight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HDL will close at TRL6 with environmental testing, with multiple infusions and transitions routes.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FSW Guidance and Hazard Detection technologies will close at TRL6, meeting at least NASA Class C FSW standards, and be available for licensing.  Both have multiple infusion routes.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 post-flight report and flight data will be released after the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Xogdor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flight.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239" y="121312"/>
            <a:ext cx="990306" cy="82417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93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9194" y="224716"/>
            <a:ext cx="399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ysClr val="window" lastClr="FFFFFF">
                    <a:lumMod val="85000"/>
                  </a:sysClr>
                </a:solidFill>
                <a:latin typeface="Arial Bold" charset="0"/>
                <a:ea typeface="ＭＳ Ｐゴシック" charset="-128"/>
                <a:cs typeface="ＭＳ Ｐゴシック" charset="-128"/>
              </a:rPr>
              <a:t>Project Overview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45619" y="1212460"/>
            <a:ext cx="8592456" cy="49521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			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645308" y="1296290"/>
            <a:ext cx="3345524" cy="321075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INSERT OVERVIEW </a:t>
            </a:r>
          </a:p>
          <a:p>
            <a:pPr algn="ctr"/>
            <a:r>
              <a:rPr lang="en-US"/>
              <a:t>PICTURE HERE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 baseline="0" smtClean="0">
                <a:solidFill>
                  <a:schemeClr val="tx1"/>
                </a:solidFill>
                <a:latin typeface="Arial" charset="0"/>
                <a:ea typeface="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4791F4-8631-4514-AF19-81764FC7B4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805" y="1002466"/>
            <a:ext cx="3706042" cy="564469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6D01F1-D04D-4174-A153-59292D1E35F8}"/>
              </a:ext>
            </a:extLst>
          </p:cNvPr>
          <p:cNvSpPr txBox="1">
            <a:spLocks/>
          </p:cNvSpPr>
          <p:nvPr/>
        </p:nvSpPr>
        <p:spPr>
          <a:xfrm>
            <a:off x="38665" y="1116341"/>
            <a:ext cx="8440987" cy="54169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Products Capability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SPLICE Precision Landing and Hazard Avoidance (PL&amp;HA) technologies will improve landing precision by an order of magnitude and enable high-resolution real-time 3-D mapping for hazard detection and avoidance during descent.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Capabilities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of sensors, avionics and algorithms for PL&amp;HA appropriate to be infused as individual technologies, or can be fully integrated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Detection (HD) Lidar - high resolution terrain mapping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GN&amp;C/PL&amp;HA Algorithms improving integrated functions and real-time performance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 and Landing Computer (DLC) with COTS HPSC surrogate for PL&amp;HA+GN&amp;C computing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and Test capabilities to mature PL&amp;HA and GN&amp;C technologies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Hardware-in-the-loop (HWIL) Simulation Testbed for development, low-cost V&amp;V, and integrated testing (prior to costly field tests)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Testbeds (terrestrial and suborbital) for component or integrated systems testing in relevant environments (risk mitigation and TRL maturation toward mission infusion)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 &amp; Science Applicability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 enable precise, safe, and soft landing in close proximity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targeted surface locations (hazardous terrain, pre-positioned cargo, cached samples, etc.) on the Moon, Mars, or other solar system destinations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 have commercial space applications for companies interested in landing payloads (and eventually people) on the Moon or Mars </a:t>
            </a:r>
          </a:p>
        </p:txBody>
      </p:sp>
    </p:spTree>
    <p:extLst>
      <p:ext uri="{BB962C8B-B14F-4D97-AF65-F5344CB8AC3E}">
        <p14:creationId xmlns:p14="http://schemas.microsoft.com/office/powerpoint/2010/main" val="151860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5222" y="224716"/>
            <a:ext cx="808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" lastClr="FFFFFF">
                    <a:lumMod val="85000"/>
                  </a:sysClr>
                </a:solidFill>
                <a:latin typeface="Arial Bold" charset="0"/>
                <a:ea typeface="ＭＳ Ｐゴシック" charset="-128"/>
                <a:cs typeface="ＭＳ Ｐゴシック" charset="-128"/>
              </a:rPr>
              <a:t>Project Needs &amp; Goals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 baseline="0" smtClean="0">
                <a:solidFill>
                  <a:schemeClr val="tx1"/>
                </a:solidFill>
                <a:latin typeface="Arial" charset="0"/>
                <a:ea typeface="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EA57C-BD71-4AFE-831C-25C5AD165B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239" y="121312"/>
            <a:ext cx="990306" cy="82417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7F09D9-DE73-8079-8C85-F0EEB8FC3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292181"/>
              </p:ext>
            </p:extLst>
          </p:nvPr>
        </p:nvGraphicFramePr>
        <p:xfrm>
          <a:off x="330326" y="3199186"/>
          <a:ext cx="10946423" cy="3433261"/>
        </p:xfrm>
        <a:graphic>
          <a:graphicData uri="http://schemas.openxmlformats.org/drawingml/2006/table">
            <a:tbl>
              <a:tblPr/>
              <a:tblGrid>
                <a:gridCol w="1366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683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Goals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defTabSz="73152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Goal #1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Design, integrate,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flight demonstrate a portfolio of sensor and software components that together or independently enable precision landings within 50m while avoiding landing hazards.  The portfolio consists of:</a:t>
                      </a:r>
                    </a:p>
                    <a:p>
                      <a:pPr marL="285750" marR="0" lvl="0" indent="-28575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descent guidance trajectory-planning software library that generates trajectory solutions within 3 seconds that achieve constraints on sensor pointing, position, and thrust bounds while minimizing propellant use.</a:t>
                      </a:r>
                    </a:p>
                    <a:p>
                      <a:pPr marL="285750" marR="0" lvl="0" indent="-28575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Hazard Detection Lidar to scan and provide within 2 seconds a 1 MP digital elevation map of 100x100m area at 1.5cm (1</a:t>
                      </a: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ymbol" pitchFamily="2" charset="2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elevation precision.</a:t>
                      </a:r>
                    </a:p>
                    <a:p>
                      <a:pPr marL="285750" marR="0" lvl="0" indent="-28575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hazard detection software library that processes a 1 MP DEM within 2 seconds, then provides a prioritized list of safe landing sites meeting lander-specific parameters.</a:t>
                      </a:r>
                    </a:p>
                    <a:p>
                      <a:pPr marL="285750" marR="0" lvl="0" indent="-28575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Navigation &amp; FSW architecture using these technologies fused with traditional Navigation sensors to achieve onboard position accuracy of 3m (3</a:t>
                      </a:r>
                      <a:r>
                        <a:rPr lang="el-GR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relative to a safe site within the DEM.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7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defTabSz="73152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Goal #2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Design, integrate, and suborbital-flight demonstrate this portfolio of capabilities leveraging an HPSC-class terrestrial prototype computer.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736">
                <a:tc>
                  <a:txBody>
                    <a:bodyPr/>
                    <a:lstStyle/>
                    <a:p>
                      <a:pPr marL="0" indent="0" algn="l" defTabSz="73152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Goal #3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Achieve TRL 6 and SRL 6 for the portfolio components.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36994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40CAB24-4230-7C97-C8B7-D88503332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35014"/>
              </p:ext>
            </p:extLst>
          </p:nvPr>
        </p:nvGraphicFramePr>
        <p:xfrm>
          <a:off x="330327" y="1279720"/>
          <a:ext cx="10946423" cy="1777365"/>
        </p:xfrm>
        <a:graphic>
          <a:graphicData uri="http://schemas.openxmlformats.org/drawingml/2006/table">
            <a:tbl>
              <a:tblPr/>
              <a:tblGrid>
                <a:gridCol w="1372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946">
                  <a:extLst>
                    <a:ext uri="{9D8B030D-6E8A-4147-A177-3AD203B41FA5}">
                      <a16:colId xmlns:a16="http://schemas.microsoft.com/office/drawing/2014/main" val="809043977"/>
                    </a:ext>
                  </a:extLst>
                </a:gridCol>
              </a:tblGrid>
              <a:tr h="215972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Development Needs Addressed by Project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defTabSz="73152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HLS, STMD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1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we safely land near where we intend to?</a:t>
                      </a:r>
                    </a:p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 precision landing &amp; hazard avoidance sensor and software components for landers at Moon, Mars, and other destinations.  </a:t>
                      </a:r>
                      <a:endParaRPr lang="en-US" sz="1400" b="0" i="1" u="none" strike="noStrike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EDL &amp; </a:t>
                      </a:r>
                      <a:b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400" b="0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Precision Landing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defTabSz="73152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HPSC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we leverage high performance computing development?</a:t>
                      </a:r>
                    </a:p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Utilize a high performance space computing prototype for processing sensor data and algorithms to flight demonstration precision landing and hazard avoidance.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Advanced Avionics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01B6EEF-7C4A-145E-59FB-78950E86D538}"/>
              </a:ext>
            </a:extLst>
          </p:cNvPr>
          <p:cNvSpPr/>
          <p:nvPr/>
        </p:nvSpPr>
        <p:spPr>
          <a:xfrm rot="449362">
            <a:off x="10934602" y="3002045"/>
            <a:ext cx="1034948" cy="394283"/>
          </a:xfrm>
          <a:prstGeom prst="rect">
            <a:avLst/>
          </a:prstGeom>
          <a:solidFill>
            <a:srgbClr val="92BBF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i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DRAFT</a:t>
            </a:r>
            <a:endParaRPr lang="en-US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1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743" y="0"/>
            <a:ext cx="9926514" cy="1066800"/>
          </a:xfrm>
        </p:spPr>
        <p:txBody>
          <a:bodyPr/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Project Objectives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239" y="121312"/>
            <a:ext cx="990306" cy="82417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250289"/>
              </p:ext>
            </p:extLst>
          </p:nvPr>
        </p:nvGraphicFramePr>
        <p:xfrm>
          <a:off x="606312" y="1461024"/>
          <a:ext cx="11281190" cy="4459605"/>
        </p:xfrm>
        <a:graphic>
          <a:graphicData uri="http://schemas.openxmlformats.org/drawingml/2006/table">
            <a:tbl>
              <a:tblPr/>
              <a:tblGrid>
                <a:gridCol w="1306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4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148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Objectives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642">
                <a:tc>
                  <a:txBody>
                    <a:bodyPr/>
                    <a:lstStyle/>
                    <a:p>
                      <a:pPr marL="0" indent="0" algn="l" defTabSz="73152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Objective</a:t>
                      </a:r>
                      <a:r>
                        <a:rPr lang="en-US" sz="1400" b="1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Design and implement a Descent and Landing Computer (DLC) Engineering Test Unit (ETU) capable of spaceflight that performs sensor fusion, runs GN&amp;C computing applications, and can transfer, process, and store data at high speeds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642">
                <a:tc>
                  <a:txBody>
                    <a:bodyPr/>
                    <a:lstStyle/>
                    <a:p>
                      <a:pPr marL="0" indent="0" algn="l" defTabSz="73152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Objective #2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 a full set of flight software and firmware applications using </a:t>
                      </a:r>
                      <a:r>
                        <a:rPr lang="en-US" sz="16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cFS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includes navigation and guidance algorithmic technology advancements, navigation filter for sensor fusion, data processing, i/o, and storage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642">
                <a:tc>
                  <a:txBody>
                    <a:bodyPr/>
                    <a:lstStyle/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Objective #3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and implement a Hazard Detection Lidar that rapidly collects measurements to generate a digital elevation map (DEM) of the landing area.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777752"/>
                  </a:ext>
                </a:extLst>
              </a:tr>
              <a:tr h="442860">
                <a:tc>
                  <a:txBody>
                    <a:bodyPr/>
                    <a:lstStyle/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Objective #4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and implement a long-range altimeter channel within the Hazard Detection Lidar, usable for active terrain relative navigation.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343918"/>
                  </a:ext>
                </a:extLst>
              </a:tr>
              <a:tr h="442860">
                <a:tc>
                  <a:txBody>
                    <a:bodyPr/>
                    <a:lstStyle/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Objective #5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and implement software on DLC that processes the DEM, identifies a ranked list of safe sites, chooses a new landing target, and calculates and updated trajectory to the new landing target within modeled vehicle constraints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75326"/>
                  </a:ext>
                </a:extLst>
              </a:tr>
              <a:tr h="311642">
                <a:tc>
                  <a:txBody>
                    <a:bodyPr/>
                    <a:lstStyle/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Objective #6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both guidance and hazard detection algorithm technologies as software C/C++ libraries that meet at least NASA Class C FSW standards, to ease infusion into flight projects.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88164"/>
                  </a:ext>
                </a:extLst>
              </a:tr>
              <a:tr h="311642">
                <a:tc>
                  <a:txBody>
                    <a:bodyPr/>
                    <a:lstStyle/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Objective #7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HWIL integration and testing of all SPLICE system components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678499"/>
                  </a:ext>
                </a:extLst>
              </a:tr>
              <a:tr h="311642">
                <a:tc>
                  <a:txBody>
                    <a:bodyPr/>
                    <a:lstStyle/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Objective #8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Flight test of the integrated SPLICE system and system components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3377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626800-FF16-430C-94D1-49686D3F9B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4</a:t>
            </a:fld>
            <a:endParaRPr lang="uk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0F7A8E-790A-4E27-BA3E-27E642609A68}"/>
              </a:ext>
            </a:extLst>
          </p:cNvPr>
          <p:cNvSpPr/>
          <p:nvPr/>
        </p:nvSpPr>
        <p:spPr>
          <a:xfrm rot="21200780">
            <a:off x="11068214" y="1224653"/>
            <a:ext cx="1034948" cy="394283"/>
          </a:xfrm>
          <a:prstGeom prst="rect">
            <a:avLst/>
          </a:prstGeom>
          <a:solidFill>
            <a:srgbClr val="92BBF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DRAFT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1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C7325-E5EF-45DF-8077-7885BF1D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471" y="210234"/>
            <a:ext cx="9144000" cy="646331"/>
          </a:xfr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ysClr val="window" lastClr="FFFFFF">
                    <a:lumMod val="85000"/>
                  </a:sysClr>
                </a:solidFill>
              </a:rPr>
              <a:t>SPLICE Project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BD230-56F1-4459-802B-A77D5DF9B5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5</a:t>
            </a:fld>
            <a:endParaRPr lang="uk-U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03E78-DE22-4D6B-A7A6-E955E441C6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6083" y="121312"/>
            <a:ext cx="990306" cy="82417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777B83-95C5-FA76-E4B5-069A0FC185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5979" y="3076777"/>
            <a:ext cx="0" cy="2400396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prstDash val="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24CA22-2520-1B40-928B-42E95BAA81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01324" y="1762328"/>
            <a:ext cx="0" cy="1647409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Process 15">
            <a:extLst>
              <a:ext uri="{FF2B5EF4-FFF2-40B4-BE49-F238E27FC236}">
                <a16:creationId xmlns:a16="http://schemas.microsoft.com/office/drawing/2014/main" id="{B548C4FD-30FF-F496-8659-27BFA9790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455" y="3258164"/>
            <a:ext cx="7679484" cy="3169479"/>
          </a:xfrm>
          <a:prstGeom prst="flowChartProcess">
            <a:avLst/>
          </a:prstGeom>
          <a:solidFill>
            <a:sysClr val="window" lastClr="FFFFFF">
              <a:lumMod val="85000"/>
            </a:sysClr>
          </a:solidFill>
          <a:ln w="9525">
            <a:solidFill>
              <a:sysClr val="window" lastClr="FFFFFF">
                <a:lumMod val="75000"/>
              </a:sysClr>
            </a:solidFill>
            <a:round/>
            <a:headEnd/>
            <a:tailEnd/>
          </a:ln>
        </p:spPr>
        <p:txBody>
          <a:bodyPr anchor="t" anchorCtr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Safe &amp; Precise Landing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" charset="0"/>
                <a:ea typeface="ＭＳ 明朝" charset="-128"/>
              </a:rPr>
              <a:t>Integrated Capabilities Evolution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明朝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(SPLICE) Project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960640-972D-2D6F-153C-43FA7806568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227250" y="2287255"/>
            <a:ext cx="1926" cy="1927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prstDash val="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7">
            <a:extLst>
              <a:ext uri="{FF2B5EF4-FFF2-40B4-BE49-F238E27FC236}">
                <a16:creationId xmlns:a16="http://schemas.microsoft.com/office/drawing/2014/main" id="{EF22F32F-720E-FE7C-DDEE-9B4B132D6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542" y="4576032"/>
            <a:ext cx="1102357" cy="47624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S&amp;MA</a:t>
            </a:r>
            <a:endParaRPr kumimoji="0" lang="en-US" sz="1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STMD-FO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CF3920-C878-3EBF-95B6-63E8D007EAE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83375" y="3776415"/>
            <a:ext cx="1" cy="1359514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91D47-9E46-F289-2C77-4ADF98B13D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7759" y="4842904"/>
            <a:ext cx="387870" cy="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7">
            <a:extLst>
              <a:ext uri="{FF2B5EF4-FFF2-40B4-BE49-F238E27FC236}">
                <a16:creationId xmlns:a16="http://schemas.microsoft.com/office/drawing/2014/main" id="{E88BF052-1A21-2652-D5EC-9A0D4F43C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978" y="4487711"/>
            <a:ext cx="1494772" cy="47624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PAO + EPO</a:t>
            </a:r>
            <a:endParaRPr kumimoji="0" lang="en-US" sz="1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STMD-GCD/STMD-FO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7ADADB-6D13-7751-5C2F-C4259776C3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91949" y="4698520"/>
            <a:ext cx="387870" cy="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94E9C3-1C88-7655-6F6A-AA7AD14268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16839" y="5135929"/>
            <a:ext cx="6185133" cy="7914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341F25-3C60-B9D8-9FCD-74C2BBBC37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5205" y="1772323"/>
            <a:ext cx="0" cy="1803969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B8CB9F-81A6-8DC0-6D0B-12A0009E3F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59153" y="3576292"/>
            <a:ext cx="1672063" cy="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1B10FB-583A-B3EF-1E6A-58FF78F419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30832" y="2570273"/>
            <a:ext cx="0" cy="1447335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EDD786-8CEE-1989-9F21-1EE9A5035B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91165" y="1859789"/>
            <a:ext cx="0" cy="213526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21">
            <a:extLst>
              <a:ext uri="{FF2B5EF4-FFF2-40B4-BE49-F238E27FC236}">
                <a16:creationId xmlns:a16="http://schemas.microsoft.com/office/drawing/2014/main" id="{2AC64ACF-692D-CE48-F4AA-A5B765B3B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56" y="1300663"/>
            <a:ext cx="1490172" cy="461665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EDL SCLT Lead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Michelle Munk – HQ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06914EEB-CD62-633D-664F-2DE7A3480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822" y="2045715"/>
            <a:ext cx="1928342" cy="646331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FO Program Manager</a:t>
            </a:r>
            <a:endParaRPr kumimoji="0" lang="en-US" sz="1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John Kelly – AFRC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" charset="0"/>
                <a:ea typeface="ＭＳ 明朝" charset="-128"/>
              </a:rPr>
              <a:t>Danielle McCulloch -- AFRC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1233AA3D-0896-5592-63F1-D68D76CC9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64" y="1300663"/>
            <a:ext cx="1928343" cy="64633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STMD Flight Opportunities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Program Executive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Chris Baker – HQ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5176D3-DC22-AC4E-50E9-D4DD5D326C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9738" y="2487610"/>
            <a:ext cx="0" cy="769435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7">
            <a:extLst>
              <a:ext uri="{FF2B5EF4-FFF2-40B4-BE49-F238E27FC236}">
                <a16:creationId xmlns:a16="http://schemas.microsoft.com/office/drawing/2014/main" id="{4F377202-94A7-9D9A-DB6F-8375519E0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806" y="2029959"/>
            <a:ext cx="1993909" cy="46166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GCD Program Manager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David Moore –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LaRC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明朝" charset="-128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8B368248-AE52-F6B0-5539-406760B9C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456" y="3347635"/>
            <a:ext cx="1696080" cy="461665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Project Manager</a:t>
            </a:r>
            <a:endParaRPr kumimoji="0" lang="en-US" sz="1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Gavin Mendeck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 – JSC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CD885A-FC91-3277-55B4-61333410AE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7759" y="4128498"/>
            <a:ext cx="387870" cy="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79ED83-F2EF-A6FB-2D43-6310F7C4AA4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72607" y="5146254"/>
            <a:ext cx="0" cy="208025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B189E9-B48D-7011-68B7-6CECEEA4D3D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63664" y="5143843"/>
            <a:ext cx="1" cy="205954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F9D1A3-3084-6CC1-0C5A-F870F4ADDD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801972" y="5146102"/>
            <a:ext cx="0" cy="208025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 Box 7">
            <a:extLst>
              <a:ext uri="{FF2B5EF4-FFF2-40B4-BE49-F238E27FC236}">
                <a16:creationId xmlns:a16="http://schemas.microsoft.com/office/drawing/2014/main" id="{8CDA620B-ED71-9561-C3A0-917707FF8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463" y="5349503"/>
            <a:ext cx="856966" cy="646331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HWIL/Sim</a:t>
            </a:r>
            <a:endParaRPr kumimoji="0" lang="en-US" sz="1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Teming Tse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JSC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9B221E-01D5-25B1-32B7-82474B67AF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9738" y="3159514"/>
            <a:ext cx="5815546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4DCF7C9-0D83-743F-63BE-B2AFC05EF3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94682" y="4119270"/>
            <a:ext cx="1129401" cy="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FE60A81-1803-B33C-71DE-6171979EE6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94682" y="4156462"/>
            <a:ext cx="0" cy="1182003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79704B3-FDB8-30DE-973E-A0547B99E1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400593" y="3168679"/>
            <a:ext cx="0" cy="498254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7DDF93-1B7D-417B-1A8E-CCAA4D3FBB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47097" y="3030132"/>
            <a:ext cx="7227871" cy="15884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01AE745-6451-42DB-00C8-B85D405E99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73461" y="3046016"/>
            <a:ext cx="0" cy="631549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prstDash val="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C9F50E2-2CE5-B3E6-7FA3-E3E9ECEDFE85}"/>
              </a:ext>
            </a:extLst>
          </p:cNvPr>
          <p:cNvGrpSpPr/>
          <p:nvPr/>
        </p:nvGrpSpPr>
        <p:grpSpPr>
          <a:xfrm>
            <a:off x="10093814" y="2982662"/>
            <a:ext cx="1672982" cy="1545250"/>
            <a:chOff x="7481802" y="3044119"/>
            <a:chExt cx="1877759" cy="1908986"/>
          </a:xfrm>
        </p:grpSpPr>
        <p:sp>
          <p:nvSpPr>
            <p:cNvPr id="40" name="Process 61">
              <a:extLst>
                <a:ext uri="{FF2B5EF4-FFF2-40B4-BE49-F238E27FC236}">
                  <a16:creationId xmlns:a16="http://schemas.microsoft.com/office/drawing/2014/main" id="{667B8D85-8995-1412-63ED-BFB06A443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1802" y="3044119"/>
              <a:ext cx="1877759" cy="1908986"/>
            </a:xfrm>
            <a:prstGeom prst="flowChartProcess">
              <a:avLst/>
            </a:prstGeom>
            <a:solidFill>
              <a:sysClr val="window" lastClr="FFFFFF">
                <a:lumMod val="85000"/>
              </a:sysClr>
            </a:solidFill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anchor="t" anchorCtr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明朝" charset="-128"/>
                </a:rPr>
                <a:t>High Performance Spaceflight Computing (</a:t>
              </a:r>
              <a:r>
                <a:rPr lang="en-US" sz="1200" b="1" kern="0" dirty="0">
                  <a:solidFill>
                    <a:prstClr val="black"/>
                  </a:solidFill>
                  <a:latin typeface="Calibri" charset="0"/>
                  <a:ea typeface="ＭＳ 明朝" charset="-128"/>
                </a:rPr>
                <a:t>HPSC) </a:t>
              </a:r>
              <a:r>
                <a:rPr kumimoji="0" lang="en-US" sz="1200" b="1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明朝" charset="-128"/>
                </a:rPr>
                <a:t>Project</a:t>
              </a:r>
              <a:endParaRPr kumimoji="0" lang="en-US" sz="12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明朝" charset="-128"/>
              </a:endParaRPr>
            </a:p>
          </p:txBody>
        </p:sp>
        <p:sp>
          <p:nvSpPr>
            <p:cNvPr id="41" name="Text Box 7">
              <a:extLst>
                <a:ext uri="{FF2B5EF4-FFF2-40B4-BE49-F238E27FC236}">
                  <a16:creationId xmlns:a16="http://schemas.microsoft.com/office/drawing/2014/main" id="{A5E02469-5354-B330-B0EE-7B522FE33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4253" y="3995330"/>
              <a:ext cx="1313160" cy="798471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45720" r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明朝" charset="-128"/>
                </a:rPr>
                <a:t>Project Manager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明朝" charset="-128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明朝" charset="-128"/>
                </a:rPr>
                <a:t>Charles Dunn</a:t>
              </a:r>
              <a:br>
                <a:rPr lang="en-US" sz="1200" kern="0" dirty="0">
                  <a:solidFill>
                    <a:prstClr val="black"/>
                  </a:solidFill>
                  <a:latin typeface="Calibri" charset="0"/>
                  <a:ea typeface="ＭＳ 明朝" charset="-128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明朝" charset="-128"/>
                </a:rPr>
                <a:t>JPL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明朝" charset="-128"/>
              </a:endParaRPr>
            </a:p>
          </p:txBody>
        </p:sp>
      </p:grpSp>
      <p:sp>
        <p:nvSpPr>
          <p:cNvPr id="42" name="Text Box 21">
            <a:extLst>
              <a:ext uri="{FF2B5EF4-FFF2-40B4-BE49-F238E27FC236}">
                <a16:creationId xmlns:a16="http://schemas.microsoft.com/office/drawing/2014/main" id="{29186DDA-453B-1F15-3DB0-686DF85A9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74" y="1300663"/>
            <a:ext cx="2268246" cy="461665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STMD TIM for Precision Landing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John M. Carson – HQ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BFA3BF6-A4E9-7DF5-9CF7-35719911A402}"/>
              </a:ext>
            </a:extLst>
          </p:cNvPr>
          <p:cNvCxnSpPr>
            <a:cxnSpLocks noChangeShapeType="1"/>
            <a:stCxn id="42" idx="2"/>
          </p:cNvCxnSpPr>
          <p:nvPr/>
        </p:nvCxnSpPr>
        <p:spPr bwMode="auto">
          <a:xfrm>
            <a:off x="3047097" y="1762328"/>
            <a:ext cx="0" cy="1492129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prstDash val="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BCFA662-BE45-8600-A034-6CF25E335745}"/>
              </a:ext>
            </a:extLst>
          </p:cNvPr>
          <p:cNvGrpSpPr/>
          <p:nvPr/>
        </p:nvGrpSpPr>
        <p:grpSpPr>
          <a:xfrm>
            <a:off x="9727447" y="4918285"/>
            <a:ext cx="2181069" cy="1711115"/>
            <a:chOff x="236773" y="1211865"/>
            <a:chExt cx="2181069" cy="171111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8119F6-D257-1D3C-85A6-43830B04392A}"/>
                </a:ext>
              </a:extLst>
            </p:cNvPr>
            <p:cNvGrpSpPr/>
            <p:nvPr/>
          </p:nvGrpSpPr>
          <p:grpSpPr>
            <a:xfrm>
              <a:off x="236773" y="1211865"/>
              <a:ext cx="2181069" cy="1711115"/>
              <a:chOff x="7141142" y="5281543"/>
              <a:chExt cx="2181069" cy="1711115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3DCE99E-3E62-AB3F-5BA1-F352D8DBD0EA}"/>
                  </a:ext>
                </a:extLst>
              </p:cNvPr>
              <p:cNvSpPr/>
              <p:nvPr/>
            </p:nvSpPr>
            <p:spPr>
              <a:xfrm>
                <a:off x="7141142" y="5281543"/>
                <a:ext cx="2176229" cy="171111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tIns="0"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sng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Legend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61FAD99-61DD-9D62-6830-886C2FEB6E0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87375" y="5701723"/>
                <a:ext cx="403252" cy="0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ED154ED-7928-9980-D01D-965924037DB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94124" y="5978930"/>
                <a:ext cx="403252" cy="0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5F3BB9E-59EB-B6AA-22FC-62D4A73D6B28}"/>
                  </a:ext>
                </a:extLst>
              </p:cNvPr>
              <p:cNvSpPr txBox="1"/>
              <p:nvPr/>
            </p:nvSpPr>
            <p:spPr>
              <a:xfrm>
                <a:off x="7898836" y="5495847"/>
                <a:ext cx="11903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Direct Oversight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6D287E-532F-ABCC-2FD7-CC22CEF0F2A4}"/>
                  </a:ext>
                </a:extLst>
              </p:cNvPr>
              <p:cNvSpPr txBox="1"/>
              <p:nvPr/>
            </p:nvSpPr>
            <p:spPr>
              <a:xfrm>
                <a:off x="7896884" y="5840431"/>
                <a:ext cx="997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Coordination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F6099CD-A488-0D65-0558-50985584228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259196" y="5560202"/>
                <a:ext cx="403252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E8DC787-A5D6-A9F5-7FC2-050ABCF98686}"/>
                  </a:ext>
                </a:extLst>
              </p:cNvPr>
              <p:cNvSpPr txBox="1"/>
              <p:nvPr/>
            </p:nvSpPr>
            <p:spPr>
              <a:xfrm>
                <a:off x="7896884" y="6124446"/>
                <a:ext cx="14253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Level 1 (Leadership)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226FD79-D0B3-263B-BD9C-8D2CF5F612D5}"/>
                  </a:ext>
                </a:extLst>
              </p:cNvPr>
              <p:cNvSpPr txBox="1"/>
              <p:nvPr/>
            </p:nvSpPr>
            <p:spPr>
              <a:xfrm>
                <a:off x="7897890" y="6370756"/>
                <a:ext cx="13389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Level 2 (Programs)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822F13-1DB2-A09B-F7AF-923E0AA7DF09}"/>
                  </a:ext>
                </a:extLst>
              </p:cNvPr>
              <p:cNvSpPr txBox="1"/>
              <p:nvPr/>
            </p:nvSpPr>
            <p:spPr>
              <a:xfrm>
                <a:off x="7897890" y="6627533"/>
                <a:ext cx="12554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Level 3 (Projects)</a:t>
                </a: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6F3A0B4-2E08-F456-05C3-C540255843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0128" y="1564668"/>
              <a:ext cx="404482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C7562DF-86E4-7054-0BCB-A8C1F24117B8}"/>
              </a:ext>
            </a:extLst>
          </p:cNvPr>
          <p:cNvGrpSpPr/>
          <p:nvPr/>
        </p:nvGrpSpPr>
        <p:grpSpPr>
          <a:xfrm>
            <a:off x="5282052" y="5317034"/>
            <a:ext cx="2719406" cy="974142"/>
            <a:chOff x="3104147" y="4878232"/>
            <a:chExt cx="2568936" cy="974142"/>
          </a:xfrm>
        </p:grpSpPr>
        <p:sp>
          <p:nvSpPr>
            <p:cNvPr id="57" name="Text Box 7">
              <a:extLst>
                <a:ext uri="{FF2B5EF4-FFF2-40B4-BE49-F238E27FC236}">
                  <a16:creationId xmlns:a16="http://schemas.microsoft.com/office/drawing/2014/main" id="{65F4C8DD-C4C9-ADCB-E820-DE5376509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147" y="4878232"/>
              <a:ext cx="2568936" cy="974142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45720" rIns="4572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明朝" charset="-128"/>
                </a:rPr>
                <a:t>                                 HDL</a:t>
              </a:r>
            </a:p>
          </p:txBody>
        </p:sp>
        <p:sp>
          <p:nvSpPr>
            <p:cNvPr id="58" name="Text Box 7">
              <a:extLst>
                <a:ext uri="{FF2B5EF4-FFF2-40B4-BE49-F238E27FC236}">
                  <a16:creationId xmlns:a16="http://schemas.microsoft.com/office/drawing/2014/main" id="{AB31C1D0-C24E-682D-C2E6-1192F045F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4434" y="5127524"/>
              <a:ext cx="1075141" cy="646331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45720" r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明朝" charset="-128"/>
                </a:rPr>
                <a:t>Sensor PI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明朝" charset="-128"/>
                </a:rPr>
                <a:t>Bryan Blair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明朝" charset="-128"/>
                </a:rPr>
                <a:t>GSFC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明朝" charset="-128"/>
              </a:endParaRPr>
            </a:p>
          </p:txBody>
        </p:sp>
        <p:sp>
          <p:nvSpPr>
            <p:cNvPr id="59" name="Text Box 7">
              <a:extLst>
                <a:ext uri="{FF2B5EF4-FFF2-40B4-BE49-F238E27FC236}">
                  <a16:creationId xmlns:a16="http://schemas.microsoft.com/office/drawing/2014/main" id="{352DAFCE-CE99-1766-4E1D-716B2E60A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3785" y="5133823"/>
              <a:ext cx="1146280" cy="646331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45720" r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明朝" charset="-128"/>
                </a:rPr>
                <a:t>Proj</a:t>
              </a:r>
              <a:r>
                <a:rPr kumimoji="0" lang="en-US" sz="12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明朝" charset="-128"/>
                </a:rPr>
                <a:t> </a:t>
              </a:r>
              <a:r>
                <a:rPr kumimoji="0" lang="en-US" sz="1200" b="1" i="0" u="sng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明朝" charset="-128"/>
                </a:rPr>
                <a:t>Mgr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Calibri" charset="0"/>
                  <a:ea typeface="ＭＳ 明朝" charset="-128"/>
                </a:rPr>
                <a:t>William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明朝" charset="-128"/>
                </a:rPr>
                <a:t> Potter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明朝" charset="-128"/>
                </a:rPr>
                <a:t>GSFC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明朝" charset="-128"/>
              </a:endParaRPr>
            </a:p>
          </p:txBody>
        </p:sp>
      </p:grpSp>
      <p:sp>
        <p:nvSpPr>
          <p:cNvPr id="60" name="Text Box 7">
            <a:extLst>
              <a:ext uri="{FF2B5EF4-FFF2-40B4-BE49-F238E27FC236}">
                <a16:creationId xmlns:a16="http://schemas.microsoft.com/office/drawing/2014/main" id="{7CFF3628-26AE-B113-BE9D-8D9583D50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527" y="5356069"/>
            <a:ext cx="1042890" cy="830997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DLC</a:t>
            </a:r>
            <a:endParaRPr kumimoji="0" lang="en-US" sz="1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David Rutishauser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JSC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0028842-7616-5F03-9576-B0C33F31F1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3672" y="4008249"/>
            <a:ext cx="477160" cy="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DD713E6-265B-7632-4D1D-2CA9617A30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8003" y="1902537"/>
            <a:ext cx="0" cy="141305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Text Box 7">
            <a:extLst>
              <a:ext uri="{FF2B5EF4-FFF2-40B4-BE49-F238E27FC236}">
                <a16:creationId xmlns:a16="http://schemas.microsoft.com/office/drawing/2014/main" id="{DEA46887-9CD6-3DB6-CC58-0FA948443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2343" y="5819635"/>
            <a:ext cx="602941" cy="160106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1089A2B4-57C2-1D90-441B-1FA7F94C4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2343" y="6065403"/>
            <a:ext cx="602941" cy="159007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sp>
        <p:nvSpPr>
          <p:cNvPr id="65" name="Text Box 7">
            <a:extLst>
              <a:ext uri="{FF2B5EF4-FFF2-40B4-BE49-F238E27FC236}">
                <a16:creationId xmlns:a16="http://schemas.microsoft.com/office/drawing/2014/main" id="{DCB65393-432D-3A38-E9C0-FBBE42D1A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2343" y="6306972"/>
            <a:ext cx="602941" cy="159007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sp>
        <p:nvSpPr>
          <p:cNvPr id="66" name="Text Box 7">
            <a:extLst>
              <a:ext uri="{FF2B5EF4-FFF2-40B4-BE49-F238E27FC236}">
                <a16:creationId xmlns:a16="http://schemas.microsoft.com/office/drawing/2014/main" id="{F2F49D3E-7C08-59A1-B0B9-6D5F241FD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5554" y="2290638"/>
            <a:ext cx="729286" cy="40011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Campaign Manager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sp>
        <p:nvSpPr>
          <p:cNvPr id="68" name="Text Box 21">
            <a:extLst>
              <a:ext uri="{FF2B5EF4-FFF2-40B4-BE49-F238E27FC236}">
                <a16:creationId xmlns:a16="http://schemas.microsoft.com/office/drawing/2014/main" id="{56D6FFC0-EEAD-BE21-3D44-9C7CC170F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2343" y="1300663"/>
            <a:ext cx="1490172" cy="461665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STMD Avionics PT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Wes Powell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E6CEE836-1029-5F18-20CF-A6FF485B1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68" y="5349503"/>
            <a:ext cx="937215" cy="646331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FSW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James Berck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JSC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EBAA2B-4E09-F901-9545-48010A8CF86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16838" y="5144712"/>
            <a:ext cx="1" cy="205954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2BCE37A-5702-3AA5-7062-D56BAB05021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77078" y="5148587"/>
            <a:ext cx="1" cy="205954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7">
            <a:extLst>
              <a:ext uri="{FF2B5EF4-FFF2-40B4-BE49-F238E27FC236}">
                <a16:creationId xmlns:a16="http://schemas.microsoft.com/office/drawing/2014/main" id="{97E02BDD-73D1-7EA3-0EC9-07EFA6AF7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991" y="5355991"/>
            <a:ext cx="844899" cy="646331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GNC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Kyle Smith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Draper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AAB9C10-CE62-7B8B-2897-2A3209C44DC7}"/>
              </a:ext>
            </a:extLst>
          </p:cNvPr>
          <p:cNvGrpSpPr/>
          <p:nvPr/>
        </p:nvGrpSpPr>
        <p:grpSpPr>
          <a:xfrm>
            <a:off x="382892" y="5241090"/>
            <a:ext cx="1189991" cy="871491"/>
            <a:chOff x="7481802" y="3605878"/>
            <a:chExt cx="1877759" cy="1076631"/>
          </a:xfrm>
        </p:grpSpPr>
        <p:sp>
          <p:nvSpPr>
            <p:cNvPr id="74" name="Process 61">
              <a:extLst>
                <a:ext uri="{FF2B5EF4-FFF2-40B4-BE49-F238E27FC236}">
                  <a16:creationId xmlns:a16="http://schemas.microsoft.com/office/drawing/2014/main" id="{4DEDDE91-C513-C917-45A4-7AEF38377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1802" y="3605878"/>
              <a:ext cx="1877759" cy="1076631"/>
            </a:xfrm>
            <a:prstGeom prst="flowChartProcess">
              <a:avLst/>
            </a:prstGeom>
            <a:solidFill>
              <a:sysClr val="window" lastClr="FFFFFF">
                <a:lumMod val="85000"/>
              </a:sysClr>
            </a:solidFill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anchor="t" anchorCtr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明朝" charset="-128"/>
                </a:rPr>
                <a:t>Psionic, LLC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明朝" charset="-128"/>
              </a:endParaRPr>
            </a:p>
          </p:txBody>
        </p:sp>
        <p:sp>
          <p:nvSpPr>
            <p:cNvPr id="75" name="Text Box 7">
              <a:extLst>
                <a:ext uri="{FF2B5EF4-FFF2-40B4-BE49-F238E27FC236}">
                  <a16:creationId xmlns:a16="http://schemas.microsoft.com/office/drawing/2014/main" id="{E7F2A1CE-E1BB-1DB8-48DD-FDC10CDF9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153" y="3995328"/>
              <a:ext cx="1547358" cy="570336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45720" r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u="sng" kern="0" dirty="0">
                  <a:solidFill>
                    <a:prstClr val="black"/>
                  </a:solidFill>
                  <a:latin typeface="+mn-lt"/>
                  <a:ea typeface="ＭＳ 明朝" charset="-128"/>
                </a:rPr>
                <a:t>PS-NDL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ＭＳ 明朝" charset="-128"/>
                </a:rPr>
                <a:t>M. Cisewski</a:t>
              </a:r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3C8C695-CC7E-DDC6-B3DC-503D9600BDAE}"/>
              </a:ext>
            </a:extLst>
          </p:cNvPr>
          <p:cNvCxnSpPr>
            <a:cxnSpLocks noChangeShapeType="1"/>
            <a:stCxn id="74" idx="3"/>
            <a:endCxn id="30" idx="1"/>
          </p:cNvCxnSpPr>
          <p:nvPr/>
        </p:nvCxnSpPr>
        <p:spPr bwMode="auto">
          <a:xfrm flipV="1">
            <a:off x="1572883" y="5672669"/>
            <a:ext cx="475580" cy="4167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01B173A-A3D0-8F43-8B75-7FD30530CC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2189" y="3566888"/>
            <a:ext cx="254266" cy="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Text Box 7">
            <a:extLst>
              <a:ext uri="{FF2B5EF4-FFF2-40B4-BE49-F238E27FC236}">
                <a16:creationId xmlns:a16="http://schemas.microsoft.com/office/drawing/2014/main" id="{8359DCE1-3FB4-39EF-F5AF-443E7336B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748" y="1140407"/>
            <a:ext cx="2187151" cy="83099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STMD Game Changing Dev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Program Executive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Niki Werkheiser – HQ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" charset="0"/>
                <a:ea typeface="ＭＳ 明朝" charset="-128"/>
              </a:rPr>
              <a:t>Kevin Somervill – HQ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sp>
        <p:nvSpPr>
          <p:cNvPr id="79" name="Text Box 7">
            <a:extLst>
              <a:ext uri="{FF2B5EF4-FFF2-40B4-BE49-F238E27FC236}">
                <a16:creationId xmlns:a16="http://schemas.microsoft.com/office/drawing/2014/main" id="{D852C9AD-32EA-AB82-CC6C-4DACBC6A2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671" y="3919694"/>
            <a:ext cx="1578535" cy="461665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Project Chief Engineer</a:t>
            </a:r>
            <a:endParaRPr kumimoji="0" lang="en-US" sz="1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Sam Pedrotty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明朝" charset="-128"/>
              </a:rPr>
              <a:t> – JSC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明朝" charset="-128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C71BA04-E375-F067-68CF-B906B504B60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75979" y="3043795"/>
            <a:ext cx="2168012" cy="4764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Text Box 7">
            <a:extLst>
              <a:ext uri="{FF2B5EF4-FFF2-40B4-BE49-F238E27FC236}">
                <a16:creationId xmlns:a16="http://schemas.microsoft.com/office/drawing/2014/main" id="{9BB3610E-F693-26C3-0B0D-25AC86E32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661" y="2497208"/>
            <a:ext cx="1993909" cy="276999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kern="0" dirty="0">
                <a:solidFill>
                  <a:prstClr val="black"/>
                </a:solidFill>
                <a:latin typeface="Calibri" charset="0"/>
                <a:ea typeface="ＭＳ 明朝" charset="-128"/>
              </a:rPr>
              <a:t>PEM</a:t>
            </a:r>
            <a:r>
              <a:rPr lang="en-US" sz="1200" kern="0" dirty="0">
                <a:solidFill>
                  <a:prstClr val="black"/>
                </a:solidFill>
                <a:latin typeface="Calibri" charset="0"/>
                <a:ea typeface="ＭＳ 明朝" charset="-128"/>
              </a:rPr>
              <a:t> – </a:t>
            </a:r>
            <a:r>
              <a:rPr lang="en-US" sz="1200" b="1" kern="0" dirty="0">
                <a:solidFill>
                  <a:prstClr val="black"/>
                </a:solidFill>
                <a:latin typeface="Calibri" charset="0"/>
                <a:ea typeface="ＭＳ 明朝" charset="-128"/>
              </a:rPr>
              <a:t>Wade May</a:t>
            </a:r>
            <a:r>
              <a:rPr lang="en-US" sz="1200" kern="0" dirty="0">
                <a:solidFill>
                  <a:prstClr val="black"/>
                </a:solidFill>
                <a:latin typeface="Calibri" charset="0"/>
                <a:ea typeface="ＭＳ 明朝" charset="-128"/>
              </a:rPr>
              <a:t> -- </a:t>
            </a:r>
            <a:r>
              <a:rPr lang="en-US" sz="1200" kern="0" dirty="0" err="1">
                <a:solidFill>
                  <a:prstClr val="black"/>
                </a:solidFill>
                <a:latin typeface="Calibri" charset="0"/>
                <a:ea typeface="ＭＳ 明朝" charset="-128"/>
              </a:rPr>
              <a:t>LaRC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619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7" y="0"/>
            <a:ext cx="9780540" cy="1066800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85000"/>
                  </a:schemeClr>
                </a:solidFill>
              </a:rPr>
              <a:t>Collaborations &amp; Partnerships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6</a:t>
            </a:fld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239" y="121312"/>
            <a:ext cx="990306" cy="824176"/>
          </a:xfrm>
          <a:prstGeom prst="rect">
            <a:avLst/>
          </a:prstGeom>
        </p:spPr>
      </p:pic>
      <p:sp>
        <p:nvSpPr>
          <p:cNvPr id="7" name="Freeform 9">
            <a:extLst>
              <a:ext uri="{FF2B5EF4-FFF2-40B4-BE49-F238E27FC236}">
                <a16:creationId xmlns:a16="http://schemas.microsoft.com/office/drawing/2014/main" id="{A1867077-DE5A-17F5-BAED-CCEA93E7D5C7}"/>
              </a:ext>
            </a:extLst>
          </p:cNvPr>
          <p:cNvSpPr>
            <a:spLocks/>
          </p:cNvSpPr>
          <p:nvPr/>
        </p:nvSpPr>
        <p:spPr bwMode="auto">
          <a:xfrm>
            <a:off x="8416925" y="3052902"/>
            <a:ext cx="222250" cy="346075"/>
          </a:xfrm>
          <a:custGeom>
            <a:avLst/>
            <a:gdLst>
              <a:gd name="T0" fmla="*/ 2147483647 w 179"/>
              <a:gd name="T1" fmla="*/ 0 h 294"/>
              <a:gd name="T2" fmla="*/ 0 w 179"/>
              <a:gd name="T3" fmla="*/ 2147483647 h 294"/>
              <a:gd name="T4" fmla="*/ 0 w 179"/>
              <a:gd name="T5" fmla="*/ 2147483647 h 294"/>
              <a:gd name="T6" fmla="*/ 2147483647 w 179"/>
              <a:gd name="T7" fmla="*/ 2147483647 h 294"/>
              <a:gd name="T8" fmla="*/ 2147483647 w 179"/>
              <a:gd name="T9" fmla="*/ 0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294"/>
              <a:gd name="T17" fmla="*/ 179 w 179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294">
                <a:moveTo>
                  <a:pt x="179" y="0"/>
                </a:moveTo>
                <a:lnTo>
                  <a:pt x="0" y="139"/>
                </a:lnTo>
                <a:lnTo>
                  <a:pt x="0" y="294"/>
                </a:lnTo>
                <a:lnTo>
                  <a:pt x="179" y="157"/>
                </a:lnTo>
                <a:lnTo>
                  <a:pt x="179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8588423-BEBB-C8E2-DBCB-E530750E5613}"/>
              </a:ext>
            </a:extLst>
          </p:cNvPr>
          <p:cNvSpPr>
            <a:spLocks/>
          </p:cNvSpPr>
          <p:nvPr/>
        </p:nvSpPr>
        <p:spPr bwMode="auto">
          <a:xfrm>
            <a:off x="6418263" y="4603888"/>
            <a:ext cx="220662" cy="254000"/>
          </a:xfrm>
          <a:custGeom>
            <a:avLst/>
            <a:gdLst>
              <a:gd name="T0" fmla="*/ 0 w 175"/>
              <a:gd name="T1" fmla="*/ 0 h 215"/>
              <a:gd name="T2" fmla="*/ 2147483647 w 175"/>
              <a:gd name="T3" fmla="*/ 2147483647 h 215"/>
              <a:gd name="T4" fmla="*/ 2147483647 w 175"/>
              <a:gd name="T5" fmla="*/ 2147483647 h 215"/>
              <a:gd name="T6" fmla="*/ 0 w 175"/>
              <a:gd name="T7" fmla="*/ 2147483647 h 215"/>
              <a:gd name="T8" fmla="*/ 0 w 175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215"/>
              <a:gd name="T17" fmla="*/ 175 w 175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215">
                <a:moveTo>
                  <a:pt x="0" y="0"/>
                </a:moveTo>
                <a:lnTo>
                  <a:pt x="175" y="62"/>
                </a:lnTo>
                <a:lnTo>
                  <a:pt x="175" y="215"/>
                </a:lnTo>
                <a:lnTo>
                  <a:pt x="0" y="153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E23C8CBD-9A50-8123-2186-F9FD75BD5F9B}"/>
              </a:ext>
            </a:extLst>
          </p:cNvPr>
          <p:cNvSpPr>
            <a:spLocks/>
          </p:cNvSpPr>
          <p:nvPr/>
        </p:nvSpPr>
        <p:spPr bwMode="auto">
          <a:xfrm>
            <a:off x="7361731" y="4900565"/>
            <a:ext cx="30163" cy="184150"/>
          </a:xfrm>
          <a:custGeom>
            <a:avLst/>
            <a:gdLst>
              <a:gd name="T0" fmla="*/ 0 w 24"/>
              <a:gd name="T1" fmla="*/ 0 h 156"/>
              <a:gd name="T2" fmla="*/ 0 w 24"/>
              <a:gd name="T3" fmla="*/ 2147483647 h 156"/>
              <a:gd name="T4" fmla="*/ 2147483647 w 24"/>
              <a:gd name="T5" fmla="*/ 2147483647 h 156"/>
              <a:gd name="T6" fmla="*/ 2147483647 w 24"/>
              <a:gd name="T7" fmla="*/ 2147483647 h 156"/>
              <a:gd name="T8" fmla="*/ 0 w 24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56"/>
              <a:gd name="T17" fmla="*/ 24 w 24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56">
                <a:moveTo>
                  <a:pt x="0" y="0"/>
                </a:moveTo>
                <a:lnTo>
                  <a:pt x="0" y="156"/>
                </a:lnTo>
                <a:lnTo>
                  <a:pt x="24" y="156"/>
                </a:lnTo>
                <a:lnTo>
                  <a:pt x="24" y="2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9308D0FE-4C3D-D09F-1E6D-2EC43A5260A6}"/>
              </a:ext>
            </a:extLst>
          </p:cNvPr>
          <p:cNvSpPr>
            <a:spLocks/>
          </p:cNvSpPr>
          <p:nvPr/>
        </p:nvSpPr>
        <p:spPr bwMode="auto">
          <a:xfrm>
            <a:off x="7390305" y="4902154"/>
            <a:ext cx="25400" cy="350837"/>
          </a:xfrm>
          <a:custGeom>
            <a:avLst/>
            <a:gdLst>
              <a:gd name="T0" fmla="*/ 0 w 21"/>
              <a:gd name="T1" fmla="*/ 0 h 299"/>
              <a:gd name="T2" fmla="*/ 2147483647 w 21"/>
              <a:gd name="T3" fmla="*/ 2147483647 h 299"/>
              <a:gd name="T4" fmla="*/ 2147483647 w 21"/>
              <a:gd name="T5" fmla="*/ 2147483647 h 299"/>
              <a:gd name="T6" fmla="*/ 0 w 21"/>
              <a:gd name="T7" fmla="*/ 2147483647 h 299"/>
              <a:gd name="T8" fmla="*/ 0 w 21"/>
              <a:gd name="T9" fmla="*/ 0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99"/>
              <a:gd name="T17" fmla="*/ 21 w 21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99">
                <a:moveTo>
                  <a:pt x="0" y="0"/>
                </a:moveTo>
                <a:lnTo>
                  <a:pt x="21" y="149"/>
                </a:lnTo>
                <a:lnTo>
                  <a:pt x="21" y="299"/>
                </a:lnTo>
                <a:lnTo>
                  <a:pt x="0" y="154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1BEAACE9-9A4C-41D6-5A03-884046CBE084}"/>
              </a:ext>
            </a:extLst>
          </p:cNvPr>
          <p:cNvSpPr>
            <a:spLocks/>
          </p:cNvSpPr>
          <p:nvPr/>
        </p:nvSpPr>
        <p:spPr bwMode="auto">
          <a:xfrm>
            <a:off x="7575551" y="4235589"/>
            <a:ext cx="104775" cy="288925"/>
          </a:xfrm>
          <a:custGeom>
            <a:avLst/>
            <a:gdLst>
              <a:gd name="T0" fmla="*/ 0 w 85"/>
              <a:gd name="T1" fmla="*/ 2147483647 h 246"/>
              <a:gd name="T2" fmla="*/ 2147483647 w 85"/>
              <a:gd name="T3" fmla="*/ 0 h 246"/>
              <a:gd name="T4" fmla="*/ 2147483647 w 85"/>
              <a:gd name="T5" fmla="*/ 2147483647 h 246"/>
              <a:gd name="T6" fmla="*/ 0 w 85"/>
              <a:gd name="T7" fmla="*/ 2147483647 h 246"/>
              <a:gd name="T8" fmla="*/ 0 w 85"/>
              <a:gd name="T9" fmla="*/ 2147483647 h 2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246"/>
              <a:gd name="T17" fmla="*/ 85 w 85"/>
              <a:gd name="T18" fmla="*/ 246 h 2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246">
                <a:moveTo>
                  <a:pt x="0" y="89"/>
                </a:moveTo>
                <a:lnTo>
                  <a:pt x="85" y="0"/>
                </a:lnTo>
                <a:lnTo>
                  <a:pt x="85" y="156"/>
                </a:lnTo>
                <a:lnTo>
                  <a:pt x="0" y="246"/>
                </a:lnTo>
                <a:lnTo>
                  <a:pt x="0" y="89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06E27BB4-5E7E-8CB8-0943-E502F6FF9F79}"/>
              </a:ext>
            </a:extLst>
          </p:cNvPr>
          <p:cNvSpPr>
            <a:spLocks/>
          </p:cNvSpPr>
          <p:nvPr/>
        </p:nvSpPr>
        <p:spPr bwMode="auto">
          <a:xfrm>
            <a:off x="7729539" y="4132401"/>
            <a:ext cx="117475" cy="214312"/>
          </a:xfrm>
          <a:custGeom>
            <a:avLst/>
            <a:gdLst>
              <a:gd name="T0" fmla="*/ 0 w 95"/>
              <a:gd name="T1" fmla="*/ 2147483647 h 184"/>
              <a:gd name="T2" fmla="*/ 2147483647 w 95"/>
              <a:gd name="T3" fmla="*/ 0 h 184"/>
              <a:gd name="T4" fmla="*/ 2147483647 w 95"/>
              <a:gd name="T5" fmla="*/ 2147483647 h 184"/>
              <a:gd name="T6" fmla="*/ 0 w 95"/>
              <a:gd name="T7" fmla="*/ 2147483647 h 184"/>
              <a:gd name="T8" fmla="*/ 0 w 95"/>
              <a:gd name="T9" fmla="*/ 2147483647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"/>
              <a:gd name="T16" fmla="*/ 0 h 184"/>
              <a:gd name="T17" fmla="*/ 95 w 95"/>
              <a:gd name="T18" fmla="*/ 184 h 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" h="184">
                <a:moveTo>
                  <a:pt x="0" y="28"/>
                </a:moveTo>
                <a:lnTo>
                  <a:pt x="95" y="0"/>
                </a:lnTo>
                <a:lnTo>
                  <a:pt x="95" y="154"/>
                </a:lnTo>
                <a:lnTo>
                  <a:pt x="0" y="184"/>
                </a:lnTo>
                <a:lnTo>
                  <a:pt x="0" y="28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B12F7477-A8F4-6D94-7D1A-86A05C801283}"/>
              </a:ext>
            </a:extLst>
          </p:cNvPr>
          <p:cNvSpPr>
            <a:spLocks/>
          </p:cNvSpPr>
          <p:nvPr/>
        </p:nvSpPr>
        <p:spPr bwMode="auto">
          <a:xfrm>
            <a:off x="7983538" y="3641864"/>
            <a:ext cx="61912" cy="258763"/>
          </a:xfrm>
          <a:custGeom>
            <a:avLst/>
            <a:gdLst>
              <a:gd name="T0" fmla="*/ 0 w 49"/>
              <a:gd name="T1" fmla="*/ 2147483647 h 220"/>
              <a:gd name="T2" fmla="*/ 2147483647 w 49"/>
              <a:gd name="T3" fmla="*/ 0 h 220"/>
              <a:gd name="T4" fmla="*/ 2147483647 w 49"/>
              <a:gd name="T5" fmla="*/ 2147483647 h 220"/>
              <a:gd name="T6" fmla="*/ 0 w 49"/>
              <a:gd name="T7" fmla="*/ 2147483647 h 220"/>
              <a:gd name="T8" fmla="*/ 0 w 49"/>
              <a:gd name="T9" fmla="*/ 2147483647 h 2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20"/>
              <a:gd name="T17" fmla="*/ 49 w 49"/>
              <a:gd name="T18" fmla="*/ 220 h 2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20">
                <a:moveTo>
                  <a:pt x="0" y="63"/>
                </a:moveTo>
                <a:lnTo>
                  <a:pt x="49" y="0"/>
                </a:lnTo>
                <a:lnTo>
                  <a:pt x="49" y="155"/>
                </a:lnTo>
                <a:lnTo>
                  <a:pt x="0" y="220"/>
                </a:lnTo>
                <a:lnTo>
                  <a:pt x="0" y="63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6B6B88B0-C73E-E1A8-D2FC-0856F39FAD3E}"/>
              </a:ext>
            </a:extLst>
          </p:cNvPr>
          <p:cNvSpPr>
            <a:spLocks/>
          </p:cNvSpPr>
          <p:nvPr/>
        </p:nvSpPr>
        <p:spPr bwMode="auto">
          <a:xfrm>
            <a:off x="8339139" y="3433901"/>
            <a:ext cx="65087" cy="203200"/>
          </a:xfrm>
          <a:custGeom>
            <a:avLst/>
            <a:gdLst>
              <a:gd name="T0" fmla="*/ 0 w 54"/>
              <a:gd name="T1" fmla="*/ 2147483647 h 173"/>
              <a:gd name="T2" fmla="*/ 2147483647 w 54"/>
              <a:gd name="T3" fmla="*/ 0 h 173"/>
              <a:gd name="T4" fmla="*/ 2147483647 w 54"/>
              <a:gd name="T5" fmla="*/ 2147483647 h 173"/>
              <a:gd name="T6" fmla="*/ 0 w 54"/>
              <a:gd name="T7" fmla="*/ 2147483647 h 173"/>
              <a:gd name="T8" fmla="*/ 0 w 54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73"/>
              <a:gd name="T17" fmla="*/ 54 w 54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73">
                <a:moveTo>
                  <a:pt x="0" y="20"/>
                </a:moveTo>
                <a:lnTo>
                  <a:pt x="54" y="0"/>
                </a:lnTo>
                <a:lnTo>
                  <a:pt x="54" y="153"/>
                </a:lnTo>
                <a:lnTo>
                  <a:pt x="0" y="173"/>
                </a:lnTo>
                <a:lnTo>
                  <a:pt x="0" y="2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143D8281-CBBE-8A53-3C60-32F081A7AAEB}"/>
              </a:ext>
            </a:extLst>
          </p:cNvPr>
          <p:cNvSpPr>
            <a:spLocks/>
          </p:cNvSpPr>
          <p:nvPr/>
        </p:nvSpPr>
        <p:spPr bwMode="auto">
          <a:xfrm>
            <a:off x="8099425" y="3468826"/>
            <a:ext cx="177800" cy="203200"/>
          </a:xfrm>
          <a:custGeom>
            <a:avLst/>
            <a:gdLst>
              <a:gd name="T0" fmla="*/ 2147483647 w 143"/>
              <a:gd name="T1" fmla="*/ 0 h 173"/>
              <a:gd name="T2" fmla="*/ 2147483647 w 143"/>
              <a:gd name="T3" fmla="*/ 2147483647 h 173"/>
              <a:gd name="T4" fmla="*/ 0 w 143"/>
              <a:gd name="T5" fmla="*/ 2147483647 h 173"/>
              <a:gd name="T6" fmla="*/ 0 w 143"/>
              <a:gd name="T7" fmla="*/ 2147483647 h 173"/>
              <a:gd name="T8" fmla="*/ 2147483647 w 143"/>
              <a:gd name="T9" fmla="*/ 2147483647 h 173"/>
              <a:gd name="T10" fmla="*/ 2147483647 w 143"/>
              <a:gd name="T11" fmla="*/ 2147483647 h 173"/>
              <a:gd name="T12" fmla="*/ 2147483647 w 143"/>
              <a:gd name="T13" fmla="*/ 0 h 1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173"/>
              <a:gd name="T23" fmla="*/ 143 w 143"/>
              <a:gd name="T24" fmla="*/ 173 h 1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173">
                <a:moveTo>
                  <a:pt x="143" y="0"/>
                </a:moveTo>
                <a:lnTo>
                  <a:pt x="113" y="4"/>
                </a:lnTo>
                <a:lnTo>
                  <a:pt x="0" y="20"/>
                </a:lnTo>
                <a:lnTo>
                  <a:pt x="0" y="173"/>
                </a:lnTo>
                <a:lnTo>
                  <a:pt x="115" y="159"/>
                </a:lnTo>
                <a:lnTo>
                  <a:pt x="143" y="155"/>
                </a:lnTo>
                <a:lnTo>
                  <a:pt x="143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3447422D-1638-A15A-F4A4-5B1D96CC9287}"/>
              </a:ext>
            </a:extLst>
          </p:cNvPr>
          <p:cNvSpPr>
            <a:spLocks/>
          </p:cNvSpPr>
          <p:nvPr/>
        </p:nvSpPr>
        <p:spPr bwMode="auto">
          <a:xfrm>
            <a:off x="5489576" y="4530863"/>
            <a:ext cx="74613" cy="306388"/>
          </a:xfrm>
          <a:custGeom>
            <a:avLst/>
            <a:gdLst>
              <a:gd name="T0" fmla="*/ 0 w 59"/>
              <a:gd name="T1" fmla="*/ 0 h 262"/>
              <a:gd name="T2" fmla="*/ 2147483647 w 59"/>
              <a:gd name="T3" fmla="*/ 2147483647 h 262"/>
              <a:gd name="T4" fmla="*/ 2147483647 w 59"/>
              <a:gd name="T5" fmla="*/ 2147483647 h 262"/>
              <a:gd name="T6" fmla="*/ 0 w 59"/>
              <a:gd name="T7" fmla="*/ 2147483647 h 262"/>
              <a:gd name="T8" fmla="*/ 0 w 59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262"/>
              <a:gd name="T17" fmla="*/ 59 w 59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262">
                <a:moveTo>
                  <a:pt x="0" y="0"/>
                </a:moveTo>
                <a:lnTo>
                  <a:pt x="59" y="108"/>
                </a:lnTo>
                <a:lnTo>
                  <a:pt x="59" y="262"/>
                </a:lnTo>
                <a:lnTo>
                  <a:pt x="0" y="153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BA966959-0B5A-EBDD-B642-D73FB75CAD8D}"/>
              </a:ext>
            </a:extLst>
          </p:cNvPr>
          <p:cNvSpPr>
            <a:spLocks/>
          </p:cNvSpPr>
          <p:nvPr/>
        </p:nvSpPr>
        <p:spPr bwMode="auto">
          <a:xfrm>
            <a:off x="5702300" y="4645163"/>
            <a:ext cx="103188" cy="211138"/>
          </a:xfrm>
          <a:custGeom>
            <a:avLst/>
            <a:gdLst>
              <a:gd name="T0" fmla="*/ 0 w 84"/>
              <a:gd name="T1" fmla="*/ 0 h 180"/>
              <a:gd name="T2" fmla="*/ 2147483647 w 84"/>
              <a:gd name="T3" fmla="*/ 2147483647 h 180"/>
              <a:gd name="T4" fmla="*/ 2147483647 w 84"/>
              <a:gd name="T5" fmla="*/ 2147483647 h 180"/>
              <a:gd name="T6" fmla="*/ 0 w 84"/>
              <a:gd name="T7" fmla="*/ 2147483647 h 180"/>
              <a:gd name="T8" fmla="*/ 0 w 84"/>
              <a:gd name="T9" fmla="*/ 0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180"/>
              <a:gd name="T17" fmla="*/ 84 w 84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180">
                <a:moveTo>
                  <a:pt x="0" y="0"/>
                </a:moveTo>
                <a:lnTo>
                  <a:pt x="84" y="29"/>
                </a:lnTo>
                <a:lnTo>
                  <a:pt x="84" y="180"/>
                </a:lnTo>
                <a:lnTo>
                  <a:pt x="0" y="153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21">
            <a:extLst>
              <a:ext uri="{FF2B5EF4-FFF2-40B4-BE49-F238E27FC236}">
                <a16:creationId xmlns:a16="http://schemas.microsoft.com/office/drawing/2014/main" id="{6CA9B589-C63A-DF6F-C6D4-BDAB95E3E796}"/>
              </a:ext>
            </a:extLst>
          </p:cNvPr>
          <p:cNvSpPr>
            <a:spLocks/>
          </p:cNvSpPr>
          <p:nvPr/>
        </p:nvSpPr>
        <p:spPr bwMode="auto">
          <a:xfrm>
            <a:off x="7023100" y="4559438"/>
            <a:ext cx="88900" cy="254000"/>
          </a:xfrm>
          <a:custGeom>
            <a:avLst/>
            <a:gdLst>
              <a:gd name="T0" fmla="*/ 0 w 71"/>
              <a:gd name="T1" fmla="*/ 0 h 217"/>
              <a:gd name="T2" fmla="*/ 0 w 71"/>
              <a:gd name="T3" fmla="*/ 2147483647 h 217"/>
              <a:gd name="T4" fmla="*/ 2147483647 w 71"/>
              <a:gd name="T5" fmla="*/ 2147483647 h 217"/>
              <a:gd name="T6" fmla="*/ 2147483647 w 71"/>
              <a:gd name="T7" fmla="*/ 2147483647 h 217"/>
              <a:gd name="T8" fmla="*/ 0 w 71"/>
              <a:gd name="T9" fmla="*/ 0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217"/>
              <a:gd name="T17" fmla="*/ 71 w 71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217">
                <a:moveTo>
                  <a:pt x="0" y="0"/>
                </a:moveTo>
                <a:lnTo>
                  <a:pt x="0" y="153"/>
                </a:lnTo>
                <a:lnTo>
                  <a:pt x="71" y="217"/>
                </a:lnTo>
                <a:lnTo>
                  <a:pt x="71" y="60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22">
            <a:extLst>
              <a:ext uri="{FF2B5EF4-FFF2-40B4-BE49-F238E27FC236}">
                <a16:creationId xmlns:a16="http://schemas.microsoft.com/office/drawing/2014/main" id="{9E9F5E43-8674-C383-AEFD-906BB2458A1C}"/>
              </a:ext>
            </a:extLst>
          </p:cNvPr>
          <p:cNvSpPr>
            <a:spLocks/>
          </p:cNvSpPr>
          <p:nvPr/>
        </p:nvSpPr>
        <p:spPr bwMode="auto">
          <a:xfrm>
            <a:off x="7297738" y="4783277"/>
            <a:ext cx="69850" cy="282575"/>
          </a:xfrm>
          <a:custGeom>
            <a:avLst/>
            <a:gdLst>
              <a:gd name="T0" fmla="*/ 0 w 57"/>
              <a:gd name="T1" fmla="*/ 0 h 242"/>
              <a:gd name="T2" fmla="*/ 2147483647 w 57"/>
              <a:gd name="T3" fmla="*/ 2147483647 h 242"/>
              <a:gd name="T4" fmla="*/ 2147483647 w 57"/>
              <a:gd name="T5" fmla="*/ 2147483647 h 242"/>
              <a:gd name="T6" fmla="*/ 0 w 57"/>
              <a:gd name="T7" fmla="*/ 2147483647 h 242"/>
              <a:gd name="T8" fmla="*/ 0 w 57"/>
              <a:gd name="T9" fmla="*/ 0 h 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242"/>
              <a:gd name="T17" fmla="*/ 57 w 57"/>
              <a:gd name="T18" fmla="*/ 242 h 2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242">
                <a:moveTo>
                  <a:pt x="0" y="0"/>
                </a:moveTo>
                <a:lnTo>
                  <a:pt x="57" y="86"/>
                </a:lnTo>
                <a:lnTo>
                  <a:pt x="57" y="242"/>
                </a:lnTo>
                <a:lnTo>
                  <a:pt x="0" y="154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2A3B78B7-249A-3875-1E52-EFCCEF1B8112}"/>
              </a:ext>
            </a:extLst>
          </p:cNvPr>
          <p:cNvSpPr>
            <a:spLocks/>
          </p:cNvSpPr>
          <p:nvPr/>
        </p:nvSpPr>
        <p:spPr bwMode="auto">
          <a:xfrm>
            <a:off x="7221538" y="4605476"/>
            <a:ext cx="93662" cy="258762"/>
          </a:xfrm>
          <a:custGeom>
            <a:avLst/>
            <a:gdLst>
              <a:gd name="T0" fmla="*/ 0 w 74"/>
              <a:gd name="T1" fmla="*/ 0 h 220"/>
              <a:gd name="T2" fmla="*/ 2147483647 w 74"/>
              <a:gd name="T3" fmla="*/ 2147483647 h 220"/>
              <a:gd name="T4" fmla="*/ 2147483647 w 74"/>
              <a:gd name="T5" fmla="*/ 2147483647 h 220"/>
              <a:gd name="T6" fmla="*/ 2147483647 w 74"/>
              <a:gd name="T7" fmla="*/ 2147483647 h 220"/>
              <a:gd name="T8" fmla="*/ 0 w 74"/>
              <a:gd name="T9" fmla="*/ 2147483647 h 220"/>
              <a:gd name="T10" fmla="*/ 0 w 74"/>
              <a:gd name="T11" fmla="*/ 0 h 2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"/>
              <a:gd name="T19" fmla="*/ 0 h 220"/>
              <a:gd name="T20" fmla="*/ 74 w 74"/>
              <a:gd name="T21" fmla="*/ 220 h 2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" h="220">
                <a:moveTo>
                  <a:pt x="0" y="0"/>
                </a:moveTo>
                <a:lnTo>
                  <a:pt x="74" y="79"/>
                </a:lnTo>
                <a:lnTo>
                  <a:pt x="58" y="151"/>
                </a:lnTo>
                <a:lnTo>
                  <a:pt x="58" y="220"/>
                </a:lnTo>
                <a:lnTo>
                  <a:pt x="0" y="153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8FCB1ECA-C852-12ED-D937-FD8A6DB95773}"/>
              </a:ext>
            </a:extLst>
          </p:cNvPr>
          <p:cNvSpPr>
            <a:spLocks/>
          </p:cNvSpPr>
          <p:nvPr/>
        </p:nvSpPr>
        <p:spPr bwMode="auto">
          <a:xfrm>
            <a:off x="6638925" y="4675326"/>
            <a:ext cx="165100" cy="184150"/>
          </a:xfrm>
          <a:custGeom>
            <a:avLst/>
            <a:gdLst>
              <a:gd name="T0" fmla="*/ 0 w 135"/>
              <a:gd name="T1" fmla="*/ 0 h 159"/>
              <a:gd name="T2" fmla="*/ 0 w 135"/>
              <a:gd name="T3" fmla="*/ 2147483647 h 159"/>
              <a:gd name="T4" fmla="*/ 2147483647 w 135"/>
              <a:gd name="T5" fmla="*/ 2147483647 h 159"/>
              <a:gd name="T6" fmla="*/ 2147483647 w 135"/>
              <a:gd name="T7" fmla="*/ 2147483647 h 159"/>
              <a:gd name="T8" fmla="*/ 0 w 135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159"/>
              <a:gd name="T17" fmla="*/ 135 w 135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159">
                <a:moveTo>
                  <a:pt x="0" y="0"/>
                </a:moveTo>
                <a:lnTo>
                  <a:pt x="0" y="153"/>
                </a:lnTo>
                <a:lnTo>
                  <a:pt x="135" y="159"/>
                </a:lnTo>
                <a:lnTo>
                  <a:pt x="135" y="4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EEA1414C-585D-FBB0-435F-30BEA2C6CDCF}"/>
              </a:ext>
            </a:extLst>
          </p:cNvPr>
          <p:cNvSpPr>
            <a:spLocks/>
          </p:cNvSpPr>
          <p:nvPr/>
        </p:nvSpPr>
        <p:spPr bwMode="auto">
          <a:xfrm>
            <a:off x="7415705" y="5064078"/>
            <a:ext cx="77788" cy="184150"/>
          </a:xfrm>
          <a:custGeom>
            <a:avLst/>
            <a:gdLst>
              <a:gd name="T0" fmla="*/ 0 w 61"/>
              <a:gd name="T1" fmla="*/ 2147483647 h 157"/>
              <a:gd name="T2" fmla="*/ 2147483647 w 61"/>
              <a:gd name="T3" fmla="*/ 0 h 157"/>
              <a:gd name="T4" fmla="*/ 2147483647 w 61"/>
              <a:gd name="T5" fmla="*/ 2147483647 h 157"/>
              <a:gd name="T6" fmla="*/ 0 w 61"/>
              <a:gd name="T7" fmla="*/ 2147483647 h 157"/>
              <a:gd name="T8" fmla="*/ 0 w 61"/>
              <a:gd name="T9" fmla="*/ 2147483647 h 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157"/>
              <a:gd name="T17" fmla="*/ 61 w 61"/>
              <a:gd name="T18" fmla="*/ 157 h 1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157">
                <a:moveTo>
                  <a:pt x="0" y="4"/>
                </a:moveTo>
                <a:lnTo>
                  <a:pt x="61" y="0"/>
                </a:lnTo>
                <a:lnTo>
                  <a:pt x="61" y="151"/>
                </a:lnTo>
                <a:lnTo>
                  <a:pt x="0" y="157"/>
                </a:lnTo>
                <a:lnTo>
                  <a:pt x="0" y="4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F873C534-EFFD-A17A-E795-29B87EF54B6D}"/>
              </a:ext>
            </a:extLst>
          </p:cNvPr>
          <p:cNvSpPr>
            <a:spLocks/>
          </p:cNvSpPr>
          <p:nvPr/>
        </p:nvSpPr>
        <p:spPr bwMode="auto">
          <a:xfrm>
            <a:off x="3941763" y="3703777"/>
            <a:ext cx="285750" cy="636587"/>
          </a:xfrm>
          <a:custGeom>
            <a:avLst/>
            <a:gdLst>
              <a:gd name="T0" fmla="*/ 0 w 231"/>
              <a:gd name="T1" fmla="*/ 0 h 543"/>
              <a:gd name="T2" fmla="*/ 0 w 231"/>
              <a:gd name="T3" fmla="*/ 2147483647 h 543"/>
              <a:gd name="T4" fmla="*/ 2147483647 w 231"/>
              <a:gd name="T5" fmla="*/ 2147483647 h 543"/>
              <a:gd name="T6" fmla="*/ 2147483647 w 231"/>
              <a:gd name="T7" fmla="*/ 2147483647 h 543"/>
              <a:gd name="T8" fmla="*/ 2147483647 w 231"/>
              <a:gd name="T9" fmla="*/ 2147483647 h 543"/>
              <a:gd name="T10" fmla="*/ 2147483647 w 231"/>
              <a:gd name="T11" fmla="*/ 2147483647 h 543"/>
              <a:gd name="T12" fmla="*/ 0 w 231"/>
              <a:gd name="T13" fmla="*/ 0 h 5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1"/>
              <a:gd name="T22" fmla="*/ 0 h 543"/>
              <a:gd name="T23" fmla="*/ 231 w 231"/>
              <a:gd name="T24" fmla="*/ 543 h 5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1" h="543">
                <a:moveTo>
                  <a:pt x="0" y="0"/>
                </a:moveTo>
                <a:lnTo>
                  <a:pt x="0" y="154"/>
                </a:lnTo>
                <a:lnTo>
                  <a:pt x="82" y="280"/>
                </a:lnTo>
                <a:lnTo>
                  <a:pt x="231" y="543"/>
                </a:lnTo>
                <a:lnTo>
                  <a:pt x="231" y="391"/>
                </a:lnTo>
                <a:lnTo>
                  <a:pt x="92" y="145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1A0F5666-02F6-1320-C5C9-B6EB5608CD90}"/>
              </a:ext>
            </a:extLst>
          </p:cNvPr>
          <p:cNvSpPr>
            <a:spLocks/>
          </p:cNvSpPr>
          <p:nvPr/>
        </p:nvSpPr>
        <p:spPr bwMode="auto">
          <a:xfrm>
            <a:off x="4297364" y="4164152"/>
            <a:ext cx="204787" cy="327025"/>
          </a:xfrm>
          <a:custGeom>
            <a:avLst/>
            <a:gdLst>
              <a:gd name="T0" fmla="*/ 0 w 163"/>
              <a:gd name="T1" fmla="*/ 0 h 281"/>
              <a:gd name="T2" fmla="*/ 0 w 163"/>
              <a:gd name="T3" fmla="*/ 2147483647 h 281"/>
              <a:gd name="T4" fmla="*/ 2147483647 w 163"/>
              <a:gd name="T5" fmla="*/ 2147483647 h 281"/>
              <a:gd name="T6" fmla="*/ 2147483647 w 163"/>
              <a:gd name="T7" fmla="*/ 2147483647 h 281"/>
              <a:gd name="T8" fmla="*/ 0 w 163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"/>
              <a:gd name="T16" fmla="*/ 0 h 281"/>
              <a:gd name="T17" fmla="*/ 163 w 163"/>
              <a:gd name="T18" fmla="*/ 281 h 2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" h="281">
                <a:moveTo>
                  <a:pt x="0" y="0"/>
                </a:moveTo>
                <a:lnTo>
                  <a:pt x="0" y="150"/>
                </a:lnTo>
                <a:lnTo>
                  <a:pt x="163" y="281"/>
                </a:lnTo>
                <a:lnTo>
                  <a:pt x="163" y="128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C5A003E3-208F-5EFC-EDB3-A373657F1FC9}"/>
              </a:ext>
            </a:extLst>
          </p:cNvPr>
          <p:cNvSpPr>
            <a:spLocks/>
          </p:cNvSpPr>
          <p:nvPr/>
        </p:nvSpPr>
        <p:spPr bwMode="auto">
          <a:xfrm>
            <a:off x="4729163" y="4351476"/>
            <a:ext cx="279400" cy="303212"/>
          </a:xfrm>
          <a:custGeom>
            <a:avLst/>
            <a:gdLst>
              <a:gd name="T0" fmla="*/ 0 w 224"/>
              <a:gd name="T1" fmla="*/ 0 h 260"/>
              <a:gd name="T2" fmla="*/ 2147483647 w 224"/>
              <a:gd name="T3" fmla="*/ 2147483647 h 260"/>
              <a:gd name="T4" fmla="*/ 2147483647 w 224"/>
              <a:gd name="T5" fmla="*/ 2147483647 h 260"/>
              <a:gd name="T6" fmla="*/ 0 w 224"/>
              <a:gd name="T7" fmla="*/ 2147483647 h 260"/>
              <a:gd name="T8" fmla="*/ 0 w 224"/>
              <a:gd name="T9" fmla="*/ 0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4"/>
              <a:gd name="T16" fmla="*/ 0 h 260"/>
              <a:gd name="T17" fmla="*/ 224 w 224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4" h="260">
                <a:moveTo>
                  <a:pt x="0" y="0"/>
                </a:moveTo>
                <a:lnTo>
                  <a:pt x="224" y="107"/>
                </a:lnTo>
                <a:lnTo>
                  <a:pt x="224" y="260"/>
                </a:lnTo>
                <a:lnTo>
                  <a:pt x="0" y="154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3C76B47B-26BD-5927-2AAC-7F721DDC1322}"/>
              </a:ext>
            </a:extLst>
          </p:cNvPr>
          <p:cNvSpPr>
            <a:spLocks/>
          </p:cNvSpPr>
          <p:nvPr/>
        </p:nvSpPr>
        <p:spPr bwMode="auto">
          <a:xfrm>
            <a:off x="5327651" y="4402276"/>
            <a:ext cx="161925" cy="304800"/>
          </a:xfrm>
          <a:custGeom>
            <a:avLst/>
            <a:gdLst>
              <a:gd name="T0" fmla="*/ 0 w 132"/>
              <a:gd name="T1" fmla="*/ 0 h 262"/>
              <a:gd name="T2" fmla="*/ 2147483647 w 132"/>
              <a:gd name="T3" fmla="*/ 2147483647 h 262"/>
              <a:gd name="T4" fmla="*/ 2147483647 w 132"/>
              <a:gd name="T5" fmla="*/ 2147483647 h 262"/>
              <a:gd name="T6" fmla="*/ 0 w 132"/>
              <a:gd name="T7" fmla="*/ 2147483647 h 262"/>
              <a:gd name="T8" fmla="*/ 0 w 132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262"/>
              <a:gd name="T17" fmla="*/ 132 w 132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262">
                <a:moveTo>
                  <a:pt x="0" y="0"/>
                </a:moveTo>
                <a:lnTo>
                  <a:pt x="132" y="109"/>
                </a:lnTo>
                <a:lnTo>
                  <a:pt x="132" y="262"/>
                </a:lnTo>
                <a:lnTo>
                  <a:pt x="0" y="147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A19F06C7-5EA6-1CA8-5B42-028FB9A72604}"/>
              </a:ext>
            </a:extLst>
          </p:cNvPr>
          <p:cNvSpPr>
            <a:spLocks/>
          </p:cNvSpPr>
          <p:nvPr/>
        </p:nvSpPr>
        <p:spPr bwMode="auto">
          <a:xfrm>
            <a:off x="5564188" y="4654689"/>
            <a:ext cx="80962" cy="225425"/>
          </a:xfrm>
          <a:custGeom>
            <a:avLst/>
            <a:gdLst>
              <a:gd name="T0" fmla="*/ 0 w 66"/>
              <a:gd name="T1" fmla="*/ 0 h 192"/>
              <a:gd name="T2" fmla="*/ 2147483647 w 66"/>
              <a:gd name="T3" fmla="*/ 2147483647 h 192"/>
              <a:gd name="T4" fmla="*/ 2147483647 w 66"/>
              <a:gd name="T5" fmla="*/ 2147483647 h 192"/>
              <a:gd name="T6" fmla="*/ 0 w 66"/>
              <a:gd name="T7" fmla="*/ 2147483647 h 192"/>
              <a:gd name="T8" fmla="*/ 0 w 66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192"/>
              <a:gd name="T17" fmla="*/ 66 w 66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192">
                <a:moveTo>
                  <a:pt x="0" y="0"/>
                </a:moveTo>
                <a:lnTo>
                  <a:pt x="66" y="39"/>
                </a:lnTo>
                <a:lnTo>
                  <a:pt x="66" y="192"/>
                </a:lnTo>
                <a:lnTo>
                  <a:pt x="0" y="152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C50C9FAE-D935-5201-7C22-DA8F9C3CE7A2}"/>
              </a:ext>
            </a:extLst>
          </p:cNvPr>
          <p:cNvSpPr>
            <a:spLocks/>
          </p:cNvSpPr>
          <p:nvPr/>
        </p:nvSpPr>
        <p:spPr bwMode="auto">
          <a:xfrm>
            <a:off x="5937532" y="4882450"/>
            <a:ext cx="200025" cy="246062"/>
          </a:xfrm>
          <a:custGeom>
            <a:avLst/>
            <a:gdLst>
              <a:gd name="T0" fmla="*/ 0 w 161"/>
              <a:gd name="T1" fmla="*/ 0 h 210"/>
              <a:gd name="T2" fmla="*/ 2147483647 w 161"/>
              <a:gd name="T3" fmla="*/ 2147483647 h 210"/>
              <a:gd name="T4" fmla="*/ 2147483647 w 161"/>
              <a:gd name="T5" fmla="*/ 2147483647 h 210"/>
              <a:gd name="T6" fmla="*/ 0 w 161"/>
              <a:gd name="T7" fmla="*/ 2147483647 h 210"/>
              <a:gd name="T8" fmla="*/ 0 w 161"/>
              <a:gd name="T9" fmla="*/ 0 h 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210"/>
              <a:gd name="T17" fmla="*/ 161 w 161"/>
              <a:gd name="T18" fmla="*/ 210 h 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210">
                <a:moveTo>
                  <a:pt x="0" y="0"/>
                </a:moveTo>
                <a:lnTo>
                  <a:pt x="161" y="54"/>
                </a:lnTo>
                <a:lnTo>
                  <a:pt x="161" y="210"/>
                </a:lnTo>
                <a:lnTo>
                  <a:pt x="0" y="154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EA48AA49-568A-DEAA-280F-C9E5E6915DB8}"/>
              </a:ext>
            </a:extLst>
          </p:cNvPr>
          <p:cNvSpPr>
            <a:spLocks/>
          </p:cNvSpPr>
          <p:nvPr/>
        </p:nvSpPr>
        <p:spPr bwMode="auto">
          <a:xfrm>
            <a:off x="5807076" y="4672151"/>
            <a:ext cx="131763" cy="392112"/>
          </a:xfrm>
          <a:custGeom>
            <a:avLst/>
            <a:gdLst>
              <a:gd name="T0" fmla="*/ 0 w 106"/>
              <a:gd name="T1" fmla="*/ 0 h 334"/>
              <a:gd name="T2" fmla="*/ 2147483647 w 106"/>
              <a:gd name="T3" fmla="*/ 2147483647 h 334"/>
              <a:gd name="T4" fmla="*/ 2147483647 w 106"/>
              <a:gd name="T5" fmla="*/ 2147483647 h 334"/>
              <a:gd name="T6" fmla="*/ 0 w 106"/>
              <a:gd name="T7" fmla="*/ 2147483647 h 334"/>
              <a:gd name="T8" fmla="*/ 0 w 106"/>
              <a:gd name="T9" fmla="*/ 0 h 3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"/>
              <a:gd name="T16" fmla="*/ 0 h 334"/>
              <a:gd name="T17" fmla="*/ 106 w 106"/>
              <a:gd name="T18" fmla="*/ 334 h 3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" h="334">
                <a:moveTo>
                  <a:pt x="0" y="0"/>
                </a:moveTo>
                <a:lnTo>
                  <a:pt x="106" y="180"/>
                </a:lnTo>
                <a:lnTo>
                  <a:pt x="106" y="334"/>
                </a:lnTo>
                <a:lnTo>
                  <a:pt x="0" y="155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33">
            <a:extLst>
              <a:ext uri="{FF2B5EF4-FFF2-40B4-BE49-F238E27FC236}">
                <a16:creationId xmlns:a16="http://schemas.microsoft.com/office/drawing/2014/main" id="{55FE59BB-B72E-DC75-8ECC-402611AB149C}"/>
              </a:ext>
            </a:extLst>
          </p:cNvPr>
          <p:cNvSpPr>
            <a:spLocks/>
          </p:cNvSpPr>
          <p:nvPr/>
        </p:nvSpPr>
        <p:spPr bwMode="auto">
          <a:xfrm>
            <a:off x="6892926" y="3008451"/>
            <a:ext cx="98425" cy="271462"/>
          </a:xfrm>
          <a:custGeom>
            <a:avLst/>
            <a:gdLst>
              <a:gd name="T0" fmla="*/ 2147483647 w 81"/>
              <a:gd name="T1" fmla="*/ 0 h 232"/>
              <a:gd name="T2" fmla="*/ 2147483647 w 81"/>
              <a:gd name="T3" fmla="*/ 2147483647 h 232"/>
              <a:gd name="T4" fmla="*/ 0 w 81"/>
              <a:gd name="T5" fmla="*/ 2147483647 h 232"/>
              <a:gd name="T6" fmla="*/ 0 w 81"/>
              <a:gd name="T7" fmla="*/ 2147483647 h 232"/>
              <a:gd name="T8" fmla="*/ 2147483647 w 81"/>
              <a:gd name="T9" fmla="*/ 0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232"/>
              <a:gd name="T17" fmla="*/ 81 w 81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232">
                <a:moveTo>
                  <a:pt x="81" y="0"/>
                </a:moveTo>
                <a:lnTo>
                  <a:pt x="81" y="151"/>
                </a:lnTo>
                <a:lnTo>
                  <a:pt x="0" y="232"/>
                </a:lnTo>
                <a:lnTo>
                  <a:pt x="0" y="79"/>
                </a:lnTo>
                <a:lnTo>
                  <a:pt x="81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34">
            <a:extLst>
              <a:ext uri="{FF2B5EF4-FFF2-40B4-BE49-F238E27FC236}">
                <a16:creationId xmlns:a16="http://schemas.microsoft.com/office/drawing/2014/main" id="{A208A3EE-799F-5723-0AA7-BC03BAA8128E}"/>
              </a:ext>
            </a:extLst>
          </p:cNvPr>
          <p:cNvSpPr>
            <a:spLocks/>
          </p:cNvSpPr>
          <p:nvPr/>
        </p:nvSpPr>
        <p:spPr bwMode="auto">
          <a:xfrm>
            <a:off x="6900863" y="3195776"/>
            <a:ext cx="23812" cy="209550"/>
          </a:xfrm>
          <a:custGeom>
            <a:avLst/>
            <a:gdLst>
              <a:gd name="T0" fmla="*/ 2147483647 w 18"/>
              <a:gd name="T1" fmla="*/ 0 h 179"/>
              <a:gd name="T2" fmla="*/ 2147483647 w 18"/>
              <a:gd name="T3" fmla="*/ 2147483647 h 179"/>
              <a:gd name="T4" fmla="*/ 2147483647 w 18"/>
              <a:gd name="T5" fmla="*/ 2147483647 h 179"/>
              <a:gd name="T6" fmla="*/ 0 w 18"/>
              <a:gd name="T7" fmla="*/ 2147483647 h 179"/>
              <a:gd name="T8" fmla="*/ 2147483647 w 18"/>
              <a:gd name="T9" fmla="*/ 0 h 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79"/>
              <a:gd name="T17" fmla="*/ 18 w 18"/>
              <a:gd name="T18" fmla="*/ 179 h 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79">
                <a:moveTo>
                  <a:pt x="18" y="0"/>
                </a:moveTo>
                <a:lnTo>
                  <a:pt x="18" y="145"/>
                </a:lnTo>
                <a:lnTo>
                  <a:pt x="14" y="179"/>
                </a:lnTo>
                <a:lnTo>
                  <a:pt x="0" y="141"/>
                </a:lnTo>
                <a:lnTo>
                  <a:pt x="18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36">
            <a:extLst>
              <a:ext uri="{FF2B5EF4-FFF2-40B4-BE49-F238E27FC236}">
                <a16:creationId xmlns:a16="http://schemas.microsoft.com/office/drawing/2014/main" id="{D10C19B8-88AB-F914-1082-C9696ECC3A9E}"/>
              </a:ext>
            </a:extLst>
          </p:cNvPr>
          <p:cNvSpPr>
            <a:spLocks/>
          </p:cNvSpPr>
          <p:nvPr/>
        </p:nvSpPr>
        <p:spPr bwMode="auto">
          <a:xfrm>
            <a:off x="8318500" y="3341826"/>
            <a:ext cx="26988" cy="68262"/>
          </a:xfrm>
          <a:custGeom>
            <a:avLst/>
            <a:gdLst>
              <a:gd name="T0" fmla="*/ 2147483647 w 22"/>
              <a:gd name="T1" fmla="*/ 0 h 58"/>
              <a:gd name="T2" fmla="*/ 0 w 22"/>
              <a:gd name="T3" fmla="*/ 2147483647 h 58"/>
              <a:gd name="T4" fmla="*/ 2147483647 w 22"/>
              <a:gd name="T5" fmla="*/ 2147483647 h 58"/>
              <a:gd name="T6" fmla="*/ 2147483647 w 22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58"/>
              <a:gd name="T14" fmla="*/ 22 w 2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58">
                <a:moveTo>
                  <a:pt x="22" y="0"/>
                </a:moveTo>
                <a:lnTo>
                  <a:pt x="0" y="22"/>
                </a:lnTo>
                <a:lnTo>
                  <a:pt x="22" y="58"/>
                </a:lnTo>
                <a:lnTo>
                  <a:pt x="22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37">
            <a:extLst>
              <a:ext uri="{FF2B5EF4-FFF2-40B4-BE49-F238E27FC236}">
                <a16:creationId xmlns:a16="http://schemas.microsoft.com/office/drawing/2014/main" id="{4AB9A5C1-35CC-6B1D-F804-F3138171654E}"/>
              </a:ext>
            </a:extLst>
          </p:cNvPr>
          <p:cNvSpPr>
            <a:spLocks/>
          </p:cNvSpPr>
          <p:nvPr/>
        </p:nvSpPr>
        <p:spPr bwMode="auto">
          <a:xfrm>
            <a:off x="8408989" y="3216413"/>
            <a:ext cx="7937" cy="222250"/>
          </a:xfrm>
          <a:custGeom>
            <a:avLst/>
            <a:gdLst>
              <a:gd name="T0" fmla="*/ 2147483647 w 7"/>
              <a:gd name="T1" fmla="*/ 0 h 189"/>
              <a:gd name="T2" fmla="*/ 0 w 7"/>
              <a:gd name="T3" fmla="*/ 2147483647 h 189"/>
              <a:gd name="T4" fmla="*/ 0 w 7"/>
              <a:gd name="T5" fmla="*/ 2147483647 h 189"/>
              <a:gd name="T6" fmla="*/ 2147483647 w 7"/>
              <a:gd name="T7" fmla="*/ 2147483647 h 189"/>
              <a:gd name="T8" fmla="*/ 2147483647 w 7"/>
              <a:gd name="T9" fmla="*/ 0 h 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89"/>
              <a:gd name="T17" fmla="*/ 7 w 7"/>
              <a:gd name="T18" fmla="*/ 189 h 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89">
                <a:moveTo>
                  <a:pt x="6" y="0"/>
                </a:moveTo>
                <a:lnTo>
                  <a:pt x="0" y="30"/>
                </a:lnTo>
                <a:lnTo>
                  <a:pt x="0" y="189"/>
                </a:lnTo>
                <a:lnTo>
                  <a:pt x="7" y="157"/>
                </a:lnTo>
                <a:lnTo>
                  <a:pt x="6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38">
            <a:extLst>
              <a:ext uri="{FF2B5EF4-FFF2-40B4-BE49-F238E27FC236}">
                <a16:creationId xmlns:a16="http://schemas.microsoft.com/office/drawing/2014/main" id="{2583F9AA-4959-FDC1-A1ED-8F5648BD4BBB}"/>
              </a:ext>
            </a:extLst>
          </p:cNvPr>
          <p:cNvSpPr>
            <a:spLocks/>
          </p:cNvSpPr>
          <p:nvPr/>
        </p:nvSpPr>
        <p:spPr bwMode="auto">
          <a:xfrm>
            <a:off x="8299450" y="3429139"/>
            <a:ext cx="39688" cy="206375"/>
          </a:xfrm>
          <a:custGeom>
            <a:avLst/>
            <a:gdLst>
              <a:gd name="T0" fmla="*/ 0 w 31"/>
              <a:gd name="T1" fmla="*/ 0 h 177"/>
              <a:gd name="T2" fmla="*/ 2147483647 w 31"/>
              <a:gd name="T3" fmla="*/ 2147483647 h 177"/>
              <a:gd name="T4" fmla="*/ 2147483647 w 31"/>
              <a:gd name="T5" fmla="*/ 2147483647 h 177"/>
              <a:gd name="T6" fmla="*/ 0 w 31"/>
              <a:gd name="T7" fmla="*/ 2147483647 h 177"/>
              <a:gd name="T8" fmla="*/ 0 w 31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7"/>
              <a:gd name="T17" fmla="*/ 31 w 31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7">
                <a:moveTo>
                  <a:pt x="0" y="0"/>
                </a:moveTo>
                <a:lnTo>
                  <a:pt x="31" y="28"/>
                </a:lnTo>
                <a:lnTo>
                  <a:pt x="31" y="177"/>
                </a:lnTo>
                <a:lnTo>
                  <a:pt x="0" y="151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40">
            <a:extLst>
              <a:ext uri="{FF2B5EF4-FFF2-40B4-BE49-F238E27FC236}">
                <a16:creationId xmlns:a16="http://schemas.microsoft.com/office/drawing/2014/main" id="{E16D3826-6E06-7FF1-775E-40AC97A35EEB}"/>
              </a:ext>
            </a:extLst>
          </p:cNvPr>
          <p:cNvSpPr>
            <a:spLocks/>
          </p:cNvSpPr>
          <p:nvPr/>
        </p:nvSpPr>
        <p:spPr bwMode="auto">
          <a:xfrm>
            <a:off x="8335963" y="3216414"/>
            <a:ext cx="80962" cy="257175"/>
          </a:xfrm>
          <a:custGeom>
            <a:avLst/>
            <a:gdLst>
              <a:gd name="T0" fmla="*/ 0 w 66"/>
              <a:gd name="T1" fmla="*/ 2147483647 h 221"/>
              <a:gd name="T2" fmla="*/ 2147483647 w 66"/>
              <a:gd name="T3" fmla="*/ 2147483647 h 221"/>
              <a:gd name="T4" fmla="*/ 2147483647 w 66"/>
              <a:gd name="T5" fmla="*/ 0 h 221"/>
              <a:gd name="T6" fmla="*/ 2147483647 w 66"/>
              <a:gd name="T7" fmla="*/ 2147483647 h 221"/>
              <a:gd name="T8" fmla="*/ 2147483647 w 66"/>
              <a:gd name="T9" fmla="*/ 2147483647 h 221"/>
              <a:gd name="T10" fmla="*/ 0 w 66"/>
              <a:gd name="T11" fmla="*/ 2147483647 h 221"/>
              <a:gd name="T12" fmla="*/ 0 w 66"/>
              <a:gd name="T13" fmla="*/ 2147483647 h 2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6"/>
              <a:gd name="T22" fmla="*/ 0 h 221"/>
              <a:gd name="T23" fmla="*/ 66 w 66"/>
              <a:gd name="T24" fmla="*/ 221 h 2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6" h="221">
                <a:moveTo>
                  <a:pt x="0" y="63"/>
                </a:moveTo>
                <a:lnTo>
                  <a:pt x="58" y="28"/>
                </a:lnTo>
                <a:lnTo>
                  <a:pt x="66" y="0"/>
                </a:lnTo>
                <a:lnTo>
                  <a:pt x="66" y="153"/>
                </a:lnTo>
                <a:lnTo>
                  <a:pt x="58" y="191"/>
                </a:lnTo>
                <a:lnTo>
                  <a:pt x="0" y="221"/>
                </a:lnTo>
                <a:lnTo>
                  <a:pt x="0" y="63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41">
            <a:extLst>
              <a:ext uri="{FF2B5EF4-FFF2-40B4-BE49-F238E27FC236}">
                <a16:creationId xmlns:a16="http://schemas.microsoft.com/office/drawing/2014/main" id="{79A7B3B2-7E98-46F1-2004-70B5866B397C}"/>
              </a:ext>
            </a:extLst>
          </p:cNvPr>
          <p:cNvSpPr>
            <a:spLocks/>
          </p:cNvSpPr>
          <p:nvPr/>
        </p:nvSpPr>
        <p:spPr bwMode="auto">
          <a:xfrm>
            <a:off x="6773863" y="4565789"/>
            <a:ext cx="61912" cy="200025"/>
          </a:xfrm>
          <a:custGeom>
            <a:avLst/>
            <a:gdLst>
              <a:gd name="T0" fmla="*/ 0 w 48"/>
              <a:gd name="T1" fmla="*/ 2147483647 h 171"/>
              <a:gd name="T2" fmla="*/ 2147483647 w 48"/>
              <a:gd name="T3" fmla="*/ 2147483647 h 171"/>
              <a:gd name="T4" fmla="*/ 2147483647 w 48"/>
              <a:gd name="T5" fmla="*/ 2147483647 h 171"/>
              <a:gd name="T6" fmla="*/ 2147483647 w 48"/>
              <a:gd name="T7" fmla="*/ 2147483647 h 171"/>
              <a:gd name="T8" fmla="*/ 2147483647 w 48"/>
              <a:gd name="T9" fmla="*/ 0 h 171"/>
              <a:gd name="T10" fmla="*/ 0 w 48"/>
              <a:gd name="T11" fmla="*/ 2147483647 h 1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171"/>
              <a:gd name="T20" fmla="*/ 48 w 48"/>
              <a:gd name="T21" fmla="*/ 171 h 1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171">
                <a:moveTo>
                  <a:pt x="0" y="30"/>
                </a:moveTo>
                <a:lnTo>
                  <a:pt x="22" y="97"/>
                </a:lnTo>
                <a:lnTo>
                  <a:pt x="22" y="171"/>
                </a:lnTo>
                <a:lnTo>
                  <a:pt x="48" y="153"/>
                </a:lnTo>
                <a:lnTo>
                  <a:pt x="48" y="0"/>
                </a:lnTo>
                <a:lnTo>
                  <a:pt x="0" y="3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42">
            <a:extLst>
              <a:ext uri="{FF2B5EF4-FFF2-40B4-BE49-F238E27FC236}">
                <a16:creationId xmlns:a16="http://schemas.microsoft.com/office/drawing/2014/main" id="{73FCC488-A936-7A5D-20B1-271DBAA847D0}"/>
              </a:ext>
            </a:extLst>
          </p:cNvPr>
          <p:cNvSpPr>
            <a:spLocks/>
          </p:cNvSpPr>
          <p:nvPr/>
        </p:nvSpPr>
        <p:spPr bwMode="auto">
          <a:xfrm>
            <a:off x="6835775" y="4559439"/>
            <a:ext cx="185738" cy="187325"/>
          </a:xfrm>
          <a:custGeom>
            <a:avLst/>
            <a:gdLst>
              <a:gd name="T0" fmla="*/ 0 w 151"/>
              <a:gd name="T1" fmla="*/ 2147483647 h 159"/>
              <a:gd name="T2" fmla="*/ 2147483647 w 151"/>
              <a:gd name="T3" fmla="*/ 0 h 159"/>
              <a:gd name="T4" fmla="*/ 2147483647 w 151"/>
              <a:gd name="T5" fmla="*/ 0 h 159"/>
              <a:gd name="T6" fmla="*/ 2147483647 w 151"/>
              <a:gd name="T7" fmla="*/ 2147483647 h 159"/>
              <a:gd name="T8" fmla="*/ 2147483647 w 151"/>
              <a:gd name="T9" fmla="*/ 2147483647 h 159"/>
              <a:gd name="T10" fmla="*/ 0 w 151"/>
              <a:gd name="T11" fmla="*/ 2147483647 h 159"/>
              <a:gd name="T12" fmla="*/ 0 w 151"/>
              <a:gd name="T13" fmla="*/ 2147483647 h 1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1"/>
              <a:gd name="T22" fmla="*/ 0 h 159"/>
              <a:gd name="T23" fmla="*/ 151 w 151"/>
              <a:gd name="T24" fmla="*/ 159 h 1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1" h="159">
                <a:moveTo>
                  <a:pt x="0" y="6"/>
                </a:moveTo>
                <a:lnTo>
                  <a:pt x="64" y="0"/>
                </a:lnTo>
                <a:lnTo>
                  <a:pt x="151" y="0"/>
                </a:lnTo>
                <a:lnTo>
                  <a:pt x="151" y="155"/>
                </a:lnTo>
                <a:lnTo>
                  <a:pt x="64" y="155"/>
                </a:lnTo>
                <a:lnTo>
                  <a:pt x="0" y="159"/>
                </a:lnTo>
                <a:lnTo>
                  <a:pt x="0" y="6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43">
            <a:extLst>
              <a:ext uri="{FF2B5EF4-FFF2-40B4-BE49-F238E27FC236}">
                <a16:creationId xmlns:a16="http://schemas.microsoft.com/office/drawing/2014/main" id="{E77457CE-9C46-3198-5F5F-CAB264D7160E}"/>
              </a:ext>
            </a:extLst>
          </p:cNvPr>
          <p:cNvSpPr>
            <a:spLocks/>
          </p:cNvSpPr>
          <p:nvPr/>
        </p:nvSpPr>
        <p:spPr bwMode="auto">
          <a:xfrm>
            <a:off x="7113589" y="4608652"/>
            <a:ext cx="109537" cy="204787"/>
          </a:xfrm>
          <a:custGeom>
            <a:avLst/>
            <a:gdLst>
              <a:gd name="T0" fmla="*/ 0 w 88"/>
              <a:gd name="T1" fmla="*/ 2147483647 h 175"/>
              <a:gd name="T2" fmla="*/ 2147483647 w 88"/>
              <a:gd name="T3" fmla="*/ 0 h 175"/>
              <a:gd name="T4" fmla="*/ 2147483647 w 88"/>
              <a:gd name="T5" fmla="*/ 2147483647 h 175"/>
              <a:gd name="T6" fmla="*/ 0 w 88"/>
              <a:gd name="T7" fmla="*/ 2147483647 h 175"/>
              <a:gd name="T8" fmla="*/ 0 w 88"/>
              <a:gd name="T9" fmla="*/ 2147483647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175"/>
              <a:gd name="T17" fmla="*/ 88 w 88"/>
              <a:gd name="T18" fmla="*/ 175 h 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175">
                <a:moveTo>
                  <a:pt x="0" y="22"/>
                </a:moveTo>
                <a:lnTo>
                  <a:pt x="88" y="0"/>
                </a:lnTo>
                <a:lnTo>
                  <a:pt x="88" y="155"/>
                </a:lnTo>
                <a:lnTo>
                  <a:pt x="0" y="175"/>
                </a:lnTo>
                <a:lnTo>
                  <a:pt x="0" y="22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42527508-FFC9-BAD8-47D2-ADF795E74585}"/>
              </a:ext>
            </a:extLst>
          </p:cNvPr>
          <p:cNvSpPr>
            <a:spLocks/>
          </p:cNvSpPr>
          <p:nvPr/>
        </p:nvSpPr>
        <p:spPr bwMode="auto">
          <a:xfrm>
            <a:off x="6118226" y="4634052"/>
            <a:ext cx="193675" cy="320675"/>
          </a:xfrm>
          <a:custGeom>
            <a:avLst/>
            <a:gdLst>
              <a:gd name="T0" fmla="*/ 2147483647 w 155"/>
              <a:gd name="T1" fmla="*/ 2147483647 h 273"/>
              <a:gd name="T2" fmla="*/ 0 w 155"/>
              <a:gd name="T3" fmla="*/ 2147483647 h 273"/>
              <a:gd name="T4" fmla="*/ 2147483647 w 155"/>
              <a:gd name="T5" fmla="*/ 2147483647 h 273"/>
              <a:gd name="T6" fmla="*/ 2147483647 w 155"/>
              <a:gd name="T7" fmla="*/ 0 h 273"/>
              <a:gd name="T8" fmla="*/ 2147483647 w 155"/>
              <a:gd name="T9" fmla="*/ 2147483647 h 273"/>
              <a:gd name="T10" fmla="*/ 2147483647 w 155"/>
              <a:gd name="T11" fmla="*/ 2147483647 h 273"/>
              <a:gd name="T12" fmla="*/ 2147483647 w 155"/>
              <a:gd name="T13" fmla="*/ 2147483647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5"/>
              <a:gd name="T22" fmla="*/ 0 h 273"/>
              <a:gd name="T23" fmla="*/ 155 w 155"/>
              <a:gd name="T24" fmla="*/ 273 h 2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5" h="273">
                <a:moveTo>
                  <a:pt x="14" y="273"/>
                </a:moveTo>
                <a:lnTo>
                  <a:pt x="0" y="187"/>
                </a:lnTo>
                <a:lnTo>
                  <a:pt x="32" y="99"/>
                </a:lnTo>
                <a:lnTo>
                  <a:pt x="155" y="0"/>
                </a:lnTo>
                <a:lnTo>
                  <a:pt x="155" y="153"/>
                </a:lnTo>
                <a:lnTo>
                  <a:pt x="34" y="250"/>
                </a:lnTo>
                <a:lnTo>
                  <a:pt x="14" y="273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777C8E02-1B0D-5231-1FDE-19A908030D5C}"/>
              </a:ext>
            </a:extLst>
          </p:cNvPr>
          <p:cNvSpPr>
            <a:spLocks/>
          </p:cNvSpPr>
          <p:nvPr/>
        </p:nvSpPr>
        <p:spPr bwMode="auto">
          <a:xfrm>
            <a:off x="6311901" y="4603889"/>
            <a:ext cx="106363" cy="206375"/>
          </a:xfrm>
          <a:custGeom>
            <a:avLst/>
            <a:gdLst>
              <a:gd name="T0" fmla="*/ 0 w 87"/>
              <a:gd name="T1" fmla="*/ 2147483647 h 175"/>
              <a:gd name="T2" fmla="*/ 0 w 87"/>
              <a:gd name="T3" fmla="*/ 2147483647 h 175"/>
              <a:gd name="T4" fmla="*/ 2147483647 w 87"/>
              <a:gd name="T5" fmla="*/ 2147483647 h 175"/>
              <a:gd name="T6" fmla="*/ 2147483647 w 87"/>
              <a:gd name="T7" fmla="*/ 0 h 175"/>
              <a:gd name="T8" fmla="*/ 0 w 87"/>
              <a:gd name="T9" fmla="*/ 2147483647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175"/>
              <a:gd name="T17" fmla="*/ 87 w 87"/>
              <a:gd name="T18" fmla="*/ 175 h 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175">
                <a:moveTo>
                  <a:pt x="0" y="24"/>
                </a:moveTo>
                <a:lnTo>
                  <a:pt x="0" y="175"/>
                </a:lnTo>
                <a:lnTo>
                  <a:pt x="87" y="153"/>
                </a:lnTo>
                <a:lnTo>
                  <a:pt x="87" y="0"/>
                </a:lnTo>
                <a:lnTo>
                  <a:pt x="0" y="24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46">
            <a:extLst>
              <a:ext uri="{FF2B5EF4-FFF2-40B4-BE49-F238E27FC236}">
                <a16:creationId xmlns:a16="http://schemas.microsoft.com/office/drawing/2014/main" id="{18AF8C56-A8F6-58DE-E92E-B533FB49139C}"/>
              </a:ext>
            </a:extLst>
          </p:cNvPr>
          <p:cNvSpPr>
            <a:spLocks/>
          </p:cNvSpPr>
          <p:nvPr/>
        </p:nvSpPr>
        <p:spPr bwMode="auto">
          <a:xfrm>
            <a:off x="7493493" y="4981528"/>
            <a:ext cx="93662" cy="265112"/>
          </a:xfrm>
          <a:custGeom>
            <a:avLst/>
            <a:gdLst>
              <a:gd name="T0" fmla="*/ 0 w 76"/>
              <a:gd name="T1" fmla="*/ 2147483647 h 226"/>
              <a:gd name="T2" fmla="*/ 2147483647 w 76"/>
              <a:gd name="T3" fmla="*/ 0 h 226"/>
              <a:gd name="T4" fmla="*/ 2147483647 w 76"/>
              <a:gd name="T5" fmla="*/ 2147483647 h 226"/>
              <a:gd name="T6" fmla="*/ 0 w 76"/>
              <a:gd name="T7" fmla="*/ 2147483647 h 226"/>
              <a:gd name="T8" fmla="*/ 0 w 76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226"/>
              <a:gd name="T17" fmla="*/ 76 w 76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226">
                <a:moveTo>
                  <a:pt x="0" y="73"/>
                </a:moveTo>
                <a:lnTo>
                  <a:pt x="76" y="0"/>
                </a:lnTo>
                <a:lnTo>
                  <a:pt x="76" y="152"/>
                </a:lnTo>
                <a:lnTo>
                  <a:pt x="0" y="226"/>
                </a:lnTo>
                <a:lnTo>
                  <a:pt x="0" y="73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47">
            <a:extLst>
              <a:ext uri="{FF2B5EF4-FFF2-40B4-BE49-F238E27FC236}">
                <a16:creationId xmlns:a16="http://schemas.microsoft.com/office/drawing/2014/main" id="{753F369D-F767-85D7-588C-F719996DBF8A}"/>
              </a:ext>
            </a:extLst>
          </p:cNvPr>
          <p:cNvSpPr>
            <a:spLocks/>
          </p:cNvSpPr>
          <p:nvPr/>
        </p:nvSpPr>
        <p:spPr bwMode="auto">
          <a:xfrm>
            <a:off x="7497764" y="4340364"/>
            <a:ext cx="77787" cy="206375"/>
          </a:xfrm>
          <a:custGeom>
            <a:avLst/>
            <a:gdLst>
              <a:gd name="T0" fmla="*/ 0 w 64"/>
              <a:gd name="T1" fmla="*/ 2147483647 h 177"/>
              <a:gd name="T2" fmla="*/ 2147483647 w 64"/>
              <a:gd name="T3" fmla="*/ 0 h 177"/>
              <a:gd name="T4" fmla="*/ 2147483647 w 64"/>
              <a:gd name="T5" fmla="*/ 2147483647 h 177"/>
              <a:gd name="T6" fmla="*/ 0 w 64"/>
              <a:gd name="T7" fmla="*/ 2147483647 h 177"/>
              <a:gd name="T8" fmla="*/ 0 w 64"/>
              <a:gd name="T9" fmla="*/ 2147483647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177"/>
              <a:gd name="T17" fmla="*/ 64 w 64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177">
                <a:moveTo>
                  <a:pt x="0" y="22"/>
                </a:moveTo>
                <a:lnTo>
                  <a:pt x="64" y="0"/>
                </a:lnTo>
                <a:lnTo>
                  <a:pt x="64" y="155"/>
                </a:lnTo>
                <a:lnTo>
                  <a:pt x="0" y="177"/>
                </a:lnTo>
                <a:lnTo>
                  <a:pt x="0" y="22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48">
            <a:extLst>
              <a:ext uri="{FF2B5EF4-FFF2-40B4-BE49-F238E27FC236}">
                <a16:creationId xmlns:a16="http://schemas.microsoft.com/office/drawing/2014/main" id="{3A8AE7B4-188F-C549-39F2-A60C57319FFF}"/>
              </a:ext>
            </a:extLst>
          </p:cNvPr>
          <p:cNvSpPr>
            <a:spLocks/>
          </p:cNvSpPr>
          <p:nvPr/>
        </p:nvSpPr>
        <p:spPr bwMode="auto">
          <a:xfrm>
            <a:off x="7683500" y="4167326"/>
            <a:ext cx="46038" cy="252412"/>
          </a:xfrm>
          <a:custGeom>
            <a:avLst/>
            <a:gdLst>
              <a:gd name="T0" fmla="*/ 0 w 38"/>
              <a:gd name="T1" fmla="*/ 2147483647 h 215"/>
              <a:gd name="T2" fmla="*/ 0 w 38"/>
              <a:gd name="T3" fmla="*/ 2147483647 h 215"/>
              <a:gd name="T4" fmla="*/ 2147483647 w 38"/>
              <a:gd name="T5" fmla="*/ 2147483647 h 215"/>
              <a:gd name="T6" fmla="*/ 2147483647 w 38"/>
              <a:gd name="T7" fmla="*/ 0 h 215"/>
              <a:gd name="T8" fmla="*/ 0 w 38"/>
              <a:gd name="T9" fmla="*/ 2147483647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215"/>
              <a:gd name="T17" fmla="*/ 38 w 38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215">
                <a:moveTo>
                  <a:pt x="0" y="63"/>
                </a:moveTo>
                <a:lnTo>
                  <a:pt x="0" y="215"/>
                </a:lnTo>
                <a:lnTo>
                  <a:pt x="38" y="152"/>
                </a:lnTo>
                <a:lnTo>
                  <a:pt x="38" y="0"/>
                </a:lnTo>
                <a:lnTo>
                  <a:pt x="0" y="63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49">
            <a:extLst>
              <a:ext uri="{FF2B5EF4-FFF2-40B4-BE49-F238E27FC236}">
                <a16:creationId xmlns:a16="http://schemas.microsoft.com/office/drawing/2014/main" id="{9F402CD4-1FD3-2EFD-E254-6695D7891553}"/>
              </a:ext>
            </a:extLst>
          </p:cNvPr>
          <p:cNvSpPr>
            <a:spLocks/>
          </p:cNvSpPr>
          <p:nvPr/>
        </p:nvSpPr>
        <p:spPr bwMode="auto">
          <a:xfrm>
            <a:off x="7435851" y="4368939"/>
            <a:ext cx="61913" cy="271463"/>
          </a:xfrm>
          <a:custGeom>
            <a:avLst/>
            <a:gdLst>
              <a:gd name="T0" fmla="*/ 2147483647 w 49"/>
              <a:gd name="T1" fmla="*/ 0 h 232"/>
              <a:gd name="T2" fmla="*/ 2147483647 w 49"/>
              <a:gd name="T3" fmla="*/ 2147483647 h 232"/>
              <a:gd name="T4" fmla="*/ 2147483647 w 49"/>
              <a:gd name="T5" fmla="*/ 2147483647 h 232"/>
              <a:gd name="T6" fmla="*/ 2147483647 w 49"/>
              <a:gd name="T7" fmla="*/ 2147483647 h 232"/>
              <a:gd name="T8" fmla="*/ 2147483647 w 49"/>
              <a:gd name="T9" fmla="*/ 2147483647 h 232"/>
              <a:gd name="T10" fmla="*/ 0 w 49"/>
              <a:gd name="T11" fmla="*/ 2147483647 h 232"/>
              <a:gd name="T12" fmla="*/ 2147483647 w 49"/>
              <a:gd name="T13" fmla="*/ 2147483647 h 232"/>
              <a:gd name="T14" fmla="*/ 2147483647 w 49"/>
              <a:gd name="T15" fmla="*/ 0 h 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"/>
              <a:gd name="T25" fmla="*/ 0 h 232"/>
              <a:gd name="T26" fmla="*/ 49 w 49"/>
              <a:gd name="T27" fmla="*/ 232 h 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" h="232">
                <a:moveTo>
                  <a:pt x="49" y="0"/>
                </a:moveTo>
                <a:lnTo>
                  <a:pt x="49" y="159"/>
                </a:lnTo>
                <a:lnTo>
                  <a:pt x="41" y="202"/>
                </a:lnTo>
                <a:lnTo>
                  <a:pt x="29" y="232"/>
                </a:lnTo>
                <a:lnTo>
                  <a:pt x="10" y="204"/>
                </a:lnTo>
                <a:lnTo>
                  <a:pt x="0" y="149"/>
                </a:lnTo>
                <a:lnTo>
                  <a:pt x="39" y="51"/>
                </a:lnTo>
                <a:lnTo>
                  <a:pt x="49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50">
            <a:extLst>
              <a:ext uri="{FF2B5EF4-FFF2-40B4-BE49-F238E27FC236}">
                <a16:creationId xmlns:a16="http://schemas.microsoft.com/office/drawing/2014/main" id="{DEF03EB0-25DF-0C9E-01E0-7F354B141BBE}"/>
              </a:ext>
            </a:extLst>
          </p:cNvPr>
          <p:cNvSpPr>
            <a:spLocks/>
          </p:cNvSpPr>
          <p:nvPr/>
        </p:nvSpPr>
        <p:spPr bwMode="auto">
          <a:xfrm>
            <a:off x="7847014" y="4049852"/>
            <a:ext cx="84137" cy="261937"/>
          </a:xfrm>
          <a:custGeom>
            <a:avLst/>
            <a:gdLst>
              <a:gd name="T0" fmla="*/ 0 w 66"/>
              <a:gd name="T1" fmla="*/ 2147483647 h 225"/>
              <a:gd name="T2" fmla="*/ 0 w 66"/>
              <a:gd name="T3" fmla="*/ 2147483647 h 225"/>
              <a:gd name="T4" fmla="*/ 2147483647 w 66"/>
              <a:gd name="T5" fmla="*/ 2147483647 h 225"/>
              <a:gd name="T6" fmla="*/ 2147483647 w 66"/>
              <a:gd name="T7" fmla="*/ 0 h 225"/>
              <a:gd name="T8" fmla="*/ 0 w 66"/>
              <a:gd name="T9" fmla="*/ 2147483647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225"/>
              <a:gd name="T17" fmla="*/ 66 w 66"/>
              <a:gd name="T18" fmla="*/ 225 h 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225">
                <a:moveTo>
                  <a:pt x="0" y="70"/>
                </a:moveTo>
                <a:lnTo>
                  <a:pt x="0" y="225"/>
                </a:lnTo>
                <a:lnTo>
                  <a:pt x="66" y="154"/>
                </a:lnTo>
                <a:lnTo>
                  <a:pt x="66" y="0"/>
                </a:lnTo>
                <a:lnTo>
                  <a:pt x="0" y="7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51">
            <a:extLst>
              <a:ext uri="{FF2B5EF4-FFF2-40B4-BE49-F238E27FC236}">
                <a16:creationId xmlns:a16="http://schemas.microsoft.com/office/drawing/2014/main" id="{AE7E44C4-91D7-8A76-1F24-D77D515171C8}"/>
              </a:ext>
            </a:extLst>
          </p:cNvPr>
          <p:cNvSpPr>
            <a:spLocks/>
          </p:cNvSpPr>
          <p:nvPr/>
        </p:nvSpPr>
        <p:spPr bwMode="auto">
          <a:xfrm>
            <a:off x="7935913" y="3652976"/>
            <a:ext cx="49212" cy="247650"/>
          </a:xfrm>
          <a:custGeom>
            <a:avLst/>
            <a:gdLst>
              <a:gd name="T0" fmla="*/ 0 w 40"/>
              <a:gd name="T1" fmla="*/ 0 h 212"/>
              <a:gd name="T2" fmla="*/ 2147483647 w 40"/>
              <a:gd name="T3" fmla="*/ 2147483647 h 212"/>
              <a:gd name="T4" fmla="*/ 2147483647 w 40"/>
              <a:gd name="T5" fmla="*/ 2147483647 h 212"/>
              <a:gd name="T6" fmla="*/ 0 w 40"/>
              <a:gd name="T7" fmla="*/ 2147483647 h 212"/>
              <a:gd name="T8" fmla="*/ 0 w 40"/>
              <a:gd name="T9" fmla="*/ 0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212"/>
              <a:gd name="T17" fmla="*/ 40 w 40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212">
                <a:moveTo>
                  <a:pt x="0" y="0"/>
                </a:moveTo>
                <a:lnTo>
                  <a:pt x="40" y="55"/>
                </a:lnTo>
                <a:lnTo>
                  <a:pt x="40" y="212"/>
                </a:lnTo>
                <a:lnTo>
                  <a:pt x="0" y="156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52">
            <a:extLst>
              <a:ext uri="{FF2B5EF4-FFF2-40B4-BE49-F238E27FC236}">
                <a16:creationId xmlns:a16="http://schemas.microsoft.com/office/drawing/2014/main" id="{DBDD9404-7E93-F239-9F0A-014724E285E3}"/>
              </a:ext>
            </a:extLst>
          </p:cNvPr>
          <p:cNvSpPr>
            <a:spLocks/>
          </p:cNvSpPr>
          <p:nvPr/>
        </p:nvSpPr>
        <p:spPr bwMode="auto">
          <a:xfrm>
            <a:off x="7908925" y="3743463"/>
            <a:ext cx="63500" cy="292100"/>
          </a:xfrm>
          <a:custGeom>
            <a:avLst/>
            <a:gdLst>
              <a:gd name="T0" fmla="*/ 2147483647 w 52"/>
              <a:gd name="T1" fmla="*/ 0 h 250"/>
              <a:gd name="T2" fmla="*/ 0 w 52"/>
              <a:gd name="T3" fmla="*/ 2147483647 h 250"/>
              <a:gd name="T4" fmla="*/ 0 w 52"/>
              <a:gd name="T5" fmla="*/ 2147483647 h 250"/>
              <a:gd name="T6" fmla="*/ 2147483647 w 52"/>
              <a:gd name="T7" fmla="*/ 2147483647 h 250"/>
              <a:gd name="T8" fmla="*/ 2147483647 w 52"/>
              <a:gd name="T9" fmla="*/ 0 h 2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50"/>
              <a:gd name="T17" fmla="*/ 52 w 52"/>
              <a:gd name="T18" fmla="*/ 250 h 2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50">
                <a:moveTo>
                  <a:pt x="52" y="0"/>
                </a:moveTo>
                <a:lnTo>
                  <a:pt x="0" y="97"/>
                </a:lnTo>
                <a:lnTo>
                  <a:pt x="0" y="250"/>
                </a:lnTo>
                <a:lnTo>
                  <a:pt x="52" y="157"/>
                </a:lnTo>
                <a:lnTo>
                  <a:pt x="52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53">
            <a:extLst>
              <a:ext uri="{FF2B5EF4-FFF2-40B4-BE49-F238E27FC236}">
                <a16:creationId xmlns:a16="http://schemas.microsoft.com/office/drawing/2014/main" id="{BF52C2CA-52E0-E760-2EC6-B96133A2B009}"/>
              </a:ext>
            </a:extLst>
          </p:cNvPr>
          <p:cNvSpPr>
            <a:spLocks/>
          </p:cNvSpPr>
          <p:nvPr/>
        </p:nvSpPr>
        <p:spPr bwMode="auto">
          <a:xfrm>
            <a:off x="7867651" y="3859351"/>
            <a:ext cx="41275" cy="131762"/>
          </a:xfrm>
          <a:custGeom>
            <a:avLst/>
            <a:gdLst>
              <a:gd name="T0" fmla="*/ 2147483647 w 32"/>
              <a:gd name="T1" fmla="*/ 0 h 113"/>
              <a:gd name="T2" fmla="*/ 0 w 32"/>
              <a:gd name="T3" fmla="*/ 2147483647 h 113"/>
              <a:gd name="T4" fmla="*/ 2147483647 w 32"/>
              <a:gd name="T5" fmla="*/ 2147483647 h 113"/>
              <a:gd name="T6" fmla="*/ 2147483647 w 32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13"/>
              <a:gd name="T14" fmla="*/ 32 w 32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13">
                <a:moveTo>
                  <a:pt x="32" y="0"/>
                </a:moveTo>
                <a:lnTo>
                  <a:pt x="0" y="34"/>
                </a:lnTo>
                <a:lnTo>
                  <a:pt x="32" y="113"/>
                </a:lnTo>
                <a:lnTo>
                  <a:pt x="32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54">
            <a:extLst>
              <a:ext uri="{FF2B5EF4-FFF2-40B4-BE49-F238E27FC236}">
                <a16:creationId xmlns:a16="http://schemas.microsoft.com/office/drawing/2014/main" id="{1C30EADB-DC3A-5CDE-59DF-D0D81732BC62}"/>
              </a:ext>
            </a:extLst>
          </p:cNvPr>
          <p:cNvSpPr>
            <a:spLocks/>
          </p:cNvSpPr>
          <p:nvPr/>
        </p:nvSpPr>
        <p:spPr bwMode="auto">
          <a:xfrm>
            <a:off x="8277226" y="3433902"/>
            <a:ext cx="22225" cy="219075"/>
          </a:xfrm>
          <a:custGeom>
            <a:avLst/>
            <a:gdLst>
              <a:gd name="T0" fmla="*/ 2147483647 w 18"/>
              <a:gd name="T1" fmla="*/ 0 h 187"/>
              <a:gd name="T2" fmla="*/ 2147483647 w 18"/>
              <a:gd name="T3" fmla="*/ 2147483647 h 187"/>
              <a:gd name="T4" fmla="*/ 0 w 18"/>
              <a:gd name="T5" fmla="*/ 2147483647 h 187"/>
              <a:gd name="T6" fmla="*/ 0 w 18"/>
              <a:gd name="T7" fmla="*/ 2147483647 h 187"/>
              <a:gd name="T8" fmla="*/ 2147483647 w 18"/>
              <a:gd name="T9" fmla="*/ 0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87"/>
              <a:gd name="T17" fmla="*/ 18 w 18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87">
                <a:moveTo>
                  <a:pt x="18" y="0"/>
                </a:moveTo>
                <a:lnTo>
                  <a:pt x="18" y="145"/>
                </a:lnTo>
                <a:lnTo>
                  <a:pt x="0" y="187"/>
                </a:lnTo>
                <a:lnTo>
                  <a:pt x="0" y="30"/>
                </a:lnTo>
                <a:lnTo>
                  <a:pt x="18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55">
            <a:extLst>
              <a:ext uri="{FF2B5EF4-FFF2-40B4-BE49-F238E27FC236}">
                <a16:creationId xmlns:a16="http://schemas.microsoft.com/office/drawing/2014/main" id="{856406F4-D3E2-0667-D982-C6B56B134140}"/>
              </a:ext>
            </a:extLst>
          </p:cNvPr>
          <p:cNvSpPr>
            <a:spLocks/>
          </p:cNvSpPr>
          <p:nvPr/>
        </p:nvSpPr>
        <p:spPr bwMode="auto">
          <a:xfrm>
            <a:off x="8035925" y="3497402"/>
            <a:ext cx="63500" cy="236537"/>
          </a:xfrm>
          <a:custGeom>
            <a:avLst/>
            <a:gdLst>
              <a:gd name="T0" fmla="*/ 2147483647 w 50"/>
              <a:gd name="T1" fmla="*/ 0 h 200"/>
              <a:gd name="T2" fmla="*/ 2147483647 w 50"/>
              <a:gd name="T3" fmla="*/ 2147483647 h 200"/>
              <a:gd name="T4" fmla="*/ 2147483647 w 50"/>
              <a:gd name="T5" fmla="*/ 2147483647 h 200"/>
              <a:gd name="T6" fmla="*/ 2147483647 w 50"/>
              <a:gd name="T7" fmla="*/ 2147483647 h 200"/>
              <a:gd name="T8" fmla="*/ 2147483647 w 50"/>
              <a:gd name="T9" fmla="*/ 2147483647 h 200"/>
              <a:gd name="T10" fmla="*/ 2147483647 w 50"/>
              <a:gd name="T11" fmla="*/ 2147483647 h 200"/>
              <a:gd name="T12" fmla="*/ 0 w 50"/>
              <a:gd name="T13" fmla="*/ 2147483647 h 200"/>
              <a:gd name="T14" fmla="*/ 2147483647 w 50"/>
              <a:gd name="T15" fmla="*/ 2147483647 h 200"/>
              <a:gd name="T16" fmla="*/ 2147483647 w 50"/>
              <a:gd name="T17" fmla="*/ 0 h 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"/>
              <a:gd name="T28" fmla="*/ 0 h 200"/>
              <a:gd name="T29" fmla="*/ 50 w 50"/>
              <a:gd name="T30" fmla="*/ 200 h 2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" h="200">
                <a:moveTo>
                  <a:pt x="50" y="0"/>
                </a:moveTo>
                <a:lnTo>
                  <a:pt x="50" y="151"/>
                </a:lnTo>
                <a:lnTo>
                  <a:pt x="18" y="171"/>
                </a:lnTo>
                <a:lnTo>
                  <a:pt x="6" y="200"/>
                </a:lnTo>
                <a:lnTo>
                  <a:pt x="6" y="123"/>
                </a:lnTo>
                <a:lnTo>
                  <a:pt x="14" y="63"/>
                </a:lnTo>
                <a:lnTo>
                  <a:pt x="0" y="58"/>
                </a:lnTo>
                <a:lnTo>
                  <a:pt x="16" y="22"/>
                </a:lnTo>
                <a:lnTo>
                  <a:pt x="5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6">
            <a:extLst>
              <a:ext uri="{FF2B5EF4-FFF2-40B4-BE49-F238E27FC236}">
                <a16:creationId xmlns:a16="http://schemas.microsoft.com/office/drawing/2014/main" id="{7E398585-9D40-ECA3-7B46-B50D4E59C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4170501"/>
            <a:ext cx="58738" cy="169862"/>
          </a:xfrm>
          <a:prstGeom prst="rect">
            <a:avLst/>
          </a:prstGeom>
          <a:solidFill>
            <a:srgbClr val="9D9D9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Freeform 57">
            <a:extLst>
              <a:ext uri="{FF2B5EF4-FFF2-40B4-BE49-F238E27FC236}">
                <a16:creationId xmlns:a16="http://schemas.microsoft.com/office/drawing/2014/main" id="{91567DF4-8ED5-70C1-CD32-76FA53198FEC}"/>
              </a:ext>
            </a:extLst>
          </p:cNvPr>
          <p:cNvSpPr>
            <a:spLocks/>
          </p:cNvSpPr>
          <p:nvPr/>
        </p:nvSpPr>
        <p:spPr bwMode="auto">
          <a:xfrm>
            <a:off x="4502150" y="4311788"/>
            <a:ext cx="230188" cy="184150"/>
          </a:xfrm>
          <a:custGeom>
            <a:avLst/>
            <a:gdLst>
              <a:gd name="T0" fmla="*/ 0 w 186"/>
              <a:gd name="T1" fmla="*/ 2147483647 h 157"/>
              <a:gd name="T2" fmla="*/ 0 w 186"/>
              <a:gd name="T3" fmla="*/ 2147483647 h 157"/>
              <a:gd name="T4" fmla="*/ 2147483647 w 186"/>
              <a:gd name="T5" fmla="*/ 2147483647 h 157"/>
              <a:gd name="T6" fmla="*/ 2147483647 w 186"/>
              <a:gd name="T7" fmla="*/ 0 h 157"/>
              <a:gd name="T8" fmla="*/ 0 w 186"/>
              <a:gd name="T9" fmla="*/ 2147483647 h 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"/>
              <a:gd name="T16" fmla="*/ 0 h 157"/>
              <a:gd name="T17" fmla="*/ 186 w 186"/>
              <a:gd name="T18" fmla="*/ 157 h 1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" h="157">
                <a:moveTo>
                  <a:pt x="0" y="2"/>
                </a:moveTo>
                <a:lnTo>
                  <a:pt x="0" y="157"/>
                </a:lnTo>
                <a:lnTo>
                  <a:pt x="186" y="157"/>
                </a:lnTo>
                <a:lnTo>
                  <a:pt x="186" y="0"/>
                </a:lnTo>
                <a:lnTo>
                  <a:pt x="0" y="2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8">
            <a:extLst>
              <a:ext uri="{FF2B5EF4-FFF2-40B4-BE49-F238E27FC236}">
                <a16:creationId xmlns:a16="http://schemas.microsoft.com/office/drawing/2014/main" id="{7462DED0-909D-8A27-010D-2958C07F8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4484826"/>
            <a:ext cx="214312" cy="165100"/>
          </a:xfrm>
          <a:prstGeom prst="rect">
            <a:avLst/>
          </a:prstGeom>
          <a:solidFill>
            <a:srgbClr val="9D9D9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" name="Freeform 59">
            <a:extLst>
              <a:ext uri="{FF2B5EF4-FFF2-40B4-BE49-F238E27FC236}">
                <a16:creationId xmlns:a16="http://schemas.microsoft.com/office/drawing/2014/main" id="{CD73D974-85B9-D34F-7F53-D76A2A582B96}"/>
              </a:ext>
            </a:extLst>
          </p:cNvPr>
          <p:cNvSpPr>
            <a:spLocks/>
          </p:cNvSpPr>
          <p:nvPr/>
        </p:nvSpPr>
        <p:spPr bwMode="auto">
          <a:xfrm>
            <a:off x="5233988" y="4397513"/>
            <a:ext cx="93662" cy="179388"/>
          </a:xfrm>
          <a:custGeom>
            <a:avLst/>
            <a:gdLst>
              <a:gd name="T0" fmla="*/ 0 w 75"/>
              <a:gd name="T1" fmla="*/ 2147483647 h 151"/>
              <a:gd name="T2" fmla="*/ 0 w 75"/>
              <a:gd name="T3" fmla="*/ 2147483647 h 151"/>
              <a:gd name="T4" fmla="*/ 2147483647 w 75"/>
              <a:gd name="T5" fmla="*/ 2147483647 h 151"/>
              <a:gd name="T6" fmla="*/ 2147483647 w 75"/>
              <a:gd name="T7" fmla="*/ 0 h 151"/>
              <a:gd name="T8" fmla="*/ 0 w 75"/>
              <a:gd name="T9" fmla="*/ 2147483647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151"/>
              <a:gd name="T17" fmla="*/ 75 w 75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151">
                <a:moveTo>
                  <a:pt x="0" y="2"/>
                </a:moveTo>
                <a:lnTo>
                  <a:pt x="0" y="151"/>
                </a:lnTo>
                <a:lnTo>
                  <a:pt x="75" y="151"/>
                </a:lnTo>
                <a:lnTo>
                  <a:pt x="75" y="0"/>
                </a:lnTo>
                <a:lnTo>
                  <a:pt x="0" y="2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60">
            <a:extLst>
              <a:ext uri="{FF2B5EF4-FFF2-40B4-BE49-F238E27FC236}">
                <a16:creationId xmlns:a16="http://schemas.microsoft.com/office/drawing/2014/main" id="{3518AAF7-43C5-6AD2-324C-3344BDFA49D4}"/>
              </a:ext>
            </a:extLst>
          </p:cNvPr>
          <p:cNvSpPr>
            <a:spLocks/>
          </p:cNvSpPr>
          <p:nvPr/>
        </p:nvSpPr>
        <p:spPr bwMode="auto">
          <a:xfrm>
            <a:off x="5648326" y="4645164"/>
            <a:ext cx="53975" cy="231775"/>
          </a:xfrm>
          <a:custGeom>
            <a:avLst/>
            <a:gdLst>
              <a:gd name="T0" fmla="*/ 2147483647 w 45"/>
              <a:gd name="T1" fmla="*/ 0 h 200"/>
              <a:gd name="T2" fmla="*/ 0 w 45"/>
              <a:gd name="T3" fmla="*/ 2147483647 h 200"/>
              <a:gd name="T4" fmla="*/ 0 w 45"/>
              <a:gd name="T5" fmla="*/ 2147483647 h 200"/>
              <a:gd name="T6" fmla="*/ 2147483647 w 45"/>
              <a:gd name="T7" fmla="*/ 2147483647 h 200"/>
              <a:gd name="T8" fmla="*/ 2147483647 w 45"/>
              <a:gd name="T9" fmla="*/ 0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00"/>
              <a:gd name="T17" fmla="*/ 45 w 45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00">
                <a:moveTo>
                  <a:pt x="45" y="0"/>
                </a:moveTo>
                <a:lnTo>
                  <a:pt x="0" y="51"/>
                </a:lnTo>
                <a:lnTo>
                  <a:pt x="0" y="200"/>
                </a:lnTo>
                <a:lnTo>
                  <a:pt x="45" y="151"/>
                </a:lnTo>
                <a:lnTo>
                  <a:pt x="45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61">
            <a:extLst>
              <a:ext uri="{FF2B5EF4-FFF2-40B4-BE49-F238E27FC236}">
                <a16:creationId xmlns:a16="http://schemas.microsoft.com/office/drawing/2014/main" id="{65B2FA36-E587-3164-0A50-294E5D662827}"/>
              </a:ext>
            </a:extLst>
          </p:cNvPr>
          <p:cNvSpPr>
            <a:spLocks/>
          </p:cNvSpPr>
          <p:nvPr/>
        </p:nvSpPr>
        <p:spPr bwMode="auto">
          <a:xfrm>
            <a:off x="3887789" y="2783027"/>
            <a:ext cx="46037" cy="300037"/>
          </a:xfrm>
          <a:custGeom>
            <a:avLst/>
            <a:gdLst>
              <a:gd name="T0" fmla="*/ 0 w 36"/>
              <a:gd name="T1" fmla="*/ 0 h 256"/>
              <a:gd name="T2" fmla="*/ 2147483647 w 36"/>
              <a:gd name="T3" fmla="*/ 2147483647 h 256"/>
              <a:gd name="T4" fmla="*/ 2147483647 w 36"/>
              <a:gd name="T5" fmla="*/ 2147483647 h 256"/>
              <a:gd name="T6" fmla="*/ 0 w 36"/>
              <a:gd name="T7" fmla="*/ 2147483647 h 256"/>
              <a:gd name="T8" fmla="*/ 0 w 3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56"/>
              <a:gd name="T17" fmla="*/ 36 w 3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56">
                <a:moveTo>
                  <a:pt x="0" y="0"/>
                </a:moveTo>
                <a:lnTo>
                  <a:pt x="36" y="157"/>
                </a:lnTo>
                <a:lnTo>
                  <a:pt x="24" y="256"/>
                </a:lnTo>
                <a:lnTo>
                  <a:pt x="0" y="155"/>
                </a:lnTo>
                <a:lnTo>
                  <a:pt x="0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 63">
            <a:extLst>
              <a:ext uri="{FF2B5EF4-FFF2-40B4-BE49-F238E27FC236}">
                <a16:creationId xmlns:a16="http://schemas.microsoft.com/office/drawing/2014/main" id="{4007123B-EBAC-6CF0-DEB1-674AFEF16599}"/>
              </a:ext>
            </a:extLst>
          </p:cNvPr>
          <p:cNvSpPr>
            <a:spLocks/>
          </p:cNvSpPr>
          <p:nvPr/>
        </p:nvSpPr>
        <p:spPr bwMode="auto">
          <a:xfrm>
            <a:off x="6980238" y="2978289"/>
            <a:ext cx="258762" cy="207963"/>
          </a:xfrm>
          <a:custGeom>
            <a:avLst/>
            <a:gdLst>
              <a:gd name="T0" fmla="*/ 0 w 209"/>
              <a:gd name="T1" fmla="*/ 2147483647 h 179"/>
              <a:gd name="T2" fmla="*/ 2147483647 w 209"/>
              <a:gd name="T3" fmla="*/ 0 h 179"/>
              <a:gd name="T4" fmla="*/ 2147483647 w 209"/>
              <a:gd name="T5" fmla="*/ 2147483647 h 179"/>
              <a:gd name="T6" fmla="*/ 0 w 209"/>
              <a:gd name="T7" fmla="*/ 2147483647 h 179"/>
              <a:gd name="T8" fmla="*/ 0 w 209"/>
              <a:gd name="T9" fmla="*/ 2147483647 h 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"/>
              <a:gd name="T16" fmla="*/ 0 h 179"/>
              <a:gd name="T17" fmla="*/ 209 w 209"/>
              <a:gd name="T18" fmla="*/ 179 h 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" h="179">
                <a:moveTo>
                  <a:pt x="0" y="26"/>
                </a:moveTo>
                <a:lnTo>
                  <a:pt x="209" y="0"/>
                </a:lnTo>
                <a:lnTo>
                  <a:pt x="209" y="149"/>
                </a:lnTo>
                <a:lnTo>
                  <a:pt x="0" y="179"/>
                </a:lnTo>
                <a:lnTo>
                  <a:pt x="0" y="26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64">
            <a:extLst>
              <a:ext uri="{FF2B5EF4-FFF2-40B4-BE49-F238E27FC236}">
                <a16:creationId xmlns:a16="http://schemas.microsoft.com/office/drawing/2014/main" id="{5EDBCDBA-00C2-EA78-1816-0C290416FEA5}"/>
              </a:ext>
            </a:extLst>
          </p:cNvPr>
          <p:cNvSpPr>
            <a:spLocks/>
          </p:cNvSpPr>
          <p:nvPr/>
        </p:nvSpPr>
        <p:spPr bwMode="auto">
          <a:xfrm>
            <a:off x="6530975" y="2748101"/>
            <a:ext cx="146050" cy="188912"/>
          </a:xfrm>
          <a:custGeom>
            <a:avLst/>
            <a:gdLst>
              <a:gd name="T0" fmla="*/ 2147483647 w 119"/>
              <a:gd name="T1" fmla="*/ 0 h 159"/>
              <a:gd name="T2" fmla="*/ 2147483647 w 119"/>
              <a:gd name="T3" fmla="*/ 2147483647 h 159"/>
              <a:gd name="T4" fmla="*/ 0 w 119"/>
              <a:gd name="T5" fmla="*/ 2147483647 h 159"/>
              <a:gd name="T6" fmla="*/ 2147483647 w 119"/>
              <a:gd name="T7" fmla="*/ 2147483647 h 159"/>
              <a:gd name="T8" fmla="*/ 2147483647 w 119"/>
              <a:gd name="T9" fmla="*/ 2147483647 h 159"/>
              <a:gd name="T10" fmla="*/ 2147483647 w 119"/>
              <a:gd name="T11" fmla="*/ 0 h 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"/>
              <a:gd name="T19" fmla="*/ 0 h 159"/>
              <a:gd name="T20" fmla="*/ 119 w 119"/>
              <a:gd name="T21" fmla="*/ 159 h 1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" h="159">
                <a:moveTo>
                  <a:pt x="119" y="0"/>
                </a:moveTo>
                <a:lnTo>
                  <a:pt x="14" y="97"/>
                </a:lnTo>
                <a:lnTo>
                  <a:pt x="0" y="153"/>
                </a:lnTo>
                <a:lnTo>
                  <a:pt x="95" y="121"/>
                </a:lnTo>
                <a:lnTo>
                  <a:pt x="119" y="159"/>
                </a:lnTo>
                <a:lnTo>
                  <a:pt x="119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65">
            <a:extLst>
              <a:ext uri="{FF2B5EF4-FFF2-40B4-BE49-F238E27FC236}">
                <a16:creationId xmlns:a16="http://schemas.microsoft.com/office/drawing/2014/main" id="{242BEFF4-D6D8-D0B0-3242-B7BF87BDC8C8}"/>
              </a:ext>
            </a:extLst>
          </p:cNvPr>
          <p:cNvSpPr>
            <a:spLocks/>
          </p:cNvSpPr>
          <p:nvPr/>
        </p:nvSpPr>
        <p:spPr bwMode="auto">
          <a:xfrm>
            <a:off x="6842125" y="2856052"/>
            <a:ext cx="82550" cy="92075"/>
          </a:xfrm>
          <a:custGeom>
            <a:avLst/>
            <a:gdLst>
              <a:gd name="T0" fmla="*/ 2147483647 w 66"/>
              <a:gd name="T1" fmla="*/ 0 h 79"/>
              <a:gd name="T2" fmla="*/ 0 w 66"/>
              <a:gd name="T3" fmla="*/ 2147483647 h 79"/>
              <a:gd name="T4" fmla="*/ 2147483647 w 66"/>
              <a:gd name="T5" fmla="*/ 2147483647 h 79"/>
              <a:gd name="T6" fmla="*/ 2147483647 w 66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79"/>
              <a:gd name="T14" fmla="*/ 66 w 66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79">
                <a:moveTo>
                  <a:pt x="66" y="0"/>
                </a:moveTo>
                <a:lnTo>
                  <a:pt x="0" y="54"/>
                </a:lnTo>
                <a:lnTo>
                  <a:pt x="66" y="79"/>
                </a:lnTo>
                <a:lnTo>
                  <a:pt x="66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66">
            <a:extLst>
              <a:ext uri="{FF2B5EF4-FFF2-40B4-BE49-F238E27FC236}">
                <a16:creationId xmlns:a16="http://schemas.microsoft.com/office/drawing/2014/main" id="{B249779C-68EF-A73C-5AA7-71227E343EF0}"/>
              </a:ext>
            </a:extLst>
          </p:cNvPr>
          <p:cNvSpPr>
            <a:spLocks/>
          </p:cNvSpPr>
          <p:nvPr/>
        </p:nvSpPr>
        <p:spPr bwMode="auto">
          <a:xfrm>
            <a:off x="6929438" y="3111638"/>
            <a:ext cx="55562" cy="254000"/>
          </a:xfrm>
          <a:custGeom>
            <a:avLst/>
            <a:gdLst>
              <a:gd name="T0" fmla="*/ 2147483647 w 46"/>
              <a:gd name="T1" fmla="*/ 0 h 219"/>
              <a:gd name="T2" fmla="*/ 0 w 46"/>
              <a:gd name="T3" fmla="*/ 2147483647 h 219"/>
              <a:gd name="T4" fmla="*/ 0 w 46"/>
              <a:gd name="T5" fmla="*/ 2147483647 h 219"/>
              <a:gd name="T6" fmla="*/ 2147483647 w 46"/>
              <a:gd name="T7" fmla="*/ 2147483647 h 219"/>
              <a:gd name="T8" fmla="*/ 2147483647 w 46"/>
              <a:gd name="T9" fmla="*/ 0 h 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219"/>
              <a:gd name="T17" fmla="*/ 46 w 46"/>
              <a:gd name="T18" fmla="*/ 219 h 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219">
                <a:moveTo>
                  <a:pt x="46" y="0"/>
                </a:moveTo>
                <a:lnTo>
                  <a:pt x="0" y="60"/>
                </a:lnTo>
                <a:lnTo>
                  <a:pt x="0" y="219"/>
                </a:lnTo>
                <a:lnTo>
                  <a:pt x="46" y="154"/>
                </a:lnTo>
                <a:lnTo>
                  <a:pt x="46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67">
            <a:extLst>
              <a:ext uri="{FF2B5EF4-FFF2-40B4-BE49-F238E27FC236}">
                <a16:creationId xmlns:a16="http://schemas.microsoft.com/office/drawing/2014/main" id="{51BEA150-D727-5E9F-F380-CA44C3CB1295}"/>
              </a:ext>
            </a:extLst>
          </p:cNvPr>
          <p:cNvSpPr>
            <a:spLocks/>
          </p:cNvSpPr>
          <p:nvPr/>
        </p:nvSpPr>
        <p:spPr bwMode="auto">
          <a:xfrm>
            <a:off x="7240589" y="3151326"/>
            <a:ext cx="73025" cy="93662"/>
          </a:xfrm>
          <a:custGeom>
            <a:avLst/>
            <a:gdLst>
              <a:gd name="T0" fmla="*/ 2147483647 w 57"/>
              <a:gd name="T1" fmla="*/ 0 h 82"/>
              <a:gd name="T2" fmla="*/ 0 w 57"/>
              <a:gd name="T3" fmla="*/ 2147483647 h 82"/>
              <a:gd name="T4" fmla="*/ 2147483647 w 57"/>
              <a:gd name="T5" fmla="*/ 2147483647 h 82"/>
              <a:gd name="T6" fmla="*/ 2147483647 w 57"/>
              <a:gd name="T7" fmla="*/ 2147483647 h 82"/>
              <a:gd name="T8" fmla="*/ 2147483647 w 57"/>
              <a:gd name="T9" fmla="*/ 0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82"/>
              <a:gd name="T17" fmla="*/ 57 w 57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82">
                <a:moveTo>
                  <a:pt x="57" y="0"/>
                </a:moveTo>
                <a:lnTo>
                  <a:pt x="0" y="58"/>
                </a:lnTo>
                <a:lnTo>
                  <a:pt x="16" y="82"/>
                </a:lnTo>
                <a:lnTo>
                  <a:pt x="57" y="58"/>
                </a:lnTo>
                <a:lnTo>
                  <a:pt x="57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68">
            <a:extLst>
              <a:ext uri="{FF2B5EF4-FFF2-40B4-BE49-F238E27FC236}">
                <a16:creationId xmlns:a16="http://schemas.microsoft.com/office/drawing/2014/main" id="{35998066-2B57-19D9-E165-83C089864787}"/>
              </a:ext>
            </a:extLst>
          </p:cNvPr>
          <p:cNvSpPr>
            <a:spLocks/>
          </p:cNvSpPr>
          <p:nvPr/>
        </p:nvSpPr>
        <p:spPr bwMode="auto">
          <a:xfrm>
            <a:off x="7286626" y="3325952"/>
            <a:ext cx="74613" cy="136525"/>
          </a:xfrm>
          <a:custGeom>
            <a:avLst/>
            <a:gdLst>
              <a:gd name="T0" fmla="*/ 2147483647 w 59"/>
              <a:gd name="T1" fmla="*/ 0 h 116"/>
              <a:gd name="T2" fmla="*/ 0 w 59"/>
              <a:gd name="T3" fmla="*/ 2147483647 h 116"/>
              <a:gd name="T4" fmla="*/ 0 w 59"/>
              <a:gd name="T5" fmla="*/ 2147483647 h 116"/>
              <a:gd name="T6" fmla="*/ 2147483647 w 59"/>
              <a:gd name="T7" fmla="*/ 2147483647 h 116"/>
              <a:gd name="T8" fmla="*/ 2147483647 w 59"/>
              <a:gd name="T9" fmla="*/ 2147483647 h 116"/>
              <a:gd name="T10" fmla="*/ 2147483647 w 59"/>
              <a:gd name="T11" fmla="*/ 0 h 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"/>
              <a:gd name="T19" fmla="*/ 0 h 116"/>
              <a:gd name="T20" fmla="*/ 59 w 59"/>
              <a:gd name="T21" fmla="*/ 116 h 1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" h="116">
                <a:moveTo>
                  <a:pt x="59" y="0"/>
                </a:moveTo>
                <a:lnTo>
                  <a:pt x="0" y="77"/>
                </a:lnTo>
                <a:lnTo>
                  <a:pt x="0" y="92"/>
                </a:lnTo>
                <a:lnTo>
                  <a:pt x="44" y="116"/>
                </a:lnTo>
                <a:lnTo>
                  <a:pt x="59" y="116"/>
                </a:lnTo>
                <a:lnTo>
                  <a:pt x="59" y="0"/>
                </a:lnTo>
                <a:close/>
              </a:path>
            </a:pathLst>
          </a:custGeom>
          <a:solidFill>
            <a:srgbClr val="9D9D9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 69">
            <a:extLst>
              <a:ext uri="{FF2B5EF4-FFF2-40B4-BE49-F238E27FC236}">
                <a16:creationId xmlns:a16="http://schemas.microsoft.com/office/drawing/2014/main" id="{FA41C443-3C78-ED59-ECF0-29032C956DF0}"/>
              </a:ext>
            </a:extLst>
          </p:cNvPr>
          <p:cNvSpPr>
            <a:spLocks/>
          </p:cNvSpPr>
          <p:nvPr/>
        </p:nvSpPr>
        <p:spPr bwMode="auto">
          <a:xfrm>
            <a:off x="7589838" y="3092589"/>
            <a:ext cx="520700" cy="434975"/>
          </a:xfrm>
          <a:custGeom>
            <a:avLst/>
            <a:gdLst>
              <a:gd name="T0" fmla="*/ 0 w 417"/>
              <a:gd name="T1" fmla="*/ 2147483647 h 370"/>
              <a:gd name="T2" fmla="*/ 0 w 417"/>
              <a:gd name="T3" fmla="*/ 2147483647 h 370"/>
              <a:gd name="T4" fmla="*/ 2147483647 w 417"/>
              <a:gd name="T5" fmla="*/ 2147483647 h 370"/>
              <a:gd name="T6" fmla="*/ 2147483647 w 417"/>
              <a:gd name="T7" fmla="*/ 2147483647 h 370"/>
              <a:gd name="T8" fmla="*/ 2147483647 w 417"/>
              <a:gd name="T9" fmla="*/ 2147483647 h 370"/>
              <a:gd name="T10" fmla="*/ 2147483647 w 417"/>
              <a:gd name="T11" fmla="*/ 2147483647 h 370"/>
              <a:gd name="T12" fmla="*/ 2147483647 w 417"/>
              <a:gd name="T13" fmla="*/ 2147483647 h 370"/>
              <a:gd name="T14" fmla="*/ 2147483647 w 417"/>
              <a:gd name="T15" fmla="*/ 2147483647 h 370"/>
              <a:gd name="T16" fmla="*/ 2147483647 w 417"/>
              <a:gd name="T17" fmla="*/ 2147483647 h 370"/>
              <a:gd name="T18" fmla="*/ 2147483647 w 417"/>
              <a:gd name="T19" fmla="*/ 2147483647 h 370"/>
              <a:gd name="T20" fmla="*/ 2147483647 w 417"/>
              <a:gd name="T21" fmla="*/ 2147483647 h 370"/>
              <a:gd name="T22" fmla="*/ 2147483647 w 417"/>
              <a:gd name="T23" fmla="*/ 0 h 370"/>
              <a:gd name="T24" fmla="*/ 2147483647 w 417"/>
              <a:gd name="T25" fmla="*/ 0 h 370"/>
              <a:gd name="T26" fmla="*/ 2147483647 w 417"/>
              <a:gd name="T27" fmla="*/ 2147483647 h 370"/>
              <a:gd name="T28" fmla="*/ 2147483647 w 417"/>
              <a:gd name="T29" fmla="*/ 2147483647 h 370"/>
              <a:gd name="T30" fmla="*/ 2147483647 w 417"/>
              <a:gd name="T31" fmla="*/ 2147483647 h 370"/>
              <a:gd name="T32" fmla="*/ 2147483647 w 417"/>
              <a:gd name="T33" fmla="*/ 2147483647 h 370"/>
              <a:gd name="T34" fmla="*/ 2147483647 w 417"/>
              <a:gd name="T35" fmla="*/ 2147483647 h 370"/>
              <a:gd name="T36" fmla="*/ 2147483647 w 417"/>
              <a:gd name="T37" fmla="*/ 2147483647 h 370"/>
              <a:gd name="T38" fmla="*/ 0 w 417"/>
              <a:gd name="T39" fmla="*/ 2147483647 h 3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7"/>
              <a:gd name="T61" fmla="*/ 0 h 370"/>
              <a:gd name="T62" fmla="*/ 417 w 417"/>
              <a:gd name="T63" fmla="*/ 370 h 3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7" h="370">
                <a:moveTo>
                  <a:pt x="0" y="234"/>
                </a:moveTo>
                <a:lnTo>
                  <a:pt x="0" y="273"/>
                </a:lnTo>
                <a:lnTo>
                  <a:pt x="274" y="273"/>
                </a:lnTo>
                <a:lnTo>
                  <a:pt x="321" y="343"/>
                </a:lnTo>
                <a:lnTo>
                  <a:pt x="371" y="351"/>
                </a:lnTo>
                <a:lnTo>
                  <a:pt x="371" y="370"/>
                </a:lnTo>
                <a:lnTo>
                  <a:pt x="407" y="342"/>
                </a:lnTo>
                <a:lnTo>
                  <a:pt x="415" y="261"/>
                </a:lnTo>
                <a:lnTo>
                  <a:pt x="417" y="218"/>
                </a:lnTo>
                <a:lnTo>
                  <a:pt x="417" y="133"/>
                </a:lnTo>
                <a:lnTo>
                  <a:pt x="401" y="119"/>
                </a:lnTo>
                <a:lnTo>
                  <a:pt x="409" y="0"/>
                </a:lnTo>
                <a:lnTo>
                  <a:pt x="320" y="0"/>
                </a:lnTo>
                <a:lnTo>
                  <a:pt x="224" y="95"/>
                </a:lnTo>
                <a:lnTo>
                  <a:pt x="240" y="127"/>
                </a:lnTo>
                <a:lnTo>
                  <a:pt x="181" y="170"/>
                </a:lnTo>
                <a:lnTo>
                  <a:pt x="107" y="160"/>
                </a:lnTo>
                <a:lnTo>
                  <a:pt x="42" y="160"/>
                </a:lnTo>
                <a:lnTo>
                  <a:pt x="28" y="204"/>
                </a:lnTo>
                <a:lnTo>
                  <a:pt x="0" y="234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70">
            <a:extLst>
              <a:ext uri="{FF2B5EF4-FFF2-40B4-BE49-F238E27FC236}">
                <a16:creationId xmlns:a16="http://schemas.microsoft.com/office/drawing/2014/main" id="{1951600C-0394-B05D-CC0F-FC28A627AB37}"/>
              </a:ext>
            </a:extLst>
          </p:cNvPr>
          <p:cNvSpPr>
            <a:spLocks/>
          </p:cNvSpPr>
          <p:nvPr/>
        </p:nvSpPr>
        <p:spPr bwMode="auto">
          <a:xfrm>
            <a:off x="8086726" y="3097351"/>
            <a:ext cx="195263" cy="220662"/>
          </a:xfrm>
          <a:custGeom>
            <a:avLst/>
            <a:gdLst>
              <a:gd name="T0" fmla="*/ 2147483647 w 155"/>
              <a:gd name="T1" fmla="*/ 0 h 189"/>
              <a:gd name="T2" fmla="*/ 2147483647 w 155"/>
              <a:gd name="T3" fmla="*/ 0 h 189"/>
              <a:gd name="T4" fmla="*/ 2147483647 w 155"/>
              <a:gd name="T5" fmla="*/ 2147483647 h 189"/>
              <a:gd name="T6" fmla="*/ 2147483647 w 155"/>
              <a:gd name="T7" fmla="*/ 2147483647 h 189"/>
              <a:gd name="T8" fmla="*/ 2147483647 w 155"/>
              <a:gd name="T9" fmla="*/ 2147483647 h 189"/>
              <a:gd name="T10" fmla="*/ 2147483647 w 155"/>
              <a:gd name="T11" fmla="*/ 2147483647 h 189"/>
              <a:gd name="T12" fmla="*/ 2147483647 w 155"/>
              <a:gd name="T13" fmla="*/ 2147483647 h 189"/>
              <a:gd name="T14" fmla="*/ 0 w 155"/>
              <a:gd name="T15" fmla="*/ 2147483647 h 189"/>
              <a:gd name="T16" fmla="*/ 2147483647 w 155"/>
              <a:gd name="T17" fmla="*/ 0 h 1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5"/>
              <a:gd name="T28" fmla="*/ 0 h 189"/>
              <a:gd name="T29" fmla="*/ 155 w 155"/>
              <a:gd name="T30" fmla="*/ 189 h 1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5" h="189">
                <a:moveTo>
                  <a:pt x="10" y="0"/>
                </a:moveTo>
                <a:lnTo>
                  <a:pt x="155" y="0"/>
                </a:lnTo>
                <a:lnTo>
                  <a:pt x="149" y="46"/>
                </a:lnTo>
                <a:lnTo>
                  <a:pt x="123" y="56"/>
                </a:lnTo>
                <a:lnTo>
                  <a:pt x="83" y="189"/>
                </a:lnTo>
                <a:lnTo>
                  <a:pt x="18" y="189"/>
                </a:lnTo>
                <a:lnTo>
                  <a:pt x="18" y="130"/>
                </a:lnTo>
                <a:lnTo>
                  <a:pt x="0" y="116"/>
                </a:lnTo>
                <a:lnTo>
                  <a:pt x="10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71">
            <a:extLst>
              <a:ext uri="{FF2B5EF4-FFF2-40B4-BE49-F238E27FC236}">
                <a16:creationId xmlns:a16="http://schemas.microsoft.com/office/drawing/2014/main" id="{816EA944-2A47-F414-6B6E-FACD7C32DDBA}"/>
              </a:ext>
            </a:extLst>
          </p:cNvPr>
          <p:cNvSpPr>
            <a:spLocks/>
          </p:cNvSpPr>
          <p:nvPr/>
        </p:nvSpPr>
        <p:spPr bwMode="auto">
          <a:xfrm>
            <a:off x="8189913" y="3017977"/>
            <a:ext cx="144462" cy="300037"/>
          </a:xfrm>
          <a:custGeom>
            <a:avLst/>
            <a:gdLst>
              <a:gd name="T0" fmla="*/ 2147483647 w 116"/>
              <a:gd name="T1" fmla="*/ 2147483647 h 256"/>
              <a:gd name="T2" fmla="*/ 2147483647 w 116"/>
              <a:gd name="T3" fmla="*/ 0 h 256"/>
              <a:gd name="T4" fmla="*/ 2147483647 w 116"/>
              <a:gd name="T5" fmla="*/ 2147483647 h 256"/>
              <a:gd name="T6" fmla="*/ 2147483647 w 116"/>
              <a:gd name="T7" fmla="*/ 2147483647 h 256"/>
              <a:gd name="T8" fmla="*/ 0 w 116"/>
              <a:gd name="T9" fmla="*/ 2147483647 h 256"/>
              <a:gd name="T10" fmla="*/ 2147483647 w 116"/>
              <a:gd name="T11" fmla="*/ 2147483647 h 256"/>
              <a:gd name="T12" fmla="*/ 2147483647 w 116"/>
              <a:gd name="T13" fmla="*/ 2147483647 h 256"/>
              <a:gd name="T14" fmla="*/ 2147483647 w 116"/>
              <a:gd name="T15" fmla="*/ 2147483647 h 2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"/>
              <a:gd name="T25" fmla="*/ 0 h 256"/>
              <a:gd name="T26" fmla="*/ 116 w 116"/>
              <a:gd name="T27" fmla="*/ 256 h 2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" h="256">
                <a:moveTo>
                  <a:pt x="72" y="67"/>
                </a:moveTo>
                <a:lnTo>
                  <a:pt x="116" y="0"/>
                </a:lnTo>
                <a:lnTo>
                  <a:pt x="116" y="234"/>
                </a:lnTo>
                <a:lnTo>
                  <a:pt x="74" y="256"/>
                </a:lnTo>
                <a:lnTo>
                  <a:pt x="0" y="254"/>
                </a:lnTo>
                <a:lnTo>
                  <a:pt x="42" y="123"/>
                </a:lnTo>
                <a:lnTo>
                  <a:pt x="67" y="112"/>
                </a:lnTo>
                <a:lnTo>
                  <a:pt x="72" y="67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" name="Freeform 72">
            <a:extLst>
              <a:ext uri="{FF2B5EF4-FFF2-40B4-BE49-F238E27FC236}">
                <a16:creationId xmlns:a16="http://schemas.microsoft.com/office/drawing/2014/main" id="{23E0B8CB-2973-9D5E-4234-D635AAAA5A0F}"/>
              </a:ext>
            </a:extLst>
          </p:cNvPr>
          <p:cNvSpPr>
            <a:spLocks/>
          </p:cNvSpPr>
          <p:nvPr/>
        </p:nvSpPr>
        <p:spPr bwMode="auto">
          <a:xfrm>
            <a:off x="8334375" y="2856052"/>
            <a:ext cx="306388" cy="433387"/>
          </a:xfrm>
          <a:custGeom>
            <a:avLst/>
            <a:gdLst>
              <a:gd name="T0" fmla="*/ 0 w 246"/>
              <a:gd name="T1" fmla="*/ 2147483647 h 373"/>
              <a:gd name="T2" fmla="*/ 0 w 246"/>
              <a:gd name="T3" fmla="*/ 2147483647 h 373"/>
              <a:gd name="T4" fmla="*/ 2147483647 w 246"/>
              <a:gd name="T5" fmla="*/ 2147483647 h 373"/>
              <a:gd name="T6" fmla="*/ 2147483647 w 246"/>
              <a:gd name="T7" fmla="*/ 2147483647 h 373"/>
              <a:gd name="T8" fmla="*/ 2147483647 w 246"/>
              <a:gd name="T9" fmla="*/ 2147483647 h 373"/>
              <a:gd name="T10" fmla="*/ 2147483647 w 246"/>
              <a:gd name="T11" fmla="*/ 2147483647 h 373"/>
              <a:gd name="T12" fmla="*/ 2147483647 w 246"/>
              <a:gd name="T13" fmla="*/ 2147483647 h 373"/>
              <a:gd name="T14" fmla="*/ 2147483647 w 246"/>
              <a:gd name="T15" fmla="*/ 2147483647 h 373"/>
              <a:gd name="T16" fmla="*/ 2147483647 w 246"/>
              <a:gd name="T17" fmla="*/ 2147483647 h 373"/>
              <a:gd name="T18" fmla="*/ 2147483647 w 246"/>
              <a:gd name="T19" fmla="*/ 0 h 373"/>
              <a:gd name="T20" fmla="*/ 2147483647 w 246"/>
              <a:gd name="T21" fmla="*/ 2147483647 h 373"/>
              <a:gd name="T22" fmla="*/ 0 w 246"/>
              <a:gd name="T23" fmla="*/ 2147483647 h 3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6"/>
              <a:gd name="T37" fmla="*/ 0 h 373"/>
              <a:gd name="T38" fmla="*/ 246 w 246"/>
              <a:gd name="T39" fmla="*/ 373 h 3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6" h="373">
                <a:moveTo>
                  <a:pt x="0" y="145"/>
                </a:moveTo>
                <a:lnTo>
                  <a:pt x="0" y="373"/>
                </a:lnTo>
                <a:lnTo>
                  <a:pt x="59" y="340"/>
                </a:lnTo>
                <a:lnTo>
                  <a:pt x="63" y="310"/>
                </a:lnTo>
                <a:lnTo>
                  <a:pt x="246" y="177"/>
                </a:lnTo>
                <a:lnTo>
                  <a:pt x="236" y="127"/>
                </a:lnTo>
                <a:lnTo>
                  <a:pt x="204" y="113"/>
                </a:lnTo>
                <a:lnTo>
                  <a:pt x="182" y="6"/>
                </a:lnTo>
                <a:lnTo>
                  <a:pt x="133" y="20"/>
                </a:lnTo>
                <a:lnTo>
                  <a:pt x="107" y="0"/>
                </a:lnTo>
                <a:lnTo>
                  <a:pt x="59" y="38"/>
                </a:lnTo>
                <a:lnTo>
                  <a:pt x="0" y="145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 73">
            <a:extLst>
              <a:ext uri="{FF2B5EF4-FFF2-40B4-BE49-F238E27FC236}">
                <a16:creationId xmlns:a16="http://schemas.microsoft.com/office/drawing/2014/main" id="{04B7BD18-F9A0-1AAF-3AAF-F98650C24232}"/>
              </a:ext>
            </a:extLst>
          </p:cNvPr>
          <p:cNvSpPr>
            <a:spLocks/>
          </p:cNvSpPr>
          <p:nvPr/>
        </p:nvSpPr>
        <p:spPr bwMode="auto">
          <a:xfrm>
            <a:off x="8108950" y="3289438"/>
            <a:ext cx="293688" cy="171450"/>
          </a:xfrm>
          <a:custGeom>
            <a:avLst/>
            <a:gdLst>
              <a:gd name="T0" fmla="*/ 2147483647 w 236"/>
              <a:gd name="T1" fmla="*/ 2147483647 h 143"/>
              <a:gd name="T2" fmla="*/ 2147483647 w 236"/>
              <a:gd name="T3" fmla="*/ 2147483647 h 143"/>
              <a:gd name="T4" fmla="*/ 2147483647 w 236"/>
              <a:gd name="T5" fmla="*/ 0 h 143"/>
              <a:gd name="T6" fmla="*/ 2147483647 w 236"/>
              <a:gd name="T7" fmla="*/ 2147483647 h 143"/>
              <a:gd name="T8" fmla="*/ 2147483647 w 236"/>
              <a:gd name="T9" fmla="*/ 2147483647 h 143"/>
              <a:gd name="T10" fmla="*/ 2147483647 w 236"/>
              <a:gd name="T11" fmla="*/ 2147483647 h 143"/>
              <a:gd name="T12" fmla="*/ 2147483647 w 236"/>
              <a:gd name="T13" fmla="*/ 2147483647 h 143"/>
              <a:gd name="T14" fmla="*/ 2147483647 w 236"/>
              <a:gd name="T15" fmla="*/ 2147483647 h 143"/>
              <a:gd name="T16" fmla="*/ 2147483647 w 236"/>
              <a:gd name="T17" fmla="*/ 2147483647 h 143"/>
              <a:gd name="T18" fmla="*/ 0 w 236"/>
              <a:gd name="T19" fmla="*/ 2147483647 h 143"/>
              <a:gd name="T20" fmla="*/ 2147483647 w 236"/>
              <a:gd name="T21" fmla="*/ 2147483647 h 1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6"/>
              <a:gd name="T34" fmla="*/ 0 h 143"/>
              <a:gd name="T35" fmla="*/ 236 w 236"/>
              <a:gd name="T36" fmla="*/ 143 h 1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6" h="143">
                <a:moveTo>
                  <a:pt x="2" y="20"/>
                </a:moveTo>
                <a:lnTo>
                  <a:pt x="141" y="23"/>
                </a:lnTo>
                <a:lnTo>
                  <a:pt x="182" y="0"/>
                </a:lnTo>
                <a:lnTo>
                  <a:pt x="191" y="43"/>
                </a:lnTo>
                <a:lnTo>
                  <a:pt x="169" y="65"/>
                </a:lnTo>
                <a:lnTo>
                  <a:pt x="201" y="123"/>
                </a:lnTo>
                <a:lnTo>
                  <a:pt x="236" y="123"/>
                </a:lnTo>
                <a:lnTo>
                  <a:pt x="185" y="143"/>
                </a:lnTo>
                <a:lnTo>
                  <a:pt x="136" y="94"/>
                </a:lnTo>
                <a:lnTo>
                  <a:pt x="0" y="94"/>
                </a:lnTo>
                <a:lnTo>
                  <a:pt x="2" y="20"/>
                </a:lnTo>
                <a:close/>
              </a:path>
            </a:pathLst>
          </a:custGeom>
          <a:solidFill>
            <a:srgbClr val="95B3D7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" name="Freeform 74">
            <a:extLst>
              <a:ext uri="{FF2B5EF4-FFF2-40B4-BE49-F238E27FC236}">
                <a16:creationId xmlns:a16="http://schemas.microsoft.com/office/drawing/2014/main" id="{CDFC5574-1207-0EDB-2DEF-DD681BA7BBFF}"/>
              </a:ext>
            </a:extLst>
          </p:cNvPr>
          <p:cNvSpPr>
            <a:spLocks/>
          </p:cNvSpPr>
          <p:nvPr/>
        </p:nvSpPr>
        <p:spPr bwMode="auto">
          <a:xfrm>
            <a:off x="8237538" y="3403738"/>
            <a:ext cx="68262" cy="69850"/>
          </a:xfrm>
          <a:custGeom>
            <a:avLst/>
            <a:gdLst>
              <a:gd name="T0" fmla="*/ 2147483647 w 55"/>
              <a:gd name="T1" fmla="*/ 0 h 63"/>
              <a:gd name="T2" fmla="*/ 2147483647 w 55"/>
              <a:gd name="T3" fmla="*/ 0 h 63"/>
              <a:gd name="T4" fmla="*/ 2147483647 w 55"/>
              <a:gd name="T5" fmla="*/ 2147483647 h 63"/>
              <a:gd name="T6" fmla="*/ 2147483647 w 55"/>
              <a:gd name="T7" fmla="*/ 2147483647 h 63"/>
              <a:gd name="T8" fmla="*/ 0 w 55"/>
              <a:gd name="T9" fmla="*/ 2147483647 h 63"/>
              <a:gd name="T10" fmla="*/ 2147483647 w 55"/>
              <a:gd name="T11" fmla="*/ 0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"/>
              <a:gd name="T19" fmla="*/ 0 h 63"/>
              <a:gd name="T20" fmla="*/ 55 w 55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" h="63">
                <a:moveTo>
                  <a:pt x="1" y="0"/>
                </a:moveTo>
                <a:lnTo>
                  <a:pt x="29" y="0"/>
                </a:lnTo>
                <a:lnTo>
                  <a:pt x="55" y="22"/>
                </a:lnTo>
                <a:lnTo>
                  <a:pt x="30" y="59"/>
                </a:lnTo>
                <a:lnTo>
                  <a:pt x="0" y="63"/>
                </a:lnTo>
                <a:lnTo>
                  <a:pt x="1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75">
            <a:extLst>
              <a:ext uri="{FF2B5EF4-FFF2-40B4-BE49-F238E27FC236}">
                <a16:creationId xmlns:a16="http://schemas.microsoft.com/office/drawing/2014/main" id="{22D5CAAA-95F1-2556-C57B-FD060A345F1E}"/>
              </a:ext>
            </a:extLst>
          </p:cNvPr>
          <p:cNvSpPr>
            <a:spLocks/>
          </p:cNvSpPr>
          <p:nvPr/>
        </p:nvSpPr>
        <p:spPr bwMode="auto">
          <a:xfrm>
            <a:off x="8097839" y="3403738"/>
            <a:ext cx="141287" cy="88900"/>
          </a:xfrm>
          <a:custGeom>
            <a:avLst/>
            <a:gdLst>
              <a:gd name="T0" fmla="*/ 2147483647 w 115"/>
              <a:gd name="T1" fmla="*/ 0 h 78"/>
              <a:gd name="T2" fmla="*/ 2147483647 w 115"/>
              <a:gd name="T3" fmla="*/ 0 h 78"/>
              <a:gd name="T4" fmla="*/ 2147483647 w 115"/>
              <a:gd name="T5" fmla="*/ 2147483647 h 78"/>
              <a:gd name="T6" fmla="*/ 0 w 115"/>
              <a:gd name="T7" fmla="*/ 2147483647 h 78"/>
              <a:gd name="T8" fmla="*/ 2147483647 w 11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78"/>
              <a:gd name="T17" fmla="*/ 115 w 11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78">
                <a:moveTo>
                  <a:pt x="6" y="0"/>
                </a:moveTo>
                <a:lnTo>
                  <a:pt x="115" y="0"/>
                </a:lnTo>
                <a:lnTo>
                  <a:pt x="115" y="62"/>
                </a:lnTo>
                <a:lnTo>
                  <a:pt x="0" y="78"/>
                </a:lnTo>
                <a:lnTo>
                  <a:pt x="6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 76">
            <a:extLst>
              <a:ext uri="{FF2B5EF4-FFF2-40B4-BE49-F238E27FC236}">
                <a16:creationId xmlns:a16="http://schemas.microsoft.com/office/drawing/2014/main" id="{90D8217F-FF0B-F4EC-4E7D-B5BC8EAD2DA9}"/>
              </a:ext>
            </a:extLst>
          </p:cNvPr>
          <p:cNvSpPr>
            <a:spLocks/>
          </p:cNvSpPr>
          <p:nvPr/>
        </p:nvSpPr>
        <p:spPr bwMode="auto">
          <a:xfrm>
            <a:off x="7931151" y="3489464"/>
            <a:ext cx="123825" cy="220663"/>
          </a:xfrm>
          <a:custGeom>
            <a:avLst/>
            <a:gdLst>
              <a:gd name="T0" fmla="*/ 2147483647 w 100"/>
              <a:gd name="T1" fmla="*/ 0 h 191"/>
              <a:gd name="T2" fmla="*/ 2147483647 w 100"/>
              <a:gd name="T3" fmla="*/ 2147483647 h 191"/>
              <a:gd name="T4" fmla="*/ 2147483647 w 100"/>
              <a:gd name="T5" fmla="*/ 2147483647 h 191"/>
              <a:gd name="T6" fmla="*/ 2147483647 w 100"/>
              <a:gd name="T7" fmla="*/ 2147483647 h 191"/>
              <a:gd name="T8" fmla="*/ 0 w 100"/>
              <a:gd name="T9" fmla="*/ 2147483647 h 191"/>
              <a:gd name="T10" fmla="*/ 2147483647 w 100"/>
              <a:gd name="T11" fmla="*/ 2147483647 h 191"/>
              <a:gd name="T12" fmla="*/ 2147483647 w 100"/>
              <a:gd name="T13" fmla="*/ 2147483647 h 191"/>
              <a:gd name="T14" fmla="*/ 2147483647 w 100"/>
              <a:gd name="T15" fmla="*/ 2147483647 h 191"/>
              <a:gd name="T16" fmla="*/ 2147483647 w 100"/>
              <a:gd name="T17" fmla="*/ 2147483647 h 191"/>
              <a:gd name="T18" fmla="*/ 2147483647 w 100"/>
              <a:gd name="T19" fmla="*/ 2147483647 h 191"/>
              <a:gd name="T20" fmla="*/ 2147483647 w 100"/>
              <a:gd name="T21" fmla="*/ 2147483647 h 191"/>
              <a:gd name="T22" fmla="*/ 2147483647 w 100"/>
              <a:gd name="T23" fmla="*/ 0 h 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"/>
              <a:gd name="T37" fmla="*/ 0 h 191"/>
              <a:gd name="T38" fmla="*/ 100 w 100"/>
              <a:gd name="T39" fmla="*/ 191 h 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" h="191">
                <a:moveTo>
                  <a:pt x="47" y="0"/>
                </a:moveTo>
                <a:lnTo>
                  <a:pt x="22" y="22"/>
                </a:lnTo>
                <a:lnTo>
                  <a:pt x="43" y="77"/>
                </a:lnTo>
                <a:lnTo>
                  <a:pt x="22" y="103"/>
                </a:lnTo>
                <a:lnTo>
                  <a:pt x="0" y="132"/>
                </a:lnTo>
                <a:lnTo>
                  <a:pt x="43" y="191"/>
                </a:lnTo>
                <a:lnTo>
                  <a:pt x="87" y="132"/>
                </a:lnTo>
                <a:lnTo>
                  <a:pt x="100" y="65"/>
                </a:lnTo>
                <a:lnTo>
                  <a:pt x="84" y="62"/>
                </a:lnTo>
                <a:lnTo>
                  <a:pt x="99" y="28"/>
                </a:lnTo>
                <a:lnTo>
                  <a:pt x="98" y="9"/>
                </a:lnTo>
                <a:lnTo>
                  <a:pt x="47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77">
            <a:extLst>
              <a:ext uri="{FF2B5EF4-FFF2-40B4-BE49-F238E27FC236}">
                <a16:creationId xmlns:a16="http://schemas.microsoft.com/office/drawing/2014/main" id="{7082E3E5-5225-72D0-0A81-F2DE2DC375CA}"/>
              </a:ext>
            </a:extLst>
          </p:cNvPr>
          <p:cNvSpPr>
            <a:spLocks/>
          </p:cNvSpPr>
          <p:nvPr/>
        </p:nvSpPr>
        <p:spPr bwMode="auto">
          <a:xfrm>
            <a:off x="7878763" y="3611702"/>
            <a:ext cx="93662" cy="155575"/>
          </a:xfrm>
          <a:custGeom>
            <a:avLst/>
            <a:gdLst>
              <a:gd name="T0" fmla="*/ 2147483647 w 77"/>
              <a:gd name="T1" fmla="*/ 0 h 134"/>
              <a:gd name="T2" fmla="*/ 0 w 77"/>
              <a:gd name="T3" fmla="*/ 0 h 134"/>
              <a:gd name="T4" fmla="*/ 0 w 77"/>
              <a:gd name="T5" fmla="*/ 2147483647 h 134"/>
              <a:gd name="T6" fmla="*/ 2147483647 w 77"/>
              <a:gd name="T7" fmla="*/ 2147483647 h 134"/>
              <a:gd name="T8" fmla="*/ 2147483647 w 77"/>
              <a:gd name="T9" fmla="*/ 2147483647 h 134"/>
              <a:gd name="T10" fmla="*/ 2147483647 w 77"/>
              <a:gd name="T11" fmla="*/ 2147483647 h 134"/>
              <a:gd name="T12" fmla="*/ 2147483647 w 77"/>
              <a:gd name="T13" fmla="*/ 2147483647 h 134"/>
              <a:gd name="T14" fmla="*/ 2147483647 w 77"/>
              <a:gd name="T15" fmla="*/ 0 h 1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7"/>
              <a:gd name="T25" fmla="*/ 0 h 134"/>
              <a:gd name="T26" fmla="*/ 77 w 77"/>
              <a:gd name="T27" fmla="*/ 134 h 1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7" h="134">
                <a:moveTo>
                  <a:pt x="66" y="0"/>
                </a:moveTo>
                <a:lnTo>
                  <a:pt x="0" y="0"/>
                </a:lnTo>
                <a:lnTo>
                  <a:pt x="0" y="134"/>
                </a:lnTo>
                <a:lnTo>
                  <a:pt x="64" y="134"/>
                </a:lnTo>
                <a:lnTo>
                  <a:pt x="77" y="113"/>
                </a:lnTo>
                <a:lnTo>
                  <a:pt x="44" y="71"/>
                </a:lnTo>
                <a:lnTo>
                  <a:pt x="45" y="34"/>
                </a:lnTo>
                <a:lnTo>
                  <a:pt x="66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78">
            <a:extLst>
              <a:ext uri="{FF2B5EF4-FFF2-40B4-BE49-F238E27FC236}">
                <a16:creationId xmlns:a16="http://schemas.microsoft.com/office/drawing/2014/main" id="{503ADFC2-080F-59B1-AA23-26ADC0FA0748}"/>
              </a:ext>
            </a:extLst>
          </p:cNvPr>
          <p:cNvSpPr>
            <a:spLocks/>
          </p:cNvSpPr>
          <p:nvPr/>
        </p:nvSpPr>
        <p:spPr bwMode="auto">
          <a:xfrm>
            <a:off x="7599364" y="3638688"/>
            <a:ext cx="360362" cy="215900"/>
          </a:xfrm>
          <a:custGeom>
            <a:avLst/>
            <a:gdLst>
              <a:gd name="T0" fmla="*/ 0 w 287"/>
              <a:gd name="T1" fmla="*/ 0 h 185"/>
              <a:gd name="T2" fmla="*/ 2147483647 w 287"/>
              <a:gd name="T3" fmla="*/ 0 h 185"/>
              <a:gd name="T4" fmla="*/ 2147483647 w 287"/>
              <a:gd name="T5" fmla="*/ 2147483647 h 185"/>
              <a:gd name="T6" fmla="*/ 2147483647 w 287"/>
              <a:gd name="T7" fmla="*/ 2147483647 h 185"/>
              <a:gd name="T8" fmla="*/ 2147483647 w 287"/>
              <a:gd name="T9" fmla="*/ 2147483647 h 185"/>
              <a:gd name="T10" fmla="*/ 2147483647 w 287"/>
              <a:gd name="T11" fmla="*/ 2147483647 h 185"/>
              <a:gd name="T12" fmla="*/ 2147483647 w 287"/>
              <a:gd name="T13" fmla="*/ 2147483647 h 185"/>
              <a:gd name="T14" fmla="*/ 2147483647 w 287"/>
              <a:gd name="T15" fmla="*/ 2147483647 h 185"/>
              <a:gd name="T16" fmla="*/ 2147483647 w 287"/>
              <a:gd name="T17" fmla="*/ 2147483647 h 185"/>
              <a:gd name="T18" fmla="*/ 0 w 287"/>
              <a:gd name="T19" fmla="*/ 2147483647 h 185"/>
              <a:gd name="T20" fmla="*/ 0 w 287"/>
              <a:gd name="T21" fmla="*/ 0 h 1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7"/>
              <a:gd name="T34" fmla="*/ 0 h 185"/>
              <a:gd name="T35" fmla="*/ 287 w 287"/>
              <a:gd name="T36" fmla="*/ 185 h 1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7" h="185">
                <a:moveTo>
                  <a:pt x="0" y="0"/>
                </a:moveTo>
                <a:lnTo>
                  <a:pt x="223" y="0"/>
                </a:lnTo>
                <a:lnTo>
                  <a:pt x="223" y="115"/>
                </a:lnTo>
                <a:lnTo>
                  <a:pt x="287" y="115"/>
                </a:lnTo>
                <a:lnTo>
                  <a:pt x="251" y="185"/>
                </a:lnTo>
                <a:lnTo>
                  <a:pt x="175" y="165"/>
                </a:lnTo>
                <a:lnTo>
                  <a:pt x="150" y="73"/>
                </a:lnTo>
                <a:lnTo>
                  <a:pt x="141" y="51"/>
                </a:lnTo>
                <a:lnTo>
                  <a:pt x="86" y="34"/>
                </a:lnTo>
                <a:lnTo>
                  <a:pt x="0" y="75"/>
                </a:lnTo>
                <a:lnTo>
                  <a:pt x="0" y="0"/>
                </a:lnTo>
                <a:close/>
              </a:path>
            </a:pathLst>
          </a:custGeom>
          <a:solidFill>
            <a:srgbClr val="95B3D7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" name="Freeform 79">
            <a:extLst>
              <a:ext uri="{FF2B5EF4-FFF2-40B4-BE49-F238E27FC236}">
                <a16:creationId xmlns:a16="http://schemas.microsoft.com/office/drawing/2014/main" id="{4A21715E-287E-606E-F9F1-82472AC1FBA4}"/>
              </a:ext>
            </a:extLst>
          </p:cNvPr>
          <p:cNvSpPr>
            <a:spLocks/>
          </p:cNvSpPr>
          <p:nvPr/>
        </p:nvSpPr>
        <p:spPr bwMode="auto">
          <a:xfrm>
            <a:off x="5562600" y="2987813"/>
            <a:ext cx="630238" cy="374650"/>
          </a:xfrm>
          <a:custGeom>
            <a:avLst/>
            <a:gdLst>
              <a:gd name="T0" fmla="*/ 0 w 507"/>
              <a:gd name="T1" fmla="*/ 0 h 320"/>
              <a:gd name="T2" fmla="*/ 2147483647 w 507"/>
              <a:gd name="T3" fmla="*/ 2147483647 h 320"/>
              <a:gd name="T4" fmla="*/ 2147483647 w 507"/>
              <a:gd name="T5" fmla="*/ 2147483647 h 320"/>
              <a:gd name="T6" fmla="*/ 2147483647 w 507"/>
              <a:gd name="T7" fmla="*/ 2147483647 h 320"/>
              <a:gd name="T8" fmla="*/ 2147483647 w 507"/>
              <a:gd name="T9" fmla="*/ 2147483647 h 320"/>
              <a:gd name="T10" fmla="*/ 2147483647 w 507"/>
              <a:gd name="T11" fmla="*/ 2147483647 h 320"/>
              <a:gd name="T12" fmla="*/ 2147483647 w 507"/>
              <a:gd name="T13" fmla="*/ 2147483647 h 320"/>
              <a:gd name="T14" fmla="*/ 2147483647 w 507"/>
              <a:gd name="T15" fmla="*/ 2147483647 h 320"/>
              <a:gd name="T16" fmla="*/ 2147483647 w 507"/>
              <a:gd name="T17" fmla="*/ 2147483647 h 320"/>
              <a:gd name="T18" fmla="*/ 2147483647 w 507"/>
              <a:gd name="T19" fmla="*/ 2147483647 h 320"/>
              <a:gd name="T20" fmla="*/ 0 w 507"/>
              <a:gd name="T21" fmla="*/ 2147483647 h 320"/>
              <a:gd name="T22" fmla="*/ 0 w 507"/>
              <a:gd name="T23" fmla="*/ 0 h 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7"/>
              <a:gd name="T37" fmla="*/ 0 h 320"/>
              <a:gd name="T38" fmla="*/ 507 w 507"/>
              <a:gd name="T39" fmla="*/ 320 h 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7" h="320">
                <a:moveTo>
                  <a:pt x="0" y="0"/>
                </a:moveTo>
                <a:lnTo>
                  <a:pt x="497" y="1"/>
                </a:lnTo>
                <a:lnTo>
                  <a:pt x="498" y="30"/>
                </a:lnTo>
                <a:lnTo>
                  <a:pt x="479" y="52"/>
                </a:lnTo>
                <a:lnTo>
                  <a:pt x="507" y="90"/>
                </a:lnTo>
                <a:lnTo>
                  <a:pt x="507" y="229"/>
                </a:lnTo>
                <a:lnTo>
                  <a:pt x="485" y="229"/>
                </a:lnTo>
                <a:lnTo>
                  <a:pt x="485" y="320"/>
                </a:lnTo>
                <a:lnTo>
                  <a:pt x="399" y="292"/>
                </a:lnTo>
                <a:lnTo>
                  <a:pt x="364" y="271"/>
                </a:lnTo>
                <a:lnTo>
                  <a:pt x="0" y="27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80">
            <a:extLst>
              <a:ext uri="{FF2B5EF4-FFF2-40B4-BE49-F238E27FC236}">
                <a16:creationId xmlns:a16="http://schemas.microsoft.com/office/drawing/2014/main" id="{50B60BE5-5C6A-A9A1-4559-023D3077A3B1}"/>
              </a:ext>
            </a:extLst>
          </p:cNvPr>
          <p:cNvSpPr>
            <a:spLocks/>
          </p:cNvSpPr>
          <p:nvPr/>
        </p:nvSpPr>
        <p:spPr bwMode="auto">
          <a:xfrm>
            <a:off x="6164263" y="3256101"/>
            <a:ext cx="546100" cy="292100"/>
          </a:xfrm>
          <a:custGeom>
            <a:avLst/>
            <a:gdLst>
              <a:gd name="T0" fmla="*/ 0 w 439"/>
              <a:gd name="T1" fmla="*/ 0 h 249"/>
              <a:gd name="T2" fmla="*/ 2147483647 w 439"/>
              <a:gd name="T3" fmla="*/ 0 h 249"/>
              <a:gd name="T4" fmla="*/ 2147483647 w 439"/>
              <a:gd name="T5" fmla="*/ 2147483647 h 249"/>
              <a:gd name="T6" fmla="*/ 2147483647 w 439"/>
              <a:gd name="T7" fmla="*/ 2147483647 h 249"/>
              <a:gd name="T8" fmla="*/ 2147483647 w 439"/>
              <a:gd name="T9" fmla="*/ 2147483647 h 249"/>
              <a:gd name="T10" fmla="*/ 2147483647 w 439"/>
              <a:gd name="T11" fmla="*/ 2147483647 h 249"/>
              <a:gd name="T12" fmla="*/ 2147483647 w 439"/>
              <a:gd name="T13" fmla="*/ 2147483647 h 249"/>
              <a:gd name="T14" fmla="*/ 2147483647 w 439"/>
              <a:gd name="T15" fmla="*/ 2147483647 h 249"/>
              <a:gd name="T16" fmla="*/ 2147483647 w 439"/>
              <a:gd name="T17" fmla="*/ 2147483647 h 249"/>
              <a:gd name="T18" fmla="*/ 2147483647 w 439"/>
              <a:gd name="T19" fmla="*/ 2147483647 h 249"/>
              <a:gd name="T20" fmla="*/ 0 w 439"/>
              <a:gd name="T21" fmla="*/ 2147483647 h 249"/>
              <a:gd name="T22" fmla="*/ 0 w 439"/>
              <a:gd name="T23" fmla="*/ 0 h 24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9"/>
              <a:gd name="T37" fmla="*/ 0 h 249"/>
              <a:gd name="T38" fmla="*/ 439 w 439"/>
              <a:gd name="T39" fmla="*/ 249 h 24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9" h="249">
                <a:moveTo>
                  <a:pt x="0" y="0"/>
                </a:moveTo>
                <a:lnTo>
                  <a:pt x="374" y="0"/>
                </a:lnTo>
                <a:lnTo>
                  <a:pt x="386" y="28"/>
                </a:lnTo>
                <a:lnTo>
                  <a:pt x="384" y="62"/>
                </a:lnTo>
                <a:lnTo>
                  <a:pt x="420" y="96"/>
                </a:lnTo>
                <a:lnTo>
                  <a:pt x="439" y="137"/>
                </a:lnTo>
                <a:lnTo>
                  <a:pt x="386" y="176"/>
                </a:lnTo>
                <a:lnTo>
                  <a:pt x="396" y="202"/>
                </a:lnTo>
                <a:lnTo>
                  <a:pt x="361" y="249"/>
                </a:lnTo>
                <a:lnTo>
                  <a:pt x="52" y="248"/>
                </a:lnTo>
                <a:lnTo>
                  <a:pt x="0" y="9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 81">
            <a:extLst>
              <a:ext uri="{FF2B5EF4-FFF2-40B4-BE49-F238E27FC236}">
                <a16:creationId xmlns:a16="http://schemas.microsoft.com/office/drawing/2014/main" id="{9502DF6F-5989-6691-FDA5-41A187B9D03D}"/>
              </a:ext>
            </a:extLst>
          </p:cNvPr>
          <p:cNvSpPr>
            <a:spLocks/>
          </p:cNvSpPr>
          <p:nvPr/>
        </p:nvSpPr>
        <p:spPr bwMode="auto">
          <a:xfrm>
            <a:off x="6116639" y="2678252"/>
            <a:ext cx="560387" cy="581025"/>
          </a:xfrm>
          <a:custGeom>
            <a:avLst/>
            <a:gdLst>
              <a:gd name="T0" fmla="*/ 0 w 451"/>
              <a:gd name="T1" fmla="*/ 0 h 495"/>
              <a:gd name="T2" fmla="*/ 2147483647 w 451"/>
              <a:gd name="T3" fmla="*/ 0 h 495"/>
              <a:gd name="T4" fmla="*/ 2147483647 w 451"/>
              <a:gd name="T5" fmla="*/ 2147483647 h 495"/>
              <a:gd name="T6" fmla="*/ 2147483647 w 451"/>
              <a:gd name="T7" fmla="*/ 2147483647 h 495"/>
              <a:gd name="T8" fmla="*/ 2147483647 w 451"/>
              <a:gd name="T9" fmla="*/ 2147483647 h 495"/>
              <a:gd name="T10" fmla="*/ 2147483647 w 451"/>
              <a:gd name="T11" fmla="*/ 2147483647 h 495"/>
              <a:gd name="T12" fmla="*/ 2147483647 w 451"/>
              <a:gd name="T13" fmla="*/ 2147483647 h 495"/>
              <a:gd name="T14" fmla="*/ 2147483647 w 451"/>
              <a:gd name="T15" fmla="*/ 2147483647 h 495"/>
              <a:gd name="T16" fmla="*/ 2147483647 w 451"/>
              <a:gd name="T17" fmla="*/ 2147483647 h 495"/>
              <a:gd name="T18" fmla="*/ 2147483647 w 451"/>
              <a:gd name="T19" fmla="*/ 2147483647 h 495"/>
              <a:gd name="T20" fmla="*/ 2147483647 w 451"/>
              <a:gd name="T21" fmla="*/ 2147483647 h 495"/>
              <a:gd name="T22" fmla="*/ 2147483647 w 451"/>
              <a:gd name="T23" fmla="*/ 2147483647 h 495"/>
              <a:gd name="T24" fmla="*/ 2147483647 w 451"/>
              <a:gd name="T25" fmla="*/ 2147483647 h 495"/>
              <a:gd name="T26" fmla="*/ 2147483647 w 451"/>
              <a:gd name="T27" fmla="*/ 2147483647 h 495"/>
              <a:gd name="T28" fmla="*/ 0 w 451"/>
              <a:gd name="T29" fmla="*/ 0 h 49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51"/>
              <a:gd name="T46" fmla="*/ 0 h 495"/>
              <a:gd name="T47" fmla="*/ 451 w 451"/>
              <a:gd name="T48" fmla="*/ 495 h 49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51" h="495">
                <a:moveTo>
                  <a:pt x="0" y="0"/>
                </a:moveTo>
                <a:lnTo>
                  <a:pt x="151" y="0"/>
                </a:lnTo>
                <a:lnTo>
                  <a:pt x="451" y="60"/>
                </a:lnTo>
                <a:lnTo>
                  <a:pt x="348" y="157"/>
                </a:lnTo>
                <a:lnTo>
                  <a:pt x="304" y="304"/>
                </a:lnTo>
                <a:lnTo>
                  <a:pt x="304" y="382"/>
                </a:lnTo>
                <a:lnTo>
                  <a:pt x="408" y="456"/>
                </a:lnTo>
                <a:lnTo>
                  <a:pt x="413" y="495"/>
                </a:lnTo>
                <a:lnTo>
                  <a:pt x="60" y="495"/>
                </a:lnTo>
                <a:lnTo>
                  <a:pt x="60" y="352"/>
                </a:lnTo>
                <a:lnTo>
                  <a:pt x="30" y="316"/>
                </a:lnTo>
                <a:lnTo>
                  <a:pt x="50" y="294"/>
                </a:lnTo>
                <a:lnTo>
                  <a:pt x="50" y="263"/>
                </a:lnTo>
                <a:lnTo>
                  <a:pt x="38" y="17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82">
            <a:extLst>
              <a:ext uri="{FF2B5EF4-FFF2-40B4-BE49-F238E27FC236}">
                <a16:creationId xmlns:a16="http://schemas.microsoft.com/office/drawing/2014/main" id="{08957B14-5E33-A335-1344-33E28901DF6B}"/>
              </a:ext>
            </a:extLst>
          </p:cNvPr>
          <p:cNvSpPr>
            <a:spLocks/>
          </p:cNvSpPr>
          <p:nvPr/>
        </p:nvSpPr>
        <p:spPr bwMode="auto">
          <a:xfrm>
            <a:off x="6496050" y="2892564"/>
            <a:ext cx="488950" cy="473075"/>
          </a:xfrm>
          <a:custGeom>
            <a:avLst/>
            <a:gdLst>
              <a:gd name="T0" fmla="*/ 2147483647 w 393"/>
              <a:gd name="T1" fmla="*/ 2147483647 h 403"/>
              <a:gd name="T2" fmla="*/ 2147483647 w 393"/>
              <a:gd name="T3" fmla="*/ 0 h 403"/>
              <a:gd name="T4" fmla="*/ 2147483647 w 393"/>
              <a:gd name="T5" fmla="*/ 2147483647 h 403"/>
              <a:gd name="T6" fmla="*/ 2147483647 w 393"/>
              <a:gd name="T7" fmla="*/ 2147483647 h 403"/>
              <a:gd name="T8" fmla="*/ 2147483647 w 393"/>
              <a:gd name="T9" fmla="*/ 2147483647 h 403"/>
              <a:gd name="T10" fmla="*/ 2147483647 w 393"/>
              <a:gd name="T11" fmla="*/ 2147483647 h 403"/>
              <a:gd name="T12" fmla="*/ 2147483647 w 393"/>
              <a:gd name="T13" fmla="*/ 2147483647 h 403"/>
              <a:gd name="T14" fmla="*/ 2147483647 w 393"/>
              <a:gd name="T15" fmla="*/ 2147483647 h 403"/>
              <a:gd name="T16" fmla="*/ 2147483647 w 393"/>
              <a:gd name="T17" fmla="*/ 2147483647 h 403"/>
              <a:gd name="T18" fmla="*/ 2147483647 w 393"/>
              <a:gd name="T19" fmla="*/ 2147483647 h 403"/>
              <a:gd name="T20" fmla="*/ 2147483647 w 393"/>
              <a:gd name="T21" fmla="*/ 2147483647 h 403"/>
              <a:gd name="T22" fmla="*/ 2147483647 w 393"/>
              <a:gd name="T23" fmla="*/ 2147483647 h 403"/>
              <a:gd name="T24" fmla="*/ 2147483647 w 393"/>
              <a:gd name="T25" fmla="*/ 2147483647 h 403"/>
              <a:gd name="T26" fmla="*/ 2147483647 w 393"/>
              <a:gd name="T27" fmla="*/ 2147483647 h 403"/>
              <a:gd name="T28" fmla="*/ 2147483647 w 393"/>
              <a:gd name="T29" fmla="*/ 2147483647 h 403"/>
              <a:gd name="T30" fmla="*/ 0 w 393"/>
              <a:gd name="T31" fmla="*/ 2147483647 h 403"/>
              <a:gd name="T32" fmla="*/ 0 w 393"/>
              <a:gd name="T33" fmla="*/ 2147483647 h 403"/>
              <a:gd name="T34" fmla="*/ 2147483647 w 393"/>
              <a:gd name="T35" fmla="*/ 2147483647 h 4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3"/>
              <a:gd name="T55" fmla="*/ 0 h 403"/>
              <a:gd name="T56" fmla="*/ 393 w 393"/>
              <a:gd name="T57" fmla="*/ 403 h 40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3" h="403">
                <a:moveTo>
                  <a:pt x="25" y="30"/>
                </a:moveTo>
                <a:lnTo>
                  <a:pt x="125" y="0"/>
                </a:lnTo>
                <a:lnTo>
                  <a:pt x="145" y="38"/>
                </a:lnTo>
                <a:lnTo>
                  <a:pt x="280" y="105"/>
                </a:lnTo>
                <a:lnTo>
                  <a:pt x="311" y="143"/>
                </a:lnTo>
                <a:lnTo>
                  <a:pt x="321" y="180"/>
                </a:lnTo>
                <a:lnTo>
                  <a:pt x="373" y="171"/>
                </a:lnTo>
                <a:lnTo>
                  <a:pt x="393" y="188"/>
                </a:lnTo>
                <a:lnTo>
                  <a:pt x="349" y="252"/>
                </a:lnTo>
                <a:lnTo>
                  <a:pt x="327" y="403"/>
                </a:lnTo>
                <a:lnTo>
                  <a:pt x="153" y="403"/>
                </a:lnTo>
                <a:lnTo>
                  <a:pt x="119" y="375"/>
                </a:lnTo>
                <a:lnTo>
                  <a:pt x="121" y="339"/>
                </a:lnTo>
                <a:lnTo>
                  <a:pt x="107" y="306"/>
                </a:lnTo>
                <a:lnTo>
                  <a:pt x="103" y="272"/>
                </a:lnTo>
                <a:lnTo>
                  <a:pt x="0" y="198"/>
                </a:lnTo>
                <a:lnTo>
                  <a:pt x="0" y="123"/>
                </a:lnTo>
                <a:lnTo>
                  <a:pt x="25" y="3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83">
            <a:extLst>
              <a:ext uri="{FF2B5EF4-FFF2-40B4-BE49-F238E27FC236}">
                <a16:creationId xmlns:a16="http://schemas.microsoft.com/office/drawing/2014/main" id="{FD2B40F2-464F-6E5C-B3B8-743B38A8AC65}"/>
              </a:ext>
            </a:extLst>
          </p:cNvPr>
          <p:cNvSpPr>
            <a:spLocks/>
          </p:cNvSpPr>
          <p:nvPr/>
        </p:nvSpPr>
        <p:spPr bwMode="auto">
          <a:xfrm>
            <a:off x="6677026" y="2844938"/>
            <a:ext cx="561975" cy="255588"/>
          </a:xfrm>
          <a:custGeom>
            <a:avLst/>
            <a:gdLst>
              <a:gd name="T0" fmla="*/ 0 w 450"/>
              <a:gd name="T1" fmla="*/ 2147483647 h 220"/>
              <a:gd name="T2" fmla="*/ 2147483647 w 450"/>
              <a:gd name="T3" fmla="*/ 2147483647 h 220"/>
              <a:gd name="T4" fmla="*/ 2147483647 w 450"/>
              <a:gd name="T5" fmla="*/ 2147483647 h 220"/>
              <a:gd name="T6" fmla="*/ 2147483647 w 450"/>
              <a:gd name="T7" fmla="*/ 2147483647 h 220"/>
              <a:gd name="T8" fmla="*/ 2147483647 w 450"/>
              <a:gd name="T9" fmla="*/ 2147483647 h 220"/>
              <a:gd name="T10" fmla="*/ 2147483647 w 450"/>
              <a:gd name="T11" fmla="*/ 2147483647 h 220"/>
              <a:gd name="T12" fmla="*/ 2147483647 w 450"/>
              <a:gd name="T13" fmla="*/ 2147483647 h 220"/>
              <a:gd name="T14" fmla="*/ 2147483647 w 450"/>
              <a:gd name="T15" fmla="*/ 2147483647 h 220"/>
              <a:gd name="T16" fmla="*/ 2147483647 w 450"/>
              <a:gd name="T17" fmla="*/ 2147483647 h 220"/>
              <a:gd name="T18" fmla="*/ 2147483647 w 450"/>
              <a:gd name="T19" fmla="*/ 2147483647 h 220"/>
              <a:gd name="T20" fmla="*/ 2147483647 w 450"/>
              <a:gd name="T21" fmla="*/ 0 h 220"/>
              <a:gd name="T22" fmla="*/ 0 w 450"/>
              <a:gd name="T23" fmla="*/ 2147483647 h 2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0"/>
              <a:gd name="T37" fmla="*/ 0 h 220"/>
              <a:gd name="T38" fmla="*/ 450 w 450"/>
              <a:gd name="T39" fmla="*/ 220 h 2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0" h="220">
                <a:moveTo>
                  <a:pt x="0" y="80"/>
                </a:moveTo>
                <a:lnTo>
                  <a:pt x="137" y="151"/>
                </a:lnTo>
                <a:lnTo>
                  <a:pt x="164" y="187"/>
                </a:lnTo>
                <a:lnTo>
                  <a:pt x="174" y="220"/>
                </a:lnTo>
                <a:lnTo>
                  <a:pt x="252" y="143"/>
                </a:lnTo>
                <a:lnTo>
                  <a:pt x="450" y="113"/>
                </a:lnTo>
                <a:lnTo>
                  <a:pt x="363" y="58"/>
                </a:lnTo>
                <a:lnTo>
                  <a:pt x="246" y="109"/>
                </a:lnTo>
                <a:lnTo>
                  <a:pt x="135" y="64"/>
                </a:lnTo>
                <a:lnTo>
                  <a:pt x="200" y="10"/>
                </a:lnTo>
                <a:lnTo>
                  <a:pt x="143" y="0"/>
                </a:lnTo>
                <a:lnTo>
                  <a:pt x="0" y="8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84">
            <a:extLst>
              <a:ext uri="{FF2B5EF4-FFF2-40B4-BE49-F238E27FC236}">
                <a16:creationId xmlns:a16="http://schemas.microsoft.com/office/drawing/2014/main" id="{B9D0461E-762E-9CE4-5226-639F0D44670D}"/>
              </a:ext>
            </a:extLst>
          </p:cNvPr>
          <p:cNvSpPr>
            <a:spLocks/>
          </p:cNvSpPr>
          <p:nvPr/>
        </p:nvSpPr>
        <p:spPr bwMode="auto">
          <a:xfrm>
            <a:off x="6997700" y="3040201"/>
            <a:ext cx="363538" cy="400050"/>
          </a:xfrm>
          <a:custGeom>
            <a:avLst/>
            <a:gdLst>
              <a:gd name="T0" fmla="*/ 2147483647 w 295"/>
              <a:gd name="T1" fmla="*/ 0 h 342"/>
              <a:gd name="T2" fmla="*/ 2147483647 w 295"/>
              <a:gd name="T3" fmla="*/ 2147483647 h 342"/>
              <a:gd name="T4" fmla="*/ 2147483647 w 295"/>
              <a:gd name="T5" fmla="*/ 2147483647 h 342"/>
              <a:gd name="T6" fmla="*/ 2147483647 w 295"/>
              <a:gd name="T7" fmla="*/ 2147483647 h 342"/>
              <a:gd name="T8" fmla="*/ 2147483647 w 295"/>
              <a:gd name="T9" fmla="*/ 2147483647 h 342"/>
              <a:gd name="T10" fmla="*/ 2147483647 w 295"/>
              <a:gd name="T11" fmla="*/ 2147483647 h 342"/>
              <a:gd name="T12" fmla="*/ 2147483647 w 295"/>
              <a:gd name="T13" fmla="*/ 2147483647 h 342"/>
              <a:gd name="T14" fmla="*/ 2147483647 w 295"/>
              <a:gd name="T15" fmla="*/ 2147483647 h 342"/>
              <a:gd name="T16" fmla="*/ 2147483647 w 295"/>
              <a:gd name="T17" fmla="*/ 2147483647 h 342"/>
              <a:gd name="T18" fmla="*/ 2147483647 w 295"/>
              <a:gd name="T19" fmla="*/ 2147483647 h 342"/>
              <a:gd name="T20" fmla="*/ 0 w 295"/>
              <a:gd name="T21" fmla="*/ 2147483647 h 342"/>
              <a:gd name="T22" fmla="*/ 2147483647 w 295"/>
              <a:gd name="T23" fmla="*/ 2147483647 h 342"/>
              <a:gd name="T24" fmla="*/ 2147483647 w 295"/>
              <a:gd name="T25" fmla="*/ 2147483647 h 342"/>
              <a:gd name="T26" fmla="*/ 2147483647 w 295"/>
              <a:gd name="T27" fmla="*/ 2147483647 h 342"/>
              <a:gd name="T28" fmla="*/ 2147483647 w 295"/>
              <a:gd name="T29" fmla="*/ 0 h 3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5"/>
              <a:gd name="T46" fmla="*/ 0 h 342"/>
              <a:gd name="T47" fmla="*/ 295 w 295"/>
              <a:gd name="T48" fmla="*/ 342 h 3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5" h="342">
                <a:moveTo>
                  <a:pt x="141" y="0"/>
                </a:moveTo>
                <a:lnTo>
                  <a:pt x="235" y="28"/>
                </a:lnTo>
                <a:lnTo>
                  <a:pt x="255" y="95"/>
                </a:lnTo>
                <a:lnTo>
                  <a:pt x="200" y="151"/>
                </a:lnTo>
                <a:lnTo>
                  <a:pt x="214" y="177"/>
                </a:lnTo>
                <a:lnTo>
                  <a:pt x="267" y="147"/>
                </a:lnTo>
                <a:lnTo>
                  <a:pt x="289" y="153"/>
                </a:lnTo>
                <a:lnTo>
                  <a:pt x="295" y="246"/>
                </a:lnTo>
                <a:lnTo>
                  <a:pt x="237" y="323"/>
                </a:lnTo>
                <a:lnTo>
                  <a:pt x="237" y="342"/>
                </a:lnTo>
                <a:lnTo>
                  <a:pt x="0" y="342"/>
                </a:lnTo>
                <a:lnTo>
                  <a:pt x="34" y="246"/>
                </a:lnTo>
                <a:lnTo>
                  <a:pt x="16" y="171"/>
                </a:lnTo>
                <a:lnTo>
                  <a:pt x="47" y="91"/>
                </a:lnTo>
                <a:lnTo>
                  <a:pt x="141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 85">
            <a:extLst>
              <a:ext uri="{FF2B5EF4-FFF2-40B4-BE49-F238E27FC236}">
                <a16:creationId xmlns:a16="http://schemas.microsoft.com/office/drawing/2014/main" id="{C1C1DC1C-28C8-BBAC-BD58-FA29C4B86E3F}"/>
              </a:ext>
            </a:extLst>
          </p:cNvPr>
          <p:cNvSpPr>
            <a:spLocks/>
          </p:cNvSpPr>
          <p:nvPr/>
        </p:nvSpPr>
        <p:spPr bwMode="auto">
          <a:xfrm>
            <a:off x="6602414" y="3365638"/>
            <a:ext cx="333375" cy="534988"/>
          </a:xfrm>
          <a:custGeom>
            <a:avLst/>
            <a:gdLst>
              <a:gd name="T0" fmla="*/ 2147483647 w 268"/>
              <a:gd name="T1" fmla="*/ 0 h 457"/>
              <a:gd name="T2" fmla="*/ 2147483647 w 268"/>
              <a:gd name="T3" fmla="*/ 0 h 457"/>
              <a:gd name="T4" fmla="*/ 2147483647 w 268"/>
              <a:gd name="T5" fmla="*/ 2147483647 h 457"/>
              <a:gd name="T6" fmla="*/ 2147483647 w 268"/>
              <a:gd name="T7" fmla="*/ 2147483647 h 457"/>
              <a:gd name="T8" fmla="*/ 2147483647 w 268"/>
              <a:gd name="T9" fmla="*/ 2147483647 h 457"/>
              <a:gd name="T10" fmla="*/ 2147483647 w 268"/>
              <a:gd name="T11" fmla="*/ 2147483647 h 457"/>
              <a:gd name="T12" fmla="*/ 2147483647 w 268"/>
              <a:gd name="T13" fmla="*/ 2147483647 h 457"/>
              <a:gd name="T14" fmla="*/ 2147483647 w 268"/>
              <a:gd name="T15" fmla="*/ 2147483647 h 457"/>
              <a:gd name="T16" fmla="*/ 2147483647 w 268"/>
              <a:gd name="T17" fmla="*/ 2147483647 h 457"/>
              <a:gd name="T18" fmla="*/ 2147483647 w 268"/>
              <a:gd name="T19" fmla="*/ 2147483647 h 457"/>
              <a:gd name="T20" fmla="*/ 2147483647 w 268"/>
              <a:gd name="T21" fmla="*/ 2147483647 h 457"/>
              <a:gd name="T22" fmla="*/ 2147483647 w 268"/>
              <a:gd name="T23" fmla="*/ 2147483647 h 457"/>
              <a:gd name="T24" fmla="*/ 0 w 268"/>
              <a:gd name="T25" fmla="*/ 2147483647 h 457"/>
              <a:gd name="T26" fmla="*/ 2147483647 w 268"/>
              <a:gd name="T27" fmla="*/ 2147483647 h 457"/>
              <a:gd name="T28" fmla="*/ 2147483647 w 268"/>
              <a:gd name="T29" fmla="*/ 2147483647 h 457"/>
              <a:gd name="T30" fmla="*/ 2147483647 w 268"/>
              <a:gd name="T31" fmla="*/ 2147483647 h 457"/>
              <a:gd name="T32" fmla="*/ 2147483647 w 268"/>
              <a:gd name="T33" fmla="*/ 2147483647 h 457"/>
              <a:gd name="T34" fmla="*/ 2147483647 w 268"/>
              <a:gd name="T35" fmla="*/ 0 h 4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8"/>
              <a:gd name="T55" fmla="*/ 0 h 457"/>
              <a:gd name="T56" fmla="*/ 268 w 268"/>
              <a:gd name="T57" fmla="*/ 457 h 45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8" h="457">
                <a:moveTo>
                  <a:pt x="68" y="0"/>
                </a:moveTo>
                <a:lnTo>
                  <a:pt x="244" y="0"/>
                </a:lnTo>
                <a:lnTo>
                  <a:pt x="266" y="68"/>
                </a:lnTo>
                <a:lnTo>
                  <a:pt x="266" y="303"/>
                </a:lnTo>
                <a:lnTo>
                  <a:pt x="268" y="324"/>
                </a:lnTo>
                <a:lnTo>
                  <a:pt x="234" y="364"/>
                </a:lnTo>
                <a:lnTo>
                  <a:pt x="227" y="419"/>
                </a:lnTo>
                <a:lnTo>
                  <a:pt x="161" y="457"/>
                </a:lnTo>
                <a:lnTo>
                  <a:pt x="131" y="447"/>
                </a:lnTo>
                <a:lnTo>
                  <a:pt x="64" y="350"/>
                </a:lnTo>
                <a:lnTo>
                  <a:pt x="83" y="320"/>
                </a:lnTo>
                <a:lnTo>
                  <a:pt x="56" y="301"/>
                </a:lnTo>
                <a:lnTo>
                  <a:pt x="0" y="209"/>
                </a:lnTo>
                <a:lnTo>
                  <a:pt x="4" y="152"/>
                </a:lnTo>
                <a:lnTo>
                  <a:pt x="44" y="106"/>
                </a:lnTo>
                <a:lnTo>
                  <a:pt x="34" y="80"/>
                </a:lnTo>
                <a:lnTo>
                  <a:pt x="85" y="43"/>
                </a:lnTo>
                <a:lnTo>
                  <a:pt x="68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86">
            <a:extLst>
              <a:ext uri="{FF2B5EF4-FFF2-40B4-BE49-F238E27FC236}">
                <a16:creationId xmlns:a16="http://schemas.microsoft.com/office/drawing/2014/main" id="{A85464C1-DF67-C052-1729-7193EF8762D0}"/>
              </a:ext>
            </a:extLst>
          </p:cNvPr>
          <p:cNvSpPr>
            <a:spLocks/>
          </p:cNvSpPr>
          <p:nvPr/>
        </p:nvSpPr>
        <p:spPr bwMode="auto">
          <a:xfrm>
            <a:off x="6883401" y="3438663"/>
            <a:ext cx="269875" cy="414338"/>
          </a:xfrm>
          <a:custGeom>
            <a:avLst/>
            <a:gdLst>
              <a:gd name="T0" fmla="*/ 2147483647 w 217"/>
              <a:gd name="T1" fmla="*/ 0 h 354"/>
              <a:gd name="T2" fmla="*/ 2147483647 w 217"/>
              <a:gd name="T3" fmla="*/ 2147483647 h 354"/>
              <a:gd name="T4" fmla="*/ 2147483647 w 217"/>
              <a:gd name="T5" fmla="*/ 2147483647 h 354"/>
              <a:gd name="T6" fmla="*/ 2147483647 w 217"/>
              <a:gd name="T7" fmla="*/ 2147483647 h 354"/>
              <a:gd name="T8" fmla="*/ 2147483647 w 217"/>
              <a:gd name="T9" fmla="*/ 2147483647 h 354"/>
              <a:gd name="T10" fmla="*/ 2147483647 w 217"/>
              <a:gd name="T11" fmla="*/ 2147483647 h 354"/>
              <a:gd name="T12" fmla="*/ 0 w 217"/>
              <a:gd name="T13" fmla="*/ 2147483647 h 354"/>
              <a:gd name="T14" fmla="*/ 2147483647 w 217"/>
              <a:gd name="T15" fmla="*/ 2147483647 h 354"/>
              <a:gd name="T16" fmla="*/ 2147483647 w 217"/>
              <a:gd name="T17" fmla="*/ 2147483647 h 354"/>
              <a:gd name="T18" fmla="*/ 2147483647 w 217"/>
              <a:gd name="T19" fmla="*/ 0 h 3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7"/>
              <a:gd name="T31" fmla="*/ 0 h 354"/>
              <a:gd name="T32" fmla="*/ 217 w 217"/>
              <a:gd name="T33" fmla="*/ 354 h 3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7" h="354">
                <a:moveTo>
                  <a:pt x="40" y="0"/>
                </a:moveTo>
                <a:lnTo>
                  <a:pt x="58" y="12"/>
                </a:lnTo>
                <a:lnTo>
                  <a:pt x="88" y="2"/>
                </a:lnTo>
                <a:lnTo>
                  <a:pt x="217" y="2"/>
                </a:lnTo>
                <a:lnTo>
                  <a:pt x="217" y="230"/>
                </a:lnTo>
                <a:lnTo>
                  <a:pt x="137" y="327"/>
                </a:lnTo>
                <a:lnTo>
                  <a:pt x="0" y="354"/>
                </a:lnTo>
                <a:lnTo>
                  <a:pt x="8" y="299"/>
                </a:lnTo>
                <a:lnTo>
                  <a:pt x="40" y="264"/>
                </a:lnTo>
                <a:lnTo>
                  <a:pt x="40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 87">
            <a:extLst>
              <a:ext uri="{FF2B5EF4-FFF2-40B4-BE49-F238E27FC236}">
                <a16:creationId xmlns:a16="http://schemas.microsoft.com/office/drawing/2014/main" id="{92F27146-A487-79BC-1F7A-2F72DB0D5DE5}"/>
              </a:ext>
            </a:extLst>
          </p:cNvPr>
          <p:cNvSpPr>
            <a:spLocks/>
          </p:cNvSpPr>
          <p:nvPr/>
        </p:nvSpPr>
        <p:spPr bwMode="auto">
          <a:xfrm>
            <a:off x="7153276" y="3414852"/>
            <a:ext cx="371475" cy="357187"/>
          </a:xfrm>
          <a:custGeom>
            <a:avLst/>
            <a:gdLst>
              <a:gd name="T0" fmla="*/ 0 w 300"/>
              <a:gd name="T1" fmla="*/ 2147483647 h 303"/>
              <a:gd name="T2" fmla="*/ 2147483647 w 300"/>
              <a:gd name="T3" fmla="*/ 2147483647 h 303"/>
              <a:gd name="T4" fmla="*/ 2147483647 w 300"/>
              <a:gd name="T5" fmla="*/ 2147483647 h 303"/>
              <a:gd name="T6" fmla="*/ 2147483647 w 300"/>
              <a:gd name="T7" fmla="*/ 2147483647 h 303"/>
              <a:gd name="T8" fmla="*/ 2147483647 w 300"/>
              <a:gd name="T9" fmla="*/ 0 h 303"/>
              <a:gd name="T10" fmla="*/ 2147483647 w 300"/>
              <a:gd name="T11" fmla="*/ 2147483647 h 303"/>
              <a:gd name="T12" fmla="*/ 2147483647 w 300"/>
              <a:gd name="T13" fmla="*/ 2147483647 h 303"/>
              <a:gd name="T14" fmla="*/ 2147483647 w 300"/>
              <a:gd name="T15" fmla="*/ 2147483647 h 303"/>
              <a:gd name="T16" fmla="*/ 2147483647 w 300"/>
              <a:gd name="T17" fmla="*/ 2147483647 h 303"/>
              <a:gd name="T18" fmla="*/ 2147483647 w 300"/>
              <a:gd name="T19" fmla="*/ 2147483647 h 303"/>
              <a:gd name="T20" fmla="*/ 2147483647 w 300"/>
              <a:gd name="T21" fmla="*/ 2147483647 h 303"/>
              <a:gd name="T22" fmla="*/ 2147483647 w 300"/>
              <a:gd name="T23" fmla="*/ 2147483647 h 303"/>
              <a:gd name="T24" fmla="*/ 0 w 300"/>
              <a:gd name="T25" fmla="*/ 2147483647 h 303"/>
              <a:gd name="T26" fmla="*/ 0 w 300"/>
              <a:gd name="T27" fmla="*/ 2147483647 h 30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0"/>
              <a:gd name="T43" fmla="*/ 0 h 303"/>
              <a:gd name="T44" fmla="*/ 300 w 300"/>
              <a:gd name="T45" fmla="*/ 303 h 30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0" h="303">
                <a:moveTo>
                  <a:pt x="0" y="22"/>
                </a:moveTo>
                <a:lnTo>
                  <a:pt x="113" y="21"/>
                </a:lnTo>
                <a:lnTo>
                  <a:pt x="155" y="41"/>
                </a:lnTo>
                <a:lnTo>
                  <a:pt x="218" y="41"/>
                </a:lnTo>
                <a:lnTo>
                  <a:pt x="300" y="0"/>
                </a:lnTo>
                <a:lnTo>
                  <a:pt x="300" y="132"/>
                </a:lnTo>
                <a:lnTo>
                  <a:pt x="288" y="138"/>
                </a:lnTo>
                <a:lnTo>
                  <a:pt x="248" y="218"/>
                </a:lnTo>
                <a:lnTo>
                  <a:pt x="226" y="218"/>
                </a:lnTo>
                <a:lnTo>
                  <a:pt x="153" y="303"/>
                </a:lnTo>
                <a:lnTo>
                  <a:pt x="129" y="281"/>
                </a:lnTo>
                <a:lnTo>
                  <a:pt x="92" y="291"/>
                </a:lnTo>
                <a:lnTo>
                  <a:pt x="0" y="220"/>
                </a:lnTo>
                <a:lnTo>
                  <a:pt x="0" y="22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3" name="Freeform 88">
            <a:extLst>
              <a:ext uri="{FF2B5EF4-FFF2-40B4-BE49-F238E27FC236}">
                <a16:creationId xmlns:a16="http://schemas.microsoft.com/office/drawing/2014/main" id="{DF78F35E-BAFB-8C2F-E723-20FB75DE91AB}"/>
              </a:ext>
            </a:extLst>
          </p:cNvPr>
          <p:cNvSpPr>
            <a:spLocks/>
          </p:cNvSpPr>
          <p:nvPr/>
        </p:nvSpPr>
        <p:spPr bwMode="auto">
          <a:xfrm>
            <a:off x="4565650" y="2678252"/>
            <a:ext cx="996950" cy="484187"/>
          </a:xfrm>
          <a:custGeom>
            <a:avLst/>
            <a:gdLst>
              <a:gd name="T0" fmla="*/ 2147483647 w 803"/>
              <a:gd name="T1" fmla="*/ 0 h 413"/>
              <a:gd name="T2" fmla="*/ 2147483647 w 803"/>
              <a:gd name="T3" fmla="*/ 2147483647 h 413"/>
              <a:gd name="T4" fmla="*/ 2147483647 w 803"/>
              <a:gd name="T5" fmla="*/ 2147483647 h 413"/>
              <a:gd name="T6" fmla="*/ 2147483647 w 803"/>
              <a:gd name="T7" fmla="*/ 2147483647 h 413"/>
              <a:gd name="T8" fmla="*/ 2147483647 w 803"/>
              <a:gd name="T9" fmla="*/ 2147483647 h 413"/>
              <a:gd name="T10" fmla="*/ 2147483647 w 803"/>
              <a:gd name="T11" fmla="*/ 2147483647 h 413"/>
              <a:gd name="T12" fmla="*/ 2147483647 w 803"/>
              <a:gd name="T13" fmla="*/ 2147483647 h 413"/>
              <a:gd name="T14" fmla="*/ 2147483647 w 803"/>
              <a:gd name="T15" fmla="*/ 2147483647 h 413"/>
              <a:gd name="T16" fmla="*/ 2147483647 w 803"/>
              <a:gd name="T17" fmla="*/ 2147483647 h 413"/>
              <a:gd name="T18" fmla="*/ 2147483647 w 803"/>
              <a:gd name="T19" fmla="*/ 2147483647 h 413"/>
              <a:gd name="T20" fmla="*/ 0 w 803"/>
              <a:gd name="T21" fmla="*/ 2147483647 h 413"/>
              <a:gd name="T22" fmla="*/ 2147483647 w 803"/>
              <a:gd name="T23" fmla="*/ 0 h 4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03"/>
              <a:gd name="T37" fmla="*/ 0 h 413"/>
              <a:gd name="T38" fmla="*/ 803 w 803"/>
              <a:gd name="T39" fmla="*/ 413 h 4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03" h="413">
                <a:moveTo>
                  <a:pt x="2" y="0"/>
                </a:moveTo>
                <a:lnTo>
                  <a:pt x="803" y="1"/>
                </a:lnTo>
                <a:lnTo>
                  <a:pt x="803" y="358"/>
                </a:lnTo>
                <a:lnTo>
                  <a:pt x="329" y="358"/>
                </a:lnTo>
                <a:lnTo>
                  <a:pt x="329" y="380"/>
                </a:lnTo>
                <a:lnTo>
                  <a:pt x="216" y="413"/>
                </a:lnTo>
                <a:lnTo>
                  <a:pt x="157" y="298"/>
                </a:lnTo>
                <a:lnTo>
                  <a:pt x="115" y="316"/>
                </a:lnTo>
                <a:lnTo>
                  <a:pt x="99" y="292"/>
                </a:lnTo>
                <a:lnTo>
                  <a:pt x="123" y="231"/>
                </a:lnTo>
                <a:lnTo>
                  <a:pt x="0" y="104"/>
                </a:lnTo>
                <a:lnTo>
                  <a:pt x="2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9">
            <a:extLst>
              <a:ext uri="{FF2B5EF4-FFF2-40B4-BE49-F238E27FC236}">
                <a16:creationId xmlns:a16="http://schemas.microsoft.com/office/drawing/2014/main" id="{F19F6F7E-CAC9-DF75-7683-E66285B10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097351"/>
            <a:ext cx="596900" cy="41275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5" name="Freeform 90">
            <a:extLst>
              <a:ext uri="{FF2B5EF4-FFF2-40B4-BE49-F238E27FC236}">
                <a16:creationId xmlns:a16="http://schemas.microsoft.com/office/drawing/2014/main" id="{8A5BD9F4-EB00-AC8C-1ED6-A340075415C7}"/>
              </a:ext>
            </a:extLst>
          </p:cNvPr>
          <p:cNvSpPr>
            <a:spLocks/>
          </p:cNvSpPr>
          <p:nvPr/>
        </p:nvSpPr>
        <p:spPr bwMode="auto">
          <a:xfrm>
            <a:off x="5562601" y="2678251"/>
            <a:ext cx="619125" cy="311150"/>
          </a:xfrm>
          <a:custGeom>
            <a:avLst/>
            <a:gdLst>
              <a:gd name="T0" fmla="*/ 0 w 498"/>
              <a:gd name="T1" fmla="*/ 2147483647 h 266"/>
              <a:gd name="T2" fmla="*/ 2147483647 w 498"/>
              <a:gd name="T3" fmla="*/ 0 h 266"/>
              <a:gd name="T4" fmla="*/ 2147483647 w 498"/>
              <a:gd name="T5" fmla="*/ 2147483647 h 266"/>
              <a:gd name="T6" fmla="*/ 2147483647 w 498"/>
              <a:gd name="T7" fmla="*/ 2147483647 h 266"/>
              <a:gd name="T8" fmla="*/ 0 w 498"/>
              <a:gd name="T9" fmla="*/ 2147483647 h 266"/>
              <a:gd name="T10" fmla="*/ 0 w 498"/>
              <a:gd name="T11" fmla="*/ 2147483647 h 2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8"/>
              <a:gd name="T19" fmla="*/ 0 h 266"/>
              <a:gd name="T20" fmla="*/ 498 w 498"/>
              <a:gd name="T21" fmla="*/ 266 h 2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8" h="266">
                <a:moveTo>
                  <a:pt x="0" y="1"/>
                </a:moveTo>
                <a:lnTo>
                  <a:pt x="448" y="0"/>
                </a:lnTo>
                <a:lnTo>
                  <a:pt x="490" y="200"/>
                </a:lnTo>
                <a:lnTo>
                  <a:pt x="498" y="266"/>
                </a:lnTo>
                <a:lnTo>
                  <a:pt x="0" y="265"/>
                </a:lnTo>
                <a:lnTo>
                  <a:pt x="0" y="1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91">
            <a:extLst>
              <a:ext uri="{FF2B5EF4-FFF2-40B4-BE49-F238E27FC236}">
                <a16:creationId xmlns:a16="http://schemas.microsoft.com/office/drawing/2014/main" id="{6B3BFEB2-14FF-E74C-42B6-441F14272820}"/>
              </a:ext>
            </a:extLst>
          </p:cNvPr>
          <p:cNvSpPr>
            <a:spLocks/>
          </p:cNvSpPr>
          <p:nvPr/>
        </p:nvSpPr>
        <p:spPr bwMode="auto">
          <a:xfrm>
            <a:off x="5562601" y="3305313"/>
            <a:ext cx="733425" cy="319088"/>
          </a:xfrm>
          <a:custGeom>
            <a:avLst/>
            <a:gdLst>
              <a:gd name="T0" fmla="*/ 0 w 590"/>
              <a:gd name="T1" fmla="*/ 0 h 274"/>
              <a:gd name="T2" fmla="*/ 2147483647 w 590"/>
              <a:gd name="T3" fmla="*/ 0 h 274"/>
              <a:gd name="T4" fmla="*/ 2147483647 w 590"/>
              <a:gd name="T5" fmla="*/ 2147483647 h 274"/>
              <a:gd name="T6" fmla="*/ 2147483647 w 590"/>
              <a:gd name="T7" fmla="*/ 2147483647 h 274"/>
              <a:gd name="T8" fmla="*/ 2147483647 w 590"/>
              <a:gd name="T9" fmla="*/ 2147483647 h 274"/>
              <a:gd name="T10" fmla="*/ 2147483647 w 590"/>
              <a:gd name="T11" fmla="*/ 2147483647 h 274"/>
              <a:gd name="T12" fmla="*/ 2147483647 w 590"/>
              <a:gd name="T13" fmla="*/ 2147483647 h 274"/>
              <a:gd name="T14" fmla="*/ 2147483647 w 590"/>
              <a:gd name="T15" fmla="*/ 2147483647 h 274"/>
              <a:gd name="T16" fmla="*/ 0 w 590"/>
              <a:gd name="T17" fmla="*/ 2147483647 h 274"/>
              <a:gd name="T18" fmla="*/ 0 w 590"/>
              <a:gd name="T19" fmla="*/ 0 h 2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274"/>
              <a:gd name="T32" fmla="*/ 590 w 590"/>
              <a:gd name="T33" fmla="*/ 274 h 2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274">
                <a:moveTo>
                  <a:pt x="0" y="0"/>
                </a:moveTo>
                <a:lnTo>
                  <a:pt x="364" y="0"/>
                </a:lnTo>
                <a:lnTo>
                  <a:pt x="401" y="25"/>
                </a:lnTo>
                <a:lnTo>
                  <a:pt x="485" y="47"/>
                </a:lnTo>
                <a:lnTo>
                  <a:pt x="540" y="208"/>
                </a:lnTo>
                <a:lnTo>
                  <a:pt x="590" y="274"/>
                </a:lnTo>
                <a:lnTo>
                  <a:pt x="125" y="273"/>
                </a:lnTo>
                <a:lnTo>
                  <a:pt x="125" y="175"/>
                </a:lnTo>
                <a:lnTo>
                  <a:pt x="0" y="17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92">
            <a:extLst>
              <a:ext uri="{FF2B5EF4-FFF2-40B4-BE49-F238E27FC236}">
                <a16:creationId xmlns:a16="http://schemas.microsoft.com/office/drawing/2014/main" id="{40D49EA2-78EA-0E81-80D6-6A97DA354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506927"/>
            <a:ext cx="569912" cy="409575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" name="Freeform 93">
            <a:extLst>
              <a:ext uri="{FF2B5EF4-FFF2-40B4-BE49-F238E27FC236}">
                <a16:creationId xmlns:a16="http://schemas.microsoft.com/office/drawing/2014/main" id="{AFA61DB3-999C-38A0-61E9-D6D16AD06783}"/>
              </a:ext>
            </a:extLst>
          </p:cNvPr>
          <p:cNvSpPr>
            <a:spLocks/>
          </p:cNvSpPr>
          <p:nvPr/>
        </p:nvSpPr>
        <p:spPr bwMode="auto">
          <a:xfrm>
            <a:off x="7343775" y="3572013"/>
            <a:ext cx="444500" cy="317500"/>
          </a:xfrm>
          <a:custGeom>
            <a:avLst/>
            <a:gdLst>
              <a:gd name="T0" fmla="*/ 2147483647 w 357"/>
              <a:gd name="T1" fmla="*/ 0 h 270"/>
              <a:gd name="T2" fmla="*/ 2147483647 w 357"/>
              <a:gd name="T3" fmla="*/ 0 h 270"/>
              <a:gd name="T4" fmla="*/ 2147483647 w 357"/>
              <a:gd name="T5" fmla="*/ 2147483647 h 270"/>
              <a:gd name="T6" fmla="*/ 2147483647 w 357"/>
              <a:gd name="T7" fmla="*/ 2147483647 h 270"/>
              <a:gd name="T8" fmla="*/ 0 w 357"/>
              <a:gd name="T9" fmla="*/ 2147483647 h 270"/>
              <a:gd name="T10" fmla="*/ 2147483647 w 357"/>
              <a:gd name="T11" fmla="*/ 2147483647 h 270"/>
              <a:gd name="T12" fmla="*/ 2147483647 w 357"/>
              <a:gd name="T13" fmla="*/ 2147483647 h 270"/>
              <a:gd name="T14" fmla="*/ 2147483647 w 357"/>
              <a:gd name="T15" fmla="*/ 2147483647 h 270"/>
              <a:gd name="T16" fmla="*/ 2147483647 w 357"/>
              <a:gd name="T17" fmla="*/ 2147483647 h 270"/>
              <a:gd name="T18" fmla="*/ 2147483647 w 357"/>
              <a:gd name="T19" fmla="*/ 2147483647 h 270"/>
              <a:gd name="T20" fmla="*/ 2147483647 w 357"/>
              <a:gd name="T21" fmla="*/ 2147483647 h 270"/>
              <a:gd name="T22" fmla="*/ 2147483647 w 357"/>
              <a:gd name="T23" fmla="*/ 2147483647 h 270"/>
              <a:gd name="T24" fmla="*/ 2147483647 w 357"/>
              <a:gd name="T25" fmla="*/ 2147483647 h 270"/>
              <a:gd name="T26" fmla="*/ 2147483647 w 357"/>
              <a:gd name="T27" fmla="*/ 2147483647 h 270"/>
              <a:gd name="T28" fmla="*/ 2147483647 w 357"/>
              <a:gd name="T29" fmla="*/ 2147483647 h 270"/>
              <a:gd name="T30" fmla="*/ 2147483647 w 357"/>
              <a:gd name="T31" fmla="*/ 2147483647 h 270"/>
              <a:gd name="T32" fmla="*/ 2147483647 w 357"/>
              <a:gd name="T33" fmla="*/ 0 h 2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7"/>
              <a:gd name="T52" fmla="*/ 0 h 270"/>
              <a:gd name="T53" fmla="*/ 357 w 357"/>
              <a:gd name="T54" fmla="*/ 270 h 2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7" h="270">
                <a:moveTo>
                  <a:pt x="147" y="0"/>
                </a:moveTo>
                <a:lnTo>
                  <a:pt x="137" y="0"/>
                </a:lnTo>
                <a:lnTo>
                  <a:pt x="95" y="82"/>
                </a:lnTo>
                <a:lnTo>
                  <a:pt x="71" y="82"/>
                </a:lnTo>
                <a:lnTo>
                  <a:pt x="0" y="165"/>
                </a:lnTo>
                <a:lnTo>
                  <a:pt x="31" y="252"/>
                </a:lnTo>
                <a:lnTo>
                  <a:pt x="141" y="270"/>
                </a:lnTo>
                <a:lnTo>
                  <a:pt x="170" y="248"/>
                </a:lnTo>
                <a:lnTo>
                  <a:pt x="202" y="185"/>
                </a:lnTo>
                <a:lnTo>
                  <a:pt x="210" y="179"/>
                </a:lnTo>
                <a:lnTo>
                  <a:pt x="357" y="127"/>
                </a:lnTo>
                <a:lnTo>
                  <a:pt x="347" y="103"/>
                </a:lnTo>
                <a:lnTo>
                  <a:pt x="290" y="84"/>
                </a:lnTo>
                <a:lnTo>
                  <a:pt x="208" y="127"/>
                </a:lnTo>
                <a:lnTo>
                  <a:pt x="208" y="52"/>
                </a:lnTo>
                <a:lnTo>
                  <a:pt x="147" y="52"/>
                </a:lnTo>
                <a:lnTo>
                  <a:pt x="147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94">
            <a:extLst>
              <a:ext uri="{FF2B5EF4-FFF2-40B4-BE49-F238E27FC236}">
                <a16:creationId xmlns:a16="http://schemas.microsoft.com/office/drawing/2014/main" id="{1C3A7BB0-04E7-E1CE-C4D7-7972895A5A3A}"/>
              </a:ext>
            </a:extLst>
          </p:cNvPr>
          <p:cNvSpPr>
            <a:spLocks/>
          </p:cNvSpPr>
          <p:nvPr/>
        </p:nvSpPr>
        <p:spPr bwMode="auto">
          <a:xfrm>
            <a:off x="7204075" y="3722827"/>
            <a:ext cx="704850" cy="236537"/>
          </a:xfrm>
          <a:custGeom>
            <a:avLst/>
            <a:gdLst>
              <a:gd name="T0" fmla="*/ 0 w 570"/>
              <a:gd name="T1" fmla="*/ 2147483647 h 204"/>
              <a:gd name="T2" fmla="*/ 2147483647 w 570"/>
              <a:gd name="T3" fmla="*/ 2147483647 h 204"/>
              <a:gd name="T4" fmla="*/ 2147483647 w 570"/>
              <a:gd name="T5" fmla="*/ 2147483647 h 204"/>
              <a:gd name="T6" fmla="*/ 2147483647 w 570"/>
              <a:gd name="T7" fmla="*/ 2147483647 h 204"/>
              <a:gd name="T8" fmla="*/ 2147483647 w 570"/>
              <a:gd name="T9" fmla="*/ 2147483647 h 204"/>
              <a:gd name="T10" fmla="*/ 2147483647 w 570"/>
              <a:gd name="T11" fmla="*/ 2147483647 h 204"/>
              <a:gd name="T12" fmla="*/ 2147483647 w 570"/>
              <a:gd name="T13" fmla="*/ 0 h 204"/>
              <a:gd name="T14" fmla="*/ 2147483647 w 570"/>
              <a:gd name="T15" fmla="*/ 2147483647 h 204"/>
              <a:gd name="T16" fmla="*/ 2147483647 w 570"/>
              <a:gd name="T17" fmla="*/ 2147483647 h 204"/>
              <a:gd name="T18" fmla="*/ 2147483647 w 570"/>
              <a:gd name="T19" fmla="*/ 2147483647 h 204"/>
              <a:gd name="T20" fmla="*/ 2147483647 w 570"/>
              <a:gd name="T21" fmla="*/ 2147483647 h 204"/>
              <a:gd name="T22" fmla="*/ 0 w 570"/>
              <a:gd name="T23" fmla="*/ 2147483647 h 2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70"/>
              <a:gd name="T37" fmla="*/ 0 h 204"/>
              <a:gd name="T38" fmla="*/ 570 w 570"/>
              <a:gd name="T39" fmla="*/ 204 h 2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70" h="204">
                <a:moveTo>
                  <a:pt x="0" y="204"/>
                </a:moveTo>
                <a:lnTo>
                  <a:pt x="17" y="184"/>
                </a:lnTo>
                <a:lnTo>
                  <a:pt x="145" y="125"/>
                </a:lnTo>
                <a:lnTo>
                  <a:pt x="256" y="143"/>
                </a:lnTo>
                <a:lnTo>
                  <a:pt x="289" y="114"/>
                </a:lnTo>
                <a:lnTo>
                  <a:pt x="310" y="57"/>
                </a:lnTo>
                <a:lnTo>
                  <a:pt x="472" y="0"/>
                </a:lnTo>
                <a:lnTo>
                  <a:pt x="498" y="91"/>
                </a:lnTo>
                <a:lnTo>
                  <a:pt x="570" y="109"/>
                </a:lnTo>
                <a:lnTo>
                  <a:pt x="534" y="152"/>
                </a:lnTo>
                <a:lnTo>
                  <a:pt x="558" y="204"/>
                </a:lnTo>
                <a:lnTo>
                  <a:pt x="0" y="20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" name="Freeform 95">
            <a:extLst>
              <a:ext uri="{FF2B5EF4-FFF2-40B4-BE49-F238E27FC236}">
                <a16:creationId xmlns:a16="http://schemas.microsoft.com/office/drawing/2014/main" id="{DD5ED3BF-4F16-02EC-C531-B39960A7D867}"/>
              </a:ext>
            </a:extLst>
          </p:cNvPr>
          <p:cNvSpPr>
            <a:spLocks/>
          </p:cNvSpPr>
          <p:nvPr/>
        </p:nvSpPr>
        <p:spPr bwMode="auto">
          <a:xfrm>
            <a:off x="6773863" y="3665676"/>
            <a:ext cx="609600" cy="317500"/>
          </a:xfrm>
          <a:custGeom>
            <a:avLst/>
            <a:gdLst>
              <a:gd name="T0" fmla="*/ 0 w 489"/>
              <a:gd name="T1" fmla="*/ 2147483647 h 268"/>
              <a:gd name="T2" fmla="*/ 2147483647 w 489"/>
              <a:gd name="T3" fmla="*/ 2147483647 h 268"/>
              <a:gd name="T4" fmla="*/ 2147483647 w 489"/>
              <a:gd name="T5" fmla="*/ 2147483647 h 268"/>
              <a:gd name="T6" fmla="*/ 2147483647 w 489"/>
              <a:gd name="T7" fmla="*/ 2147483647 h 268"/>
              <a:gd name="T8" fmla="*/ 2147483647 w 489"/>
              <a:gd name="T9" fmla="*/ 2147483647 h 268"/>
              <a:gd name="T10" fmla="*/ 2147483647 w 489"/>
              <a:gd name="T11" fmla="*/ 0 h 268"/>
              <a:gd name="T12" fmla="*/ 2147483647 w 489"/>
              <a:gd name="T13" fmla="*/ 2147483647 h 268"/>
              <a:gd name="T14" fmla="*/ 2147483647 w 489"/>
              <a:gd name="T15" fmla="*/ 2147483647 h 268"/>
              <a:gd name="T16" fmla="*/ 2147483647 w 489"/>
              <a:gd name="T17" fmla="*/ 2147483647 h 268"/>
              <a:gd name="T18" fmla="*/ 2147483647 w 489"/>
              <a:gd name="T19" fmla="*/ 2147483647 h 268"/>
              <a:gd name="T20" fmla="*/ 2147483647 w 489"/>
              <a:gd name="T21" fmla="*/ 2147483647 h 268"/>
              <a:gd name="T22" fmla="*/ 2147483647 w 489"/>
              <a:gd name="T23" fmla="*/ 2147483647 h 268"/>
              <a:gd name="T24" fmla="*/ 2147483647 w 489"/>
              <a:gd name="T25" fmla="*/ 2147483647 h 268"/>
              <a:gd name="T26" fmla="*/ 2147483647 w 489"/>
              <a:gd name="T27" fmla="*/ 2147483647 h 268"/>
              <a:gd name="T28" fmla="*/ 0 w 489"/>
              <a:gd name="T29" fmla="*/ 2147483647 h 2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9"/>
              <a:gd name="T46" fmla="*/ 0 h 268"/>
              <a:gd name="T47" fmla="*/ 489 w 489"/>
              <a:gd name="T48" fmla="*/ 268 h 2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9" h="268">
                <a:moveTo>
                  <a:pt x="0" y="268"/>
                </a:moveTo>
                <a:lnTo>
                  <a:pt x="23" y="198"/>
                </a:lnTo>
                <a:lnTo>
                  <a:pt x="86" y="157"/>
                </a:lnTo>
                <a:lnTo>
                  <a:pt x="225" y="129"/>
                </a:lnTo>
                <a:lnTo>
                  <a:pt x="306" y="31"/>
                </a:lnTo>
                <a:lnTo>
                  <a:pt x="306" y="0"/>
                </a:lnTo>
                <a:lnTo>
                  <a:pt x="399" y="75"/>
                </a:lnTo>
                <a:lnTo>
                  <a:pt x="433" y="63"/>
                </a:lnTo>
                <a:lnTo>
                  <a:pt x="459" y="88"/>
                </a:lnTo>
                <a:lnTo>
                  <a:pt x="489" y="175"/>
                </a:lnTo>
                <a:lnTo>
                  <a:pt x="361" y="230"/>
                </a:lnTo>
                <a:lnTo>
                  <a:pt x="343" y="250"/>
                </a:lnTo>
                <a:lnTo>
                  <a:pt x="98" y="250"/>
                </a:lnTo>
                <a:lnTo>
                  <a:pt x="98" y="268"/>
                </a:lnTo>
                <a:lnTo>
                  <a:pt x="0" y="268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96">
            <a:extLst>
              <a:ext uri="{FF2B5EF4-FFF2-40B4-BE49-F238E27FC236}">
                <a16:creationId xmlns:a16="http://schemas.microsoft.com/office/drawing/2014/main" id="{B4D56DA3-EAE1-8337-25AB-11C2935A0693}"/>
              </a:ext>
            </a:extLst>
          </p:cNvPr>
          <p:cNvSpPr>
            <a:spLocks/>
          </p:cNvSpPr>
          <p:nvPr/>
        </p:nvSpPr>
        <p:spPr bwMode="auto">
          <a:xfrm>
            <a:off x="6337300" y="3964127"/>
            <a:ext cx="425450" cy="346075"/>
          </a:xfrm>
          <a:custGeom>
            <a:avLst/>
            <a:gdLst>
              <a:gd name="T0" fmla="*/ 0 w 341"/>
              <a:gd name="T1" fmla="*/ 0 h 297"/>
              <a:gd name="T2" fmla="*/ 2147483647 w 341"/>
              <a:gd name="T3" fmla="*/ 0 h 297"/>
              <a:gd name="T4" fmla="*/ 2147483647 w 341"/>
              <a:gd name="T5" fmla="*/ 2147483647 h 297"/>
              <a:gd name="T6" fmla="*/ 2147483647 w 341"/>
              <a:gd name="T7" fmla="*/ 2147483647 h 297"/>
              <a:gd name="T8" fmla="*/ 2147483647 w 341"/>
              <a:gd name="T9" fmla="*/ 2147483647 h 297"/>
              <a:gd name="T10" fmla="*/ 2147483647 w 341"/>
              <a:gd name="T11" fmla="*/ 2147483647 h 297"/>
              <a:gd name="T12" fmla="*/ 2147483647 w 341"/>
              <a:gd name="T13" fmla="*/ 2147483647 h 297"/>
              <a:gd name="T14" fmla="*/ 2147483647 w 341"/>
              <a:gd name="T15" fmla="*/ 2147483647 h 297"/>
              <a:gd name="T16" fmla="*/ 2147483647 w 341"/>
              <a:gd name="T17" fmla="*/ 2147483647 h 297"/>
              <a:gd name="T18" fmla="*/ 2147483647 w 341"/>
              <a:gd name="T19" fmla="*/ 2147483647 h 297"/>
              <a:gd name="T20" fmla="*/ 2147483647 w 341"/>
              <a:gd name="T21" fmla="*/ 2147483647 h 297"/>
              <a:gd name="T22" fmla="*/ 0 w 341"/>
              <a:gd name="T23" fmla="*/ 0 h 2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1"/>
              <a:gd name="T37" fmla="*/ 0 h 297"/>
              <a:gd name="T38" fmla="*/ 341 w 341"/>
              <a:gd name="T39" fmla="*/ 297 h 2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1" h="297">
                <a:moveTo>
                  <a:pt x="0" y="0"/>
                </a:moveTo>
                <a:lnTo>
                  <a:pt x="306" y="0"/>
                </a:lnTo>
                <a:lnTo>
                  <a:pt x="294" y="40"/>
                </a:lnTo>
                <a:lnTo>
                  <a:pt x="341" y="42"/>
                </a:lnTo>
                <a:lnTo>
                  <a:pt x="299" y="145"/>
                </a:lnTo>
                <a:lnTo>
                  <a:pt x="254" y="210"/>
                </a:lnTo>
                <a:lnTo>
                  <a:pt x="227" y="297"/>
                </a:lnTo>
                <a:lnTo>
                  <a:pt x="48" y="297"/>
                </a:lnTo>
                <a:lnTo>
                  <a:pt x="45" y="257"/>
                </a:lnTo>
                <a:lnTo>
                  <a:pt x="12" y="249"/>
                </a:lnTo>
                <a:lnTo>
                  <a:pt x="12" y="62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97">
            <a:extLst>
              <a:ext uri="{FF2B5EF4-FFF2-40B4-BE49-F238E27FC236}">
                <a16:creationId xmlns:a16="http://schemas.microsoft.com/office/drawing/2014/main" id="{29B3C61B-E9D3-22AD-3417-9707C8181013}"/>
              </a:ext>
            </a:extLst>
          </p:cNvPr>
          <p:cNvSpPr>
            <a:spLocks/>
          </p:cNvSpPr>
          <p:nvPr/>
        </p:nvSpPr>
        <p:spPr bwMode="auto">
          <a:xfrm>
            <a:off x="6710364" y="3959364"/>
            <a:ext cx="714375" cy="176213"/>
          </a:xfrm>
          <a:custGeom>
            <a:avLst/>
            <a:gdLst>
              <a:gd name="T0" fmla="*/ 2147483647 w 575"/>
              <a:gd name="T1" fmla="*/ 2147483647 h 148"/>
              <a:gd name="T2" fmla="*/ 2147483647 w 575"/>
              <a:gd name="T3" fmla="*/ 2147483647 h 148"/>
              <a:gd name="T4" fmla="*/ 2147483647 w 575"/>
              <a:gd name="T5" fmla="*/ 0 h 148"/>
              <a:gd name="T6" fmla="*/ 2147483647 w 575"/>
              <a:gd name="T7" fmla="*/ 0 h 148"/>
              <a:gd name="T8" fmla="*/ 2147483647 w 575"/>
              <a:gd name="T9" fmla="*/ 2147483647 h 148"/>
              <a:gd name="T10" fmla="*/ 2147483647 w 575"/>
              <a:gd name="T11" fmla="*/ 2147483647 h 148"/>
              <a:gd name="T12" fmla="*/ 2147483647 w 575"/>
              <a:gd name="T13" fmla="*/ 2147483647 h 148"/>
              <a:gd name="T14" fmla="*/ 0 w 575"/>
              <a:gd name="T15" fmla="*/ 2147483647 h 148"/>
              <a:gd name="T16" fmla="*/ 2147483647 w 575"/>
              <a:gd name="T17" fmla="*/ 2147483647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5"/>
              <a:gd name="T28" fmla="*/ 0 h 148"/>
              <a:gd name="T29" fmla="*/ 575 w 575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5" h="148">
                <a:moveTo>
                  <a:pt x="51" y="16"/>
                </a:moveTo>
                <a:lnTo>
                  <a:pt x="151" y="16"/>
                </a:lnTo>
                <a:lnTo>
                  <a:pt x="151" y="0"/>
                </a:lnTo>
                <a:lnTo>
                  <a:pt x="575" y="0"/>
                </a:lnTo>
                <a:lnTo>
                  <a:pt x="569" y="36"/>
                </a:lnTo>
                <a:lnTo>
                  <a:pt x="397" y="105"/>
                </a:lnTo>
                <a:lnTo>
                  <a:pt x="381" y="148"/>
                </a:lnTo>
                <a:lnTo>
                  <a:pt x="0" y="147"/>
                </a:lnTo>
                <a:lnTo>
                  <a:pt x="51" y="16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98">
            <a:extLst>
              <a:ext uri="{FF2B5EF4-FFF2-40B4-BE49-F238E27FC236}">
                <a16:creationId xmlns:a16="http://schemas.microsoft.com/office/drawing/2014/main" id="{49F3BADD-EC04-3043-1A52-0DBE1BA865D4}"/>
              </a:ext>
            </a:extLst>
          </p:cNvPr>
          <p:cNvSpPr>
            <a:spLocks/>
          </p:cNvSpPr>
          <p:nvPr/>
        </p:nvSpPr>
        <p:spPr bwMode="auto">
          <a:xfrm>
            <a:off x="7183439" y="3959364"/>
            <a:ext cx="744537" cy="276225"/>
          </a:xfrm>
          <a:custGeom>
            <a:avLst/>
            <a:gdLst>
              <a:gd name="T0" fmla="*/ 2147483647 w 599"/>
              <a:gd name="T1" fmla="*/ 0 h 236"/>
              <a:gd name="T2" fmla="*/ 2147483647 w 599"/>
              <a:gd name="T3" fmla="*/ 0 h 236"/>
              <a:gd name="T4" fmla="*/ 2147483647 w 599"/>
              <a:gd name="T5" fmla="*/ 2147483647 h 236"/>
              <a:gd name="T6" fmla="*/ 2147483647 w 599"/>
              <a:gd name="T7" fmla="*/ 2147483647 h 236"/>
              <a:gd name="T8" fmla="*/ 2147483647 w 599"/>
              <a:gd name="T9" fmla="*/ 2147483647 h 236"/>
              <a:gd name="T10" fmla="*/ 2147483647 w 599"/>
              <a:gd name="T11" fmla="*/ 2147483647 h 236"/>
              <a:gd name="T12" fmla="*/ 2147483647 w 599"/>
              <a:gd name="T13" fmla="*/ 2147483647 h 236"/>
              <a:gd name="T14" fmla="*/ 2147483647 w 599"/>
              <a:gd name="T15" fmla="*/ 2147483647 h 236"/>
              <a:gd name="T16" fmla="*/ 2147483647 w 599"/>
              <a:gd name="T17" fmla="*/ 2147483647 h 236"/>
              <a:gd name="T18" fmla="*/ 2147483647 w 599"/>
              <a:gd name="T19" fmla="*/ 2147483647 h 236"/>
              <a:gd name="T20" fmla="*/ 2147483647 w 599"/>
              <a:gd name="T21" fmla="*/ 2147483647 h 236"/>
              <a:gd name="T22" fmla="*/ 0 w 599"/>
              <a:gd name="T23" fmla="*/ 2147483647 h 236"/>
              <a:gd name="T24" fmla="*/ 2147483647 w 599"/>
              <a:gd name="T25" fmla="*/ 2147483647 h 236"/>
              <a:gd name="T26" fmla="*/ 2147483647 w 599"/>
              <a:gd name="T27" fmla="*/ 2147483647 h 236"/>
              <a:gd name="T28" fmla="*/ 2147483647 w 599"/>
              <a:gd name="T29" fmla="*/ 0 h 2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99"/>
              <a:gd name="T46" fmla="*/ 0 h 236"/>
              <a:gd name="T47" fmla="*/ 599 w 599"/>
              <a:gd name="T48" fmla="*/ 236 h 2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99" h="236">
                <a:moveTo>
                  <a:pt x="191" y="0"/>
                </a:moveTo>
                <a:lnTo>
                  <a:pt x="569" y="0"/>
                </a:lnTo>
                <a:lnTo>
                  <a:pt x="599" y="74"/>
                </a:lnTo>
                <a:lnTo>
                  <a:pt x="533" y="145"/>
                </a:lnTo>
                <a:lnTo>
                  <a:pt x="438" y="175"/>
                </a:lnTo>
                <a:lnTo>
                  <a:pt x="400" y="236"/>
                </a:lnTo>
                <a:lnTo>
                  <a:pt x="307" y="135"/>
                </a:lnTo>
                <a:lnTo>
                  <a:pt x="233" y="135"/>
                </a:lnTo>
                <a:lnTo>
                  <a:pt x="220" y="115"/>
                </a:lnTo>
                <a:lnTo>
                  <a:pt x="120" y="115"/>
                </a:lnTo>
                <a:lnTo>
                  <a:pt x="87" y="148"/>
                </a:lnTo>
                <a:lnTo>
                  <a:pt x="0" y="147"/>
                </a:lnTo>
                <a:lnTo>
                  <a:pt x="14" y="106"/>
                </a:lnTo>
                <a:lnTo>
                  <a:pt x="184" y="36"/>
                </a:lnTo>
                <a:lnTo>
                  <a:pt x="191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99">
            <a:extLst>
              <a:ext uri="{FF2B5EF4-FFF2-40B4-BE49-F238E27FC236}">
                <a16:creationId xmlns:a16="http://schemas.microsoft.com/office/drawing/2014/main" id="{0C60F098-4BA0-97F6-362E-68656A9945E8}"/>
              </a:ext>
            </a:extLst>
          </p:cNvPr>
          <p:cNvSpPr>
            <a:spLocks/>
          </p:cNvSpPr>
          <p:nvPr/>
        </p:nvSpPr>
        <p:spPr bwMode="auto">
          <a:xfrm>
            <a:off x="7275513" y="4095889"/>
            <a:ext cx="404812" cy="328613"/>
          </a:xfrm>
          <a:custGeom>
            <a:avLst/>
            <a:gdLst>
              <a:gd name="T0" fmla="*/ 2147483647 w 327"/>
              <a:gd name="T1" fmla="*/ 2147483647 h 283"/>
              <a:gd name="T2" fmla="*/ 2147483647 w 327"/>
              <a:gd name="T3" fmla="*/ 0 h 283"/>
              <a:gd name="T4" fmla="*/ 2147483647 w 327"/>
              <a:gd name="T5" fmla="*/ 0 h 283"/>
              <a:gd name="T6" fmla="*/ 2147483647 w 327"/>
              <a:gd name="T7" fmla="*/ 2147483647 h 283"/>
              <a:gd name="T8" fmla="*/ 2147483647 w 327"/>
              <a:gd name="T9" fmla="*/ 2147483647 h 283"/>
              <a:gd name="T10" fmla="*/ 2147483647 w 327"/>
              <a:gd name="T11" fmla="*/ 2147483647 h 283"/>
              <a:gd name="T12" fmla="*/ 2147483647 w 327"/>
              <a:gd name="T13" fmla="*/ 2147483647 h 283"/>
              <a:gd name="T14" fmla="*/ 2147483647 w 327"/>
              <a:gd name="T15" fmla="*/ 2147483647 h 283"/>
              <a:gd name="T16" fmla="*/ 2147483647 w 327"/>
              <a:gd name="T17" fmla="*/ 2147483647 h 283"/>
              <a:gd name="T18" fmla="*/ 2147483647 w 327"/>
              <a:gd name="T19" fmla="*/ 2147483647 h 283"/>
              <a:gd name="T20" fmla="*/ 0 w 327"/>
              <a:gd name="T21" fmla="*/ 2147483647 h 283"/>
              <a:gd name="T22" fmla="*/ 2147483647 w 327"/>
              <a:gd name="T23" fmla="*/ 2147483647 h 2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7"/>
              <a:gd name="T37" fmla="*/ 0 h 283"/>
              <a:gd name="T38" fmla="*/ 327 w 327"/>
              <a:gd name="T39" fmla="*/ 283 h 2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7" h="283">
                <a:moveTo>
                  <a:pt x="13" y="34"/>
                </a:moveTo>
                <a:lnTo>
                  <a:pt x="47" y="0"/>
                </a:lnTo>
                <a:lnTo>
                  <a:pt x="147" y="0"/>
                </a:lnTo>
                <a:lnTo>
                  <a:pt x="158" y="20"/>
                </a:lnTo>
                <a:lnTo>
                  <a:pt x="234" y="20"/>
                </a:lnTo>
                <a:lnTo>
                  <a:pt x="327" y="121"/>
                </a:lnTo>
                <a:lnTo>
                  <a:pt x="242" y="210"/>
                </a:lnTo>
                <a:lnTo>
                  <a:pt x="178" y="232"/>
                </a:lnTo>
                <a:lnTo>
                  <a:pt x="170" y="283"/>
                </a:lnTo>
                <a:lnTo>
                  <a:pt x="137" y="224"/>
                </a:lnTo>
                <a:lnTo>
                  <a:pt x="0" y="62"/>
                </a:lnTo>
                <a:lnTo>
                  <a:pt x="13" y="34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100">
            <a:extLst>
              <a:ext uri="{FF2B5EF4-FFF2-40B4-BE49-F238E27FC236}">
                <a16:creationId xmlns:a16="http://schemas.microsoft.com/office/drawing/2014/main" id="{47CFFFF4-0E6B-B559-DFFC-86BAB7D9A0D6}"/>
              </a:ext>
            </a:extLst>
          </p:cNvPr>
          <p:cNvSpPr>
            <a:spLocks/>
          </p:cNvSpPr>
          <p:nvPr/>
        </p:nvSpPr>
        <p:spPr bwMode="auto">
          <a:xfrm>
            <a:off x="7097714" y="4132402"/>
            <a:ext cx="388937" cy="422275"/>
          </a:xfrm>
          <a:custGeom>
            <a:avLst/>
            <a:gdLst>
              <a:gd name="T0" fmla="*/ 0 w 313"/>
              <a:gd name="T1" fmla="*/ 0 h 360"/>
              <a:gd name="T2" fmla="*/ 2147483647 w 313"/>
              <a:gd name="T3" fmla="*/ 0 h 360"/>
              <a:gd name="T4" fmla="*/ 2147483647 w 313"/>
              <a:gd name="T5" fmla="*/ 2147483647 h 360"/>
              <a:gd name="T6" fmla="*/ 2147483647 w 313"/>
              <a:gd name="T7" fmla="*/ 2147483647 h 360"/>
              <a:gd name="T8" fmla="*/ 2147483647 w 313"/>
              <a:gd name="T9" fmla="*/ 2147483647 h 360"/>
              <a:gd name="T10" fmla="*/ 2147483647 w 313"/>
              <a:gd name="T11" fmla="*/ 2147483647 h 360"/>
              <a:gd name="T12" fmla="*/ 2147483647 w 313"/>
              <a:gd name="T13" fmla="*/ 2147483647 h 360"/>
              <a:gd name="T14" fmla="*/ 2147483647 w 313"/>
              <a:gd name="T15" fmla="*/ 2147483647 h 360"/>
              <a:gd name="T16" fmla="*/ 2147483647 w 313"/>
              <a:gd name="T17" fmla="*/ 2147483647 h 360"/>
              <a:gd name="T18" fmla="*/ 2147483647 w 313"/>
              <a:gd name="T19" fmla="*/ 2147483647 h 360"/>
              <a:gd name="T20" fmla="*/ 0 w 313"/>
              <a:gd name="T21" fmla="*/ 0 h 3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3"/>
              <a:gd name="T34" fmla="*/ 0 h 360"/>
              <a:gd name="T35" fmla="*/ 313 w 313"/>
              <a:gd name="T36" fmla="*/ 360 h 3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3" h="360">
                <a:moveTo>
                  <a:pt x="0" y="0"/>
                </a:moveTo>
                <a:lnTo>
                  <a:pt x="157" y="0"/>
                </a:lnTo>
                <a:lnTo>
                  <a:pt x="144" y="27"/>
                </a:lnTo>
                <a:lnTo>
                  <a:pt x="280" y="191"/>
                </a:lnTo>
                <a:lnTo>
                  <a:pt x="313" y="250"/>
                </a:lnTo>
                <a:lnTo>
                  <a:pt x="277" y="359"/>
                </a:lnTo>
                <a:lnTo>
                  <a:pt x="55" y="360"/>
                </a:lnTo>
                <a:lnTo>
                  <a:pt x="31" y="312"/>
                </a:lnTo>
                <a:lnTo>
                  <a:pt x="20" y="256"/>
                </a:lnTo>
                <a:lnTo>
                  <a:pt x="42" y="225"/>
                </a:lnTo>
                <a:lnTo>
                  <a:pt x="0" y="0"/>
                </a:lnTo>
                <a:close/>
              </a:path>
            </a:pathLst>
          </a:custGeom>
          <a:solidFill>
            <a:srgbClr val="95B3D7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101">
            <a:extLst>
              <a:ext uri="{FF2B5EF4-FFF2-40B4-BE49-F238E27FC236}">
                <a16:creationId xmlns:a16="http://schemas.microsoft.com/office/drawing/2014/main" id="{E3685898-9B74-3831-84C3-4A7EB57F78B5}"/>
              </a:ext>
            </a:extLst>
          </p:cNvPr>
          <p:cNvSpPr>
            <a:spLocks/>
          </p:cNvSpPr>
          <p:nvPr/>
        </p:nvSpPr>
        <p:spPr bwMode="auto">
          <a:xfrm>
            <a:off x="6613526" y="4132402"/>
            <a:ext cx="282575" cy="471487"/>
          </a:xfrm>
          <a:custGeom>
            <a:avLst/>
            <a:gdLst>
              <a:gd name="T0" fmla="*/ 2147483647 w 227"/>
              <a:gd name="T1" fmla="*/ 0 h 401"/>
              <a:gd name="T2" fmla="*/ 2147483647 w 227"/>
              <a:gd name="T3" fmla="*/ 0 h 401"/>
              <a:gd name="T4" fmla="*/ 2147483647 w 227"/>
              <a:gd name="T5" fmla="*/ 2147483647 h 401"/>
              <a:gd name="T6" fmla="*/ 2147483647 w 227"/>
              <a:gd name="T7" fmla="*/ 2147483647 h 401"/>
              <a:gd name="T8" fmla="*/ 2147483647 w 227"/>
              <a:gd name="T9" fmla="*/ 2147483647 h 401"/>
              <a:gd name="T10" fmla="*/ 2147483647 w 227"/>
              <a:gd name="T11" fmla="*/ 2147483647 h 401"/>
              <a:gd name="T12" fmla="*/ 0 w 227"/>
              <a:gd name="T13" fmla="*/ 2147483647 h 401"/>
              <a:gd name="T14" fmla="*/ 2147483647 w 227"/>
              <a:gd name="T15" fmla="*/ 2147483647 h 401"/>
              <a:gd name="T16" fmla="*/ 2147483647 w 227"/>
              <a:gd name="T17" fmla="*/ 2147483647 h 401"/>
              <a:gd name="T18" fmla="*/ 2147483647 w 227"/>
              <a:gd name="T19" fmla="*/ 2147483647 h 401"/>
              <a:gd name="T20" fmla="*/ 2147483647 w 227"/>
              <a:gd name="T21" fmla="*/ 0 h 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7"/>
              <a:gd name="T34" fmla="*/ 0 h 401"/>
              <a:gd name="T35" fmla="*/ 227 w 227"/>
              <a:gd name="T36" fmla="*/ 401 h 4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7" h="401">
                <a:moveTo>
                  <a:pt x="76" y="0"/>
                </a:moveTo>
                <a:lnTo>
                  <a:pt x="227" y="0"/>
                </a:lnTo>
                <a:lnTo>
                  <a:pt x="178" y="267"/>
                </a:lnTo>
                <a:lnTo>
                  <a:pt x="176" y="371"/>
                </a:lnTo>
                <a:lnTo>
                  <a:pt x="129" y="401"/>
                </a:lnTo>
                <a:lnTo>
                  <a:pt x="105" y="332"/>
                </a:lnTo>
                <a:lnTo>
                  <a:pt x="0" y="332"/>
                </a:lnTo>
                <a:lnTo>
                  <a:pt x="33" y="217"/>
                </a:lnTo>
                <a:lnTo>
                  <a:pt x="1" y="157"/>
                </a:lnTo>
                <a:lnTo>
                  <a:pt x="31" y="60"/>
                </a:lnTo>
                <a:lnTo>
                  <a:pt x="76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 102">
            <a:extLst>
              <a:ext uri="{FF2B5EF4-FFF2-40B4-BE49-F238E27FC236}">
                <a16:creationId xmlns:a16="http://schemas.microsoft.com/office/drawing/2014/main" id="{96566977-C8BA-74A6-7CD8-5BB5E4AD81CB}"/>
              </a:ext>
            </a:extLst>
          </p:cNvPr>
          <p:cNvSpPr>
            <a:spLocks/>
          </p:cNvSpPr>
          <p:nvPr/>
        </p:nvSpPr>
        <p:spPr bwMode="auto">
          <a:xfrm>
            <a:off x="6911976" y="4499114"/>
            <a:ext cx="677863" cy="557213"/>
          </a:xfrm>
          <a:custGeom>
            <a:avLst/>
            <a:gdLst>
              <a:gd name="T0" fmla="*/ 2147483647 w 547"/>
              <a:gd name="T1" fmla="*/ 0 h 478"/>
              <a:gd name="T2" fmla="*/ 2147483647 w 547"/>
              <a:gd name="T3" fmla="*/ 0 h 478"/>
              <a:gd name="T4" fmla="*/ 2147483647 w 547"/>
              <a:gd name="T5" fmla="*/ 2147483647 h 478"/>
              <a:gd name="T6" fmla="*/ 2147483647 w 547"/>
              <a:gd name="T7" fmla="*/ 2147483647 h 478"/>
              <a:gd name="T8" fmla="*/ 2147483647 w 547"/>
              <a:gd name="T9" fmla="*/ 2147483647 h 478"/>
              <a:gd name="T10" fmla="*/ 2147483647 w 547"/>
              <a:gd name="T11" fmla="*/ 2147483647 h 478"/>
              <a:gd name="T12" fmla="*/ 2147483647 w 547"/>
              <a:gd name="T13" fmla="*/ 2147483647 h 478"/>
              <a:gd name="T14" fmla="*/ 2147483647 w 547"/>
              <a:gd name="T15" fmla="*/ 2147483647 h 478"/>
              <a:gd name="T16" fmla="*/ 2147483647 w 547"/>
              <a:gd name="T17" fmla="*/ 2147483647 h 478"/>
              <a:gd name="T18" fmla="*/ 2147483647 w 547"/>
              <a:gd name="T19" fmla="*/ 2147483647 h 478"/>
              <a:gd name="T20" fmla="*/ 2147483647 w 547"/>
              <a:gd name="T21" fmla="*/ 2147483647 h 478"/>
              <a:gd name="T22" fmla="*/ 2147483647 w 547"/>
              <a:gd name="T23" fmla="*/ 2147483647 h 478"/>
              <a:gd name="T24" fmla="*/ 2147483647 w 547"/>
              <a:gd name="T25" fmla="*/ 2147483647 h 478"/>
              <a:gd name="T26" fmla="*/ 2147483647 w 547"/>
              <a:gd name="T27" fmla="*/ 2147483647 h 478"/>
              <a:gd name="T28" fmla="*/ 2147483647 w 547"/>
              <a:gd name="T29" fmla="*/ 2147483647 h 478"/>
              <a:gd name="T30" fmla="*/ 2147483647 w 547"/>
              <a:gd name="T31" fmla="*/ 2147483647 h 478"/>
              <a:gd name="T32" fmla="*/ 2147483647 w 547"/>
              <a:gd name="T33" fmla="*/ 2147483647 h 478"/>
              <a:gd name="T34" fmla="*/ 0 w 547"/>
              <a:gd name="T35" fmla="*/ 2147483647 h 478"/>
              <a:gd name="T36" fmla="*/ 2147483647 w 547"/>
              <a:gd name="T37" fmla="*/ 0 h 47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7"/>
              <a:gd name="T58" fmla="*/ 0 h 478"/>
              <a:gd name="T59" fmla="*/ 547 w 547"/>
              <a:gd name="T60" fmla="*/ 478 h 47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7" h="478">
                <a:moveTo>
                  <a:pt x="2" y="0"/>
                </a:moveTo>
                <a:lnTo>
                  <a:pt x="182" y="0"/>
                </a:lnTo>
                <a:lnTo>
                  <a:pt x="206" y="48"/>
                </a:lnTo>
                <a:lnTo>
                  <a:pt x="424" y="48"/>
                </a:lnTo>
                <a:lnTo>
                  <a:pt x="430" y="90"/>
                </a:lnTo>
                <a:lnTo>
                  <a:pt x="507" y="229"/>
                </a:lnTo>
                <a:lnTo>
                  <a:pt x="537" y="330"/>
                </a:lnTo>
                <a:lnTo>
                  <a:pt x="547" y="400"/>
                </a:lnTo>
                <a:lnTo>
                  <a:pt x="471" y="472"/>
                </a:lnTo>
                <a:lnTo>
                  <a:pt x="408" y="478"/>
                </a:lnTo>
                <a:lnTo>
                  <a:pt x="390" y="332"/>
                </a:lnTo>
                <a:lnTo>
                  <a:pt x="370" y="334"/>
                </a:lnTo>
                <a:lnTo>
                  <a:pt x="308" y="246"/>
                </a:lnTo>
                <a:lnTo>
                  <a:pt x="322" y="173"/>
                </a:lnTo>
                <a:lnTo>
                  <a:pt x="252" y="94"/>
                </a:lnTo>
                <a:lnTo>
                  <a:pt x="160" y="117"/>
                </a:lnTo>
                <a:lnTo>
                  <a:pt x="89" y="54"/>
                </a:lnTo>
                <a:lnTo>
                  <a:pt x="0" y="52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03">
            <a:extLst>
              <a:ext uri="{FF2B5EF4-FFF2-40B4-BE49-F238E27FC236}">
                <a16:creationId xmlns:a16="http://schemas.microsoft.com/office/drawing/2014/main" id="{4BE64B38-02B5-9249-D978-EED63477B13F}"/>
              </a:ext>
            </a:extLst>
          </p:cNvPr>
          <p:cNvSpPr>
            <a:spLocks/>
          </p:cNvSpPr>
          <p:nvPr/>
        </p:nvSpPr>
        <p:spPr bwMode="auto">
          <a:xfrm>
            <a:off x="6832601" y="4132401"/>
            <a:ext cx="315913" cy="436562"/>
          </a:xfrm>
          <a:custGeom>
            <a:avLst/>
            <a:gdLst>
              <a:gd name="T0" fmla="*/ 2147483647 w 255"/>
              <a:gd name="T1" fmla="*/ 0 h 371"/>
              <a:gd name="T2" fmla="*/ 2147483647 w 255"/>
              <a:gd name="T3" fmla="*/ 0 h 371"/>
              <a:gd name="T4" fmla="*/ 2147483647 w 255"/>
              <a:gd name="T5" fmla="*/ 2147483647 h 371"/>
              <a:gd name="T6" fmla="*/ 2147483647 w 255"/>
              <a:gd name="T7" fmla="*/ 2147483647 h 371"/>
              <a:gd name="T8" fmla="*/ 2147483647 w 255"/>
              <a:gd name="T9" fmla="*/ 2147483647 h 371"/>
              <a:gd name="T10" fmla="*/ 2147483647 w 255"/>
              <a:gd name="T11" fmla="*/ 2147483647 h 371"/>
              <a:gd name="T12" fmla="*/ 2147483647 w 255"/>
              <a:gd name="T13" fmla="*/ 2147483647 h 371"/>
              <a:gd name="T14" fmla="*/ 0 w 255"/>
              <a:gd name="T15" fmla="*/ 2147483647 h 371"/>
              <a:gd name="T16" fmla="*/ 2147483647 w 255"/>
              <a:gd name="T17" fmla="*/ 2147483647 h 371"/>
              <a:gd name="T18" fmla="*/ 2147483647 w 255"/>
              <a:gd name="T19" fmla="*/ 0 h 3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5"/>
              <a:gd name="T31" fmla="*/ 0 h 371"/>
              <a:gd name="T32" fmla="*/ 255 w 255"/>
              <a:gd name="T33" fmla="*/ 371 h 3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5" h="371">
                <a:moveTo>
                  <a:pt x="52" y="0"/>
                </a:moveTo>
                <a:lnTo>
                  <a:pt x="212" y="0"/>
                </a:lnTo>
                <a:lnTo>
                  <a:pt x="255" y="227"/>
                </a:lnTo>
                <a:lnTo>
                  <a:pt x="234" y="257"/>
                </a:lnTo>
                <a:lnTo>
                  <a:pt x="244" y="310"/>
                </a:lnTo>
                <a:lnTo>
                  <a:pt x="66" y="310"/>
                </a:lnTo>
                <a:lnTo>
                  <a:pt x="63" y="362"/>
                </a:lnTo>
                <a:lnTo>
                  <a:pt x="0" y="371"/>
                </a:lnTo>
                <a:lnTo>
                  <a:pt x="2" y="267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reeform 104">
            <a:extLst>
              <a:ext uri="{FF2B5EF4-FFF2-40B4-BE49-F238E27FC236}">
                <a16:creationId xmlns:a16="http://schemas.microsoft.com/office/drawing/2014/main" id="{DCB3971D-16C1-B01E-015A-3F8998C4D24E}"/>
              </a:ext>
            </a:extLst>
          </p:cNvPr>
          <p:cNvSpPr>
            <a:spLocks/>
          </p:cNvSpPr>
          <p:nvPr/>
        </p:nvSpPr>
        <p:spPr bwMode="auto">
          <a:xfrm>
            <a:off x="6391276" y="4310201"/>
            <a:ext cx="415925" cy="374650"/>
          </a:xfrm>
          <a:custGeom>
            <a:avLst/>
            <a:gdLst>
              <a:gd name="T0" fmla="*/ 2147483647 w 334"/>
              <a:gd name="T1" fmla="*/ 0 h 322"/>
              <a:gd name="T2" fmla="*/ 2147483647 w 334"/>
              <a:gd name="T3" fmla="*/ 0 h 322"/>
              <a:gd name="T4" fmla="*/ 2147483647 w 334"/>
              <a:gd name="T5" fmla="*/ 2147483647 h 322"/>
              <a:gd name="T6" fmla="*/ 2147483647 w 334"/>
              <a:gd name="T7" fmla="*/ 2147483647 h 322"/>
              <a:gd name="T8" fmla="*/ 2147483647 w 334"/>
              <a:gd name="T9" fmla="*/ 2147483647 h 322"/>
              <a:gd name="T10" fmla="*/ 2147483647 w 334"/>
              <a:gd name="T11" fmla="*/ 2147483647 h 322"/>
              <a:gd name="T12" fmla="*/ 2147483647 w 334"/>
              <a:gd name="T13" fmla="*/ 2147483647 h 322"/>
              <a:gd name="T14" fmla="*/ 2147483647 w 334"/>
              <a:gd name="T15" fmla="*/ 2147483647 h 322"/>
              <a:gd name="T16" fmla="*/ 2147483647 w 334"/>
              <a:gd name="T17" fmla="*/ 2147483647 h 322"/>
              <a:gd name="T18" fmla="*/ 2147483647 w 334"/>
              <a:gd name="T19" fmla="*/ 2147483647 h 322"/>
              <a:gd name="T20" fmla="*/ 0 w 334"/>
              <a:gd name="T21" fmla="*/ 2147483647 h 322"/>
              <a:gd name="T22" fmla="*/ 2147483647 w 334"/>
              <a:gd name="T23" fmla="*/ 0 h 3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4"/>
              <a:gd name="T37" fmla="*/ 0 h 322"/>
              <a:gd name="T38" fmla="*/ 334 w 334"/>
              <a:gd name="T39" fmla="*/ 322 h 3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4" h="322">
                <a:moveTo>
                  <a:pt x="3" y="0"/>
                </a:moveTo>
                <a:lnTo>
                  <a:pt x="182" y="0"/>
                </a:lnTo>
                <a:lnTo>
                  <a:pt x="213" y="69"/>
                </a:lnTo>
                <a:lnTo>
                  <a:pt x="180" y="178"/>
                </a:lnTo>
                <a:lnTo>
                  <a:pt x="285" y="178"/>
                </a:lnTo>
                <a:lnTo>
                  <a:pt x="309" y="249"/>
                </a:lnTo>
                <a:lnTo>
                  <a:pt x="334" y="322"/>
                </a:lnTo>
                <a:lnTo>
                  <a:pt x="193" y="314"/>
                </a:lnTo>
                <a:lnTo>
                  <a:pt x="23" y="250"/>
                </a:lnTo>
                <a:lnTo>
                  <a:pt x="43" y="200"/>
                </a:lnTo>
                <a:lnTo>
                  <a:pt x="0" y="99"/>
                </a:lnTo>
                <a:lnTo>
                  <a:pt x="3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05">
            <a:extLst>
              <a:ext uri="{FF2B5EF4-FFF2-40B4-BE49-F238E27FC236}">
                <a16:creationId xmlns:a16="http://schemas.microsoft.com/office/drawing/2014/main" id="{6B512822-8956-EB51-D248-5F71E835AAF6}"/>
              </a:ext>
            </a:extLst>
          </p:cNvPr>
          <p:cNvSpPr>
            <a:spLocks/>
          </p:cNvSpPr>
          <p:nvPr/>
        </p:nvSpPr>
        <p:spPr bwMode="auto">
          <a:xfrm>
            <a:off x="5632451" y="3916501"/>
            <a:ext cx="722313" cy="342900"/>
          </a:xfrm>
          <a:custGeom>
            <a:avLst/>
            <a:gdLst>
              <a:gd name="T0" fmla="*/ 0 w 583"/>
              <a:gd name="T1" fmla="*/ 0 h 294"/>
              <a:gd name="T2" fmla="*/ 2147483647 w 583"/>
              <a:gd name="T3" fmla="*/ 0 h 294"/>
              <a:gd name="T4" fmla="*/ 2147483647 w 583"/>
              <a:gd name="T5" fmla="*/ 2147483647 h 294"/>
              <a:gd name="T6" fmla="*/ 2147483647 w 583"/>
              <a:gd name="T7" fmla="*/ 2147483647 h 294"/>
              <a:gd name="T8" fmla="*/ 2147483647 w 583"/>
              <a:gd name="T9" fmla="*/ 2147483647 h 294"/>
              <a:gd name="T10" fmla="*/ 2147483647 w 583"/>
              <a:gd name="T11" fmla="*/ 2147483647 h 294"/>
              <a:gd name="T12" fmla="*/ 2147483647 w 583"/>
              <a:gd name="T13" fmla="*/ 2147483647 h 294"/>
              <a:gd name="T14" fmla="*/ 2147483647 w 583"/>
              <a:gd name="T15" fmla="*/ 2147483647 h 294"/>
              <a:gd name="T16" fmla="*/ 2147483647 w 583"/>
              <a:gd name="T17" fmla="*/ 2147483647 h 294"/>
              <a:gd name="T18" fmla="*/ 0 w 583"/>
              <a:gd name="T19" fmla="*/ 2147483647 h 294"/>
              <a:gd name="T20" fmla="*/ 0 w 583"/>
              <a:gd name="T21" fmla="*/ 0 h 2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3"/>
              <a:gd name="T34" fmla="*/ 0 h 294"/>
              <a:gd name="T35" fmla="*/ 583 w 583"/>
              <a:gd name="T36" fmla="*/ 294 h 2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3" h="294">
                <a:moveTo>
                  <a:pt x="0" y="0"/>
                </a:moveTo>
                <a:lnTo>
                  <a:pt x="554" y="0"/>
                </a:lnTo>
                <a:lnTo>
                  <a:pt x="571" y="43"/>
                </a:lnTo>
                <a:lnTo>
                  <a:pt x="581" y="105"/>
                </a:lnTo>
                <a:lnTo>
                  <a:pt x="583" y="294"/>
                </a:lnTo>
                <a:lnTo>
                  <a:pt x="482" y="273"/>
                </a:lnTo>
                <a:lnTo>
                  <a:pt x="440" y="281"/>
                </a:lnTo>
                <a:lnTo>
                  <a:pt x="197" y="231"/>
                </a:lnTo>
                <a:lnTo>
                  <a:pt x="197" y="88"/>
                </a:lnTo>
                <a:lnTo>
                  <a:pt x="0" y="86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 106">
            <a:extLst>
              <a:ext uri="{FF2B5EF4-FFF2-40B4-BE49-F238E27FC236}">
                <a16:creationId xmlns:a16="http://schemas.microsoft.com/office/drawing/2014/main" id="{5B20DFFA-2A2B-7D66-CC2F-B0BBC42F6C8F}"/>
              </a:ext>
            </a:extLst>
          </p:cNvPr>
          <p:cNvSpPr>
            <a:spLocks/>
          </p:cNvSpPr>
          <p:nvPr/>
        </p:nvSpPr>
        <p:spPr bwMode="auto">
          <a:xfrm>
            <a:off x="5146675" y="3916502"/>
            <a:ext cx="484188" cy="561975"/>
          </a:xfrm>
          <a:custGeom>
            <a:avLst/>
            <a:gdLst>
              <a:gd name="T0" fmla="*/ 0 w 390"/>
              <a:gd name="T1" fmla="*/ 0 h 482"/>
              <a:gd name="T2" fmla="*/ 2147483647 w 390"/>
              <a:gd name="T3" fmla="*/ 0 h 482"/>
              <a:gd name="T4" fmla="*/ 2147483647 w 390"/>
              <a:gd name="T5" fmla="*/ 2147483647 h 482"/>
              <a:gd name="T6" fmla="*/ 2147483647 w 390"/>
              <a:gd name="T7" fmla="*/ 2147483647 h 482"/>
              <a:gd name="T8" fmla="*/ 2147483647 w 390"/>
              <a:gd name="T9" fmla="*/ 2147483647 h 482"/>
              <a:gd name="T10" fmla="*/ 2147483647 w 390"/>
              <a:gd name="T11" fmla="*/ 2147483647 h 482"/>
              <a:gd name="T12" fmla="*/ 2147483647 w 390"/>
              <a:gd name="T13" fmla="*/ 2147483647 h 482"/>
              <a:gd name="T14" fmla="*/ 0 w 390"/>
              <a:gd name="T15" fmla="*/ 0 h 4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0"/>
              <a:gd name="T25" fmla="*/ 0 h 482"/>
              <a:gd name="T26" fmla="*/ 390 w 390"/>
              <a:gd name="T27" fmla="*/ 482 h 4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0" h="482">
                <a:moveTo>
                  <a:pt x="0" y="0"/>
                </a:moveTo>
                <a:lnTo>
                  <a:pt x="390" y="0"/>
                </a:lnTo>
                <a:lnTo>
                  <a:pt x="390" y="415"/>
                </a:lnTo>
                <a:lnTo>
                  <a:pt x="137" y="415"/>
                </a:lnTo>
                <a:lnTo>
                  <a:pt x="66" y="415"/>
                </a:lnTo>
                <a:lnTo>
                  <a:pt x="66" y="482"/>
                </a:lnTo>
                <a:lnTo>
                  <a:pt x="2" y="482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107">
            <a:extLst>
              <a:ext uri="{FF2B5EF4-FFF2-40B4-BE49-F238E27FC236}">
                <a16:creationId xmlns:a16="http://schemas.microsoft.com/office/drawing/2014/main" id="{EDA7C76A-749C-24D1-160E-E38A9D9E5281}"/>
              </a:ext>
            </a:extLst>
          </p:cNvPr>
          <p:cNvSpPr>
            <a:spLocks/>
          </p:cNvSpPr>
          <p:nvPr/>
        </p:nvSpPr>
        <p:spPr bwMode="auto">
          <a:xfrm>
            <a:off x="5319713" y="4011751"/>
            <a:ext cx="1130300" cy="938212"/>
          </a:xfrm>
          <a:custGeom>
            <a:avLst/>
            <a:gdLst>
              <a:gd name="T0" fmla="*/ 2147483647 w 910"/>
              <a:gd name="T1" fmla="*/ 0 h 802"/>
              <a:gd name="T2" fmla="*/ 2147483647 w 910"/>
              <a:gd name="T3" fmla="*/ 0 h 802"/>
              <a:gd name="T4" fmla="*/ 2147483647 w 910"/>
              <a:gd name="T5" fmla="*/ 2147483647 h 802"/>
              <a:gd name="T6" fmla="*/ 2147483647 w 910"/>
              <a:gd name="T7" fmla="*/ 2147483647 h 802"/>
              <a:gd name="T8" fmla="*/ 2147483647 w 910"/>
              <a:gd name="T9" fmla="*/ 2147483647 h 802"/>
              <a:gd name="T10" fmla="*/ 2147483647 w 910"/>
              <a:gd name="T11" fmla="*/ 2147483647 h 802"/>
              <a:gd name="T12" fmla="*/ 2147483647 w 910"/>
              <a:gd name="T13" fmla="*/ 2147483647 h 802"/>
              <a:gd name="T14" fmla="*/ 2147483647 w 910"/>
              <a:gd name="T15" fmla="*/ 2147483647 h 802"/>
              <a:gd name="T16" fmla="*/ 2147483647 w 910"/>
              <a:gd name="T17" fmla="*/ 2147483647 h 802"/>
              <a:gd name="T18" fmla="*/ 2147483647 w 910"/>
              <a:gd name="T19" fmla="*/ 2147483647 h 802"/>
              <a:gd name="T20" fmla="*/ 2147483647 w 910"/>
              <a:gd name="T21" fmla="*/ 2147483647 h 802"/>
              <a:gd name="T22" fmla="*/ 2147483647 w 910"/>
              <a:gd name="T23" fmla="*/ 2147483647 h 802"/>
              <a:gd name="T24" fmla="*/ 2147483647 w 910"/>
              <a:gd name="T25" fmla="*/ 2147483647 h 802"/>
              <a:gd name="T26" fmla="*/ 2147483647 w 910"/>
              <a:gd name="T27" fmla="*/ 2147483647 h 802"/>
              <a:gd name="T28" fmla="*/ 2147483647 w 910"/>
              <a:gd name="T29" fmla="*/ 2147483647 h 802"/>
              <a:gd name="T30" fmla="*/ 2147483647 w 910"/>
              <a:gd name="T31" fmla="*/ 2147483647 h 802"/>
              <a:gd name="T32" fmla="*/ 2147483647 w 910"/>
              <a:gd name="T33" fmla="*/ 2147483647 h 802"/>
              <a:gd name="T34" fmla="*/ 2147483647 w 910"/>
              <a:gd name="T35" fmla="*/ 2147483647 h 802"/>
              <a:gd name="T36" fmla="*/ 2147483647 w 910"/>
              <a:gd name="T37" fmla="*/ 2147483647 h 802"/>
              <a:gd name="T38" fmla="*/ 2147483647 w 910"/>
              <a:gd name="T39" fmla="*/ 2147483647 h 802"/>
              <a:gd name="T40" fmla="*/ 0 w 910"/>
              <a:gd name="T41" fmla="*/ 2147483647 h 802"/>
              <a:gd name="T42" fmla="*/ 2147483647 w 910"/>
              <a:gd name="T43" fmla="*/ 2147483647 h 802"/>
              <a:gd name="T44" fmla="*/ 2147483647 w 910"/>
              <a:gd name="T45" fmla="*/ 0 h 8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10"/>
              <a:gd name="T70" fmla="*/ 0 h 802"/>
              <a:gd name="T71" fmla="*/ 910 w 910"/>
              <a:gd name="T72" fmla="*/ 802 h 8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10" h="802">
                <a:moveTo>
                  <a:pt x="252" y="0"/>
                </a:moveTo>
                <a:lnTo>
                  <a:pt x="449" y="0"/>
                </a:lnTo>
                <a:lnTo>
                  <a:pt x="449" y="143"/>
                </a:lnTo>
                <a:lnTo>
                  <a:pt x="692" y="194"/>
                </a:lnTo>
                <a:lnTo>
                  <a:pt x="732" y="188"/>
                </a:lnTo>
                <a:lnTo>
                  <a:pt x="836" y="209"/>
                </a:lnTo>
                <a:lnTo>
                  <a:pt x="868" y="218"/>
                </a:lnTo>
                <a:lnTo>
                  <a:pt x="865" y="356"/>
                </a:lnTo>
                <a:lnTo>
                  <a:pt x="910" y="455"/>
                </a:lnTo>
                <a:lnTo>
                  <a:pt x="890" y="505"/>
                </a:lnTo>
                <a:lnTo>
                  <a:pt x="798" y="529"/>
                </a:lnTo>
                <a:lnTo>
                  <a:pt x="672" y="632"/>
                </a:lnTo>
                <a:lnTo>
                  <a:pt x="641" y="714"/>
                </a:lnTo>
                <a:lnTo>
                  <a:pt x="657" y="802"/>
                </a:lnTo>
                <a:lnTo>
                  <a:pt x="495" y="743"/>
                </a:lnTo>
                <a:lnTo>
                  <a:pt x="389" y="567"/>
                </a:lnTo>
                <a:lnTo>
                  <a:pt x="306" y="541"/>
                </a:lnTo>
                <a:lnTo>
                  <a:pt x="260" y="589"/>
                </a:lnTo>
                <a:lnTo>
                  <a:pt x="195" y="551"/>
                </a:lnTo>
                <a:lnTo>
                  <a:pt x="135" y="442"/>
                </a:lnTo>
                <a:lnTo>
                  <a:pt x="0" y="329"/>
                </a:lnTo>
                <a:lnTo>
                  <a:pt x="252" y="329"/>
                </a:lnTo>
                <a:lnTo>
                  <a:pt x="252" y="0"/>
                </a:lnTo>
                <a:close/>
              </a:path>
            </a:pathLst>
          </a:custGeom>
          <a:solidFill>
            <a:srgbClr val="95B3D7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reeform 108">
            <a:extLst>
              <a:ext uri="{FF2B5EF4-FFF2-40B4-BE49-F238E27FC236}">
                <a16:creationId xmlns:a16="http://schemas.microsoft.com/office/drawing/2014/main" id="{3EF92614-3794-0B91-4937-F1C504659F91}"/>
              </a:ext>
            </a:extLst>
          </p:cNvPr>
          <p:cNvSpPr>
            <a:spLocks/>
          </p:cNvSpPr>
          <p:nvPr/>
        </p:nvSpPr>
        <p:spPr bwMode="auto">
          <a:xfrm>
            <a:off x="4729163" y="3411676"/>
            <a:ext cx="419100" cy="500062"/>
          </a:xfrm>
          <a:custGeom>
            <a:avLst/>
            <a:gdLst>
              <a:gd name="T0" fmla="*/ 2147483647 w 335"/>
              <a:gd name="T1" fmla="*/ 2147483647 h 427"/>
              <a:gd name="T2" fmla="*/ 2147483647 w 335"/>
              <a:gd name="T3" fmla="*/ 2147483647 h 427"/>
              <a:gd name="T4" fmla="*/ 2147483647 w 335"/>
              <a:gd name="T5" fmla="*/ 2147483647 h 427"/>
              <a:gd name="T6" fmla="*/ 0 w 335"/>
              <a:gd name="T7" fmla="*/ 2147483647 h 427"/>
              <a:gd name="T8" fmla="*/ 0 w 335"/>
              <a:gd name="T9" fmla="*/ 0 h 427"/>
              <a:gd name="T10" fmla="*/ 2147483647 w 335"/>
              <a:gd name="T11" fmla="*/ 0 h 427"/>
              <a:gd name="T12" fmla="*/ 2147483647 w 335"/>
              <a:gd name="T13" fmla="*/ 2147483647 h 4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5"/>
              <a:gd name="T22" fmla="*/ 0 h 427"/>
              <a:gd name="T23" fmla="*/ 335 w 335"/>
              <a:gd name="T24" fmla="*/ 427 h 4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5" h="427">
                <a:moveTo>
                  <a:pt x="195" y="79"/>
                </a:moveTo>
                <a:lnTo>
                  <a:pt x="335" y="80"/>
                </a:lnTo>
                <a:lnTo>
                  <a:pt x="335" y="427"/>
                </a:lnTo>
                <a:lnTo>
                  <a:pt x="0" y="426"/>
                </a:lnTo>
                <a:lnTo>
                  <a:pt x="0" y="0"/>
                </a:lnTo>
                <a:lnTo>
                  <a:pt x="195" y="0"/>
                </a:lnTo>
                <a:lnTo>
                  <a:pt x="195" y="79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109">
            <a:extLst>
              <a:ext uri="{FF2B5EF4-FFF2-40B4-BE49-F238E27FC236}">
                <a16:creationId xmlns:a16="http://schemas.microsoft.com/office/drawing/2014/main" id="{87C1A21D-BB9D-2A73-4BC6-8E155AA4FB53}"/>
              </a:ext>
            </a:extLst>
          </p:cNvPr>
          <p:cNvSpPr>
            <a:spLocks/>
          </p:cNvSpPr>
          <p:nvPr/>
        </p:nvSpPr>
        <p:spPr bwMode="auto">
          <a:xfrm>
            <a:off x="3890963" y="2967177"/>
            <a:ext cx="622300" cy="447675"/>
          </a:xfrm>
          <a:custGeom>
            <a:avLst/>
            <a:gdLst>
              <a:gd name="T0" fmla="*/ 2147483647 w 501"/>
              <a:gd name="T1" fmla="*/ 0 h 381"/>
              <a:gd name="T2" fmla="*/ 2147483647 w 501"/>
              <a:gd name="T3" fmla="*/ 2147483647 h 381"/>
              <a:gd name="T4" fmla="*/ 2147483647 w 501"/>
              <a:gd name="T5" fmla="*/ 2147483647 h 381"/>
              <a:gd name="T6" fmla="*/ 2147483647 w 501"/>
              <a:gd name="T7" fmla="*/ 2147483647 h 381"/>
              <a:gd name="T8" fmla="*/ 2147483647 w 501"/>
              <a:gd name="T9" fmla="*/ 2147483647 h 381"/>
              <a:gd name="T10" fmla="*/ 2147483647 w 501"/>
              <a:gd name="T11" fmla="*/ 2147483647 h 381"/>
              <a:gd name="T12" fmla="*/ 2147483647 w 501"/>
              <a:gd name="T13" fmla="*/ 2147483647 h 381"/>
              <a:gd name="T14" fmla="*/ 2147483647 w 501"/>
              <a:gd name="T15" fmla="*/ 2147483647 h 381"/>
              <a:gd name="T16" fmla="*/ 2147483647 w 501"/>
              <a:gd name="T17" fmla="*/ 2147483647 h 381"/>
              <a:gd name="T18" fmla="*/ 2147483647 w 501"/>
              <a:gd name="T19" fmla="*/ 2147483647 h 381"/>
              <a:gd name="T20" fmla="*/ 0 w 501"/>
              <a:gd name="T21" fmla="*/ 2147483647 h 381"/>
              <a:gd name="T22" fmla="*/ 2147483647 w 501"/>
              <a:gd name="T23" fmla="*/ 0 h 3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1"/>
              <a:gd name="T37" fmla="*/ 0 h 381"/>
              <a:gd name="T38" fmla="*/ 501 w 501"/>
              <a:gd name="T39" fmla="*/ 381 h 38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1" h="381">
                <a:moveTo>
                  <a:pt x="32" y="0"/>
                </a:moveTo>
                <a:lnTo>
                  <a:pt x="88" y="2"/>
                </a:lnTo>
                <a:lnTo>
                  <a:pt x="101" y="51"/>
                </a:lnTo>
                <a:lnTo>
                  <a:pt x="314" y="8"/>
                </a:lnTo>
                <a:lnTo>
                  <a:pt x="477" y="8"/>
                </a:lnTo>
                <a:lnTo>
                  <a:pt x="501" y="47"/>
                </a:lnTo>
                <a:lnTo>
                  <a:pt x="467" y="190"/>
                </a:lnTo>
                <a:lnTo>
                  <a:pt x="489" y="196"/>
                </a:lnTo>
                <a:lnTo>
                  <a:pt x="489" y="381"/>
                </a:lnTo>
                <a:lnTo>
                  <a:pt x="14" y="381"/>
                </a:lnTo>
                <a:lnTo>
                  <a:pt x="0" y="299"/>
                </a:lnTo>
                <a:lnTo>
                  <a:pt x="32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110">
            <a:extLst>
              <a:ext uri="{FF2B5EF4-FFF2-40B4-BE49-F238E27FC236}">
                <a16:creationId xmlns:a16="http://schemas.microsoft.com/office/drawing/2014/main" id="{1B67A4A4-523E-328D-FB85-C767F1023F2D}"/>
              </a:ext>
            </a:extLst>
          </p:cNvPr>
          <p:cNvSpPr>
            <a:spLocks/>
          </p:cNvSpPr>
          <p:nvPr/>
        </p:nvSpPr>
        <p:spPr bwMode="auto">
          <a:xfrm>
            <a:off x="4467226" y="2678251"/>
            <a:ext cx="506413" cy="736600"/>
          </a:xfrm>
          <a:custGeom>
            <a:avLst/>
            <a:gdLst>
              <a:gd name="T0" fmla="*/ 2147483647 w 406"/>
              <a:gd name="T1" fmla="*/ 0 h 628"/>
              <a:gd name="T2" fmla="*/ 2147483647 w 406"/>
              <a:gd name="T3" fmla="*/ 0 h 628"/>
              <a:gd name="T4" fmla="*/ 2147483647 w 406"/>
              <a:gd name="T5" fmla="*/ 2147483647 h 628"/>
              <a:gd name="T6" fmla="*/ 2147483647 w 406"/>
              <a:gd name="T7" fmla="*/ 2147483647 h 628"/>
              <a:gd name="T8" fmla="*/ 2147483647 w 406"/>
              <a:gd name="T9" fmla="*/ 2147483647 h 628"/>
              <a:gd name="T10" fmla="*/ 2147483647 w 406"/>
              <a:gd name="T11" fmla="*/ 2147483647 h 628"/>
              <a:gd name="T12" fmla="*/ 2147483647 w 406"/>
              <a:gd name="T13" fmla="*/ 2147483647 h 628"/>
              <a:gd name="T14" fmla="*/ 2147483647 w 406"/>
              <a:gd name="T15" fmla="*/ 2147483647 h 628"/>
              <a:gd name="T16" fmla="*/ 2147483647 w 406"/>
              <a:gd name="T17" fmla="*/ 2147483647 h 628"/>
              <a:gd name="T18" fmla="*/ 2147483647 w 406"/>
              <a:gd name="T19" fmla="*/ 2147483647 h 628"/>
              <a:gd name="T20" fmla="*/ 2147483647 w 406"/>
              <a:gd name="T21" fmla="*/ 2147483647 h 628"/>
              <a:gd name="T22" fmla="*/ 2147483647 w 406"/>
              <a:gd name="T23" fmla="*/ 2147483647 h 628"/>
              <a:gd name="T24" fmla="*/ 2147483647 w 406"/>
              <a:gd name="T25" fmla="*/ 2147483647 h 628"/>
              <a:gd name="T26" fmla="*/ 0 w 406"/>
              <a:gd name="T27" fmla="*/ 2147483647 h 628"/>
              <a:gd name="T28" fmla="*/ 2147483647 w 406"/>
              <a:gd name="T29" fmla="*/ 2147483647 h 628"/>
              <a:gd name="T30" fmla="*/ 2147483647 w 406"/>
              <a:gd name="T31" fmla="*/ 2147483647 h 628"/>
              <a:gd name="T32" fmla="*/ 2147483647 w 406"/>
              <a:gd name="T33" fmla="*/ 0 h 6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6"/>
              <a:gd name="T52" fmla="*/ 0 h 628"/>
              <a:gd name="T53" fmla="*/ 406 w 406"/>
              <a:gd name="T54" fmla="*/ 628 h 6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6" h="628">
                <a:moveTo>
                  <a:pt x="12" y="0"/>
                </a:moveTo>
                <a:lnTo>
                  <a:pt x="84" y="0"/>
                </a:lnTo>
                <a:lnTo>
                  <a:pt x="84" y="104"/>
                </a:lnTo>
                <a:lnTo>
                  <a:pt x="205" y="233"/>
                </a:lnTo>
                <a:lnTo>
                  <a:pt x="180" y="290"/>
                </a:lnTo>
                <a:lnTo>
                  <a:pt x="190" y="316"/>
                </a:lnTo>
                <a:lnTo>
                  <a:pt x="235" y="300"/>
                </a:lnTo>
                <a:lnTo>
                  <a:pt x="299" y="413"/>
                </a:lnTo>
                <a:lnTo>
                  <a:pt x="406" y="380"/>
                </a:lnTo>
                <a:lnTo>
                  <a:pt x="406" y="628"/>
                </a:lnTo>
                <a:lnTo>
                  <a:pt x="211" y="628"/>
                </a:lnTo>
                <a:lnTo>
                  <a:pt x="24" y="628"/>
                </a:lnTo>
                <a:lnTo>
                  <a:pt x="24" y="443"/>
                </a:lnTo>
                <a:lnTo>
                  <a:pt x="0" y="439"/>
                </a:lnTo>
                <a:lnTo>
                  <a:pt x="36" y="296"/>
                </a:lnTo>
                <a:lnTo>
                  <a:pt x="12" y="253"/>
                </a:lnTo>
                <a:lnTo>
                  <a:pt x="12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 111">
            <a:extLst>
              <a:ext uri="{FF2B5EF4-FFF2-40B4-BE49-F238E27FC236}">
                <a16:creationId xmlns:a16="http://schemas.microsoft.com/office/drawing/2014/main" id="{46FE4D0B-CDD4-CE08-FC92-B5BD29FFB8ED}"/>
              </a:ext>
            </a:extLst>
          </p:cNvPr>
          <p:cNvSpPr>
            <a:spLocks/>
          </p:cNvSpPr>
          <p:nvPr/>
        </p:nvSpPr>
        <p:spPr bwMode="auto">
          <a:xfrm>
            <a:off x="4256088" y="3411677"/>
            <a:ext cx="481012" cy="725487"/>
          </a:xfrm>
          <a:custGeom>
            <a:avLst/>
            <a:gdLst>
              <a:gd name="T0" fmla="*/ 0 w 386"/>
              <a:gd name="T1" fmla="*/ 0 h 619"/>
              <a:gd name="T2" fmla="*/ 2147483647 w 386"/>
              <a:gd name="T3" fmla="*/ 0 h 619"/>
              <a:gd name="T4" fmla="*/ 2147483647 w 386"/>
              <a:gd name="T5" fmla="*/ 2147483647 h 619"/>
              <a:gd name="T6" fmla="*/ 2147483647 w 386"/>
              <a:gd name="T7" fmla="*/ 2147483647 h 619"/>
              <a:gd name="T8" fmla="*/ 2147483647 w 386"/>
              <a:gd name="T9" fmla="*/ 2147483647 h 619"/>
              <a:gd name="T10" fmla="*/ 2147483647 w 386"/>
              <a:gd name="T11" fmla="*/ 2147483647 h 619"/>
              <a:gd name="T12" fmla="*/ 0 w 386"/>
              <a:gd name="T13" fmla="*/ 2147483647 h 619"/>
              <a:gd name="T14" fmla="*/ 0 w 386"/>
              <a:gd name="T15" fmla="*/ 0 h 6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6"/>
              <a:gd name="T25" fmla="*/ 0 h 619"/>
              <a:gd name="T26" fmla="*/ 386 w 386"/>
              <a:gd name="T27" fmla="*/ 619 h 6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6" h="619">
                <a:moveTo>
                  <a:pt x="0" y="0"/>
                </a:moveTo>
                <a:lnTo>
                  <a:pt x="386" y="0"/>
                </a:lnTo>
                <a:lnTo>
                  <a:pt x="386" y="424"/>
                </a:lnTo>
                <a:lnTo>
                  <a:pt x="385" y="519"/>
                </a:lnTo>
                <a:lnTo>
                  <a:pt x="341" y="509"/>
                </a:lnTo>
                <a:lnTo>
                  <a:pt x="356" y="619"/>
                </a:lnTo>
                <a:lnTo>
                  <a:pt x="0" y="26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Freeform 112">
            <a:extLst>
              <a:ext uri="{FF2B5EF4-FFF2-40B4-BE49-F238E27FC236}">
                <a16:creationId xmlns:a16="http://schemas.microsoft.com/office/drawing/2014/main" id="{F4ACE378-C7FE-C080-99DE-0DA9E42679A8}"/>
              </a:ext>
            </a:extLst>
          </p:cNvPr>
          <p:cNvSpPr>
            <a:spLocks/>
          </p:cNvSpPr>
          <p:nvPr/>
        </p:nvSpPr>
        <p:spPr bwMode="auto">
          <a:xfrm>
            <a:off x="3887788" y="2678251"/>
            <a:ext cx="596900" cy="347662"/>
          </a:xfrm>
          <a:custGeom>
            <a:avLst/>
            <a:gdLst>
              <a:gd name="T0" fmla="*/ 2147483647 w 480"/>
              <a:gd name="T1" fmla="*/ 0 h 298"/>
              <a:gd name="T2" fmla="*/ 2147483647 w 480"/>
              <a:gd name="T3" fmla="*/ 2147483647 h 298"/>
              <a:gd name="T4" fmla="*/ 2147483647 w 480"/>
              <a:gd name="T5" fmla="*/ 2147483647 h 298"/>
              <a:gd name="T6" fmla="*/ 0 w 480"/>
              <a:gd name="T7" fmla="*/ 2147483647 h 298"/>
              <a:gd name="T8" fmla="*/ 2147483647 w 480"/>
              <a:gd name="T9" fmla="*/ 2147483647 h 298"/>
              <a:gd name="T10" fmla="*/ 2147483647 w 480"/>
              <a:gd name="T11" fmla="*/ 2147483647 h 298"/>
              <a:gd name="T12" fmla="*/ 2147483647 w 480"/>
              <a:gd name="T13" fmla="*/ 2147483647 h 298"/>
              <a:gd name="T14" fmla="*/ 2147483647 w 480"/>
              <a:gd name="T15" fmla="*/ 2147483647 h 298"/>
              <a:gd name="T16" fmla="*/ 2147483647 w 480"/>
              <a:gd name="T17" fmla="*/ 2147483647 h 298"/>
              <a:gd name="T18" fmla="*/ 2147483647 w 480"/>
              <a:gd name="T19" fmla="*/ 0 h 298"/>
              <a:gd name="T20" fmla="*/ 2147483647 w 480"/>
              <a:gd name="T21" fmla="*/ 0 h 2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0"/>
              <a:gd name="T34" fmla="*/ 0 h 298"/>
              <a:gd name="T35" fmla="*/ 480 w 480"/>
              <a:gd name="T36" fmla="*/ 298 h 2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0" h="298">
                <a:moveTo>
                  <a:pt x="107" y="0"/>
                </a:moveTo>
                <a:lnTo>
                  <a:pt x="125" y="88"/>
                </a:lnTo>
                <a:lnTo>
                  <a:pt x="115" y="108"/>
                </a:lnTo>
                <a:lnTo>
                  <a:pt x="0" y="90"/>
                </a:lnTo>
                <a:lnTo>
                  <a:pt x="36" y="247"/>
                </a:lnTo>
                <a:lnTo>
                  <a:pt x="90" y="251"/>
                </a:lnTo>
                <a:lnTo>
                  <a:pt x="101" y="298"/>
                </a:lnTo>
                <a:lnTo>
                  <a:pt x="320" y="255"/>
                </a:lnTo>
                <a:lnTo>
                  <a:pt x="479" y="255"/>
                </a:lnTo>
                <a:lnTo>
                  <a:pt x="480" y="0"/>
                </a:lnTo>
                <a:lnTo>
                  <a:pt x="107" y="0"/>
                </a:lnTo>
                <a:close/>
              </a:path>
            </a:pathLst>
          </a:custGeom>
          <a:solidFill>
            <a:srgbClr val="95B3D7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113">
            <a:extLst>
              <a:ext uri="{FF2B5EF4-FFF2-40B4-BE49-F238E27FC236}">
                <a16:creationId xmlns:a16="http://schemas.microsoft.com/office/drawing/2014/main" id="{A3BA856F-60E4-C9A8-41BB-68EBC19F8F9B}"/>
              </a:ext>
            </a:extLst>
          </p:cNvPr>
          <p:cNvSpPr>
            <a:spLocks/>
          </p:cNvSpPr>
          <p:nvPr/>
        </p:nvSpPr>
        <p:spPr bwMode="auto">
          <a:xfrm>
            <a:off x="3886201" y="3411677"/>
            <a:ext cx="860425" cy="904875"/>
          </a:xfrm>
          <a:custGeom>
            <a:avLst/>
            <a:gdLst>
              <a:gd name="T0" fmla="*/ 2147483647 w 693"/>
              <a:gd name="T1" fmla="*/ 0 h 772"/>
              <a:gd name="T2" fmla="*/ 2147483647 w 693"/>
              <a:gd name="T3" fmla="*/ 0 h 772"/>
              <a:gd name="T4" fmla="*/ 2147483647 w 693"/>
              <a:gd name="T5" fmla="*/ 2147483647 h 772"/>
              <a:gd name="T6" fmla="*/ 2147483647 w 693"/>
              <a:gd name="T7" fmla="*/ 2147483647 h 772"/>
              <a:gd name="T8" fmla="*/ 2147483647 w 693"/>
              <a:gd name="T9" fmla="*/ 2147483647 h 772"/>
              <a:gd name="T10" fmla="*/ 2147483647 w 693"/>
              <a:gd name="T11" fmla="*/ 2147483647 h 772"/>
              <a:gd name="T12" fmla="*/ 2147483647 w 693"/>
              <a:gd name="T13" fmla="*/ 2147483647 h 772"/>
              <a:gd name="T14" fmla="*/ 2147483647 w 693"/>
              <a:gd name="T15" fmla="*/ 2147483647 h 772"/>
              <a:gd name="T16" fmla="*/ 2147483647 w 693"/>
              <a:gd name="T17" fmla="*/ 2147483647 h 772"/>
              <a:gd name="T18" fmla="*/ 2147483647 w 693"/>
              <a:gd name="T19" fmla="*/ 2147483647 h 772"/>
              <a:gd name="T20" fmla="*/ 2147483647 w 693"/>
              <a:gd name="T21" fmla="*/ 2147483647 h 772"/>
              <a:gd name="T22" fmla="*/ 2147483647 w 693"/>
              <a:gd name="T23" fmla="*/ 2147483647 h 772"/>
              <a:gd name="T24" fmla="*/ 0 w 693"/>
              <a:gd name="T25" fmla="*/ 2147483647 h 772"/>
              <a:gd name="T26" fmla="*/ 2147483647 w 693"/>
              <a:gd name="T27" fmla="*/ 0 h 7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93"/>
              <a:gd name="T43" fmla="*/ 0 h 772"/>
              <a:gd name="T44" fmla="*/ 693 w 693"/>
              <a:gd name="T45" fmla="*/ 772 h 7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93" h="772">
                <a:moveTo>
                  <a:pt x="16" y="0"/>
                </a:moveTo>
                <a:lnTo>
                  <a:pt x="298" y="0"/>
                </a:lnTo>
                <a:lnTo>
                  <a:pt x="298" y="263"/>
                </a:lnTo>
                <a:lnTo>
                  <a:pt x="661" y="625"/>
                </a:lnTo>
                <a:lnTo>
                  <a:pt x="693" y="667"/>
                </a:lnTo>
                <a:lnTo>
                  <a:pt x="677" y="772"/>
                </a:lnTo>
                <a:lnTo>
                  <a:pt x="495" y="772"/>
                </a:lnTo>
                <a:lnTo>
                  <a:pt x="334" y="642"/>
                </a:lnTo>
                <a:lnTo>
                  <a:pt x="277" y="642"/>
                </a:lnTo>
                <a:lnTo>
                  <a:pt x="140" y="400"/>
                </a:lnTo>
                <a:lnTo>
                  <a:pt x="44" y="251"/>
                </a:lnTo>
                <a:lnTo>
                  <a:pt x="56" y="194"/>
                </a:lnTo>
                <a:lnTo>
                  <a:pt x="0" y="118"/>
                </a:lnTo>
                <a:lnTo>
                  <a:pt x="1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9" name="Freeform 114">
            <a:extLst>
              <a:ext uri="{FF2B5EF4-FFF2-40B4-BE49-F238E27FC236}">
                <a16:creationId xmlns:a16="http://schemas.microsoft.com/office/drawing/2014/main" id="{197D8B25-E4EE-BB7E-2C3A-82E2413EF993}"/>
              </a:ext>
            </a:extLst>
          </p:cNvPr>
          <p:cNvSpPr>
            <a:spLocks/>
          </p:cNvSpPr>
          <p:nvPr/>
        </p:nvSpPr>
        <p:spPr bwMode="auto">
          <a:xfrm>
            <a:off x="7524750" y="3365638"/>
            <a:ext cx="463550" cy="268288"/>
          </a:xfrm>
          <a:custGeom>
            <a:avLst/>
            <a:gdLst>
              <a:gd name="T0" fmla="*/ 0 w 371"/>
              <a:gd name="T1" fmla="*/ 2147483647 h 228"/>
              <a:gd name="T2" fmla="*/ 2147483647 w 371"/>
              <a:gd name="T3" fmla="*/ 0 h 228"/>
              <a:gd name="T4" fmla="*/ 2147483647 w 371"/>
              <a:gd name="T5" fmla="*/ 2147483647 h 228"/>
              <a:gd name="T6" fmla="*/ 2147483647 w 371"/>
              <a:gd name="T7" fmla="*/ 2147483647 h 228"/>
              <a:gd name="T8" fmla="*/ 2147483647 w 371"/>
              <a:gd name="T9" fmla="*/ 2147483647 h 228"/>
              <a:gd name="T10" fmla="*/ 2147483647 w 371"/>
              <a:gd name="T11" fmla="*/ 2147483647 h 228"/>
              <a:gd name="T12" fmla="*/ 2147483647 w 371"/>
              <a:gd name="T13" fmla="*/ 2147483647 h 228"/>
              <a:gd name="T14" fmla="*/ 2147483647 w 371"/>
              <a:gd name="T15" fmla="*/ 2147483647 h 228"/>
              <a:gd name="T16" fmla="*/ 2147483647 w 371"/>
              <a:gd name="T17" fmla="*/ 2147483647 h 228"/>
              <a:gd name="T18" fmla="*/ 2147483647 w 371"/>
              <a:gd name="T19" fmla="*/ 2147483647 h 228"/>
              <a:gd name="T20" fmla="*/ 0 w 371"/>
              <a:gd name="T21" fmla="*/ 2147483647 h 228"/>
              <a:gd name="T22" fmla="*/ 0 w 371"/>
              <a:gd name="T23" fmla="*/ 2147483647 h 2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1"/>
              <a:gd name="T37" fmla="*/ 0 h 228"/>
              <a:gd name="T38" fmla="*/ 371 w 371"/>
              <a:gd name="T39" fmla="*/ 228 h 2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1" h="228">
                <a:moveTo>
                  <a:pt x="0" y="43"/>
                </a:moveTo>
                <a:lnTo>
                  <a:pt x="53" y="0"/>
                </a:lnTo>
                <a:lnTo>
                  <a:pt x="54" y="39"/>
                </a:lnTo>
                <a:lnTo>
                  <a:pt x="331" y="38"/>
                </a:lnTo>
                <a:lnTo>
                  <a:pt x="371" y="108"/>
                </a:lnTo>
                <a:lnTo>
                  <a:pt x="348" y="131"/>
                </a:lnTo>
                <a:lnTo>
                  <a:pt x="369" y="185"/>
                </a:lnTo>
                <a:lnTo>
                  <a:pt x="352" y="209"/>
                </a:lnTo>
                <a:lnTo>
                  <a:pt x="282" y="209"/>
                </a:lnTo>
                <a:lnTo>
                  <a:pt x="282" y="227"/>
                </a:lnTo>
                <a:lnTo>
                  <a:pt x="0" y="228"/>
                </a:lnTo>
                <a:lnTo>
                  <a:pt x="0" y="43"/>
                </a:lnTo>
                <a:close/>
              </a:path>
            </a:pathLst>
          </a:custGeom>
          <a:solidFill>
            <a:srgbClr val="95B3D7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 115">
            <a:extLst>
              <a:ext uri="{FF2B5EF4-FFF2-40B4-BE49-F238E27FC236}">
                <a16:creationId xmlns:a16="http://schemas.microsoft.com/office/drawing/2014/main" id="{59A3217B-1363-F52A-9ACA-96B4F10B4F24}"/>
              </a:ext>
            </a:extLst>
          </p:cNvPr>
          <p:cNvSpPr>
            <a:spLocks/>
          </p:cNvSpPr>
          <p:nvPr/>
        </p:nvSpPr>
        <p:spPr bwMode="auto">
          <a:xfrm>
            <a:off x="6230938" y="3545026"/>
            <a:ext cx="571500" cy="469900"/>
          </a:xfrm>
          <a:custGeom>
            <a:avLst/>
            <a:gdLst>
              <a:gd name="T0" fmla="*/ 0 w 461"/>
              <a:gd name="T1" fmla="*/ 0 h 400"/>
              <a:gd name="T2" fmla="*/ 2147483647 w 461"/>
              <a:gd name="T3" fmla="*/ 0 h 400"/>
              <a:gd name="T4" fmla="*/ 2147483647 w 461"/>
              <a:gd name="T5" fmla="*/ 2147483647 h 400"/>
              <a:gd name="T6" fmla="*/ 2147483647 w 461"/>
              <a:gd name="T7" fmla="*/ 2147483647 h 400"/>
              <a:gd name="T8" fmla="*/ 2147483647 w 461"/>
              <a:gd name="T9" fmla="*/ 2147483647 h 400"/>
              <a:gd name="T10" fmla="*/ 2147483647 w 461"/>
              <a:gd name="T11" fmla="*/ 2147483647 h 400"/>
              <a:gd name="T12" fmla="*/ 2147483647 w 461"/>
              <a:gd name="T13" fmla="*/ 2147483647 h 400"/>
              <a:gd name="T14" fmla="*/ 2147483647 w 461"/>
              <a:gd name="T15" fmla="*/ 2147483647 h 400"/>
              <a:gd name="T16" fmla="*/ 2147483647 w 461"/>
              <a:gd name="T17" fmla="*/ 2147483647 h 400"/>
              <a:gd name="T18" fmla="*/ 2147483647 w 461"/>
              <a:gd name="T19" fmla="*/ 2147483647 h 400"/>
              <a:gd name="T20" fmla="*/ 2147483647 w 461"/>
              <a:gd name="T21" fmla="*/ 2147483647 h 400"/>
              <a:gd name="T22" fmla="*/ 2147483647 w 461"/>
              <a:gd name="T23" fmla="*/ 2147483647 h 400"/>
              <a:gd name="T24" fmla="*/ 2147483647 w 461"/>
              <a:gd name="T25" fmla="*/ 2147483647 h 400"/>
              <a:gd name="T26" fmla="*/ 2147483647 w 461"/>
              <a:gd name="T27" fmla="*/ 2147483647 h 400"/>
              <a:gd name="T28" fmla="*/ 2147483647 w 461"/>
              <a:gd name="T29" fmla="*/ 2147483647 h 400"/>
              <a:gd name="T30" fmla="*/ 2147483647 w 461"/>
              <a:gd name="T31" fmla="*/ 2147483647 h 400"/>
              <a:gd name="T32" fmla="*/ 0 w 461"/>
              <a:gd name="T33" fmla="*/ 0 h 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1"/>
              <a:gd name="T52" fmla="*/ 0 h 400"/>
              <a:gd name="T53" fmla="*/ 461 w 461"/>
              <a:gd name="T54" fmla="*/ 400 h 4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1" h="400">
                <a:moveTo>
                  <a:pt x="0" y="0"/>
                </a:moveTo>
                <a:lnTo>
                  <a:pt x="304" y="0"/>
                </a:lnTo>
                <a:lnTo>
                  <a:pt x="300" y="53"/>
                </a:lnTo>
                <a:lnTo>
                  <a:pt x="354" y="144"/>
                </a:lnTo>
                <a:lnTo>
                  <a:pt x="383" y="166"/>
                </a:lnTo>
                <a:lnTo>
                  <a:pt x="366" y="194"/>
                </a:lnTo>
                <a:lnTo>
                  <a:pt x="431" y="293"/>
                </a:lnTo>
                <a:lnTo>
                  <a:pt x="461" y="303"/>
                </a:lnTo>
                <a:lnTo>
                  <a:pt x="429" y="400"/>
                </a:lnTo>
                <a:lnTo>
                  <a:pt x="381" y="399"/>
                </a:lnTo>
                <a:lnTo>
                  <a:pt x="393" y="357"/>
                </a:lnTo>
                <a:lnTo>
                  <a:pt x="87" y="357"/>
                </a:lnTo>
                <a:lnTo>
                  <a:pt x="72" y="313"/>
                </a:lnTo>
                <a:lnTo>
                  <a:pt x="72" y="127"/>
                </a:lnTo>
                <a:lnTo>
                  <a:pt x="40" y="97"/>
                </a:lnTo>
                <a:lnTo>
                  <a:pt x="60" y="75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eform 116">
            <a:extLst>
              <a:ext uri="{FF2B5EF4-FFF2-40B4-BE49-F238E27FC236}">
                <a16:creationId xmlns:a16="http://schemas.microsoft.com/office/drawing/2014/main" id="{1284A2AA-DED5-35A2-47BB-79FC36BE9428}"/>
              </a:ext>
            </a:extLst>
          </p:cNvPr>
          <p:cNvSpPr>
            <a:spLocks/>
          </p:cNvSpPr>
          <p:nvPr/>
        </p:nvSpPr>
        <p:spPr bwMode="auto">
          <a:xfrm>
            <a:off x="5718175" y="3618051"/>
            <a:ext cx="604838" cy="298450"/>
          </a:xfrm>
          <a:custGeom>
            <a:avLst/>
            <a:gdLst>
              <a:gd name="T0" fmla="*/ 0 w 487"/>
              <a:gd name="T1" fmla="*/ 0 h 252"/>
              <a:gd name="T2" fmla="*/ 2147483647 w 487"/>
              <a:gd name="T3" fmla="*/ 0 h 252"/>
              <a:gd name="T4" fmla="*/ 2147483647 w 487"/>
              <a:gd name="T5" fmla="*/ 2147483647 h 252"/>
              <a:gd name="T6" fmla="*/ 2147483647 w 487"/>
              <a:gd name="T7" fmla="*/ 2147483647 h 252"/>
              <a:gd name="T8" fmla="*/ 2147483647 w 487"/>
              <a:gd name="T9" fmla="*/ 2147483647 h 252"/>
              <a:gd name="T10" fmla="*/ 2147483647 w 487"/>
              <a:gd name="T11" fmla="*/ 2147483647 h 252"/>
              <a:gd name="T12" fmla="*/ 0 w 487"/>
              <a:gd name="T13" fmla="*/ 2147483647 h 252"/>
              <a:gd name="T14" fmla="*/ 0 w 487"/>
              <a:gd name="T15" fmla="*/ 0 h 2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7"/>
              <a:gd name="T25" fmla="*/ 0 h 252"/>
              <a:gd name="T26" fmla="*/ 487 w 487"/>
              <a:gd name="T27" fmla="*/ 252 h 2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7" h="252">
                <a:moveTo>
                  <a:pt x="0" y="0"/>
                </a:moveTo>
                <a:lnTo>
                  <a:pt x="460" y="0"/>
                </a:lnTo>
                <a:lnTo>
                  <a:pt x="474" y="13"/>
                </a:lnTo>
                <a:lnTo>
                  <a:pt x="456" y="37"/>
                </a:lnTo>
                <a:lnTo>
                  <a:pt x="487" y="66"/>
                </a:lnTo>
                <a:lnTo>
                  <a:pt x="486" y="252"/>
                </a:lnTo>
                <a:lnTo>
                  <a:pt x="0" y="252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 117">
            <a:extLst>
              <a:ext uri="{FF2B5EF4-FFF2-40B4-BE49-F238E27FC236}">
                <a16:creationId xmlns:a16="http://schemas.microsoft.com/office/drawing/2014/main" id="{3D398E44-8D7B-3BBE-02FF-6EB461AD1850}"/>
              </a:ext>
            </a:extLst>
          </p:cNvPr>
          <p:cNvSpPr>
            <a:spLocks/>
          </p:cNvSpPr>
          <p:nvPr/>
        </p:nvSpPr>
        <p:spPr bwMode="auto">
          <a:xfrm>
            <a:off x="4679951" y="3911738"/>
            <a:ext cx="468313" cy="566738"/>
          </a:xfrm>
          <a:custGeom>
            <a:avLst/>
            <a:gdLst>
              <a:gd name="T0" fmla="*/ 2147483647 w 377"/>
              <a:gd name="T1" fmla="*/ 0 h 484"/>
              <a:gd name="T2" fmla="*/ 2147483647 w 377"/>
              <a:gd name="T3" fmla="*/ 2147483647 h 484"/>
              <a:gd name="T4" fmla="*/ 2147483647 w 377"/>
              <a:gd name="T5" fmla="*/ 2147483647 h 484"/>
              <a:gd name="T6" fmla="*/ 2147483647 w 377"/>
              <a:gd name="T7" fmla="*/ 2147483647 h 484"/>
              <a:gd name="T8" fmla="*/ 2147483647 w 377"/>
              <a:gd name="T9" fmla="*/ 2147483647 h 484"/>
              <a:gd name="T10" fmla="*/ 2147483647 w 377"/>
              <a:gd name="T11" fmla="*/ 2147483647 h 484"/>
              <a:gd name="T12" fmla="*/ 2147483647 w 377"/>
              <a:gd name="T13" fmla="*/ 2147483647 h 484"/>
              <a:gd name="T14" fmla="*/ 2147483647 w 377"/>
              <a:gd name="T15" fmla="*/ 2147483647 h 484"/>
              <a:gd name="T16" fmla="*/ 0 w 377"/>
              <a:gd name="T17" fmla="*/ 2147483647 h 484"/>
              <a:gd name="T18" fmla="*/ 2147483647 w 377"/>
              <a:gd name="T19" fmla="*/ 2147483647 h 484"/>
              <a:gd name="T20" fmla="*/ 2147483647 w 377"/>
              <a:gd name="T21" fmla="*/ 0 h 4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77"/>
              <a:gd name="T34" fmla="*/ 0 h 484"/>
              <a:gd name="T35" fmla="*/ 377 w 377"/>
              <a:gd name="T36" fmla="*/ 484 h 4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77" h="484">
                <a:moveTo>
                  <a:pt x="44" y="0"/>
                </a:moveTo>
                <a:lnTo>
                  <a:pt x="377" y="1"/>
                </a:lnTo>
                <a:lnTo>
                  <a:pt x="377" y="484"/>
                </a:lnTo>
                <a:lnTo>
                  <a:pt x="260" y="484"/>
                </a:lnTo>
                <a:lnTo>
                  <a:pt x="37" y="377"/>
                </a:lnTo>
                <a:lnTo>
                  <a:pt x="37" y="343"/>
                </a:lnTo>
                <a:lnTo>
                  <a:pt x="51" y="240"/>
                </a:lnTo>
                <a:lnTo>
                  <a:pt x="16" y="192"/>
                </a:lnTo>
                <a:lnTo>
                  <a:pt x="0" y="84"/>
                </a:lnTo>
                <a:lnTo>
                  <a:pt x="44" y="92"/>
                </a:lnTo>
                <a:lnTo>
                  <a:pt x="44" y="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val 119">
            <a:extLst>
              <a:ext uri="{FF2B5EF4-FFF2-40B4-BE49-F238E27FC236}">
                <a16:creationId xmlns:a16="http://schemas.microsoft.com/office/drawing/2014/main" id="{98087EA2-43C5-2CC9-1BEF-FD350DAAAC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06902" y="4167326"/>
            <a:ext cx="77787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" name="Oval 132">
            <a:extLst>
              <a:ext uri="{FF2B5EF4-FFF2-40B4-BE49-F238E27FC236}">
                <a16:creationId xmlns:a16="http://schemas.microsoft.com/office/drawing/2014/main" id="{C50D2C5F-D6D4-1EBF-F20B-D21624E3D5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3338" y="3818076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46" name="AutoShape 131">
            <a:extLst>
              <a:ext uri="{FF2B5EF4-FFF2-40B4-BE49-F238E27FC236}">
                <a16:creationId xmlns:a16="http://schemas.microsoft.com/office/drawing/2014/main" id="{9DA47D8B-F919-97B2-EF61-EE09B24A3742}"/>
              </a:ext>
            </a:extLst>
          </p:cNvPr>
          <p:cNvCxnSpPr>
            <a:cxnSpLocks noChangeShapeType="1"/>
            <a:stCxn id="114" idx="5"/>
            <a:endCxn id="201" idx="1"/>
          </p:cNvCxnSpPr>
          <p:nvPr/>
        </p:nvCxnSpPr>
        <p:spPr bwMode="auto">
          <a:xfrm>
            <a:off x="7718379" y="3883117"/>
            <a:ext cx="389787" cy="183193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7" name="Text Box 137">
            <a:extLst>
              <a:ext uri="{FF2B5EF4-FFF2-40B4-BE49-F238E27FC236}">
                <a16:creationId xmlns:a16="http://schemas.microsoft.com/office/drawing/2014/main" id="{4C2B3570-6076-3A45-AC4F-4AF182DBC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124" y="4097232"/>
            <a:ext cx="1066061" cy="307777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NASA JPL</a:t>
            </a:r>
          </a:p>
        </p:txBody>
      </p:sp>
      <p:cxnSp>
        <p:nvCxnSpPr>
          <p:cNvPr id="148" name="Straight Connector 163">
            <a:extLst>
              <a:ext uri="{FF2B5EF4-FFF2-40B4-BE49-F238E27FC236}">
                <a16:creationId xmlns:a16="http://schemas.microsoft.com/office/drawing/2014/main" id="{1DFBE9CE-388F-361C-D5A5-21D0E0D9F001}"/>
              </a:ext>
            </a:extLst>
          </p:cNvPr>
          <p:cNvCxnSpPr>
            <a:cxnSpLocks noChangeShapeType="1"/>
            <a:stCxn id="147" idx="3"/>
            <a:endCxn id="113" idx="2"/>
          </p:cNvCxnSpPr>
          <p:nvPr/>
        </p:nvCxnSpPr>
        <p:spPr bwMode="auto">
          <a:xfrm flipV="1">
            <a:off x="3504185" y="4205426"/>
            <a:ext cx="902717" cy="45695"/>
          </a:xfrm>
          <a:prstGeom prst="line">
            <a:avLst/>
          </a:prstGeom>
          <a:noFill/>
          <a:ln w="9525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" name="Text Box 137">
            <a:extLst>
              <a:ext uri="{FF2B5EF4-FFF2-40B4-BE49-F238E27FC236}">
                <a16:creationId xmlns:a16="http://schemas.microsoft.com/office/drawing/2014/main" id="{98DE1665-91BB-6056-CF15-4B694059B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24" y="1226284"/>
            <a:ext cx="1304909" cy="307777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NASA Center</a:t>
            </a:r>
          </a:p>
        </p:txBody>
      </p:sp>
      <p:sp>
        <p:nvSpPr>
          <p:cNvPr id="150" name="Text Box 137">
            <a:extLst>
              <a:ext uri="{FF2B5EF4-FFF2-40B4-BE49-F238E27FC236}">
                <a16:creationId xmlns:a16="http://schemas.microsoft.com/office/drawing/2014/main" id="{3E55D201-4724-48CC-E78A-1BB4E25A8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96" y="1654070"/>
            <a:ext cx="1318965" cy="307975"/>
          </a:xfrm>
          <a:prstGeom prst="rect">
            <a:avLst/>
          </a:prstGeom>
          <a:solidFill>
            <a:srgbClr val="00B05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Academia</a:t>
            </a:r>
          </a:p>
        </p:txBody>
      </p:sp>
      <p:sp>
        <p:nvSpPr>
          <p:cNvPr id="151" name="Text Box 137">
            <a:extLst>
              <a:ext uri="{FF2B5EF4-FFF2-40B4-BE49-F238E27FC236}">
                <a16:creationId xmlns:a16="http://schemas.microsoft.com/office/drawing/2014/main" id="{08D41977-2119-2B67-65D6-F36C56070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96" y="2069701"/>
            <a:ext cx="1318965" cy="3079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Industry</a:t>
            </a:r>
          </a:p>
        </p:txBody>
      </p:sp>
      <p:sp>
        <p:nvSpPr>
          <p:cNvPr id="152" name="Oval 132">
            <a:extLst>
              <a:ext uri="{FF2B5EF4-FFF2-40B4-BE49-F238E27FC236}">
                <a16:creationId xmlns:a16="http://schemas.microsoft.com/office/drawing/2014/main" id="{05EA9B0F-20DC-6188-46FE-4D62AA853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62688" y="4553089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" name="Text Box 137">
            <a:extLst>
              <a:ext uri="{FF2B5EF4-FFF2-40B4-BE49-F238E27FC236}">
                <a16:creationId xmlns:a16="http://schemas.microsoft.com/office/drawing/2014/main" id="{65C95B9D-1312-586B-01BB-7D8C69119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560" y="5280163"/>
            <a:ext cx="1086901" cy="307777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NASA JSC</a:t>
            </a:r>
          </a:p>
        </p:txBody>
      </p:sp>
      <p:cxnSp>
        <p:nvCxnSpPr>
          <p:cNvPr id="154" name="AutoShape 131">
            <a:extLst>
              <a:ext uri="{FF2B5EF4-FFF2-40B4-BE49-F238E27FC236}">
                <a16:creationId xmlns:a16="http://schemas.microsoft.com/office/drawing/2014/main" id="{2822FCFA-FCDC-F234-1C00-48D79CB1A9A9}"/>
              </a:ext>
            </a:extLst>
          </p:cNvPr>
          <p:cNvCxnSpPr>
            <a:cxnSpLocks noChangeShapeType="1"/>
            <a:stCxn id="152" idx="5"/>
            <a:endCxn id="153" idx="0"/>
          </p:cNvCxnSpPr>
          <p:nvPr/>
        </p:nvCxnSpPr>
        <p:spPr bwMode="auto">
          <a:xfrm flipH="1">
            <a:off x="6136011" y="4618130"/>
            <a:ext cx="191718" cy="662033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5" name="Oval 119">
            <a:extLst>
              <a:ext uri="{FF2B5EF4-FFF2-40B4-BE49-F238E27FC236}">
                <a16:creationId xmlns:a16="http://schemas.microsoft.com/office/drawing/2014/main" id="{17BEC36C-2EC6-2675-80A1-8C0F69ACFB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1504" y="4076144"/>
            <a:ext cx="77787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6" name="Text Box 137">
            <a:extLst>
              <a:ext uri="{FF2B5EF4-FFF2-40B4-BE49-F238E27FC236}">
                <a16:creationId xmlns:a16="http://schemas.microsoft.com/office/drawing/2014/main" id="{9608552A-C61E-6D81-5A84-5C84E8208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58" y="3217100"/>
            <a:ext cx="2443298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Astrobotic Space Systems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(STMD-TP, </a:t>
            </a:r>
            <a:r>
              <a:rPr kumimoji="0" lang="en-US" alt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Xogdor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</p:txBody>
      </p:sp>
      <p:cxnSp>
        <p:nvCxnSpPr>
          <p:cNvPr id="157" name="Straight Connector 163">
            <a:extLst>
              <a:ext uri="{FF2B5EF4-FFF2-40B4-BE49-F238E27FC236}">
                <a16:creationId xmlns:a16="http://schemas.microsoft.com/office/drawing/2014/main" id="{DE2F366D-1EE3-BE14-EC18-F3B0608C8CF1}"/>
              </a:ext>
            </a:extLst>
          </p:cNvPr>
          <p:cNvCxnSpPr>
            <a:cxnSpLocks noChangeShapeType="1"/>
            <a:stCxn id="155" idx="2"/>
            <a:endCxn id="156" idx="3"/>
          </p:cNvCxnSpPr>
          <p:nvPr/>
        </p:nvCxnSpPr>
        <p:spPr bwMode="auto">
          <a:xfrm flipH="1" flipV="1">
            <a:off x="3389656" y="3478710"/>
            <a:ext cx="1001848" cy="635534"/>
          </a:xfrm>
          <a:prstGeom prst="line">
            <a:avLst/>
          </a:prstGeom>
          <a:noFill/>
          <a:ln w="9525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" name="Oval 119">
            <a:extLst>
              <a:ext uri="{FF2B5EF4-FFF2-40B4-BE49-F238E27FC236}">
                <a16:creationId xmlns:a16="http://schemas.microsoft.com/office/drawing/2014/main" id="{262DDB5A-713F-171D-F622-340A204635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02086" y="2771815"/>
            <a:ext cx="77788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59" name="Straight Connector 147">
            <a:extLst>
              <a:ext uri="{FF2B5EF4-FFF2-40B4-BE49-F238E27FC236}">
                <a16:creationId xmlns:a16="http://schemas.microsoft.com/office/drawing/2014/main" id="{17150F2F-A930-CD5C-4542-FDCEE833C66F}"/>
              </a:ext>
            </a:extLst>
          </p:cNvPr>
          <p:cNvCxnSpPr>
            <a:cxnSpLocks noChangeShapeType="1"/>
            <a:stCxn id="160" idx="3"/>
            <a:endCxn id="158" idx="1"/>
          </p:cNvCxnSpPr>
          <p:nvPr/>
        </p:nvCxnSpPr>
        <p:spPr bwMode="auto">
          <a:xfrm>
            <a:off x="3740088" y="2464266"/>
            <a:ext cx="273390" cy="318708"/>
          </a:xfrm>
          <a:prstGeom prst="line">
            <a:avLst/>
          </a:prstGeom>
          <a:noFill/>
          <a:ln w="9525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" name="Text Box 137">
            <a:extLst>
              <a:ext uri="{FF2B5EF4-FFF2-40B4-BE49-F238E27FC236}">
                <a16:creationId xmlns:a16="http://schemas.microsoft.com/office/drawing/2014/main" id="{04F5A85F-AB04-3CD4-11CD-6B49CE108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706" y="2310378"/>
            <a:ext cx="1724383" cy="307777"/>
          </a:xfrm>
          <a:prstGeom prst="rect">
            <a:avLst/>
          </a:prstGeom>
          <a:solidFill>
            <a:srgbClr val="00B05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Univ. Washington</a:t>
            </a:r>
          </a:p>
        </p:txBody>
      </p:sp>
      <p:sp>
        <p:nvSpPr>
          <p:cNvPr id="161" name="Oval 132">
            <a:extLst>
              <a:ext uri="{FF2B5EF4-FFF2-40B4-BE49-F238E27FC236}">
                <a16:creationId xmlns:a16="http://schemas.microsoft.com/office/drawing/2014/main" id="{0EC91223-CCFB-EEEB-9A10-E7960226B1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63325" y="3678376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2" name="Text Box 137">
            <a:extLst>
              <a:ext uri="{FF2B5EF4-FFF2-40B4-BE49-F238E27FC236}">
                <a16:creationId xmlns:a16="http://schemas.microsoft.com/office/drawing/2014/main" id="{0D57B1AD-5DF0-5FC7-3DD9-2D01B6B81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4203" y="3210054"/>
            <a:ext cx="1235979" cy="307777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NASA GSFC</a:t>
            </a:r>
          </a:p>
        </p:txBody>
      </p:sp>
      <p:cxnSp>
        <p:nvCxnSpPr>
          <p:cNvPr id="163" name="AutoShape 131">
            <a:extLst>
              <a:ext uri="{FF2B5EF4-FFF2-40B4-BE49-F238E27FC236}">
                <a16:creationId xmlns:a16="http://schemas.microsoft.com/office/drawing/2014/main" id="{8C6BDB3D-17BE-40E7-A152-F2582EE98382}"/>
              </a:ext>
            </a:extLst>
          </p:cNvPr>
          <p:cNvCxnSpPr>
            <a:cxnSpLocks noChangeShapeType="1"/>
            <a:stCxn id="161" idx="6"/>
            <a:endCxn id="162" idx="1"/>
          </p:cNvCxnSpPr>
          <p:nvPr/>
        </p:nvCxnSpPr>
        <p:spPr bwMode="auto">
          <a:xfrm flipV="1">
            <a:off x="7839525" y="3363943"/>
            <a:ext cx="1074678" cy="352533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" name="Oval 119">
            <a:extLst>
              <a:ext uri="{FF2B5EF4-FFF2-40B4-BE49-F238E27FC236}">
                <a16:creationId xmlns:a16="http://schemas.microsoft.com/office/drawing/2014/main" id="{07A2835D-277E-917F-6722-FF918A63C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2202" y="4120640"/>
            <a:ext cx="77787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8" name="Text Box 137">
            <a:extLst>
              <a:ext uri="{FF2B5EF4-FFF2-40B4-BE49-F238E27FC236}">
                <a16:creationId xmlns:a16="http://schemas.microsoft.com/office/drawing/2014/main" id="{949FA491-6BF8-FB8E-D81F-5149A4A5F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111" y="4754809"/>
            <a:ext cx="2533066" cy="52322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NASA AFRC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(STMD Flight Ops Program)</a:t>
            </a:r>
          </a:p>
        </p:txBody>
      </p:sp>
      <p:cxnSp>
        <p:nvCxnSpPr>
          <p:cNvPr id="169" name="Straight Connector 163">
            <a:extLst>
              <a:ext uri="{FF2B5EF4-FFF2-40B4-BE49-F238E27FC236}">
                <a16:creationId xmlns:a16="http://schemas.microsoft.com/office/drawing/2014/main" id="{BEAD6BC7-2BB3-6AE5-744E-19FD2C22A36D}"/>
              </a:ext>
            </a:extLst>
          </p:cNvPr>
          <p:cNvCxnSpPr>
            <a:cxnSpLocks noChangeShapeType="1"/>
            <a:stCxn id="168" idx="3"/>
            <a:endCxn id="167" idx="7"/>
          </p:cNvCxnSpPr>
          <p:nvPr/>
        </p:nvCxnSpPr>
        <p:spPr bwMode="auto">
          <a:xfrm flipV="1">
            <a:off x="3764177" y="4131799"/>
            <a:ext cx="744420" cy="884620"/>
          </a:xfrm>
          <a:prstGeom prst="line">
            <a:avLst/>
          </a:prstGeom>
          <a:noFill/>
          <a:ln w="9525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0" name="Oval 132">
            <a:extLst>
              <a:ext uri="{FF2B5EF4-FFF2-40B4-BE49-F238E27FC236}">
                <a16:creationId xmlns:a16="http://schemas.microsoft.com/office/drawing/2014/main" id="{8DEFE947-4DCF-5FF8-FD3C-877AFCE29D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69703" y="4140916"/>
            <a:ext cx="69273" cy="6927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1" name="Text Box 137">
            <a:extLst>
              <a:ext uri="{FF2B5EF4-FFF2-40B4-BE49-F238E27FC236}">
                <a16:creationId xmlns:a16="http://schemas.microsoft.com/office/drawing/2014/main" id="{9208BE42-D7CD-9247-25B2-5935648AC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540" y="4483685"/>
            <a:ext cx="1245597" cy="307777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NASA MSFC</a:t>
            </a:r>
          </a:p>
        </p:txBody>
      </p:sp>
      <p:cxnSp>
        <p:nvCxnSpPr>
          <p:cNvPr id="172" name="AutoShape 131">
            <a:extLst>
              <a:ext uri="{FF2B5EF4-FFF2-40B4-BE49-F238E27FC236}">
                <a16:creationId xmlns:a16="http://schemas.microsoft.com/office/drawing/2014/main" id="{A606844B-A86B-6AAF-4B16-96051ACA2A97}"/>
              </a:ext>
            </a:extLst>
          </p:cNvPr>
          <p:cNvCxnSpPr>
            <a:cxnSpLocks noChangeShapeType="1"/>
            <a:stCxn id="170" idx="5"/>
            <a:endCxn id="171" idx="1"/>
          </p:cNvCxnSpPr>
          <p:nvPr/>
        </p:nvCxnSpPr>
        <p:spPr bwMode="auto">
          <a:xfrm>
            <a:off x="7028831" y="4200044"/>
            <a:ext cx="2159709" cy="43753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3" name="Text Box 137">
            <a:extLst>
              <a:ext uri="{FF2B5EF4-FFF2-40B4-BE49-F238E27FC236}">
                <a16:creationId xmlns:a16="http://schemas.microsoft.com/office/drawing/2014/main" id="{C1FE8AB7-B9C7-9C11-871A-FC08CBDB9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573" y="2418354"/>
            <a:ext cx="763349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Draper</a:t>
            </a:r>
          </a:p>
        </p:txBody>
      </p:sp>
      <p:cxnSp>
        <p:nvCxnSpPr>
          <p:cNvPr id="174" name="Straight Connector 163">
            <a:extLst>
              <a:ext uri="{FF2B5EF4-FFF2-40B4-BE49-F238E27FC236}">
                <a16:creationId xmlns:a16="http://schemas.microsoft.com/office/drawing/2014/main" id="{023FB1BB-F6CC-2C72-4081-6FBFC18902B1}"/>
              </a:ext>
            </a:extLst>
          </p:cNvPr>
          <p:cNvCxnSpPr>
            <a:cxnSpLocks noChangeShapeType="1"/>
            <a:stCxn id="173" idx="2"/>
            <a:endCxn id="175" idx="7"/>
          </p:cNvCxnSpPr>
          <p:nvPr/>
        </p:nvCxnSpPr>
        <p:spPr bwMode="auto">
          <a:xfrm flipH="1">
            <a:off x="8352909" y="2726131"/>
            <a:ext cx="1016339" cy="619297"/>
          </a:xfrm>
          <a:prstGeom prst="line">
            <a:avLst/>
          </a:prstGeom>
          <a:noFill/>
          <a:ln w="9525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" name="Oval 119">
            <a:extLst>
              <a:ext uri="{FF2B5EF4-FFF2-40B4-BE49-F238E27FC236}">
                <a16:creationId xmlns:a16="http://schemas.microsoft.com/office/drawing/2014/main" id="{5B37F578-ABAD-CF51-7C34-2A5B417A87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86514" y="3334269"/>
            <a:ext cx="77787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Text Box 137">
            <a:extLst>
              <a:ext uri="{FF2B5EF4-FFF2-40B4-BE49-F238E27FC236}">
                <a16:creationId xmlns:a16="http://schemas.microsoft.com/office/drawing/2014/main" id="{B1E4F8E4-27D9-452B-DC46-3A491F43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100" y="1993920"/>
            <a:ext cx="114967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Blue Origin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(STMD-TP)</a:t>
            </a:r>
          </a:p>
        </p:txBody>
      </p:sp>
      <p:cxnSp>
        <p:nvCxnSpPr>
          <p:cNvPr id="177" name="Straight Connector 147">
            <a:extLst>
              <a:ext uri="{FF2B5EF4-FFF2-40B4-BE49-F238E27FC236}">
                <a16:creationId xmlns:a16="http://schemas.microsoft.com/office/drawing/2014/main" id="{2D272408-1079-C458-20FA-CA99F22A9433}"/>
              </a:ext>
            </a:extLst>
          </p:cNvPr>
          <p:cNvCxnSpPr>
            <a:cxnSpLocks noChangeShapeType="1"/>
            <a:stCxn id="176" idx="2"/>
            <a:endCxn id="158" idx="7"/>
          </p:cNvCxnSpPr>
          <p:nvPr/>
        </p:nvCxnSpPr>
        <p:spPr bwMode="auto">
          <a:xfrm flipH="1">
            <a:off x="4068482" y="2517140"/>
            <a:ext cx="729455" cy="265834"/>
          </a:xfrm>
          <a:prstGeom prst="line">
            <a:avLst/>
          </a:prstGeom>
          <a:noFill/>
          <a:ln w="9525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AA5CCB14-99BC-3633-546F-22CD0D240784}"/>
              </a:ext>
            </a:extLst>
          </p:cNvPr>
          <p:cNvSpPr txBox="1"/>
          <p:nvPr/>
        </p:nvSpPr>
        <p:spPr>
          <a:xfrm>
            <a:off x="1906072" y="2057773"/>
            <a:ext cx="1375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Guidance Research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6F2BBC7-B34B-C4BF-AC71-9872302B9EF3}"/>
              </a:ext>
            </a:extLst>
          </p:cNvPr>
          <p:cNvSpPr txBox="1"/>
          <p:nvPr/>
        </p:nvSpPr>
        <p:spPr>
          <a:xfrm>
            <a:off x="4146068" y="1565880"/>
            <a:ext cx="181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Suborbital Testing 2020/1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SAA Adv. Guidance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D7262E3-36A5-E00E-677B-1CF5528458F9}"/>
              </a:ext>
            </a:extLst>
          </p:cNvPr>
          <p:cNvSpPr txBox="1"/>
          <p:nvPr/>
        </p:nvSpPr>
        <p:spPr>
          <a:xfrm>
            <a:off x="876583" y="2971519"/>
            <a:ext cx="1645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Suborbital Testing 2025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B1135FF-4EFC-F5CB-E3EC-92EE9E48ED43}"/>
              </a:ext>
            </a:extLst>
          </p:cNvPr>
          <p:cNvSpPr txBox="1"/>
          <p:nvPr/>
        </p:nvSpPr>
        <p:spPr>
          <a:xfrm>
            <a:off x="40277" y="3929504"/>
            <a:ext cx="2432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Hazard Detection algorithms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High Performance Space Computing</a:t>
            </a:r>
            <a:b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</a:b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(HPSC)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06CA084-55D6-ED19-EFD8-A20D7F0061F9}"/>
              </a:ext>
            </a:extLst>
          </p:cNvPr>
          <p:cNvSpPr txBox="1"/>
          <p:nvPr/>
        </p:nvSpPr>
        <p:spPr>
          <a:xfrm>
            <a:off x="1388657" y="5268675"/>
            <a:ext cx="195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Suborbital Test Coordination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7BAE83A-D4F0-0B2F-65DC-035BDCAB20A2}"/>
              </a:ext>
            </a:extLst>
          </p:cNvPr>
          <p:cNvSpPr txBox="1"/>
          <p:nvPr/>
        </p:nvSpPr>
        <p:spPr>
          <a:xfrm>
            <a:off x="8888040" y="1987212"/>
            <a:ext cx="1846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Terrain Relative Navigation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GN&amp;C software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6558D55-CA60-746E-222D-E173B104A35C}"/>
              </a:ext>
            </a:extLst>
          </p:cNvPr>
          <p:cNvSpPr txBox="1"/>
          <p:nvPr/>
        </p:nvSpPr>
        <p:spPr>
          <a:xfrm>
            <a:off x="10121797" y="3108602"/>
            <a:ext cx="1988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Hazard Detection Lidar (HDL)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cFS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055E35C-0162-354A-A73D-6D5CE59A8A1A}"/>
              </a:ext>
            </a:extLst>
          </p:cNvPr>
          <p:cNvSpPr txBox="1"/>
          <p:nvPr/>
        </p:nvSpPr>
        <p:spPr>
          <a:xfrm>
            <a:off x="9802614" y="3823673"/>
            <a:ext cx="2425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SBIR Navigation Doppler Lidar (NDL)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TP NDL Demo </a:t>
            </a:r>
            <a:r>
              <a:rPr lang="en-US" sz="1200" dirty="0">
                <a:solidFill>
                  <a:schemeClr val="bg1"/>
                </a:solidFill>
                <a:latin typeface="Calibri" panose="020F0502020204030204"/>
                <a:ea typeface="+mn-ea"/>
              </a:rPr>
              <a:t>2024 </a:t>
            </a:r>
            <a:r>
              <a:rPr lang="en-US" sz="1200" i="1" dirty="0">
                <a:solidFill>
                  <a:schemeClr val="bg1"/>
                </a:solidFill>
                <a:latin typeface="Calibri" panose="020F0502020204030204"/>
                <a:ea typeface="+mn-ea"/>
              </a:rPr>
              <a:t>(potential)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384C13E-7437-D408-1A9C-8D3E85FD4AAF}"/>
              </a:ext>
            </a:extLst>
          </p:cNvPr>
          <p:cNvSpPr txBox="1"/>
          <p:nvPr/>
        </p:nvSpPr>
        <p:spPr>
          <a:xfrm>
            <a:off x="9074376" y="4743384"/>
            <a:ext cx="25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Inputs to Human Landing System (HLS) Oversight &amp; Insight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82B69D3-1ACB-D265-38E0-5171D8828EF3}"/>
              </a:ext>
            </a:extLst>
          </p:cNvPr>
          <p:cNvSpPr txBox="1"/>
          <p:nvPr/>
        </p:nvSpPr>
        <p:spPr>
          <a:xfrm>
            <a:off x="5498046" y="5583162"/>
            <a:ext cx="2012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Leadership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Descent &amp; Landing Computer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HWIL Simulation Testbed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GN&amp;C Software</a:t>
            </a:r>
          </a:p>
        </p:txBody>
      </p:sp>
      <p:sp>
        <p:nvSpPr>
          <p:cNvPr id="189" name="Text Box 137">
            <a:extLst>
              <a:ext uri="{FF2B5EF4-FFF2-40B4-BE49-F238E27FC236}">
                <a16:creationId xmlns:a16="http://schemas.microsoft.com/office/drawing/2014/main" id="{93706803-8C22-6C0D-3830-19AC51217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1672650"/>
            <a:ext cx="1727396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Astrobotic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(STMD-TP, A-TRN)</a:t>
            </a:r>
          </a:p>
        </p:txBody>
      </p:sp>
      <p:cxnSp>
        <p:nvCxnSpPr>
          <p:cNvPr id="190" name="Straight Connector 147">
            <a:extLst>
              <a:ext uri="{FF2B5EF4-FFF2-40B4-BE49-F238E27FC236}">
                <a16:creationId xmlns:a16="http://schemas.microsoft.com/office/drawing/2014/main" id="{43222731-5F44-C648-53D0-BEB36ED8620C}"/>
              </a:ext>
            </a:extLst>
          </p:cNvPr>
          <p:cNvCxnSpPr>
            <a:cxnSpLocks noChangeShapeType="1"/>
            <a:stCxn id="189" idx="2"/>
            <a:endCxn id="195" idx="0"/>
          </p:cNvCxnSpPr>
          <p:nvPr/>
        </p:nvCxnSpPr>
        <p:spPr bwMode="auto">
          <a:xfrm flipH="1">
            <a:off x="7601631" y="2195870"/>
            <a:ext cx="191505" cy="1318995"/>
          </a:xfrm>
          <a:prstGeom prst="line">
            <a:avLst/>
          </a:prstGeom>
          <a:noFill/>
          <a:ln w="9525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F773DE87-0DAC-4326-EB47-CEB5B72A150E}"/>
              </a:ext>
            </a:extLst>
          </p:cNvPr>
          <p:cNvSpPr txBox="1"/>
          <p:nvPr/>
        </p:nvSpPr>
        <p:spPr>
          <a:xfrm>
            <a:off x="6545448" y="1210984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Terrain Relative Navigation demo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(V&amp;V leverages SPLICE Trick Simulation) </a:t>
            </a:r>
          </a:p>
        </p:txBody>
      </p:sp>
      <p:sp>
        <p:nvSpPr>
          <p:cNvPr id="195" name="Oval 132">
            <a:extLst>
              <a:ext uri="{FF2B5EF4-FFF2-40B4-BE49-F238E27FC236}">
                <a16:creationId xmlns:a16="http://schemas.microsoft.com/office/drawing/2014/main" id="{890D02A6-27AB-02D2-0486-60EE208796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63531" y="3514865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7" name="Text Box 137">
            <a:extLst>
              <a:ext uri="{FF2B5EF4-FFF2-40B4-BE49-F238E27FC236}">
                <a16:creationId xmlns:a16="http://schemas.microsoft.com/office/drawing/2014/main" id="{5D8077DD-47AD-2F25-B141-D28600C64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62" y="5240572"/>
            <a:ext cx="1314271" cy="307777"/>
          </a:xfrm>
          <a:prstGeom prst="rect">
            <a:avLst/>
          </a:prstGeom>
          <a:solidFill>
            <a:srgbClr val="00B05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Georgia Tech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DB1E84CE-CD67-B6A7-6B3A-DE6024923A30}"/>
              </a:ext>
            </a:extLst>
          </p:cNvPr>
          <p:cNvSpPr txBox="1"/>
          <p:nvPr/>
        </p:nvSpPr>
        <p:spPr>
          <a:xfrm>
            <a:off x="9350101" y="5505037"/>
            <a:ext cx="197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Review of ECF Hazard Detection algorithms that leverage Machine Learning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9" name="AutoShape 131">
            <a:extLst>
              <a:ext uri="{FF2B5EF4-FFF2-40B4-BE49-F238E27FC236}">
                <a16:creationId xmlns:a16="http://schemas.microsoft.com/office/drawing/2014/main" id="{AEF76F00-3E53-8736-85BE-98B4AF599FA6}"/>
              </a:ext>
            </a:extLst>
          </p:cNvPr>
          <p:cNvCxnSpPr>
            <a:cxnSpLocks noChangeShapeType="1"/>
            <a:stCxn id="200" idx="5"/>
            <a:endCxn id="197" idx="1"/>
          </p:cNvCxnSpPr>
          <p:nvPr/>
        </p:nvCxnSpPr>
        <p:spPr bwMode="auto">
          <a:xfrm>
            <a:off x="7219976" y="4259456"/>
            <a:ext cx="2244686" cy="1135005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0" name="Oval 132">
            <a:extLst>
              <a:ext uri="{FF2B5EF4-FFF2-40B4-BE49-F238E27FC236}">
                <a16:creationId xmlns:a16="http://schemas.microsoft.com/office/drawing/2014/main" id="{D77F40A0-BAA2-0305-BE71-D72DFAD815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0848" y="4200328"/>
            <a:ext cx="69273" cy="6927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1" name="Text Box 137">
            <a:extLst>
              <a:ext uri="{FF2B5EF4-FFF2-40B4-BE49-F238E27FC236}">
                <a16:creationId xmlns:a16="http://schemas.microsoft.com/office/drawing/2014/main" id="{EBD53135-D96B-40F0-B0D0-A968BAB63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166" y="3804700"/>
            <a:ext cx="175881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Psionic</a:t>
            </a:r>
            <a:b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(SBIR &amp; STMD-TP)</a:t>
            </a:r>
          </a:p>
        </p:txBody>
      </p:sp>
      <p:sp>
        <p:nvSpPr>
          <p:cNvPr id="203" name="Text Box 137">
            <a:extLst>
              <a:ext uri="{FF2B5EF4-FFF2-40B4-BE49-F238E27FC236}">
                <a16:creationId xmlns:a16="http://schemas.microsoft.com/office/drawing/2014/main" id="{C92D5BD9-77B1-6024-9E68-9294D4F31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3074" y="5275385"/>
            <a:ext cx="1117357" cy="307777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NASA KSC</a:t>
            </a:r>
          </a:p>
        </p:txBody>
      </p:sp>
      <p:cxnSp>
        <p:nvCxnSpPr>
          <p:cNvPr id="210" name="AutoShape 131">
            <a:extLst>
              <a:ext uri="{FF2B5EF4-FFF2-40B4-BE49-F238E27FC236}">
                <a16:creationId xmlns:a16="http://schemas.microsoft.com/office/drawing/2014/main" id="{EF1F63C2-797A-D497-4D2A-1B603B9C393A}"/>
              </a:ext>
            </a:extLst>
          </p:cNvPr>
          <p:cNvCxnSpPr>
            <a:cxnSpLocks noChangeShapeType="1"/>
            <a:stCxn id="211" idx="5"/>
            <a:endCxn id="203" idx="0"/>
          </p:cNvCxnSpPr>
          <p:nvPr/>
        </p:nvCxnSpPr>
        <p:spPr bwMode="auto">
          <a:xfrm>
            <a:off x="7540410" y="4803772"/>
            <a:ext cx="681343" cy="471613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" name="Oval 119">
            <a:extLst>
              <a:ext uri="{FF2B5EF4-FFF2-40B4-BE49-F238E27FC236}">
                <a16:creationId xmlns:a16="http://schemas.microsoft.com/office/drawing/2014/main" id="{0329F9B4-2883-CA9A-67DA-96F0F570BC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74015" y="4738731"/>
            <a:ext cx="77787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605BD9F-C824-BDDF-5FCD-808A444469F1}"/>
              </a:ext>
            </a:extLst>
          </p:cNvPr>
          <p:cNvSpPr txBox="1"/>
          <p:nvPr/>
        </p:nvSpPr>
        <p:spPr>
          <a:xfrm>
            <a:off x="7590741" y="5577721"/>
            <a:ext cx="1289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HDL Flight Testing</a:t>
            </a:r>
          </a:p>
        </p:txBody>
      </p:sp>
    </p:spTree>
    <p:extLst>
      <p:ext uri="{BB962C8B-B14F-4D97-AF65-F5344CB8AC3E}">
        <p14:creationId xmlns:p14="http://schemas.microsoft.com/office/powerpoint/2010/main" val="322960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84E1153B-8910-1AE3-84D6-AA6E4556C9C0}"/>
              </a:ext>
            </a:extLst>
          </p:cNvPr>
          <p:cNvSpPr/>
          <p:nvPr/>
        </p:nvSpPr>
        <p:spPr>
          <a:xfrm>
            <a:off x="5374738" y="1707246"/>
            <a:ext cx="2407494" cy="4491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8D90A26-2C0D-7A70-3033-09F41A4CA9CE}"/>
              </a:ext>
            </a:extLst>
          </p:cNvPr>
          <p:cNvSpPr/>
          <p:nvPr/>
        </p:nvSpPr>
        <p:spPr>
          <a:xfrm>
            <a:off x="9941822" y="1702330"/>
            <a:ext cx="1935546" cy="4491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475EDB4-64F8-9274-A4F7-1AFE1A3E50CC}"/>
              </a:ext>
            </a:extLst>
          </p:cNvPr>
          <p:cNvSpPr/>
          <p:nvPr/>
        </p:nvSpPr>
        <p:spPr>
          <a:xfrm>
            <a:off x="571680" y="1702330"/>
            <a:ext cx="2407494" cy="4491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ADD5FC6E-F478-FE3F-FBC0-FA26F4930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55756"/>
              </p:ext>
            </p:extLst>
          </p:nvPr>
        </p:nvGraphicFramePr>
        <p:xfrm>
          <a:off x="578156" y="1729902"/>
          <a:ext cx="11299713" cy="4465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9713">
                  <a:extLst>
                    <a:ext uri="{9D8B030D-6E8A-4147-A177-3AD203B41FA5}">
                      <a16:colId xmlns:a16="http://schemas.microsoft.com/office/drawing/2014/main" val="3697000551"/>
                    </a:ext>
                  </a:extLst>
                </a:gridCol>
              </a:tblGrid>
              <a:tr h="8931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447962"/>
                  </a:ext>
                </a:extLst>
              </a:tr>
              <a:tr h="8931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617322"/>
                  </a:ext>
                </a:extLst>
              </a:tr>
              <a:tr h="8931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507766"/>
                  </a:ext>
                </a:extLst>
              </a:tr>
              <a:tr h="8931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095488"/>
                  </a:ext>
                </a:extLst>
              </a:tr>
              <a:tr h="8931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052508"/>
                  </a:ext>
                </a:extLst>
              </a:tr>
            </a:tbl>
          </a:graphicData>
        </a:graphic>
      </p:graphicFrame>
      <p:sp>
        <p:nvSpPr>
          <p:cNvPr id="80" name="Rectangle 79">
            <a:extLst>
              <a:ext uri="{FF2B5EF4-FFF2-40B4-BE49-F238E27FC236}">
                <a16:creationId xmlns:a16="http://schemas.microsoft.com/office/drawing/2014/main" id="{C3312EE0-F0E4-4398-B049-4768B40CAE85}"/>
              </a:ext>
            </a:extLst>
          </p:cNvPr>
          <p:cNvSpPr/>
          <p:nvPr/>
        </p:nvSpPr>
        <p:spPr>
          <a:xfrm flipH="1">
            <a:off x="4200769" y="1743486"/>
            <a:ext cx="2354610" cy="444349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100000"/>
                  <a:alpha val="0"/>
                </a:schemeClr>
              </a:gs>
              <a:gs pos="60000">
                <a:schemeClr val="bg1">
                  <a:lumMod val="70000"/>
                </a:schemeClr>
              </a:gs>
              <a:gs pos="11000">
                <a:schemeClr val="bg1">
                  <a:lumMod val="65000"/>
                </a:schemeClr>
              </a:gs>
              <a:gs pos="100000">
                <a:schemeClr val="bg1">
                  <a:lumMod val="10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43" y="2193"/>
            <a:ext cx="10749742" cy="1066800"/>
          </a:xfrm>
        </p:spPr>
        <p:txBody>
          <a:bodyPr/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SPLICE TRL &amp; SRL Progression  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239" y="121312"/>
            <a:ext cx="990306" cy="82417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799444" y="6622388"/>
            <a:ext cx="402336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13D49-2B6F-174C-9E1E-1013A06E5C50}" type="slidenum">
              <a:rPr kumimoji="0" lang="uk-UA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uk-UA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7C1C18F-FDAC-4442-89F6-040072D93317}"/>
              </a:ext>
            </a:extLst>
          </p:cNvPr>
          <p:cNvGrpSpPr/>
          <p:nvPr/>
        </p:nvGrpSpPr>
        <p:grpSpPr>
          <a:xfrm>
            <a:off x="1250615" y="949526"/>
            <a:ext cx="9001683" cy="306697"/>
            <a:chOff x="1595159" y="1277965"/>
            <a:chExt cx="9001683" cy="306697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E5BBC621-C046-4593-B2DA-5D3AA94ED55B}"/>
                </a:ext>
              </a:extLst>
            </p:cNvPr>
            <p:cNvSpPr/>
            <p:nvPr/>
          </p:nvSpPr>
          <p:spPr>
            <a:xfrm>
              <a:off x="1595159" y="1277965"/>
              <a:ext cx="9001683" cy="30669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2CD18B22-F169-4FEE-BB42-D5E49B03ADCF}"/>
                </a:ext>
              </a:extLst>
            </p:cNvPr>
            <p:cNvGrpSpPr/>
            <p:nvPr/>
          </p:nvGrpSpPr>
          <p:grpSpPr>
            <a:xfrm>
              <a:off x="1939988" y="1315897"/>
              <a:ext cx="1559896" cy="230832"/>
              <a:chOff x="1939988" y="1331194"/>
              <a:chExt cx="1559896" cy="230832"/>
            </a:xfrm>
          </p:grpSpPr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631C2DEF-44F0-4D0E-B605-303603D8C0B9}"/>
                  </a:ext>
                </a:extLst>
              </p:cNvPr>
              <p:cNvSpPr txBox="1"/>
              <p:nvPr/>
            </p:nvSpPr>
            <p:spPr>
              <a:xfrm>
                <a:off x="2072568" y="1331194"/>
                <a:ext cx="142731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>
                    <a:solidFill>
                      <a:prstClr val="black"/>
                    </a:solidFill>
                  </a:rPr>
                  <a:t>Project Milestone</a:t>
                </a:r>
              </a:p>
            </p:txBody>
          </p:sp>
          <p:sp>
            <p:nvSpPr>
              <p:cNvPr id="202" name="Regular Pentagon 66">
                <a:extLst>
                  <a:ext uri="{FF2B5EF4-FFF2-40B4-BE49-F238E27FC236}">
                    <a16:creationId xmlns:a16="http://schemas.microsoft.com/office/drawing/2014/main" id="{B4B681F8-8552-4B4F-8B54-06D930DE8549}"/>
                  </a:ext>
                </a:extLst>
              </p:cNvPr>
              <p:cNvSpPr/>
              <p:nvPr/>
            </p:nvSpPr>
            <p:spPr>
              <a:xfrm flipV="1">
                <a:off x="1939988" y="1379672"/>
                <a:ext cx="142482" cy="133877"/>
              </a:xfrm>
              <a:prstGeom prst="pent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E4AC26CB-B68F-414E-9E06-D9E1DF385652}"/>
                </a:ext>
              </a:extLst>
            </p:cNvPr>
            <p:cNvGrpSpPr/>
            <p:nvPr/>
          </p:nvGrpSpPr>
          <p:grpSpPr>
            <a:xfrm>
              <a:off x="4161016" y="1315897"/>
              <a:ext cx="1583648" cy="230832"/>
              <a:chOff x="4161016" y="1324190"/>
              <a:chExt cx="1583648" cy="230832"/>
            </a:xfrm>
          </p:grpSpPr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8520D29A-8F7A-4006-93F9-4966FA4CAE54}"/>
                  </a:ext>
                </a:extLst>
              </p:cNvPr>
              <p:cNvSpPr txBox="1"/>
              <p:nvPr/>
            </p:nvSpPr>
            <p:spPr>
              <a:xfrm>
                <a:off x="4317348" y="1324190"/>
                <a:ext cx="1427316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900" b="1" dirty="0">
                    <a:solidFill>
                      <a:prstClr val="black"/>
                    </a:solidFill>
                  </a:rPr>
                  <a:t>GCD (Key) Milestone</a:t>
                </a:r>
              </a:p>
            </p:txBody>
          </p:sp>
          <p:sp>
            <p:nvSpPr>
              <p:cNvPr id="200" name="Diamond 199">
                <a:extLst>
                  <a:ext uri="{FF2B5EF4-FFF2-40B4-BE49-F238E27FC236}">
                    <a16:creationId xmlns:a16="http://schemas.microsoft.com/office/drawing/2014/main" id="{FA331EF3-B4C3-4015-B333-B54B7EBB1E57}"/>
                  </a:ext>
                </a:extLst>
              </p:cNvPr>
              <p:cNvSpPr/>
              <p:nvPr/>
            </p:nvSpPr>
            <p:spPr>
              <a:xfrm>
                <a:off x="4161016" y="1371026"/>
                <a:ext cx="160573" cy="137160"/>
              </a:xfrm>
              <a:prstGeom prst="diamon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8400B056-85BB-4EC0-8DB5-7D94B9C75751}"/>
                </a:ext>
              </a:extLst>
            </p:cNvPr>
            <p:cNvGrpSpPr/>
            <p:nvPr/>
          </p:nvGrpSpPr>
          <p:grpSpPr>
            <a:xfrm>
              <a:off x="6222073" y="1315897"/>
              <a:ext cx="1556408" cy="230832"/>
              <a:chOff x="6270927" y="1379672"/>
              <a:chExt cx="1556408" cy="230832"/>
            </a:xfrm>
          </p:grpSpPr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F42CF4DA-8727-486F-B167-B256900CAA92}"/>
                  </a:ext>
                </a:extLst>
              </p:cNvPr>
              <p:cNvSpPr txBox="1"/>
              <p:nvPr/>
            </p:nvSpPr>
            <p:spPr>
              <a:xfrm>
                <a:off x="6400019" y="1379672"/>
                <a:ext cx="1427316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900" b="1">
                    <a:solidFill>
                      <a:prstClr val="black"/>
                    </a:solidFill>
                  </a:rPr>
                  <a:t>Controlled Milestone</a:t>
                </a:r>
              </a:p>
            </p:txBody>
          </p:sp>
          <p:sp>
            <p:nvSpPr>
              <p:cNvPr id="198" name="Isosceles Triangle 197">
                <a:extLst>
                  <a:ext uri="{FF2B5EF4-FFF2-40B4-BE49-F238E27FC236}">
                    <a16:creationId xmlns:a16="http://schemas.microsoft.com/office/drawing/2014/main" id="{FE836538-C501-4A1B-A07B-D48653201519}"/>
                  </a:ext>
                </a:extLst>
              </p:cNvPr>
              <p:cNvSpPr/>
              <p:nvPr/>
            </p:nvSpPr>
            <p:spPr>
              <a:xfrm flipV="1">
                <a:off x="6270927" y="1427566"/>
                <a:ext cx="160573" cy="13716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70A58FD-DAB3-4F1C-BB98-A2B04E4F2F35}"/>
                </a:ext>
              </a:extLst>
            </p:cNvPr>
            <p:cNvCxnSpPr/>
            <p:nvPr/>
          </p:nvCxnSpPr>
          <p:spPr>
            <a:xfrm>
              <a:off x="8280054" y="1431313"/>
              <a:ext cx="71365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510B008E-DE18-4570-AE1C-17D72B5CF618}"/>
                </a:ext>
              </a:extLst>
            </p:cNvPr>
            <p:cNvSpPr txBox="1"/>
            <p:nvPr/>
          </p:nvSpPr>
          <p:spPr>
            <a:xfrm>
              <a:off x="8999757" y="1315897"/>
              <a:ext cx="1427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solidFill>
                    <a:prstClr val="black"/>
                  </a:solidFill>
                </a:rPr>
                <a:t>TRL Progression</a:t>
              </a:r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7FB912E5-566A-4B33-9FDF-63115B283135}"/>
              </a:ext>
            </a:extLst>
          </p:cNvPr>
          <p:cNvSpPr txBox="1"/>
          <p:nvPr/>
        </p:nvSpPr>
        <p:spPr>
          <a:xfrm>
            <a:off x="1550931" y="6280482"/>
            <a:ext cx="55175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FY18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D4811ED0-963B-42F0-8F3F-808B59DCAF55}"/>
              </a:ext>
            </a:extLst>
          </p:cNvPr>
          <p:cNvSpPr txBox="1"/>
          <p:nvPr/>
        </p:nvSpPr>
        <p:spPr>
          <a:xfrm>
            <a:off x="1593745" y="6299305"/>
            <a:ext cx="55175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FY21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113D3EA7-3524-440B-A1D8-7B6B19E1ECE4}"/>
              </a:ext>
            </a:extLst>
          </p:cNvPr>
          <p:cNvSpPr txBox="1"/>
          <p:nvPr/>
        </p:nvSpPr>
        <p:spPr>
          <a:xfrm>
            <a:off x="3918957" y="6332030"/>
            <a:ext cx="5517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FY22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0EFB3163-DC41-4D92-87D5-B27AB28930E9}"/>
              </a:ext>
            </a:extLst>
          </p:cNvPr>
          <p:cNvSpPr txBox="1"/>
          <p:nvPr/>
        </p:nvSpPr>
        <p:spPr>
          <a:xfrm>
            <a:off x="293044" y="4211154"/>
            <a:ext cx="265600" cy="341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n-lt"/>
              </a:rPr>
              <a:t>4</a:t>
            </a:r>
          </a:p>
        </p:txBody>
      </p:sp>
      <p:sp>
        <p:nvSpPr>
          <p:cNvPr id="214" name="Text Box 197">
            <a:extLst>
              <a:ext uri="{FF2B5EF4-FFF2-40B4-BE49-F238E27FC236}">
                <a16:creationId xmlns:a16="http://schemas.microsoft.com/office/drawing/2014/main" id="{B97794F4-AC7D-4546-A031-6A6A222F6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454" y="3929098"/>
            <a:ext cx="895551" cy="38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200" dirty="0">
                <a:solidFill>
                  <a:schemeClr val="accent6"/>
                </a:solidFill>
                <a:cs typeface="Helvetica"/>
              </a:rPr>
              <a:t>HDL Static Test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2B54FB86-39C2-4FF0-B867-349FCF9E67D2}"/>
              </a:ext>
            </a:extLst>
          </p:cNvPr>
          <p:cNvSpPr txBox="1"/>
          <p:nvPr/>
        </p:nvSpPr>
        <p:spPr>
          <a:xfrm>
            <a:off x="6277515" y="6308359"/>
            <a:ext cx="55175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FY23</a:t>
            </a:r>
          </a:p>
        </p:txBody>
      </p:sp>
      <p:sp>
        <p:nvSpPr>
          <p:cNvPr id="222" name="Text Box 197">
            <a:extLst>
              <a:ext uri="{FF2B5EF4-FFF2-40B4-BE49-F238E27FC236}">
                <a16:creationId xmlns:a16="http://schemas.microsoft.com/office/drawing/2014/main" id="{0D5476D8-A9DD-4166-AF07-AC1B6F16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644" y="2698414"/>
            <a:ext cx="1362886" cy="53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200" dirty="0" err="1">
                <a:solidFill>
                  <a:srgbClr val="00B050"/>
                </a:solidFill>
                <a:cs typeface="Helvetica"/>
              </a:rPr>
              <a:t>Guid</a:t>
            </a:r>
            <a:r>
              <a:rPr lang="en-US" sz="1200" dirty="0">
                <a:solidFill>
                  <a:srgbClr val="00B050"/>
                </a:solidFill>
                <a:cs typeface="Helvetica"/>
              </a:rPr>
              <a:t> on Suborbital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200" dirty="0">
                <a:solidFill>
                  <a:srgbClr val="00B050"/>
                </a:solidFill>
                <a:cs typeface="Helvetica"/>
              </a:rPr>
              <a:t>Test NS#2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9CF18760-7C5B-442B-8A98-C7AEE1E0A88F}"/>
              </a:ext>
            </a:extLst>
          </p:cNvPr>
          <p:cNvSpPr txBox="1"/>
          <p:nvPr/>
        </p:nvSpPr>
        <p:spPr>
          <a:xfrm>
            <a:off x="8562969" y="6332030"/>
            <a:ext cx="55175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FY24</a:t>
            </a:r>
          </a:p>
        </p:txBody>
      </p:sp>
      <p:sp>
        <p:nvSpPr>
          <p:cNvPr id="226" name="Text Box 197">
            <a:extLst>
              <a:ext uri="{FF2B5EF4-FFF2-40B4-BE49-F238E27FC236}">
                <a16:creationId xmlns:a16="http://schemas.microsoft.com/office/drawing/2014/main" id="{F37A86C7-BE7F-4DEB-9FB9-96ED99E03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776" y="3144879"/>
            <a:ext cx="1143581" cy="38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n-US" sz="1200" dirty="0">
                <a:solidFill>
                  <a:schemeClr val="accent6"/>
                </a:solidFill>
                <a:cs typeface="Helvetica"/>
              </a:rPr>
              <a:t>HDL Dynamic Test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61DCD4B2-DCEF-4389-8EC1-23AB94026610}"/>
              </a:ext>
            </a:extLst>
          </p:cNvPr>
          <p:cNvSpPr txBox="1"/>
          <p:nvPr/>
        </p:nvSpPr>
        <p:spPr>
          <a:xfrm>
            <a:off x="266639" y="2469365"/>
            <a:ext cx="2985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n-lt"/>
              </a:rPr>
              <a:t>6</a:t>
            </a:r>
          </a:p>
        </p:txBody>
      </p:sp>
      <p:sp>
        <p:nvSpPr>
          <p:cNvPr id="235" name="Text Box 197">
            <a:extLst>
              <a:ext uri="{FF2B5EF4-FFF2-40B4-BE49-F238E27FC236}">
                <a16:creationId xmlns:a16="http://schemas.microsoft.com/office/drawing/2014/main" id="{F2703AEE-CE53-4F43-B745-98F6B73F2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5730" y="2018095"/>
            <a:ext cx="910648" cy="53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200" i="1" dirty="0" err="1">
                <a:cs typeface="Helvetica"/>
              </a:rPr>
              <a:t>Xogdor</a:t>
            </a:r>
            <a:endParaRPr lang="en-US" sz="1200" i="1" dirty="0">
              <a:cs typeface="Helvetica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200" dirty="0">
                <a:cs typeface="Helvetica"/>
              </a:rPr>
              <a:t>SPLICE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200" dirty="0">
                <a:cs typeface="Helvetica"/>
              </a:rPr>
              <a:t>Flight Test</a:t>
            </a:r>
          </a:p>
        </p:txBody>
      </p:sp>
      <p:sp>
        <p:nvSpPr>
          <p:cNvPr id="250" name="Text Box 197">
            <a:extLst>
              <a:ext uri="{FF2B5EF4-FFF2-40B4-BE49-F238E27FC236}">
                <a16:creationId xmlns:a16="http://schemas.microsoft.com/office/drawing/2014/main" id="{88B846DF-FE7D-41B3-BFA2-AA34CF3B9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06" y="3908141"/>
            <a:ext cx="1050325" cy="38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200" dirty="0">
                <a:solidFill>
                  <a:schemeClr val="accent6"/>
                </a:solidFill>
                <a:cs typeface="Helvetica"/>
              </a:rPr>
              <a:t>HDL EDU Assembled</a:t>
            </a:r>
          </a:p>
        </p:txBody>
      </p:sp>
      <p:sp>
        <p:nvSpPr>
          <p:cNvPr id="59" name="Text Box 197">
            <a:extLst>
              <a:ext uri="{FF2B5EF4-FFF2-40B4-BE49-F238E27FC236}">
                <a16:creationId xmlns:a16="http://schemas.microsoft.com/office/drawing/2014/main" id="{8F1F5F40-2266-42AF-ADB7-F7CD32190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454" y="5800264"/>
            <a:ext cx="1450785" cy="38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n-US" sz="1200" dirty="0">
                <a:cs typeface="Helvetica"/>
              </a:rPr>
              <a:t>DLC ETU </a:t>
            </a:r>
          </a:p>
          <a:p>
            <a:pPr algn="r">
              <a:lnSpc>
                <a:spcPct val="80000"/>
              </a:lnSpc>
              <a:defRPr/>
            </a:pPr>
            <a:r>
              <a:rPr lang="en-US" sz="1200" dirty="0">
                <a:cs typeface="Helvetica"/>
              </a:rPr>
              <a:t>HWIL</a:t>
            </a:r>
          </a:p>
        </p:txBody>
      </p:sp>
      <p:sp>
        <p:nvSpPr>
          <p:cNvPr id="60" name="Regular Pentagon 66">
            <a:extLst>
              <a:ext uri="{FF2B5EF4-FFF2-40B4-BE49-F238E27FC236}">
                <a16:creationId xmlns:a16="http://schemas.microsoft.com/office/drawing/2014/main" id="{56282B41-86CA-4A2F-901F-44AD8D81BD56}"/>
              </a:ext>
            </a:extLst>
          </p:cNvPr>
          <p:cNvSpPr/>
          <p:nvPr/>
        </p:nvSpPr>
        <p:spPr>
          <a:xfrm flipV="1">
            <a:off x="8827870" y="5910291"/>
            <a:ext cx="212671" cy="199827"/>
          </a:xfrm>
          <a:prstGeom prst="pentagon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Text Box 197">
            <a:extLst>
              <a:ext uri="{FF2B5EF4-FFF2-40B4-BE49-F238E27FC236}">
                <a16:creationId xmlns:a16="http://schemas.microsoft.com/office/drawing/2014/main" id="{FBF16AF1-08F1-406E-9176-CCF0E4B3B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0353" y="5613348"/>
            <a:ext cx="931280" cy="38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200" dirty="0">
                <a:cs typeface="Helvetica"/>
              </a:rPr>
              <a:t>DLC ETU complete</a:t>
            </a:r>
          </a:p>
        </p:txBody>
      </p:sp>
      <p:sp>
        <p:nvSpPr>
          <p:cNvPr id="63" name="Text Box 197">
            <a:extLst>
              <a:ext uri="{FF2B5EF4-FFF2-40B4-BE49-F238E27FC236}">
                <a16:creationId xmlns:a16="http://schemas.microsoft.com/office/drawing/2014/main" id="{EC8C889D-0882-4679-AF98-3D08D66C4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074" y="3631558"/>
            <a:ext cx="1143581" cy="38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200" dirty="0">
                <a:solidFill>
                  <a:schemeClr val="accent6"/>
                </a:solidFill>
                <a:cs typeface="Helvetica"/>
              </a:rPr>
              <a:t>HDL ETU1 complete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B1D6A5-F20B-476F-A771-83AF869DCCBC}"/>
              </a:ext>
            </a:extLst>
          </p:cNvPr>
          <p:cNvCxnSpPr>
            <a:cxnSpLocks/>
          </p:cNvCxnSpPr>
          <p:nvPr/>
        </p:nvCxnSpPr>
        <p:spPr>
          <a:xfrm>
            <a:off x="570104" y="6204713"/>
            <a:ext cx="113632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742888-AD8E-4FA3-A0DC-9F34FF4E313B}"/>
              </a:ext>
            </a:extLst>
          </p:cNvPr>
          <p:cNvCxnSpPr/>
          <p:nvPr/>
        </p:nvCxnSpPr>
        <p:spPr>
          <a:xfrm flipV="1">
            <a:off x="2990867" y="6204713"/>
            <a:ext cx="0" cy="196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3BE8BB5-50C7-4F91-988C-EF30629B57F3}"/>
              </a:ext>
            </a:extLst>
          </p:cNvPr>
          <p:cNvCxnSpPr>
            <a:cxnSpLocks/>
          </p:cNvCxnSpPr>
          <p:nvPr/>
        </p:nvCxnSpPr>
        <p:spPr>
          <a:xfrm flipV="1">
            <a:off x="5378466" y="6214452"/>
            <a:ext cx="0" cy="196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0FF5D4A-71AD-4D00-802F-C07F2E0C4E88}"/>
              </a:ext>
            </a:extLst>
          </p:cNvPr>
          <p:cNvCxnSpPr/>
          <p:nvPr/>
        </p:nvCxnSpPr>
        <p:spPr>
          <a:xfrm flipV="1">
            <a:off x="7754994" y="6233986"/>
            <a:ext cx="0" cy="196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6468EF9-4627-4193-9FD1-4BC7C7D672A9}"/>
              </a:ext>
            </a:extLst>
          </p:cNvPr>
          <p:cNvCxnSpPr/>
          <p:nvPr/>
        </p:nvCxnSpPr>
        <p:spPr>
          <a:xfrm flipV="1">
            <a:off x="9957866" y="6210315"/>
            <a:ext cx="0" cy="196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1A51627-F315-4D23-9917-7FB3F315E03E}"/>
              </a:ext>
            </a:extLst>
          </p:cNvPr>
          <p:cNvSpPr txBox="1"/>
          <p:nvPr/>
        </p:nvSpPr>
        <p:spPr>
          <a:xfrm>
            <a:off x="10688791" y="6318280"/>
            <a:ext cx="55175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FY25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F3A9203-4175-491D-9692-4A9142EBA943}"/>
              </a:ext>
            </a:extLst>
          </p:cNvPr>
          <p:cNvCxnSpPr/>
          <p:nvPr/>
        </p:nvCxnSpPr>
        <p:spPr>
          <a:xfrm flipV="1">
            <a:off x="11933382" y="6186979"/>
            <a:ext cx="0" cy="196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13539D-620A-46D6-9B9E-23FCD213AB66}"/>
              </a:ext>
            </a:extLst>
          </p:cNvPr>
          <p:cNvSpPr txBox="1"/>
          <p:nvPr/>
        </p:nvSpPr>
        <p:spPr>
          <a:xfrm rot="16200000">
            <a:off x="-526305" y="3495566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TRL &amp; SRL</a:t>
            </a:r>
          </a:p>
        </p:txBody>
      </p:sp>
      <p:sp>
        <p:nvSpPr>
          <p:cNvPr id="88" name="Text Box 197">
            <a:extLst>
              <a:ext uri="{FF2B5EF4-FFF2-40B4-BE49-F238E27FC236}">
                <a16:creationId xmlns:a16="http://schemas.microsoft.com/office/drawing/2014/main" id="{51B5BB31-44AA-4BC6-82A8-94B3E45C9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3400" y="5739613"/>
            <a:ext cx="651922" cy="24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200" dirty="0">
                <a:cs typeface="Helvetica"/>
              </a:rPr>
              <a:t>PPR</a:t>
            </a:r>
          </a:p>
        </p:txBody>
      </p:sp>
      <p:sp>
        <p:nvSpPr>
          <p:cNvPr id="92" name="Text Box 197">
            <a:extLst>
              <a:ext uri="{FF2B5EF4-FFF2-40B4-BE49-F238E27FC236}">
                <a16:creationId xmlns:a16="http://schemas.microsoft.com/office/drawing/2014/main" id="{24CABDC7-4261-422C-9F49-C7B144F34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398" y="3035973"/>
            <a:ext cx="917436" cy="38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200" dirty="0">
                <a:solidFill>
                  <a:schemeClr val="accent6"/>
                </a:solidFill>
                <a:cs typeface="Helvetica"/>
              </a:rPr>
              <a:t>HDL Field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7D3A2-3629-41DF-AC8E-BD0FED23CF9C}"/>
              </a:ext>
            </a:extLst>
          </p:cNvPr>
          <p:cNvSpPr txBox="1"/>
          <p:nvPr/>
        </p:nvSpPr>
        <p:spPr>
          <a:xfrm>
            <a:off x="4448660" y="5244956"/>
            <a:ext cx="93913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Slowed Work </a:t>
            </a:r>
          </a:p>
          <a:p>
            <a:pPr algn="ctr"/>
            <a:r>
              <a:rPr lang="en-US" sz="900" i="1" dirty="0"/>
              <a:t>GCD FY22 </a:t>
            </a:r>
            <a:br>
              <a:rPr lang="en-US" sz="900" i="1" dirty="0"/>
            </a:br>
            <a:r>
              <a:rPr lang="en-US" sz="900" i="1" dirty="0"/>
              <a:t>budget adjustment &amp; rescope</a:t>
            </a:r>
          </a:p>
        </p:txBody>
      </p:sp>
      <p:sp>
        <p:nvSpPr>
          <p:cNvPr id="85" name="Text Box 197">
            <a:extLst>
              <a:ext uri="{FF2B5EF4-FFF2-40B4-BE49-F238E27FC236}">
                <a16:creationId xmlns:a16="http://schemas.microsoft.com/office/drawing/2014/main" id="{B8DA4577-7274-4B57-AF5B-BFC4A93E3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5983" y="5399986"/>
            <a:ext cx="1026246" cy="53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n-US" sz="1200" dirty="0">
                <a:cs typeface="Helvetica"/>
              </a:rPr>
              <a:t>SPLICE Final Review</a:t>
            </a:r>
          </a:p>
        </p:txBody>
      </p:sp>
      <p:sp>
        <p:nvSpPr>
          <p:cNvPr id="101" name="Text Box 197">
            <a:extLst>
              <a:ext uri="{FF2B5EF4-FFF2-40B4-BE49-F238E27FC236}">
                <a16:creationId xmlns:a16="http://schemas.microsoft.com/office/drawing/2014/main" id="{69E23012-D06E-4F96-A5C5-380D59608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31" y="2821482"/>
            <a:ext cx="1635784" cy="53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n-US" sz="1200" dirty="0">
                <a:solidFill>
                  <a:schemeClr val="accent4"/>
                </a:solidFill>
                <a:cs typeface="Helvetica"/>
              </a:rPr>
              <a:t>PS-NDL Prototype Static &amp; </a:t>
            </a:r>
            <a:r>
              <a:rPr lang="en-US" sz="1200" dirty="0" err="1">
                <a:solidFill>
                  <a:schemeClr val="accent4"/>
                </a:solidFill>
                <a:cs typeface="Helvetica"/>
              </a:rPr>
              <a:t>Dyn</a:t>
            </a:r>
            <a:r>
              <a:rPr lang="en-US" sz="1200" dirty="0">
                <a:solidFill>
                  <a:schemeClr val="accent4"/>
                </a:solidFill>
                <a:cs typeface="Helvetica"/>
              </a:rPr>
              <a:t> Tests,</a:t>
            </a:r>
          </a:p>
          <a:p>
            <a:pPr algn="r">
              <a:lnSpc>
                <a:spcPct val="80000"/>
              </a:lnSpc>
              <a:defRPr/>
            </a:pPr>
            <a:r>
              <a:rPr lang="en-US" sz="1200" dirty="0">
                <a:solidFill>
                  <a:schemeClr val="accent4"/>
                </a:solidFill>
                <a:cs typeface="Helvetica"/>
              </a:rPr>
              <a:t>Delivery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B61B6E-B787-B397-F4B9-2293A59BFCBD}"/>
              </a:ext>
            </a:extLst>
          </p:cNvPr>
          <p:cNvSpPr txBox="1"/>
          <p:nvPr/>
        </p:nvSpPr>
        <p:spPr>
          <a:xfrm>
            <a:off x="302448" y="5106764"/>
            <a:ext cx="265600" cy="341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n-lt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99CC34-38FA-5D12-5FB8-772F54C8A8D1}"/>
              </a:ext>
            </a:extLst>
          </p:cNvPr>
          <p:cNvSpPr txBox="1"/>
          <p:nvPr/>
        </p:nvSpPr>
        <p:spPr>
          <a:xfrm>
            <a:off x="270076" y="1580682"/>
            <a:ext cx="2985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n-lt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13218E-4BF9-F306-E3FC-174A73A235BA}"/>
              </a:ext>
            </a:extLst>
          </p:cNvPr>
          <p:cNvSpPr txBox="1"/>
          <p:nvPr/>
        </p:nvSpPr>
        <p:spPr>
          <a:xfrm>
            <a:off x="273115" y="3310770"/>
            <a:ext cx="2985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n-lt"/>
              </a:rPr>
              <a:t>5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E7E1AD86-9195-EB47-D20A-D61E705F41F8}"/>
              </a:ext>
            </a:extLst>
          </p:cNvPr>
          <p:cNvSpPr/>
          <p:nvPr/>
        </p:nvSpPr>
        <p:spPr bwMode="auto">
          <a:xfrm rot="10800000">
            <a:off x="10080083" y="5935699"/>
            <a:ext cx="155448" cy="155448"/>
          </a:xfrm>
          <a:prstGeom prst="triangl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45716" rIns="91432" bIns="45716"/>
          <a:lstStyle/>
          <a:p>
            <a:pPr eaLnBrk="0" hangingPunct="0">
              <a:defRPr/>
            </a:pPr>
            <a:endParaRPr lang="en-US" sz="900">
              <a:solidFill>
                <a:prstClr val="black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BA076E-DB85-9475-8531-FE505EEEA75A}"/>
              </a:ext>
            </a:extLst>
          </p:cNvPr>
          <p:cNvCxnSpPr>
            <a:cxnSpLocks/>
          </p:cNvCxnSpPr>
          <p:nvPr/>
        </p:nvCxnSpPr>
        <p:spPr>
          <a:xfrm>
            <a:off x="8799994" y="2598391"/>
            <a:ext cx="54226" cy="817731"/>
          </a:xfrm>
          <a:prstGeom prst="line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197">
            <a:extLst>
              <a:ext uri="{FF2B5EF4-FFF2-40B4-BE49-F238E27FC236}">
                <a16:creationId xmlns:a16="http://schemas.microsoft.com/office/drawing/2014/main" id="{18EF64B9-6AE3-F0E6-CC43-B66442783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918" y="2768469"/>
            <a:ext cx="917436" cy="38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200" dirty="0">
                <a:solidFill>
                  <a:schemeClr val="accent6"/>
                </a:solidFill>
                <a:cs typeface="Helvetica"/>
              </a:rPr>
              <a:t>HDL ETU1 Delivery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C938C2E6-2253-41B7-F170-316A17DABAF5}"/>
              </a:ext>
            </a:extLst>
          </p:cNvPr>
          <p:cNvSpPr/>
          <p:nvPr/>
        </p:nvSpPr>
        <p:spPr bwMode="auto">
          <a:xfrm rot="10800000">
            <a:off x="9322496" y="5945308"/>
            <a:ext cx="211840" cy="211840"/>
          </a:xfrm>
          <a:prstGeom prst="triangl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45716" rIns="91432" bIns="45716"/>
          <a:lstStyle/>
          <a:p>
            <a:pPr eaLnBrk="0" hangingPunct="0">
              <a:defRPr/>
            </a:pPr>
            <a:endParaRPr lang="en-US" sz="900">
              <a:solidFill>
                <a:prstClr val="black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08AF58-A25F-1F6D-B1FF-AF0D13CB8F41}"/>
              </a:ext>
            </a:extLst>
          </p:cNvPr>
          <p:cNvCxnSpPr>
            <a:cxnSpLocks/>
          </p:cNvCxnSpPr>
          <p:nvPr/>
        </p:nvCxnSpPr>
        <p:spPr>
          <a:xfrm>
            <a:off x="2402908" y="3486933"/>
            <a:ext cx="6772817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03BF0A-E0D7-3773-A0A1-7C87324B8EA8}"/>
              </a:ext>
            </a:extLst>
          </p:cNvPr>
          <p:cNvCxnSpPr>
            <a:cxnSpLocks/>
          </p:cNvCxnSpPr>
          <p:nvPr/>
        </p:nvCxnSpPr>
        <p:spPr>
          <a:xfrm>
            <a:off x="2388983" y="3509976"/>
            <a:ext cx="0" cy="879395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5B253781-117F-57E9-3C55-CA5BF087996E}"/>
              </a:ext>
            </a:extLst>
          </p:cNvPr>
          <p:cNvSpPr/>
          <p:nvPr/>
        </p:nvSpPr>
        <p:spPr bwMode="auto">
          <a:xfrm rot="10800000">
            <a:off x="11073287" y="5930903"/>
            <a:ext cx="155448" cy="155448"/>
          </a:xfrm>
          <a:prstGeom prst="triangl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45716" rIns="91432" bIns="45716"/>
          <a:lstStyle/>
          <a:p>
            <a:pPr eaLnBrk="0" hangingPunct="0">
              <a:defRPr/>
            </a:pPr>
            <a:endParaRPr lang="en-US" sz="900">
              <a:solidFill>
                <a:prstClr val="black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9" name="Text Box 197">
            <a:extLst>
              <a:ext uri="{FF2B5EF4-FFF2-40B4-BE49-F238E27FC236}">
                <a16:creationId xmlns:a16="http://schemas.microsoft.com/office/drawing/2014/main" id="{F86790A3-CEEE-1C51-4012-CCDD99621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3758" y="5412212"/>
            <a:ext cx="918158" cy="53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200" dirty="0">
                <a:cs typeface="Helvetica"/>
              </a:rPr>
              <a:t>SPLICE Delivery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200" dirty="0">
                <a:cs typeface="Helvetica"/>
              </a:rPr>
              <a:t>to </a:t>
            </a:r>
            <a:r>
              <a:rPr lang="en-US" sz="1200" i="1" dirty="0" err="1">
                <a:cs typeface="Helvetica"/>
              </a:rPr>
              <a:t>Xogdor</a:t>
            </a:r>
            <a:endParaRPr lang="en-US" sz="1200" i="1" dirty="0">
              <a:cs typeface="Helvetica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9F47194-3106-75FD-073D-9E99B82CF2F4}"/>
              </a:ext>
            </a:extLst>
          </p:cNvPr>
          <p:cNvCxnSpPr>
            <a:cxnSpLocks/>
          </p:cNvCxnSpPr>
          <p:nvPr/>
        </p:nvCxnSpPr>
        <p:spPr>
          <a:xfrm flipV="1">
            <a:off x="3076495" y="3414738"/>
            <a:ext cx="0" cy="1013138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7AF93D90-F2F5-B456-6003-254E339F4E3B}"/>
              </a:ext>
            </a:extLst>
          </p:cNvPr>
          <p:cNvSpPr/>
          <p:nvPr/>
        </p:nvSpPr>
        <p:spPr bwMode="auto">
          <a:xfrm rot="10800000">
            <a:off x="11943679" y="5916435"/>
            <a:ext cx="155448" cy="155448"/>
          </a:xfrm>
          <a:prstGeom prst="triangl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45716" rIns="91432" bIns="45716"/>
          <a:lstStyle/>
          <a:p>
            <a:pPr eaLnBrk="0" hangingPunct="0">
              <a:defRPr/>
            </a:pPr>
            <a:endParaRPr lang="en-US" sz="900">
              <a:solidFill>
                <a:prstClr val="black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3886E6-CF4C-7902-2E51-33916EACFF04}"/>
              </a:ext>
            </a:extLst>
          </p:cNvPr>
          <p:cNvCxnSpPr>
            <a:cxnSpLocks/>
          </p:cNvCxnSpPr>
          <p:nvPr/>
        </p:nvCxnSpPr>
        <p:spPr>
          <a:xfrm>
            <a:off x="3064457" y="3456191"/>
            <a:ext cx="8309505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9A7BC83-6F54-DFA1-FE3A-04819A7A0530}"/>
              </a:ext>
            </a:extLst>
          </p:cNvPr>
          <p:cNvCxnSpPr>
            <a:cxnSpLocks/>
          </p:cNvCxnSpPr>
          <p:nvPr/>
        </p:nvCxnSpPr>
        <p:spPr>
          <a:xfrm flipV="1">
            <a:off x="6536405" y="3358438"/>
            <a:ext cx="0" cy="1069438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F329E07-F824-1983-3AD5-5EBE4E2A4923}"/>
              </a:ext>
            </a:extLst>
          </p:cNvPr>
          <p:cNvCxnSpPr>
            <a:cxnSpLocks/>
          </p:cNvCxnSpPr>
          <p:nvPr/>
        </p:nvCxnSpPr>
        <p:spPr>
          <a:xfrm flipH="1" flipV="1">
            <a:off x="869683" y="4383206"/>
            <a:ext cx="1510473" cy="2899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" name="Text Box 197">
            <a:extLst>
              <a:ext uri="{FF2B5EF4-FFF2-40B4-BE49-F238E27FC236}">
                <a16:creationId xmlns:a16="http://schemas.microsoft.com/office/drawing/2014/main" id="{2D76AED9-F290-EF9C-3B66-5CD46ABF4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97" y="3558475"/>
            <a:ext cx="1199083" cy="38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n-US" sz="1200" dirty="0">
                <a:solidFill>
                  <a:schemeClr val="accent2"/>
                </a:solidFill>
                <a:cs typeface="Helvetica"/>
              </a:rPr>
              <a:t>HD in Sim &amp; Tested on DLC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8EB4509-7DE3-AEB3-9A6E-657B33A61E11}"/>
              </a:ext>
            </a:extLst>
          </p:cNvPr>
          <p:cNvCxnSpPr>
            <a:cxnSpLocks/>
          </p:cNvCxnSpPr>
          <p:nvPr/>
        </p:nvCxnSpPr>
        <p:spPr>
          <a:xfrm flipV="1">
            <a:off x="6536405" y="3398830"/>
            <a:ext cx="4837557" cy="14745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Regular Pentagon 66">
            <a:extLst>
              <a:ext uri="{FF2B5EF4-FFF2-40B4-BE49-F238E27FC236}">
                <a16:creationId xmlns:a16="http://schemas.microsoft.com/office/drawing/2014/main" id="{D2FA4DA7-451D-9D55-AD94-715014D9ABD8}"/>
              </a:ext>
            </a:extLst>
          </p:cNvPr>
          <p:cNvSpPr/>
          <p:nvPr/>
        </p:nvSpPr>
        <p:spPr>
          <a:xfrm flipV="1">
            <a:off x="8303939" y="3409336"/>
            <a:ext cx="188102" cy="176742"/>
          </a:xfrm>
          <a:prstGeom prst="pentagon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gular Pentagon 66">
            <a:extLst>
              <a:ext uri="{FF2B5EF4-FFF2-40B4-BE49-F238E27FC236}">
                <a16:creationId xmlns:a16="http://schemas.microsoft.com/office/drawing/2014/main" id="{36957CEC-8493-D0B6-0564-92D067176167}"/>
              </a:ext>
            </a:extLst>
          </p:cNvPr>
          <p:cNvSpPr/>
          <p:nvPr/>
        </p:nvSpPr>
        <p:spPr>
          <a:xfrm flipV="1">
            <a:off x="7797192" y="3423946"/>
            <a:ext cx="188102" cy="176742"/>
          </a:xfrm>
          <a:prstGeom prst="pentagon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Regular Pentagon 66">
            <a:extLst>
              <a:ext uri="{FF2B5EF4-FFF2-40B4-BE49-F238E27FC236}">
                <a16:creationId xmlns:a16="http://schemas.microsoft.com/office/drawing/2014/main" id="{463FC52D-1DC3-448F-24BB-D571BDB21B4F}"/>
              </a:ext>
            </a:extLst>
          </p:cNvPr>
          <p:cNvSpPr/>
          <p:nvPr/>
        </p:nvSpPr>
        <p:spPr>
          <a:xfrm flipV="1">
            <a:off x="6444484" y="3398830"/>
            <a:ext cx="183843" cy="172740"/>
          </a:xfrm>
          <a:prstGeom prst="pentagon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gular Pentagon 66">
            <a:extLst>
              <a:ext uri="{FF2B5EF4-FFF2-40B4-BE49-F238E27FC236}">
                <a16:creationId xmlns:a16="http://schemas.microsoft.com/office/drawing/2014/main" id="{19113367-D287-8ADC-EEC4-FD24667C6477}"/>
              </a:ext>
            </a:extLst>
          </p:cNvPr>
          <p:cNvSpPr/>
          <p:nvPr/>
        </p:nvSpPr>
        <p:spPr>
          <a:xfrm flipV="1">
            <a:off x="2302323" y="3443610"/>
            <a:ext cx="188102" cy="176742"/>
          </a:xfrm>
          <a:prstGeom prst="pentagon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gular Pentagon 66">
            <a:extLst>
              <a:ext uri="{FF2B5EF4-FFF2-40B4-BE49-F238E27FC236}">
                <a16:creationId xmlns:a16="http://schemas.microsoft.com/office/drawing/2014/main" id="{8EACDABA-5F35-9376-0C71-F7B0270BFED5}"/>
              </a:ext>
            </a:extLst>
          </p:cNvPr>
          <p:cNvSpPr/>
          <p:nvPr/>
        </p:nvSpPr>
        <p:spPr>
          <a:xfrm flipV="1">
            <a:off x="1978229" y="4299224"/>
            <a:ext cx="188102" cy="176742"/>
          </a:xfrm>
          <a:prstGeom prst="pentagon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Regular Pentagon 66">
            <a:extLst>
              <a:ext uri="{FF2B5EF4-FFF2-40B4-BE49-F238E27FC236}">
                <a16:creationId xmlns:a16="http://schemas.microsoft.com/office/drawing/2014/main" id="{67AF90DC-8A79-A269-E8A6-60337C8D9B57}"/>
              </a:ext>
            </a:extLst>
          </p:cNvPr>
          <p:cNvSpPr/>
          <p:nvPr/>
        </p:nvSpPr>
        <p:spPr>
          <a:xfrm flipV="1">
            <a:off x="1023887" y="4291266"/>
            <a:ext cx="188102" cy="176742"/>
          </a:xfrm>
          <a:prstGeom prst="pentagon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1" name="Isosceles Triangle 220">
            <a:extLst>
              <a:ext uri="{FF2B5EF4-FFF2-40B4-BE49-F238E27FC236}">
                <a16:creationId xmlns:a16="http://schemas.microsoft.com/office/drawing/2014/main" id="{8A986382-EB15-4A02-971D-2EE1B9DAE682}"/>
              </a:ext>
            </a:extLst>
          </p:cNvPr>
          <p:cNvSpPr/>
          <p:nvPr/>
        </p:nvSpPr>
        <p:spPr bwMode="auto">
          <a:xfrm rot="10800000">
            <a:off x="2977810" y="3380634"/>
            <a:ext cx="188930" cy="188930"/>
          </a:xfrm>
          <a:prstGeom prst="triangl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45716" rIns="91432" bIns="45716"/>
          <a:lstStyle/>
          <a:p>
            <a:pPr eaLnBrk="0" hangingPunct="0">
              <a:defRPr/>
            </a:pPr>
            <a:endParaRPr lang="en-US" sz="900">
              <a:solidFill>
                <a:prstClr val="black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89A3362F-AA7E-E11D-38A5-9FE01CEEDAF9}"/>
              </a:ext>
            </a:extLst>
          </p:cNvPr>
          <p:cNvSpPr/>
          <p:nvPr/>
        </p:nvSpPr>
        <p:spPr bwMode="auto">
          <a:xfrm rot="10800000">
            <a:off x="6911556" y="3416122"/>
            <a:ext cx="155448" cy="155448"/>
          </a:xfrm>
          <a:prstGeom prst="triangle">
            <a:avLst/>
          </a:prstGeom>
          <a:solidFill>
            <a:schemeClr val="accent4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45716" rIns="91432" bIns="45716"/>
          <a:lstStyle/>
          <a:p>
            <a:pPr eaLnBrk="0" hangingPunct="0">
              <a:defRPr/>
            </a:pPr>
            <a:endParaRPr lang="en-US" sz="900">
              <a:solidFill>
                <a:prstClr val="black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8258761-CBF9-C8B4-76BD-63BDB2BAE21E}"/>
              </a:ext>
            </a:extLst>
          </p:cNvPr>
          <p:cNvCxnSpPr>
            <a:cxnSpLocks/>
          </p:cNvCxnSpPr>
          <p:nvPr/>
        </p:nvCxnSpPr>
        <p:spPr>
          <a:xfrm flipV="1">
            <a:off x="11376832" y="2598391"/>
            <a:ext cx="0" cy="800439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405AABB-E822-D31A-90C8-A061919CB0E1}"/>
              </a:ext>
            </a:extLst>
          </p:cNvPr>
          <p:cNvCxnSpPr>
            <a:cxnSpLocks/>
          </p:cNvCxnSpPr>
          <p:nvPr/>
        </p:nvCxnSpPr>
        <p:spPr>
          <a:xfrm flipV="1">
            <a:off x="11427881" y="2613409"/>
            <a:ext cx="0" cy="871791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FC7984A-EE77-6FE2-64BA-B61F3BE8E3A1}"/>
              </a:ext>
            </a:extLst>
          </p:cNvPr>
          <p:cNvCxnSpPr>
            <a:cxnSpLocks/>
          </p:cNvCxnSpPr>
          <p:nvPr/>
        </p:nvCxnSpPr>
        <p:spPr>
          <a:xfrm>
            <a:off x="9175725" y="2663665"/>
            <a:ext cx="0" cy="879395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0" name="Text Box 197">
            <a:extLst>
              <a:ext uri="{FF2B5EF4-FFF2-40B4-BE49-F238E27FC236}">
                <a16:creationId xmlns:a16="http://schemas.microsoft.com/office/drawing/2014/main" id="{EF91E9CB-9CC5-B2B6-5D01-ED17F0ECB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687" y="2148699"/>
            <a:ext cx="1195016" cy="38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n-US" sz="1200" dirty="0">
                <a:solidFill>
                  <a:schemeClr val="accent6"/>
                </a:solidFill>
                <a:cs typeface="Helvetica"/>
              </a:rPr>
              <a:t>HDL </a:t>
            </a:r>
          </a:p>
          <a:p>
            <a:pPr algn="r">
              <a:lnSpc>
                <a:spcPct val="80000"/>
              </a:lnSpc>
              <a:defRPr/>
            </a:pPr>
            <a:r>
              <a:rPr lang="en-US" sz="1200" dirty="0">
                <a:solidFill>
                  <a:schemeClr val="accent6"/>
                </a:solidFill>
                <a:cs typeface="Helvetica"/>
              </a:rPr>
              <a:t>Env Testing</a:t>
            </a:r>
          </a:p>
        </p:txBody>
      </p:sp>
      <p:sp>
        <p:nvSpPr>
          <p:cNvPr id="116" name="Text Box 197">
            <a:extLst>
              <a:ext uri="{FF2B5EF4-FFF2-40B4-BE49-F238E27FC236}">
                <a16:creationId xmlns:a16="http://schemas.microsoft.com/office/drawing/2014/main" id="{88A3180D-9ADB-C6C5-E9DB-229E0B16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464" y="5354338"/>
            <a:ext cx="1450785" cy="38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n-US" sz="1200" dirty="0">
                <a:cs typeface="Helvetica"/>
              </a:rPr>
              <a:t>FSW+GNC </a:t>
            </a:r>
            <a:br>
              <a:rPr lang="en-US" sz="1200" dirty="0">
                <a:cs typeface="Helvetica"/>
              </a:rPr>
            </a:br>
            <a:r>
              <a:rPr lang="en-US" sz="1200" dirty="0">
                <a:cs typeface="Helvetica"/>
              </a:rPr>
              <a:t>“PDR”</a:t>
            </a:r>
          </a:p>
        </p:txBody>
      </p:sp>
      <p:sp>
        <p:nvSpPr>
          <p:cNvPr id="117" name="Text Box 197">
            <a:extLst>
              <a:ext uri="{FF2B5EF4-FFF2-40B4-BE49-F238E27FC236}">
                <a16:creationId xmlns:a16="http://schemas.microsoft.com/office/drawing/2014/main" id="{3460BDD3-768A-AED2-A35E-3B9E93A68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2866" y="5318277"/>
            <a:ext cx="1450785" cy="24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b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200" dirty="0">
                <a:cs typeface="Helvetica"/>
              </a:rPr>
              <a:t>FSW+GNC “CDR”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7AF3BD1-EA33-9DBF-D6E6-FE90D32F931A}"/>
              </a:ext>
            </a:extLst>
          </p:cNvPr>
          <p:cNvGrpSpPr/>
          <p:nvPr/>
        </p:nvGrpSpPr>
        <p:grpSpPr>
          <a:xfrm>
            <a:off x="816730" y="1476654"/>
            <a:ext cx="2398418" cy="963448"/>
            <a:chOff x="-2517058" y="619433"/>
            <a:chExt cx="2398418" cy="963448"/>
          </a:xfrm>
        </p:grpSpPr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48DB7042-9853-878E-3667-6FF3D50F626C}"/>
                </a:ext>
              </a:extLst>
            </p:cNvPr>
            <p:cNvSpPr/>
            <p:nvPr/>
          </p:nvSpPr>
          <p:spPr>
            <a:xfrm>
              <a:off x="-2517058" y="619433"/>
              <a:ext cx="2369574" cy="9634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F8487AFF-98ED-45C1-98E1-B589F5BE791C}"/>
                </a:ext>
              </a:extLst>
            </p:cNvPr>
            <p:cNvCxnSpPr/>
            <p:nvPr/>
          </p:nvCxnSpPr>
          <p:spPr>
            <a:xfrm>
              <a:off x="-2347416" y="1244426"/>
              <a:ext cx="923544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936172B6-7275-4CF1-830E-3CDFCFA771C5}"/>
                </a:ext>
              </a:extLst>
            </p:cNvPr>
            <p:cNvSpPr txBox="1"/>
            <p:nvPr/>
          </p:nvSpPr>
          <p:spPr>
            <a:xfrm>
              <a:off x="-1412843" y="1104431"/>
              <a:ext cx="1231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S/W Guidance</a:t>
              </a:r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CADB216D-2D9C-4F4F-B6A0-55CC4FF64AD5}"/>
                </a:ext>
              </a:extLst>
            </p:cNvPr>
            <p:cNvCxnSpPr/>
            <p:nvPr/>
          </p:nvCxnSpPr>
          <p:spPr>
            <a:xfrm>
              <a:off x="-2347416" y="773423"/>
              <a:ext cx="923544" cy="0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AE29848E-ADA4-4332-9527-A211419AEDCF}"/>
                </a:ext>
              </a:extLst>
            </p:cNvPr>
            <p:cNvSpPr txBox="1"/>
            <p:nvPr/>
          </p:nvSpPr>
          <p:spPr>
            <a:xfrm>
              <a:off x="-1414174" y="658887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HDL Sensor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1ADE961-434D-EBB3-BAA9-17966FF146F2}"/>
                </a:ext>
              </a:extLst>
            </p:cNvPr>
            <p:cNvCxnSpPr/>
            <p:nvPr/>
          </p:nvCxnSpPr>
          <p:spPr>
            <a:xfrm>
              <a:off x="-2348613" y="1445876"/>
              <a:ext cx="923544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61DE76-FC93-6A12-BB05-F457EC24D6B9}"/>
                </a:ext>
              </a:extLst>
            </p:cNvPr>
            <p:cNvSpPr txBox="1"/>
            <p:nvPr/>
          </p:nvSpPr>
          <p:spPr>
            <a:xfrm>
              <a:off x="-1414040" y="130588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S/W Haz Detect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AF5F3F4-DF8B-91EC-600C-01353F0090A9}"/>
                </a:ext>
              </a:extLst>
            </p:cNvPr>
            <p:cNvCxnSpPr/>
            <p:nvPr/>
          </p:nvCxnSpPr>
          <p:spPr>
            <a:xfrm>
              <a:off x="-2347416" y="962529"/>
              <a:ext cx="923544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67768D-2CF6-3C87-CCBC-09D37F95AAFB}"/>
                </a:ext>
              </a:extLst>
            </p:cNvPr>
            <p:cNvSpPr txBox="1"/>
            <p:nvPr/>
          </p:nvSpPr>
          <p:spPr>
            <a:xfrm>
              <a:off x="-1414174" y="847993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NDL Sensor</a:t>
              </a:r>
            </a:p>
          </p:txBody>
        </p:sp>
      </p:grpSp>
      <p:sp>
        <p:nvSpPr>
          <p:cNvPr id="115" name="Regular Pentagon 66">
            <a:extLst>
              <a:ext uri="{FF2B5EF4-FFF2-40B4-BE49-F238E27FC236}">
                <a16:creationId xmlns:a16="http://schemas.microsoft.com/office/drawing/2014/main" id="{4EB4FEE3-0689-09D4-6CE9-DD0AE58CE80B}"/>
              </a:ext>
            </a:extLst>
          </p:cNvPr>
          <p:cNvSpPr/>
          <p:nvPr/>
        </p:nvSpPr>
        <p:spPr>
          <a:xfrm flipV="1">
            <a:off x="6667531" y="5457811"/>
            <a:ext cx="186308" cy="175056"/>
          </a:xfrm>
          <a:prstGeom prst="pentagon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4" name="Regular Pentagon 66">
            <a:extLst>
              <a:ext uri="{FF2B5EF4-FFF2-40B4-BE49-F238E27FC236}">
                <a16:creationId xmlns:a16="http://schemas.microsoft.com/office/drawing/2014/main" id="{676121A1-B9B7-0844-8A33-FA7FC4FE579B}"/>
              </a:ext>
            </a:extLst>
          </p:cNvPr>
          <p:cNvSpPr/>
          <p:nvPr/>
        </p:nvSpPr>
        <p:spPr>
          <a:xfrm flipV="1">
            <a:off x="9762216" y="5406809"/>
            <a:ext cx="186308" cy="175056"/>
          </a:xfrm>
          <a:prstGeom prst="pentagon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C790BCB-ED12-C49C-82F5-95E3F01A1E4B}"/>
              </a:ext>
            </a:extLst>
          </p:cNvPr>
          <p:cNvSpPr/>
          <p:nvPr/>
        </p:nvSpPr>
        <p:spPr>
          <a:xfrm rot="449362">
            <a:off x="10658299" y="1054935"/>
            <a:ext cx="1034948" cy="394283"/>
          </a:xfrm>
          <a:prstGeom prst="rect">
            <a:avLst/>
          </a:prstGeom>
          <a:solidFill>
            <a:srgbClr val="92BBF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i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DRAFT</a:t>
            </a:r>
            <a:endParaRPr lang="en-US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6601390-B3A8-569A-A346-E6BA2130B410}"/>
              </a:ext>
            </a:extLst>
          </p:cNvPr>
          <p:cNvCxnSpPr>
            <a:cxnSpLocks/>
          </p:cNvCxnSpPr>
          <p:nvPr/>
        </p:nvCxnSpPr>
        <p:spPr>
          <a:xfrm flipH="1">
            <a:off x="9127829" y="2589960"/>
            <a:ext cx="2286937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Regular Pentagon 66">
            <a:extLst>
              <a:ext uri="{FF2B5EF4-FFF2-40B4-BE49-F238E27FC236}">
                <a16:creationId xmlns:a16="http://schemas.microsoft.com/office/drawing/2014/main" id="{B1716171-7D02-A9A0-4E45-45598828EC91}"/>
              </a:ext>
            </a:extLst>
          </p:cNvPr>
          <p:cNvSpPr/>
          <p:nvPr/>
        </p:nvSpPr>
        <p:spPr>
          <a:xfrm flipV="1">
            <a:off x="11329071" y="2537800"/>
            <a:ext cx="188102" cy="176742"/>
          </a:xfrm>
          <a:prstGeom prst="pentag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Regular Pentagon 66">
            <a:extLst>
              <a:ext uri="{FF2B5EF4-FFF2-40B4-BE49-F238E27FC236}">
                <a16:creationId xmlns:a16="http://schemas.microsoft.com/office/drawing/2014/main" id="{6D8A6124-1FBF-EC5E-FE80-FE68B4E99126}"/>
              </a:ext>
            </a:extLst>
          </p:cNvPr>
          <p:cNvSpPr/>
          <p:nvPr/>
        </p:nvSpPr>
        <p:spPr>
          <a:xfrm flipV="1">
            <a:off x="9080474" y="2554203"/>
            <a:ext cx="188102" cy="176742"/>
          </a:xfrm>
          <a:prstGeom prst="pentagon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A5820B7-BBB2-4A9A-3EDE-5304F301D21C}"/>
              </a:ext>
            </a:extLst>
          </p:cNvPr>
          <p:cNvSpPr/>
          <p:nvPr/>
        </p:nvSpPr>
        <p:spPr bwMode="auto">
          <a:xfrm rot="10800000">
            <a:off x="9505590" y="2533433"/>
            <a:ext cx="211840" cy="211840"/>
          </a:xfrm>
          <a:prstGeom prst="triangle">
            <a:avLst/>
          </a:prstGeom>
          <a:solidFill>
            <a:schemeClr val="accent6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45716" rIns="91432" bIns="45716"/>
          <a:lstStyle/>
          <a:p>
            <a:pPr eaLnBrk="0" hangingPunct="0">
              <a:defRPr/>
            </a:pPr>
            <a:endParaRPr lang="en-US" sz="900">
              <a:solidFill>
                <a:prstClr val="black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901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06641-64C6-FD9F-6609-C3B75F8B41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8</a:t>
            </a:fld>
            <a:endParaRPr lang="uk-U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55BA47-F5FA-D120-D28E-BF6E0C57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37" y="92676"/>
            <a:ext cx="8848152" cy="1066800"/>
          </a:xfrm>
        </p:spPr>
        <p:txBody>
          <a:bodyPr>
            <a:normAutofit fontScale="90000"/>
          </a:bodyPr>
          <a:lstStyle/>
          <a:p>
            <a:pPr>
              <a:tabLst>
                <a:tab pos="4175125" algn="l"/>
              </a:tabLst>
            </a:pPr>
            <a:r>
              <a:rPr lang="en-US" sz="4000" u="sng" dirty="0">
                <a:solidFill>
                  <a:schemeClr val="bg1">
                    <a:lumMod val="85000"/>
                  </a:schemeClr>
                </a:solidFill>
              </a:rPr>
              <a:t>Accomplishments in FY23</a:t>
            </a: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br>
              <a:rPr lang="en-US" sz="40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Guidance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11AFA-A1AE-2206-129E-A9C5A423089C}"/>
              </a:ext>
            </a:extLst>
          </p:cNvPr>
          <p:cNvSpPr txBox="1">
            <a:spLocks/>
          </p:cNvSpPr>
          <p:nvPr/>
        </p:nvSpPr>
        <p:spPr>
          <a:xfrm>
            <a:off x="233783" y="1159476"/>
            <a:ext cx="6283805" cy="52226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Project has partnered with University of Washington on Dual Quaternion Guidance (DQG) to provide real-time trajectory solutions that meet multiple constraints, including sensor pointing, while minimizing propellant use.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Initial implementation flew successfully as part of SPLICE “ride-along” payload on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New Shepard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flight in 2021.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Used UW custom second-order cone programming (SOCP) solver, with ~10k lines of code that were refactored into ~500k lines for run time efficiency.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Ran on single DLC ARM A53 processor with a simple constraint set, repeatedly providing valid solutions within 3 seconds each time.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UW SOCP generic software was never intended to meet spaceflight FSW standards.  Software needed to be streamlined for review and reliability.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UW developed first-order proportional integral projected gradient (PIPG) solver in FY22-23 to simplify the software and improve performance.  FY23Q4 prototype benchmark testing on DLC ARM A53 shows PIPG is ~20% the run time of SOCP and with less than 1k lines of code.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FY23 work added sensor constraints which, while successful, slowed down the SOCP solver beyond the project’s goal.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Project is proceeding with implementing PIPG as a software library meeting FSW Class C to meet goals and objectives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Project also supports Blue Origin SAA on advanced guidance development and implementation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31588-0A5B-4550-364F-272FA17F3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993" y="1371859"/>
            <a:ext cx="4866508" cy="46851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05A54A-14BA-5CF2-F0F2-712BCB455297}"/>
              </a:ext>
            </a:extLst>
          </p:cNvPr>
          <p:cNvSpPr txBox="1"/>
          <p:nvPr/>
        </p:nvSpPr>
        <p:spPr>
          <a:xfrm>
            <a:off x="6891348" y="6057005"/>
            <a:ext cx="486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6DOF lander simulation illustrating SPLICE DQG successfully points the HDL sensor field-of-view (green) within 50m of the site </a:t>
            </a:r>
            <a:br>
              <a:rPr lang="en-US" sz="1200" i="1" dirty="0"/>
            </a:br>
            <a:r>
              <a:rPr lang="en-US" sz="1200" i="1" dirty="0"/>
              <a:t>(red circle) and diverts to an identified safe site (red dot).</a:t>
            </a:r>
          </a:p>
        </p:txBody>
      </p:sp>
    </p:spTree>
    <p:extLst>
      <p:ext uri="{BB962C8B-B14F-4D97-AF65-F5344CB8AC3E}">
        <p14:creationId xmlns:p14="http://schemas.microsoft.com/office/powerpoint/2010/main" val="100081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037" y="92676"/>
            <a:ext cx="8848152" cy="1066800"/>
          </a:xfrm>
        </p:spPr>
        <p:txBody>
          <a:bodyPr>
            <a:normAutofit fontScale="90000"/>
          </a:bodyPr>
          <a:lstStyle/>
          <a:p>
            <a:pPr>
              <a:tabLst>
                <a:tab pos="4175125" algn="l"/>
              </a:tabLst>
            </a:pPr>
            <a:r>
              <a:rPr lang="en-US" sz="4000" u="sng" dirty="0">
                <a:solidFill>
                  <a:schemeClr val="bg1">
                    <a:lumMod val="85000"/>
                  </a:schemeClr>
                </a:solidFill>
              </a:rPr>
              <a:t>Accomplishments in FY23</a:t>
            </a:r>
            <a:br>
              <a:rPr lang="en-US" sz="40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Hazard Detection Lidar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800" kern="1200" baseline="0" smtClean="0">
                <a:solidFill>
                  <a:schemeClr val="tx1"/>
                </a:solidFill>
                <a:latin typeface="Arial" charset="0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9</a:t>
            </a:fld>
            <a:endParaRPr lang="uk-UA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00" y="1118247"/>
            <a:ext cx="4781518" cy="539775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Project partnered with GSFC to design, build, and test the Hazard Detection Lidar (HDL)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Design implements a scanning lidar with pointing controlled by two high-speed spinning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Risley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prisms to make millions of precise point measurements per second with &lt;1.5 cm (1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range accuracy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HDL avionics compensate for motion while populating a 1 MP 100x100 m digital elevation map during the 2 sec scan, allowing hazards of 30cm diameter or larger to be identified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FY23 has focused on assembly and testing of the ETU1 for both Hazard Detection Lidar and Long-Range Altimeter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 components assembled except for the altimeter telescope.  Completed:  Detector and its electronics, altimeter laser electronics, master electronics unit, HDL interface harnesses, motor &amp; power chassis, scanner assembly, main power interface board, fiber lasers and harnesses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Begun vibration acceptance testing of major subassemblies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Begun FPGA programming to process DEM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Planning underway for FY24 KSC helicopter flight tests, which reduces risk prior to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Xogdor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SPLICE flight in FY25Q3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935166-3FF4-4E78-8E80-54DA5A3BE2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239" y="121312"/>
            <a:ext cx="990306" cy="8241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835715-77F3-491E-B972-8A47E35E43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5559" y="1506208"/>
            <a:ext cx="2325188" cy="2465042"/>
          </a:xfrm>
          <a:prstGeom prst="rect">
            <a:avLst/>
          </a:prstGeom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7704B9F8-8F98-4C6D-9E7F-9C3441815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373" y="-1000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997097-01EF-47FB-871C-B78581E29A79}"/>
              </a:ext>
            </a:extLst>
          </p:cNvPr>
          <p:cNvSpPr txBox="1"/>
          <p:nvPr/>
        </p:nvSpPr>
        <p:spPr>
          <a:xfrm>
            <a:off x="9278508" y="1077936"/>
            <a:ext cx="2887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HDL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Scanner testing using Motor Controller Board (MCB) breadboard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A3CB42B-B06B-1B43-4D73-A2909ACA8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84157" y="4160879"/>
            <a:ext cx="3002264" cy="20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indoor, wall, desk, cluttered&#10;&#10;Description automatically generated">
            <a:extLst>
              <a:ext uri="{FF2B5EF4-FFF2-40B4-BE49-F238E27FC236}">
                <a16:creationId xmlns:a16="http://schemas.microsoft.com/office/drawing/2014/main" id="{4F4A9967-7160-BED6-42DC-994E013C1A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4953" y="4010066"/>
            <a:ext cx="2538111" cy="23481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4CFEBD-6469-9666-B005-219E271CB6CA}"/>
              </a:ext>
            </a:extLst>
          </p:cNvPr>
          <p:cNvSpPr txBox="1"/>
          <p:nvPr/>
        </p:nvSpPr>
        <p:spPr>
          <a:xfrm>
            <a:off x="5002163" y="6367517"/>
            <a:ext cx="3796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HDL ETU1 Detectors, Altimeter LEU Housing, Fiber Delay Box &amp; Laser subassembly mounted to vibration plate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31AE5-FDC1-1C32-143F-8EE8F91464E4}"/>
              </a:ext>
            </a:extLst>
          </p:cNvPr>
          <p:cNvSpPr txBox="1"/>
          <p:nvPr/>
        </p:nvSpPr>
        <p:spPr>
          <a:xfrm>
            <a:off x="9130457" y="6202954"/>
            <a:ext cx="2969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KSC helicopter flight concept for </a:t>
            </a:r>
            <a:br>
              <a:rPr lang="en-US" sz="1100" dirty="0"/>
            </a:br>
            <a:r>
              <a:rPr lang="en-US" sz="1100" dirty="0"/>
              <a:t>scanner mount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514045F-7E6B-E4D0-1258-1B3BC565B9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1826" y="1690741"/>
            <a:ext cx="4438052" cy="19005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9839F42-F7CE-60BD-171D-37C8490E02FF}"/>
              </a:ext>
            </a:extLst>
          </p:cNvPr>
          <p:cNvSpPr txBox="1"/>
          <p:nvPr/>
        </p:nvSpPr>
        <p:spPr>
          <a:xfrm>
            <a:off x="5352384" y="1290764"/>
            <a:ext cx="3229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HDL EDU Dynamic Testing w/ Truck (2021) </a:t>
            </a:r>
            <a:br>
              <a:rPr lang="en-US" sz="1100" dirty="0"/>
            </a:br>
            <a:r>
              <a:rPr lang="en-US" sz="1100" dirty="0"/>
              <a:t>With Post-Processed Motion Compensation</a:t>
            </a:r>
          </a:p>
        </p:txBody>
      </p:sp>
    </p:spTree>
    <p:extLst>
      <p:ext uri="{BB962C8B-B14F-4D97-AF65-F5344CB8AC3E}">
        <p14:creationId xmlns:p14="http://schemas.microsoft.com/office/powerpoint/2010/main" val="166626932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30FC889A60B4F93989ACB953A7919" ma:contentTypeVersion="15" ma:contentTypeDescription="Create a new document." ma:contentTypeScope="" ma:versionID="97dde2e9c94b831a2984663e4654d383">
  <xsd:schema xmlns:xsd="http://www.w3.org/2001/XMLSchema" xmlns:xs="http://www.w3.org/2001/XMLSchema" xmlns:p="http://schemas.microsoft.com/office/2006/metadata/properties" xmlns:ns2="e74511d6-8f9d-439f-a7da-5d4cc14592f5" xmlns:ns3="1aecb34b-6d07-4173-9ef2-1a195914d391" xmlns:ns4="d900e117-17a0-4b24-9e47-511ef1d02c43" targetNamespace="http://schemas.microsoft.com/office/2006/metadata/properties" ma:root="true" ma:fieldsID="668d901c4b5dcbafd5350abea464fe53" ns2:_="" ns3:_="" ns4:_="">
    <xsd:import namespace="e74511d6-8f9d-439f-a7da-5d4cc14592f5"/>
    <xsd:import namespace="1aecb34b-6d07-4173-9ef2-1a195914d391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4511d6-8f9d-439f-a7da-5d4cc14592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cb34b-6d07-4173-9ef2-1a195914d3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4b06407-5ab0-43ec-8c4e-297b225c6908}" ma:internalName="TaxCatchAll" ma:showField="CatchAllData" ma:web="1aecb34b-6d07-4173-9ef2-1a195914d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0e117-17a0-4b24-9e47-511ef1d02c43" xsi:nil="true"/>
    <SharedWithUsers xmlns="1aecb34b-6d07-4173-9ef2-1a195914d391">
      <UserInfo>
        <DisplayName/>
        <AccountId xsi:nil="true"/>
        <AccountType/>
      </UserInfo>
    </SharedWithUsers>
    <MediaLengthInSeconds xmlns="e74511d6-8f9d-439f-a7da-5d4cc14592f5" xsi:nil="true"/>
    <lcf76f155ced4ddcb4097134ff3c332f xmlns="e74511d6-8f9d-439f-a7da-5d4cc14592f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A0E730-FD6B-4670-BC65-A97A2B1C38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4511d6-8f9d-439f-a7da-5d4cc14592f5"/>
    <ds:schemaRef ds:uri="1aecb34b-6d07-4173-9ef2-1a195914d391"/>
    <ds:schemaRef ds:uri="d900e117-17a0-4b24-9e47-511ef1d02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AE54FD-935F-41B7-A2AD-D82757891F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F6CF94-3835-4291-A7F5-6B61552363F6}">
  <ds:schemaRefs>
    <ds:schemaRef ds:uri="http://purl.org/dc/elements/1.1/"/>
    <ds:schemaRef ds:uri="http://purl.org/dc/terms/"/>
    <ds:schemaRef ds:uri="e74511d6-8f9d-439f-a7da-5d4cc14592f5"/>
    <ds:schemaRef ds:uri="http://schemas.openxmlformats.org/package/2006/metadata/core-properties"/>
    <ds:schemaRef ds:uri="d900e117-17a0-4b24-9e47-511ef1d02c43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1aecb34b-6d07-4173-9ef2-1a195914d391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8811</TotalTime>
  <Words>3885</Words>
  <Application>Microsoft Office PowerPoint</Application>
  <PresentationFormat>Widescreen</PresentationFormat>
  <Paragraphs>436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.AppleSystemUIFont</vt:lpstr>
      <vt:lpstr>Arial</vt:lpstr>
      <vt:lpstr>Arial</vt:lpstr>
      <vt:lpstr>Arial Bold</vt:lpstr>
      <vt:lpstr>Calibri</vt:lpstr>
      <vt:lpstr>Helvetica Neue</vt:lpstr>
      <vt:lpstr>Segoe UI</vt:lpstr>
      <vt:lpstr>Symbol</vt:lpstr>
      <vt:lpstr>Times New Roman</vt:lpstr>
      <vt:lpstr>Wingdings</vt:lpstr>
      <vt:lpstr>2_Office Theme</vt:lpstr>
      <vt:lpstr>3_Office Theme</vt:lpstr>
      <vt:lpstr>PowerPoint Presentation</vt:lpstr>
      <vt:lpstr>PowerPoint Presentation</vt:lpstr>
      <vt:lpstr>PowerPoint Presentation</vt:lpstr>
      <vt:lpstr>Project Objectives</vt:lpstr>
      <vt:lpstr>SPLICE Project Organization</vt:lpstr>
      <vt:lpstr>Collaborations &amp; Partnerships  </vt:lpstr>
      <vt:lpstr>SPLICE TRL &amp; SRL Progression  </vt:lpstr>
      <vt:lpstr>Accomplishments in FY23  Guidance Software</vt:lpstr>
      <vt:lpstr>Accomplishments in FY23 Hazard Detection Lidar</vt:lpstr>
      <vt:lpstr>Accomplishments in FY23 Hazard Detection Software</vt:lpstr>
      <vt:lpstr>Accomplishments in FY23 Descent Landing Computer</vt:lpstr>
      <vt:lpstr>Accomplishments in FY23  Psionic NDL</vt:lpstr>
      <vt:lpstr>Project Assessment Summary</vt:lpstr>
      <vt:lpstr>SPLICE Infusion &amp; Partnerships</vt:lpstr>
      <vt:lpstr>Xogdor Tipping Point</vt:lpstr>
      <vt:lpstr>Education/Public Outreach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GCD Annual Program Review - Project Presentation Template</dc:title>
  <dc:creator>Lee</dc:creator>
  <cp:lastModifiedBy>Mendeck, Gavin F. (JSC-EG511)</cp:lastModifiedBy>
  <cp:revision>83</cp:revision>
  <cp:lastPrinted>2017-06-09T12:17:02Z</cp:lastPrinted>
  <dcterms:created xsi:type="dcterms:W3CDTF">2011-06-13T11:07:26Z</dcterms:created>
  <dcterms:modified xsi:type="dcterms:W3CDTF">2023-09-04T14:50:38Z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0x01010022230FC889A60B4F93989ACB953A7919</vt:lpwstr>
  </property>
  <property fmtid="{D5CDD505-2E9C-101B-9397-08002B2CF9AE}" pid="3" name="Order">
    <vt:r8>939900</vt:r8>
  </property>
  <property fmtid="{D5CDD505-2E9C-101B-9397-08002B2CF9AE}" pid="4" name="ComplianceAssetId">
    <vt:lpwstr/>
  </property>
  <property fmtid="{D5CDD505-2E9C-101B-9397-08002B2CF9AE}" pid="5" name="PMDispositionComm">
    <vt:lpwstr/>
  </property>
  <property fmtid="{D5CDD505-2E9C-101B-9397-08002B2CF9AE}" pid="6" name="EvaluatorComments">
    <vt:lpwstr/>
  </property>
  <property fmtid="{D5CDD505-2E9C-101B-9397-08002B2CF9AE}" pid="7" name="Description0">
    <vt:lpwstr/>
  </property>
  <property fmtid="{D5CDD505-2E9C-101B-9397-08002B2CF9AE}" pid="8" name="ApprovedBy">
    <vt:lpwstr/>
  </property>
  <property fmtid="{D5CDD505-2E9C-101B-9397-08002B2CF9AE}" pid="9" name="Evaluators">
    <vt:lpwstr/>
  </property>
  <property fmtid="{D5CDD505-2E9C-101B-9397-08002B2CF9AE}" pid="10" name="DocumentLinkGen">
    <vt:lpwstr>, </vt:lpwstr>
  </property>
  <property fmtid="{D5CDD505-2E9C-101B-9397-08002B2CF9AE}" pid="11" name="DocumentLinkGenTest">
    <vt:lpwstr>, </vt:lpwstr>
  </property>
  <property fmtid="{D5CDD505-2E9C-101B-9397-08002B2CF9AE}" pid="12" name="MediaServiceImageTags">
    <vt:lpwstr/>
  </property>
  <property fmtid="{D5CDD505-2E9C-101B-9397-08002B2CF9AE}" pid="13" name="xd_Signature">
    <vt:bool>false</vt:bool>
  </property>
  <property fmtid="{D5CDD505-2E9C-101B-9397-08002B2CF9AE}" pid="14" name="xd_Prog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</Properties>
</file>