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1"/>
  </p:sldMasterIdLst>
  <p:notesMasterIdLst>
    <p:notesMasterId r:id="rId26"/>
  </p:notesMasterIdLst>
  <p:sldIdLst>
    <p:sldId id="264" r:id="rId2"/>
    <p:sldId id="263" r:id="rId3"/>
    <p:sldId id="265" r:id="rId4"/>
    <p:sldId id="266" r:id="rId5"/>
    <p:sldId id="268" r:id="rId6"/>
    <p:sldId id="288" r:id="rId7"/>
    <p:sldId id="273" r:id="rId8"/>
    <p:sldId id="269" r:id="rId9"/>
    <p:sldId id="286" r:id="rId10"/>
    <p:sldId id="270" r:id="rId11"/>
    <p:sldId id="271" r:id="rId12"/>
    <p:sldId id="272" r:id="rId13"/>
    <p:sldId id="275" r:id="rId14"/>
    <p:sldId id="276" r:id="rId15"/>
    <p:sldId id="277" r:id="rId16"/>
    <p:sldId id="278" r:id="rId17"/>
    <p:sldId id="279" r:id="rId18"/>
    <p:sldId id="287" r:id="rId19"/>
    <p:sldId id="280" r:id="rId20"/>
    <p:sldId id="281" r:id="rId21"/>
    <p:sldId id="282" r:id="rId22"/>
    <p:sldId id="283" r:id="rId23"/>
    <p:sldId id="284" r:id="rId24"/>
    <p:sldId id="285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3" autoAdjust="0"/>
    <p:restoredTop sz="96357" autoAdjust="0"/>
  </p:normalViewPr>
  <p:slideViewPr>
    <p:cSldViewPr snapToGrid="0">
      <p:cViewPr>
        <p:scale>
          <a:sx n="100" d="100"/>
          <a:sy n="100" d="100"/>
        </p:scale>
        <p:origin x="876" y="3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D:\Documents\Windows\Windows%20Material%20Database\Strength%20Testing\Unexposed%20Data\Adjusted%20(corrected)\PC-9034%20Unexposed%20Data_MH_adjusted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D:\Documents\Windows\Creep\Up-to-Date%20Creep%20Files\MAKAR2%20Creep%20Plot%20(stress%20v.%20strain)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400" b="0" i="0" u="none" strike="noStrike" baseline="0">
                <a:effectLst/>
              </a:rPr>
              <a:t>PC-9034-C0-T-</a:t>
            </a:r>
            <a:r>
              <a:rPr lang="en-US"/>
              <a:t>1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scatterChart>
        <c:scatterStyle val="lineMarker"/>
        <c:varyColors val="0"/>
        <c:ser>
          <c:idx val="0"/>
          <c:order val="0"/>
          <c:tx>
            <c:v>Specimen 1</c:v>
          </c:tx>
          <c:spPr>
            <a:ln w="19050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xVal>
            <c:numRef>
              <c:f>'Raw Data'!$J$3:$J$1682</c:f>
              <c:numCache>
                <c:formatCode>General</c:formatCode>
                <c:ptCount val="1680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1.7543859649122806E-4</c:v>
                </c:pt>
                <c:pt idx="5">
                  <c:v>1.7543859649122806E-4</c:v>
                </c:pt>
                <c:pt idx="6">
                  <c:v>1.7543859649122806E-4</c:v>
                </c:pt>
                <c:pt idx="7">
                  <c:v>3.5087719298245611E-4</c:v>
                </c:pt>
                <c:pt idx="8">
                  <c:v>3.5087719298245611E-4</c:v>
                </c:pt>
                <c:pt idx="9">
                  <c:v>3.5087719298245611E-4</c:v>
                </c:pt>
                <c:pt idx="10">
                  <c:v>5.263157894736842E-4</c:v>
                </c:pt>
                <c:pt idx="11">
                  <c:v>5.263157894736842E-4</c:v>
                </c:pt>
                <c:pt idx="12">
                  <c:v>5.263157894736842E-4</c:v>
                </c:pt>
                <c:pt idx="13">
                  <c:v>7.0175438596491223E-4</c:v>
                </c:pt>
                <c:pt idx="14">
                  <c:v>7.0175438596491223E-4</c:v>
                </c:pt>
                <c:pt idx="15">
                  <c:v>7.0175438596491223E-4</c:v>
                </c:pt>
                <c:pt idx="16">
                  <c:v>8.7719298245614037E-4</c:v>
                </c:pt>
                <c:pt idx="17">
                  <c:v>8.7719298245614037E-4</c:v>
                </c:pt>
                <c:pt idx="18">
                  <c:v>8.7719298245614037E-4</c:v>
                </c:pt>
                <c:pt idx="19">
                  <c:v>1.0526315789473684E-3</c:v>
                </c:pt>
                <c:pt idx="20">
                  <c:v>1.0526315789473684E-3</c:v>
                </c:pt>
                <c:pt idx="21">
                  <c:v>1.0526315789473684E-3</c:v>
                </c:pt>
                <c:pt idx="22">
                  <c:v>1.2280701754385965E-3</c:v>
                </c:pt>
                <c:pt idx="23">
                  <c:v>1.2280701754385965E-3</c:v>
                </c:pt>
                <c:pt idx="24">
                  <c:v>1.2280701754385965E-3</c:v>
                </c:pt>
                <c:pt idx="25">
                  <c:v>1.4035087719298245E-3</c:v>
                </c:pt>
                <c:pt idx="26">
                  <c:v>1.4035087719298245E-3</c:v>
                </c:pt>
                <c:pt idx="27">
                  <c:v>1.4035087719298245E-3</c:v>
                </c:pt>
                <c:pt idx="28">
                  <c:v>1.5789473684210524E-3</c:v>
                </c:pt>
                <c:pt idx="29">
                  <c:v>1.5789473684210524E-3</c:v>
                </c:pt>
                <c:pt idx="30">
                  <c:v>1.5789473684210524E-3</c:v>
                </c:pt>
                <c:pt idx="31">
                  <c:v>1.7543859649122807E-3</c:v>
                </c:pt>
                <c:pt idx="32">
                  <c:v>1.7543859649122807E-3</c:v>
                </c:pt>
                <c:pt idx="33">
                  <c:v>1.7543859649122807E-3</c:v>
                </c:pt>
                <c:pt idx="34">
                  <c:v>1.9298245614035087E-3</c:v>
                </c:pt>
                <c:pt idx="35">
                  <c:v>1.9298245614035087E-3</c:v>
                </c:pt>
                <c:pt idx="36">
                  <c:v>1.9298245614035087E-3</c:v>
                </c:pt>
                <c:pt idx="37">
                  <c:v>2.1052631578947368E-3</c:v>
                </c:pt>
                <c:pt idx="38">
                  <c:v>2.1052631578947368E-3</c:v>
                </c:pt>
                <c:pt idx="39">
                  <c:v>2.1052631578947368E-3</c:v>
                </c:pt>
                <c:pt idx="40">
                  <c:v>2.2807017543859647E-3</c:v>
                </c:pt>
                <c:pt idx="41">
                  <c:v>2.2807017543859647E-3</c:v>
                </c:pt>
                <c:pt idx="42">
                  <c:v>2.2807017543859647E-3</c:v>
                </c:pt>
                <c:pt idx="43">
                  <c:v>2.4561403508771931E-3</c:v>
                </c:pt>
                <c:pt idx="44">
                  <c:v>2.4561403508771931E-3</c:v>
                </c:pt>
                <c:pt idx="45">
                  <c:v>2.4561403508771931E-3</c:v>
                </c:pt>
                <c:pt idx="46">
                  <c:v>2.631578947368421E-3</c:v>
                </c:pt>
                <c:pt idx="47">
                  <c:v>2.631578947368421E-3</c:v>
                </c:pt>
                <c:pt idx="48">
                  <c:v>2.631578947368421E-3</c:v>
                </c:pt>
                <c:pt idx="49">
                  <c:v>2.8070175438596489E-3</c:v>
                </c:pt>
                <c:pt idx="50">
                  <c:v>2.8070175438596489E-3</c:v>
                </c:pt>
                <c:pt idx="51">
                  <c:v>2.8070175438596489E-3</c:v>
                </c:pt>
                <c:pt idx="52">
                  <c:v>2.9824561403508773E-3</c:v>
                </c:pt>
                <c:pt idx="53">
                  <c:v>2.9824561403508773E-3</c:v>
                </c:pt>
                <c:pt idx="54">
                  <c:v>2.9824561403508773E-3</c:v>
                </c:pt>
                <c:pt idx="55">
                  <c:v>3.1578947368421048E-3</c:v>
                </c:pt>
                <c:pt idx="56">
                  <c:v>3.1578947368421048E-3</c:v>
                </c:pt>
                <c:pt idx="57">
                  <c:v>3.1578947368421048E-3</c:v>
                </c:pt>
                <c:pt idx="58">
                  <c:v>3.3333333333333331E-3</c:v>
                </c:pt>
                <c:pt idx="59">
                  <c:v>3.3333333333333331E-3</c:v>
                </c:pt>
                <c:pt idx="60">
                  <c:v>3.3333333333333331E-3</c:v>
                </c:pt>
                <c:pt idx="61">
                  <c:v>3.5087719298245615E-3</c:v>
                </c:pt>
                <c:pt idx="62">
                  <c:v>3.5087719298245615E-3</c:v>
                </c:pt>
                <c:pt idx="63">
                  <c:v>3.5087719298245615E-3</c:v>
                </c:pt>
                <c:pt idx="64">
                  <c:v>3.6842105263157894E-3</c:v>
                </c:pt>
                <c:pt idx="65">
                  <c:v>3.6842105263157894E-3</c:v>
                </c:pt>
                <c:pt idx="66">
                  <c:v>3.6842105263157894E-3</c:v>
                </c:pt>
                <c:pt idx="67">
                  <c:v>3.8596491228070173E-3</c:v>
                </c:pt>
                <c:pt idx="68">
                  <c:v>3.8596491228070173E-3</c:v>
                </c:pt>
                <c:pt idx="69">
                  <c:v>3.8596491228070173E-3</c:v>
                </c:pt>
                <c:pt idx="70">
                  <c:v>4.0350877192982457E-3</c:v>
                </c:pt>
                <c:pt idx="71">
                  <c:v>4.0350877192982457E-3</c:v>
                </c:pt>
                <c:pt idx="72">
                  <c:v>4.0350877192982457E-3</c:v>
                </c:pt>
                <c:pt idx="73">
                  <c:v>4.2105263157894736E-3</c:v>
                </c:pt>
                <c:pt idx="74">
                  <c:v>4.2105263157894736E-3</c:v>
                </c:pt>
                <c:pt idx="75">
                  <c:v>4.2105263157894736E-3</c:v>
                </c:pt>
                <c:pt idx="76">
                  <c:v>4.3859649122807015E-3</c:v>
                </c:pt>
                <c:pt idx="77">
                  <c:v>4.3859649122807015E-3</c:v>
                </c:pt>
                <c:pt idx="78">
                  <c:v>4.3859649122807015E-3</c:v>
                </c:pt>
                <c:pt idx="79">
                  <c:v>4.5614035087719294E-3</c:v>
                </c:pt>
                <c:pt idx="80">
                  <c:v>4.5614035087719294E-3</c:v>
                </c:pt>
                <c:pt idx="81">
                  <c:v>4.5614035087719294E-3</c:v>
                </c:pt>
                <c:pt idx="82">
                  <c:v>4.7368421052631574E-3</c:v>
                </c:pt>
                <c:pt idx="83">
                  <c:v>4.7368421052631574E-3</c:v>
                </c:pt>
                <c:pt idx="84">
                  <c:v>4.7368421052631574E-3</c:v>
                </c:pt>
                <c:pt idx="85">
                  <c:v>4.9122807017543861E-3</c:v>
                </c:pt>
                <c:pt idx="86">
                  <c:v>4.9122807017543861E-3</c:v>
                </c:pt>
                <c:pt idx="87">
                  <c:v>4.9122807017543861E-3</c:v>
                </c:pt>
                <c:pt idx="88">
                  <c:v>5.0877192982456141E-3</c:v>
                </c:pt>
                <c:pt idx="89">
                  <c:v>5.0877192982456141E-3</c:v>
                </c:pt>
                <c:pt idx="90">
                  <c:v>5.0877192982456141E-3</c:v>
                </c:pt>
                <c:pt idx="91">
                  <c:v>5.263157894736842E-3</c:v>
                </c:pt>
                <c:pt idx="92">
                  <c:v>5.263157894736842E-3</c:v>
                </c:pt>
                <c:pt idx="93">
                  <c:v>5.263157894736842E-3</c:v>
                </c:pt>
                <c:pt idx="94">
                  <c:v>5.4385964912280699E-3</c:v>
                </c:pt>
                <c:pt idx="95">
                  <c:v>5.4385964912280699E-3</c:v>
                </c:pt>
                <c:pt idx="96">
                  <c:v>5.4385964912280699E-3</c:v>
                </c:pt>
                <c:pt idx="97">
                  <c:v>5.6140350877192978E-3</c:v>
                </c:pt>
                <c:pt idx="98">
                  <c:v>5.6140350877192978E-3</c:v>
                </c:pt>
                <c:pt idx="99">
                  <c:v>5.6140350877192978E-3</c:v>
                </c:pt>
                <c:pt idx="100">
                  <c:v>5.7894736842105266E-3</c:v>
                </c:pt>
                <c:pt idx="101">
                  <c:v>5.7894736842105266E-3</c:v>
                </c:pt>
                <c:pt idx="102">
                  <c:v>5.7894736842105266E-3</c:v>
                </c:pt>
                <c:pt idx="103">
                  <c:v>5.9649122807017545E-3</c:v>
                </c:pt>
                <c:pt idx="104">
                  <c:v>5.9649122807017545E-3</c:v>
                </c:pt>
                <c:pt idx="105">
                  <c:v>5.9649122807017545E-3</c:v>
                </c:pt>
                <c:pt idx="106">
                  <c:v>6.1403508771929825E-3</c:v>
                </c:pt>
                <c:pt idx="107">
                  <c:v>6.1403508771929825E-3</c:v>
                </c:pt>
                <c:pt idx="108">
                  <c:v>6.1403508771929825E-3</c:v>
                </c:pt>
                <c:pt idx="109">
                  <c:v>6.3157894736842095E-3</c:v>
                </c:pt>
                <c:pt idx="110">
                  <c:v>6.3157894736842095E-3</c:v>
                </c:pt>
                <c:pt idx="111">
                  <c:v>6.3157894736842095E-3</c:v>
                </c:pt>
                <c:pt idx="112">
                  <c:v>6.4912280701754383E-3</c:v>
                </c:pt>
                <c:pt idx="113">
                  <c:v>6.4912280701754383E-3</c:v>
                </c:pt>
                <c:pt idx="114">
                  <c:v>6.4912280701754383E-3</c:v>
                </c:pt>
                <c:pt idx="115">
                  <c:v>6.6666666666666662E-3</c:v>
                </c:pt>
                <c:pt idx="116">
                  <c:v>6.6666666666666662E-3</c:v>
                </c:pt>
                <c:pt idx="117">
                  <c:v>6.6666666666666662E-3</c:v>
                </c:pt>
                <c:pt idx="118">
                  <c:v>6.8421052631578941E-3</c:v>
                </c:pt>
                <c:pt idx="119">
                  <c:v>6.8421052631578941E-3</c:v>
                </c:pt>
                <c:pt idx="120">
                  <c:v>6.8421052631578941E-3</c:v>
                </c:pt>
                <c:pt idx="121">
                  <c:v>7.0175438596491229E-3</c:v>
                </c:pt>
                <c:pt idx="122">
                  <c:v>7.0175438596491229E-3</c:v>
                </c:pt>
                <c:pt idx="123">
                  <c:v>7.0175438596491229E-3</c:v>
                </c:pt>
                <c:pt idx="124">
                  <c:v>7.1929824561403509E-3</c:v>
                </c:pt>
                <c:pt idx="125">
                  <c:v>7.1929824561403509E-3</c:v>
                </c:pt>
                <c:pt idx="126">
                  <c:v>7.1929824561403509E-3</c:v>
                </c:pt>
                <c:pt idx="127">
                  <c:v>7.3684210526315788E-3</c:v>
                </c:pt>
                <c:pt idx="128">
                  <c:v>7.3684210526315788E-3</c:v>
                </c:pt>
                <c:pt idx="129">
                  <c:v>7.3684210526315788E-3</c:v>
                </c:pt>
                <c:pt idx="130">
                  <c:v>7.5438596491228058E-3</c:v>
                </c:pt>
                <c:pt idx="131">
                  <c:v>7.5438596491228058E-3</c:v>
                </c:pt>
                <c:pt idx="132">
                  <c:v>7.5438596491228058E-3</c:v>
                </c:pt>
                <c:pt idx="133">
                  <c:v>7.7192982456140346E-3</c:v>
                </c:pt>
                <c:pt idx="134">
                  <c:v>7.7192982456140346E-3</c:v>
                </c:pt>
                <c:pt idx="135">
                  <c:v>7.7192982456140346E-3</c:v>
                </c:pt>
                <c:pt idx="136">
                  <c:v>7.8947368421052634E-3</c:v>
                </c:pt>
                <c:pt idx="137">
                  <c:v>7.8947368421052634E-3</c:v>
                </c:pt>
                <c:pt idx="138">
                  <c:v>7.8947368421052634E-3</c:v>
                </c:pt>
                <c:pt idx="139">
                  <c:v>8.0701754385964913E-3</c:v>
                </c:pt>
                <c:pt idx="140">
                  <c:v>8.0701754385964913E-3</c:v>
                </c:pt>
                <c:pt idx="141">
                  <c:v>8.0701754385964913E-3</c:v>
                </c:pt>
                <c:pt idx="142">
                  <c:v>8.2456140350877193E-3</c:v>
                </c:pt>
                <c:pt idx="143">
                  <c:v>8.2456140350877193E-3</c:v>
                </c:pt>
                <c:pt idx="144">
                  <c:v>8.2456140350877193E-3</c:v>
                </c:pt>
                <c:pt idx="145">
                  <c:v>8.4210526315789472E-3</c:v>
                </c:pt>
                <c:pt idx="146">
                  <c:v>8.4210526315789472E-3</c:v>
                </c:pt>
                <c:pt idx="147">
                  <c:v>8.4210526315789472E-3</c:v>
                </c:pt>
                <c:pt idx="148">
                  <c:v>8.5964912280701751E-3</c:v>
                </c:pt>
                <c:pt idx="149">
                  <c:v>8.5964912280701751E-3</c:v>
                </c:pt>
                <c:pt idx="150">
                  <c:v>8.5964912280701751E-3</c:v>
                </c:pt>
                <c:pt idx="151">
                  <c:v>8.771929824561403E-3</c:v>
                </c:pt>
                <c:pt idx="152">
                  <c:v>8.771929824561403E-3</c:v>
                </c:pt>
                <c:pt idx="153">
                  <c:v>8.771929824561403E-3</c:v>
                </c:pt>
                <c:pt idx="154">
                  <c:v>8.9473684210526309E-3</c:v>
                </c:pt>
                <c:pt idx="155">
                  <c:v>8.9473684210526309E-3</c:v>
                </c:pt>
                <c:pt idx="156">
                  <c:v>8.9473684210526309E-3</c:v>
                </c:pt>
                <c:pt idx="157">
                  <c:v>9.1228070175438589E-3</c:v>
                </c:pt>
                <c:pt idx="158">
                  <c:v>9.1228070175438589E-3</c:v>
                </c:pt>
                <c:pt idx="159">
                  <c:v>9.1228070175438589E-3</c:v>
                </c:pt>
                <c:pt idx="160">
                  <c:v>9.2982456140350868E-3</c:v>
                </c:pt>
                <c:pt idx="161">
                  <c:v>9.2982456140350868E-3</c:v>
                </c:pt>
                <c:pt idx="162">
                  <c:v>9.2982456140350868E-3</c:v>
                </c:pt>
                <c:pt idx="163">
                  <c:v>9.4736842105263147E-3</c:v>
                </c:pt>
                <c:pt idx="164">
                  <c:v>9.4736842105263147E-3</c:v>
                </c:pt>
                <c:pt idx="165">
                  <c:v>9.4736842105263147E-3</c:v>
                </c:pt>
                <c:pt idx="166">
                  <c:v>9.6491228070175444E-3</c:v>
                </c:pt>
                <c:pt idx="167">
                  <c:v>9.6491228070175444E-3</c:v>
                </c:pt>
                <c:pt idx="168">
                  <c:v>9.6491228070175444E-3</c:v>
                </c:pt>
                <c:pt idx="169">
                  <c:v>9.8245614035087723E-3</c:v>
                </c:pt>
                <c:pt idx="170">
                  <c:v>9.8245614035087723E-3</c:v>
                </c:pt>
                <c:pt idx="171">
                  <c:v>9.8245614035087723E-3</c:v>
                </c:pt>
                <c:pt idx="172">
                  <c:v>0.01</c:v>
                </c:pt>
                <c:pt idx="173">
                  <c:v>0.01</c:v>
                </c:pt>
                <c:pt idx="174">
                  <c:v>0.01</c:v>
                </c:pt>
                <c:pt idx="175">
                  <c:v>1.0175438596491228E-2</c:v>
                </c:pt>
                <c:pt idx="176">
                  <c:v>1.0175438596491228E-2</c:v>
                </c:pt>
                <c:pt idx="177">
                  <c:v>1.0175438596491228E-2</c:v>
                </c:pt>
                <c:pt idx="178">
                  <c:v>1.0350877192982456E-2</c:v>
                </c:pt>
                <c:pt idx="179">
                  <c:v>1.0350877192982456E-2</c:v>
                </c:pt>
                <c:pt idx="180">
                  <c:v>1.0350877192982456E-2</c:v>
                </c:pt>
                <c:pt idx="181">
                  <c:v>1.0526315789473684E-2</c:v>
                </c:pt>
                <c:pt idx="182">
                  <c:v>1.0526315789473684E-2</c:v>
                </c:pt>
                <c:pt idx="183">
                  <c:v>1.0526315789473684E-2</c:v>
                </c:pt>
                <c:pt idx="184">
                  <c:v>1.0701754385964912E-2</c:v>
                </c:pt>
                <c:pt idx="185">
                  <c:v>1.0701754385964912E-2</c:v>
                </c:pt>
                <c:pt idx="186">
                  <c:v>1.0701754385964912E-2</c:v>
                </c:pt>
                <c:pt idx="187">
                  <c:v>1.087719298245614E-2</c:v>
                </c:pt>
                <c:pt idx="188">
                  <c:v>1.087719298245614E-2</c:v>
                </c:pt>
                <c:pt idx="189">
                  <c:v>1.087719298245614E-2</c:v>
                </c:pt>
                <c:pt idx="190">
                  <c:v>1.1052631578947368E-2</c:v>
                </c:pt>
                <c:pt idx="191">
                  <c:v>1.1052631578947368E-2</c:v>
                </c:pt>
                <c:pt idx="192">
                  <c:v>1.1052631578947368E-2</c:v>
                </c:pt>
                <c:pt idx="193">
                  <c:v>1.1228070175438596E-2</c:v>
                </c:pt>
                <c:pt idx="194">
                  <c:v>1.1228070175438596E-2</c:v>
                </c:pt>
                <c:pt idx="195">
                  <c:v>1.1228070175438596E-2</c:v>
                </c:pt>
                <c:pt idx="196">
                  <c:v>1.1403508771929825E-2</c:v>
                </c:pt>
                <c:pt idx="197">
                  <c:v>1.1403508771929825E-2</c:v>
                </c:pt>
                <c:pt idx="198">
                  <c:v>1.1403508771929825E-2</c:v>
                </c:pt>
                <c:pt idx="199">
                  <c:v>1.1578947368421053E-2</c:v>
                </c:pt>
                <c:pt idx="200">
                  <c:v>1.1578947368421053E-2</c:v>
                </c:pt>
                <c:pt idx="201">
                  <c:v>1.1578947368421053E-2</c:v>
                </c:pt>
                <c:pt idx="202">
                  <c:v>1.1754385964912281E-2</c:v>
                </c:pt>
                <c:pt idx="203">
                  <c:v>1.1754385964912281E-2</c:v>
                </c:pt>
                <c:pt idx="204">
                  <c:v>1.1754385964912281E-2</c:v>
                </c:pt>
                <c:pt idx="205">
                  <c:v>1.1929824561403509E-2</c:v>
                </c:pt>
                <c:pt idx="206">
                  <c:v>1.1929824561403509E-2</c:v>
                </c:pt>
                <c:pt idx="207">
                  <c:v>1.1929824561403509E-2</c:v>
                </c:pt>
                <c:pt idx="208">
                  <c:v>1.2105263157894737E-2</c:v>
                </c:pt>
                <c:pt idx="209">
                  <c:v>1.2105263157894737E-2</c:v>
                </c:pt>
                <c:pt idx="210">
                  <c:v>1.2105263157894737E-2</c:v>
                </c:pt>
                <c:pt idx="211">
                  <c:v>1.2280701754385965E-2</c:v>
                </c:pt>
                <c:pt idx="212">
                  <c:v>1.2280701754385965E-2</c:v>
                </c:pt>
                <c:pt idx="213">
                  <c:v>1.2280701754385965E-2</c:v>
                </c:pt>
                <c:pt idx="214">
                  <c:v>1.2456140350877191E-2</c:v>
                </c:pt>
                <c:pt idx="215">
                  <c:v>1.2456140350877191E-2</c:v>
                </c:pt>
                <c:pt idx="216">
                  <c:v>1.2456140350877191E-2</c:v>
                </c:pt>
                <c:pt idx="217">
                  <c:v>1.2631578947368419E-2</c:v>
                </c:pt>
                <c:pt idx="218">
                  <c:v>1.2631578947368419E-2</c:v>
                </c:pt>
                <c:pt idx="219">
                  <c:v>1.2631578947368419E-2</c:v>
                </c:pt>
                <c:pt idx="220">
                  <c:v>1.2807017543859649E-2</c:v>
                </c:pt>
                <c:pt idx="221">
                  <c:v>1.2807017543859649E-2</c:v>
                </c:pt>
                <c:pt idx="222">
                  <c:v>1.2807017543859649E-2</c:v>
                </c:pt>
                <c:pt idx="223">
                  <c:v>1.2982456140350877E-2</c:v>
                </c:pt>
                <c:pt idx="224">
                  <c:v>1.2982456140350877E-2</c:v>
                </c:pt>
                <c:pt idx="225">
                  <c:v>1.2982456140350877E-2</c:v>
                </c:pt>
                <c:pt idx="226">
                  <c:v>1.3157894736842105E-2</c:v>
                </c:pt>
                <c:pt idx="227">
                  <c:v>1.3157894736842105E-2</c:v>
                </c:pt>
                <c:pt idx="228">
                  <c:v>1.3157894736842105E-2</c:v>
                </c:pt>
                <c:pt idx="229">
                  <c:v>1.3333333333333332E-2</c:v>
                </c:pt>
                <c:pt idx="230">
                  <c:v>1.3333333333333332E-2</c:v>
                </c:pt>
                <c:pt idx="231">
                  <c:v>1.3333333333333332E-2</c:v>
                </c:pt>
                <c:pt idx="232">
                  <c:v>1.350877192982456E-2</c:v>
                </c:pt>
                <c:pt idx="233">
                  <c:v>1.350877192982456E-2</c:v>
                </c:pt>
                <c:pt idx="234">
                  <c:v>1.350877192982456E-2</c:v>
                </c:pt>
                <c:pt idx="235">
                  <c:v>1.3684210526315788E-2</c:v>
                </c:pt>
                <c:pt idx="236">
                  <c:v>1.3684210526315788E-2</c:v>
                </c:pt>
                <c:pt idx="237">
                  <c:v>1.3684210526315788E-2</c:v>
                </c:pt>
                <c:pt idx="238">
                  <c:v>1.3859649122807018E-2</c:v>
                </c:pt>
                <c:pt idx="239">
                  <c:v>1.3859649122807018E-2</c:v>
                </c:pt>
                <c:pt idx="240">
                  <c:v>1.3859649122807018E-2</c:v>
                </c:pt>
                <c:pt idx="241">
                  <c:v>1.4035087719298246E-2</c:v>
                </c:pt>
                <c:pt idx="242">
                  <c:v>1.4035087719298246E-2</c:v>
                </c:pt>
                <c:pt idx="243">
                  <c:v>1.4035087719298246E-2</c:v>
                </c:pt>
                <c:pt idx="244">
                  <c:v>1.4210526315789474E-2</c:v>
                </c:pt>
                <c:pt idx="245">
                  <c:v>1.4210526315789474E-2</c:v>
                </c:pt>
                <c:pt idx="246">
                  <c:v>1.4210526315789474E-2</c:v>
                </c:pt>
                <c:pt idx="247">
                  <c:v>1.4385964912280702E-2</c:v>
                </c:pt>
                <c:pt idx="248">
                  <c:v>1.4385964912280702E-2</c:v>
                </c:pt>
                <c:pt idx="249">
                  <c:v>1.4385964912280702E-2</c:v>
                </c:pt>
                <c:pt idx="250">
                  <c:v>1.456140350877193E-2</c:v>
                </c:pt>
                <c:pt idx="251">
                  <c:v>1.456140350877193E-2</c:v>
                </c:pt>
                <c:pt idx="252">
                  <c:v>1.456140350877193E-2</c:v>
                </c:pt>
                <c:pt idx="253">
                  <c:v>1.4736842105263158E-2</c:v>
                </c:pt>
                <c:pt idx="254">
                  <c:v>1.4736842105263158E-2</c:v>
                </c:pt>
                <c:pt idx="255">
                  <c:v>1.4736842105263158E-2</c:v>
                </c:pt>
                <c:pt idx="256">
                  <c:v>1.4912280701754387E-2</c:v>
                </c:pt>
                <c:pt idx="257">
                  <c:v>1.4912280701754387E-2</c:v>
                </c:pt>
                <c:pt idx="258">
                  <c:v>1.4912280701754387E-2</c:v>
                </c:pt>
                <c:pt idx="259">
                  <c:v>1.5087719298245612E-2</c:v>
                </c:pt>
                <c:pt idx="260">
                  <c:v>1.5087719298245612E-2</c:v>
                </c:pt>
                <c:pt idx="261">
                  <c:v>1.5087719298245612E-2</c:v>
                </c:pt>
                <c:pt idx="262">
                  <c:v>1.5263157894736841E-2</c:v>
                </c:pt>
                <c:pt idx="263">
                  <c:v>1.5263157894736841E-2</c:v>
                </c:pt>
                <c:pt idx="264">
                  <c:v>1.5263157894736841E-2</c:v>
                </c:pt>
                <c:pt idx="265">
                  <c:v>1.5438596491228069E-2</c:v>
                </c:pt>
                <c:pt idx="266">
                  <c:v>1.5438596491228069E-2</c:v>
                </c:pt>
                <c:pt idx="267">
                  <c:v>1.5438596491228069E-2</c:v>
                </c:pt>
                <c:pt idx="268">
                  <c:v>1.5614035087719297E-2</c:v>
                </c:pt>
                <c:pt idx="269">
                  <c:v>1.5614035087719297E-2</c:v>
                </c:pt>
                <c:pt idx="270">
                  <c:v>1.5614035087719297E-2</c:v>
                </c:pt>
                <c:pt idx="271">
                  <c:v>1.5789473684210527E-2</c:v>
                </c:pt>
                <c:pt idx="272">
                  <c:v>1.5789473684210527E-2</c:v>
                </c:pt>
                <c:pt idx="273">
                  <c:v>1.5789473684210527E-2</c:v>
                </c:pt>
                <c:pt idx="274">
                  <c:v>1.5964912280701755E-2</c:v>
                </c:pt>
                <c:pt idx="275">
                  <c:v>1.5964912280701755E-2</c:v>
                </c:pt>
                <c:pt idx="276">
                  <c:v>1.5964912280701755E-2</c:v>
                </c:pt>
                <c:pt idx="277">
                  <c:v>1.6140350877192983E-2</c:v>
                </c:pt>
                <c:pt idx="278">
                  <c:v>1.6140350877192983E-2</c:v>
                </c:pt>
                <c:pt idx="279">
                  <c:v>1.6140350877192983E-2</c:v>
                </c:pt>
                <c:pt idx="280">
                  <c:v>1.6315789473684211E-2</c:v>
                </c:pt>
                <c:pt idx="281">
                  <c:v>1.6315789473684211E-2</c:v>
                </c:pt>
                <c:pt idx="282">
                  <c:v>1.6315789473684211E-2</c:v>
                </c:pt>
                <c:pt idx="283">
                  <c:v>1.6491228070175439E-2</c:v>
                </c:pt>
                <c:pt idx="284">
                  <c:v>1.6491228070175439E-2</c:v>
                </c:pt>
                <c:pt idx="285">
                  <c:v>1.6491228070175439E-2</c:v>
                </c:pt>
                <c:pt idx="286">
                  <c:v>1.6666666666666666E-2</c:v>
                </c:pt>
                <c:pt idx="287">
                  <c:v>1.6666666666666666E-2</c:v>
                </c:pt>
                <c:pt idx="288">
                  <c:v>1.6666666666666666E-2</c:v>
                </c:pt>
                <c:pt idx="289">
                  <c:v>1.6842105263157894E-2</c:v>
                </c:pt>
                <c:pt idx="290">
                  <c:v>1.6842105263157894E-2</c:v>
                </c:pt>
                <c:pt idx="291">
                  <c:v>1.6842105263157894E-2</c:v>
                </c:pt>
                <c:pt idx="292">
                  <c:v>1.7017543859649122E-2</c:v>
                </c:pt>
                <c:pt idx="293">
                  <c:v>1.7017543859649122E-2</c:v>
                </c:pt>
                <c:pt idx="294">
                  <c:v>1.7017543859649122E-2</c:v>
                </c:pt>
                <c:pt idx="295">
                  <c:v>1.719298245614035E-2</c:v>
                </c:pt>
                <c:pt idx="296">
                  <c:v>1.719298245614035E-2</c:v>
                </c:pt>
                <c:pt idx="297">
                  <c:v>1.719298245614035E-2</c:v>
                </c:pt>
                <c:pt idx="298">
                  <c:v>1.7368421052631578E-2</c:v>
                </c:pt>
                <c:pt idx="299">
                  <c:v>1.7368421052631578E-2</c:v>
                </c:pt>
                <c:pt idx="300">
                  <c:v>1.7368421052631578E-2</c:v>
                </c:pt>
                <c:pt idx="301">
                  <c:v>1.7543859649122806E-2</c:v>
                </c:pt>
                <c:pt idx="302">
                  <c:v>1.7543859649122806E-2</c:v>
                </c:pt>
                <c:pt idx="303">
                  <c:v>1.7543859649122806E-2</c:v>
                </c:pt>
                <c:pt idx="304">
                  <c:v>1.7719298245614034E-2</c:v>
                </c:pt>
                <c:pt idx="305">
                  <c:v>1.7719298245614034E-2</c:v>
                </c:pt>
                <c:pt idx="306">
                  <c:v>1.7719298245614034E-2</c:v>
                </c:pt>
                <c:pt idx="307">
                  <c:v>1.7894736842105262E-2</c:v>
                </c:pt>
                <c:pt idx="308">
                  <c:v>1.7894736842105262E-2</c:v>
                </c:pt>
                <c:pt idx="309">
                  <c:v>1.7894736842105262E-2</c:v>
                </c:pt>
                <c:pt idx="310">
                  <c:v>1.807017543859649E-2</c:v>
                </c:pt>
                <c:pt idx="311">
                  <c:v>1.807017543859649E-2</c:v>
                </c:pt>
                <c:pt idx="312">
                  <c:v>1.807017543859649E-2</c:v>
                </c:pt>
                <c:pt idx="313">
                  <c:v>1.8245614035087718E-2</c:v>
                </c:pt>
                <c:pt idx="314">
                  <c:v>1.8245614035087718E-2</c:v>
                </c:pt>
                <c:pt idx="315">
                  <c:v>1.8245614035087718E-2</c:v>
                </c:pt>
                <c:pt idx="316">
                  <c:v>1.8421052631578946E-2</c:v>
                </c:pt>
                <c:pt idx="317">
                  <c:v>1.8421052631578946E-2</c:v>
                </c:pt>
                <c:pt idx="318">
                  <c:v>1.8421052631578946E-2</c:v>
                </c:pt>
                <c:pt idx="319">
                  <c:v>1.8596491228070174E-2</c:v>
                </c:pt>
                <c:pt idx="320">
                  <c:v>1.8596491228070174E-2</c:v>
                </c:pt>
                <c:pt idx="321">
                  <c:v>1.8596491228070174E-2</c:v>
                </c:pt>
                <c:pt idx="322">
                  <c:v>1.8771929824561401E-2</c:v>
                </c:pt>
                <c:pt idx="323">
                  <c:v>1.8771929824561401E-2</c:v>
                </c:pt>
                <c:pt idx="324">
                  <c:v>1.8771929824561401E-2</c:v>
                </c:pt>
                <c:pt idx="325">
                  <c:v>1.8947368421052629E-2</c:v>
                </c:pt>
                <c:pt idx="326">
                  <c:v>1.8947368421052629E-2</c:v>
                </c:pt>
                <c:pt idx="327">
                  <c:v>1.8947368421052629E-2</c:v>
                </c:pt>
                <c:pt idx="328">
                  <c:v>1.9122807017543857E-2</c:v>
                </c:pt>
                <c:pt idx="329">
                  <c:v>1.9122807017543857E-2</c:v>
                </c:pt>
                <c:pt idx="330">
                  <c:v>1.9122807017543857E-2</c:v>
                </c:pt>
                <c:pt idx="331">
                  <c:v>1.9298245614035089E-2</c:v>
                </c:pt>
                <c:pt idx="332">
                  <c:v>1.9298245614035089E-2</c:v>
                </c:pt>
                <c:pt idx="333">
                  <c:v>1.9298245614035089E-2</c:v>
                </c:pt>
                <c:pt idx="334">
                  <c:v>1.9473684210526317E-2</c:v>
                </c:pt>
                <c:pt idx="335">
                  <c:v>1.9473684210526317E-2</c:v>
                </c:pt>
                <c:pt idx="336">
                  <c:v>1.9473684210526317E-2</c:v>
                </c:pt>
                <c:pt idx="337">
                  <c:v>1.9649122807017545E-2</c:v>
                </c:pt>
                <c:pt idx="338">
                  <c:v>1.9649122807017545E-2</c:v>
                </c:pt>
                <c:pt idx="339">
                  <c:v>1.9649122807017545E-2</c:v>
                </c:pt>
                <c:pt idx="340">
                  <c:v>1.9824561403508772E-2</c:v>
                </c:pt>
                <c:pt idx="341">
                  <c:v>1.9824561403508772E-2</c:v>
                </c:pt>
                <c:pt idx="342">
                  <c:v>1.9824561403508772E-2</c:v>
                </c:pt>
                <c:pt idx="343">
                  <c:v>0.02</c:v>
                </c:pt>
                <c:pt idx="344">
                  <c:v>0.02</c:v>
                </c:pt>
                <c:pt idx="345">
                  <c:v>0.02</c:v>
                </c:pt>
                <c:pt idx="346">
                  <c:v>2.0175438596491228E-2</c:v>
                </c:pt>
                <c:pt idx="347">
                  <c:v>2.0175438596491228E-2</c:v>
                </c:pt>
                <c:pt idx="348">
                  <c:v>2.0175438596491228E-2</c:v>
                </c:pt>
                <c:pt idx="349">
                  <c:v>2.0350877192982456E-2</c:v>
                </c:pt>
                <c:pt idx="350">
                  <c:v>2.0350877192982456E-2</c:v>
                </c:pt>
                <c:pt idx="351">
                  <c:v>2.0350877192982456E-2</c:v>
                </c:pt>
                <c:pt idx="352">
                  <c:v>2.0526315789473684E-2</c:v>
                </c:pt>
                <c:pt idx="353">
                  <c:v>2.0526315789473684E-2</c:v>
                </c:pt>
                <c:pt idx="354">
                  <c:v>2.0526315789473684E-2</c:v>
                </c:pt>
                <c:pt idx="355">
                  <c:v>2.0701754385964912E-2</c:v>
                </c:pt>
                <c:pt idx="356">
                  <c:v>2.0701754385964912E-2</c:v>
                </c:pt>
                <c:pt idx="357">
                  <c:v>2.0701754385964912E-2</c:v>
                </c:pt>
                <c:pt idx="358">
                  <c:v>2.087719298245614E-2</c:v>
                </c:pt>
                <c:pt idx="359">
                  <c:v>2.087719298245614E-2</c:v>
                </c:pt>
                <c:pt idx="360">
                  <c:v>2.087719298245614E-2</c:v>
                </c:pt>
                <c:pt idx="361">
                  <c:v>2.1052631578947368E-2</c:v>
                </c:pt>
                <c:pt idx="362">
                  <c:v>2.1052631578947368E-2</c:v>
                </c:pt>
                <c:pt idx="363">
                  <c:v>2.1052631578947368E-2</c:v>
                </c:pt>
                <c:pt idx="364">
                  <c:v>2.1228070175438596E-2</c:v>
                </c:pt>
                <c:pt idx="365">
                  <c:v>2.1228070175438596E-2</c:v>
                </c:pt>
                <c:pt idx="366">
                  <c:v>2.1228070175438596E-2</c:v>
                </c:pt>
                <c:pt idx="367">
                  <c:v>2.1403508771929824E-2</c:v>
                </c:pt>
                <c:pt idx="368">
                  <c:v>2.1403508771929824E-2</c:v>
                </c:pt>
                <c:pt idx="369">
                  <c:v>2.1403508771929824E-2</c:v>
                </c:pt>
                <c:pt idx="370">
                  <c:v>2.1578947368421052E-2</c:v>
                </c:pt>
                <c:pt idx="371">
                  <c:v>2.1578947368421052E-2</c:v>
                </c:pt>
                <c:pt idx="372">
                  <c:v>2.1578947368421052E-2</c:v>
                </c:pt>
                <c:pt idx="373">
                  <c:v>2.175438596491228E-2</c:v>
                </c:pt>
                <c:pt idx="374">
                  <c:v>2.175438596491228E-2</c:v>
                </c:pt>
                <c:pt idx="375">
                  <c:v>2.175438596491228E-2</c:v>
                </c:pt>
                <c:pt idx="376">
                  <c:v>2.1929824561403508E-2</c:v>
                </c:pt>
                <c:pt idx="377">
                  <c:v>2.1929824561403508E-2</c:v>
                </c:pt>
                <c:pt idx="378">
                  <c:v>2.1929824561403508E-2</c:v>
                </c:pt>
                <c:pt idx="379">
                  <c:v>2.2105263157894735E-2</c:v>
                </c:pt>
                <c:pt idx="380">
                  <c:v>2.2105263157894735E-2</c:v>
                </c:pt>
                <c:pt idx="381">
                  <c:v>2.2105263157894735E-2</c:v>
                </c:pt>
                <c:pt idx="382">
                  <c:v>2.2280701754385963E-2</c:v>
                </c:pt>
                <c:pt idx="383">
                  <c:v>2.2280701754385963E-2</c:v>
                </c:pt>
                <c:pt idx="384">
                  <c:v>2.2280701754385963E-2</c:v>
                </c:pt>
                <c:pt idx="385">
                  <c:v>2.2456140350877191E-2</c:v>
                </c:pt>
                <c:pt idx="386">
                  <c:v>2.2456140350877191E-2</c:v>
                </c:pt>
                <c:pt idx="387">
                  <c:v>2.2456140350877191E-2</c:v>
                </c:pt>
                <c:pt idx="388">
                  <c:v>2.2631578947368419E-2</c:v>
                </c:pt>
                <c:pt idx="389">
                  <c:v>2.2631578947368419E-2</c:v>
                </c:pt>
                <c:pt idx="390">
                  <c:v>2.2631578947368419E-2</c:v>
                </c:pt>
                <c:pt idx="391">
                  <c:v>2.2807017543859651E-2</c:v>
                </c:pt>
                <c:pt idx="392">
                  <c:v>2.2807017543859651E-2</c:v>
                </c:pt>
                <c:pt idx="393">
                  <c:v>2.2807017543859651E-2</c:v>
                </c:pt>
                <c:pt idx="394">
                  <c:v>2.2982456140350879E-2</c:v>
                </c:pt>
                <c:pt idx="395">
                  <c:v>2.2982456140350879E-2</c:v>
                </c:pt>
                <c:pt idx="396">
                  <c:v>2.2982456140350879E-2</c:v>
                </c:pt>
                <c:pt idx="397">
                  <c:v>2.3157894736842106E-2</c:v>
                </c:pt>
                <c:pt idx="398">
                  <c:v>2.3157894736842106E-2</c:v>
                </c:pt>
                <c:pt idx="399">
                  <c:v>2.3157894736842106E-2</c:v>
                </c:pt>
                <c:pt idx="400">
                  <c:v>2.3333333333333334E-2</c:v>
                </c:pt>
                <c:pt idx="401">
                  <c:v>2.3333333333333334E-2</c:v>
                </c:pt>
                <c:pt idx="402">
                  <c:v>2.3333333333333334E-2</c:v>
                </c:pt>
                <c:pt idx="403">
                  <c:v>2.3508771929824562E-2</c:v>
                </c:pt>
                <c:pt idx="404">
                  <c:v>2.3508771929824562E-2</c:v>
                </c:pt>
                <c:pt idx="405">
                  <c:v>2.3508771929824562E-2</c:v>
                </c:pt>
                <c:pt idx="406">
                  <c:v>2.368421052631579E-2</c:v>
                </c:pt>
                <c:pt idx="407">
                  <c:v>2.368421052631579E-2</c:v>
                </c:pt>
                <c:pt idx="408">
                  <c:v>2.368421052631579E-2</c:v>
                </c:pt>
                <c:pt idx="409">
                  <c:v>2.3859649122807018E-2</c:v>
                </c:pt>
                <c:pt idx="410">
                  <c:v>2.3859649122807018E-2</c:v>
                </c:pt>
                <c:pt idx="411">
                  <c:v>2.3859649122807018E-2</c:v>
                </c:pt>
                <c:pt idx="412">
                  <c:v>2.4035087719298246E-2</c:v>
                </c:pt>
                <c:pt idx="413">
                  <c:v>2.4035087719298246E-2</c:v>
                </c:pt>
                <c:pt idx="414">
                  <c:v>2.4035087719298246E-2</c:v>
                </c:pt>
                <c:pt idx="415">
                  <c:v>2.4210526315789474E-2</c:v>
                </c:pt>
                <c:pt idx="416">
                  <c:v>2.4210526315789474E-2</c:v>
                </c:pt>
                <c:pt idx="417">
                  <c:v>2.4210526315789474E-2</c:v>
                </c:pt>
                <c:pt idx="418">
                  <c:v>2.4385964912280702E-2</c:v>
                </c:pt>
                <c:pt idx="419">
                  <c:v>2.4385964912280702E-2</c:v>
                </c:pt>
                <c:pt idx="420">
                  <c:v>2.4385964912280702E-2</c:v>
                </c:pt>
                <c:pt idx="421">
                  <c:v>2.456140350877193E-2</c:v>
                </c:pt>
                <c:pt idx="422">
                  <c:v>2.456140350877193E-2</c:v>
                </c:pt>
                <c:pt idx="423">
                  <c:v>2.456140350877193E-2</c:v>
                </c:pt>
                <c:pt idx="424">
                  <c:v>2.4736842105263154E-2</c:v>
                </c:pt>
                <c:pt idx="425">
                  <c:v>2.4736842105263154E-2</c:v>
                </c:pt>
                <c:pt idx="426">
                  <c:v>2.4736842105263154E-2</c:v>
                </c:pt>
                <c:pt idx="427">
                  <c:v>2.4912280701754382E-2</c:v>
                </c:pt>
                <c:pt idx="428">
                  <c:v>2.4912280701754382E-2</c:v>
                </c:pt>
                <c:pt idx="429">
                  <c:v>2.4912280701754382E-2</c:v>
                </c:pt>
                <c:pt idx="430">
                  <c:v>2.508771929824561E-2</c:v>
                </c:pt>
                <c:pt idx="431">
                  <c:v>2.508771929824561E-2</c:v>
                </c:pt>
                <c:pt idx="432">
                  <c:v>2.508771929824561E-2</c:v>
                </c:pt>
                <c:pt idx="433">
                  <c:v>2.5263157894736838E-2</c:v>
                </c:pt>
                <c:pt idx="434">
                  <c:v>2.5263157894736838E-2</c:v>
                </c:pt>
                <c:pt idx="435">
                  <c:v>2.5263157894736838E-2</c:v>
                </c:pt>
                <c:pt idx="436">
                  <c:v>2.5438596491228066E-2</c:v>
                </c:pt>
                <c:pt idx="437">
                  <c:v>2.5438596491228066E-2</c:v>
                </c:pt>
                <c:pt idx="438">
                  <c:v>2.5438596491228066E-2</c:v>
                </c:pt>
                <c:pt idx="439">
                  <c:v>2.5614035087719297E-2</c:v>
                </c:pt>
                <c:pt idx="440">
                  <c:v>2.5614035087719297E-2</c:v>
                </c:pt>
                <c:pt idx="441">
                  <c:v>2.5614035087719297E-2</c:v>
                </c:pt>
                <c:pt idx="442">
                  <c:v>2.5789473684210525E-2</c:v>
                </c:pt>
                <c:pt idx="443">
                  <c:v>2.5789473684210525E-2</c:v>
                </c:pt>
                <c:pt idx="444">
                  <c:v>2.5789473684210525E-2</c:v>
                </c:pt>
                <c:pt idx="445">
                  <c:v>2.5964912280701753E-2</c:v>
                </c:pt>
                <c:pt idx="446">
                  <c:v>2.5964912280701753E-2</c:v>
                </c:pt>
                <c:pt idx="447">
                  <c:v>2.5964912280701753E-2</c:v>
                </c:pt>
                <c:pt idx="448">
                  <c:v>2.6140350877192981E-2</c:v>
                </c:pt>
                <c:pt idx="449">
                  <c:v>2.6140350877192981E-2</c:v>
                </c:pt>
                <c:pt idx="450">
                  <c:v>2.6140350877192981E-2</c:v>
                </c:pt>
                <c:pt idx="451">
                  <c:v>2.6315789473684209E-2</c:v>
                </c:pt>
                <c:pt idx="452">
                  <c:v>2.6315789473684209E-2</c:v>
                </c:pt>
                <c:pt idx="453">
                  <c:v>2.6315789473684209E-2</c:v>
                </c:pt>
                <c:pt idx="454">
                  <c:v>2.6491228070175437E-2</c:v>
                </c:pt>
                <c:pt idx="455">
                  <c:v>2.6491228070175437E-2</c:v>
                </c:pt>
                <c:pt idx="456">
                  <c:v>2.6491228070175437E-2</c:v>
                </c:pt>
                <c:pt idx="457">
                  <c:v>2.6666666666666665E-2</c:v>
                </c:pt>
                <c:pt idx="458">
                  <c:v>2.6666666666666665E-2</c:v>
                </c:pt>
                <c:pt idx="459">
                  <c:v>2.6666666666666665E-2</c:v>
                </c:pt>
                <c:pt idx="460">
                  <c:v>2.6842105263157893E-2</c:v>
                </c:pt>
                <c:pt idx="461">
                  <c:v>2.6842105263157893E-2</c:v>
                </c:pt>
                <c:pt idx="462">
                  <c:v>2.6842105263157893E-2</c:v>
                </c:pt>
                <c:pt idx="463">
                  <c:v>2.7017543859649121E-2</c:v>
                </c:pt>
                <c:pt idx="464">
                  <c:v>2.7017543859649121E-2</c:v>
                </c:pt>
                <c:pt idx="465">
                  <c:v>2.7017543859649121E-2</c:v>
                </c:pt>
                <c:pt idx="466">
                  <c:v>2.7192982456140349E-2</c:v>
                </c:pt>
                <c:pt idx="467">
                  <c:v>2.7192982456140349E-2</c:v>
                </c:pt>
                <c:pt idx="468">
                  <c:v>2.7192982456140349E-2</c:v>
                </c:pt>
                <c:pt idx="469">
                  <c:v>2.7368421052631577E-2</c:v>
                </c:pt>
                <c:pt idx="470">
                  <c:v>2.7368421052631577E-2</c:v>
                </c:pt>
                <c:pt idx="471">
                  <c:v>2.7368421052631577E-2</c:v>
                </c:pt>
                <c:pt idx="472">
                  <c:v>2.7543859649122808E-2</c:v>
                </c:pt>
                <c:pt idx="473">
                  <c:v>2.7543859649122808E-2</c:v>
                </c:pt>
                <c:pt idx="474">
                  <c:v>2.7543859649122808E-2</c:v>
                </c:pt>
                <c:pt idx="475">
                  <c:v>2.7719298245614036E-2</c:v>
                </c:pt>
                <c:pt idx="476">
                  <c:v>2.7719298245614036E-2</c:v>
                </c:pt>
                <c:pt idx="477">
                  <c:v>2.7719298245614036E-2</c:v>
                </c:pt>
                <c:pt idx="478">
                  <c:v>2.7894736842105264E-2</c:v>
                </c:pt>
                <c:pt idx="479">
                  <c:v>2.7894736842105264E-2</c:v>
                </c:pt>
                <c:pt idx="480">
                  <c:v>2.7894736842105264E-2</c:v>
                </c:pt>
                <c:pt idx="481">
                  <c:v>2.8070175438596492E-2</c:v>
                </c:pt>
                <c:pt idx="482">
                  <c:v>2.8070175438596492E-2</c:v>
                </c:pt>
                <c:pt idx="483">
                  <c:v>2.8070175438596492E-2</c:v>
                </c:pt>
                <c:pt idx="484">
                  <c:v>2.824561403508772E-2</c:v>
                </c:pt>
                <c:pt idx="485">
                  <c:v>2.824561403508772E-2</c:v>
                </c:pt>
                <c:pt idx="486">
                  <c:v>2.824561403508772E-2</c:v>
                </c:pt>
                <c:pt idx="487">
                  <c:v>2.8421052631578948E-2</c:v>
                </c:pt>
                <c:pt idx="488">
                  <c:v>2.8421052631578948E-2</c:v>
                </c:pt>
                <c:pt idx="489">
                  <c:v>2.8421052631578948E-2</c:v>
                </c:pt>
                <c:pt idx="490">
                  <c:v>2.8596491228070176E-2</c:v>
                </c:pt>
                <c:pt idx="491">
                  <c:v>2.8596491228070176E-2</c:v>
                </c:pt>
                <c:pt idx="492">
                  <c:v>2.8596491228070176E-2</c:v>
                </c:pt>
                <c:pt idx="493">
                  <c:v>2.8771929824561403E-2</c:v>
                </c:pt>
                <c:pt idx="494">
                  <c:v>2.8771929824561403E-2</c:v>
                </c:pt>
                <c:pt idx="495">
                  <c:v>2.8771929824561403E-2</c:v>
                </c:pt>
                <c:pt idx="496">
                  <c:v>2.8947368421052631E-2</c:v>
                </c:pt>
                <c:pt idx="497">
                  <c:v>2.8947368421052631E-2</c:v>
                </c:pt>
                <c:pt idx="498">
                  <c:v>2.8947368421052631E-2</c:v>
                </c:pt>
                <c:pt idx="499">
                  <c:v>2.9122807017543859E-2</c:v>
                </c:pt>
                <c:pt idx="500">
                  <c:v>2.9122807017543859E-2</c:v>
                </c:pt>
                <c:pt idx="501">
                  <c:v>2.9122807017543859E-2</c:v>
                </c:pt>
                <c:pt idx="502">
                  <c:v>2.9298245614035087E-2</c:v>
                </c:pt>
                <c:pt idx="503">
                  <c:v>2.9298245614035087E-2</c:v>
                </c:pt>
                <c:pt idx="504">
                  <c:v>2.9298245614035087E-2</c:v>
                </c:pt>
                <c:pt idx="505">
                  <c:v>2.9473684210526315E-2</c:v>
                </c:pt>
                <c:pt idx="506">
                  <c:v>2.9473684210526315E-2</c:v>
                </c:pt>
                <c:pt idx="507">
                  <c:v>2.9473684210526315E-2</c:v>
                </c:pt>
                <c:pt idx="508">
                  <c:v>2.9649122807017547E-2</c:v>
                </c:pt>
                <c:pt idx="509">
                  <c:v>2.9649122807017547E-2</c:v>
                </c:pt>
                <c:pt idx="510">
                  <c:v>2.9649122807017547E-2</c:v>
                </c:pt>
                <c:pt idx="511">
                  <c:v>2.9824561403508774E-2</c:v>
                </c:pt>
                <c:pt idx="512">
                  <c:v>2.9824561403508774E-2</c:v>
                </c:pt>
                <c:pt idx="513">
                  <c:v>2.9824561403508774E-2</c:v>
                </c:pt>
                <c:pt idx="514">
                  <c:v>3.0000000000000002E-2</c:v>
                </c:pt>
                <c:pt idx="515">
                  <c:v>3.0000000000000002E-2</c:v>
                </c:pt>
                <c:pt idx="516">
                  <c:v>3.0000000000000002E-2</c:v>
                </c:pt>
                <c:pt idx="517">
                  <c:v>3.0175438596491223E-2</c:v>
                </c:pt>
                <c:pt idx="518">
                  <c:v>3.0175438596491223E-2</c:v>
                </c:pt>
                <c:pt idx="519">
                  <c:v>3.0175438596491223E-2</c:v>
                </c:pt>
                <c:pt idx="520">
                  <c:v>3.0350877192982451E-2</c:v>
                </c:pt>
                <c:pt idx="521">
                  <c:v>3.0350877192982451E-2</c:v>
                </c:pt>
                <c:pt idx="522">
                  <c:v>3.0350877192982451E-2</c:v>
                </c:pt>
                <c:pt idx="523">
                  <c:v>3.0526315789473683E-2</c:v>
                </c:pt>
                <c:pt idx="524">
                  <c:v>3.0526315789473683E-2</c:v>
                </c:pt>
                <c:pt idx="525">
                  <c:v>3.0526315789473683E-2</c:v>
                </c:pt>
                <c:pt idx="526">
                  <c:v>3.0701754385964911E-2</c:v>
                </c:pt>
                <c:pt idx="527">
                  <c:v>3.0701754385964911E-2</c:v>
                </c:pt>
                <c:pt idx="528">
                  <c:v>3.0701754385964911E-2</c:v>
                </c:pt>
                <c:pt idx="529">
                  <c:v>3.0877192982456138E-2</c:v>
                </c:pt>
                <c:pt idx="530">
                  <c:v>3.0877192982456138E-2</c:v>
                </c:pt>
                <c:pt idx="531">
                  <c:v>3.0877192982456138E-2</c:v>
                </c:pt>
                <c:pt idx="532">
                  <c:v>3.1052631578947366E-2</c:v>
                </c:pt>
                <c:pt idx="533">
                  <c:v>3.1052631578947366E-2</c:v>
                </c:pt>
                <c:pt idx="534">
                  <c:v>3.1052631578947366E-2</c:v>
                </c:pt>
                <c:pt idx="535">
                  <c:v>3.1228070175438594E-2</c:v>
                </c:pt>
                <c:pt idx="536">
                  <c:v>3.1228070175438594E-2</c:v>
                </c:pt>
                <c:pt idx="537">
                  <c:v>3.1228070175438594E-2</c:v>
                </c:pt>
                <c:pt idx="538">
                  <c:v>3.1403508771929822E-2</c:v>
                </c:pt>
                <c:pt idx="539">
                  <c:v>3.1403508771929822E-2</c:v>
                </c:pt>
                <c:pt idx="540">
                  <c:v>3.1403508771929822E-2</c:v>
                </c:pt>
                <c:pt idx="541">
                  <c:v>3.1578947368421054E-2</c:v>
                </c:pt>
                <c:pt idx="542">
                  <c:v>3.1578947368421054E-2</c:v>
                </c:pt>
                <c:pt idx="543">
                  <c:v>3.1578947368421054E-2</c:v>
                </c:pt>
                <c:pt idx="544">
                  <c:v>3.1754385964912278E-2</c:v>
                </c:pt>
                <c:pt idx="545">
                  <c:v>3.1754385964912278E-2</c:v>
                </c:pt>
                <c:pt idx="546">
                  <c:v>3.1754385964912278E-2</c:v>
                </c:pt>
                <c:pt idx="547">
                  <c:v>3.1929824561403509E-2</c:v>
                </c:pt>
                <c:pt idx="548">
                  <c:v>3.1929824561403509E-2</c:v>
                </c:pt>
                <c:pt idx="549">
                  <c:v>3.1929824561403509E-2</c:v>
                </c:pt>
                <c:pt idx="550">
                  <c:v>3.1929824561403509E-2</c:v>
                </c:pt>
                <c:pt idx="551">
                  <c:v>3.1929824561403509E-2</c:v>
                </c:pt>
                <c:pt idx="552">
                  <c:v>3.1929824561403509E-2</c:v>
                </c:pt>
                <c:pt idx="553">
                  <c:v>3.1929824561403509E-2</c:v>
                </c:pt>
                <c:pt idx="554">
                  <c:v>3.1929824561403509E-2</c:v>
                </c:pt>
                <c:pt idx="555">
                  <c:v>3.1929824561403509E-2</c:v>
                </c:pt>
                <c:pt idx="556">
                  <c:v>3.1929824561403509E-2</c:v>
                </c:pt>
                <c:pt idx="557">
                  <c:v>3.1929824561403509E-2</c:v>
                </c:pt>
                <c:pt idx="558">
                  <c:v>3.1929824561403509E-2</c:v>
                </c:pt>
                <c:pt idx="559">
                  <c:v>3.1929824561403509E-2</c:v>
                </c:pt>
                <c:pt idx="560">
                  <c:v>3.1929824561403509E-2</c:v>
                </c:pt>
                <c:pt idx="561">
                  <c:v>3.1929824561403509E-2</c:v>
                </c:pt>
                <c:pt idx="562">
                  <c:v>3.1929824561403509E-2</c:v>
                </c:pt>
                <c:pt idx="563">
                  <c:v>3.1929824561403509E-2</c:v>
                </c:pt>
                <c:pt idx="564">
                  <c:v>3.1929824561403509E-2</c:v>
                </c:pt>
                <c:pt idx="565">
                  <c:v>3.1929824561403509E-2</c:v>
                </c:pt>
                <c:pt idx="566">
                  <c:v>3.1929824561403509E-2</c:v>
                </c:pt>
                <c:pt idx="567">
                  <c:v>3.1929824561403509E-2</c:v>
                </c:pt>
                <c:pt idx="568">
                  <c:v>3.1929824561403509E-2</c:v>
                </c:pt>
                <c:pt idx="569">
                  <c:v>3.1929824561403509E-2</c:v>
                </c:pt>
                <c:pt idx="570">
                  <c:v>3.1929824561403509E-2</c:v>
                </c:pt>
                <c:pt idx="571">
                  <c:v>3.1929824561403509E-2</c:v>
                </c:pt>
                <c:pt idx="572">
                  <c:v>3.1929824561403509E-2</c:v>
                </c:pt>
                <c:pt idx="573">
                  <c:v>3.1929824561403509E-2</c:v>
                </c:pt>
                <c:pt idx="574">
                  <c:v>3.1929824561403509E-2</c:v>
                </c:pt>
                <c:pt idx="575">
                  <c:v>3.1929824561403509E-2</c:v>
                </c:pt>
                <c:pt idx="576">
                  <c:v>3.1929824561403509E-2</c:v>
                </c:pt>
                <c:pt idx="577">
                  <c:v>3.1929824561403509E-2</c:v>
                </c:pt>
                <c:pt idx="578">
                  <c:v>3.1929824561403509E-2</c:v>
                </c:pt>
                <c:pt idx="579">
                  <c:v>3.1929824561403509E-2</c:v>
                </c:pt>
                <c:pt idx="580">
                  <c:v>3.1929824561403509E-2</c:v>
                </c:pt>
                <c:pt idx="581">
                  <c:v>3.1929824561403509E-2</c:v>
                </c:pt>
                <c:pt idx="582">
                  <c:v>3.1929824561403509E-2</c:v>
                </c:pt>
                <c:pt idx="583">
                  <c:v>3.1929824561403509E-2</c:v>
                </c:pt>
                <c:pt idx="584">
                  <c:v>3.1929824561403509E-2</c:v>
                </c:pt>
                <c:pt idx="585">
                  <c:v>3.1929824561403509E-2</c:v>
                </c:pt>
                <c:pt idx="586">
                  <c:v>3.1929824561403509E-2</c:v>
                </c:pt>
                <c:pt idx="587">
                  <c:v>3.1929824561403509E-2</c:v>
                </c:pt>
                <c:pt idx="588">
                  <c:v>3.1929824561403509E-2</c:v>
                </c:pt>
                <c:pt idx="589">
                  <c:v>3.1929824561403509E-2</c:v>
                </c:pt>
                <c:pt idx="590">
                  <c:v>3.1929824561403509E-2</c:v>
                </c:pt>
                <c:pt idx="591">
                  <c:v>3.1929824561403509E-2</c:v>
                </c:pt>
                <c:pt idx="592">
                  <c:v>3.1929824561403509E-2</c:v>
                </c:pt>
                <c:pt idx="593">
                  <c:v>3.1929824561403509E-2</c:v>
                </c:pt>
                <c:pt idx="594">
                  <c:v>3.1929824561403509E-2</c:v>
                </c:pt>
                <c:pt idx="595">
                  <c:v>3.1929824561403509E-2</c:v>
                </c:pt>
                <c:pt idx="596">
                  <c:v>3.1929824561403509E-2</c:v>
                </c:pt>
                <c:pt idx="597">
                  <c:v>3.1929824561403509E-2</c:v>
                </c:pt>
                <c:pt idx="598">
                  <c:v>3.1929824561403509E-2</c:v>
                </c:pt>
                <c:pt idx="599">
                  <c:v>3.1929824561403509E-2</c:v>
                </c:pt>
                <c:pt idx="600">
                  <c:v>3.1929824561403509E-2</c:v>
                </c:pt>
                <c:pt idx="601">
                  <c:v>3.1929824561403509E-2</c:v>
                </c:pt>
                <c:pt idx="602">
                  <c:v>3.1929824561403509E-2</c:v>
                </c:pt>
                <c:pt idx="603">
                  <c:v>3.1929824561403509E-2</c:v>
                </c:pt>
                <c:pt idx="604">
                  <c:v>3.1929824561403509E-2</c:v>
                </c:pt>
                <c:pt idx="605">
                  <c:v>3.1929824561403509E-2</c:v>
                </c:pt>
                <c:pt idx="606">
                  <c:v>3.1929824561403509E-2</c:v>
                </c:pt>
                <c:pt idx="607">
                  <c:v>3.1929824561403509E-2</c:v>
                </c:pt>
                <c:pt idx="608">
                  <c:v>3.1929824561403509E-2</c:v>
                </c:pt>
                <c:pt idx="609">
                  <c:v>3.1929824561403509E-2</c:v>
                </c:pt>
                <c:pt idx="610">
                  <c:v>3.1929824561403509E-2</c:v>
                </c:pt>
                <c:pt idx="611">
                  <c:v>3.1929824561403509E-2</c:v>
                </c:pt>
                <c:pt idx="612">
                  <c:v>3.1929824561403509E-2</c:v>
                </c:pt>
                <c:pt idx="613">
                  <c:v>3.1929824561403509E-2</c:v>
                </c:pt>
                <c:pt idx="614">
                  <c:v>3.1929824561403509E-2</c:v>
                </c:pt>
                <c:pt idx="615">
                  <c:v>3.1929824561403509E-2</c:v>
                </c:pt>
                <c:pt idx="616">
                  <c:v>3.1929824561403509E-2</c:v>
                </c:pt>
                <c:pt idx="617">
                  <c:v>3.1929824561403509E-2</c:v>
                </c:pt>
                <c:pt idx="618">
                  <c:v>3.1929824561403509E-2</c:v>
                </c:pt>
                <c:pt idx="619">
                  <c:v>3.1929824561403509E-2</c:v>
                </c:pt>
                <c:pt idx="620">
                  <c:v>3.1929824561403509E-2</c:v>
                </c:pt>
                <c:pt idx="621">
                  <c:v>3.1929824561403509E-2</c:v>
                </c:pt>
                <c:pt idx="622">
                  <c:v>3.1929824561403509E-2</c:v>
                </c:pt>
                <c:pt idx="623">
                  <c:v>3.1929824561403509E-2</c:v>
                </c:pt>
                <c:pt idx="624">
                  <c:v>3.1929824561403509E-2</c:v>
                </c:pt>
                <c:pt idx="625">
                  <c:v>3.1929824561403509E-2</c:v>
                </c:pt>
                <c:pt idx="626">
                  <c:v>3.1929824561403509E-2</c:v>
                </c:pt>
                <c:pt idx="627">
                  <c:v>3.1929824561403509E-2</c:v>
                </c:pt>
                <c:pt idx="628">
                  <c:v>3.1929824561403509E-2</c:v>
                </c:pt>
                <c:pt idx="629">
                  <c:v>3.1929824561403509E-2</c:v>
                </c:pt>
                <c:pt idx="630">
                  <c:v>3.1929824561403509E-2</c:v>
                </c:pt>
                <c:pt idx="631">
                  <c:v>3.1929824561403509E-2</c:v>
                </c:pt>
                <c:pt idx="632">
                  <c:v>3.1929824561403509E-2</c:v>
                </c:pt>
                <c:pt idx="633">
                  <c:v>3.1929824561403509E-2</c:v>
                </c:pt>
                <c:pt idx="634">
                  <c:v>3.1929824561403509E-2</c:v>
                </c:pt>
                <c:pt idx="635">
                  <c:v>3.1929824561403509E-2</c:v>
                </c:pt>
                <c:pt idx="636">
                  <c:v>3.1929824561403509E-2</c:v>
                </c:pt>
                <c:pt idx="637">
                  <c:v>3.1929824561403509E-2</c:v>
                </c:pt>
                <c:pt idx="638">
                  <c:v>3.1929824561403509E-2</c:v>
                </c:pt>
                <c:pt idx="639">
                  <c:v>3.1929824561403509E-2</c:v>
                </c:pt>
                <c:pt idx="640">
                  <c:v>3.1929824561403509E-2</c:v>
                </c:pt>
                <c:pt idx="641">
                  <c:v>3.1929824561403509E-2</c:v>
                </c:pt>
                <c:pt idx="642">
                  <c:v>3.1929824561403509E-2</c:v>
                </c:pt>
                <c:pt idx="643">
                  <c:v>3.1929824561403509E-2</c:v>
                </c:pt>
                <c:pt idx="644">
                  <c:v>3.1929824561403509E-2</c:v>
                </c:pt>
                <c:pt idx="645">
                  <c:v>3.1929824561403509E-2</c:v>
                </c:pt>
                <c:pt idx="646">
                  <c:v>3.1929824561403509E-2</c:v>
                </c:pt>
                <c:pt idx="647">
                  <c:v>3.1929824561403509E-2</c:v>
                </c:pt>
                <c:pt idx="648">
                  <c:v>3.1929824561403509E-2</c:v>
                </c:pt>
                <c:pt idx="649">
                  <c:v>3.1929824561403509E-2</c:v>
                </c:pt>
                <c:pt idx="650">
                  <c:v>3.1929824561403509E-2</c:v>
                </c:pt>
                <c:pt idx="651">
                  <c:v>3.1929824561403509E-2</c:v>
                </c:pt>
                <c:pt idx="652">
                  <c:v>3.1929824561403509E-2</c:v>
                </c:pt>
                <c:pt idx="653">
                  <c:v>3.1929824561403509E-2</c:v>
                </c:pt>
                <c:pt idx="654">
                  <c:v>3.1929824561403509E-2</c:v>
                </c:pt>
                <c:pt idx="655">
                  <c:v>3.1929824561403509E-2</c:v>
                </c:pt>
                <c:pt idx="656">
                  <c:v>3.1929824561403509E-2</c:v>
                </c:pt>
                <c:pt idx="657">
                  <c:v>3.1929824561403509E-2</c:v>
                </c:pt>
                <c:pt idx="658">
                  <c:v>3.1929824561403509E-2</c:v>
                </c:pt>
                <c:pt idx="659">
                  <c:v>3.1929824561403509E-2</c:v>
                </c:pt>
                <c:pt idx="660">
                  <c:v>3.1929824561403509E-2</c:v>
                </c:pt>
                <c:pt idx="661">
                  <c:v>3.1929824561403509E-2</c:v>
                </c:pt>
                <c:pt idx="662">
                  <c:v>3.1929824561403509E-2</c:v>
                </c:pt>
                <c:pt idx="663">
                  <c:v>3.1929824561403509E-2</c:v>
                </c:pt>
                <c:pt idx="664">
                  <c:v>3.1929824561403509E-2</c:v>
                </c:pt>
                <c:pt idx="665">
                  <c:v>3.1929824561403509E-2</c:v>
                </c:pt>
                <c:pt idx="666">
                  <c:v>3.1929824561403509E-2</c:v>
                </c:pt>
                <c:pt idx="667">
                  <c:v>3.1929824561403509E-2</c:v>
                </c:pt>
                <c:pt idx="668">
                  <c:v>3.1929824561403509E-2</c:v>
                </c:pt>
                <c:pt idx="669">
                  <c:v>3.1929824561403509E-2</c:v>
                </c:pt>
                <c:pt idx="670">
                  <c:v>3.1929824561403509E-2</c:v>
                </c:pt>
                <c:pt idx="671">
                  <c:v>3.1929824561403509E-2</c:v>
                </c:pt>
                <c:pt idx="672">
                  <c:v>3.1929824561403509E-2</c:v>
                </c:pt>
                <c:pt idx="673">
                  <c:v>3.1929824561403509E-2</c:v>
                </c:pt>
                <c:pt idx="674">
                  <c:v>3.1929824561403509E-2</c:v>
                </c:pt>
                <c:pt idx="675">
                  <c:v>3.2105263157894734E-2</c:v>
                </c:pt>
                <c:pt idx="676">
                  <c:v>3.2105263157894734E-2</c:v>
                </c:pt>
                <c:pt idx="677">
                  <c:v>3.2105263157894734E-2</c:v>
                </c:pt>
                <c:pt idx="678">
                  <c:v>3.2280701754385965E-2</c:v>
                </c:pt>
                <c:pt idx="679">
                  <c:v>3.2280701754385965E-2</c:v>
                </c:pt>
                <c:pt idx="680">
                  <c:v>3.2280701754385965E-2</c:v>
                </c:pt>
                <c:pt idx="681">
                  <c:v>3.245614035087719E-2</c:v>
                </c:pt>
                <c:pt idx="682">
                  <c:v>3.245614035087719E-2</c:v>
                </c:pt>
                <c:pt idx="683">
                  <c:v>3.245614035087719E-2</c:v>
                </c:pt>
                <c:pt idx="684">
                  <c:v>3.2631578947368421E-2</c:v>
                </c:pt>
                <c:pt idx="685">
                  <c:v>3.2631578947368421E-2</c:v>
                </c:pt>
                <c:pt idx="686">
                  <c:v>3.2631578947368421E-2</c:v>
                </c:pt>
                <c:pt idx="687">
                  <c:v>3.2807017543859646E-2</c:v>
                </c:pt>
                <c:pt idx="688">
                  <c:v>3.2807017543859646E-2</c:v>
                </c:pt>
                <c:pt idx="689">
                  <c:v>3.2807017543859646E-2</c:v>
                </c:pt>
                <c:pt idx="690">
                  <c:v>3.2982456140350877E-2</c:v>
                </c:pt>
                <c:pt idx="691">
                  <c:v>3.2982456140350877E-2</c:v>
                </c:pt>
                <c:pt idx="692">
                  <c:v>3.2982456140350877E-2</c:v>
                </c:pt>
                <c:pt idx="693">
                  <c:v>3.3157894736842101E-2</c:v>
                </c:pt>
                <c:pt idx="694">
                  <c:v>3.3157894736842101E-2</c:v>
                </c:pt>
                <c:pt idx="695">
                  <c:v>3.3157894736842101E-2</c:v>
                </c:pt>
                <c:pt idx="696">
                  <c:v>3.3333333333333333E-2</c:v>
                </c:pt>
                <c:pt idx="697">
                  <c:v>3.3333333333333333E-2</c:v>
                </c:pt>
                <c:pt idx="698">
                  <c:v>3.3333333333333333E-2</c:v>
                </c:pt>
                <c:pt idx="699">
                  <c:v>3.3508771929824564E-2</c:v>
                </c:pt>
                <c:pt idx="700">
                  <c:v>3.3508771929824564E-2</c:v>
                </c:pt>
                <c:pt idx="701">
                  <c:v>3.3508771929824564E-2</c:v>
                </c:pt>
                <c:pt idx="702">
                  <c:v>3.3684210526315789E-2</c:v>
                </c:pt>
                <c:pt idx="703">
                  <c:v>3.3684210526315789E-2</c:v>
                </c:pt>
                <c:pt idx="704">
                  <c:v>3.3684210526315789E-2</c:v>
                </c:pt>
                <c:pt idx="705">
                  <c:v>3.385964912280702E-2</c:v>
                </c:pt>
                <c:pt idx="706">
                  <c:v>3.385964912280702E-2</c:v>
                </c:pt>
                <c:pt idx="707">
                  <c:v>3.385964912280702E-2</c:v>
                </c:pt>
                <c:pt idx="708">
                  <c:v>3.4035087719298245E-2</c:v>
                </c:pt>
                <c:pt idx="709">
                  <c:v>3.4035087719298245E-2</c:v>
                </c:pt>
                <c:pt idx="710">
                  <c:v>3.4035087719298245E-2</c:v>
                </c:pt>
                <c:pt idx="711">
                  <c:v>3.4210526315789476E-2</c:v>
                </c:pt>
                <c:pt idx="712">
                  <c:v>3.4210526315789476E-2</c:v>
                </c:pt>
                <c:pt idx="713">
                  <c:v>3.4210526315789476E-2</c:v>
                </c:pt>
                <c:pt idx="714">
                  <c:v>3.43859649122807E-2</c:v>
                </c:pt>
                <c:pt idx="715">
                  <c:v>3.43859649122807E-2</c:v>
                </c:pt>
                <c:pt idx="716">
                  <c:v>3.43859649122807E-2</c:v>
                </c:pt>
                <c:pt idx="717">
                  <c:v>3.4561403508771932E-2</c:v>
                </c:pt>
                <c:pt idx="718">
                  <c:v>3.4561403508771932E-2</c:v>
                </c:pt>
                <c:pt idx="719">
                  <c:v>3.4561403508771932E-2</c:v>
                </c:pt>
                <c:pt idx="720">
                  <c:v>3.4736842105263156E-2</c:v>
                </c:pt>
                <c:pt idx="721">
                  <c:v>3.4736842105263156E-2</c:v>
                </c:pt>
                <c:pt idx="722">
                  <c:v>3.4736842105263156E-2</c:v>
                </c:pt>
                <c:pt idx="723">
                  <c:v>3.4912280701754388E-2</c:v>
                </c:pt>
                <c:pt idx="724">
                  <c:v>3.4912280701754388E-2</c:v>
                </c:pt>
                <c:pt idx="725">
                  <c:v>3.4912280701754388E-2</c:v>
                </c:pt>
                <c:pt idx="726">
                  <c:v>3.5087719298245612E-2</c:v>
                </c:pt>
                <c:pt idx="727">
                  <c:v>3.5087719298245612E-2</c:v>
                </c:pt>
                <c:pt idx="728">
                  <c:v>3.5087719298245612E-2</c:v>
                </c:pt>
                <c:pt idx="729">
                  <c:v>3.5263157894736843E-2</c:v>
                </c:pt>
                <c:pt idx="730">
                  <c:v>3.5263157894736843E-2</c:v>
                </c:pt>
                <c:pt idx="731">
                  <c:v>3.5263157894736843E-2</c:v>
                </c:pt>
                <c:pt idx="732">
                  <c:v>3.5438596491228068E-2</c:v>
                </c:pt>
                <c:pt idx="733">
                  <c:v>3.5438596491228068E-2</c:v>
                </c:pt>
                <c:pt idx="734">
                  <c:v>3.5438596491228068E-2</c:v>
                </c:pt>
                <c:pt idx="735">
                  <c:v>3.5614035087719299E-2</c:v>
                </c:pt>
                <c:pt idx="736">
                  <c:v>3.5614035087719299E-2</c:v>
                </c:pt>
                <c:pt idx="737">
                  <c:v>3.5614035087719299E-2</c:v>
                </c:pt>
                <c:pt idx="738">
                  <c:v>3.5789473684210524E-2</c:v>
                </c:pt>
                <c:pt idx="739">
                  <c:v>3.5789473684210524E-2</c:v>
                </c:pt>
                <c:pt idx="740">
                  <c:v>3.5789473684210524E-2</c:v>
                </c:pt>
                <c:pt idx="741">
                  <c:v>3.5964912280701748E-2</c:v>
                </c:pt>
                <c:pt idx="742">
                  <c:v>3.5964912280701748E-2</c:v>
                </c:pt>
                <c:pt idx="743">
                  <c:v>3.5964912280701748E-2</c:v>
                </c:pt>
                <c:pt idx="744">
                  <c:v>3.614035087719298E-2</c:v>
                </c:pt>
                <c:pt idx="745">
                  <c:v>3.614035087719298E-2</c:v>
                </c:pt>
                <c:pt idx="746">
                  <c:v>3.614035087719298E-2</c:v>
                </c:pt>
                <c:pt idx="747">
                  <c:v>3.6315789473684211E-2</c:v>
                </c:pt>
                <c:pt idx="748">
                  <c:v>3.6315789473684211E-2</c:v>
                </c:pt>
                <c:pt idx="749">
                  <c:v>3.6315789473684211E-2</c:v>
                </c:pt>
                <c:pt idx="750">
                  <c:v>3.6491228070175435E-2</c:v>
                </c:pt>
                <c:pt idx="751">
                  <c:v>3.6491228070175435E-2</c:v>
                </c:pt>
                <c:pt idx="752">
                  <c:v>3.6491228070175435E-2</c:v>
                </c:pt>
                <c:pt idx="753">
                  <c:v>3.6666666666666667E-2</c:v>
                </c:pt>
                <c:pt idx="754">
                  <c:v>3.6666666666666667E-2</c:v>
                </c:pt>
                <c:pt idx="755">
                  <c:v>3.6666666666666667E-2</c:v>
                </c:pt>
                <c:pt idx="756">
                  <c:v>3.6842105263157891E-2</c:v>
                </c:pt>
                <c:pt idx="757">
                  <c:v>3.6842105263157891E-2</c:v>
                </c:pt>
                <c:pt idx="758">
                  <c:v>3.6842105263157891E-2</c:v>
                </c:pt>
                <c:pt idx="759">
                  <c:v>3.7017543859649123E-2</c:v>
                </c:pt>
                <c:pt idx="760">
                  <c:v>3.7017543859649123E-2</c:v>
                </c:pt>
                <c:pt idx="761">
                  <c:v>3.7017543859649123E-2</c:v>
                </c:pt>
                <c:pt idx="762">
                  <c:v>3.7192982456140347E-2</c:v>
                </c:pt>
                <c:pt idx="763">
                  <c:v>3.7192982456140347E-2</c:v>
                </c:pt>
                <c:pt idx="764">
                  <c:v>3.7192982456140347E-2</c:v>
                </c:pt>
                <c:pt idx="765">
                  <c:v>3.7368421052631579E-2</c:v>
                </c:pt>
                <c:pt idx="766">
                  <c:v>3.7368421052631579E-2</c:v>
                </c:pt>
                <c:pt idx="767">
                  <c:v>3.7368421052631579E-2</c:v>
                </c:pt>
                <c:pt idx="768">
                  <c:v>3.7543859649122803E-2</c:v>
                </c:pt>
                <c:pt idx="769">
                  <c:v>3.7543859649122803E-2</c:v>
                </c:pt>
                <c:pt idx="770">
                  <c:v>3.7543859649122803E-2</c:v>
                </c:pt>
                <c:pt idx="771">
                  <c:v>3.7719298245614034E-2</c:v>
                </c:pt>
                <c:pt idx="772">
                  <c:v>3.7719298245614034E-2</c:v>
                </c:pt>
                <c:pt idx="773">
                  <c:v>3.7719298245614034E-2</c:v>
                </c:pt>
                <c:pt idx="774">
                  <c:v>3.7894736842105259E-2</c:v>
                </c:pt>
                <c:pt idx="775">
                  <c:v>3.7894736842105259E-2</c:v>
                </c:pt>
                <c:pt idx="776">
                  <c:v>3.7894736842105259E-2</c:v>
                </c:pt>
                <c:pt idx="777">
                  <c:v>3.807017543859649E-2</c:v>
                </c:pt>
                <c:pt idx="778">
                  <c:v>3.807017543859649E-2</c:v>
                </c:pt>
                <c:pt idx="779">
                  <c:v>3.807017543859649E-2</c:v>
                </c:pt>
                <c:pt idx="780">
                  <c:v>3.8245614035087715E-2</c:v>
                </c:pt>
                <c:pt idx="781">
                  <c:v>3.8245614035087715E-2</c:v>
                </c:pt>
                <c:pt idx="782">
                  <c:v>3.8245614035087715E-2</c:v>
                </c:pt>
                <c:pt idx="783">
                  <c:v>3.8421052631578946E-2</c:v>
                </c:pt>
                <c:pt idx="784">
                  <c:v>3.8421052631578946E-2</c:v>
                </c:pt>
                <c:pt idx="785">
                  <c:v>3.8421052631578946E-2</c:v>
                </c:pt>
                <c:pt idx="786">
                  <c:v>3.8596491228070177E-2</c:v>
                </c:pt>
                <c:pt idx="787">
                  <c:v>3.8596491228070177E-2</c:v>
                </c:pt>
                <c:pt idx="788">
                  <c:v>3.8596491228070177E-2</c:v>
                </c:pt>
                <c:pt idx="789">
                  <c:v>3.8771929824561402E-2</c:v>
                </c:pt>
                <c:pt idx="790">
                  <c:v>3.8771929824561402E-2</c:v>
                </c:pt>
                <c:pt idx="791">
                  <c:v>3.8771929824561402E-2</c:v>
                </c:pt>
                <c:pt idx="792">
                  <c:v>3.8947368421052633E-2</c:v>
                </c:pt>
                <c:pt idx="793">
                  <c:v>3.8947368421052633E-2</c:v>
                </c:pt>
                <c:pt idx="794">
                  <c:v>3.8947368421052633E-2</c:v>
                </c:pt>
                <c:pt idx="795">
                  <c:v>3.9122807017543858E-2</c:v>
                </c:pt>
                <c:pt idx="796">
                  <c:v>3.9122807017543858E-2</c:v>
                </c:pt>
                <c:pt idx="797">
                  <c:v>3.9122807017543858E-2</c:v>
                </c:pt>
                <c:pt idx="798">
                  <c:v>3.9298245614035089E-2</c:v>
                </c:pt>
                <c:pt idx="799">
                  <c:v>3.9298245614035089E-2</c:v>
                </c:pt>
                <c:pt idx="800">
                  <c:v>3.9298245614035089E-2</c:v>
                </c:pt>
                <c:pt idx="801">
                  <c:v>3.9473684210526314E-2</c:v>
                </c:pt>
                <c:pt idx="802">
                  <c:v>3.9473684210526314E-2</c:v>
                </c:pt>
                <c:pt idx="803">
                  <c:v>3.9473684210526314E-2</c:v>
                </c:pt>
                <c:pt idx="804">
                  <c:v>3.9649122807017545E-2</c:v>
                </c:pt>
                <c:pt idx="805">
                  <c:v>3.9649122807017545E-2</c:v>
                </c:pt>
                <c:pt idx="806">
                  <c:v>3.9649122807017545E-2</c:v>
                </c:pt>
                <c:pt idx="807">
                  <c:v>3.9824561403508769E-2</c:v>
                </c:pt>
                <c:pt idx="808">
                  <c:v>3.9824561403508769E-2</c:v>
                </c:pt>
                <c:pt idx="809">
                  <c:v>3.9824561403508769E-2</c:v>
                </c:pt>
                <c:pt idx="810">
                  <c:v>0.04</c:v>
                </c:pt>
                <c:pt idx="811">
                  <c:v>0.04</c:v>
                </c:pt>
                <c:pt idx="812">
                  <c:v>0.04</c:v>
                </c:pt>
                <c:pt idx="813">
                  <c:v>4.0175438596491225E-2</c:v>
                </c:pt>
                <c:pt idx="814">
                  <c:v>4.0175438596491225E-2</c:v>
                </c:pt>
                <c:pt idx="815">
                  <c:v>4.0175438596491225E-2</c:v>
                </c:pt>
                <c:pt idx="816">
                  <c:v>4.0350877192982457E-2</c:v>
                </c:pt>
                <c:pt idx="817">
                  <c:v>4.0350877192982457E-2</c:v>
                </c:pt>
                <c:pt idx="818">
                  <c:v>4.0350877192982457E-2</c:v>
                </c:pt>
                <c:pt idx="819">
                  <c:v>4.0526315789473688E-2</c:v>
                </c:pt>
                <c:pt idx="820">
                  <c:v>4.0526315789473688E-2</c:v>
                </c:pt>
                <c:pt idx="821">
                  <c:v>4.0526315789473688E-2</c:v>
                </c:pt>
                <c:pt idx="822">
                  <c:v>4.0701754385964913E-2</c:v>
                </c:pt>
                <c:pt idx="823">
                  <c:v>4.0701754385964913E-2</c:v>
                </c:pt>
                <c:pt idx="824">
                  <c:v>4.0701754385964913E-2</c:v>
                </c:pt>
                <c:pt idx="825">
                  <c:v>4.0877192982456144E-2</c:v>
                </c:pt>
                <c:pt idx="826">
                  <c:v>4.0877192982456144E-2</c:v>
                </c:pt>
                <c:pt idx="827">
                  <c:v>4.0877192982456144E-2</c:v>
                </c:pt>
                <c:pt idx="828">
                  <c:v>4.1052631578947368E-2</c:v>
                </c:pt>
                <c:pt idx="829">
                  <c:v>4.1052631578947368E-2</c:v>
                </c:pt>
                <c:pt idx="830">
                  <c:v>4.1052631578947368E-2</c:v>
                </c:pt>
                <c:pt idx="831">
                  <c:v>4.1228070175438593E-2</c:v>
                </c:pt>
                <c:pt idx="832">
                  <c:v>4.1228070175438593E-2</c:v>
                </c:pt>
                <c:pt idx="833">
                  <c:v>4.1228070175438593E-2</c:v>
                </c:pt>
                <c:pt idx="834">
                  <c:v>4.1403508771929824E-2</c:v>
                </c:pt>
                <c:pt idx="835">
                  <c:v>4.1403508771929824E-2</c:v>
                </c:pt>
                <c:pt idx="836">
                  <c:v>4.1403508771929824E-2</c:v>
                </c:pt>
                <c:pt idx="837">
                  <c:v>4.1578947368421049E-2</c:v>
                </c:pt>
                <c:pt idx="838">
                  <c:v>4.1578947368421049E-2</c:v>
                </c:pt>
                <c:pt idx="839">
                  <c:v>4.1578947368421049E-2</c:v>
                </c:pt>
                <c:pt idx="840">
                  <c:v>4.175438596491228E-2</c:v>
                </c:pt>
                <c:pt idx="841">
                  <c:v>4.175438596491228E-2</c:v>
                </c:pt>
                <c:pt idx="842">
                  <c:v>4.175438596491228E-2</c:v>
                </c:pt>
                <c:pt idx="843">
                  <c:v>4.1929824561403505E-2</c:v>
                </c:pt>
                <c:pt idx="844">
                  <c:v>4.1929824561403505E-2</c:v>
                </c:pt>
                <c:pt idx="845">
                  <c:v>4.1929824561403505E-2</c:v>
                </c:pt>
                <c:pt idx="846">
                  <c:v>4.2105263157894736E-2</c:v>
                </c:pt>
                <c:pt idx="847">
                  <c:v>4.2105263157894736E-2</c:v>
                </c:pt>
                <c:pt idx="848">
                  <c:v>4.2105263157894736E-2</c:v>
                </c:pt>
                <c:pt idx="849">
                  <c:v>4.228070175438596E-2</c:v>
                </c:pt>
                <c:pt idx="850">
                  <c:v>4.228070175438596E-2</c:v>
                </c:pt>
                <c:pt idx="851">
                  <c:v>4.228070175438596E-2</c:v>
                </c:pt>
                <c:pt idx="852">
                  <c:v>4.2456140350877192E-2</c:v>
                </c:pt>
                <c:pt idx="853">
                  <c:v>4.2456140350877192E-2</c:v>
                </c:pt>
                <c:pt idx="854">
                  <c:v>4.2456140350877192E-2</c:v>
                </c:pt>
                <c:pt idx="855">
                  <c:v>4.2631578947368416E-2</c:v>
                </c:pt>
                <c:pt idx="856">
                  <c:v>4.2631578947368416E-2</c:v>
                </c:pt>
                <c:pt idx="857">
                  <c:v>4.2631578947368416E-2</c:v>
                </c:pt>
                <c:pt idx="858">
                  <c:v>4.2807017543859648E-2</c:v>
                </c:pt>
                <c:pt idx="859">
                  <c:v>4.2807017543859648E-2</c:v>
                </c:pt>
                <c:pt idx="860">
                  <c:v>4.2807017543859648E-2</c:v>
                </c:pt>
                <c:pt idx="861">
                  <c:v>4.2982456140350872E-2</c:v>
                </c:pt>
                <c:pt idx="862">
                  <c:v>4.2982456140350872E-2</c:v>
                </c:pt>
                <c:pt idx="863">
                  <c:v>4.2982456140350872E-2</c:v>
                </c:pt>
                <c:pt idx="864">
                  <c:v>4.3157894736842103E-2</c:v>
                </c:pt>
                <c:pt idx="865">
                  <c:v>4.3157894736842103E-2</c:v>
                </c:pt>
                <c:pt idx="866">
                  <c:v>4.3157894736842103E-2</c:v>
                </c:pt>
                <c:pt idx="867">
                  <c:v>4.3333333333333335E-2</c:v>
                </c:pt>
                <c:pt idx="868">
                  <c:v>4.3333333333333335E-2</c:v>
                </c:pt>
                <c:pt idx="869">
                  <c:v>4.3333333333333335E-2</c:v>
                </c:pt>
                <c:pt idx="870">
                  <c:v>4.3508771929824559E-2</c:v>
                </c:pt>
                <c:pt idx="871">
                  <c:v>4.3508771929824559E-2</c:v>
                </c:pt>
                <c:pt idx="872">
                  <c:v>4.3508771929824559E-2</c:v>
                </c:pt>
                <c:pt idx="873">
                  <c:v>4.3684210526315791E-2</c:v>
                </c:pt>
                <c:pt idx="874">
                  <c:v>4.3684210526315791E-2</c:v>
                </c:pt>
                <c:pt idx="875">
                  <c:v>4.3684210526315791E-2</c:v>
                </c:pt>
                <c:pt idx="876">
                  <c:v>4.3859649122807015E-2</c:v>
                </c:pt>
                <c:pt idx="877">
                  <c:v>4.3859649122807015E-2</c:v>
                </c:pt>
                <c:pt idx="878">
                  <c:v>4.3859649122807015E-2</c:v>
                </c:pt>
                <c:pt idx="879">
                  <c:v>4.4035087719298247E-2</c:v>
                </c:pt>
                <c:pt idx="880">
                  <c:v>4.4035087719298247E-2</c:v>
                </c:pt>
                <c:pt idx="881">
                  <c:v>4.4035087719298247E-2</c:v>
                </c:pt>
                <c:pt idx="882">
                  <c:v>4.4210526315789471E-2</c:v>
                </c:pt>
                <c:pt idx="883">
                  <c:v>4.4210526315789471E-2</c:v>
                </c:pt>
                <c:pt idx="884">
                  <c:v>4.4210526315789471E-2</c:v>
                </c:pt>
                <c:pt idx="885">
                  <c:v>4.4385964912280702E-2</c:v>
                </c:pt>
                <c:pt idx="886">
                  <c:v>4.4385964912280702E-2</c:v>
                </c:pt>
                <c:pt idx="887">
                  <c:v>4.4385964912280702E-2</c:v>
                </c:pt>
                <c:pt idx="888">
                  <c:v>4.4561403508771927E-2</c:v>
                </c:pt>
                <c:pt idx="889">
                  <c:v>4.4561403508771927E-2</c:v>
                </c:pt>
                <c:pt idx="890">
                  <c:v>4.4561403508771927E-2</c:v>
                </c:pt>
                <c:pt idx="891">
                  <c:v>4.4736842105263158E-2</c:v>
                </c:pt>
                <c:pt idx="892">
                  <c:v>4.4736842105263158E-2</c:v>
                </c:pt>
                <c:pt idx="893">
                  <c:v>4.4736842105263158E-2</c:v>
                </c:pt>
                <c:pt idx="894">
                  <c:v>4.4912280701754383E-2</c:v>
                </c:pt>
                <c:pt idx="895">
                  <c:v>4.4912280701754383E-2</c:v>
                </c:pt>
                <c:pt idx="896">
                  <c:v>4.4912280701754383E-2</c:v>
                </c:pt>
                <c:pt idx="897">
                  <c:v>4.5087719298245614E-2</c:v>
                </c:pt>
                <c:pt idx="898">
                  <c:v>4.5087719298245614E-2</c:v>
                </c:pt>
                <c:pt idx="899">
                  <c:v>4.5087719298245614E-2</c:v>
                </c:pt>
                <c:pt idx="900">
                  <c:v>4.5263157894736838E-2</c:v>
                </c:pt>
                <c:pt idx="901">
                  <c:v>4.5263157894736838E-2</c:v>
                </c:pt>
                <c:pt idx="902">
                  <c:v>4.5263157894736838E-2</c:v>
                </c:pt>
                <c:pt idx="903">
                  <c:v>4.543859649122807E-2</c:v>
                </c:pt>
                <c:pt idx="904">
                  <c:v>4.543859649122807E-2</c:v>
                </c:pt>
                <c:pt idx="905">
                  <c:v>4.543859649122807E-2</c:v>
                </c:pt>
                <c:pt idx="906">
                  <c:v>4.5614035087719301E-2</c:v>
                </c:pt>
                <c:pt idx="907">
                  <c:v>4.5614035087719301E-2</c:v>
                </c:pt>
                <c:pt idx="908">
                  <c:v>4.5614035087719301E-2</c:v>
                </c:pt>
                <c:pt idx="909">
                  <c:v>4.5789473684210526E-2</c:v>
                </c:pt>
                <c:pt idx="910">
                  <c:v>4.5789473684210526E-2</c:v>
                </c:pt>
                <c:pt idx="911">
                  <c:v>4.5789473684210526E-2</c:v>
                </c:pt>
                <c:pt idx="912">
                  <c:v>4.5964912280701757E-2</c:v>
                </c:pt>
                <c:pt idx="913">
                  <c:v>4.5964912280701757E-2</c:v>
                </c:pt>
                <c:pt idx="914">
                  <c:v>4.5964912280701757E-2</c:v>
                </c:pt>
                <c:pt idx="915">
                  <c:v>4.6140350877192982E-2</c:v>
                </c:pt>
                <c:pt idx="916">
                  <c:v>4.6140350877192982E-2</c:v>
                </c:pt>
                <c:pt idx="917">
                  <c:v>4.6140350877192982E-2</c:v>
                </c:pt>
                <c:pt idx="918">
                  <c:v>4.6315789473684213E-2</c:v>
                </c:pt>
                <c:pt idx="919">
                  <c:v>4.6315789473684213E-2</c:v>
                </c:pt>
                <c:pt idx="920">
                  <c:v>4.6315789473684213E-2</c:v>
                </c:pt>
                <c:pt idx="921">
                  <c:v>4.6491228070175437E-2</c:v>
                </c:pt>
                <c:pt idx="922">
                  <c:v>4.6491228070175437E-2</c:v>
                </c:pt>
                <c:pt idx="923">
                  <c:v>4.6491228070175437E-2</c:v>
                </c:pt>
                <c:pt idx="924">
                  <c:v>4.6666666666666669E-2</c:v>
                </c:pt>
                <c:pt idx="925">
                  <c:v>4.6666666666666669E-2</c:v>
                </c:pt>
                <c:pt idx="926">
                  <c:v>4.6666666666666669E-2</c:v>
                </c:pt>
                <c:pt idx="927">
                  <c:v>4.6842105263157893E-2</c:v>
                </c:pt>
                <c:pt idx="928">
                  <c:v>4.6842105263157893E-2</c:v>
                </c:pt>
                <c:pt idx="929">
                  <c:v>4.6842105263157893E-2</c:v>
                </c:pt>
                <c:pt idx="930">
                  <c:v>4.7017543859649125E-2</c:v>
                </c:pt>
                <c:pt idx="931">
                  <c:v>4.7017543859649125E-2</c:v>
                </c:pt>
                <c:pt idx="932">
                  <c:v>4.7017543859649125E-2</c:v>
                </c:pt>
                <c:pt idx="933">
                  <c:v>4.7192982456140349E-2</c:v>
                </c:pt>
                <c:pt idx="934">
                  <c:v>4.7192982456140349E-2</c:v>
                </c:pt>
                <c:pt idx="935">
                  <c:v>4.7192982456140349E-2</c:v>
                </c:pt>
                <c:pt idx="936">
                  <c:v>4.736842105263158E-2</c:v>
                </c:pt>
                <c:pt idx="937">
                  <c:v>4.736842105263158E-2</c:v>
                </c:pt>
                <c:pt idx="938">
                  <c:v>4.736842105263158E-2</c:v>
                </c:pt>
                <c:pt idx="939">
                  <c:v>4.7543859649122812E-2</c:v>
                </c:pt>
                <c:pt idx="940">
                  <c:v>4.7543859649122812E-2</c:v>
                </c:pt>
                <c:pt idx="941">
                  <c:v>4.7543859649122812E-2</c:v>
                </c:pt>
                <c:pt idx="942">
                  <c:v>4.7719298245614036E-2</c:v>
                </c:pt>
                <c:pt idx="943">
                  <c:v>4.7719298245614036E-2</c:v>
                </c:pt>
                <c:pt idx="944">
                  <c:v>4.7719298245614036E-2</c:v>
                </c:pt>
                <c:pt idx="945">
                  <c:v>4.7894736842105268E-2</c:v>
                </c:pt>
                <c:pt idx="946">
                  <c:v>4.7894736842105268E-2</c:v>
                </c:pt>
                <c:pt idx="947">
                  <c:v>4.7894736842105268E-2</c:v>
                </c:pt>
                <c:pt idx="948">
                  <c:v>4.8070175438596492E-2</c:v>
                </c:pt>
                <c:pt idx="949">
                  <c:v>4.8070175438596492E-2</c:v>
                </c:pt>
                <c:pt idx="950">
                  <c:v>4.8070175438596492E-2</c:v>
                </c:pt>
                <c:pt idx="951">
                  <c:v>4.8245614035087724E-2</c:v>
                </c:pt>
                <c:pt idx="952">
                  <c:v>4.8245614035087724E-2</c:v>
                </c:pt>
                <c:pt idx="953">
                  <c:v>4.8245614035087724E-2</c:v>
                </c:pt>
                <c:pt idx="954">
                  <c:v>4.8421052631578948E-2</c:v>
                </c:pt>
                <c:pt idx="955">
                  <c:v>4.8421052631578948E-2</c:v>
                </c:pt>
                <c:pt idx="956">
                  <c:v>4.8421052631578948E-2</c:v>
                </c:pt>
                <c:pt idx="957">
                  <c:v>4.8596491228070179E-2</c:v>
                </c:pt>
                <c:pt idx="958">
                  <c:v>4.8596491228070179E-2</c:v>
                </c:pt>
                <c:pt idx="959">
                  <c:v>4.8596491228070179E-2</c:v>
                </c:pt>
                <c:pt idx="960">
                  <c:v>4.8771929824561404E-2</c:v>
                </c:pt>
                <c:pt idx="961">
                  <c:v>4.8771929824561404E-2</c:v>
                </c:pt>
                <c:pt idx="962">
                  <c:v>4.8771929824561404E-2</c:v>
                </c:pt>
                <c:pt idx="963">
                  <c:v>4.8947368421052635E-2</c:v>
                </c:pt>
                <c:pt idx="964">
                  <c:v>4.8947368421052635E-2</c:v>
                </c:pt>
                <c:pt idx="965">
                  <c:v>4.8947368421052635E-2</c:v>
                </c:pt>
                <c:pt idx="966">
                  <c:v>4.912280701754386E-2</c:v>
                </c:pt>
                <c:pt idx="967">
                  <c:v>4.912280701754386E-2</c:v>
                </c:pt>
                <c:pt idx="968">
                  <c:v>4.912280701754386E-2</c:v>
                </c:pt>
                <c:pt idx="969">
                  <c:v>4.9298245614035091E-2</c:v>
                </c:pt>
                <c:pt idx="970">
                  <c:v>4.9298245614035091E-2</c:v>
                </c:pt>
                <c:pt idx="971">
                  <c:v>4.9298245614035091E-2</c:v>
                </c:pt>
                <c:pt idx="972">
                  <c:v>4.9473684210526309E-2</c:v>
                </c:pt>
                <c:pt idx="973">
                  <c:v>4.9473684210526309E-2</c:v>
                </c:pt>
                <c:pt idx="974">
                  <c:v>4.9473684210526309E-2</c:v>
                </c:pt>
                <c:pt idx="975">
                  <c:v>4.964912280701754E-2</c:v>
                </c:pt>
                <c:pt idx="976">
                  <c:v>4.964912280701754E-2</c:v>
                </c:pt>
                <c:pt idx="977">
                  <c:v>4.964912280701754E-2</c:v>
                </c:pt>
                <c:pt idx="978">
                  <c:v>4.9824561403508764E-2</c:v>
                </c:pt>
                <c:pt idx="979">
                  <c:v>4.9824561403508764E-2</c:v>
                </c:pt>
                <c:pt idx="980">
                  <c:v>4.9824561403508764E-2</c:v>
                </c:pt>
                <c:pt idx="981">
                  <c:v>4.9999999999999996E-2</c:v>
                </c:pt>
                <c:pt idx="982">
                  <c:v>4.9999999999999996E-2</c:v>
                </c:pt>
                <c:pt idx="983">
                  <c:v>4.9999999999999996E-2</c:v>
                </c:pt>
                <c:pt idx="984">
                  <c:v>5.017543859649122E-2</c:v>
                </c:pt>
                <c:pt idx="985">
                  <c:v>5.017543859649122E-2</c:v>
                </c:pt>
                <c:pt idx="986">
                  <c:v>5.017543859649122E-2</c:v>
                </c:pt>
                <c:pt idx="987">
                  <c:v>5.0350877192982452E-2</c:v>
                </c:pt>
                <c:pt idx="988">
                  <c:v>5.0350877192982452E-2</c:v>
                </c:pt>
                <c:pt idx="989">
                  <c:v>5.0350877192982452E-2</c:v>
                </c:pt>
                <c:pt idx="990">
                  <c:v>5.0526315789473676E-2</c:v>
                </c:pt>
                <c:pt idx="991">
                  <c:v>5.0526315789473676E-2</c:v>
                </c:pt>
                <c:pt idx="992">
                  <c:v>5.0526315789473676E-2</c:v>
                </c:pt>
                <c:pt idx="993">
                  <c:v>5.0701754385964908E-2</c:v>
                </c:pt>
                <c:pt idx="994">
                  <c:v>5.0701754385964908E-2</c:v>
                </c:pt>
                <c:pt idx="995">
                  <c:v>5.0701754385964908E-2</c:v>
                </c:pt>
                <c:pt idx="996">
                  <c:v>5.0877192982456132E-2</c:v>
                </c:pt>
                <c:pt idx="997">
                  <c:v>5.0877192982456132E-2</c:v>
                </c:pt>
                <c:pt idx="998">
                  <c:v>5.0877192982456132E-2</c:v>
                </c:pt>
                <c:pt idx="999">
                  <c:v>5.1052631578947363E-2</c:v>
                </c:pt>
                <c:pt idx="1000">
                  <c:v>5.1052631578947363E-2</c:v>
                </c:pt>
                <c:pt idx="1001">
                  <c:v>5.1052631578947363E-2</c:v>
                </c:pt>
                <c:pt idx="1002">
                  <c:v>5.1228070175438595E-2</c:v>
                </c:pt>
                <c:pt idx="1003">
                  <c:v>5.1228070175438595E-2</c:v>
                </c:pt>
                <c:pt idx="1004">
                  <c:v>5.1228070175438595E-2</c:v>
                </c:pt>
                <c:pt idx="1005">
                  <c:v>5.1403508771929819E-2</c:v>
                </c:pt>
                <c:pt idx="1006">
                  <c:v>5.1403508771929819E-2</c:v>
                </c:pt>
                <c:pt idx="1007">
                  <c:v>5.1403508771929819E-2</c:v>
                </c:pt>
                <c:pt idx="1008">
                  <c:v>5.1578947368421051E-2</c:v>
                </c:pt>
                <c:pt idx="1009">
                  <c:v>5.1578947368421051E-2</c:v>
                </c:pt>
                <c:pt idx="1010">
                  <c:v>5.1578947368421051E-2</c:v>
                </c:pt>
                <c:pt idx="1011">
                  <c:v>5.1754385964912275E-2</c:v>
                </c:pt>
                <c:pt idx="1012">
                  <c:v>5.1754385964912275E-2</c:v>
                </c:pt>
                <c:pt idx="1013">
                  <c:v>5.1754385964912275E-2</c:v>
                </c:pt>
                <c:pt idx="1014">
                  <c:v>5.1929824561403506E-2</c:v>
                </c:pt>
                <c:pt idx="1015">
                  <c:v>5.1929824561403506E-2</c:v>
                </c:pt>
                <c:pt idx="1016">
                  <c:v>5.1929824561403506E-2</c:v>
                </c:pt>
                <c:pt idx="1017">
                  <c:v>5.2105263157894731E-2</c:v>
                </c:pt>
                <c:pt idx="1018">
                  <c:v>5.2105263157894731E-2</c:v>
                </c:pt>
                <c:pt idx="1019">
                  <c:v>5.2105263157894731E-2</c:v>
                </c:pt>
                <c:pt idx="1020">
                  <c:v>5.2280701754385962E-2</c:v>
                </c:pt>
                <c:pt idx="1021">
                  <c:v>5.2280701754385962E-2</c:v>
                </c:pt>
                <c:pt idx="1022">
                  <c:v>5.2280701754385962E-2</c:v>
                </c:pt>
                <c:pt idx="1023">
                  <c:v>5.2456140350877187E-2</c:v>
                </c:pt>
                <c:pt idx="1024">
                  <c:v>5.2456140350877187E-2</c:v>
                </c:pt>
                <c:pt idx="1025">
                  <c:v>5.2456140350877187E-2</c:v>
                </c:pt>
                <c:pt idx="1026">
                  <c:v>5.2631578947368418E-2</c:v>
                </c:pt>
                <c:pt idx="1027">
                  <c:v>5.2631578947368418E-2</c:v>
                </c:pt>
                <c:pt idx="1028">
                  <c:v>5.2631578947368418E-2</c:v>
                </c:pt>
                <c:pt idx="1029">
                  <c:v>5.2807017543859643E-2</c:v>
                </c:pt>
                <c:pt idx="1030">
                  <c:v>5.2807017543859643E-2</c:v>
                </c:pt>
                <c:pt idx="1031">
                  <c:v>5.2807017543859643E-2</c:v>
                </c:pt>
                <c:pt idx="1032">
                  <c:v>5.2982456140350874E-2</c:v>
                </c:pt>
                <c:pt idx="1033">
                  <c:v>5.2982456140350874E-2</c:v>
                </c:pt>
                <c:pt idx="1034">
                  <c:v>5.2982456140350874E-2</c:v>
                </c:pt>
                <c:pt idx="1035">
                  <c:v>5.3157894736842105E-2</c:v>
                </c:pt>
                <c:pt idx="1036">
                  <c:v>5.3157894736842105E-2</c:v>
                </c:pt>
                <c:pt idx="1037">
                  <c:v>5.3157894736842105E-2</c:v>
                </c:pt>
                <c:pt idx="1038">
                  <c:v>5.333333333333333E-2</c:v>
                </c:pt>
                <c:pt idx="1039">
                  <c:v>5.333333333333333E-2</c:v>
                </c:pt>
                <c:pt idx="1040">
                  <c:v>5.333333333333333E-2</c:v>
                </c:pt>
                <c:pt idx="1041">
                  <c:v>5.3508771929824561E-2</c:v>
                </c:pt>
                <c:pt idx="1042">
                  <c:v>5.3508771929824561E-2</c:v>
                </c:pt>
                <c:pt idx="1043">
                  <c:v>5.3508771929824561E-2</c:v>
                </c:pt>
                <c:pt idx="1044">
                  <c:v>5.3684210526315786E-2</c:v>
                </c:pt>
                <c:pt idx="1045">
                  <c:v>5.3684210526315786E-2</c:v>
                </c:pt>
                <c:pt idx="1046">
                  <c:v>5.3684210526315786E-2</c:v>
                </c:pt>
                <c:pt idx="1047">
                  <c:v>5.3859649122807017E-2</c:v>
                </c:pt>
                <c:pt idx="1048">
                  <c:v>5.3859649122807017E-2</c:v>
                </c:pt>
                <c:pt idx="1049">
                  <c:v>5.3859649122807017E-2</c:v>
                </c:pt>
                <c:pt idx="1050">
                  <c:v>5.4035087719298242E-2</c:v>
                </c:pt>
                <c:pt idx="1051">
                  <c:v>5.4035087719298242E-2</c:v>
                </c:pt>
                <c:pt idx="1052">
                  <c:v>5.4035087719298242E-2</c:v>
                </c:pt>
                <c:pt idx="1053">
                  <c:v>5.4210526315789473E-2</c:v>
                </c:pt>
                <c:pt idx="1054">
                  <c:v>5.4210526315789473E-2</c:v>
                </c:pt>
                <c:pt idx="1055">
                  <c:v>5.4210526315789473E-2</c:v>
                </c:pt>
                <c:pt idx="1056">
                  <c:v>5.4385964912280697E-2</c:v>
                </c:pt>
                <c:pt idx="1057">
                  <c:v>5.4385964912280697E-2</c:v>
                </c:pt>
                <c:pt idx="1058">
                  <c:v>5.4385964912280697E-2</c:v>
                </c:pt>
                <c:pt idx="1059">
                  <c:v>5.4561403508771929E-2</c:v>
                </c:pt>
                <c:pt idx="1060">
                  <c:v>5.4561403508771929E-2</c:v>
                </c:pt>
                <c:pt idx="1061">
                  <c:v>5.4561403508771929E-2</c:v>
                </c:pt>
                <c:pt idx="1062">
                  <c:v>5.4736842105263153E-2</c:v>
                </c:pt>
                <c:pt idx="1063">
                  <c:v>5.4736842105263153E-2</c:v>
                </c:pt>
                <c:pt idx="1064">
                  <c:v>5.4736842105263153E-2</c:v>
                </c:pt>
                <c:pt idx="1065">
                  <c:v>5.4912280701754385E-2</c:v>
                </c:pt>
                <c:pt idx="1066">
                  <c:v>5.4912280701754385E-2</c:v>
                </c:pt>
                <c:pt idx="1067">
                  <c:v>5.4912280701754385E-2</c:v>
                </c:pt>
                <c:pt idx="1068">
                  <c:v>5.5087719298245616E-2</c:v>
                </c:pt>
                <c:pt idx="1069">
                  <c:v>5.5087719298245616E-2</c:v>
                </c:pt>
                <c:pt idx="1070">
                  <c:v>5.5087719298245616E-2</c:v>
                </c:pt>
                <c:pt idx="1071">
                  <c:v>5.526315789473684E-2</c:v>
                </c:pt>
                <c:pt idx="1072">
                  <c:v>5.526315789473684E-2</c:v>
                </c:pt>
                <c:pt idx="1073">
                  <c:v>5.526315789473684E-2</c:v>
                </c:pt>
                <c:pt idx="1074">
                  <c:v>5.5438596491228072E-2</c:v>
                </c:pt>
                <c:pt idx="1075">
                  <c:v>5.5438596491228072E-2</c:v>
                </c:pt>
                <c:pt idx="1076">
                  <c:v>5.5438596491228072E-2</c:v>
                </c:pt>
                <c:pt idx="1077">
                  <c:v>5.5614035087719296E-2</c:v>
                </c:pt>
                <c:pt idx="1078">
                  <c:v>5.5614035087719296E-2</c:v>
                </c:pt>
                <c:pt idx="1079">
                  <c:v>5.5614035087719296E-2</c:v>
                </c:pt>
                <c:pt idx="1080">
                  <c:v>5.5789473684210528E-2</c:v>
                </c:pt>
                <c:pt idx="1081">
                  <c:v>5.5789473684210528E-2</c:v>
                </c:pt>
                <c:pt idx="1082">
                  <c:v>5.5789473684210528E-2</c:v>
                </c:pt>
                <c:pt idx="1083">
                  <c:v>5.5964912280701752E-2</c:v>
                </c:pt>
                <c:pt idx="1084">
                  <c:v>5.5964912280701752E-2</c:v>
                </c:pt>
                <c:pt idx="1085">
                  <c:v>5.5964912280701752E-2</c:v>
                </c:pt>
                <c:pt idx="1086">
                  <c:v>5.6140350877192984E-2</c:v>
                </c:pt>
                <c:pt idx="1087">
                  <c:v>5.6140350877192984E-2</c:v>
                </c:pt>
                <c:pt idx="1088">
                  <c:v>5.6140350877192984E-2</c:v>
                </c:pt>
                <c:pt idx="1089">
                  <c:v>5.6315789473684208E-2</c:v>
                </c:pt>
                <c:pt idx="1090">
                  <c:v>5.6315789473684208E-2</c:v>
                </c:pt>
                <c:pt idx="1091">
                  <c:v>5.6315789473684208E-2</c:v>
                </c:pt>
                <c:pt idx="1092">
                  <c:v>5.6491228070175439E-2</c:v>
                </c:pt>
                <c:pt idx="1093">
                  <c:v>5.6491228070175439E-2</c:v>
                </c:pt>
                <c:pt idx="1094">
                  <c:v>5.6491228070175439E-2</c:v>
                </c:pt>
                <c:pt idx="1095">
                  <c:v>5.6666666666666664E-2</c:v>
                </c:pt>
                <c:pt idx="1096">
                  <c:v>5.6666666666666664E-2</c:v>
                </c:pt>
                <c:pt idx="1097">
                  <c:v>5.6666666666666664E-2</c:v>
                </c:pt>
                <c:pt idx="1098">
                  <c:v>5.6842105263157895E-2</c:v>
                </c:pt>
                <c:pt idx="1099">
                  <c:v>5.6842105263157895E-2</c:v>
                </c:pt>
                <c:pt idx="1100">
                  <c:v>5.6842105263157895E-2</c:v>
                </c:pt>
                <c:pt idx="1101">
                  <c:v>5.701754385964912E-2</c:v>
                </c:pt>
                <c:pt idx="1102">
                  <c:v>5.701754385964912E-2</c:v>
                </c:pt>
                <c:pt idx="1103">
                  <c:v>5.701754385964912E-2</c:v>
                </c:pt>
                <c:pt idx="1104">
                  <c:v>5.7192982456140351E-2</c:v>
                </c:pt>
                <c:pt idx="1105">
                  <c:v>5.7192982456140351E-2</c:v>
                </c:pt>
                <c:pt idx="1106">
                  <c:v>5.7192982456140351E-2</c:v>
                </c:pt>
                <c:pt idx="1107">
                  <c:v>5.7368421052631582E-2</c:v>
                </c:pt>
                <c:pt idx="1108">
                  <c:v>5.7368421052631582E-2</c:v>
                </c:pt>
                <c:pt idx="1109">
                  <c:v>5.7368421052631582E-2</c:v>
                </c:pt>
                <c:pt idx="1110">
                  <c:v>5.7543859649122807E-2</c:v>
                </c:pt>
                <c:pt idx="1111">
                  <c:v>5.7543859649122807E-2</c:v>
                </c:pt>
                <c:pt idx="1112">
                  <c:v>5.7543859649122807E-2</c:v>
                </c:pt>
                <c:pt idx="1113">
                  <c:v>5.7719298245614038E-2</c:v>
                </c:pt>
                <c:pt idx="1114">
                  <c:v>5.7719298245614038E-2</c:v>
                </c:pt>
                <c:pt idx="1115">
                  <c:v>5.7719298245614038E-2</c:v>
                </c:pt>
                <c:pt idx="1116">
                  <c:v>5.7894736842105263E-2</c:v>
                </c:pt>
                <c:pt idx="1117">
                  <c:v>5.7894736842105263E-2</c:v>
                </c:pt>
                <c:pt idx="1118">
                  <c:v>5.7894736842105263E-2</c:v>
                </c:pt>
                <c:pt idx="1119">
                  <c:v>5.8070175438596494E-2</c:v>
                </c:pt>
                <c:pt idx="1120">
                  <c:v>5.8070175438596494E-2</c:v>
                </c:pt>
                <c:pt idx="1121">
                  <c:v>5.8070175438596494E-2</c:v>
                </c:pt>
                <c:pt idx="1122">
                  <c:v>5.8245614035087719E-2</c:v>
                </c:pt>
                <c:pt idx="1123">
                  <c:v>5.8245614035087719E-2</c:v>
                </c:pt>
                <c:pt idx="1124">
                  <c:v>5.8245614035087719E-2</c:v>
                </c:pt>
                <c:pt idx="1125">
                  <c:v>5.842105263157895E-2</c:v>
                </c:pt>
                <c:pt idx="1126">
                  <c:v>5.842105263157895E-2</c:v>
                </c:pt>
                <c:pt idx="1127">
                  <c:v>5.842105263157895E-2</c:v>
                </c:pt>
                <c:pt idx="1128">
                  <c:v>5.8596491228070174E-2</c:v>
                </c:pt>
                <c:pt idx="1129">
                  <c:v>5.8596491228070174E-2</c:v>
                </c:pt>
                <c:pt idx="1130">
                  <c:v>5.8596491228070174E-2</c:v>
                </c:pt>
                <c:pt idx="1131">
                  <c:v>5.8771929824561406E-2</c:v>
                </c:pt>
                <c:pt idx="1132">
                  <c:v>5.8771929824561406E-2</c:v>
                </c:pt>
                <c:pt idx="1133">
                  <c:v>5.8771929824561406E-2</c:v>
                </c:pt>
                <c:pt idx="1134">
                  <c:v>5.894736842105263E-2</c:v>
                </c:pt>
                <c:pt idx="1135">
                  <c:v>5.894736842105263E-2</c:v>
                </c:pt>
                <c:pt idx="1136">
                  <c:v>5.894736842105263E-2</c:v>
                </c:pt>
                <c:pt idx="1137">
                  <c:v>5.9122807017543862E-2</c:v>
                </c:pt>
                <c:pt idx="1138">
                  <c:v>5.9122807017543862E-2</c:v>
                </c:pt>
                <c:pt idx="1139">
                  <c:v>5.9122807017543862E-2</c:v>
                </c:pt>
                <c:pt idx="1140">
                  <c:v>5.9298245614035093E-2</c:v>
                </c:pt>
                <c:pt idx="1141">
                  <c:v>5.9298245614035093E-2</c:v>
                </c:pt>
                <c:pt idx="1142">
                  <c:v>5.9298245614035093E-2</c:v>
                </c:pt>
                <c:pt idx="1143">
                  <c:v>5.9473684210526317E-2</c:v>
                </c:pt>
                <c:pt idx="1144">
                  <c:v>5.9473684210526317E-2</c:v>
                </c:pt>
                <c:pt idx="1145">
                  <c:v>5.9473684210526317E-2</c:v>
                </c:pt>
                <c:pt idx="1146">
                  <c:v>5.9649122807017549E-2</c:v>
                </c:pt>
                <c:pt idx="1147">
                  <c:v>5.9649122807017549E-2</c:v>
                </c:pt>
                <c:pt idx="1148">
                  <c:v>5.9649122807017549E-2</c:v>
                </c:pt>
                <c:pt idx="1149">
                  <c:v>5.9824561403508773E-2</c:v>
                </c:pt>
                <c:pt idx="1150">
                  <c:v>5.9824561403508773E-2</c:v>
                </c:pt>
                <c:pt idx="1151">
                  <c:v>5.9824561403508773E-2</c:v>
                </c:pt>
                <c:pt idx="1152">
                  <c:v>6.0000000000000005E-2</c:v>
                </c:pt>
                <c:pt idx="1153">
                  <c:v>6.0000000000000005E-2</c:v>
                </c:pt>
                <c:pt idx="1154">
                  <c:v>6.0000000000000005E-2</c:v>
                </c:pt>
                <c:pt idx="1155">
                  <c:v>6.0175438596491229E-2</c:v>
                </c:pt>
                <c:pt idx="1156">
                  <c:v>6.0175438596491229E-2</c:v>
                </c:pt>
                <c:pt idx="1157">
                  <c:v>6.0175438596491229E-2</c:v>
                </c:pt>
                <c:pt idx="1158">
                  <c:v>6.0350877192982447E-2</c:v>
                </c:pt>
                <c:pt idx="1159">
                  <c:v>6.0350877192982447E-2</c:v>
                </c:pt>
                <c:pt idx="1160">
                  <c:v>6.0350877192982447E-2</c:v>
                </c:pt>
                <c:pt idx="1161">
                  <c:v>6.0526315789473678E-2</c:v>
                </c:pt>
                <c:pt idx="1162">
                  <c:v>6.0526315789473678E-2</c:v>
                </c:pt>
                <c:pt idx="1163">
                  <c:v>6.0526315789473678E-2</c:v>
                </c:pt>
                <c:pt idx="1164">
                  <c:v>6.0701754385964903E-2</c:v>
                </c:pt>
                <c:pt idx="1165">
                  <c:v>6.0701754385964903E-2</c:v>
                </c:pt>
                <c:pt idx="1166">
                  <c:v>6.0701754385964903E-2</c:v>
                </c:pt>
                <c:pt idx="1167">
                  <c:v>6.0877192982456134E-2</c:v>
                </c:pt>
                <c:pt idx="1168">
                  <c:v>6.0877192982456134E-2</c:v>
                </c:pt>
                <c:pt idx="1169">
                  <c:v>6.0877192982456134E-2</c:v>
                </c:pt>
                <c:pt idx="1170">
                  <c:v>6.1052631578947365E-2</c:v>
                </c:pt>
                <c:pt idx="1171">
                  <c:v>6.1052631578947365E-2</c:v>
                </c:pt>
                <c:pt idx="1172">
                  <c:v>6.1052631578947365E-2</c:v>
                </c:pt>
                <c:pt idx="1173">
                  <c:v>6.122807017543859E-2</c:v>
                </c:pt>
                <c:pt idx="1174">
                  <c:v>6.122807017543859E-2</c:v>
                </c:pt>
                <c:pt idx="1175">
                  <c:v>6.122807017543859E-2</c:v>
                </c:pt>
                <c:pt idx="1176">
                  <c:v>6.1403508771929821E-2</c:v>
                </c:pt>
                <c:pt idx="1177">
                  <c:v>6.1403508771929821E-2</c:v>
                </c:pt>
                <c:pt idx="1178">
                  <c:v>6.1403508771929821E-2</c:v>
                </c:pt>
                <c:pt idx="1179">
                  <c:v>6.1578947368421046E-2</c:v>
                </c:pt>
                <c:pt idx="1180">
                  <c:v>6.1578947368421046E-2</c:v>
                </c:pt>
                <c:pt idx="1181">
                  <c:v>6.1578947368421046E-2</c:v>
                </c:pt>
                <c:pt idx="1182">
                  <c:v>6.1754385964912277E-2</c:v>
                </c:pt>
                <c:pt idx="1183">
                  <c:v>6.1754385964912277E-2</c:v>
                </c:pt>
                <c:pt idx="1184">
                  <c:v>6.1754385964912277E-2</c:v>
                </c:pt>
                <c:pt idx="1185">
                  <c:v>6.1929824561403501E-2</c:v>
                </c:pt>
                <c:pt idx="1186">
                  <c:v>6.1929824561403501E-2</c:v>
                </c:pt>
                <c:pt idx="1187">
                  <c:v>6.1929824561403501E-2</c:v>
                </c:pt>
                <c:pt idx="1188">
                  <c:v>6.2105263157894733E-2</c:v>
                </c:pt>
                <c:pt idx="1189">
                  <c:v>6.2105263157894733E-2</c:v>
                </c:pt>
                <c:pt idx="1190">
                  <c:v>6.2105263157894733E-2</c:v>
                </c:pt>
                <c:pt idx="1191">
                  <c:v>6.2280701754385957E-2</c:v>
                </c:pt>
                <c:pt idx="1192">
                  <c:v>6.2280701754385957E-2</c:v>
                </c:pt>
                <c:pt idx="1193">
                  <c:v>6.2280701754385957E-2</c:v>
                </c:pt>
                <c:pt idx="1194">
                  <c:v>6.2456140350877189E-2</c:v>
                </c:pt>
                <c:pt idx="1195">
                  <c:v>6.2456140350877189E-2</c:v>
                </c:pt>
                <c:pt idx="1196">
                  <c:v>6.2456140350877189E-2</c:v>
                </c:pt>
                <c:pt idx="1197">
                  <c:v>6.2631578947368413E-2</c:v>
                </c:pt>
                <c:pt idx="1198">
                  <c:v>6.2631578947368413E-2</c:v>
                </c:pt>
                <c:pt idx="1199">
                  <c:v>6.2631578947368413E-2</c:v>
                </c:pt>
                <c:pt idx="1200">
                  <c:v>6.2807017543859645E-2</c:v>
                </c:pt>
                <c:pt idx="1201">
                  <c:v>6.2807017543859645E-2</c:v>
                </c:pt>
                <c:pt idx="1202">
                  <c:v>6.2807017543859645E-2</c:v>
                </c:pt>
                <c:pt idx="1203">
                  <c:v>6.2982456140350876E-2</c:v>
                </c:pt>
                <c:pt idx="1204">
                  <c:v>6.2982456140350876E-2</c:v>
                </c:pt>
                <c:pt idx="1205">
                  <c:v>6.2982456140350876E-2</c:v>
                </c:pt>
                <c:pt idx="1206">
                  <c:v>6.3157894736842107E-2</c:v>
                </c:pt>
                <c:pt idx="1207">
                  <c:v>6.3157894736842107E-2</c:v>
                </c:pt>
                <c:pt idx="1208">
                  <c:v>6.3157894736842107E-2</c:v>
                </c:pt>
                <c:pt idx="1209">
                  <c:v>6.3333333333333325E-2</c:v>
                </c:pt>
                <c:pt idx="1210">
                  <c:v>6.3333333333333325E-2</c:v>
                </c:pt>
                <c:pt idx="1211">
                  <c:v>6.3333333333333325E-2</c:v>
                </c:pt>
                <c:pt idx="1212">
                  <c:v>6.3508771929824556E-2</c:v>
                </c:pt>
                <c:pt idx="1213">
                  <c:v>6.3508771929824556E-2</c:v>
                </c:pt>
                <c:pt idx="1214">
                  <c:v>6.3508771929824556E-2</c:v>
                </c:pt>
                <c:pt idx="1215">
                  <c:v>6.3684210526315788E-2</c:v>
                </c:pt>
                <c:pt idx="1216">
                  <c:v>6.3684210526315788E-2</c:v>
                </c:pt>
                <c:pt idx="1217">
                  <c:v>6.3684210526315788E-2</c:v>
                </c:pt>
                <c:pt idx="1218">
                  <c:v>6.3859649122807019E-2</c:v>
                </c:pt>
                <c:pt idx="1219">
                  <c:v>6.3859649122807019E-2</c:v>
                </c:pt>
                <c:pt idx="1220">
                  <c:v>6.3859649122807019E-2</c:v>
                </c:pt>
                <c:pt idx="1221">
                  <c:v>6.4035087719298237E-2</c:v>
                </c:pt>
                <c:pt idx="1222">
                  <c:v>6.4035087719298237E-2</c:v>
                </c:pt>
                <c:pt idx="1223">
                  <c:v>6.4035087719298237E-2</c:v>
                </c:pt>
                <c:pt idx="1224">
                  <c:v>6.4210526315789468E-2</c:v>
                </c:pt>
                <c:pt idx="1225">
                  <c:v>6.4210526315789468E-2</c:v>
                </c:pt>
                <c:pt idx="1226">
                  <c:v>6.4210526315789468E-2</c:v>
                </c:pt>
                <c:pt idx="1227">
                  <c:v>6.4385964912280699E-2</c:v>
                </c:pt>
                <c:pt idx="1228">
                  <c:v>6.4385964912280699E-2</c:v>
                </c:pt>
                <c:pt idx="1229">
                  <c:v>6.4385964912280699E-2</c:v>
                </c:pt>
                <c:pt idx="1230">
                  <c:v>6.4561403508771931E-2</c:v>
                </c:pt>
                <c:pt idx="1231">
                  <c:v>6.4561403508771931E-2</c:v>
                </c:pt>
                <c:pt idx="1232">
                  <c:v>6.4561403508771931E-2</c:v>
                </c:pt>
                <c:pt idx="1233">
                  <c:v>6.4736842105263148E-2</c:v>
                </c:pt>
                <c:pt idx="1234">
                  <c:v>6.4736842105263148E-2</c:v>
                </c:pt>
                <c:pt idx="1235">
                  <c:v>6.4736842105263148E-2</c:v>
                </c:pt>
                <c:pt idx="1236">
                  <c:v>6.491228070175438E-2</c:v>
                </c:pt>
                <c:pt idx="1237">
                  <c:v>6.491228070175438E-2</c:v>
                </c:pt>
                <c:pt idx="1238">
                  <c:v>6.491228070175438E-2</c:v>
                </c:pt>
                <c:pt idx="1239">
                  <c:v>6.5087719298245611E-2</c:v>
                </c:pt>
                <c:pt idx="1240">
                  <c:v>6.5087719298245611E-2</c:v>
                </c:pt>
                <c:pt idx="1241">
                  <c:v>6.5087719298245611E-2</c:v>
                </c:pt>
                <c:pt idx="1242">
                  <c:v>6.5263157894736842E-2</c:v>
                </c:pt>
                <c:pt idx="1243">
                  <c:v>6.5263157894736842E-2</c:v>
                </c:pt>
                <c:pt idx="1244">
                  <c:v>6.5263157894736842E-2</c:v>
                </c:pt>
                <c:pt idx="1245">
                  <c:v>6.5438596491228074E-2</c:v>
                </c:pt>
                <c:pt idx="1246">
                  <c:v>6.5438596491228074E-2</c:v>
                </c:pt>
                <c:pt idx="1247">
                  <c:v>6.5438596491228074E-2</c:v>
                </c:pt>
                <c:pt idx="1248">
                  <c:v>6.5614035087719291E-2</c:v>
                </c:pt>
                <c:pt idx="1249">
                  <c:v>6.5614035087719291E-2</c:v>
                </c:pt>
                <c:pt idx="1250">
                  <c:v>6.5614035087719291E-2</c:v>
                </c:pt>
                <c:pt idx="1251">
                  <c:v>6.5789473684210523E-2</c:v>
                </c:pt>
                <c:pt idx="1252">
                  <c:v>6.5789473684210523E-2</c:v>
                </c:pt>
                <c:pt idx="1253">
                  <c:v>6.5789473684210523E-2</c:v>
                </c:pt>
                <c:pt idx="1254">
                  <c:v>6.5964912280701754E-2</c:v>
                </c:pt>
                <c:pt idx="1255">
                  <c:v>6.5964912280701754E-2</c:v>
                </c:pt>
                <c:pt idx="1256">
                  <c:v>6.5964912280701754E-2</c:v>
                </c:pt>
                <c:pt idx="1257">
                  <c:v>6.6140350877192985E-2</c:v>
                </c:pt>
                <c:pt idx="1258">
                  <c:v>6.6140350877192985E-2</c:v>
                </c:pt>
                <c:pt idx="1259">
                  <c:v>6.6140350877192985E-2</c:v>
                </c:pt>
                <c:pt idx="1260">
                  <c:v>6.6315789473684203E-2</c:v>
                </c:pt>
                <c:pt idx="1261">
                  <c:v>6.6315789473684203E-2</c:v>
                </c:pt>
                <c:pt idx="1262">
                  <c:v>6.6315789473684203E-2</c:v>
                </c:pt>
                <c:pt idx="1263">
                  <c:v>6.6491228070175434E-2</c:v>
                </c:pt>
                <c:pt idx="1264">
                  <c:v>6.6491228070175434E-2</c:v>
                </c:pt>
                <c:pt idx="1265">
                  <c:v>6.6491228070175434E-2</c:v>
                </c:pt>
                <c:pt idx="1266">
                  <c:v>6.6666666666666666E-2</c:v>
                </c:pt>
                <c:pt idx="1267">
                  <c:v>6.6666666666666666E-2</c:v>
                </c:pt>
                <c:pt idx="1268">
                  <c:v>6.6666666666666666E-2</c:v>
                </c:pt>
                <c:pt idx="1269">
                  <c:v>6.6842105263157897E-2</c:v>
                </c:pt>
                <c:pt idx="1270">
                  <c:v>6.6842105263157897E-2</c:v>
                </c:pt>
                <c:pt idx="1271">
                  <c:v>6.6842105263157897E-2</c:v>
                </c:pt>
                <c:pt idx="1272">
                  <c:v>6.7017543859649129E-2</c:v>
                </c:pt>
                <c:pt idx="1273">
                  <c:v>6.7017543859649129E-2</c:v>
                </c:pt>
                <c:pt idx="1274">
                  <c:v>6.7017543859649129E-2</c:v>
                </c:pt>
                <c:pt idx="1275">
                  <c:v>6.7192982456140346E-2</c:v>
                </c:pt>
                <c:pt idx="1276">
                  <c:v>6.7192982456140346E-2</c:v>
                </c:pt>
                <c:pt idx="1277">
                  <c:v>6.7192982456140346E-2</c:v>
                </c:pt>
                <c:pt idx="1278">
                  <c:v>6.7368421052631577E-2</c:v>
                </c:pt>
                <c:pt idx="1279">
                  <c:v>6.7368421052631577E-2</c:v>
                </c:pt>
                <c:pt idx="1280">
                  <c:v>6.7368421052631577E-2</c:v>
                </c:pt>
                <c:pt idx="1281">
                  <c:v>6.7543859649122809E-2</c:v>
                </c:pt>
                <c:pt idx="1282">
                  <c:v>6.7543859649122809E-2</c:v>
                </c:pt>
                <c:pt idx="1283">
                  <c:v>6.7543859649122809E-2</c:v>
                </c:pt>
                <c:pt idx="1284">
                  <c:v>6.771929824561404E-2</c:v>
                </c:pt>
                <c:pt idx="1285">
                  <c:v>6.771929824561404E-2</c:v>
                </c:pt>
                <c:pt idx="1286">
                  <c:v>6.771929824561404E-2</c:v>
                </c:pt>
                <c:pt idx="1287">
                  <c:v>6.7894736842105258E-2</c:v>
                </c:pt>
                <c:pt idx="1288">
                  <c:v>6.7894736842105258E-2</c:v>
                </c:pt>
                <c:pt idx="1289">
                  <c:v>6.7894736842105258E-2</c:v>
                </c:pt>
                <c:pt idx="1290">
                  <c:v>6.8070175438596489E-2</c:v>
                </c:pt>
                <c:pt idx="1291">
                  <c:v>6.8070175438596489E-2</c:v>
                </c:pt>
                <c:pt idx="1292">
                  <c:v>6.8070175438596489E-2</c:v>
                </c:pt>
                <c:pt idx="1293">
                  <c:v>6.8245614035087721E-2</c:v>
                </c:pt>
                <c:pt idx="1294">
                  <c:v>6.8245614035087721E-2</c:v>
                </c:pt>
                <c:pt idx="1295">
                  <c:v>6.8245614035087721E-2</c:v>
                </c:pt>
                <c:pt idx="1296">
                  <c:v>6.8421052631578952E-2</c:v>
                </c:pt>
                <c:pt idx="1297">
                  <c:v>6.8421052631578952E-2</c:v>
                </c:pt>
                <c:pt idx="1298">
                  <c:v>6.8421052631578952E-2</c:v>
                </c:pt>
                <c:pt idx="1299">
                  <c:v>6.8596491228070169E-2</c:v>
                </c:pt>
                <c:pt idx="1300">
                  <c:v>6.8596491228070169E-2</c:v>
                </c:pt>
                <c:pt idx="1301">
                  <c:v>6.8596491228070169E-2</c:v>
                </c:pt>
                <c:pt idx="1302">
                  <c:v>6.8771929824561401E-2</c:v>
                </c:pt>
                <c:pt idx="1303">
                  <c:v>6.8771929824561401E-2</c:v>
                </c:pt>
                <c:pt idx="1304">
                  <c:v>6.8771929824561401E-2</c:v>
                </c:pt>
                <c:pt idx="1305">
                  <c:v>6.8947368421052632E-2</c:v>
                </c:pt>
                <c:pt idx="1306">
                  <c:v>6.8947368421052632E-2</c:v>
                </c:pt>
                <c:pt idx="1307">
                  <c:v>6.8947368421052632E-2</c:v>
                </c:pt>
                <c:pt idx="1308">
                  <c:v>6.9122807017543864E-2</c:v>
                </c:pt>
                <c:pt idx="1309">
                  <c:v>6.9122807017543864E-2</c:v>
                </c:pt>
                <c:pt idx="1310">
                  <c:v>6.9122807017543864E-2</c:v>
                </c:pt>
                <c:pt idx="1311">
                  <c:v>6.9298245614035095E-2</c:v>
                </c:pt>
                <c:pt idx="1312">
                  <c:v>6.9298245614035095E-2</c:v>
                </c:pt>
                <c:pt idx="1313">
                  <c:v>6.9298245614035095E-2</c:v>
                </c:pt>
                <c:pt idx="1314">
                  <c:v>6.9473684210526312E-2</c:v>
                </c:pt>
                <c:pt idx="1315">
                  <c:v>6.9473684210526312E-2</c:v>
                </c:pt>
                <c:pt idx="1316">
                  <c:v>6.9473684210526312E-2</c:v>
                </c:pt>
                <c:pt idx="1317">
                  <c:v>6.9649122807017544E-2</c:v>
                </c:pt>
                <c:pt idx="1318">
                  <c:v>6.9649122807017544E-2</c:v>
                </c:pt>
                <c:pt idx="1319">
                  <c:v>6.9649122807017544E-2</c:v>
                </c:pt>
                <c:pt idx="1320">
                  <c:v>6.9824561403508775E-2</c:v>
                </c:pt>
                <c:pt idx="1321">
                  <c:v>6.9824561403508775E-2</c:v>
                </c:pt>
                <c:pt idx="1322">
                  <c:v>6.9824561403508775E-2</c:v>
                </c:pt>
                <c:pt idx="1323">
                  <c:v>7.0000000000000007E-2</c:v>
                </c:pt>
                <c:pt idx="1324">
                  <c:v>7.0000000000000007E-2</c:v>
                </c:pt>
                <c:pt idx="1325">
                  <c:v>7.0000000000000007E-2</c:v>
                </c:pt>
                <c:pt idx="1326">
                  <c:v>7.0175438596491224E-2</c:v>
                </c:pt>
                <c:pt idx="1327">
                  <c:v>7.0175438596491224E-2</c:v>
                </c:pt>
                <c:pt idx="1328">
                  <c:v>7.0175438596491224E-2</c:v>
                </c:pt>
                <c:pt idx="1329">
                  <c:v>7.0350877192982456E-2</c:v>
                </c:pt>
                <c:pt idx="1330">
                  <c:v>7.0350877192982456E-2</c:v>
                </c:pt>
                <c:pt idx="1331">
                  <c:v>7.0350877192982456E-2</c:v>
                </c:pt>
                <c:pt idx="1332">
                  <c:v>7.0526315789473687E-2</c:v>
                </c:pt>
                <c:pt idx="1333">
                  <c:v>7.0526315789473687E-2</c:v>
                </c:pt>
                <c:pt idx="1334">
                  <c:v>7.0526315789473687E-2</c:v>
                </c:pt>
                <c:pt idx="1335">
                  <c:v>7.0701754385964918E-2</c:v>
                </c:pt>
                <c:pt idx="1336">
                  <c:v>7.0701754385964918E-2</c:v>
                </c:pt>
                <c:pt idx="1337">
                  <c:v>7.0701754385964918E-2</c:v>
                </c:pt>
                <c:pt idx="1338">
                  <c:v>7.0877192982456136E-2</c:v>
                </c:pt>
                <c:pt idx="1339">
                  <c:v>7.0877192982456136E-2</c:v>
                </c:pt>
                <c:pt idx="1340">
                  <c:v>7.0877192982456136E-2</c:v>
                </c:pt>
                <c:pt idx="1341">
                  <c:v>7.1052631578947367E-2</c:v>
                </c:pt>
                <c:pt idx="1342">
                  <c:v>7.1052631578947367E-2</c:v>
                </c:pt>
                <c:pt idx="1343">
                  <c:v>7.1052631578947367E-2</c:v>
                </c:pt>
                <c:pt idx="1344">
                  <c:v>7.1228070175438599E-2</c:v>
                </c:pt>
                <c:pt idx="1345">
                  <c:v>7.1228070175438599E-2</c:v>
                </c:pt>
                <c:pt idx="1346">
                  <c:v>7.1228070175438599E-2</c:v>
                </c:pt>
                <c:pt idx="1347">
                  <c:v>7.1403508771929816E-2</c:v>
                </c:pt>
                <c:pt idx="1348">
                  <c:v>7.1403508771929816E-2</c:v>
                </c:pt>
                <c:pt idx="1349">
                  <c:v>7.1403508771929816E-2</c:v>
                </c:pt>
                <c:pt idx="1350">
                  <c:v>7.1578947368421048E-2</c:v>
                </c:pt>
                <c:pt idx="1351">
                  <c:v>7.1578947368421048E-2</c:v>
                </c:pt>
                <c:pt idx="1352">
                  <c:v>7.1578947368421048E-2</c:v>
                </c:pt>
                <c:pt idx="1353">
                  <c:v>7.1754385964912279E-2</c:v>
                </c:pt>
                <c:pt idx="1354">
                  <c:v>7.1754385964912279E-2</c:v>
                </c:pt>
                <c:pt idx="1355">
                  <c:v>7.1754385964912279E-2</c:v>
                </c:pt>
                <c:pt idx="1356">
                  <c:v>7.1929824561403496E-2</c:v>
                </c:pt>
                <c:pt idx="1357">
                  <c:v>7.1929824561403496E-2</c:v>
                </c:pt>
                <c:pt idx="1358">
                  <c:v>7.1929824561403496E-2</c:v>
                </c:pt>
                <c:pt idx="1359">
                  <c:v>7.2105263157894728E-2</c:v>
                </c:pt>
                <c:pt idx="1360">
                  <c:v>7.2105263157894728E-2</c:v>
                </c:pt>
                <c:pt idx="1361">
                  <c:v>7.2105263157894728E-2</c:v>
                </c:pt>
                <c:pt idx="1362">
                  <c:v>7.2280701754385959E-2</c:v>
                </c:pt>
                <c:pt idx="1363">
                  <c:v>7.2280701754385959E-2</c:v>
                </c:pt>
                <c:pt idx="1364">
                  <c:v>7.2280701754385959E-2</c:v>
                </c:pt>
                <c:pt idx="1365">
                  <c:v>7.2456140350877191E-2</c:v>
                </c:pt>
                <c:pt idx="1366">
                  <c:v>7.2456140350877191E-2</c:v>
                </c:pt>
                <c:pt idx="1367">
                  <c:v>7.2456140350877191E-2</c:v>
                </c:pt>
                <c:pt idx="1368">
                  <c:v>7.2631578947368422E-2</c:v>
                </c:pt>
                <c:pt idx="1369">
                  <c:v>7.2631578947368422E-2</c:v>
                </c:pt>
                <c:pt idx="1370">
                  <c:v>7.2631578947368422E-2</c:v>
                </c:pt>
                <c:pt idx="1371">
                  <c:v>7.280701754385964E-2</c:v>
                </c:pt>
                <c:pt idx="1372">
                  <c:v>7.280701754385964E-2</c:v>
                </c:pt>
                <c:pt idx="1373">
                  <c:v>7.280701754385964E-2</c:v>
                </c:pt>
                <c:pt idx="1374">
                  <c:v>7.2982456140350871E-2</c:v>
                </c:pt>
                <c:pt idx="1375">
                  <c:v>7.2982456140350871E-2</c:v>
                </c:pt>
                <c:pt idx="1376">
                  <c:v>7.2982456140350871E-2</c:v>
                </c:pt>
                <c:pt idx="1377">
                  <c:v>7.3157894736842102E-2</c:v>
                </c:pt>
                <c:pt idx="1378">
                  <c:v>7.3157894736842102E-2</c:v>
                </c:pt>
                <c:pt idx="1379">
                  <c:v>7.3157894736842102E-2</c:v>
                </c:pt>
                <c:pt idx="1380">
                  <c:v>7.3333333333333334E-2</c:v>
                </c:pt>
                <c:pt idx="1381">
                  <c:v>7.3333333333333334E-2</c:v>
                </c:pt>
                <c:pt idx="1382">
                  <c:v>7.3333333333333334E-2</c:v>
                </c:pt>
                <c:pt idx="1383">
                  <c:v>7.3508771929824551E-2</c:v>
                </c:pt>
                <c:pt idx="1384">
                  <c:v>7.3508771929824551E-2</c:v>
                </c:pt>
                <c:pt idx="1385">
                  <c:v>7.3508771929824551E-2</c:v>
                </c:pt>
                <c:pt idx="1386">
                  <c:v>7.3684210526315783E-2</c:v>
                </c:pt>
                <c:pt idx="1387">
                  <c:v>7.3684210526315783E-2</c:v>
                </c:pt>
                <c:pt idx="1388">
                  <c:v>7.3684210526315783E-2</c:v>
                </c:pt>
                <c:pt idx="1389">
                  <c:v>7.3859649122807014E-2</c:v>
                </c:pt>
                <c:pt idx="1390">
                  <c:v>7.3859649122807014E-2</c:v>
                </c:pt>
                <c:pt idx="1391">
                  <c:v>7.3859649122807014E-2</c:v>
                </c:pt>
                <c:pt idx="1392">
                  <c:v>7.4035087719298245E-2</c:v>
                </c:pt>
                <c:pt idx="1393">
                  <c:v>7.4035087719298245E-2</c:v>
                </c:pt>
                <c:pt idx="1394">
                  <c:v>7.4035087719298245E-2</c:v>
                </c:pt>
                <c:pt idx="1395">
                  <c:v>7.4210526315789463E-2</c:v>
                </c:pt>
                <c:pt idx="1396">
                  <c:v>7.4210526315789463E-2</c:v>
                </c:pt>
                <c:pt idx="1397">
                  <c:v>7.4210526315789463E-2</c:v>
                </c:pt>
                <c:pt idx="1398">
                  <c:v>7.4385964912280694E-2</c:v>
                </c:pt>
                <c:pt idx="1399">
                  <c:v>7.4385964912280694E-2</c:v>
                </c:pt>
                <c:pt idx="1400">
                  <c:v>7.4385964912280694E-2</c:v>
                </c:pt>
                <c:pt idx="1401">
                  <c:v>7.4561403508771926E-2</c:v>
                </c:pt>
                <c:pt idx="1402">
                  <c:v>7.4561403508771926E-2</c:v>
                </c:pt>
                <c:pt idx="1403">
                  <c:v>7.4561403508771926E-2</c:v>
                </c:pt>
                <c:pt idx="1404">
                  <c:v>7.4736842105263157E-2</c:v>
                </c:pt>
                <c:pt idx="1405">
                  <c:v>7.4736842105263157E-2</c:v>
                </c:pt>
                <c:pt idx="1406">
                  <c:v>7.4736842105263157E-2</c:v>
                </c:pt>
                <c:pt idx="1407">
                  <c:v>7.4912280701754388E-2</c:v>
                </c:pt>
                <c:pt idx="1408">
                  <c:v>7.4912280701754388E-2</c:v>
                </c:pt>
                <c:pt idx="1409">
                  <c:v>7.4912280701754388E-2</c:v>
                </c:pt>
                <c:pt idx="1410">
                  <c:v>7.5087719298245606E-2</c:v>
                </c:pt>
                <c:pt idx="1411">
                  <c:v>7.5087719298245606E-2</c:v>
                </c:pt>
                <c:pt idx="1412">
                  <c:v>7.5087719298245606E-2</c:v>
                </c:pt>
                <c:pt idx="1413">
                  <c:v>7.5263157894736837E-2</c:v>
                </c:pt>
                <c:pt idx="1414">
                  <c:v>7.5263157894736837E-2</c:v>
                </c:pt>
                <c:pt idx="1415">
                  <c:v>7.5263157894736837E-2</c:v>
                </c:pt>
                <c:pt idx="1416">
                  <c:v>7.5438596491228069E-2</c:v>
                </c:pt>
                <c:pt idx="1417">
                  <c:v>7.5438596491228069E-2</c:v>
                </c:pt>
                <c:pt idx="1418">
                  <c:v>7.5438596491228069E-2</c:v>
                </c:pt>
                <c:pt idx="1419">
                  <c:v>7.56140350877193E-2</c:v>
                </c:pt>
                <c:pt idx="1420">
                  <c:v>7.56140350877193E-2</c:v>
                </c:pt>
                <c:pt idx="1421">
                  <c:v>7.56140350877193E-2</c:v>
                </c:pt>
                <c:pt idx="1422">
                  <c:v>7.5789473684210518E-2</c:v>
                </c:pt>
                <c:pt idx="1423">
                  <c:v>7.5789473684210518E-2</c:v>
                </c:pt>
                <c:pt idx="1424">
                  <c:v>7.5789473684210518E-2</c:v>
                </c:pt>
                <c:pt idx="1425">
                  <c:v>7.5964912280701749E-2</c:v>
                </c:pt>
                <c:pt idx="1426">
                  <c:v>7.5964912280701749E-2</c:v>
                </c:pt>
                <c:pt idx="1427">
                  <c:v>7.5964912280701749E-2</c:v>
                </c:pt>
                <c:pt idx="1428">
                  <c:v>7.614035087719298E-2</c:v>
                </c:pt>
                <c:pt idx="1429">
                  <c:v>7.614035087719298E-2</c:v>
                </c:pt>
                <c:pt idx="1430">
                  <c:v>7.614035087719298E-2</c:v>
                </c:pt>
                <c:pt idx="1431">
                  <c:v>7.6315789473684212E-2</c:v>
                </c:pt>
                <c:pt idx="1432">
                  <c:v>7.6315789473684212E-2</c:v>
                </c:pt>
                <c:pt idx="1433">
                  <c:v>7.6315789473684212E-2</c:v>
                </c:pt>
                <c:pt idx="1434">
                  <c:v>7.6491228070175429E-2</c:v>
                </c:pt>
                <c:pt idx="1435">
                  <c:v>7.6491228070175429E-2</c:v>
                </c:pt>
                <c:pt idx="1436">
                  <c:v>7.6491228070175429E-2</c:v>
                </c:pt>
                <c:pt idx="1437">
                  <c:v>7.6666666666666661E-2</c:v>
                </c:pt>
                <c:pt idx="1438">
                  <c:v>7.6666666666666661E-2</c:v>
                </c:pt>
                <c:pt idx="1439">
                  <c:v>7.6666666666666661E-2</c:v>
                </c:pt>
                <c:pt idx="1440">
                  <c:v>7.6842105263157892E-2</c:v>
                </c:pt>
                <c:pt idx="1441">
                  <c:v>7.6842105263157892E-2</c:v>
                </c:pt>
                <c:pt idx="1442">
                  <c:v>7.6842105263157892E-2</c:v>
                </c:pt>
                <c:pt idx="1443">
                  <c:v>7.7017543859649124E-2</c:v>
                </c:pt>
                <c:pt idx="1444">
                  <c:v>7.7017543859649124E-2</c:v>
                </c:pt>
                <c:pt idx="1445">
                  <c:v>7.7017543859649124E-2</c:v>
                </c:pt>
                <c:pt idx="1446">
                  <c:v>7.7192982456140355E-2</c:v>
                </c:pt>
                <c:pt idx="1447">
                  <c:v>7.7192982456140355E-2</c:v>
                </c:pt>
                <c:pt idx="1448">
                  <c:v>7.7192982456140355E-2</c:v>
                </c:pt>
                <c:pt idx="1449">
                  <c:v>7.7368421052631572E-2</c:v>
                </c:pt>
                <c:pt idx="1450">
                  <c:v>7.7368421052631572E-2</c:v>
                </c:pt>
                <c:pt idx="1451">
                  <c:v>7.7368421052631572E-2</c:v>
                </c:pt>
                <c:pt idx="1452">
                  <c:v>7.7543859649122804E-2</c:v>
                </c:pt>
                <c:pt idx="1453">
                  <c:v>7.7543859649122804E-2</c:v>
                </c:pt>
                <c:pt idx="1454">
                  <c:v>7.7543859649122804E-2</c:v>
                </c:pt>
                <c:pt idx="1455">
                  <c:v>7.7719298245614035E-2</c:v>
                </c:pt>
                <c:pt idx="1456">
                  <c:v>7.7719298245614035E-2</c:v>
                </c:pt>
                <c:pt idx="1457">
                  <c:v>7.7719298245614035E-2</c:v>
                </c:pt>
                <c:pt idx="1458">
                  <c:v>7.7894736842105267E-2</c:v>
                </c:pt>
                <c:pt idx="1459">
                  <c:v>7.7894736842105267E-2</c:v>
                </c:pt>
                <c:pt idx="1460">
                  <c:v>7.7894736842105267E-2</c:v>
                </c:pt>
                <c:pt idx="1461">
                  <c:v>7.8070175438596484E-2</c:v>
                </c:pt>
                <c:pt idx="1462">
                  <c:v>7.8070175438596484E-2</c:v>
                </c:pt>
                <c:pt idx="1463">
                  <c:v>7.8070175438596484E-2</c:v>
                </c:pt>
                <c:pt idx="1464">
                  <c:v>7.8245614035087716E-2</c:v>
                </c:pt>
                <c:pt idx="1465">
                  <c:v>7.8245614035087716E-2</c:v>
                </c:pt>
                <c:pt idx="1466">
                  <c:v>7.8245614035087716E-2</c:v>
                </c:pt>
                <c:pt idx="1467">
                  <c:v>7.8421052631578947E-2</c:v>
                </c:pt>
                <c:pt idx="1468">
                  <c:v>7.8421052631578947E-2</c:v>
                </c:pt>
                <c:pt idx="1469">
                  <c:v>7.8421052631578947E-2</c:v>
                </c:pt>
                <c:pt idx="1470">
                  <c:v>7.8596491228070178E-2</c:v>
                </c:pt>
                <c:pt idx="1471">
                  <c:v>7.8596491228070178E-2</c:v>
                </c:pt>
                <c:pt idx="1472">
                  <c:v>7.8596491228070178E-2</c:v>
                </c:pt>
                <c:pt idx="1473">
                  <c:v>7.877192982456141E-2</c:v>
                </c:pt>
                <c:pt idx="1474">
                  <c:v>7.877192982456141E-2</c:v>
                </c:pt>
                <c:pt idx="1475">
                  <c:v>7.877192982456141E-2</c:v>
                </c:pt>
                <c:pt idx="1476">
                  <c:v>7.8947368421052627E-2</c:v>
                </c:pt>
                <c:pt idx="1477">
                  <c:v>7.8947368421052627E-2</c:v>
                </c:pt>
                <c:pt idx="1478">
                  <c:v>7.8947368421052627E-2</c:v>
                </c:pt>
                <c:pt idx="1479">
                  <c:v>7.9122807017543859E-2</c:v>
                </c:pt>
                <c:pt idx="1480">
                  <c:v>7.9122807017543859E-2</c:v>
                </c:pt>
                <c:pt idx="1481">
                  <c:v>7.9122807017543859E-2</c:v>
                </c:pt>
                <c:pt idx="1482">
                  <c:v>7.929824561403509E-2</c:v>
                </c:pt>
                <c:pt idx="1483">
                  <c:v>7.929824561403509E-2</c:v>
                </c:pt>
                <c:pt idx="1484">
                  <c:v>7.929824561403509E-2</c:v>
                </c:pt>
                <c:pt idx="1485">
                  <c:v>7.9473684210526321E-2</c:v>
                </c:pt>
                <c:pt idx="1486">
                  <c:v>7.9473684210526321E-2</c:v>
                </c:pt>
                <c:pt idx="1487">
                  <c:v>7.9473684210526321E-2</c:v>
                </c:pt>
                <c:pt idx="1488">
                  <c:v>7.9649122807017539E-2</c:v>
                </c:pt>
                <c:pt idx="1489">
                  <c:v>7.9649122807017539E-2</c:v>
                </c:pt>
                <c:pt idx="1490">
                  <c:v>7.9649122807017539E-2</c:v>
                </c:pt>
                <c:pt idx="1491">
                  <c:v>7.982456140350877E-2</c:v>
                </c:pt>
                <c:pt idx="1492">
                  <c:v>7.982456140350877E-2</c:v>
                </c:pt>
                <c:pt idx="1493">
                  <c:v>7.982456140350877E-2</c:v>
                </c:pt>
                <c:pt idx="1494">
                  <c:v>0.08</c:v>
                </c:pt>
                <c:pt idx="1495">
                  <c:v>0.08</c:v>
                </c:pt>
                <c:pt idx="1496">
                  <c:v>0.08</c:v>
                </c:pt>
                <c:pt idx="1497">
                  <c:v>8.0175438596491233E-2</c:v>
                </c:pt>
                <c:pt idx="1498">
                  <c:v>8.0175438596491233E-2</c:v>
                </c:pt>
                <c:pt idx="1499">
                  <c:v>8.0175438596491233E-2</c:v>
                </c:pt>
                <c:pt idx="1500">
                  <c:v>8.0350877192982451E-2</c:v>
                </c:pt>
                <c:pt idx="1501">
                  <c:v>8.0350877192982451E-2</c:v>
                </c:pt>
                <c:pt idx="1502">
                  <c:v>8.0350877192982451E-2</c:v>
                </c:pt>
                <c:pt idx="1503">
                  <c:v>8.0526315789473682E-2</c:v>
                </c:pt>
                <c:pt idx="1504">
                  <c:v>8.0526315789473682E-2</c:v>
                </c:pt>
                <c:pt idx="1505">
                  <c:v>8.0526315789473682E-2</c:v>
                </c:pt>
                <c:pt idx="1506">
                  <c:v>8.0701754385964913E-2</c:v>
                </c:pt>
                <c:pt idx="1507">
                  <c:v>8.0701754385964913E-2</c:v>
                </c:pt>
                <c:pt idx="1508">
                  <c:v>8.0701754385964913E-2</c:v>
                </c:pt>
                <c:pt idx="1509">
                  <c:v>8.0877192982456145E-2</c:v>
                </c:pt>
                <c:pt idx="1510">
                  <c:v>8.0877192982456145E-2</c:v>
                </c:pt>
                <c:pt idx="1511">
                  <c:v>8.0877192982456145E-2</c:v>
                </c:pt>
                <c:pt idx="1512">
                  <c:v>8.1052631578947376E-2</c:v>
                </c:pt>
                <c:pt idx="1513">
                  <c:v>8.1052631578947376E-2</c:v>
                </c:pt>
                <c:pt idx="1514">
                  <c:v>8.1052631578947376E-2</c:v>
                </c:pt>
                <c:pt idx="1515">
                  <c:v>8.1228070175438594E-2</c:v>
                </c:pt>
                <c:pt idx="1516">
                  <c:v>8.1228070175438594E-2</c:v>
                </c:pt>
                <c:pt idx="1517">
                  <c:v>8.1228070175438594E-2</c:v>
                </c:pt>
                <c:pt idx="1518">
                  <c:v>8.1403508771929825E-2</c:v>
                </c:pt>
                <c:pt idx="1519">
                  <c:v>8.1403508771929825E-2</c:v>
                </c:pt>
                <c:pt idx="1520">
                  <c:v>8.1403508771929825E-2</c:v>
                </c:pt>
                <c:pt idx="1521">
                  <c:v>8.1578947368421056E-2</c:v>
                </c:pt>
                <c:pt idx="1522">
                  <c:v>8.1578947368421056E-2</c:v>
                </c:pt>
                <c:pt idx="1523">
                  <c:v>8.1578947368421056E-2</c:v>
                </c:pt>
                <c:pt idx="1524">
                  <c:v>8.1754385964912288E-2</c:v>
                </c:pt>
                <c:pt idx="1525">
                  <c:v>8.1754385964912288E-2</c:v>
                </c:pt>
                <c:pt idx="1526">
                  <c:v>8.1754385964912288E-2</c:v>
                </c:pt>
                <c:pt idx="1527">
                  <c:v>8.1929824561403505E-2</c:v>
                </c:pt>
                <c:pt idx="1528">
                  <c:v>8.1929824561403505E-2</c:v>
                </c:pt>
                <c:pt idx="1529">
                  <c:v>8.1929824561403505E-2</c:v>
                </c:pt>
                <c:pt idx="1530">
                  <c:v>8.2105263157894737E-2</c:v>
                </c:pt>
                <c:pt idx="1531">
                  <c:v>8.2105263157894737E-2</c:v>
                </c:pt>
                <c:pt idx="1532">
                  <c:v>8.2105263157894737E-2</c:v>
                </c:pt>
                <c:pt idx="1533">
                  <c:v>8.2280701754385954E-2</c:v>
                </c:pt>
                <c:pt idx="1534">
                  <c:v>8.2280701754385954E-2</c:v>
                </c:pt>
                <c:pt idx="1535">
                  <c:v>8.2280701754385954E-2</c:v>
                </c:pt>
                <c:pt idx="1536">
                  <c:v>8.2456140350877186E-2</c:v>
                </c:pt>
                <c:pt idx="1537">
                  <c:v>8.2456140350877186E-2</c:v>
                </c:pt>
                <c:pt idx="1538">
                  <c:v>8.2456140350877186E-2</c:v>
                </c:pt>
                <c:pt idx="1539">
                  <c:v>8.2631578947368417E-2</c:v>
                </c:pt>
                <c:pt idx="1540">
                  <c:v>8.2631578947368417E-2</c:v>
                </c:pt>
                <c:pt idx="1541">
                  <c:v>8.2631578947368417E-2</c:v>
                </c:pt>
                <c:pt idx="1542">
                  <c:v>8.2807017543859648E-2</c:v>
                </c:pt>
                <c:pt idx="1543">
                  <c:v>8.2807017543859648E-2</c:v>
                </c:pt>
                <c:pt idx="1544">
                  <c:v>8.2807017543859648E-2</c:v>
                </c:pt>
                <c:pt idx="1545">
                  <c:v>8.2982456140350866E-2</c:v>
                </c:pt>
                <c:pt idx="1546">
                  <c:v>8.2982456140350866E-2</c:v>
                </c:pt>
                <c:pt idx="1547">
                  <c:v>8.2982456140350866E-2</c:v>
                </c:pt>
                <c:pt idx="1548">
                  <c:v>8.3157894736842097E-2</c:v>
                </c:pt>
                <c:pt idx="1549">
                  <c:v>8.3157894736842097E-2</c:v>
                </c:pt>
                <c:pt idx="1550">
                  <c:v>8.3157894736842097E-2</c:v>
                </c:pt>
                <c:pt idx="1551">
                  <c:v>8.3333333333333329E-2</c:v>
                </c:pt>
                <c:pt idx="1552">
                  <c:v>8.3333333333333329E-2</c:v>
                </c:pt>
                <c:pt idx="1553">
                  <c:v>8.3333333333333329E-2</c:v>
                </c:pt>
                <c:pt idx="1554">
                  <c:v>8.350877192982456E-2</c:v>
                </c:pt>
                <c:pt idx="1555">
                  <c:v>8.350877192982456E-2</c:v>
                </c:pt>
                <c:pt idx="1556">
                  <c:v>8.350877192982456E-2</c:v>
                </c:pt>
                <c:pt idx="1557">
                  <c:v>8.3684210526315778E-2</c:v>
                </c:pt>
                <c:pt idx="1558">
                  <c:v>8.3684210526315778E-2</c:v>
                </c:pt>
                <c:pt idx="1559">
                  <c:v>8.3684210526315778E-2</c:v>
                </c:pt>
                <c:pt idx="1560">
                  <c:v>8.3859649122807009E-2</c:v>
                </c:pt>
                <c:pt idx="1561">
                  <c:v>8.3859649122807009E-2</c:v>
                </c:pt>
                <c:pt idx="1562">
                  <c:v>8.3859649122807009E-2</c:v>
                </c:pt>
                <c:pt idx="1563">
                  <c:v>8.403508771929824E-2</c:v>
                </c:pt>
                <c:pt idx="1564">
                  <c:v>8.403508771929824E-2</c:v>
                </c:pt>
                <c:pt idx="1565">
                  <c:v>8.403508771929824E-2</c:v>
                </c:pt>
                <c:pt idx="1566">
                  <c:v>8.4210526315789472E-2</c:v>
                </c:pt>
                <c:pt idx="1567">
                  <c:v>8.4210526315789472E-2</c:v>
                </c:pt>
                <c:pt idx="1568">
                  <c:v>8.4210526315789472E-2</c:v>
                </c:pt>
                <c:pt idx="1569">
                  <c:v>8.4385964912280689E-2</c:v>
                </c:pt>
                <c:pt idx="1570">
                  <c:v>8.4385964912280689E-2</c:v>
                </c:pt>
                <c:pt idx="1571">
                  <c:v>8.4385964912280689E-2</c:v>
                </c:pt>
                <c:pt idx="1572">
                  <c:v>8.4561403508771921E-2</c:v>
                </c:pt>
                <c:pt idx="1573">
                  <c:v>8.4561403508771921E-2</c:v>
                </c:pt>
                <c:pt idx="1574">
                  <c:v>8.4561403508771921E-2</c:v>
                </c:pt>
                <c:pt idx="1575">
                  <c:v>8.4736842105263152E-2</c:v>
                </c:pt>
                <c:pt idx="1576">
                  <c:v>8.4736842105263152E-2</c:v>
                </c:pt>
                <c:pt idx="1577">
                  <c:v>8.4736842105263152E-2</c:v>
                </c:pt>
                <c:pt idx="1578">
                  <c:v>8.4912280701754383E-2</c:v>
                </c:pt>
                <c:pt idx="1579">
                  <c:v>8.4912280701754383E-2</c:v>
                </c:pt>
                <c:pt idx="1580">
                  <c:v>8.4912280701754383E-2</c:v>
                </c:pt>
                <c:pt idx="1581">
                  <c:v>8.5087719298245615E-2</c:v>
                </c:pt>
                <c:pt idx="1582">
                  <c:v>8.5087719298245615E-2</c:v>
                </c:pt>
                <c:pt idx="1583">
                  <c:v>8.5087719298245615E-2</c:v>
                </c:pt>
                <c:pt idx="1584">
                  <c:v>8.5263157894736832E-2</c:v>
                </c:pt>
                <c:pt idx="1585">
                  <c:v>8.5263157894736832E-2</c:v>
                </c:pt>
                <c:pt idx="1586">
                  <c:v>8.5263157894736832E-2</c:v>
                </c:pt>
                <c:pt idx="1587">
                  <c:v>8.5438596491228064E-2</c:v>
                </c:pt>
                <c:pt idx="1588">
                  <c:v>8.5438596491228064E-2</c:v>
                </c:pt>
                <c:pt idx="1589">
                  <c:v>8.5438596491228064E-2</c:v>
                </c:pt>
                <c:pt idx="1590">
                  <c:v>8.5614035087719295E-2</c:v>
                </c:pt>
                <c:pt idx="1591">
                  <c:v>8.5614035087719295E-2</c:v>
                </c:pt>
                <c:pt idx="1592">
                  <c:v>8.5614035087719295E-2</c:v>
                </c:pt>
                <c:pt idx="1593">
                  <c:v>8.5789473684210527E-2</c:v>
                </c:pt>
                <c:pt idx="1594">
                  <c:v>8.5789473684210527E-2</c:v>
                </c:pt>
                <c:pt idx="1595">
                  <c:v>8.5789473684210527E-2</c:v>
                </c:pt>
                <c:pt idx="1596">
                  <c:v>8.5964912280701744E-2</c:v>
                </c:pt>
                <c:pt idx="1597">
                  <c:v>8.5964912280701744E-2</c:v>
                </c:pt>
                <c:pt idx="1598">
                  <c:v>8.5964912280701744E-2</c:v>
                </c:pt>
                <c:pt idx="1599">
                  <c:v>8.6140350877192975E-2</c:v>
                </c:pt>
                <c:pt idx="1600">
                  <c:v>8.6140350877192975E-2</c:v>
                </c:pt>
                <c:pt idx="1601">
                  <c:v>8.6140350877192975E-2</c:v>
                </c:pt>
                <c:pt idx="1602">
                  <c:v>8.6315789473684207E-2</c:v>
                </c:pt>
                <c:pt idx="1603">
                  <c:v>8.6315789473684207E-2</c:v>
                </c:pt>
                <c:pt idx="1604">
                  <c:v>8.6315789473684207E-2</c:v>
                </c:pt>
                <c:pt idx="1605">
                  <c:v>8.6491228070175438E-2</c:v>
                </c:pt>
                <c:pt idx="1606">
                  <c:v>8.6491228070175438E-2</c:v>
                </c:pt>
                <c:pt idx="1607">
                  <c:v>8.6491228070175438E-2</c:v>
                </c:pt>
                <c:pt idx="1608">
                  <c:v>8.666666666666667E-2</c:v>
                </c:pt>
                <c:pt idx="1609">
                  <c:v>8.666666666666667E-2</c:v>
                </c:pt>
                <c:pt idx="1610">
                  <c:v>8.666666666666667E-2</c:v>
                </c:pt>
                <c:pt idx="1611">
                  <c:v>8.6842105263157887E-2</c:v>
                </c:pt>
                <c:pt idx="1612">
                  <c:v>8.6842105263157887E-2</c:v>
                </c:pt>
                <c:pt idx="1613">
                  <c:v>8.6842105263157887E-2</c:v>
                </c:pt>
                <c:pt idx="1614">
                  <c:v>8.7017543859649119E-2</c:v>
                </c:pt>
                <c:pt idx="1615">
                  <c:v>8.7017543859649119E-2</c:v>
                </c:pt>
                <c:pt idx="1616">
                  <c:v>8.7017543859649119E-2</c:v>
                </c:pt>
                <c:pt idx="1617">
                  <c:v>8.719298245614035E-2</c:v>
                </c:pt>
                <c:pt idx="1618">
                  <c:v>8.719298245614035E-2</c:v>
                </c:pt>
                <c:pt idx="1619">
                  <c:v>8.719298245614035E-2</c:v>
                </c:pt>
                <c:pt idx="1620">
                  <c:v>8.7368421052631581E-2</c:v>
                </c:pt>
                <c:pt idx="1621">
                  <c:v>8.7368421052631581E-2</c:v>
                </c:pt>
                <c:pt idx="1622">
                  <c:v>8.7368421052631581E-2</c:v>
                </c:pt>
                <c:pt idx="1623">
                  <c:v>8.7543859649122799E-2</c:v>
                </c:pt>
                <c:pt idx="1624">
                  <c:v>8.7543859649122799E-2</c:v>
                </c:pt>
                <c:pt idx="1625">
                  <c:v>8.7543859649122799E-2</c:v>
                </c:pt>
                <c:pt idx="1626">
                  <c:v>8.771929824561403E-2</c:v>
                </c:pt>
                <c:pt idx="1627">
                  <c:v>8.771929824561403E-2</c:v>
                </c:pt>
                <c:pt idx="1628">
                  <c:v>8.771929824561403E-2</c:v>
                </c:pt>
                <c:pt idx="1629">
                  <c:v>8.7894736842105262E-2</c:v>
                </c:pt>
                <c:pt idx="1630">
                  <c:v>8.7894736842105262E-2</c:v>
                </c:pt>
                <c:pt idx="1631">
                  <c:v>8.7894736842105262E-2</c:v>
                </c:pt>
                <c:pt idx="1632">
                  <c:v>8.8070175438596493E-2</c:v>
                </c:pt>
                <c:pt idx="1633">
                  <c:v>8.8070175438596493E-2</c:v>
                </c:pt>
                <c:pt idx="1634">
                  <c:v>8.8070175438596493E-2</c:v>
                </c:pt>
                <c:pt idx="1635">
                  <c:v>8.8245614035087711E-2</c:v>
                </c:pt>
                <c:pt idx="1636">
                  <c:v>8.8245614035087711E-2</c:v>
                </c:pt>
                <c:pt idx="1637">
                  <c:v>8.8245614035087711E-2</c:v>
                </c:pt>
                <c:pt idx="1638">
                  <c:v>8.8421052631578942E-2</c:v>
                </c:pt>
                <c:pt idx="1639">
                  <c:v>8.8421052631578942E-2</c:v>
                </c:pt>
                <c:pt idx="1640">
                  <c:v>8.8421052631578942E-2</c:v>
                </c:pt>
                <c:pt idx="1641">
                  <c:v>8.8596491228070173E-2</c:v>
                </c:pt>
                <c:pt idx="1642">
                  <c:v>8.8596491228070173E-2</c:v>
                </c:pt>
                <c:pt idx="1643">
                  <c:v>8.8596491228070173E-2</c:v>
                </c:pt>
                <c:pt idx="1644">
                  <c:v>8.8771929824561405E-2</c:v>
                </c:pt>
                <c:pt idx="1645">
                  <c:v>8.8771929824561405E-2</c:v>
                </c:pt>
                <c:pt idx="1646">
                  <c:v>8.8771929824561405E-2</c:v>
                </c:pt>
                <c:pt idx="1647">
                  <c:v>8.8947368421052636E-2</c:v>
                </c:pt>
                <c:pt idx="1648">
                  <c:v>8.8947368421052636E-2</c:v>
                </c:pt>
                <c:pt idx="1649">
                  <c:v>8.8947368421052636E-2</c:v>
                </c:pt>
                <c:pt idx="1650">
                  <c:v>8.9122807017543854E-2</c:v>
                </c:pt>
                <c:pt idx="1651">
                  <c:v>8.9122807017543854E-2</c:v>
                </c:pt>
                <c:pt idx="1652">
                  <c:v>8.9122807017543854E-2</c:v>
                </c:pt>
                <c:pt idx="1653">
                  <c:v>8.9298245614035085E-2</c:v>
                </c:pt>
                <c:pt idx="1654">
                  <c:v>8.9298245614035085E-2</c:v>
                </c:pt>
                <c:pt idx="1655">
                  <c:v>8.9298245614035085E-2</c:v>
                </c:pt>
                <c:pt idx="1656">
                  <c:v>8.9473684210526316E-2</c:v>
                </c:pt>
                <c:pt idx="1657">
                  <c:v>8.9473684210526316E-2</c:v>
                </c:pt>
                <c:pt idx="1658">
                  <c:v>8.9473684210526316E-2</c:v>
                </c:pt>
                <c:pt idx="1659">
                  <c:v>8.9649122807017548E-2</c:v>
                </c:pt>
                <c:pt idx="1660">
                  <c:v>8.9649122807017548E-2</c:v>
                </c:pt>
                <c:pt idx="1661">
                  <c:v>8.9649122807017548E-2</c:v>
                </c:pt>
                <c:pt idx="1662">
                  <c:v>8.9824561403508765E-2</c:v>
                </c:pt>
                <c:pt idx="1663">
                  <c:v>8.9824561403508765E-2</c:v>
                </c:pt>
                <c:pt idx="1664">
                  <c:v>8.9824561403508765E-2</c:v>
                </c:pt>
                <c:pt idx="1665">
                  <c:v>0.09</c:v>
                </c:pt>
                <c:pt idx="1666">
                  <c:v>0.09</c:v>
                </c:pt>
                <c:pt idx="1667">
                  <c:v>0.09</c:v>
                </c:pt>
                <c:pt idx="1668">
                  <c:v>9.0175438596491228E-2</c:v>
                </c:pt>
                <c:pt idx="1669">
                  <c:v>9.0175438596491228E-2</c:v>
                </c:pt>
                <c:pt idx="1670">
                  <c:v>9.0175438596491228E-2</c:v>
                </c:pt>
                <c:pt idx="1671">
                  <c:v>9.0350877192982459E-2</c:v>
                </c:pt>
                <c:pt idx="1672">
                  <c:v>9.0350877192982459E-2</c:v>
                </c:pt>
                <c:pt idx="1673">
                  <c:v>9.0350877192982459E-2</c:v>
                </c:pt>
                <c:pt idx="1674">
                  <c:v>9.0526315789473677E-2</c:v>
                </c:pt>
                <c:pt idx="1675">
                  <c:v>9.0526315789473677E-2</c:v>
                </c:pt>
                <c:pt idx="1676">
                  <c:v>9.0526315789473677E-2</c:v>
                </c:pt>
                <c:pt idx="1677">
                  <c:v>9.0701754385964908E-2</c:v>
                </c:pt>
                <c:pt idx="1678">
                  <c:v>9.0701754385964908E-2</c:v>
                </c:pt>
                <c:pt idx="1679">
                  <c:v>9.0701754385964908E-2</c:v>
                </c:pt>
              </c:numCache>
            </c:numRef>
          </c:xVal>
          <c:yVal>
            <c:numRef>
              <c:f>'Raw Data'!$I$3:$I$1682</c:f>
              <c:numCache>
                <c:formatCode>General</c:formatCode>
                <c:ptCount val="1680"/>
                <c:pt idx="0">
                  <c:v>-129.47400740479429</c:v>
                </c:pt>
                <c:pt idx="1">
                  <c:v>-129.45003073675636</c:v>
                </c:pt>
                <c:pt idx="2">
                  <c:v>-125.04631604045751</c:v>
                </c:pt>
                <c:pt idx="3">
                  <c:v>-102.29778622091968</c:v>
                </c:pt>
                <c:pt idx="4">
                  <c:v>-85.229062652143611</c:v>
                </c:pt>
                <c:pt idx="5">
                  <c:v>-66.156955265087589</c:v>
                </c:pt>
                <c:pt idx="6">
                  <c:v>-44.780423672164353</c:v>
                </c:pt>
                <c:pt idx="7">
                  <c:v>-26.518194849944908</c:v>
                </c:pt>
                <c:pt idx="8">
                  <c:v>-7.4194467206245296</c:v>
                </c:pt>
                <c:pt idx="9">
                  <c:v>14.351367857811251</c:v>
                </c:pt>
                <c:pt idx="10">
                  <c:v>33.138419302638603</c:v>
                </c:pt>
                <c:pt idx="11">
                  <c:v>51.986744454673989</c:v>
                </c:pt>
                <c:pt idx="12">
                  <c:v>72.057879676643537</c:v>
                </c:pt>
                <c:pt idx="13">
                  <c:v>92.398086395483134</c:v>
                </c:pt>
                <c:pt idx="14">
                  <c:v>110.34062631053025</c:v>
                </c:pt>
                <c:pt idx="15">
                  <c:v>129.99883002740219</c:v>
                </c:pt>
                <c:pt idx="16">
                  <c:v>150.85853122039686</c:v>
                </c:pt>
                <c:pt idx="17">
                  <c:v>169.01419707355885</c:v>
                </c:pt>
                <c:pt idx="18">
                  <c:v>189.61015491813632</c:v>
                </c:pt>
                <c:pt idx="19">
                  <c:v>209.51878161229325</c:v>
                </c:pt>
                <c:pt idx="20">
                  <c:v>227.8476122901736</c:v>
                </c:pt>
                <c:pt idx="21">
                  <c:v>247.36728414727085</c:v>
                </c:pt>
                <c:pt idx="22">
                  <c:v>267.33452047440943</c:v>
                </c:pt>
                <c:pt idx="23">
                  <c:v>285.74327337908284</c:v>
                </c:pt>
                <c:pt idx="24">
                  <c:v>305.21765597433074</c:v>
                </c:pt>
                <c:pt idx="25">
                  <c:v>324.47624855723723</c:v>
                </c:pt>
                <c:pt idx="26">
                  <c:v>343.42314445565074</c:v>
                </c:pt>
                <c:pt idx="27">
                  <c:v>361.93846032938166</c:v>
                </c:pt>
                <c:pt idx="28">
                  <c:v>382.58237151003499</c:v>
                </c:pt>
                <c:pt idx="29">
                  <c:v>400.83927218380154</c:v>
                </c:pt>
                <c:pt idx="30">
                  <c:v>420.74257072950559</c:v>
                </c:pt>
                <c:pt idx="31">
                  <c:v>439.53761439701225</c:v>
                </c:pt>
                <c:pt idx="32">
                  <c:v>457.67463173058917</c:v>
                </c:pt>
                <c:pt idx="33">
                  <c:v>477.55128953402891</c:v>
                </c:pt>
                <c:pt idx="34">
                  <c:v>496.16251207991149</c:v>
                </c:pt>
                <c:pt idx="35">
                  <c:v>515.2772446545905</c:v>
                </c:pt>
                <c:pt idx="36">
                  <c:v>534.1548746231166</c:v>
                </c:pt>
                <c:pt idx="37">
                  <c:v>552.51567419171431</c:v>
                </c:pt>
                <c:pt idx="38">
                  <c:v>572.80259942602515</c:v>
                </c:pt>
                <c:pt idx="39">
                  <c:v>590.73981119261941</c:v>
                </c:pt>
                <c:pt idx="40">
                  <c:v>609.42029966838925</c:v>
                </c:pt>
                <c:pt idx="41">
                  <c:v>628.67622817706945</c:v>
                </c:pt>
                <c:pt idx="42">
                  <c:v>647.37536517242438</c:v>
                </c:pt>
                <c:pt idx="43">
                  <c:v>665.55234361939779</c:v>
                </c:pt>
                <c:pt idx="44">
                  <c:v>684.52321618584938</c:v>
                </c:pt>
                <c:pt idx="45">
                  <c:v>703.33424429871457</c:v>
                </c:pt>
                <c:pt idx="46">
                  <c:v>722.5022583579223</c:v>
                </c:pt>
                <c:pt idx="47">
                  <c:v>741.69424908516794</c:v>
                </c:pt>
                <c:pt idx="48">
                  <c:v>758.87752784568067</c:v>
                </c:pt>
                <c:pt idx="49">
                  <c:v>778.36789488628733</c:v>
                </c:pt>
                <c:pt idx="50">
                  <c:v>797.45598671870187</c:v>
                </c:pt>
                <c:pt idx="51">
                  <c:v>815.07883772657658</c:v>
                </c:pt>
                <c:pt idx="52">
                  <c:v>833.76998249925236</c:v>
                </c:pt>
                <c:pt idx="53">
                  <c:v>853.04722360174389</c:v>
                </c:pt>
                <c:pt idx="54">
                  <c:v>871.58918021773911</c:v>
                </c:pt>
                <c:pt idx="55">
                  <c:v>889.6036501369</c:v>
                </c:pt>
                <c:pt idx="56">
                  <c:v>908.33209194874576</c:v>
                </c:pt>
                <c:pt idx="57">
                  <c:v>927.6093330512374</c:v>
                </c:pt>
                <c:pt idx="58">
                  <c:v>945.41067703228339</c:v>
                </c:pt>
                <c:pt idx="59">
                  <c:v>963.68889029986144</c:v>
                </c:pt>
                <c:pt idx="60">
                  <c:v>982.843583987937</c:v>
                </c:pt>
                <c:pt idx="61">
                  <c:v>1000.9965857668725</c:v>
                </c:pt>
                <c:pt idx="62">
                  <c:v>1019.0350323540713</c:v>
                </c:pt>
                <c:pt idx="63">
                  <c:v>1037.8753652834273</c:v>
                </c:pt>
                <c:pt idx="64">
                  <c:v>1055.7299907490021</c:v>
                </c:pt>
                <c:pt idx="65">
                  <c:v>1074.3758462598284</c:v>
                </c:pt>
                <c:pt idx="66">
                  <c:v>1092.6647158243122</c:v>
                </c:pt>
                <c:pt idx="67">
                  <c:v>1110.7804205640775</c:v>
                </c:pt>
                <c:pt idx="68">
                  <c:v>1129.1891734687511</c:v>
                </c:pt>
                <c:pt idx="69">
                  <c:v>1147.1690104229683</c:v>
                </c:pt>
                <c:pt idx="70">
                  <c:v>1165.9720463131544</c:v>
                </c:pt>
                <c:pt idx="71">
                  <c:v>1183.2512317458188</c:v>
                </c:pt>
                <c:pt idx="72">
                  <c:v>1202.1794791246471</c:v>
                </c:pt>
                <c:pt idx="73">
                  <c:v>1219.7330642026348</c:v>
                </c:pt>
                <c:pt idx="74">
                  <c:v>1238.1258326619495</c:v>
                </c:pt>
                <c:pt idx="75">
                  <c:v>1257.2032681974583</c:v>
                </c:pt>
                <c:pt idx="76">
                  <c:v>1274.7941503146158</c:v>
                </c:pt>
                <c:pt idx="77">
                  <c:v>1292.8912065347963</c:v>
                </c:pt>
                <c:pt idx="78">
                  <c:v>1311.5210776002639</c:v>
                </c:pt>
                <c:pt idx="79">
                  <c:v>1329.2957808390456</c:v>
                </c:pt>
                <c:pt idx="80">
                  <c:v>1347.0172025932984</c:v>
                </c:pt>
                <c:pt idx="81">
                  <c:v>1365.7962618154465</c:v>
                </c:pt>
                <c:pt idx="82">
                  <c:v>1382.8196961223732</c:v>
                </c:pt>
                <c:pt idx="83">
                  <c:v>1401.0020027177993</c:v>
                </c:pt>
                <c:pt idx="84">
                  <c:v>1419.4054274740199</c:v>
                </c:pt>
                <c:pt idx="85">
                  <c:v>1437.4278896158601</c:v>
                </c:pt>
                <c:pt idx="86">
                  <c:v>1454.9788106196213</c:v>
                </c:pt>
                <c:pt idx="87">
                  <c:v>1473.1291483243303</c:v>
                </c:pt>
                <c:pt idx="88">
                  <c:v>1492.2199042309715</c:v>
                </c:pt>
                <c:pt idx="89">
                  <c:v>1509.1607522368786</c:v>
                </c:pt>
                <c:pt idx="90">
                  <c:v>1526.7383139829039</c:v>
                </c:pt>
                <c:pt idx="91">
                  <c:v>1545.1870280009739</c:v>
                </c:pt>
                <c:pt idx="92">
                  <c:v>1563.4545849716462</c:v>
                </c:pt>
                <c:pt idx="93">
                  <c:v>1580.0251266600787</c:v>
                </c:pt>
                <c:pt idx="94">
                  <c:v>1599.1132184924934</c:v>
                </c:pt>
                <c:pt idx="95">
                  <c:v>1616.160629467458</c:v>
                </c:pt>
                <c:pt idx="96">
                  <c:v>1634.1724353123923</c:v>
                </c:pt>
                <c:pt idx="97">
                  <c:v>1651.8885289181926</c:v>
                </c:pt>
                <c:pt idx="98">
                  <c:v>1669.4261295508213</c:v>
                </c:pt>
                <c:pt idx="99">
                  <c:v>1686.859831288619</c:v>
                </c:pt>
                <c:pt idx="100">
                  <c:v>1704.2109467253974</c:v>
                </c:pt>
                <c:pt idx="101">
                  <c:v>1721.8897432920273</c:v>
                </c:pt>
                <c:pt idx="102">
                  <c:v>1739.4779613349583</c:v>
                </c:pt>
                <c:pt idx="103">
                  <c:v>1758.2863253735975</c:v>
                </c:pt>
                <c:pt idx="104">
                  <c:v>1775.5521904351297</c:v>
                </c:pt>
                <c:pt idx="105">
                  <c:v>1792.993884395607</c:v>
                </c:pt>
                <c:pt idx="106">
                  <c:v>1811.2241443271091</c:v>
                </c:pt>
                <c:pt idx="107">
                  <c:v>1827.7600530505979</c:v>
                </c:pt>
                <c:pt idx="108">
                  <c:v>1845.9769926109677</c:v>
                </c:pt>
                <c:pt idx="109">
                  <c:v>1863.4986087982379</c:v>
                </c:pt>
                <c:pt idx="110">
                  <c:v>1881.299952779284</c:v>
                </c:pt>
                <c:pt idx="111">
                  <c:v>1898.3074026408522</c:v>
                </c:pt>
                <c:pt idx="112">
                  <c:v>1916.4817170135991</c:v>
                </c:pt>
                <c:pt idx="113">
                  <c:v>1933.5690891019603</c:v>
                </c:pt>
                <c:pt idx="114">
                  <c:v>1950.5339137759054</c:v>
                </c:pt>
                <c:pt idx="115">
                  <c:v>1968.218038490988</c:v>
                </c:pt>
                <c:pt idx="116">
                  <c:v>1985.8195769050517</c:v>
                </c:pt>
                <c:pt idx="117">
                  <c:v>2003.991227203572</c:v>
                </c:pt>
                <c:pt idx="118">
                  <c:v>2021.1984826321229</c:v>
                </c:pt>
                <c:pt idx="119">
                  <c:v>2038.554926217354</c:v>
                </c:pt>
                <c:pt idx="120">
                  <c:v>2056.1751131510023</c:v>
                </c:pt>
                <c:pt idx="121">
                  <c:v>2073.0733359692863</c:v>
                </c:pt>
                <c:pt idx="122">
                  <c:v>2091.671238144037</c:v>
                </c:pt>
                <c:pt idx="123">
                  <c:v>2107.8208561046927</c:v>
                </c:pt>
                <c:pt idx="124">
                  <c:v>2125.2732063620756</c:v>
                </c:pt>
                <c:pt idx="125">
                  <c:v>2142.6829314318352</c:v>
                </c:pt>
                <c:pt idx="126">
                  <c:v>2160.1379457634448</c:v>
                </c:pt>
                <c:pt idx="127">
                  <c:v>2176.9269415384451</c:v>
                </c:pt>
                <c:pt idx="128">
                  <c:v>2194.4831906906588</c:v>
                </c:pt>
                <c:pt idx="129">
                  <c:v>2210.8965519997314</c:v>
                </c:pt>
                <c:pt idx="130">
                  <c:v>2228.0372055726216</c:v>
                </c:pt>
                <c:pt idx="131">
                  <c:v>2246.2008636484625</c:v>
                </c:pt>
                <c:pt idx="132">
                  <c:v>2262.8113664502916</c:v>
                </c:pt>
                <c:pt idx="133">
                  <c:v>2279.6882766747644</c:v>
                </c:pt>
                <c:pt idx="134">
                  <c:v>2297.0926735960716</c:v>
                </c:pt>
                <c:pt idx="135">
                  <c:v>2314.3905075483208</c:v>
                </c:pt>
                <c:pt idx="136">
                  <c:v>2332.0506555953657</c:v>
                </c:pt>
                <c:pt idx="137">
                  <c:v>2348.5492672796845</c:v>
                </c:pt>
                <c:pt idx="138">
                  <c:v>2366.0815397638607</c:v>
                </c:pt>
                <c:pt idx="139">
                  <c:v>2383.115630367693</c:v>
                </c:pt>
                <c:pt idx="140">
                  <c:v>2400.1577131942045</c:v>
                </c:pt>
                <c:pt idx="141">
                  <c:v>2417.8045408701173</c:v>
                </c:pt>
                <c:pt idx="142">
                  <c:v>2434.4017233008144</c:v>
                </c:pt>
                <c:pt idx="143">
                  <c:v>2451.4997516860813</c:v>
                </c:pt>
                <c:pt idx="144">
                  <c:v>2468.7522963764814</c:v>
                </c:pt>
                <c:pt idx="145">
                  <c:v>2484.6621476567575</c:v>
                </c:pt>
                <c:pt idx="146">
                  <c:v>2502.3196316295762</c:v>
                </c:pt>
                <c:pt idx="147">
                  <c:v>2518.7596336809133</c:v>
                </c:pt>
                <c:pt idx="148">
                  <c:v>2536.1080850434651</c:v>
                </c:pt>
                <c:pt idx="149">
                  <c:v>2552.5480870948022</c:v>
                </c:pt>
                <c:pt idx="150">
                  <c:v>2568.655079867835</c:v>
                </c:pt>
                <c:pt idx="151">
                  <c:v>2585.9395934489526</c:v>
                </c:pt>
                <c:pt idx="152">
                  <c:v>2602.2197510467035</c:v>
                </c:pt>
                <c:pt idx="153">
                  <c:v>2619.8665787226159</c:v>
                </c:pt>
                <c:pt idx="154">
                  <c:v>2635.7764300028925</c:v>
                </c:pt>
                <c:pt idx="155">
                  <c:v>2653.2048035922371</c:v>
                </c:pt>
                <c:pt idx="156">
                  <c:v>2669.6741104600651</c:v>
                </c:pt>
                <c:pt idx="157">
                  <c:v>2686.7082010638978</c:v>
                </c:pt>
                <c:pt idx="158">
                  <c:v>2702.8764675441384</c:v>
                </c:pt>
                <c:pt idx="159">
                  <c:v>2720.027777413934</c:v>
                </c:pt>
                <c:pt idx="160">
                  <c:v>2736.7821402239902</c:v>
                </c:pt>
                <c:pt idx="161">
                  <c:v>2752.7639215083805</c:v>
                </c:pt>
                <c:pt idx="162">
                  <c:v>2769.5182843184371</c:v>
                </c:pt>
                <c:pt idx="163">
                  <c:v>2786.9200171655179</c:v>
                </c:pt>
                <c:pt idx="164">
                  <c:v>2802.4808747221309</c:v>
                </c:pt>
                <c:pt idx="165">
                  <c:v>2819.1286745631305</c:v>
                </c:pt>
                <c:pt idx="166">
                  <c:v>2835.8670529278279</c:v>
                </c:pt>
                <c:pt idx="167">
                  <c:v>2853.1835353996626</c:v>
                </c:pt>
                <c:pt idx="168">
                  <c:v>2869.0401051954104</c:v>
                </c:pt>
                <c:pt idx="169">
                  <c:v>2885.9969376466761</c:v>
                </c:pt>
                <c:pt idx="170">
                  <c:v>2902.1412274588793</c:v>
                </c:pt>
                <c:pt idx="171">
                  <c:v>2918.6398391431981</c:v>
                </c:pt>
                <c:pt idx="172">
                  <c:v>2935.1011537883464</c:v>
                </c:pt>
                <c:pt idx="173">
                  <c:v>2950.5128231882795</c:v>
                </c:pt>
                <c:pt idx="174">
                  <c:v>2968.2262527198527</c:v>
                </c:pt>
                <c:pt idx="175">
                  <c:v>2983.7311647177112</c:v>
                </c:pt>
                <c:pt idx="176">
                  <c:v>3000.0273067608205</c:v>
                </c:pt>
                <c:pt idx="177">
                  <c:v>3015.9771191544937</c:v>
                </c:pt>
                <c:pt idx="178">
                  <c:v>3032.4144571316042</c:v>
                </c:pt>
                <c:pt idx="179">
                  <c:v>3048.1804484036534</c:v>
                </c:pt>
                <c:pt idx="180">
                  <c:v>3064.0476744963062</c:v>
                </c:pt>
                <c:pt idx="181">
                  <c:v>3080.2718865353027</c:v>
                </c:pt>
                <c:pt idx="182">
                  <c:v>3097.0262493453592</c:v>
                </c:pt>
                <c:pt idx="183">
                  <c:v>3112.8322017308046</c:v>
                </c:pt>
                <c:pt idx="184">
                  <c:v>3128.8006626440624</c:v>
                </c:pt>
                <c:pt idx="185">
                  <c:v>3145.1021328356246</c:v>
                </c:pt>
                <c:pt idx="186">
                  <c:v>3161.5288145158297</c:v>
                </c:pt>
                <c:pt idx="187">
                  <c:v>3177.0923361466694</c:v>
                </c:pt>
                <c:pt idx="188">
                  <c:v>3193.5936119052144</c:v>
                </c:pt>
                <c:pt idx="189">
                  <c:v>3209.1491413133749</c:v>
                </c:pt>
                <c:pt idx="190">
                  <c:v>3225.1948603791993</c:v>
                </c:pt>
                <c:pt idx="191">
                  <c:v>3241.3151735233641</c:v>
                </c:pt>
                <c:pt idx="192">
                  <c:v>3256.1167699254434</c:v>
                </c:pt>
                <c:pt idx="193">
                  <c:v>3273.244103127201</c:v>
                </c:pt>
                <c:pt idx="194">
                  <c:v>3288.5305610384908</c:v>
                </c:pt>
                <c:pt idx="195">
                  <c:v>3304.5336549166927</c:v>
                </c:pt>
                <c:pt idx="196">
                  <c:v>3319.7988002341717</c:v>
                </c:pt>
                <c:pt idx="197">
                  <c:v>3335.5940963227113</c:v>
                </c:pt>
                <c:pt idx="198">
                  <c:v>3351.4959553803087</c:v>
                </c:pt>
                <c:pt idx="199">
                  <c:v>3366.8889762606559</c:v>
                </c:pt>
                <c:pt idx="200">
                  <c:v>3383.1025320027461</c:v>
                </c:pt>
                <c:pt idx="201">
                  <c:v>3397.9254409986365</c:v>
                </c:pt>
                <c:pt idx="202">
                  <c:v>3414.3094974912187</c:v>
                </c:pt>
                <c:pt idx="203">
                  <c:v>3429.7211668911514</c:v>
                </c:pt>
                <c:pt idx="204">
                  <c:v>3444.616005891156</c:v>
                </c:pt>
                <c:pt idx="205">
                  <c:v>3460.7176705157353</c:v>
                </c:pt>
                <c:pt idx="206">
                  <c:v>3475.9295343486856</c:v>
                </c:pt>
                <c:pt idx="207">
                  <c:v>3491.319891154807</c:v>
                </c:pt>
                <c:pt idx="208">
                  <c:v>3506.161448670282</c:v>
                </c:pt>
                <c:pt idx="209">
                  <c:v>3521.4239299135347</c:v>
                </c:pt>
                <c:pt idx="210">
                  <c:v>3536.7636693093536</c:v>
                </c:pt>
                <c:pt idx="211">
                  <c:v>3551.8476575794352</c:v>
                </c:pt>
                <c:pt idx="212">
                  <c:v>3566.9103332557047</c:v>
                </c:pt>
                <c:pt idx="213">
                  <c:v>3582.1408456082395</c:v>
                </c:pt>
                <c:pt idx="214">
                  <c:v>3597.3100842535673</c:v>
                </c:pt>
                <c:pt idx="215">
                  <c:v>3611.0433868908453</c:v>
                </c:pt>
                <c:pt idx="216">
                  <c:v>3625.9009288516795</c:v>
                </c:pt>
                <c:pt idx="217">
                  <c:v>3640.6412515465499</c:v>
                </c:pt>
                <c:pt idx="218">
                  <c:v>3654.5343986374146</c:v>
                </c:pt>
                <c:pt idx="219">
                  <c:v>3669.6077306105899</c:v>
                </c:pt>
                <c:pt idx="220">
                  <c:v>3683.8445432766644</c:v>
                </c:pt>
                <c:pt idx="221">
                  <c:v>3699.2908456415407</c:v>
                </c:pt>
                <c:pt idx="222">
                  <c:v>3713.0827579118004</c:v>
                </c:pt>
                <c:pt idx="223">
                  <c:v>3727.2982579840636</c:v>
                </c:pt>
                <c:pt idx="224">
                  <c:v>3742.0279243820287</c:v>
                </c:pt>
                <c:pt idx="225">
                  <c:v>3756.0196422192707</c:v>
                </c:pt>
                <c:pt idx="226">
                  <c:v>3771.3407330955047</c:v>
                </c:pt>
                <c:pt idx="227">
                  <c:v>3785.0180901740277</c:v>
                </c:pt>
                <c:pt idx="228">
                  <c:v>3799.6145528606712</c:v>
                </c:pt>
                <c:pt idx="229">
                  <c:v>3813.1826828959106</c:v>
                </c:pt>
                <c:pt idx="230">
                  <c:v>3826.9239777558678</c:v>
                </c:pt>
                <c:pt idx="231">
                  <c:v>3842.3969208630083</c:v>
                </c:pt>
                <c:pt idx="232">
                  <c:v>3855.6666745848866</c:v>
                </c:pt>
                <c:pt idx="233">
                  <c:v>3870.4176535766633</c:v>
                </c:pt>
                <c:pt idx="234">
                  <c:v>3883.5621958098991</c:v>
                </c:pt>
                <c:pt idx="235">
                  <c:v>3897.489975865707</c:v>
                </c:pt>
                <c:pt idx="236">
                  <c:v>3911.3484899916275</c:v>
                </c:pt>
                <c:pt idx="237">
                  <c:v>3925.2682778247558</c:v>
                </c:pt>
                <c:pt idx="238">
                  <c:v>3939.267987884678</c:v>
                </c:pt>
                <c:pt idx="239">
                  <c:v>3952.9560012601064</c:v>
                </c:pt>
                <c:pt idx="240">
                  <c:v>3966.5774127798745</c:v>
                </c:pt>
                <c:pt idx="241">
                  <c:v>3980.9341087861389</c:v>
                </c:pt>
                <c:pt idx="242">
                  <c:v>3994.8032792089648</c:v>
                </c:pt>
                <c:pt idx="243">
                  <c:v>4008.4433392483174</c:v>
                </c:pt>
                <c:pt idx="244">
                  <c:v>4022.3151737453704</c:v>
                </c:pt>
                <c:pt idx="245">
                  <c:v>4036.7304793846165</c:v>
                </c:pt>
                <c:pt idx="246">
                  <c:v>4049.8030916137382</c:v>
                </c:pt>
                <c:pt idx="247">
                  <c:v>4063.7441920406782</c:v>
                </c:pt>
                <c:pt idx="248">
                  <c:v>4077.4748306037295</c:v>
                </c:pt>
                <c:pt idx="249">
                  <c:v>4090.5953961689274</c:v>
                </c:pt>
                <c:pt idx="250">
                  <c:v>4104.9094669875685</c:v>
                </c:pt>
                <c:pt idx="251">
                  <c:v>4117.6117728992158</c:v>
                </c:pt>
                <c:pt idx="252">
                  <c:v>4131.6354596271758</c:v>
                </c:pt>
                <c:pt idx="253">
                  <c:v>4145.4726611592851</c:v>
                </c:pt>
                <c:pt idx="254">
                  <c:v>4158.9049234089753</c:v>
                </c:pt>
                <c:pt idx="255">
                  <c:v>4171.9508948958328</c:v>
                </c:pt>
                <c:pt idx="256">
                  <c:v>4185.3751649228443</c:v>
                </c:pt>
                <c:pt idx="257">
                  <c:v>4197.9495952716225</c:v>
                </c:pt>
                <c:pt idx="258">
                  <c:v>4210.9369571254983</c:v>
                </c:pt>
                <c:pt idx="259">
                  <c:v>4225.6959283399556</c:v>
                </c:pt>
                <c:pt idx="260">
                  <c:v>4238.8111657566997</c:v>
                </c:pt>
                <c:pt idx="261">
                  <c:v>4251.9450516930292</c:v>
                </c:pt>
                <c:pt idx="262">
                  <c:v>4264.2477464707117</c:v>
                </c:pt>
                <c:pt idx="263">
                  <c:v>4277.8345250255361</c:v>
                </c:pt>
                <c:pt idx="264">
                  <c:v>4291.0430050402065</c:v>
                </c:pt>
                <c:pt idx="265">
                  <c:v>4303.4096375993222</c:v>
                </c:pt>
                <c:pt idx="266">
                  <c:v>4317.6011610035475</c:v>
                </c:pt>
                <c:pt idx="267">
                  <c:v>4329.7599957730017</c:v>
                </c:pt>
                <c:pt idx="268">
                  <c:v>4342.9604835649925</c:v>
                </c:pt>
                <c:pt idx="269">
                  <c:v>4355.665453550866</c:v>
                </c:pt>
                <c:pt idx="270">
                  <c:v>4367.7656786873395</c:v>
                </c:pt>
                <c:pt idx="271">
                  <c:v>4381.5522628091458</c:v>
                </c:pt>
                <c:pt idx="272">
                  <c:v>4393.9109031455828</c:v>
                </c:pt>
                <c:pt idx="273">
                  <c:v>4406.6798109128913</c:v>
                </c:pt>
                <c:pt idx="274">
                  <c:v>4418.7960204947231</c:v>
                </c:pt>
                <c:pt idx="275">
                  <c:v>4431.506318629049</c:v>
                </c:pt>
                <c:pt idx="276">
                  <c:v>4444.2219449118284</c:v>
                </c:pt>
                <c:pt idx="277">
                  <c:v>4456.0344500318461</c:v>
                </c:pt>
                <c:pt idx="278">
                  <c:v>4468.2332459146974</c:v>
                </c:pt>
                <c:pt idx="279">
                  <c:v>4481.6308751994447</c:v>
                </c:pt>
                <c:pt idx="280">
                  <c:v>4494.8127144718501</c:v>
                </c:pt>
                <c:pt idx="281">
                  <c:v>4505.7514032455965</c:v>
                </c:pt>
                <c:pt idx="282">
                  <c:v>4517.699776151163</c:v>
                </c:pt>
                <c:pt idx="283">
                  <c:v>4530.2315813123178</c:v>
                </c:pt>
                <c:pt idx="284">
                  <c:v>4542.2145871828279</c:v>
                </c:pt>
                <c:pt idx="285">
                  <c:v>4553.9365137791465</c:v>
                </c:pt>
                <c:pt idx="286">
                  <c:v>4567.0597434185711</c:v>
                </c:pt>
                <c:pt idx="287">
                  <c:v>4578.6271537097564</c:v>
                </c:pt>
                <c:pt idx="288">
                  <c:v>4591.1722792420433</c:v>
                </c:pt>
                <c:pt idx="289">
                  <c:v>4602.8196117600228</c:v>
                </c:pt>
                <c:pt idx="290">
                  <c:v>4614.9677902325711</c:v>
                </c:pt>
                <c:pt idx="291">
                  <c:v>4627.6727602184446</c:v>
                </c:pt>
                <c:pt idx="292">
                  <c:v>4639.4159994085749</c:v>
                </c:pt>
                <c:pt idx="293">
                  <c:v>4651.3324034234229</c:v>
                </c:pt>
                <c:pt idx="294">
                  <c:v>4662.8332118589478</c:v>
                </c:pt>
                <c:pt idx="295">
                  <c:v>4674.9201166242883</c:v>
                </c:pt>
                <c:pt idx="296">
                  <c:v>4686.5967539587582</c:v>
                </c:pt>
                <c:pt idx="297">
                  <c:v>4698.2227738829251</c:v>
                </c:pt>
                <c:pt idx="298">
                  <c:v>4709.8194889906017</c:v>
                </c:pt>
                <c:pt idx="299">
                  <c:v>4721.9436907951122</c:v>
                </c:pt>
                <c:pt idx="300">
                  <c:v>4733.3112955193155</c:v>
                </c:pt>
                <c:pt idx="301">
                  <c:v>4745.3076217609569</c:v>
                </c:pt>
                <c:pt idx="302">
                  <c:v>4756.9176572397655</c:v>
                </c:pt>
                <c:pt idx="303">
                  <c:v>4767.541985254793</c:v>
                </c:pt>
                <c:pt idx="304">
                  <c:v>4780.0711263417215</c:v>
                </c:pt>
                <c:pt idx="305">
                  <c:v>4791.0151432639204</c:v>
                </c:pt>
                <c:pt idx="306">
                  <c:v>4803.3577991549992</c:v>
                </c:pt>
                <c:pt idx="307">
                  <c:v>4814.2458705184436</c:v>
                </c:pt>
                <c:pt idx="308">
                  <c:v>4825.903859333328</c:v>
                </c:pt>
                <c:pt idx="309">
                  <c:v>4837.1062914554923</c:v>
                </c:pt>
                <c:pt idx="310">
                  <c:v>4848.4126224724869</c:v>
                </c:pt>
                <c:pt idx="311">
                  <c:v>4859.9773686894459</c:v>
                </c:pt>
                <c:pt idx="312">
                  <c:v>4871.011964135344</c:v>
                </c:pt>
                <c:pt idx="313">
                  <c:v>4881.7774880843726</c:v>
                </c:pt>
                <c:pt idx="314">
                  <c:v>4893.32092170752</c:v>
                </c:pt>
                <c:pt idx="315">
                  <c:v>4903.9372574998679</c:v>
                </c:pt>
                <c:pt idx="316">
                  <c:v>4914.7374144138394</c:v>
                </c:pt>
                <c:pt idx="317">
                  <c:v>4926.121003583401</c:v>
                </c:pt>
                <c:pt idx="318">
                  <c:v>4937.2754823694895</c:v>
                </c:pt>
                <c:pt idx="319">
                  <c:v>4948.3766796710479</c:v>
                </c:pt>
                <c:pt idx="320">
                  <c:v>4959.7629329148358</c:v>
                </c:pt>
                <c:pt idx="321">
                  <c:v>4970.3313153711088</c:v>
                </c:pt>
                <c:pt idx="322">
                  <c:v>4981.7255608375754</c:v>
                </c:pt>
                <c:pt idx="323">
                  <c:v>4992.200700695922</c:v>
                </c:pt>
                <c:pt idx="324">
                  <c:v>5003.0301624263848</c:v>
                </c:pt>
                <c:pt idx="325">
                  <c:v>5014.0780782434149</c:v>
                </c:pt>
                <c:pt idx="326">
                  <c:v>5024.609163660517</c:v>
                </c:pt>
                <c:pt idx="327">
                  <c:v>5035.5798213249809</c:v>
                </c:pt>
                <c:pt idx="328">
                  <c:v>5046.9527541976368</c:v>
                </c:pt>
                <c:pt idx="329">
                  <c:v>5057.9420603816861</c:v>
                </c:pt>
                <c:pt idx="330">
                  <c:v>5068.5504039513544</c:v>
                </c:pt>
                <c:pt idx="331">
                  <c:v>5079.353224939553</c:v>
                </c:pt>
                <c:pt idx="332">
                  <c:v>5089.7617629422384</c:v>
                </c:pt>
                <c:pt idx="333">
                  <c:v>5100.4953180005496</c:v>
                </c:pt>
                <c:pt idx="334">
                  <c:v>5111.1436226836149</c:v>
                </c:pt>
                <c:pt idx="335">
                  <c:v>5121.5788014285645</c:v>
                </c:pt>
                <c:pt idx="336">
                  <c:v>5132.0113160992887</c:v>
                </c:pt>
                <c:pt idx="337">
                  <c:v>5143.23772488949</c:v>
                </c:pt>
                <c:pt idx="338">
                  <c:v>5153.5636765911568</c:v>
                </c:pt>
                <c:pt idx="339">
                  <c:v>5165.2802750390229</c:v>
                </c:pt>
                <c:pt idx="340">
                  <c:v>5174.9188955902682</c:v>
                </c:pt>
                <c:pt idx="341">
                  <c:v>5185.9268502939021</c:v>
                </c:pt>
                <c:pt idx="342">
                  <c:v>5196.3860057068905</c:v>
                </c:pt>
                <c:pt idx="343">
                  <c:v>5206.9916852023325</c:v>
                </c:pt>
                <c:pt idx="344">
                  <c:v>5218.1674765822318</c:v>
                </c:pt>
                <c:pt idx="345">
                  <c:v>5228.6026553271822</c:v>
                </c:pt>
                <c:pt idx="346">
                  <c:v>5239.141732966963</c:v>
                </c:pt>
                <c:pt idx="347">
                  <c:v>5249.3611216995723</c:v>
                </c:pt>
                <c:pt idx="348">
                  <c:v>5259.9801215661464</c:v>
                </c:pt>
                <c:pt idx="349">
                  <c:v>5270.6550669914759</c:v>
                </c:pt>
                <c:pt idx="350">
                  <c:v>5280.9117527632552</c:v>
                </c:pt>
                <c:pt idx="351">
                  <c:v>5291.3868926216019</c:v>
                </c:pt>
                <c:pt idx="352">
                  <c:v>5302.0911428634217</c:v>
                </c:pt>
                <c:pt idx="353">
                  <c:v>5311.6178722971572</c:v>
                </c:pt>
                <c:pt idx="354">
                  <c:v>5322.2182236441458</c:v>
                </c:pt>
                <c:pt idx="355">
                  <c:v>5333.3061005745731</c:v>
                </c:pt>
                <c:pt idx="356">
                  <c:v>5343.104565579406</c:v>
                </c:pt>
                <c:pt idx="357">
                  <c:v>5353.1880865264657</c:v>
                </c:pt>
                <c:pt idx="358">
                  <c:v>5364.441136058932</c:v>
                </c:pt>
                <c:pt idx="359">
                  <c:v>5374.1703351338774</c:v>
                </c:pt>
                <c:pt idx="360">
                  <c:v>5383.7903071655373</c:v>
                </c:pt>
                <c:pt idx="361">
                  <c:v>5394.3853303640744</c:v>
                </c:pt>
                <c:pt idx="362">
                  <c:v>5404.6606646554383</c:v>
                </c:pt>
                <c:pt idx="363">
                  <c:v>5414.8987019076321</c:v>
                </c:pt>
                <c:pt idx="364">
                  <c:v>5424.7717609908041</c:v>
                </c:pt>
                <c:pt idx="365">
                  <c:v>5435.7610671748525</c:v>
                </c:pt>
                <c:pt idx="366">
                  <c:v>5445.9644714621027</c:v>
                </c:pt>
                <c:pt idx="367">
                  <c:v>5456.2904231637694</c:v>
                </c:pt>
                <c:pt idx="368">
                  <c:v>5466.1634822469414</c:v>
                </c:pt>
                <c:pt idx="369">
                  <c:v>5476.3988554249099</c:v>
                </c:pt>
                <c:pt idx="370">
                  <c:v>5487.0098630688035</c:v>
                </c:pt>
                <c:pt idx="371">
                  <c:v>5496.9495240076376</c:v>
                </c:pt>
                <c:pt idx="372">
                  <c:v>5507.4166716433047</c:v>
                </c:pt>
                <c:pt idx="373">
                  <c:v>5517.2471055388542</c:v>
                </c:pt>
                <c:pt idx="374">
                  <c:v>5527.1734461065544</c:v>
                </c:pt>
                <c:pt idx="375">
                  <c:v>5537.4381241010133</c:v>
                </c:pt>
                <c:pt idx="376">
                  <c:v>5547.8306776583395</c:v>
                </c:pt>
                <c:pt idx="377">
                  <c:v>5557.5918456240024</c:v>
                </c:pt>
                <c:pt idx="378">
                  <c:v>5567.3237087731723</c:v>
                </c:pt>
                <c:pt idx="379">
                  <c:v>5578.5661020087337</c:v>
                </c:pt>
                <c:pt idx="380">
                  <c:v>5587.549360300276</c:v>
                </c:pt>
                <c:pt idx="381">
                  <c:v>5597.3797941958246</c:v>
                </c:pt>
                <c:pt idx="382">
                  <c:v>5606.8452499223522</c:v>
                </c:pt>
                <c:pt idx="383">
                  <c:v>5617.4029760817193</c:v>
                </c:pt>
                <c:pt idx="384">
                  <c:v>5626.4794769711871</c:v>
                </c:pt>
                <c:pt idx="385">
                  <c:v>5636.7707957079092</c:v>
                </c:pt>
                <c:pt idx="386">
                  <c:v>5646.0790710550773</c:v>
                </c:pt>
                <c:pt idx="387">
                  <c:v>5655.9654505093813</c:v>
                </c:pt>
                <c:pt idx="388">
                  <c:v>5665.6093992090791</c:v>
                </c:pt>
                <c:pt idx="389">
                  <c:v>5675.1174801232301</c:v>
                </c:pt>
                <c:pt idx="390">
                  <c:v>5684.9798829094971</c:v>
                </c:pt>
                <c:pt idx="391">
                  <c:v>5694.7570353205174</c:v>
                </c:pt>
                <c:pt idx="392">
                  <c:v>5704.6620632944068</c:v>
                </c:pt>
                <c:pt idx="393">
                  <c:v>5713.2616948973427</c:v>
                </c:pt>
                <c:pt idx="394">
                  <c:v>5723.2093480588546</c:v>
                </c:pt>
                <c:pt idx="395">
                  <c:v>5733.0424460286313</c:v>
                </c:pt>
                <c:pt idx="396">
                  <c:v>5742.1269391407777</c:v>
                </c:pt>
                <c:pt idx="397">
                  <c:v>5752.6393760382944</c:v>
                </c:pt>
                <c:pt idx="398">
                  <c:v>5763.0772188574711</c:v>
                </c:pt>
                <c:pt idx="399">
                  <c:v>5770.5339626172654</c:v>
                </c:pt>
                <c:pt idx="400">
                  <c:v>5780.4869439272306</c:v>
                </c:pt>
                <c:pt idx="401">
                  <c:v>5790.328034119686</c:v>
                </c:pt>
                <c:pt idx="402">
                  <c:v>5799.9959594874217</c:v>
                </c:pt>
                <c:pt idx="403">
                  <c:v>5809.1257418614186</c:v>
                </c:pt>
                <c:pt idx="404">
                  <c:v>5818.9375272373827</c:v>
                </c:pt>
                <c:pt idx="405">
                  <c:v>5828.3470374051558</c:v>
                </c:pt>
                <c:pt idx="406">
                  <c:v>5838.1801353749306</c:v>
                </c:pt>
                <c:pt idx="407">
                  <c:v>5846.6039380789225</c:v>
                </c:pt>
                <c:pt idx="408">
                  <c:v>5856.4796612363207</c:v>
                </c:pt>
                <c:pt idx="409">
                  <c:v>5865.2311450701627</c:v>
                </c:pt>
                <c:pt idx="410">
                  <c:v>5875.2640486069213</c:v>
                </c:pt>
                <c:pt idx="411">
                  <c:v>5884.1460720778605</c:v>
                </c:pt>
                <c:pt idx="412">
                  <c:v>5893.6728015115941</c:v>
                </c:pt>
                <c:pt idx="413">
                  <c:v>5902.5734735021188</c:v>
                </c:pt>
                <c:pt idx="414">
                  <c:v>5911.4181999338853</c:v>
                </c:pt>
                <c:pt idx="415">
                  <c:v>5921.3205638335485</c:v>
                </c:pt>
                <c:pt idx="416">
                  <c:v>5930.8046680796606</c:v>
                </c:pt>
                <c:pt idx="417">
                  <c:v>5940.685719385513</c:v>
                </c:pt>
                <c:pt idx="418">
                  <c:v>5949.1334987575419</c:v>
                </c:pt>
                <c:pt idx="419">
                  <c:v>5957.9276077790073</c:v>
                </c:pt>
                <c:pt idx="420">
                  <c:v>5968.0617461363699</c:v>
                </c:pt>
                <c:pt idx="421">
                  <c:v>5977.1116062835736</c:v>
                </c:pt>
                <c:pt idx="422">
                  <c:v>5986.4172175565145</c:v>
                </c:pt>
                <c:pt idx="423">
                  <c:v>5995.4217884418686</c:v>
                </c:pt>
                <c:pt idx="424">
                  <c:v>6004.8073219416037</c:v>
                </c:pt>
                <c:pt idx="425">
                  <c:v>6014.557833610359</c:v>
                </c:pt>
                <c:pt idx="426">
                  <c:v>6023.410552264806</c:v>
                </c:pt>
                <c:pt idx="427">
                  <c:v>6032.5216861192175</c:v>
                </c:pt>
                <c:pt idx="428">
                  <c:v>6042.16297074469</c:v>
                </c:pt>
                <c:pt idx="429">
                  <c:v>6051.3247220094036</c:v>
                </c:pt>
                <c:pt idx="430">
                  <c:v>6060.4678247545326</c:v>
                </c:pt>
                <c:pt idx="431">
                  <c:v>6069.2885745182621</c:v>
                </c:pt>
                <c:pt idx="432">
                  <c:v>6078.0160816840671</c:v>
                </c:pt>
                <c:pt idx="433">
                  <c:v>6086.6423540292672</c:v>
                </c:pt>
                <c:pt idx="434">
                  <c:v>6095.9000119661323</c:v>
                </c:pt>
                <c:pt idx="435">
                  <c:v>6104.3957446742379</c:v>
                </c:pt>
                <c:pt idx="436">
                  <c:v>6113.9171459595191</c:v>
                </c:pt>
                <c:pt idx="437">
                  <c:v>6122.4714883006063</c:v>
                </c:pt>
                <c:pt idx="438">
                  <c:v>6131.4760591859604</c:v>
                </c:pt>
                <c:pt idx="439">
                  <c:v>6140.3341059888598</c:v>
                </c:pt>
                <c:pt idx="440">
                  <c:v>6148.9923472247774</c:v>
                </c:pt>
                <c:pt idx="441">
                  <c:v>6157.7358388359416</c:v>
                </c:pt>
                <c:pt idx="442">
                  <c:v>6165.9811485667606</c:v>
                </c:pt>
                <c:pt idx="443">
                  <c:v>6174.9990398232476</c:v>
                </c:pt>
                <c:pt idx="444">
                  <c:v>6183.6386325395797</c:v>
                </c:pt>
                <c:pt idx="445">
                  <c:v>6192.1130526538727</c:v>
                </c:pt>
                <c:pt idx="446">
                  <c:v>6201.1096313165472</c:v>
                </c:pt>
                <c:pt idx="447">
                  <c:v>6209.6426610638218</c:v>
                </c:pt>
                <c:pt idx="448">
                  <c:v>6218.9029830749141</c:v>
                </c:pt>
                <c:pt idx="449">
                  <c:v>6227.0257453913173</c:v>
                </c:pt>
                <c:pt idx="450">
                  <c:v>6235.1964610437972</c:v>
                </c:pt>
                <c:pt idx="451">
                  <c:v>6244.1237737765841</c:v>
                </c:pt>
                <c:pt idx="452">
                  <c:v>6252.7820150125008</c:v>
                </c:pt>
                <c:pt idx="453">
                  <c:v>6262.0450010978202</c:v>
                </c:pt>
                <c:pt idx="454">
                  <c:v>6270.138458597733</c:v>
                </c:pt>
                <c:pt idx="455">
                  <c:v>6279.0231461428975</c:v>
                </c:pt>
                <c:pt idx="456">
                  <c:v>6287.4362925499827</c:v>
                </c:pt>
                <c:pt idx="457">
                  <c:v>6296.6220204827341</c:v>
                </c:pt>
                <c:pt idx="458">
                  <c:v>6304.4863675991737</c:v>
                </c:pt>
                <c:pt idx="459">
                  <c:v>6313.1472729093166</c:v>
                </c:pt>
                <c:pt idx="460">
                  <c:v>6321.9200693369712</c:v>
                </c:pt>
                <c:pt idx="461">
                  <c:v>6330.1973479585076</c:v>
                </c:pt>
                <c:pt idx="462">
                  <c:v>6338.1922347120435</c:v>
                </c:pt>
                <c:pt idx="463">
                  <c:v>6347.8228630406093</c:v>
                </c:pt>
                <c:pt idx="464">
                  <c:v>6355.6152801529352</c:v>
                </c:pt>
                <c:pt idx="465">
                  <c:v>6363.7939880280937</c:v>
                </c:pt>
                <c:pt idx="466">
                  <c:v>6372.1804936929148</c:v>
                </c:pt>
                <c:pt idx="467">
                  <c:v>6380.9266493783043</c:v>
                </c:pt>
                <c:pt idx="468">
                  <c:v>6389.5529217235044</c:v>
                </c:pt>
                <c:pt idx="469">
                  <c:v>6397.1428691946203</c:v>
                </c:pt>
                <c:pt idx="470">
                  <c:v>6406.6589423314508</c:v>
                </c:pt>
                <c:pt idx="471">
                  <c:v>6414.7044464952878</c:v>
                </c:pt>
                <c:pt idx="472">
                  <c:v>6422.853849553956</c:v>
                </c:pt>
                <c:pt idx="473">
                  <c:v>6430.9313226085096</c:v>
                </c:pt>
                <c:pt idx="474">
                  <c:v>6439.1446634486119</c:v>
                </c:pt>
                <c:pt idx="475">
                  <c:v>6447.8721706144161</c:v>
                </c:pt>
                <c:pt idx="476">
                  <c:v>6456.4664740688995</c:v>
                </c:pt>
                <c:pt idx="477">
                  <c:v>6464.0324448719784</c:v>
                </c:pt>
                <c:pt idx="478">
                  <c:v>6472.4775601697811</c:v>
                </c:pt>
                <c:pt idx="479">
                  <c:v>6481.1944110386794</c:v>
                </c:pt>
                <c:pt idx="480">
                  <c:v>6489.1306881592327</c:v>
                </c:pt>
                <c:pt idx="481">
                  <c:v>6497.8395468054523</c:v>
                </c:pt>
                <c:pt idx="482">
                  <c:v>6506.0369032001963</c:v>
                </c:pt>
                <c:pt idx="483">
                  <c:v>6514.6232144319993</c:v>
                </c:pt>
                <c:pt idx="484">
                  <c:v>6522.4342800639106</c:v>
                </c:pt>
                <c:pt idx="485">
                  <c:v>6530.5730268256721</c:v>
                </c:pt>
                <c:pt idx="486">
                  <c:v>6539.0634313853243</c:v>
                </c:pt>
                <c:pt idx="487">
                  <c:v>6547.5591640934299</c:v>
                </c:pt>
                <c:pt idx="488">
                  <c:v>6555.9456697582491</c:v>
                </c:pt>
                <c:pt idx="489">
                  <c:v>6563.6581646437817</c:v>
                </c:pt>
                <c:pt idx="490">
                  <c:v>6572.2125069848689</c:v>
                </c:pt>
                <c:pt idx="491">
                  <c:v>6580.4285118991975</c:v>
                </c:pt>
                <c:pt idx="492">
                  <c:v>6588.3754453166566</c:v>
                </c:pt>
                <c:pt idx="493">
                  <c:v>6596.8472013567234</c:v>
                </c:pt>
                <c:pt idx="494">
                  <c:v>6605.1990740566007</c:v>
                </c:pt>
                <c:pt idx="495">
                  <c:v>6613.5669312018372</c:v>
                </c:pt>
                <c:pt idx="496">
                  <c:v>6621.7136701862783</c:v>
                </c:pt>
                <c:pt idx="497">
                  <c:v>6629.8364325026823</c:v>
                </c:pt>
                <c:pt idx="498">
                  <c:v>6638.2628992808995</c:v>
                </c:pt>
                <c:pt idx="499">
                  <c:v>6646.4043101168882</c:v>
                </c:pt>
                <c:pt idx="500">
                  <c:v>6654.2553368621948</c:v>
                </c:pt>
                <c:pt idx="501">
                  <c:v>6662.7244288280353</c:v>
                </c:pt>
                <c:pt idx="502">
                  <c:v>6670.1918288847355</c:v>
                </c:pt>
                <c:pt idx="503">
                  <c:v>6678.3705367598941</c:v>
                </c:pt>
                <c:pt idx="504">
                  <c:v>6686.7064250144131</c:v>
                </c:pt>
                <c:pt idx="505">
                  <c:v>6694.2377628525483</c:v>
                </c:pt>
                <c:pt idx="506">
                  <c:v>6702.821410010125</c:v>
                </c:pt>
                <c:pt idx="507">
                  <c:v>6711.3064864213238</c:v>
                </c:pt>
                <c:pt idx="508">
                  <c:v>6718.344970527568</c:v>
                </c:pt>
                <c:pt idx="509">
                  <c:v>6727.0112039861642</c:v>
                </c:pt>
                <c:pt idx="510">
                  <c:v>6735.5815307726098</c:v>
                </c:pt>
                <c:pt idx="511">
                  <c:v>6742.1298252211891</c:v>
                </c:pt>
                <c:pt idx="512">
                  <c:v>6750.6069094097084</c:v>
                </c:pt>
                <c:pt idx="513">
                  <c:v>6758.748320245697</c:v>
                </c:pt>
                <c:pt idx="514">
                  <c:v>6766.8124729291194</c:v>
                </c:pt>
                <c:pt idx="515">
                  <c:v>6774.298521505405</c:v>
                </c:pt>
                <c:pt idx="516">
                  <c:v>6782.9407782959643</c:v>
                </c:pt>
                <c:pt idx="517">
                  <c:v>6790.6586013299493</c:v>
                </c:pt>
                <c:pt idx="518">
                  <c:v>6798.3337991763128</c:v>
                </c:pt>
                <c:pt idx="519">
                  <c:v>6805.8678010886733</c:v>
                </c:pt>
                <c:pt idx="520">
                  <c:v>6813.820062654584</c:v>
                </c:pt>
                <c:pt idx="521">
                  <c:v>6821.5245653174388</c:v>
                </c:pt>
                <c:pt idx="522">
                  <c:v>6829.4741628091233</c:v>
                </c:pt>
                <c:pt idx="523">
                  <c:v>6837.7407851337548</c:v>
                </c:pt>
                <c:pt idx="524">
                  <c:v>6845.0669892564538</c:v>
                </c:pt>
                <c:pt idx="525">
                  <c:v>6852.7262026574581</c:v>
                </c:pt>
                <c:pt idx="526">
                  <c:v>6861.2752168500911</c:v>
                </c:pt>
                <c:pt idx="527">
                  <c:v>6868.0339731625591</c:v>
                </c:pt>
                <c:pt idx="528">
                  <c:v>6876.0155395449619</c:v>
                </c:pt>
                <c:pt idx="529">
                  <c:v>6883.9811214820065</c:v>
                </c:pt>
                <c:pt idx="530">
                  <c:v>6891.9866645324473</c:v>
                </c:pt>
                <c:pt idx="531">
                  <c:v>6899.5233305190341</c:v>
                </c:pt>
                <c:pt idx="532">
                  <c:v>6907.0866372478858</c:v>
                </c:pt>
                <c:pt idx="533">
                  <c:v>6915.0495551107033</c:v>
                </c:pt>
                <c:pt idx="534">
                  <c:v>6922.889925559105</c:v>
                </c:pt>
                <c:pt idx="535">
                  <c:v>6930.6983271167901</c:v>
                </c:pt>
                <c:pt idx="536">
                  <c:v>6937.5663104725418</c:v>
                </c:pt>
                <c:pt idx="537">
                  <c:v>6945.5851738941137</c:v>
                </c:pt>
                <c:pt idx="538">
                  <c:v>6953.6386702806303</c:v>
                </c:pt>
                <c:pt idx="539">
                  <c:v>6960.8822881023107</c:v>
                </c:pt>
                <c:pt idx="540">
                  <c:v>6968.4695714992004</c:v>
                </c:pt>
                <c:pt idx="541">
                  <c:v>6976.2646526857525</c:v>
                </c:pt>
                <c:pt idx="542">
                  <c:v>6984.5126264907985</c:v>
                </c:pt>
                <c:pt idx="543">
                  <c:v>6991.6709939372322</c:v>
                </c:pt>
                <c:pt idx="544">
                  <c:v>6998.906619536232</c:v>
                </c:pt>
                <c:pt idx="545">
                  <c:v>7006.8455607310116</c:v>
                </c:pt>
                <c:pt idx="546">
                  <c:v>7014.0385611423899</c:v>
                </c:pt>
                <c:pt idx="547">
                  <c:v>7022.1107060484901</c:v>
                </c:pt>
                <c:pt idx="548">
                  <c:v>7016.2444146018788</c:v>
                </c:pt>
                <c:pt idx="549">
                  <c:v>7009.5682445904304</c:v>
                </c:pt>
                <c:pt idx="550">
                  <c:v>7005.7586184466263</c:v>
                </c:pt>
                <c:pt idx="551">
                  <c:v>7000.2359925752244</c:v>
                </c:pt>
                <c:pt idx="552">
                  <c:v>6995.8562545469631</c:v>
                </c:pt>
                <c:pt idx="553">
                  <c:v>6992.1105661845941</c:v>
                </c:pt>
                <c:pt idx="554">
                  <c:v>6988.0025637274293</c:v>
                </c:pt>
                <c:pt idx="555">
                  <c:v>6984.8376435464234</c:v>
                </c:pt>
                <c:pt idx="556">
                  <c:v>6981.2224948211497</c:v>
                </c:pt>
                <c:pt idx="557">
                  <c:v>6978.1428250153895</c:v>
                </c:pt>
                <c:pt idx="558">
                  <c:v>6974.8473651972881</c:v>
                </c:pt>
                <c:pt idx="559">
                  <c:v>6971.8795865090378</c:v>
                </c:pt>
                <c:pt idx="560">
                  <c:v>6968.426946311577</c:v>
                </c:pt>
                <c:pt idx="561">
                  <c:v>6965.9200524645012</c:v>
                </c:pt>
                <c:pt idx="562">
                  <c:v>6963.1281026751958</c:v>
                </c:pt>
                <c:pt idx="563">
                  <c:v>6960.7837173559319</c:v>
                </c:pt>
                <c:pt idx="564">
                  <c:v>6958.4899494469701</c:v>
                </c:pt>
                <c:pt idx="565">
                  <c:v>6956.0150244906108</c:v>
                </c:pt>
                <c:pt idx="566">
                  <c:v>6952.8074791219824</c:v>
                </c:pt>
                <c:pt idx="567">
                  <c:v>6949.623910421391</c:v>
                </c:pt>
                <c:pt idx="568">
                  <c:v>6948.4783585040241</c:v>
                </c:pt>
                <c:pt idx="569">
                  <c:v>6946.0247461414756</c:v>
                </c:pt>
                <c:pt idx="570">
                  <c:v>6943.5098600717201</c:v>
                </c:pt>
                <c:pt idx="571">
                  <c:v>6941.8341573832922</c:v>
                </c:pt>
                <c:pt idx="572">
                  <c:v>6939.5350613258779</c:v>
                </c:pt>
                <c:pt idx="573">
                  <c:v>6937.531677507598</c:v>
                </c:pt>
                <c:pt idx="574">
                  <c:v>6935.4243947944869</c:v>
                </c:pt>
                <c:pt idx="575">
                  <c:v>6933.6554495081327</c:v>
                </c:pt>
                <c:pt idx="576">
                  <c:v>6931.4442679001913</c:v>
                </c:pt>
                <c:pt idx="577">
                  <c:v>6929.7072915045546</c:v>
                </c:pt>
                <c:pt idx="578">
                  <c:v>6927.7198921316331</c:v>
                </c:pt>
                <c:pt idx="579">
                  <c:v>6926.1347679669043</c:v>
                </c:pt>
                <c:pt idx="580">
                  <c:v>6924.453737130023</c:v>
                </c:pt>
                <c:pt idx="581">
                  <c:v>6921.8109754973984</c:v>
                </c:pt>
                <c:pt idx="582">
                  <c:v>6920.4283209738787</c:v>
                </c:pt>
                <c:pt idx="583">
                  <c:v>6918.9550879266581</c:v>
                </c:pt>
                <c:pt idx="584">
                  <c:v>6917.543128586648</c:v>
                </c:pt>
                <c:pt idx="585">
                  <c:v>6915.5237603230089</c:v>
                </c:pt>
                <c:pt idx="586">
                  <c:v>6913.9013391191093</c:v>
                </c:pt>
                <c:pt idx="587">
                  <c:v>6912.5666379316654</c:v>
                </c:pt>
                <c:pt idx="588">
                  <c:v>6910.5765744845166</c:v>
                </c:pt>
                <c:pt idx="589">
                  <c:v>6908.8209495692963</c:v>
                </c:pt>
                <c:pt idx="590">
                  <c:v>6907.5475220890603</c:v>
                </c:pt>
                <c:pt idx="591">
                  <c:v>6905.8238660645557</c:v>
                </c:pt>
                <c:pt idx="592">
                  <c:v>6904.61704043998</c:v>
                </c:pt>
                <c:pt idx="593">
                  <c:v>6903.0292522010241</c:v>
                </c:pt>
                <c:pt idx="594">
                  <c:v>6901.4201513682565</c:v>
                </c:pt>
                <c:pt idx="595">
                  <c:v>6900.0108561024717</c:v>
                </c:pt>
                <c:pt idx="596">
                  <c:v>6899.118391236615</c:v>
                </c:pt>
                <c:pt idx="597">
                  <c:v>6897.7597133811341</c:v>
                </c:pt>
                <c:pt idx="598">
                  <c:v>6895.8628925319108</c:v>
                </c:pt>
                <c:pt idx="599">
                  <c:v>6894.9064898846209</c:v>
                </c:pt>
                <c:pt idx="600">
                  <c:v>6892.6979723509048</c:v>
                </c:pt>
                <c:pt idx="601">
                  <c:v>6890.8464407635311</c:v>
                </c:pt>
                <c:pt idx="602">
                  <c:v>6889.6928966234846</c:v>
                </c:pt>
                <c:pt idx="603">
                  <c:v>6888.2409761700765</c:v>
                </c:pt>
                <c:pt idx="604">
                  <c:v>6886.8529934981043</c:v>
                </c:pt>
                <c:pt idx="605">
                  <c:v>6885.726090100321</c:v>
                </c:pt>
                <c:pt idx="606">
                  <c:v>6884.5752100345017</c:v>
                </c:pt>
                <c:pt idx="607">
                  <c:v>6883.6241355356633</c:v>
                </c:pt>
                <c:pt idx="608">
                  <c:v>6882.9687732759603</c:v>
                </c:pt>
                <c:pt idx="609">
                  <c:v>6880.7895605587346</c:v>
                </c:pt>
                <c:pt idx="610">
                  <c:v>6879.6253601217823</c:v>
                </c:pt>
                <c:pt idx="611">
                  <c:v>6879.1884519486475</c:v>
                </c:pt>
                <c:pt idx="612">
                  <c:v>6877.1957244272735</c:v>
                </c:pt>
                <c:pt idx="613">
                  <c:v>6876.6282766170416</c:v>
                </c:pt>
                <c:pt idx="614">
                  <c:v>6875.5812954460525</c:v>
                </c:pt>
                <c:pt idx="615">
                  <c:v>6873.7111153390952</c:v>
                </c:pt>
                <c:pt idx="616">
                  <c:v>6873.3754419865636</c:v>
                </c:pt>
                <c:pt idx="617">
                  <c:v>6871.6544500362861</c:v>
                </c:pt>
                <c:pt idx="618">
                  <c:v>6870.4849214508804</c:v>
                </c:pt>
                <c:pt idx="619">
                  <c:v>6868.9823835871703</c:v>
                </c:pt>
                <c:pt idx="620">
                  <c:v>6868.7745857975087</c:v>
                </c:pt>
                <c:pt idx="621">
                  <c:v>6867.3972594224415</c:v>
                </c:pt>
                <c:pt idx="622">
                  <c:v>6866.5767245606994</c:v>
                </c:pt>
                <c:pt idx="623">
                  <c:v>6865.8867293360527</c:v>
                </c:pt>
                <c:pt idx="624">
                  <c:v>6863.5583284621462</c:v>
                </c:pt>
                <c:pt idx="625">
                  <c:v>6863.5236954972033</c:v>
                </c:pt>
                <c:pt idx="626">
                  <c:v>6862.4607298808551</c:v>
                </c:pt>
                <c:pt idx="627">
                  <c:v>6861.4483816748098</c:v>
                </c:pt>
                <c:pt idx="628">
                  <c:v>6860.2575404955924</c:v>
                </c:pt>
                <c:pt idx="629">
                  <c:v>6859.4263493369444</c:v>
                </c:pt>
                <c:pt idx="630">
                  <c:v>6858.0436948134238</c:v>
                </c:pt>
                <c:pt idx="631">
                  <c:v>6857.3750121825888</c:v>
                </c:pt>
                <c:pt idx="632">
                  <c:v>6856.3599999023172</c:v>
                </c:pt>
                <c:pt idx="633">
                  <c:v>6855.5874183766509</c:v>
                </c:pt>
                <c:pt idx="634">
                  <c:v>6854.4312101623764</c:v>
                </c:pt>
                <c:pt idx="635">
                  <c:v>6854.0768882902612</c:v>
                </c:pt>
                <c:pt idx="636">
                  <c:v>6852.4677874574927</c:v>
                </c:pt>
                <c:pt idx="637">
                  <c:v>6851.7751281586206</c:v>
                </c:pt>
                <c:pt idx="638">
                  <c:v>6850.9386088515184</c:v>
                </c:pt>
                <c:pt idx="639">
                  <c:v>6850.7787643979327</c:v>
                </c:pt>
                <c:pt idx="640">
                  <c:v>6849.2336013466002</c:v>
                </c:pt>
                <c:pt idx="641">
                  <c:v>6848.0054631282137</c:v>
                </c:pt>
                <c:pt idx="642">
                  <c:v>6846.9398334376383</c:v>
                </c:pt>
                <c:pt idx="643">
                  <c:v>6846.4043545181248</c:v>
                </c:pt>
                <c:pt idx="644">
                  <c:v>6845.9567900480833</c:v>
                </c:pt>
                <c:pt idx="645">
                  <c:v>6844.8565273925651</c:v>
                </c:pt>
                <c:pt idx="646">
                  <c:v>6843.7536006628216</c:v>
                </c:pt>
                <c:pt idx="647">
                  <c:v>6843.3886224937987</c:v>
                </c:pt>
                <c:pt idx="648">
                  <c:v>6842.6533380073033</c:v>
                </c:pt>
                <c:pt idx="649">
                  <c:v>6840.9563227250628</c:v>
                </c:pt>
                <c:pt idx="650">
                  <c:v>6840.9909556900066</c:v>
                </c:pt>
                <c:pt idx="651">
                  <c:v>6840.1091471210557</c:v>
                </c:pt>
                <c:pt idx="652">
                  <c:v>6839.0461815047083</c:v>
                </c:pt>
                <c:pt idx="653">
                  <c:v>6837.9006295873405</c:v>
                </c:pt>
                <c:pt idx="654">
                  <c:v>6837.4424088203941</c:v>
                </c:pt>
                <c:pt idx="655">
                  <c:v>6836.6378584040094</c:v>
                </c:pt>
                <c:pt idx="656">
                  <c:v>6836.2728802349884</c:v>
                </c:pt>
                <c:pt idx="657">
                  <c:v>6834.5039349486342</c:v>
                </c:pt>
                <c:pt idx="658">
                  <c:v>6834.4559816125584</c:v>
                </c:pt>
                <c:pt idx="659">
                  <c:v>6832.86286522515</c:v>
                </c:pt>
                <c:pt idx="660">
                  <c:v>6832.6497392870351</c:v>
                </c:pt>
                <c:pt idx="661">
                  <c:v>6832.0103614726904</c:v>
                </c:pt>
                <c:pt idx="662">
                  <c:v>6831.109904384155</c:v>
                </c:pt>
                <c:pt idx="663">
                  <c:v>6830.1614939595438</c:v>
                </c:pt>
                <c:pt idx="664">
                  <c:v>6830.4145810110558</c:v>
                </c:pt>
                <c:pt idx="665">
                  <c:v>6828.9839731514585</c:v>
                </c:pt>
                <c:pt idx="666">
                  <c:v>6828.5257523845121</c:v>
                </c:pt>
                <c:pt idx="667">
                  <c:v>6827.3881926898239</c:v>
                </c:pt>
                <c:pt idx="668">
                  <c:v>6826.5836422734401</c:v>
                </c:pt>
                <c:pt idx="669">
                  <c:v>6825.9229518652837</c:v>
                </c:pt>
                <c:pt idx="670">
                  <c:v>6824.9692132922191</c:v>
                </c:pt>
                <c:pt idx="671">
                  <c:v>6824.5056643768194</c:v>
                </c:pt>
                <c:pt idx="672">
                  <c:v>6824.0527717583263</c:v>
                </c:pt>
                <c:pt idx="673">
                  <c:v>6832.4792385365427</c:v>
                </c:pt>
                <c:pt idx="674">
                  <c:v>6843.7722491824052</c:v>
                </c:pt>
                <c:pt idx="675">
                  <c:v>6860.0950319677804</c:v>
                </c:pt>
                <c:pt idx="676">
                  <c:v>6873.1836286422613</c:v>
                </c:pt>
                <c:pt idx="677">
                  <c:v>6884.7510389334457</c:v>
                </c:pt>
                <c:pt idx="678">
                  <c:v>6897.3148129853189</c:v>
                </c:pt>
                <c:pt idx="679">
                  <c:v>6910.9042556143686</c:v>
                </c:pt>
                <c:pt idx="680">
                  <c:v>6922.0747188458163</c:v>
                </c:pt>
                <c:pt idx="681">
                  <c:v>6934.1269906462121</c:v>
                </c:pt>
                <c:pt idx="682">
                  <c:v>6946.8799139681614</c:v>
                </c:pt>
                <c:pt idx="683">
                  <c:v>6959.094694296371</c:v>
                </c:pt>
                <c:pt idx="684">
                  <c:v>6970.622143474161</c:v>
                </c:pt>
                <c:pt idx="685">
                  <c:v>6981.1345803716777</c:v>
                </c:pt>
                <c:pt idx="686">
                  <c:v>6992.2757387866341</c:v>
                </c:pt>
                <c:pt idx="687">
                  <c:v>7003.4062409046837</c:v>
                </c:pt>
                <c:pt idx="688">
                  <c:v>7014.6033448783946</c:v>
                </c:pt>
                <c:pt idx="689">
                  <c:v>7025.2489854872329</c:v>
                </c:pt>
                <c:pt idx="690">
                  <c:v>7035.7534301620699</c:v>
                </c:pt>
                <c:pt idx="691">
                  <c:v>7045.7250599916206</c:v>
                </c:pt>
                <c:pt idx="692">
                  <c:v>7055.9630972438154</c:v>
                </c:pt>
                <c:pt idx="693">
                  <c:v>7065.5910614981549</c:v>
                </c:pt>
                <c:pt idx="694">
                  <c:v>7075.7918017111779</c:v>
                </c:pt>
                <c:pt idx="695">
                  <c:v>7086.3521919447703</c:v>
                </c:pt>
                <c:pt idx="696">
                  <c:v>7096.0174532382816</c:v>
                </c:pt>
                <c:pt idx="697">
                  <c:v>7105.1312511669184</c:v>
                </c:pt>
                <c:pt idx="698">
                  <c:v>7115.8967751159471</c:v>
                </c:pt>
                <c:pt idx="699">
                  <c:v>7125.8870534650823</c:v>
                </c:pt>
                <c:pt idx="700">
                  <c:v>7134.5932480370757</c:v>
                </c:pt>
                <c:pt idx="701">
                  <c:v>7145.0550675242912</c:v>
                </c:pt>
                <c:pt idx="702">
                  <c:v>7154.6697114074987</c:v>
                </c:pt>
                <c:pt idx="703">
                  <c:v>7163.6689541443993</c:v>
                </c:pt>
                <c:pt idx="704">
                  <c:v>7173.2463009884377</c:v>
                </c:pt>
                <c:pt idx="705">
                  <c:v>7182.1043477913372</c:v>
                </c:pt>
                <c:pt idx="706">
                  <c:v>7192.177212441492</c:v>
                </c:pt>
                <c:pt idx="707">
                  <c:v>7201.4268781556784</c:v>
                </c:pt>
                <c:pt idx="708">
                  <c:v>7211.888697642893</c:v>
                </c:pt>
                <c:pt idx="709">
                  <c:v>7219.5345906727644</c:v>
                </c:pt>
                <c:pt idx="710">
                  <c:v>7229.1598908528777</c:v>
                </c:pt>
                <c:pt idx="711">
                  <c:v>7238.5374321299323</c:v>
                </c:pt>
                <c:pt idx="712">
                  <c:v>7247.0944385452458</c:v>
                </c:pt>
                <c:pt idx="713">
                  <c:v>7256.5891990882646</c:v>
                </c:pt>
                <c:pt idx="714">
                  <c:v>7265.4632303365224</c:v>
                </c:pt>
                <c:pt idx="715">
                  <c:v>7274.688919382671</c:v>
                </c:pt>
                <c:pt idx="716">
                  <c:v>7283.6908261937979</c:v>
                </c:pt>
                <c:pt idx="717">
                  <c:v>7291.9627766668827</c:v>
                </c:pt>
                <c:pt idx="718">
                  <c:v>7301.3296616470316</c:v>
                </c:pt>
                <c:pt idx="719">
                  <c:v>7309.6175965654738</c:v>
                </c:pt>
                <c:pt idx="720">
                  <c:v>7319.2562171167201</c:v>
                </c:pt>
                <c:pt idx="721">
                  <c:v>7327.2031505341793</c:v>
                </c:pt>
                <c:pt idx="722">
                  <c:v>7335.0728257990722</c:v>
                </c:pt>
                <c:pt idx="723">
                  <c:v>7345.2415971213786</c:v>
                </c:pt>
                <c:pt idx="724">
                  <c:v>7353.1059442378173</c:v>
                </c:pt>
                <c:pt idx="725">
                  <c:v>7361.3166210036934</c:v>
                </c:pt>
                <c:pt idx="726">
                  <c:v>7370.3185278148212</c:v>
                </c:pt>
                <c:pt idx="727">
                  <c:v>7379.4935994506677</c:v>
                </c:pt>
                <c:pt idx="728">
                  <c:v>7387.0782187733303</c:v>
                </c:pt>
                <c:pt idx="729">
                  <c:v>7395.323528504151</c:v>
                </c:pt>
                <c:pt idx="730">
                  <c:v>7404.8529220121118</c:v>
                </c:pt>
                <c:pt idx="731">
                  <c:v>7412.434877260549</c:v>
                </c:pt>
                <c:pt idx="732">
                  <c:v>7420.6029288388027</c:v>
                </c:pt>
                <c:pt idx="733">
                  <c:v>7428.9867704293974</c:v>
                </c:pt>
                <c:pt idx="734">
                  <c:v>7437.5491049931625</c:v>
                </c:pt>
                <c:pt idx="735">
                  <c:v>7445.5732965631869</c:v>
                </c:pt>
                <c:pt idx="736">
                  <c:v>7453.6054803558927</c:v>
                </c:pt>
                <c:pt idx="737">
                  <c:v>7461.1581307878396</c:v>
                </c:pt>
                <c:pt idx="738">
                  <c:v>7469.1503534671474</c:v>
                </c:pt>
                <c:pt idx="739">
                  <c:v>7476.7456290867158</c:v>
                </c:pt>
                <c:pt idx="740">
                  <c:v>7484.340904706286</c:v>
                </c:pt>
                <c:pt idx="741">
                  <c:v>7492.3810807216696</c:v>
                </c:pt>
                <c:pt idx="742">
                  <c:v>7500.3200219164492</c:v>
                </c:pt>
                <c:pt idx="743">
                  <c:v>7508.112439028776</c:v>
                </c:pt>
                <c:pt idx="744">
                  <c:v>7515.388025741172</c:v>
                </c:pt>
                <c:pt idx="745">
                  <c:v>7523.5081239833498</c:v>
                </c:pt>
                <c:pt idx="746">
                  <c:v>7531.1060636771454</c:v>
                </c:pt>
                <c:pt idx="747">
                  <c:v>7538.8212226369051</c:v>
                </c:pt>
                <c:pt idx="748">
                  <c:v>7546.8747190234199</c:v>
                </c:pt>
                <c:pt idx="749">
                  <c:v>7554.4833150141221</c:v>
                </c:pt>
                <c:pt idx="750">
                  <c:v>7560.9410309390032</c:v>
                </c:pt>
                <c:pt idx="751">
                  <c:v>7568.6455336018562</c:v>
                </c:pt>
                <c:pt idx="752">
                  <c:v>7575.9051358688939</c:v>
                </c:pt>
                <c:pt idx="753">
                  <c:v>7583.8573974348064</c:v>
                </c:pt>
                <c:pt idx="754">
                  <c:v>7591.3034848976949</c:v>
                </c:pt>
                <c:pt idx="755">
                  <c:v>7599.5194898120235</c:v>
                </c:pt>
                <c:pt idx="756">
                  <c:v>7606.1130735224542</c:v>
                </c:pt>
                <c:pt idx="757">
                  <c:v>7613.1275809606595</c:v>
                </c:pt>
                <c:pt idx="758">
                  <c:v>7620.7681458420784</c:v>
                </c:pt>
                <c:pt idx="759">
                  <c:v>7627.849255135945</c:v>
                </c:pt>
                <c:pt idx="760">
                  <c:v>7635.1088574029845</c:v>
                </c:pt>
                <c:pt idx="761">
                  <c:v>7642.4403896741369</c:v>
                </c:pt>
                <c:pt idx="762">
                  <c:v>7649.5481397102676</c:v>
                </c:pt>
                <c:pt idx="763">
                  <c:v>7656.400138620661</c:v>
                </c:pt>
                <c:pt idx="764">
                  <c:v>7663.236153085697</c:v>
                </c:pt>
                <c:pt idx="765">
                  <c:v>7671.0951720536832</c:v>
                </c:pt>
                <c:pt idx="766">
                  <c:v>7677.6274820569033</c:v>
                </c:pt>
                <c:pt idx="767">
                  <c:v>7685.0069676641315</c:v>
                </c:pt>
                <c:pt idx="768">
                  <c:v>7691.8216695353549</c:v>
                </c:pt>
                <c:pt idx="769">
                  <c:v>7699.6167507219079</c:v>
                </c:pt>
                <c:pt idx="770">
                  <c:v>7705.4697217973871</c:v>
                </c:pt>
                <c:pt idx="771">
                  <c:v>7711.7223040068329</c:v>
                </c:pt>
                <c:pt idx="772">
                  <c:v>7719.5573463067813</c:v>
                </c:pt>
                <c:pt idx="773">
                  <c:v>7726.012398157437</c:v>
                </c:pt>
                <c:pt idx="774">
                  <c:v>7733.0828511543978</c:v>
                </c:pt>
                <c:pt idx="775">
                  <c:v>7739.5432311535051</c:v>
                </c:pt>
                <c:pt idx="776">
                  <c:v>7746.2034167195952</c:v>
                </c:pt>
                <c:pt idx="777">
                  <c:v>7753.1033689660653</c:v>
                </c:pt>
                <c:pt idx="778">
                  <c:v>7760.0965638104599</c:v>
                </c:pt>
                <c:pt idx="779">
                  <c:v>7766.4264041724728</c:v>
                </c:pt>
                <c:pt idx="780">
                  <c:v>7773.1771682622602</c:v>
                </c:pt>
                <c:pt idx="781">
                  <c:v>7779.6801734489918</c:v>
                </c:pt>
                <c:pt idx="782">
                  <c:v>7786.6014382892727</c:v>
                </c:pt>
                <c:pt idx="783">
                  <c:v>7792.7474575296601</c:v>
                </c:pt>
                <c:pt idx="784">
                  <c:v>7799.4449401349211</c:v>
                </c:pt>
                <c:pt idx="785">
                  <c:v>7806.0838131072005</c:v>
                </c:pt>
                <c:pt idx="786">
                  <c:v>7813.3860405618616</c:v>
                </c:pt>
                <c:pt idx="787">
                  <c:v>7819.6039898063627</c:v>
                </c:pt>
                <c:pt idx="788">
                  <c:v>7825.7153760818064</c:v>
                </c:pt>
                <c:pt idx="789">
                  <c:v>7832.8444387117506</c:v>
                </c:pt>
                <c:pt idx="790">
                  <c:v>7838.5162527398334</c:v>
                </c:pt>
                <c:pt idx="791">
                  <c:v>7845.0778675595448</c:v>
                </c:pt>
                <c:pt idx="792">
                  <c:v>7851.3197934720847</c:v>
                </c:pt>
                <c:pt idx="793">
                  <c:v>7858.8884283493899</c:v>
                </c:pt>
                <c:pt idx="794">
                  <c:v>7864.0434119775437</c:v>
                </c:pt>
                <c:pt idx="795">
                  <c:v>7870.5437530900481</c:v>
                </c:pt>
                <c:pt idx="796">
                  <c:v>7876.671123810851</c:v>
                </c:pt>
                <c:pt idx="797">
                  <c:v>7883.2380667790158</c:v>
                </c:pt>
                <c:pt idx="798">
                  <c:v>7888.9018885844189</c:v>
                </c:pt>
                <c:pt idx="799">
                  <c:v>7895.3755889546583</c:v>
                </c:pt>
                <c:pt idx="800">
                  <c:v>7901.36176374146</c:v>
                </c:pt>
                <c:pt idx="801">
                  <c:v>7907.5903692828679</c:v>
                </c:pt>
                <c:pt idx="802">
                  <c:v>7913.9868115005402</c:v>
                </c:pt>
                <c:pt idx="803">
                  <c:v>7920.0449162914574</c:v>
                </c:pt>
                <c:pt idx="804">
                  <c:v>7926.622515556528</c:v>
                </c:pt>
                <c:pt idx="805">
                  <c:v>7932.7152533123872</c:v>
                </c:pt>
                <c:pt idx="806">
                  <c:v>7938.7573736579443</c:v>
                </c:pt>
                <c:pt idx="807">
                  <c:v>7945.2390662508633</c:v>
                </c:pt>
                <c:pt idx="808">
                  <c:v>7950.7004184150574</c:v>
                </c:pt>
                <c:pt idx="809">
                  <c:v>7956.5613817132162</c:v>
                </c:pt>
                <c:pt idx="810">
                  <c:v>7962.8592531845115</c:v>
                </c:pt>
                <c:pt idx="811">
                  <c:v>7969.1438042846739</c:v>
                </c:pt>
                <c:pt idx="812">
                  <c:v>7974.9594783209841</c:v>
                </c:pt>
                <c:pt idx="813">
                  <c:v>7981.0335675572587</c:v>
                </c:pt>
                <c:pt idx="814">
                  <c:v>7987.7363783109713</c:v>
                </c:pt>
                <c:pt idx="815">
                  <c:v>7993.7092327266409</c:v>
                </c:pt>
                <c:pt idx="816">
                  <c:v>7999.2478430434021</c:v>
                </c:pt>
                <c:pt idx="817">
                  <c:v>8005.1834004199009</c:v>
                </c:pt>
                <c:pt idx="818">
                  <c:v>8010.4902362789617</c:v>
                </c:pt>
                <c:pt idx="819">
                  <c:v>8017.0704996182603</c:v>
                </c:pt>
                <c:pt idx="820">
                  <c:v>8022.2121628752811</c:v>
                </c:pt>
                <c:pt idx="821">
                  <c:v>8029.0375210434104</c:v>
                </c:pt>
                <c:pt idx="822">
                  <c:v>8034.3683335705091</c:v>
                </c:pt>
                <c:pt idx="823">
                  <c:v>8040.3731568768962</c:v>
                </c:pt>
                <c:pt idx="824">
                  <c:v>8046.6177468636624</c:v>
                </c:pt>
                <c:pt idx="825">
                  <c:v>8051.8393323474775</c:v>
                </c:pt>
                <c:pt idx="826">
                  <c:v>8057.9800234394124</c:v>
                </c:pt>
                <c:pt idx="827">
                  <c:v>8063.4493678262852</c:v>
                </c:pt>
                <c:pt idx="828">
                  <c:v>8069.2517214914633</c:v>
                </c:pt>
                <c:pt idx="829">
                  <c:v>8074.5612214247503</c:v>
                </c:pt>
                <c:pt idx="830">
                  <c:v>8080.4887865785704</c:v>
                </c:pt>
                <c:pt idx="831">
                  <c:v>8086.184577274691</c:v>
                </c:pt>
                <c:pt idx="832">
                  <c:v>8092.1174705769636</c:v>
                </c:pt>
                <c:pt idx="833">
                  <c:v>8098.4979283492785</c:v>
                </c:pt>
                <c:pt idx="834">
                  <c:v>8103.271949363053</c:v>
                </c:pt>
                <c:pt idx="835">
                  <c:v>8109.2527960014013</c:v>
                </c:pt>
                <c:pt idx="836">
                  <c:v>8114.6368900130283</c:v>
                </c:pt>
                <c:pt idx="837">
                  <c:v>8119.5361225154447</c:v>
                </c:pt>
                <c:pt idx="838">
                  <c:v>8125.9885102918724</c:v>
                </c:pt>
                <c:pt idx="839">
                  <c:v>8131.1195172519892</c:v>
                </c:pt>
                <c:pt idx="840">
                  <c:v>8136.4423375564083</c:v>
                </c:pt>
                <c:pt idx="841">
                  <c:v>8142.2180504793214</c:v>
                </c:pt>
                <c:pt idx="842">
                  <c:v>8147.7966219094787</c:v>
                </c:pt>
                <c:pt idx="843">
                  <c:v>8153.574998906618</c:v>
                </c:pt>
                <c:pt idx="844">
                  <c:v>8159.6437599944402</c:v>
                </c:pt>
                <c:pt idx="845">
                  <c:v>8165.1344169751255</c:v>
                </c:pt>
                <c:pt idx="846">
                  <c:v>8170.3187054197697</c:v>
                </c:pt>
                <c:pt idx="847">
                  <c:v>8176.5659594807621</c:v>
                </c:pt>
                <c:pt idx="848">
                  <c:v>8181.2334175254773</c:v>
                </c:pt>
                <c:pt idx="849">
                  <c:v>8186.3724167082728</c:v>
                </c:pt>
                <c:pt idx="850">
                  <c:v>8191.873729985864</c:v>
                </c:pt>
                <c:pt idx="851">
                  <c:v>8197.5508721623992</c:v>
                </c:pt>
                <c:pt idx="852">
                  <c:v>8203.249326932746</c:v>
                </c:pt>
                <c:pt idx="853">
                  <c:v>8207.5811116249315</c:v>
                </c:pt>
                <c:pt idx="854">
                  <c:v>8213.6871697519236</c:v>
                </c:pt>
                <c:pt idx="855">
                  <c:v>8218.6263633677354</c:v>
                </c:pt>
                <c:pt idx="856">
                  <c:v>8223.7600344020775</c:v>
                </c:pt>
                <c:pt idx="857">
                  <c:v>8229.4318484301602</c:v>
                </c:pt>
                <c:pt idx="858">
                  <c:v>8234.8825442974485</c:v>
                </c:pt>
                <c:pt idx="859">
                  <c:v>8240.0694968163189</c:v>
                </c:pt>
                <c:pt idx="860">
                  <c:v>8245.5521615743237</c:v>
                </c:pt>
                <c:pt idx="861">
                  <c:v>8251.9672523115823</c:v>
                </c:pt>
                <c:pt idx="862">
                  <c:v>8256.0059888388605</c:v>
                </c:pt>
                <c:pt idx="863">
                  <c:v>8261.3927469247137</c:v>
                </c:pt>
                <c:pt idx="864">
                  <c:v>8265.9909390395424</c:v>
                </c:pt>
                <c:pt idx="865">
                  <c:v>8272.0916690180802</c:v>
                </c:pt>
                <c:pt idx="866">
                  <c:v>8276.8097444730993</c:v>
                </c:pt>
                <c:pt idx="867">
                  <c:v>8283.3713592928107</c:v>
                </c:pt>
                <c:pt idx="868">
                  <c:v>8287.4633773046171</c:v>
                </c:pt>
                <c:pt idx="869">
                  <c:v>8292.9087450234529</c:v>
                </c:pt>
                <c:pt idx="870">
                  <c:v>8298.2395575505507</c:v>
                </c:pt>
                <c:pt idx="871">
                  <c:v>8303.453150811687</c:v>
                </c:pt>
                <c:pt idx="872">
                  <c:v>8307.9287955120999</c:v>
                </c:pt>
                <c:pt idx="873">
                  <c:v>8314.5063947771705</c:v>
                </c:pt>
                <c:pt idx="874">
                  <c:v>8318.6570224219577</c:v>
                </c:pt>
                <c:pt idx="875">
                  <c:v>8323.7853653078473</c:v>
                </c:pt>
                <c:pt idx="876">
                  <c:v>8329.0682244988693</c:v>
                </c:pt>
                <c:pt idx="877">
                  <c:v>8333.9381521847954</c:v>
                </c:pt>
                <c:pt idx="878">
                  <c:v>8339.4874187984624</c:v>
                </c:pt>
                <c:pt idx="879">
                  <c:v>8343.8778131236268</c:v>
                </c:pt>
                <c:pt idx="880">
                  <c:v>8349.6695104918999</c:v>
                </c:pt>
                <c:pt idx="881">
                  <c:v>8354.3556170562006</c:v>
                </c:pt>
                <c:pt idx="882">
                  <c:v>8358.6314561896306</c:v>
                </c:pt>
                <c:pt idx="883">
                  <c:v>8364.4018409640921</c:v>
                </c:pt>
                <c:pt idx="884">
                  <c:v>8369.1865182747697</c:v>
                </c:pt>
                <c:pt idx="885">
                  <c:v>8374.0697663318279</c:v>
                </c:pt>
                <c:pt idx="886">
                  <c:v>8379.2327421826612</c:v>
                </c:pt>
                <c:pt idx="887">
                  <c:v>8383.9161846727366</c:v>
                </c:pt>
                <c:pt idx="888">
                  <c:v>8388.6955338349635</c:v>
                </c:pt>
                <c:pt idx="889">
                  <c:v>8393.3230307662834</c:v>
                </c:pt>
                <c:pt idx="890">
                  <c:v>8398.0997158542814</c:v>
                </c:pt>
                <c:pt idx="891">
                  <c:v>8404.0219528596499</c:v>
                </c:pt>
                <c:pt idx="892">
                  <c:v>8409.0277483311238</c:v>
                </c:pt>
                <c:pt idx="893">
                  <c:v>8412.8746715140969</c:v>
                </c:pt>
                <c:pt idx="894">
                  <c:v>8417.8165292041358</c:v>
                </c:pt>
                <c:pt idx="895">
                  <c:v>8423.2405843291599</c:v>
                </c:pt>
                <c:pt idx="896">
                  <c:v>8427.8787375573847</c:v>
                </c:pt>
                <c:pt idx="897">
                  <c:v>8432.5808285670446</c:v>
                </c:pt>
                <c:pt idx="898">
                  <c:v>8437.9995555436162</c:v>
                </c:pt>
                <c:pt idx="899">
                  <c:v>8443.1092499099195</c:v>
                </c:pt>
                <c:pt idx="900">
                  <c:v>8447.2785260742912</c:v>
                </c:pt>
                <c:pt idx="901">
                  <c:v>8451.9859452324054</c:v>
                </c:pt>
                <c:pt idx="902">
                  <c:v>8456.84788069565</c:v>
                </c:pt>
                <c:pt idx="903">
                  <c:v>8462.093442847503</c:v>
                </c:pt>
                <c:pt idx="904">
                  <c:v>8466.0336086284024</c:v>
                </c:pt>
                <c:pt idx="905">
                  <c:v>8470.6264725947785</c:v>
                </c:pt>
                <c:pt idx="906">
                  <c:v>8475.6056273239883</c:v>
                </c:pt>
                <c:pt idx="907">
                  <c:v>8480.1425457316091</c:v>
                </c:pt>
                <c:pt idx="908">
                  <c:v>8484.8473008154942</c:v>
                </c:pt>
                <c:pt idx="909">
                  <c:v>8489.5094307117579</c:v>
                </c:pt>
                <c:pt idx="910">
                  <c:v>8493.5375109421293</c:v>
                </c:pt>
                <c:pt idx="911">
                  <c:v>8499.1933405248528</c:v>
                </c:pt>
                <c:pt idx="912">
                  <c:v>8503.8927674602855</c:v>
                </c:pt>
                <c:pt idx="913">
                  <c:v>8507.5984947092584</c:v>
                </c:pt>
                <c:pt idx="914">
                  <c:v>8512.5936338838274</c:v>
                </c:pt>
                <c:pt idx="915">
                  <c:v>8516.9174263533332</c:v>
                </c:pt>
                <c:pt idx="916">
                  <c:v>8521.2172421547984</c:v>
                </c:pt>
                <c:pt idx="917">
                  <c:v>8525.6049724057411</c:v>
                </c:pt>
                <c:pt idx="918">
                  <c:v>8530.1312345164552</c:v>
                </c:pt>
                <c:pt idx="919">
                  <c:v>8534.8173410807558</c:v>
                </c:pt>
                <c:pt idx="920">
                  <c:v>8539.7512065481169</c:v>
                </c:pt>
                <c:pt idx="921">
                  <c:v>8544.7223690546452</c:v>
                </c:pt>
                <c:pt idx="922">
                  <c:v>8548.729136691205</c:v>
                </c:pt>
                <c:pt idx="923">
                  <c:v>8553.5537751152824</c:v>
                </c:pt>
                <c:pt idx="924">
                  <c:v>8557.3580731106322</c:v>
                </c:pt>
                <c:pt idx="925">
                  <c:v>8561.3888174152289</c:v>
                </c:pt>
                <c:pt idx="926">
                  <c:v>8567.1618662639157</c:v>
                </c:pt>
                <c:pt idx="927">
                  <c:v>8569.5888378841992</c:v>
                </c:pt>
                <c:pt idx="928">
                  <c:v>8574.6026255783527</c:v>
                </c:pt>
                <c:pt idx="929">
                  <c:v>8578.6573465509882</c:v>
                </c:pt>
                <c:pt idx="930">
                  <c:v>8584.5662631852229</c:v>
                </c:pt>
                <c:pt idx="931">
                  <c:v>8588.226701172347</c:v>
                </c:pt>
                <c:pt idx="932">
                  <c:v>8593.043347373743</c:v>
                </c:pt>
                <c:pt idx="933">
                  <c:v>8596.8796142598112</c:v>
                </c:pt>
                <c:pt idx="934">
                  <c:v>8601.0435622757323</c:v>
                </c:pt>
                <c:pt idx="935">
                  <c:v>8605.6257699452017</c:v>
                </c:pt>
                <c:pt idx="936">
                  <c:v>8609.3714583075707</c:v>
                </c:pt>
                <c:pt idx="937">
                  <c:v>8613.7938215234535</c:v>
                </c:pt>
                <c:pt idx="938">
                  <c:v>8617.8432143476366</c:v>
                </c:pt>
                <c:pt idx="939">
                  <c:v>8622.4866957243157</c:v>
                </c:pt>
                <c:pt idx="940">
                  <c:v>8626.5414166969513</c:v>
                </c:pt>
                <c:pt idx="941">
                  <c:v>8630.4336291417731</c:v>
                </c:pt>
                <c:pt idx="942">
                  <c:v>8635.6685349967211</c:v>
                </c:pt>
                <c:pt idx="943">
                  <c:v>8638.7855018416521</c:v>
                </c:pt>
                <c:pt idx="944">
                  <c:v>8643.2584824678379</c:v>
                </c:pt>
                <c:pt idx="945">
                  <c:v>8647.2492656590384</c:v>
                </c:pt>
                <c:pt idx="946">
                  <c:v>8651.0056103183142</c:v>
                </c:pt>
                <c:pt idx="947">
                  <c:v>8655.5212161321215</c:v>
                </c:pt>
                <c:pt idx="948">
                  <c:v>8659.5626167336268</c:v>
                </c:pt>
                <c:pt idx="949">
                  <c:v>8663.4015476939203</c:v>
                </c:pt>
                <c:pt idx="950">
                  <c:v>8667.6880431242553</c:v>
                </c:pt>
                <c:pt idx="951">
                  <c:v>8672.3741496885577</c:v>
                </c:pt>
                <c:pt idx="952">
                  <c:v>8675.2220450366167</c:v>
                </c:pt>
                <c:pt idx="953">
                  <c:v>8679.7003538112567</c:v>
                </c:pt>
                <c:pt idx="954">
                  <c:v>8683.9362318312906</c:v>
                </c:pt>
                <c:pt idx="955">
                  <c:v>8687.2716527627872</c:v>
                </c:pt>
                <c:pt idx="956">
                  <c:v>8691.4409289271607</c:v>
                </c:pt>
                <c:pt idx="957">
                  <c:v>8695.7487369513092</c:v>
                </c:pt>
                <c:pt idx="958">
                  <c:v>8700.8451109464804</c:v>
                </c:pt>
                <c:pt idx="959">
                  <c:v>8703.5917714739353</c:v>
                </c:pt>
                <c:pt idx="960">
                  <c:v>8707.7583835640817</c:v>
                </c:pt>
                <c:pt idx="961">
                  <c:v>8711.4800952584119</c:v>
                </c:pt>
                <c:pt idx="962">
                  <c:v>8714.988681014629</c:v>
                </c:pt>
                <c:pt idx="963">
                  <c:v>8719.3684190428903</c:v>
                </c:pt>
                <c:pt idx="964">
                  <c:v>8723.8360715206236</c:v>
                </c:pt>
                <c:pt idx="965">
                  <c:v>8727.1341954129512</c:v>
                </c:pt>
                <c:pt idx="966">
                  <c:v>8730.7280315444132</c:v>
                </c:pt>
                <c:pt idx="967">
                  <c:v>8734.2392813748575</c:v>
                </c:pt>
                <c:pt idx="968">
                  <c:v>8738.3526119804737</c:v>
                </c:pt>
                <c:pt idx="969">
                  <c:v>8742.516559996393</c:v>
                </c:pt>
                <c:pt idx="970">
                  <c:v>8746.0144894557052</c:v>
                </c:pt>
                <c:pt idx="971">
                  <c:v>8749.1687533398035</c:v>
                </c:pt>
                <c:pt idx="972">
                  <c:v>8753.18617727327</c:v>
                </c:pt>
                <c:pt idx="973">
                  <c:v>8756.9238734129594</c:v>
                </c:pt>
                <c:pt idx="974">
                  <c:v>8760.1633876723063</c:v>
                </c:pt>
                <c:pt idx="975">
                  <c:v>8764.9853620221566</c:v>
                </c:pt>
                <c:pt idx="976">
                  <c:v>8767.9531407104041</c:v>
                </c:pt>
                <c:pt idx="977">
                  <c:v>8771.5549690645475</c:v>
                </c:pt>
                <c:pt idx="978">
                  <c:v>8775.0875314888017</c:v>
                </c:pt>
                <c:pt idx="979">
                  <c:v>8778.9770798593981</c:v>
                </c:pt>
                <c:pt idx="980">
                  <c:v>8782.3497978300657</c:v>
                </c:pt>
                <c:pt idx="981">
                  <c:v>8785.8956806254519</c:v>
                </c:pt>
                <c:pt idx="982">
                  <c:v>8789.7532601053317</c:v>
                </c:pt>
                <c:pt idx="983">
                  <c:v>8793.4296825378133</c:v>
                </c:pt>
                <c:pt idx="984">
                  <c:v>8796.5413212342919</c:v>
                </c:pt>
                <c:pt idx="985">
                  <c:v>8800.5480888708516</c:v>
                </c:pt>
                <c:pt idx="986">
                  <c:v>8803.7343216456684</c:v>
                </c:pt>
                <c:pt idx="987">
                  <c:v>8807.3654548163013</c:v>
                </c:pt>
                <c:pt idx="988">
                  <c:v>8810.2133501643621</c:v>
                </c:pt>
                <c:pt idx="989">
                  <c:v>8814.5930881926215</c:v>
                </c:pt>
                <c:pt idx="990">
                  <c:v>8817.3690535365695</c:v>
                </c:pt>
                <c:pt idx="991">
                  <c:v>8821.0428118948239</c:v>
                </c:pt>
                <c:pt idx="992">
                  <c:v>8824.6100072840218</c:v>
                </c:pt>
                <c:pt idx="993">
                  <c:v>8827.4845433743467</c:v>
                </c:pt>
                <c:pt idx="994">
                  <c:v>8831.371427670716</c:v>
                </c:pt>
                <c:pt idx="995">
                  <c:v>8834.8826775011585</c:v>
                </c:pt>
                <c:pt idx="996">
                  <c:v>8837.9623473069187</c:v>
                </c:pt>
                <c:pt idx="997">
                  <c:v>8841.7799656734023</c:v>
                </c:pt>
                <c:pt idx="998">
                  <c:v>8844.9209091863704</c:v>
                </c:pt>
                <c:pt idx="999">
                  <c:v>8847.6489211942426</c:v>
                </c:pt>
                <c:pt idx="1000">
                  <c:v>8850.5554261752841</c:v>
                </c:pt>
                <c:pt idx="1001">
                  <c:v>8853.9334722944041</c:v>
                </c:pt>
                <c:pt idx="1002">
                  <c:v>8856.8160006074086</c:v>
                </c:pt>
                <c:pt idx="1003">
                  <c:v>8860.3805319223793</c:v>
                </c:pt>
                <c:pt idx="1004">
                  <c:v>8863.8598128621052</c:v>
                </c:pt>
                <c:pt idx="1005">
                  <c:v>8866.9368185936382</c:v>
                </c:pt>
                <c:pt idx="1006">
                  <c:v>8869.6888072695474</c:v>
                </c:pt>
                <c:pt idx="1007">
                  <c:v>8873.0215641268187</c:v>
                </c:pt>
                <c:pt idx="1008">
                  <c:v>8876.3303443160512</c:v>
                </c:pt>
                <c:pt idx="1009">
                  <c:v>8879.2901307816228</c:v>
                </c:pt>
                <c:pt idx="1010">
                  <c:v>8882.859990245046</c:v>
                </c:pt>
                <c:pt idx="1011">
                  <c:v>8885.5826741044639</c:v>
                </c:pt>
                <c:pt idx="1012">
                  <c:v>8888.6090624256958</c:v>
                </c:pt>
                <c:pt idx="1013">
                  <c:v>8892.0004289159497</c:v>
                </c:pt>
                <c:pt idx="1014">
                  <c:v>8894.7470894434045</c:v>
                </c:pt>
                <c:pt idx="1015">
                  <c:v>8897.9466425893552</c:v>
                </c:pt>
                <c:pt idx="1016">
                  <c:v>8900.9011009064725</c:v>
                </c:pt>
                <c:pt idx="1017">
                  <c:v>8904.3537411039342</c:v>
                </c:pt>
                <c:pt idx="1018">
                  <c:v>8907.3721372024847</c:v>
                </c:pt>
                <c:pt idx="1019">
                  <c:v>8909.1570669341982</c:v>
                </c:pt>
                <c:pt idx="1020">
                  <c:v>8912.7855360306039</c:v>
                </c:pt>
                <c:pt idx="1021">
                  <c:v>8915.345711362208</c:v>
                </c:pt>
                <c:pt idx="1022">
                  <c:v>8918.6198585864986</c:v>
                </c:pt>
                <c:pt idx="1023">
                  <c:v>8921.4704180087847</c:v>
                </c:pt>
                <c:pt idx="1024">
                  <c:v>8924.1211718640898</c:v>
                </c:pt>
                <c:pt idx="1025">
                  <c:v>8926.9877157317351</c:v>
                </c:pt>
                <c:pt idx="1026">
                  <c:v>8929.4732969849993</c:v>
                </c:pt>
                <c:pt idx="1027">
                  <c:v>8932.419763079437</c:v>
                </c:pt>
                <c:pt idx="1028">
                  <c:v>8935.4408232522164</c:v>
                </c:pt>
                <c:pt idx="1029">
                  <c:v>8938.3579845301647</c:v>
                </c:pt>
                <c:pt idx="1030">
                  <c:v>8940.5505176185216</c:v>
                </c:pt>
                <c:pt idx="1031">
                  <c:v>8944.1150489334923</c:v>
                </c:pt>
                <c:pt idx="1032">
                  <c:v>8946.2276597950549</c:v>
                </c:pt>
                <c:pt idx="1033">
                  <c:v>8948.3296143597145</c:v>
                </c:pt>
                <c:pt idx="1034">
                  <c:v>8951.4385889819659</c:v>
                </c:pt>
                <c:pt idx="1035">
                  <c:v>8953.9374906063622</c:v>
                </c:pt>
                <c:pt idx="1036">
                  <c:v>8956.2818759256261</c:v>
                </c:pt>
                <c:pt idx="1037">
                  <c:v>8959.5400387045574</c:v>
                </c:pt>
                <c:pt idx="1038">
                  <c:v>8961.324968436269</c:v>
                </c:pt>
                <c:pt idx="1039">
                  <c:v>8963.6666896813076</c:v>
                </c:pt>
                <c:pt idx="1040">
                  <c:v>8966.6397965180095</c:v>
                </c:pt>
                <c:pt idx="1041">
                  <c:v>8969.6422081712026</c:v>
                </c:pt>
                <c:pt idx="1042">
                  <c:v>8971.5123882781609</c:v>
                </c:pt>
                <c:pt idx="1043">
                  <c:v>8974.4641825210529</c:v>
                </c:pt>
                <c:pt idx="1044">
                  <c:v>8976.6513874609554</c:v>
                </c:pt>
                <c:pt idx="1045">
                  <c:v>8978.5988257204808</c:v>
                </c:pt>
                <c:pt idx="1046">
                  <c:v>8980.9378828912922</c:v>
                </c:pt>
                <c:pt idx="1047">
                  <c:v>8983.3222293239523</c:v>
                </c:pt>
                <c:pt idx="1048">
                  <c:v>8986.028928738011</c:v>
                </c:pt>
                <c:pt idx="1049">
                  <c:v>8988.3440092407855</c:v>
                </c:pt>
                <c:pt idx="1050">
                  <c:v>8990.6431052981989</c:v>
                </c:pt>
                <c:pt idx="1051">
                  <c:v>8992.5932076319496</c:v>
                </c:pt>
                <c:pt idx="1052">
                  <c:v>8995.1880159284992</c:v>
                </c:pt>
                <c:pt idx="1053">
                  <c:v>8997.1541027076073</c:v>
                </c:pt>
                <c:pt idx="1054">
                  <c:v>8999.3279872763815</c:v>
                </c:pt>
                <c:pt idx="1055">
                  <c:v>9001.3393633173382</c:v>
                </c:pt>
                <c:pt idx="1056">
                  <c:v>9003.6837486366039</c:v>
                </c:pt>
                <c:pt idx="1057">
                  <c:v>9006.3851199022101</c:v>
                </c:pt>
                <c:pt idx="1058">
                  <c:v>9008.1487370401101</c:v>
                </c:pt>
                <c:pt idx="1059">
                  <c:v>9010.3199575346553</c:v>
                </c:pt>
                <c:pt idx="1060">
                  <c:v>9012.8801328662612</c:v>
                </c:pt>
                <c:pt idx="1061">
                  <c:v>9014.1215914557797</c:v>
                </c:pt>
                <c:pt idx="1062">
                  <c:v>9016.4659767750436</c:v>
                </c:pt>
                <c:pt idx="1063">
                  <c:v>9018.6371972695888</c:v>
                </c:pt>
                <c:pt idx="1064">
                  <c:v>9020.1637118013368</c:v>
                </c:pt>
                <c:pt idx="1065">
                  <c:v>9022.8384423246789</c:v>
                </c:pt>
                <c:pt idx="1066">
                  <c:v>9024.2743783327278</c:v>
                </c:pt>
                <c:pt idx="1067">
                  <c:v>9026.3310436355368</c:v>
                </c:pt>
                <c:pt idx="1068">
                  <c:v>9028.3424196764954</c:v>
                </c:pt>
                <c:pt idx="1069">
                  <c:v>9030.8359931524392</c:v>
                </c:pt>
                <c:pt idx="1070">
                  <c:v>9032.4823910243776</c:v>
                </c:pt>
                <c:pt idx="1071">
                  <c:v>9034.0861637086928</c:v>
                </c:pt>
                <c:pt idx="1072">
                  <c:v>9036.3026734650866</c:v>
                </c:pt>
                <c:pt idx="1073">
                  <c:v>9037.7492657700423</c:v>
                </c:pt>
                <c:pt idx="1074">
                  <c:v>9039.9018377450029</c:v>
                </c:pt>
                <c:pt idx="1075">
                  <c:v>9041.8492760045265</c:v>
                </c:pt>
                <c:pt idx="1076">
                  <c:v>9043.9405742722793</c:v>
                </c:pt>
                <c:pt idx="1077">
                  <c:v>9045.0754698927412</c:v>
                </c:pt>
                <c:pt idx="1078">
                  <c:v>9047.2626748326456</c:v>
                </c:pt>
                <c:pt idx="1079">
                  <c:v>9049.3779497684354</c:v>
                </c:pt>
                <c:pt idx="1080">
                  <c:v>9049.9693742467043</c:v>
                </c:pt>
                <c:pt idx="1081">
                  <c:v>9052.5828310628385</c:v>
                </c:pt>
                <c:pt idx="1082">
                  <c:v>9053.4246785183914</c:v>
                </c:pt>
                <c:pt idx="1083">
                  <c:v>9055.3721167779167</c:v>
                </c:pt>
                <c:pt idx="1084">
                  <c:v>9056.7068179653616</c:v>
                </c:pt>
                <c:pt idx="1085">
                  <c:v>9057.9029872930296</c:v>
                </c:pt>
                <c:pt idx="1086">
                  <c:v>9059.9916214865571</c:v>
                </c:pt>
                <c:pt idx="1087">
                  <c:v>9061.3449711935864</c:v>
                </c:pt>
                <c:pt idx="1088">
                  <c:v>9063.281753156205</c:v>
                </c:pt>
                <c:pt idx="1089">
                  <c:v>9064.0916317210413</c:v>
                </c:pt>
                <c:pt idx="1090">
                  <c:v>9065.6607714404126</c:v>
                </c:pt>
                <c:pt idx="1091">
                  <c:v>9067.4430370978989</c:v>
                </c:pt>
                <c:pt idx="1092">
                  <c:v>9068.5965812379454</c:v>
                </c:pt>
                <c:pt idx="1093">
                  <c:v>9069.7554535264444</c:v>
                </c:pt>
                <c:pt idx="1094">
                  <c:v>9072.0305729158226</c:v>
                </c:pt>
                <c:pt idx="1095">
                  <c:v>9072.5980207260527</c:v>
                </c:pt>
                <c:pt idx="1096">
                  <c:v>9073.6982833815709</c:v>
                </c:pt>
                <c:pt idx="1097">
                  <c:v>9075.3286968081484</c:v>
                </c:pt>
                <c:pt idx="1098">
                  <c:v>9075.7975738720015</c:v>
                </c:pt>
                <c:pt idx="1099">
                  <c:v>9077.5931599006199</c:v>
                </c:pt>
                <c:pt idx="1100">
                  <c:v>9080.0387800404878</c:v>
                </c:pt>
                <c:pt idx="1101">
                  <c:v>9080.3691252445678</c:v>
                </c:pt>
                <c:pt idx="1102">
                  <c:v>9081.0644486176661</c:v>
                </c:pt>
                <c:pt idx="1103">
                  <c:v>9082.3511964690351</c:v>
                </c:pt>
                <c:pt idx="1104">
                  <c:v>9083.3289117101376</c:v>
                </c:pt>
                <c:pt idx="1105">
                  <c:v>9084.783496237771</c:v>
                </c:pt>
                <c:pt idx="1106">
                  <c:v>9085.4441866459274</c:v>
                </c:pt>
                <c:pt idx="1107">
                  <c:v>9087.1012408147708</c:v>
                </c:pt>
                <c:pt idx="1108">
                  <c:v>9087.5807741755289</c:v>
                </c:pt>
                <c:pt idx="1109">
                  <c:v>9088.8861705464824</c:v>
                </c:pt>
                <c:pt idx="1110">
                  <c:v>9089.6907209628662</c:v>
                </c:pt>
                <c:pt idx="1111">
                  <c:v>9090.7696710245727</c:v>
                </c:pt>
                <c:pt idx="1112">
                  <c:v>9091.869933680091</c:v>
                </c:pt>
                <c:pt idx="1113">
                  <c:v>9092.6664918737952</c:v>
                </c:pt>
                <c:pt idx="1114">
                  <c:v>9093.3351745046311</c:v>
                </c:pt>
                <c:pt idx="1115">
                  <c:v>9094.3395304879978</c:v>
                </c:pt>
                <c:pt idx="1116">
                  <c:v>9095.0321897868707</c:v>
                </c:pt>
                <c:pt idx="1117">
                  <c:v>9095.6209501909143</c:v>
                </c:pt>
                <c:pt idx="1118">
                  <c:v>9096.4068520877117</c:v>
                </c:pt>
                <c:pt idx="1119">
                  <c:v>9097.4351847391172</c:v>
                </c:pt>
                <c:pt idx="1120">
                  <c:v>9097.4085439968512</c:v>
                </c:pt>
                <c:pt idx="1121">
                  <c:v>9098.5807366564841</c:v>
                </c:pt>
                <c:pt idx="1122">
                  <c:v>9098.8684566729389</c:v>
                </c:pt>
                <c:pt idx="1123">
                  <c:v>9100.2670956418169</c:v>
                </c:pt>
                <c:pt idx="1124">
                  <c:v>9100.4322682438578</c:v>
                </c:pt>
                <c:pt idx="1125">
                  <c:v>9100.9704112375966</c:v>
                </c:pt>
                <c:pt idx="1126">
                  <c:v>9101.8628761034524</c:v>
                </c:pt>
                <c:pt idx="1127">
                  <c:v>9101.6790549818288</c:v>
                </c:pt>
                <c:pt idx="1128">
                  <c:v>9103.0537172826698</c:v>
                </c:pt>
                <c:pt idx="1129">
                  <c:v>9102.9844513527823</c:v>
                </c:pt>
                <c:pt idx="1130">
                  <c:v>9103.914213257809</c:v>
                </c:pt>
                <c:pt idx="1131">
                  <c:v>9104.6148647793616</c:v>
                </c:pt>
                <c:pt idx="1132">
                  <c:v>9104.7160995999657</c:v>
                </c:pt>
                <c:pt idx="1133">
                  <c:v>9105.0624292494031</c:v>
                </c:pt>
                <c:pt idx="1134">
                  <c:v>9105.6272129854078</c:v>
                </c:pt>
                <c:pt idx="1135">
                  <c:v>9105.9921911544297</c:v>
                </c:pt>
                <c:pt idx="1136">
                  <c:v>9105.9868630059773</c:v>
                </c:pt>
                <c:pt idx="1137">
                  <c:v>9106.6075923007356</c:v>
                </c:pt>
                <c:pt idx="1138">
                  <c:v>9106.8526871295671</c:v>
                </c:pt>
                <c:pt idx="1139">
                  <c:v>9106.7701008285476</c:v>
                </c:pt>
                <c:pt idx="1140">
                  <c:v>9107.3162360449678</c:v>
                </c:pt>
                <c:pt idx="1141">
                  <c:v>9107.0498286223246</c:v>
                </c:pt>
                <c:pt idx="1142">
                  <c:v>9107.0551567707771</c:v>
                </c:pt>
                <c:pt idx="1143">
                  <c:v>9107.3748456779485</c:v>
                </c:pt>
                <c:pt idx="1144">
                  <c:v>9107.2709467831191</c:v>
                </c:pt>
                <c:pt idx="1145">
                  <c:v>9107.3588612325912</c:v>
                </c:pt>
                <c:pt idx="1146">
                  <c:v>9107.5719871707061</c:v>
                </c:pt>
                <c:pt idx="1147">
                  <c:v>9107.7265034758384</c:v>
                </c:pt>
                <c:pt idx="1148">
                  <c:v>9107.3242282676474</c:v>
                </c:pt>
                <c:pt idx="1149">
                  <c:v>9107.5293619830827</c:v>
                </c:pt>
                <c:pt idx="1150">
                  <c:v>9107.3002515996086</c:v>
                </c:pt>
                <c:pt idx="1151">
                  <c:v>9106.6289048945473</c:v>
                </c:pt>
                <c:pt idx="1152">
                  <c:v>9106.4051226595257</c:v>
                </c:pt>
                <c:pt idx="1153">
                  <c:v>9106.4264352533392</c:v>
                </c:pt>
                <c:pt idx="1154">
                  <c:v>9106.3172082100536</c:v>
                </c:pt>
                <c:pt idx="1155">
                  <c:v>9105.9282533729947</c:v>
                </c:pt>
                <c:pt idx="1156">
                  <c:v>9105.917597076088</c:v>
                </c:pt>
                <c:pt idx="1157">
                  <c:v>9105.3528133400832</c:v>
                </c:pt>
                <c:pt idx="1158">
                  <c:v>9105.1476796246498</c:v>
                </c:pt>
                <c:pt idx="1159">
                  <c:v>9105.3581414885375</c:v>
                </c:pt>
                <c:pt idx="1160">
                  <c:v>9104.1166828990172</c:v>
                </c:pt>
                <c:pt idx="1161">
                  <c:v>9104.3511214309437</c:v>
                </c:pt>
                <c:pt idx="1162">
                  <c:v>9103.7117436165991</c:v>
                </c:pt>
                <c:pt idx="1163">
                  <c:v>9103.0563813568951</c:v>
                </c:pt>
                <c:pt idx="1164">
                  <c:v>9102.7606691177625</c:v>
                </c:pt>
                <c:pt idx="1165">
                  <c:v>9101.9987438890003</c:v>
                </c:pt>
                <c:pt idx="1166">
                  <c:v>9102.4143394683251</c:v>
                </c:pt>
                <c:pt idx="1167">
                  <c:v>9100.8585201200858</c:v>
                </c:pt>
                <c:pt idx="1168">
                  <c:v>9100.8958171592567</c:v>
                </c:pt>
                <c:pt idx="1169">
                  <c:v>9099.8221952460026</c:v>
                </c:pt>
                <c:pt idx="1170">
                  <c:v>9098.6313540667852</c:v>
                </c:pt>
                <c:pt idx="1171">
                  <c:v>9098.3249855307458</c:v>
                </c:pt>
                <c:pt idx="1172">
                  <c:v>9097.1847617618314</c:v>
                </c:pt>
                <c:pt idx="1173">
                  <c:v>9096.4494772753351</c:v>
                </c:pt>
                <c:pt idx="1174">
                  <c:v>9096.2869687475231</c:v>
                </c:pt>
                <c:pt idx="1175">
                  <c:v>9095.0721509002669</c:v>
                </c:pt>
                <c:pt idx="1176">
                  <c:v>9093.6255585953113</c:v>
                </c:pt>
                <c:pt idx="1177">
                  <c:v>9092.9249070737587</c:v>
                </c:pt>
                <c:pt idx="1178">
                  <c:v>9092.5732492758707</c:v>
                </c:pt>
                <c:pt idx="1179">
                  <c:v>9090.7323739854037</c:v>
                </c:pt>
                <c:pt idx="1180">
                  <c:v>9090.0157380184919</c:v>
                </c:pt>
                <c:pt idx="1181">
                  <c:v>9089.1525779691256</c:v>
                </c:pt>
                <c:pt idx="1182">
                  <c:v>9087.8072204847758</c:v>
                </c:pt>
                <c:pt idx="1183">
                  <c:v>9086.8161848725413</c:v>
                </c:pt>
                <c:pt idx="1184">
                  <c:v>9085.22573255936</c:v>
                </c:pt>
                <c:pt idx="1185">
                  <c:v>9084.3998695491646</c:v>
                </c:pt>
                <c:pt idx="1186">
                  <c:v>9083.2090283699472</c:v>
                </c:pt>
                <c:pt idx="1187">
                  <c:v>9082.7161746380571</c:v>
                </c:pt>
                <c:pt idx="1188">
                  <c:v>9080.6248763703043</c:v>
                </c:pt>
                <c:pt idx="1189">
                  <c:v>9078.8719155293093</c:v>
                </c:pt>
                <c:pt idx="1190">
                  <c:v>9078.2565143830034</c:v>
                </c:pt>
                <c:pt idx="1191">
                  <c:v>9076.1891927832876</c:v>
                </c:pt>
                <c:pt idx="1192">
                  <c:v>9074.9397419710895</c:v>
                </c:pt>
                <c:pt idx="1193">
                  <c:v>9074.0233004371967</c:v>
                </c:pt>
                <c:pt idx="1194">
                  <c:v>9072.5287547961652</c:v>
                </c:pt>
                <c:pt idx="1195">
                  <c:v>9070.8903491469064</c:v>
                </c:pt>
                <c:pt idx="1196">
                  <c:v>9069.0787786729306</c:v>
                </c:pt>
                <c:pt idx="1197">
                  <c:v>9068.1436886194515</c:v>
                </c:pt>
                <c:pt idx="1198">
                  <c:v>9065.8925458981121</c:v>
                </c:pt>
                <c:pt idx="1199">
                  <c:v>9064.8908539889726</c:v>
                </c:pt>
                <c:pt idx="1200">
                  <c:v>9062.815540166579</c:v>
                </c:pt>
                <c:pt idx="1201">
                  <c:v>9060.5057878122589</c:v>
                </c:pt>
                <c:pt idx="1202">
                  <c:v>9058.9686169836041</c:v>
                </c:pt>
                <c:pt idx="1203">
                  <c:v>9057.316890963215</c:v>
                </c:pt>
                <c:pt idx="1204">
                  <c:v>9055.9129238458827</c:v>
                </c:pt>
                <c:pt idx="1205">
                  <c:v>9052.6867299576697</c:v>
                </c:pt>
                <c:pt idx="1206">
                  <c:v>9051.9088202835483</c:v>
                </c:pt>
                <c:pt idx="1207">
                  <c:v>9049.3539731003966</c:v>
                </c:pt>
                <c:pt idx="1208">
                  <c:v>9047.2120574223427</c:v>
                </c:pt>
                <c:pt idx="1209">
                  <c:v>9045.589636218443</c:v>
                </c:pt>
                <c:pt idx="1210">
                  <c:v>9043.3145168290666</c:v>
                </c:pt>
                <c:pt idx="1211">
                  <c:v>9040.8209433531229</c:v>
                </c:pt>
                <c:pt idx="1212">
                  <c:v>9038.830879905976</c:v>
                </c:pt>
                <c:pt idx="1213">
                  <c:v>9036.0708990073872</c:v>
                </c:pt>
                <c:pt idx="1214">
                  <c:v>9034.2460081622794</c:v>
                </c:pt>
                <c:pt idx="1215">
                  <c:v>9031.704481350258</c:v>
                </c:pt>
                <c:pt idx="1216">
                  <c:v>9029.2082438000871</c:v>
                </c:pt>
                <c:pt idx="1217">
                  <c:v>9027.0210388601845</c:v>
                </c:pt>
                <c:pt idx="1218">
                  <c:v>9025.2680780191877</c:v>
                </c:pt>
                <c:pt idx="1219">
                  <c:v>9021.5916555867079</c:v>
                </c:pt>
                <c:pt idx="1220">
                  <c:v>9019.6442173271826</c:v>
                </c:pt>
                <c:pt idx="1221">
                  <c:v>9017.5475909109773</c:v>
                </c:pt>
                <c:pt idx="1222">
                  <c:v>9014.6330937072562</c:v>
                </c:pt>
                <c:pt idx="1223">
                  <c:v>9011.9050816993858</c:v>
                </c:pt>
                <c:pt idx="1224">
                  <c:v>9009.7045563883494</c:v>
                </c:pt>
                <c:pt idx="1225">
                  <c:v>9007.8024073906745</c:v>
                </c:pt>
                <c:pt idx="1226">
                  <c:v>9004.8586053704621</c:v>
                </c:pt>
                <c:pt idx="1227">
                  <c:v>9002.3330630037999</c:v>
                </c:pt>
                <c:pt idx="1228">
                  <c:v>8999.5650898825334</c:v>
                </c:pt>
                <c:pt idx="1229">
                  <c:v>8995.5929552109174</c:v>
                </c:pt>
                <c:pt idx="1230">
                  <c:v>8993.6428528771667</c:v>
                </c:pt>
                <c:pt idx="1231">
                  <c:v>8990.4779326961598</c:v>
                </c:pt>
                <c:pt idx="1232">
                  <c:v>8987.1451758388885</c:v>
                </c:pt>
                <c:pt idx="1233">
                  <c:v>8984.5104064289426</c:v>
                </c:pt>
                <c:pt idx="1234">
                  <c:v>8981.2042903139354</c:v>
                </c:pt>
                <c:pt idx="1235">
                  <c:v>8978.4709501576126</c:v>
                </c:pt>
                <c:pt idx="1236">
                  <c:v>8974.5707454901094</c:v>
                </c:pt>
                <c:pt idx="1237">
                  <c:v>8972.1917272059018</c:v>
                </c:pt>
                <c:pt idx="1238">
                  <c:v>8968.1636469755304</c:v>
                </c:pt>
                <c:pt idx="1239">
                  <c:v>8965.749995726379</c:v>
                </c:pt>
                <c:pt idx="1240">
                  <c:v>8962.145503298012</c:v>
                </c:pt>
                <c:pt idx="1241">
                  <c:v>8958.6742145809658</c:v>
                </c:pt>
                <c:pt idx="1242">
                  <c:v>8955.1975977154671</c:v>
                </c:pt>
                <c:pt idx="1243">
                  <c:v>8951.4439171304184</c:v>
                </c:pt>
                <c:pt idx="1244">
                  <c:v>8948.4734743679419</c:v>
                </c:pt>
                <c:pt idx="1245">
                  <c:v>8945.4124530817662</c:v>
                </c:pt>
                <c:pt idx="1246">
                  <c:v>8941.5948347152826</c:v>
                </c:pt>
                <c:pt idx="1247">
                  <c:v>8937.2497296519668</c:v>
                </c:pt>
                <c:pt idx="1248">
                  <c:v>8934.162067623527</c:v>
                </c:pt>
                <c:pt idx="1249">
                  <c:v>8930.7014352033857</c:v>
                </c:pt>
                <c:pt idx="1250">
                  <c:v>8926.3616582885224</c:v>
                </c:pt>
                <c:pt idx="1251">
                  <c:v>8923.2393632951389</c:v>
                </c:pt>
                <c:pt idx="1252">
                  <c:v>8919.5096593781291</c:v>
                </c:pt>
                <c:pt idx="1253">
                  <c:v>8915.5934702652685</c:v>
                </c:pt>
                <c:pt idx="1254">
                  <c:v>8911.1018411194964</c:v>
                </c:pt>
                <c:pt idx="1255">
                  <c:v>8907.3028712725991</c:v>
                </c:pt>
                <c:pt idx="1256">
                  <c:v>8904.0580288647998</c:v>
                </c:pt>
                <c:pt idx="1257">
                  <c:v>8899.6143530551035</c:v>
                </c:pt>
                <c:pt idx="1258">
                  <c:v>8896.015188775189</c:v>
                </c:pt>
                <c:pt idx="1259">
                  <c:v>8891.0866514562822</c:v>
                </c:pt>
                <c:pt idx="1260">
                  <c:v>8886.6802726857568</c:v>
                </c:pt>
                <c:pt idx="1261">
                  <c:v>8882.59624689663</c:v>
                </c:pt>
                <c:pt idx="1262">
                  <c:v>8878.0167033013859</c:v>
                </c:pt>
                <c:pt idx="1263">
                  <c:v>8873.7541845390897</c:v>
                </c:pt>
                <c:pt idx="1264">
                  <c:v>8869.2332505768263</c:v>
                </c:pt>
                <c:pt idx="1265">
                  <c:v>8865.3809992454007</c:v>
                </c:pt>
                <c:pt idx="1266">
                  <c:v>8860.3165941409443</c:v>
                </c:pt>
                <c:pt idx="1267">
                  <c:v>8856.1100209374017</c:v>
                </c:pt>
                <c:pt idx="1268">
                  <c:v>8850.7792084103039</c:v>
                </c:pt>
                <c:pt idx="1269">
                  <c:v>8846.5193537222312</c:v>
                </c:pt>
                <c:pt idx="1270">
                  <c:v>8841.6361056651749</c:v>
                </c:pt>
                <c:pt idx="1271">
                  <c:v>8836.2147146143761</c:v>
                </c:pt>
                <c:pt idx="1272">
                  <c:v>8831.144981361469</c:v>
                </c:pt>
                <c:pt idx="1273">
                  <c:v>8826.8877907476253</c:v>
                </c:pt>
                <c:pt idx="1274">
                  <c:v>8821.9832300967555</c:v>
                </c:pt>
                <c:pt idx="1275">
                  <c:v>8816.060993091387</c:v>
                </c:pt>
                <c:pt idx="1276">
                  <c:v>8811.1644246631986</c:v>
                </c:pt>
                <c:pt idx="1277">
                  <c:v>8806.2039184535752</c:v>
                </c:pt>
                <c:pt idx="1278">
                  <c:v>8800.6599799883606</c:v>
                </c:pt>
                <c:pt idx="1279">
                  <c:v>8795.4863478406223</c:v>
                </c:pt>
                <c:pt idx="1280">
                  <c:v>8790.336692360921</c:v>
                </c:pt>
                <c:pt idx="1281">
                  <c:v>8784.6808627781975</c:v>
                </c:pt>
                <c:pt idx="1282">
                  <c:v>8779.2541435789481</c:v>
                </c:pt>
                <c:pt idx="1283">
                  <c:v>8774.1950666229459</c:v>
                </c:pt>
                <c:pt idx="1284">
                  <c:v>8768.2994703598415</c:v>
                </c:pt>
                <c:pt idx="1285">
                  <c:v>8762.8940637544038</c:v>
                </c:pt>
                <c:pt idx="1286">
                  <c:v>8756.7853415531845</c:v>
                </c:pt>
                <c:pt idx="1287">
                  <c:v>8751.8861090507689</c:v>
                </c:pt>
                <c:pt idx="1288">
                  <c:v>8744.8902501321481</c:v>
                </c:pt>
                <c:pt idx="1289">
                  <c:v>8740.00700207509</c:v>
                </c:pt>
                <c:pt idx="1290">
                  <c:v>8733.2908709502444</c:v>
                </c:pt>
                <c:pt idx="1291">
                  <c:v>8727.3606417221981</c:v>
                </c:pt>
                <c:pt idx="1292">
                  <c:v>8720.980183949885</c:v>
                </c:pt>
                <c:pt idx="1293">
                  <c:v>8714.6157106229275</c:v>
                </c:pt>
                <c:pt idx="1294">
                  <c:v>8708.3151750774068</c:v>
                </c:pt>
                <c:pt idx="1295">
                  <c:v>8701.4258791278426</c:v>
                </c:pt>
                <c:pt idx="1296">
                  <c:v>8695.3065006297202</c:v>
                </c:pt>
                <c:pt idx="1297">
                  <c:v>8688.7315654388749</c:v>
                </c:pt>
                <c:pt idx="1298">
                  <c:v>8681.5572135470829</c:v>
                </c:pt>
                <c:pt idx="1299">
                  <c:v>8674.5453701831029</c:v>
                </c:pt>
                <c:pt idx="1300">
                  <c:v>8668.2128657468638</c:v>
                </c:pt>
                <c:pt idx="1301">
                  <c:v>8661.193030160206</c:v>
                </c:pt>
                <c:pt idx="1302">
                  <c:v>8654.2984060621893</c:v>
                </c:pt>
                <c:pt idx="1303">
                  <c:v>8646.8310060054882</c:v>
                </c:pt>
                <c:pt idx="1304">
                  <c:v>8639.6832948559604</c:v>
                </c:pt>
                <c:pt idx="1305">
                  <c:v>8633.0071248445111</c:v>
                </c:pt>
                <c:pt idx="1306">
                  <c:v>8624.5460251013501</c:v>
                </c:pt>
                <c:pt idx="1307">
                  <c:v>8617.0093591147634</c:v>
                </c:pt>
                <c:pt idx="1308">
                  <c:v>8609.9122653755367</c:v>
                </c:pt>
                <c:pt idx="1309">
                  <c:v>8601.3392745148649</c:v>
                </c:pt>
                <c:pt idx="1310">
                  <c:v>8593.1872073819704</c:v>
                </c:pt>
                <c:pt idx="1311">
                  <c:v>8585.6532054696108</c:v>
                </c:pt>
                <c:pt idx="1312">
                  <c:v>8576.9017216357661</c:v>
                </c:pt>
                <c:pt idx="1313">
                  <c:v>8568.1529018761521</c:v>
                </c:pt>
                <c:pt idx="1314">
                  <c:v>8559.4653558237424</c:v>
                </c:pt>
                <c:pt idx="1315">
                  <c:v>8551.6889231567748</c:v>
                </c:pt>
                <c:pt idx="1316">
                  <c:v>8542.0609589024352</c:v>
                </c:pt>
                <c:pt idx="1317">
                  <c:v>8533.6158436046335</c:v>
                </c:pt>
                <c:pt idx="1318">
                  <c:v>8524.075793799766</c:v>
                </c:pt>
                <c:pt idx="1319">
                  <c:v>8514.4318451000672</c:v>
                </c:pt>
                <c:pt idx="1320">
                  <c:v>8504.8198652910851</c:v>
                </c:pt>
                <c:pt idx="1321">
                  <c:v>8494.7683132347429</c:v>
                </c:pt>
                <c:pt idx="1322">
                  <c:v>8484.7993474794184</c:v>
                </c:pt>
                <c:pt idx="1323">
                  <c:v>8474.2336290973726</c:v>
                </c:pt>
                <c:pt idx="1324">
                  <c:v>8464.2300303771062</c:v>
                </c:pt>
                <c:pt idx="1325">
                  <c:v>8452.5267523003713</c:v>
                </c:pt>
                <c:pt idx="1326">
                  <c:v>8441.5853994523986</c:v>
                </c:pt>
                <c:pt idx="1327">
                  <c:v>8429.7169487736246</c:v>
                </c:pt>
                <c:pt idx="1328">
                  <c:v>8417.7259506804367</c:v>
                </c:pt>
                <c:pt idx="1329">
                  <c:v>8406.4356041088013</c:v>
                </c:pt>
                <c:pt idx="1330">
                  <c:v>8393.1498659415647</c:v>
                </c:pt>
                <c:pt idx="1331">
                  <c:v>8380.6846626360693</c:v>
                </c:pt>
                <c:pt idx="1332">
                  <c:v>8367.2896974255473</c:v>
                </c:pt>
                <c:pt idx="1333">
                  <c:v>8353.3379407017037</c:v>
                </c:pt>
                <c:pt idx="1334">
                  <c:v>8339.4208169428002</c:v>
                </c:pt>
                <c:pt idx="1335">
                  <c:v>8325.0694490849892</c:v>
                </c:pt>
                <c:pt idx="1336">
                  <c:v>8310.4090486169116</c:v>
                </c:pt>
                <c:pt idx="1337">
                  <c:v>8294.0489687923673</c:v>
                </c:pt>
                <c:pt idx="1338">
                  <c:v>8278.7784953264363</c:v>
                </c:pt>
                <c:pt idx="1339">
                  <c:v>8262.215945860682</c:v>
                </c:pt>
                <c:pt idx="1340">
                  <c:v>8244.888807091942</c:v>
                </c:pt>
                <c:pt idx="1341">
                  <c:v>8227.2766123809743</c:v>
                </c:pt>
                <c:pt idx="1342">
                  <c:v>8209.0330320783378</c:v>
                </c:pt>
                <c:pt idx="1343">
                  <c:v>8189.326875025391</c:v>
                </c:pt>
                <c:pt idx="1344">
                  <c:v>8170.2760802321463</c:v>
                </c:pt>
                <c:pt idx="1345">
                  <c:v>8148.9421738268466</c:v>
                </c:pt>
                <c:pt idx="1346">
                  <c:v>8128.5406934007979</c:v>
                </c:pt>
                <c:pt idx="1347">
                  <c:v>8105.2913176266911</c:v>
                </c:pt>
                <c:pt idx="1348">
                  <c:v>8082.9637115349306</c:v>
                </c:pt>
                <c:pt idx="1349">
                  <c:v>8058.8218708949653</c:v>
                </c:pt>
                <c:pt idx="1350">
                  <c:v>8033.6330490840119</c:v>
                </c:pt>
                <c:pt idx="1351">
                  <c:v>8008.4575476441914</c:v>
                </c:pt>
                <c:pt idx="1352">
                  <c:v>7981.0948412644657</c:v>
                </c:pt>
                <c:pt idx="1353">
                  <c:v>7954.3821689959914</c:v>
                </c:pt>
                <c:pt idx="1354">
                  <c:v>7924.8162732310038</c:v>
                </c:pt>
                <c:pt idx="1355">
                  <c:v>7895.3942374742437</c:v>
                </c:pt>
                <c:pt idx="1356">
                  <c:v>7865.7031302206133</c:v>
                </c:pt>
                <c:pt idx="1357">
                  <c:v>7834.6213762207835</c:v>
                </c:pt>
                <c:pt idx="1358">
                  <c:v>7802.6631418004563</c:v>
                </c:pt>
                <c:pt idx="1359">
                  <c:v>7769.9882714132173</c:v>
                </c:pt>
                <c:pt idx="1360">
                  <c:v>7737.3826669558657</c:v>
                </c:pt>
                <c:pt idx="1361">
                  <c:v>7704.257568024359</c:v>
                </c:pt>
                <c:pt idx="1362">
                  <c:v>7670.5596931341688</c:v>
                </c:pt>
                <c:pt idx="1363">
                  <c:v>7636.9337482480933</c:v>
                </c:pt>
                <c:pt idx="1364">
                  <c:v>7602.4686199806883</c:v>
                </c:pt>
                <c:pt idx="1365">
                  <c:v>7568.6961510121591</c:v>
                </c:pt>
                <c:pt idx="1366">
                  <c:v>7535.5870365260098</c:v>
                </c:pt>
                <c:pt idx="1367">
                  <c:v>7502.6377664934489</c:v>
                </c:pt>
                <c:pt idx="1368">
                  <c:v>7469.5659490464714</c:v>
                </c:pt>
                <c:pt idx="1369">
                  <c:v>7437.0349386674598</c:v>
                </c:pt>
                <c:pt idx="1370">
                  <c:v>7405.6628005769489</c:v>
                </c:pt>
                <c:pt idx="1371">
                  <c:v>7374.4957962018725</c:v>
                </c:pt>
                <c:pt idx="1372">
                  <c:v>7344.8766189523567</c:v>
                </c:pt>
                <c:pt idx="1373">
                  <c:v>7314.9910342801968</c:v>
                </c:pt>
                <c:pt idx="1374">
                  <c:v>7286.7438552572949</c:v>
                </c:pt>
                <c:pt idx="1375">
                  <c:v>7259.6715329682502</c:v>
                </c:pt>
                <c:pt idx="1376">
                  <c:v>7233.8673100109909</c:v>
                </c:pt>
                <c:pt idx="1377">
                  <c:v>7208.5239718949042</c:v>
                </c:pt>
                <c:pt idx="1378">
                  <c:v>7183.4443771272345</c:v>
                </c:pt>
                <c:pt idx="1379">
                  <c:v>7160.4560806273175</c:v>
                </c:pt>
                <c:pt idx="1380">
                  <c:v>7137.7395196984971</c:v>
                </c:pt>
                <c:pt idx="1381">
                  <c:v>7115.7129539943235</c:v>
                </c:pt>
                <c:pt idx="1382">
                  <c:v>7095.7590380383162</c:v>
                </c:pt>
                <c:pt idx="1383">
                  <c:v>7075.9995995008403</c:v>
                </c:pt>
                <c:pt idx="1384">
                  <c:v>7055.9657613180407</c:v>
                </c:pt>
                <c:pt idx="1385">
                  <c:v>7037.5783210071786</c:v>
                </c:pt>
                <c:pt idx="1386">
                  <c:v>7020.8026456033103</c:v>
                </c:pt>
                <c:pt idx="1387">
                  <c:v>7004.0429546448013</c:v>
                </c:pt>
                <c:pt idx="1388">
                  <c:v>6988.5540270923011</c:v>
                </c:pt>
                <c:pt idx="1389">
                  <c:v>6972.8812784181782</c:v>
                </c:pt>
                <c:pt idx="1390">
                  <c:v>6957.8345871872671</c:v>
                </c:pt>
                <c:pt idx="1391">
                  <c:v>6943.672368599533</c:v>
                </c:pt>
                <c:pt idx="1392">
                  <c:v>6930.8288667538854</c:v>
                </c:pt>
                <c:pt idx="1393">
                  <c:v>6917.7962156381591</c:v>
                </c:pt>
                <c:pt idx="1394">
                  <c:v>6905.3496608522491</c:v>
                </c:pt>
                <c:pt idx="1395">
                  <c:v>6894.5894650516748</c:v>
                </c:pt>
                <c:pt idx="1396">
                  <c:v>6882.7902803027891</c:v>
                </c:pt>
                <c:pt idx="1397">
                  <c:v>6872.4749848980291</c:v>
                </c:pt>
                <c:pt idx="1398">
                  <c:v>6862.5752850725912</c:v>
                </c:pt>
                <c:pt idx="1399">
                  <c:v>6851.2662899813704</c:v>
                </c:pt>
                <c:pt idx="1400">
                  <c:v>6842.2483987248852</c:v>
                </c:pt>
                <c:pt idx="1401">
                  <c:v>6833.3983441446635</c:v>
                </c:pt>
                <c:pt idx="1402">
                  <c:v>6825.3288633127886</c:v>
                </c:pt>
                <c:pt idx="1403">
                  <c:v>6815.9673064810922</c:v>
                </c:pt>
                <c:pt idx="1404">
                  <c:v>6808.7796342181682</c:v>
                </c:pt>
                <c:pt idx="1405">
                  <c:v>6800.755442648142</c:v>
                </c:pt>
                <c:pt idx="1406">
                  <c:v>6793.2001281419698</c:v>
                </c:pt>
                <c:pt idx="1407">
                  <c:v>6786.5053096109359</c:v>
                </c:pt>
                <c:pt idx="1408">
                  <c:v>6779.1311521521611</c:v>
                </c:pt>
                <c:pt idx="1409">
                  <c:v>6773.0197658767156</c:v>
                </c:pt>
                <c:pt idx="1410">
                  <c:v>6766.0132506611899</c:v>
                </c:pt>
                <c:pt idx="1411">
                  <c:v>6759.6914025218566</c:v>
                </c:pt>
                <c:pt idx="1412">
                  <c:v>6754.2167299865296</c:v>
                </c:pt>
                <c:pt idx="1413">
                  <c:v>6747.9348429605943</c:v>
                </c:pt>
                <c:pt idx="1414">
                  <c:v>6742.8997426726291</c:v>
                </c:pt>
                <c:pt idx="1415">
                  <c:v>6737.3185071682456</c:v>
                </c:pt>
                <c:pt idx="1416">
                  <c:v>6732.2727505833764</c:v>
                </c:pt>
                <c:pt idx="1417">
                  <c:v>6727.0698136191468</c:v>
                </c:pt>
                <c:pt idx="1418">
                  <c:v>6722.8126230053012</c:v>
                </c:pt>
                <c:pt idx="1419">
                  <c:v>6718.4488694223983</c:v>
                </c:pt>
                <c:pt idx="1420">
                  <c:v>6713.2805654231124</c:v>
                </c:pt>
                <c:pt idx="1421">
                  <c:v>6708.8954992463996</c:v>
                </c:pt>
                <c:pt idx="1422">
                  <c:v>6705.117841993313</c:v>
                </c:pt>
                <c:pt idx="1423">
                  <c:v>6701.7397958741913</c:v>
                </c:pt>
                <c:pt idx="1424">
                  <c:v>6697.045697087211</c:v>
                </c:pt>
                <c:pt idx="1425">
                  <c:v>6693.867456535073</c:v>
                </c:pt>
                <c:pt idx="1426">
                  <c:v>6690.4947385644045</c:v>
                </c:pt>
                <c:pt idx="1427">
                  <c:v>6686.7943394638851</c:v>
                </c:pt>
                <c:pt idx="1428">
                  <c:v>6683.62941928288</c:v>
                </c:pt>
                <c:pt idx="1429">
                  <c:v>6680.8374694935737</c:v>
                </c:pt>
                <c:pt idx="1430">
                  <c:v>6677.7737841331727</c:v>
                </c:pt>
                <c:pt idx="1431">
                  <c:v>6675.0004828634528</c:v>
                </c:pt>
                <c:pt idx="1432">
                  <c:v>6671.8115860144089</c:v>
                </c:pt>
                <c:pt idx="1433">
                  <c:v>6668.5401028643455</c:v>
                </c:pt>
                <c:pt idx="1434">
                  <c:v>6666.4035153347431</c:v>
                </c:pt>
                <c:pt idx="1435">
                  <c:v>6663.8566603742711</c:v>
                </c:pt>
                <c:pt idx="1436">
                  <c:v>6661.2298831870039</c:v>
                </c:pt>
                <c:pt idx="1437">
                  <c:v>6658.5338400698511</c:v>
                </c:pt>
                <c:pt idx="1438">
                  <c:v>6656.0535869650394</c:v>
                </c:pt>
                <c:pt idx="1439">
                  <c:v>6653.5786620086801</c:v>
                </c:pt>
                <c:pt idx="1440">
                  <c:v>6651.3754726234183</c:v>
                </c:pt>
                <c:pt idx="1441">
                  <c:v>6648.4449909743371</c:v>
                </c:pt>
                <c:pt idx="1442">
                  <c:v>6647.4566194363306</c:v>
                </c:pt>
                <c:pt idx="1443">
                  <c:v>6644.2623944388333</c:v>
                </c:pt>
                <c:pt idx="1444">
                  <c:v>6642.6959187936882</c:v>
                </c:pt>
                <c:pt idx="1445">
                  <c:v>6640.1410716105365</c:v>
                </c:pt>
                <c:pt idx="1446">
                  <c:v>6638.1403518664829</c:v>
                </c:pt>
                <c:pt idx="1447">
                  <c:v>6636.451328806922</c:v>
                </c:pt>
                <c:pt idx="1448">
                  <c:v>6634.7463213020037</c:v>
                </c:pt>
                <c:pt idx="1449">
                  <c:v>6632.164833376587</c:v>
                </c:pt>
                <c:pt idx="1450">
                  <c:v>6630.6463110675177</c:v>
                </c:pt>
                <c:pt idx="1451">
                  <c:v>6629.1038120904122</c:v>
                </c:pt>
                <c:pt idx="1452">
                  <c:v>6627.1936708700568</c:v>
                </c:pt>
                <c:pt idx="1453">
                  <c:v>6625.6884689321205</c:v>
                </c:pt>
                <c:pt idx="1454">
                  <c:v>6624.6814488745267</c:v>
                </c:pt>
                <c:pt idx="1455">
                  <c:v>6622.9471365531181</c:v>
                </c:pt>
                <c:pt idx="1456">
                  <c:v>6620.9277682894799</c:v>
                </c:pt>
                <c:pt idx="1457">
                  <c:v>6619.6809815515071</c:v>
                </c:pt>
                <c:pt idx="1458">
                  <c:v>6618.0106070115316</c:v>
                </c:pt>
                <c:pt idx="1459">
                  <c:v>6616.4974128509166</c:v>
                </c:pt>
                <c:pt idx="1460">
                  <c:v>6615.5063772386811</c:v>
                </c:pt>
                <c:pt idx="1461">
                  <c:v>6614.2595905007092</c:v>
                </c:pt>
                <c:pt idx="1462">
                  <c:v>6612.9062407936808</c:v>
                </c:pt>
                <c:pt idx="1463">
                  <c:v>6611.6994151691051</c:v>
                </c:pt>
                <c:pt idx="1464">
                  <c:v>6610.3886906496982</c:v>
                </c:pt>
                <c:pt idx="1465">
                  <c:v>6609.0060361261785</c:v>
                </c:pt>
                <c:pt idx="1466">
                  <c:v>6607.9963519943576</c:v>
                </c:pt>
                <c:pt idx="1467">
                  <c:v>6606.3099930090248</c:v>
                </c:pt>
                <c:pt idx="1468">
                  <c:v>6604.9726277473537</c:v>
                </c:pt>
                <c:pt idx="1469">
                  <c:v>6603.5313635908515</c:v>
                </c:pt>
                <c:pt idx="1470">
                  <c:v>6602.20199055186</c:v>
                </c:pt>
                <c:pt idx="1471">
                  <c:v>6601.4746982880424</c:v>
                </c:pt>
                <c:pt idx="1472">
                  <c:v>6599.9908089439186</c:v>
                </c:pt>
                <c:pt idx="1473">
                  <c:v>6599.2102351955727</c:v>
                </c:pt>
                <c:pt idx="1474">
                  <c:v>6597.7849554844297</c:v>
                </c:pt>
                <c:pt idx="1475">
                  <c:v>6596.6180909732502</c:v>
                </c:pt>
                <c:pt idx="1476">
                  <c:v>6595.4512264620707</c:v>
                </c:pt>
                <c:pt idx="1477">
                  <c:v>6594.1271815715327</c:v>
                </c:pt>
                <c:pt idx="1478">
                  <c:v>6593.4371863468859</c:v>
                </c:pt>
                <c:pt idx="1479">
                  <c:v>6591.9639532996653</c:v>
                </c:pt>
                <c:pt idx="1480">
                  <c:v>6590.6638850771651</c:v>
                </c:pt>
                <c:pt idx="1481">
                  <c:v>6589.9472491102542</c:v>
                </c:pt>
                <c:pt idx="1482">
                  <c:v>6588.8576427516418</c:v>
                </c:pt>
                <c:pt idx="1483">
                  <c:v>6587.533597861102</c:v>
                </c:pt>
                <c:pt idx="1484">
                  <c:v>6586.3800537210554</c:v>
                </c:pt>
                <c:pt idx="1485">
                  <c:v>6585.7992855396924</c:v>
                </c:pt>
                <c:pt idx="1486">
                  <c:v>6584.1901847069257</c:v>
                </c:pt>
                <c:pt idx="1487">
                  <c:v>6583.3003839152952</c:v>
                </c:pt>
                <c:pt idx="1488">
                  <c:v>6581.784525680453</c:v>
                </c:pt>
                <c:pt idx="1489">
                  <c:v>6580.8494356269739</c:v>
                </c:pt>
                <c:pt idx="1490">
                  <c:v>6579.3229210952268</c:v>
                </c:pt>
                <c:pt idx="1491">
                  <c:v>6578.0148606500461</c:v>
                </c:pt>
                <c:pt idx="1492">
                  <c:v>6577.6312339614406</c:v>
                </c:pt>
                <c:pt idx="1493">
                  <c:v>6575.9901642379555</c:v>
                </c:pt>
                <c:pt idx="1494">
                  <c:v>6575.4759979122528</c:v>
                </c:pt>
                <c:pt idx="1495">
                  <c:v>6574.5861971206241</c:v>
                </c:pt>
                <c:pt idx="1496">
                  <c:v>6572.9797603620827</c:v>
                </c:pt>
                <c:pt idx="1497">
                  <c:v>6571.9221228941879</c:v>
                </c:pt>
                <c:pt idx="1498">
                  <c:v>6570.8378446840279</c:v>
                </c:pt>
                <c:pt idx="1499">
                  <c:v>6569.6336831336794</c:v>
                </c:pt>
                <c:pt idx="1500">
                  <c:v>6568.9250393894472</c:v>
                </c:pt>
                <c:pt idx="1501">
                  <c:v>6567.7288700617773</c:v>
                </c:pt>
                <c:pt idx="1502">
                  <c:v>6565.7734395795733</c:v>
                </c:pt>
                <c:pt idx="1503">
                  <c:v>6564.8889669363953</c:v>
                </c:pt>
                <c:pt idx="1504">
                  <c:v>6563.8366576169528</c:v>
                </c:pt>
                <c:pt idx="1505">
                  <c:v>6562.5818786563023</c:v>
                </c:pt>
                <c:pt idx="1506">
                  <c:v>6561.721382681163</c:v>
                </c:pt>
                <c:pt idx="1507">
                  <c:v>6559.9151403556398</c:v>
                </c:pt>
                <c:pt idx="1508">
                  <c:v>6558.8361902939332</c:v>
                </c:pt>
                <c:pt idx="1509">
                  <c:v>6557.8371624590191</c:v>
                </c:pt>
                <c:pt idx="1510">
                  <c:v>6556.2280616262524</c:v>
                </c:pt>
                <c:pt idx="1511">
                  <c:v>6555.6206527026252</c:v>
                </c:pt>
                <c:pt idx="1512">
                  <c:v>6554.7708130243918</c:v>
                </c:pt>
                <c:pt idx="1513">
                  <c:v>6554.2406622533308</c:v>
                </c:pt>
                <c:pt idx="1514">
                  <c:v>6552.199981395881</c:v>
                </c:pt>
                <c:pt idx="1515">
                  <c:v>6550.9691791032674</c:v>
                </c:pt>
                <c:pt idx="1516">
                  <c:v>6550.2898401755256</c:v>
                </c:pt>
                <c:pt idx="1517">
                  <c:v>6547.7962666995818</c:v>
                </c:pt>
                <c:pt idx="1518">
                  <c:v>6547.6444144686748</c:v>
                </c:pt>
                <c:pt idx="1519">
                  <c:v>6545.8648128854165</c:v>
                </c:pt>
                <c:pt idx="1520">
                  <c:v>6545.113543953561</c:v>
                </c:pt>
                <c:pt idx="1521">
                  <c:v>6543.1368008775444</c:v>
                </c:pt>
                <c:pt idx="1522">
                  <c:v>6542.3695475003315</c:v>
                </c:pt>
                <c:pt idx="1523">
                  <c:v>6541.216003360284</c:v>
                </c:pt>
                <c:pt idx="1524">
                  <c:v>6539.8360129109906</c:v>
                </c:pt>
                <c:pt idx="1525">
                  <c:v>6538.2322402266764</c:v>
                </c:pt>
                <c:pt idx="1526">
                  <c:v>6536.9454923753074</c:v>
                </c:pt>
                <c:pt idx="1527">
                  <c:v>6535.6560804497121</c:v>
                </c:pt>
                <c:pt idx="1528">
                  <c:v>6534.5611459426473</c:v>
                </c:pt>
                <c:pt idx="1529">
                  <c:v>6532.592395089312</c:v>
                </c:pt>
                <c:pt idx="1530">
                  <c:v>6531.3695850193772</c:v>
                </c:pt>
                <c:pt idx="1531">
                  <c:v>6529.8990160463836</c:v>
                </c:pt>
                <c:pt idx="1532">
                  <c:v>6529.4860845412868</c:v>
                </c:pt>
                <c:pt idx="1533">
                  <c:v>6526.7660647560951</c:v>
                </c:pt>
                <c:pt idx="1534">
                  <c:v>6525.5752235768787</c:v>
                </c:pt>
                <c:pt idx="1535">
                  <c:v>6523.8568957008274</c:v>
                </c:pt>
                <c:pt idx="1536">
                  <c:v>6522.5168663649301</c:v>
                </c:pt>
                <c:pt idx="1537">
                  <c:v>6521.3100407403545</c:v>
                </c:pt>
                <c:pt idx="1538">
                  <c:v>6519.5863847158507</c:v>
                </c:pt>
                <c:pt idx="1539">
                  <c:v>6518.5846928067103</c:v>
                </c:pt>
                <c:pt idx="1540">
                  <c:v>6516.5946293595625</c:v>
                </c:pt>
                <c:pt idx="1541">
                  <c:v>6515.3558348442693</c:v>
                </c:pt>
                <c:pt idx="1542">
                  <c:v>6513.850632906333</c:v>
                </c:pt>
                <c:pt idx="1543">
                  <c:v>6512.1349691045089</c:v>
                </c:pt>
                <c:pt idx="1544">
                  <c:v>6510.5098838263821</c:v>
                </c:pt>
                <c:pt idx="1545">
                  <c:v>6509.020666333804</c:v>
                </c:pt>
                <c:pt idx="1546">
                  <c:v>6507.1558143752991</c:v>
                </c:pt>
                <c:pt idx="1547">
                  <c:v>6505.2563294518495</c:v>
                </c:pt>
                <c:pt idx="1548">
                  <c:v>6503.3302037861367</c:v>
                </c:pt>
                <c:pt idx="1549">
                  <c:v>6501.9741900048803</c:v>
                </c:pt>
                <c:pt idx="1550">
                  <c:v>6499.8056335845622</c:v>
                </c:pt>
                <c:pt idx="1551">
                  <c:v>6498.7346757455343</c:v>
                </c:pt>
                <c:pt idx="1552">
                  <c:v>6496.5821037705746</c:v>
                </c:pt>
                <c:pt idx="1553">
                  <c:v>6494.6506499564084</c:v>
                </c:pt>
                <c:pt idx="1554">
                  <c:v>6493.3319332143228</c:v>
                </c:pt>
                <c:pt idx="1555">
                  <c:v>6491.1234156806067</c:v>
                </c:pt>
                <c:pt idx="1556">
                  <c:v>6489.5409555901033</c:v>
                </c:pt>
                <c:pt idx="1557">
                  <c:v>6487.1139839698199</c:v>
                </c:pt>
                <c:pt idx="1558">
                  <c:v>6485.1399049680313</c:v>
                </c:pt>
                <c:pt idx="1559">
                  <c:v>6483.6959767373028</c:v>
                </c:pt>
                <c:pt idx="1560">
                  <c:v>6481.5061077231721</c:v>
                </c:pt>
                <c:pt idx="1561">
                  <c:v>6479.121761290512</c:v>
                </c:pt>
                <c:pt idx="1562">
                  <c:v>6477.1636667340827</c:v>
                </c:pt>
                <c:pt idx="1563">
                  <c:v>6475.3867292250479</c:v>
                </c:pt>
                <c:pt idx="1564">
                  <c:v>6473.319407625334</c:v>
                </c:pt>
                <c:pt idx="1565">
                  <c:v>6471.5664467843399</c:v>
                </c:pt>
                <c:pt idx="1566">
                  <c:v>6469.3925622155675</c:v>
                </c:pt>
                <c:pt idx="1567">
                  <c:v>6467.2613028344185</c:v>
                </c:pt>
                <c:pt idx="1568">
                  <c:v>6464.8290030656826</c:v>
                </c:pt>
                <c:pt idx="1569">
                  <c:v>6462.6924155360803</c:v>
                </c:pt>
                <c:pt idx="1570">
                  <c:v>6460.5531639322526</c:v>
                </c:pt>
                <c:pt idx="1571">
                  <c:v>6458.4458812191415</c:v>
                </c:pt>
                <c:pt idx="1572">
                  <c:v>6456.3918799905596</c:v>
                </c:pt>
                <c:pt idx="1573">
                  <c:v>6453.5546409394055</c:v>
                </c:pt>
                <c:pt idx="1574">
                  <c:v>6451.1862789521028</c:v>
                </c:pt>
                <c:pt idx="1575">
                  <c:v>6448.8019325194427</c:v>
                </c:pt>
                <c:pt idx="1576">
                  <c:v>6446.3563123795748</c:v>
                </c:pt>
                <c:pt idx="1577">
                  <c:v>6443.9879503922739</c:v>
                </c:pt>
                <c:pt idx="1578">
                  <c:v>6441.5716350688954</c:v>
                </c:pt>
                <c:pt idx="1579">
                  <c:v>6439.4190630939356</c:v>
                </c:pt>
                <c:pt idx="1580">
                  <c:v>6436.1502440180984</c:v>
                </c:pt>
                <c:pt idx="1581">
                  <c:v>6433.8005305503821</c:v>
                </c:pt>
                <c:pt idx="1582">
                  <c:v>6431.352246336286</c:v>
                </c:pt>
                <c:pt idx="1583">
                  <c:v>6427.7584102048249</c:v>
                </c:pt>
                <c:pt idx="1584">
                  <c:v>6425.7230574958267</c:v>
                </c:pt>
                <c:pt idx="1585">
                  <c:v>6422.2677532241396</c:v>
                </c:pt>
                <c:pt idx="1586">
                  <c:v>6419.902055311064</c:v>
                </c:pt>
                <c:pt idx="1587">
                  <c:v>6416.9209562516817</c:v>
                </c:pt>
                <c:pt idx="1588">
                  <c:v>6414.1556472046414</c:v>
                </c:pt>
                <c:pt idx="1589">
                  <c:v>6411.0413444339374</c:v>
                </c:pt>
                <c:pt idx="1590">
                  <c:v>6407.4448442282492</c:v>
                </c:pt>
                <c:pt idx="1591">
                  <c:v>6404.9699192718899</c:v>
                </c:pt>
                <c:pt idx="1592">
                  <c:v>6400.6567830992899</c:v>
                </c:pt>
                <c:pt idx="1593">
                  <c:v>6398.3550229676484</c:v>
                </c:pt>
                <c:pt idx="1594">
                  <c:v>6395.5204479907206</c:v>
                </c:pt>
                <c:pt idx="1595">
                  <c:v>6391.2259603377061</c:v>
                </c:pt>
                <c:pt idx="1596">
                  <c:v>6388.4206901772686</c:v>
                </c:pt>
                <c:pt idx="1597">
                  <c:v>6384.5870873654276</c:v>
                </c:pt>
                <c:pt idx="1598">
                  <c:v>6382.0722012956721</c:v>
                </c:pt>
                <c:pt idx="1599">
                  <c:v>6378.1506840343582</c:v>
                </c:pt>
                <c:pt idx="1600">
                  <c:v>6374.2238386245908</c:v>
                </c:pt>
                <c:pt idx="1601">
                  <c:v>6370.4834784106743</c:v>
                </c:pt>
                <c:pt idx="1602">
                  <c:v>6366.4527341060766</c:v>
                </c:pt>
                <c:pt idx="1603">
                  <c:v>6362.8109446385397</c:v>
                </c:pt>
                <c:pt idx="1604">
                  <c:v>6358.4391988329571</c:v>
                </c:pt>
                <c:pt idx="1605">
                  <c:v>6354.957253819005</c:v>
                </c:pt>
                <c:pt idx="1606">
                  <c:v>6350.0580213165886</c:v>
                </c:pt>
                <c:pt idx="1607">
                  <c:v>6346.5787403768636</c:v>
                </c:pt>
                <c:pt idx="1608">
                  <c:v>6342.1350645671673</c:v>
                </c:pt>
                <c:pt idx="1609">
                  <c:v>6337.5954820853212</c:v>
                </c:pt>
                <c:pt idx="1610">
                  <c:v>6333.7618792734802</c:v>
                </c:pt>
                <c:pt idx="1611">
                  <c:v>6328.550950086571</c:v>
                </c:pt>
                <c:pt idx="1612">
                  <c:v>6324.754644313899</c:v>
                </c:pt>
                <c:pt idx="1613">
                  <c:v>6320.0685377495975</c:v>
                </c:pt>
                <c:pt idx="1614">
                  <c:v>6314.8842493049533</c:v>
                </c:pt>
                <c:pt idx="1615">
                  <c:v>6310.0729312520098</c:v>
                </c:pt>
                <c:pt idx="1616">
                  <c:v>6304.6142431620419</c:v>
                </c:pt>
                <c:pt idx="1617">
                  <c:v>6300.3330758801594</c:v>
                </c:pt>
                <c:pt idx="1618">
                  <c:v>6294.6692540747554</c:v>
                </c:pt>
                <c:pt idx="1619">
                  <c:v>6289.3224571022993</c:v>
                </c:pt>
                <c:pt idx="1620">
                  <c:v>6283.9596756844821</c:v>
                </c:pt>
                <c:pt idx="1621">
                  <c:v>6277.9175553389268</c:v>
                </c:pt>
                <c:pt idx="1622">
                  <c:v>6272.5121487334882</c:v>
                </c:pt>
                <c:pt idx="1623">
                  <c:v>6266.78438914665</c:v>
                </c:pt>
                <c:pt idx="1624">
                  <c:v>6261.2670914237015</c:v>
                </c:pt>
                <c:pt idx="1625">
                  <c:v>6254.7214610493465</c:v>
                </c:pt>
                <c:pt idx="1626">
                  <c:v>6248.9377559037548</c:v>
                </c:pt>
                <c:pt idx="1627">
                  <c:v>6242.0751006964547</c:v>
                </c:pt>
                <c:pt idx="1628">
                  <c:v>6235.8145262643302</c:v>
                </c:pt>
                <c:pt idx="1629">
                  <c:v>6228.9332225374455</c:v>
                </c:pt>
                <c:pt idx="1630">
                  <c:v>6221.7029250868982</c:v>
                </c:pt>
                <c:pt idx="1631">
                  <c:v>6214.5951750507666</c:v>
                </c:pt>
                <c:pt idx="1632">
                  <c:v>6207.601980206372</c:v>
                </c:pt>
                <c:pt idx="1633">
                  <c:v>6199.6736953084974</c:v>
                </c:pt>
                <c:pt idx="1634">
                  <c:v>6192.7817352847078</c:v>
                </c:pt>
                <c:pt idx="1635">
                  <c:v>6184.8188174218894</c:v>
                </c:pt>
                <c:pt idx="1636">
                  <c:v>6176.5148980580889</c:v>
                </c:pt>
                <c:pt idx="1637">
                  <c:v>6168.394799815911</c:v>
                </c:pt>
                <c:pt idx="1638">
                  <c:v>6160.1228493428271</c:v>
                </c:pt>
                <c:pt idx="1639">
                  <c:v>6151.2994355048713</c:v>
                </c:pt>
                <c:pt idx="1640">
                  <c:v>6142.2708879514785</c:v>
                </c:pt>
                <c:pt idx="1641">
                  <c:v>6133.5806778248452</c:v>
                </c:pt>
                <c:pt idx="1642">
                  <c:v>6122.9377012902323</c:v>
                </c:pt>
                <c:pt idx="1643">
                  <c:v>6113.8345596585004</c:v>
                </c:pt>
                <c:pt idx="1644">
                  <c:v>6104.0094539114043</c:v>
                </c:pt>
                <c:pt idx="1645">
                  <c:v>6093.6781740612851</c:v>
                </c:pt>
                <c:pt idx="1646">
                  <c:v>6082.2892567432709</c:v>
                </c:pt>
                <c:pt idx="1647">
                  <c:v>6070.6126194088019</c:v>
                </c:pt>
                <c:pt idx="1648">
                  <c:v>6059.578023962903</c:v>
                </c:pt>
                <c:pt idx="1649">
                  <c:v>6048.114512566548</c:v>
                </c:pt>
                <c:pt idx="1650">
                  <c:v>6036.1048659537746</c:v>
                </c:pt>
                <c:pt idx="1651">
                  <c:v>6023.0695507638229</c:v>
                </c:pt>
                <c:pt idx="1652">
                  <c:v>6009.7385233347359</c:v>
                </c:pt>
                <c:pt idx="1653">
                  <c:v>5996.6339422148967</c:v>
                </c:pt>
                <c:pt idx="1654">
                  <c:v>5981.6964780272701</c:v>
                </c:pt>
                <c:pt idx="1655">
                  <c:v>5967.8086590848588</c:v>
                </c:pt>
                <c:pt idx="1656">
                  <c:v>5952.2344811571138</c:v>
                </c:pt>
                <c:pt idx="1657">
                  <c:v>5936.8387962025399</c:v>
                </c:pt>
                <c:pt idx="1658">
                  <c:v>5919.5542826214214</c:v>
                </c:pt>
                <c:pt idx="1659">
                  <c:v>5902.4296134938904</c:v>
                </c:pt>
                <c:pt idx="1660">
                  <c:v>5884.6335976612982</c:v>
                </c:pt>
                <c:pt idx="1661">
                  <c:v>5864.9301046825758</c:v>
                </c:pt>
                <c:pt idx="1662">
                  <c:v>5844.8722898317383</c:v>
                </c:pt>
                <c:pt idx="1663">
                  <c:v>5823.8340956655729</c:v>
                </c:pt>
                <c:pt idx="1664">
                  <c:v>5801.2800432645654</c:v>
                </c:pt>
                <c:pt idx="1665">
                  <c:v>5777.7242989544175</c:v>
                </c:pt>
                <c:pt idx="1666">
                  <c:v>5752.1838193455742</c:v>
                </c:pt>
                <c:pt idx="1667">
                  <c:v>5724.4721192421857</c:v>
                </c:pt>
                <c:pt idx="1668">
                  <c:v>5695.0660679307839</c:v>
                </c:pt>
                <c:pt idx="1669">
                  <c:v>5659.7484359109203</c:v>
                </c:pt>
                <c:pt idx="1670">
                  <c:v>5619.6035013927549</c:v>
                </c:pt>
                <c:pt idx="1671">
                  <c:v>5575.1107977370457</c:v>
                </c:pt>
                <c:pt idx="1672">
                  <c:v>5524.87435004914</c:v>
                </c:pt>
                <c:pt idx="1673">
                  <c:v>5466.7735552447948</c:v>
                </c:pt>
                <c:pt idx="1674">
                  <c:v>5399.9212766066084</c:v>
                </c:pt>
                <c:pt idx="1675">
                  <c:v>5316.7621996284061</c:v>
                </c:pt>
                <c:pt idx="1676">
                  <c:v>5211.7284091769361</c:v>
                </c:pt>
                <c:pt idx="1677">
                  <c:v>5054.3535523986766</c:v>
                </c:pt>
                <c:pt idx="1678">
                  <c:v>2617.1385667147451</c:v>
                </c:pt>
                <c:pt idx="1679">
                  <c:v>-438.89823658266766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F716-461B-9E66-1D54ECEA526B}"/>
            </c:ext>
          </c:extLst>
        </c:ser>
        <c:ser>
          <c:idx val="1"/>
          <c:order val="1"/>
          <c:tx>
            <c:v>1% Offset Line</c:v>
          </c:tx>
          <c:spPr>
            <a:ln w="19050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xVal>
            <c:numRef>
              <c:f>'Raw Data'!$L$189:$L$1500</c:f>
              <c:numCache>
                <c:formatCode>General</c:formatCode>
                <c:ptCount val="1312"/>
                <c:pt idx="0">
                  <c:v>9.7218999999999986E-3</c:v>
                </c:pt>
                <c:pt idx="1">
                  <c:v>9.8697999999999998E-3</c:v>
                </c:pt>
                <c:pt idx="2">
                  <c:v>9.8697999999999998E-3</c:v>
                </c:pt>
                <c:pt idx="3">
                  <c:v>9.8697999999999998E-3</c:v>
                </c:pt>
                <c:pt idx="4">
                  <c:v>1.0017699999999999E-2</c:v>
                </c:pt>
                <c:pt idx="5">
                  <c:v>1.0017699999999999E-2</c:v>
                </c:pt>
                <c:pt idx="6">
                  <c:v>1.0017699999999999E-2</c:v>
                </c:pt>
                <c:pt idx="7">
                  <c:v>1.01656E-2</c:v>
                </c:pt>
                <c:pt idx="8">
                  <c:v>1.01656E-2</c:v>
                </c:pt>
                <c:pt idx="9">
                  <c:v>1.01656E-2</c:v>
                </c:pt>
                <c:pt idx="10">
                  <c:v>1.03135E-2</c:v>
                </c:pt>
                <c:pt idx="11">
                  <c:v>1.03135E-2</c:v>
                </c:pt>
                <c:pt idx="12">
                  <c:v>1.03135E-2</c:v>
                </c:pt>
                <c:pt idx="13">
                  <c:v>1.0461399999999999E-2</c:v>
                </c:pt>
                <c:pt idx="14">
                  <c:v>1.0461399999999999E-2</c:v>
                </c:pt>
                <c:pt idx="15">
                  <c:v>1.0461399999999999E-2</c:v>
                </c:pt>
                <c:pt idx="16">
                  <c:v>1.06093E-2</c:v>
                </c:pt>
                <c:pt idx="17">
                  <c:v>1.06093E-2</c:v>
                </c:pt>
                <c:pt idx="18">
                  <c:v>1.06093E-2</c:v>
                </c:pt>
                <c:pt idx="19">
                  <c:v>1.07572E-2</c:v>
                </c:pt>
                <c:pt idx="20">
                  <c:v>1.07572E-2</c:v>
                </c:pt>
                <c:pt idx="21">
                  <c:v>1.07572E-2</c:v>
                </c:pt>
                <c:pt idx="22">
                  <c:v>1.0905100000000001E-2</c:v>
                </c:pt>
                <c:pt idx="23">
                  <c:v>1.0905100000000001E-2</c:v>
                </c:pt>
                <c:pt idx="24">
                  <c:v>1.0905100000000001E-2</c:v>
                </c:pt>
                <c:pt idx="25">
                  <c:v>1.1053E-2</c:v>
                </c:pt>
                <c:pt idx="26">
                  <c:v>1.1053E-2</c:v>
                </c:pt>
                <c:pt idx="27">
                  <c:v>1.1053E-2</c:v>
                </c:pt>
                <c:pt idx="28">
                  <c:v>1.1200899999999998E-2</c:v>
                </c:pt>
                <c:pt idx="29">
                  <c:v>1.1200899999999998E-2</c:v>
                </c:pt>
                <c:pt idx="30">
                  <c:v>1.1200899999999998E-2</c:v>
                </c:pt>
                <c:pt idx="31">
                  <c:v>1.1348799999999999E-2</c:v>
                </c:pt>
                <c:pt idx="32">
                  <c:v>1.1348799999999999E-2</c:v>
                </c:pt>
                <c:pt idx="33">
                  <c:v>1.1348799999999999E-2</c:v>
                </c:pt>
                <c:pt idx="34">
                  <c:v>1.1496699999999999E-2</c:v>
                </c:pt>
                <c:pt idx="35">
                  <c:v>1.1496699999999999E-2</c:v>
                </c:pt>
                <c:pt idx="36">
                  <c:v>1.1496699999999999E-2</c:v>
                </c:pt>
                <c:pt idx="37">
                  <c:v>1.16446E-2</c:v>
                </c:pt>
                <c:pt idx="38">
                  <c:v>1.16446E-2</c:v>
                </c:pt>
                <c:pt idx="39">
                  <c:v>1.16446E-2</c:v>
                </c:pt>
                <c:pt idx="40">
                  <c:v>1.1792499999999999E-2</c:v>
                </c:pt>
                <c:pt idx="41">
                  <c:v>1.1792499999999999E-2</c:v>
                </c:pt>
                <c:pt idx="42">
                  <c:v>1.1792499999999999E-2</c:v>
                </c:pt>
                <c:pt idx="43">
                  <c:v>1.1940399999999999E-2</c:v>
                </c:pt>
                <c:pt idx="44">
                  <c:v>1.1940399999999999E-2</c:v>
                </c:pt>
                <c:pt idx="45">
                  <c:v>1.1940399999999999E-2</c:v>
                </c:pt>
                <c:pt idx="46">
                  <c:v>1.20883E-2</c:v>
                </c:pt>
                <c:pt idx="47">
                  <c:v>1.20883E-2</c:v>
                </c:pt>
                <c:pt idx="48">
                  <c:v>1.20883E-2</c:v>
                </c:pt>
                <c:pt idx="49">
                  <c:v>1.2236199999999999E-2</c:v>
                </c:pt>
                <c:pt idx="50">
                  <c:v>1.2236199999999999E-2</c:v>
                </c:pt>
                <c:pt idx="51">
                  <c:v>1.2236199999999999E-2</c:v>
                </c:pt>
                <c:pt idx="52">
                  <c:v>1.23841E-2</c:v>
                </c:pt>
                <c:pt idx="53">
                  <c:v>1.23841E-2</c:v>
                </c:pt>
                <c:pt idx="54">
                  <c:v>1.23841E-2</c:v>
                </c:pt>
                <c:pt idx="55">
                  <c:v>1.2532E-2</c:v>
                </c:pt>
                <c:pt idx="56">
                  <c:v>1.2532E-2</c:v>
                </c:pt>
                <c:pt idx="57">
                  <c:v>1.2532E-2</c:v>
                </c:pt>
                <c:pt idx="58">
                  <c:v>1.2679899999999999E-2</c:v>
                </c:pt>
                <c:pt idx="59">
                  <c:v>1.2679899999999999E-2</c:v>
                </c:pt>
                <c:pt idx="60">
                  <c:v>1.2679899999999999E-2</c:v>
                </c:pt>
                <c:pt idx="61">
                  <c:v>1.28278E-2</c:v>
                </c:pt>
                <c:pt idx="62">
                  <c:v>1.28278E-2</c:v>
                </c:pt>
                <c:pt idx="63">
                  <c:v>1.28278E-2</c:v>
                </c:pt>
                <c:pt idx="64">
                  <c:v>1.29757E-2</c:v>
                </c:pt>
                <c:pt idx="65">
                  <c:v>1.29757E-2</c:v>
                </c:pt>
                <c:pt idx="66">
                  <c:v>1.29757E-2</c:v>
                </c:pt>
                <c:pt idx="67">
                  <c:v>1.3123600000000001E-2</c:v>
                </c:pt>
                <c:pt idx="68">
                  <c:v>1.3123600000000001E-2</c:v>
                </c:pt>
                <c:pt idx="69">
                  <c:v>1.3123600000000001E-2</c:v>
                </c:pt>
                <c:pt idx="70">
                  <c:v>1.32715E-2</c:v>
                </c:pt>
                <c:pt idx="71">
                  <c:v>1.32715E-2</c:v>
                </c:pt>
                <c:pt idx="72">
                  <c:v>1.32715E-2</c:v>
                </c:pt>
                <c:pt idx="73">
                  <c:v>1.3419399999999998E-2</c:v>
                </c:pt>
                <c:pt idx="74">
                  <c:v>1.3419399999999998E-2</c:v>
                </c:pt>
                <c:pt idx="75">
                  <c:v>1.3419399999999998E-2</c:v>
                </c:pt>
                <c:pt idx="76">
                  <c:v>1.3567299999999999E-2</c:v>
                </c:pt>
                <c:pt idx="77">
                  <c:v>1.3567299999999999E-2</c:v>
                </c:pt>
                <c:pt idx="78">
                  <c:v>1.3567299999999999E-2</c:v>
                </c:pt>
                <c:pt idx="79">
                  <c:v>1.3715199999999999E-2</c:v>
                </c:pt>
                <c:pt idx="80">
                  <c:v>1.3715199999999999E-2</c:v>
                </c:pt>
                <c:pt idx="81">
                  <c:v>1.3715199999999999E-2</c:v>
                </c:pt>
                <c:pt idx="82">
                  <c:v>1.38631E-2</c:v>
                </c:pt>
                <c:pt idx="83">
                  <c:v>1.38631E-2</c:v>
                </c:pt>
                <c:pt idx="84">
                  <c:v>1.38631E-2</c:v>
                </c:pt>
                <c:pt idx="85">
                  <c:v>1.4010999999999999E-2</c:v>
                </c:pt>
                <c:pt idx="86">
                  <c:v>1.4010999999999999E-2</c:v>
                </c:pt>
                <c:pt idx="87">
                  <c:v>1.4010999999999999E-2</c:v>
                </c:pt>
                <c:pt idx="88">
                  <c:v>1.4158899999999999E-2</c:v>
                </c:pt>
                <c:pt idx="89">
                  <c:v>1.4158899999999999E-2</c:v>
                </c:pt>
                <c:pt idx="90">
                  <c:v>1.4158899999999999E-2</c:v>
                </c:pt>
                <c:pt idx="91">
                  <c:v>1.43068E-2</c:v>
                </c:pt>
                <c:pt idx="92">
                  <c:v>1.43068E-2</c:v>
                </c:pt>
                <c:pt idx="93">
                  <c:v>1.43068E-2</c:v>
                </c:pt>
                <c:pt idx="94">
                  <c:v>1.4454699999999999E-2</c:v>
                </c:pt>
                <c:pt idx="95">
                  <c:v>1.4454699999999999E-2</c:v>
                </c:pt>
                <c:pt idx="96">
                  <c:v>1.4454699999999999E-2</c:v>
                </c:pt>
                <c:pt idx="97">
                  <c:v>1.46026E-2</c:v>
                </c:pt>
                <c:pt idx="98">
                  <c:v>1.46026E-2</c:v>
                </c:pt>
                <c:pt idx="99">
                  <c:v>1.46026E-2</c:v>
                </c:pt>
                <c:pt idx="100">
                  <c:v>1.47505E-2</c:v>
                </c:pt>
                <c:pt idx="101">
                  <c:v>1.47505E-2</c:v>
                </c:pt>
                <c:pt idx="102">
                  <c:v>1.47505E-2</c:v>
                </c:pt>
                <c:pt idx="103">
                  <c:v>1.4898399999999999E-2</c:v>
                </c:pt>
                <c:pt idx="104">
                  <c:v>1.4898399999999999E-2</c:v>
                </c:pt>
                <c:pt idx="105">
                  <c:v>1.4898399999999999E-2</c:v>
                </c:pt>
                <c:pt idx="106">
                  <c:v>1.50463E-2</c:v>
                </c:pt>
                <c:pt idx="107">
                  <c:v>1.50463E-2</c:v>
                </c:pt>
                <c:pt idx="108">
                  <c:v>1.50463E-2</c:v>
                </c:pt>
                <c:pt idx="109">
                  <c:v>1.51942E-2</c:v>
                </c:pt>
                <c:pt idx="110">
                  <c:v>1.51942E-2</c:v>
                </c:pt>
                <c:pt idx="111">
                  <c:v>1.51942E-2</c:v>
                </c:pt>
                <c:pt idx="112">
                  <c:v>1.5342100000000001E-2</c:v>
                </c:pt>
                <c:pt idx="113">
                  <c:v>1.5342100000000001E-2</c:v>
                </c:pt>
                <c:pt idx="114">
                  <c:v>1.5342100000000001E-2</c:v>
                </c:pt>
                <c:pt idx="115">
                  <c:v>1.549E-2</c:v>
                </c:pt>
                <c:pt idx="116">
                  <c:v>1.549E-2</c:v>
                </c:pt>
                <c:pt idx="117">
                  <c:v>1.549E-2</c:v>
                </c:pt>
                <c:pt idx="118">
                  <c:v>1.56379E-2</c:v>
                </c:pt>
                <c:pt idx="119">
                  <c:v>1.56379E-2</c:v>
                </c:pt>
                <c:pt idx="120">
                  <c:v>1.56379E-2</c:v>
                </c:pt>
                <c:pt idx="121">
                  <c:v>1.5785799999999999E-2</c:v>
                </c:pt>
                <c:pt idx="122">
                  <c:v>1.5785799999999999E-2</c:v>
                </c:pt>
                <c:pt idx="123">
                  <c:v>1.5785799999999999E-2</c:v>
                </c:pt>
                <c:pt idx="124">
                  <c:v>1.5933699999999999E-2</c:v>
                </c:pt>
                <c:pt idx="125">
                  <c:v>1.5933699999999999E-2</c:v>
                </c:pt>
                <c:pt idx="126">
                  <c:v>1.5933699999999999E-2</c:v>
                </c:pt>
                <c:pt idx="127">
                  <c:v>1.6081600000000001E-2</c:v>
                </c:pt>
                <c:pt idx="128">
                  <c:v>1.6081600000000001E-2</c:v>
                </c:pt>
                <c:pt idx="129">
                  <c:v>1.6081600000000001E-2</c:v>
                </c:pt>
                <c:pt idx="130">
                  <c:v>1.6229500000000001E-2</c:v>
                </c:pt>
                <c:pt idx="131">
                  <c:v>1.6229500000000001E-2</c:v>
                </c:pt>
                <c:pt idx="132">
                  <c:v>1.6229500000000001E-2</c:v>
                </c:pt>
                <c:pt idx="133">
                  <c:v>1.63774E-2</c:v>
                </c:pt>
                <c:pt idx="134">
                  <c:v>1.63774E-2</c:v>
                </c:pt>
                <c:pt idx="135">
                  <c:v>1.63774E-2</c:v>
                </c:pt>
                <c:pt idx="136">
                  <c:v>1.65253E-2</c:v>
                </c:pt>
                <c:pt idx="137">
                  <c:v>1.65253E-2</c:v>
                </c:pt>
                <c:pt idx="138">
                  <c:v>1.65253E-2</c:v>
                </c:pt>
                <c:pt idx="139">
                  <c:v>1.6673199999999999E-2</c:v>
                </c:pt>
                <c:pt idx="140">
                  <c:v>1.6673199999999999E-2</c:v>
                </c:pt>
                <c:pt idx="141">
                  <c:v>1.6673199999999999E-2</c:v>
                </c:pt>
                <c:pt idx="142">
                  <c:v>1.6821099999999999E-2</c:v>
                </c:pt>
                <c:pt idx="143">
                  <c:v>1.6821099999999999E-2</c:v>
                </c:pt>
                <c:pt idx="144">
                  <c:v>1.6821099999999999E-2</c:v>
                </c:pt>
                <c:pt idx="145">
                  <c:v>1.6969000000000001E-2</c:v>
                </c:pt>
                <c:pt idx="146">
                  <c:v>1.6969000000000001E-2</c:v>
                </c:pt>
                <c:pt idx="147">
                  <c:v>1.6969000000000001E-2</c:v>
                </c:pt>
                <c:pt idx="148">
                  <c:v>1.7116900000000001E-2</c:v>
                </c:pt>
                <c:pt idx="149">
                  <c:v>1.7116900000000001E-2</c:v>
                </c:pt>
                <c:pt idx="150">
                  <c:v>1.7116900000000001E-2</c:v>
                </c:pt>
                <c:pt idx="151">
                  <c:v>1.72648E-2</c:v>
                </c:pt>
                <c:pt idx="152">
                  <c:v>1.72648E-2</c:v>
                </c:pt>
                <c:pt idx="153">
                  <c:v>1.72648E-2</c:v>
                </c:pt>
                <c:pt idx="154">
                  <c:v>1.74127E-2</c:v>
                </c:pt>
                <c:pt idx="155">
                  <c:v>1.74127E-2</c:v>
                </c:pt>
                <c:pt idx="156">
                  <c:v>1.74127E-2</c:v>
                </c:pt>
                <c:pt idx="157">
                  <c:v>1.7560599999999999E-2</c:v>
                </c:pt>
                <c:pt idx="158">
                  <c:v>1.7560599999999999E-2</c:v>
                </c:pt>
                <c:pt idx="159">
                  <c:v>1.7560599999999999E-2</c:v>
                </c:pt>
                <c:pt idx="160">
                  <c:v>1.7708500000000002E-2</c:v>
                </c:pt>
                <c:pt idx="161">
                  <c:v>1.7708500000000002E-2</c:v>
                </c:pt>
                <c:pt idx="162">
                  <c:v>1.7708500000000002E-2</c:v>
                </c:pt>
                <c:pt idx="163">
                  <c:v>1.7856400000000001E-2</c:v>
                </c:pt>
                <c:pt idx="164">
                  <c:v>1.7856400000000001E-2</c:v>
                </c:pt>
                <c:pt idx="165">
                  <c:v>1.7856400000000001E-2</c:v>
                </c:pt>
                <c:pt idx="166">
                  <c:v>1.8004300000000001E-2</c:v>
                </c:pt>
                <c:pt idx="167">
                  <c:v>1.8004300000000001E-2</c:v>
                </c:pt>
                <c:pt idx="168">
                  <c:v>1.8004300000000001E-2</c:v>
                </c:pt>
                <c:pt idx="169">
                  <c:v>1.81522E-2</c:v>
                </c:pt>
                <c:pt idx="170">
                  <c:v>1.81522E-2</c:v>
                </c:pt>
                <c:pt idx="171">
                  <c:v>1.81522E-2</c:v>
                </c:pt>
                <c:pt idx="172">
                  <c:v>1.83001E-2</c:v>
                </c:pt>
                <c:pt idx="173">
                  <c:v>1.83001E-2</c:v>
                </c:pt>
                <c:pt idx="174">
                  <c:v>1.83001E-2</c:v>
                </c:pt>
                <c:pt idx="175">
                  <c:v>1.8447999999999999E-2</c:v>
                </c:pt>
                <c:pt idx="176">
                  <c:v>1.8447999999999999E-2</c:v>
                </c:pt>
                <c:pt idx="177">
                  <c:v>1.8447999999999999E-2</c:v>
                </c:pt>
                <c:pt idx="178">
                  <c:v>1.8595899999999999E-2</c:v>
                </c:pt>
                <c:pt idx="179">
                  <c:v>1.8595899999999999E-2</c:v>
                </c:pt>
                <c:pt idx="180">
                  <c:v>1.8595899999999999E-2</c:v>
                </c:pt>
                <c:pt idx="181">
                  <c:v>1.8743799999999998E-2</c:v>
                </c:pt>
                <c:pt idx="182">
                  <c:v>1.8743799999999998E-2</c:v>
                </c:pt>
                <c:pt idx="183">
                  <c:v>1.8743799999999998E-2</c:v>
                </c:pt>
                <c:pt idx="184">
                  <c:v>1.8891700000000001E-2</c:v>
                </c:pt>
                <c:pt idx="185">
                  <c:v>1.8891700000000001E-2</c:v>
                </c:pt>
                <c:pt idx="186">
                  <c:v>1.8891700000000001E-2</c:v>
                </c:pt>
                <c:pt idx="187">
                  <c:v>1.90396E-2</c:v>
                </c:pt>
                <c:pt idx="188">
                  <c:v>1.90396E-2</c:v>
                </c:pt>
                <c:pt idx="189">
                  <c:v>1.90396E-2</c:v>
                </c:pt>
                <c:pt idx="190">
                  <c:v>1.91875E-2</c:v>
                </c:pt>
                <c:pt idx="191">
                  <c:v>1.91875E-2</c:v>
                </c:pt>
                <c:pt idx="192">
                  <c:v>1.91875E-2</c:v>
                </c:pt>
                <c:pt idx="193">
                  <c:v>1.9335399999999999E-2</c:v>
                </c:pt>
                <c:pt idx="194">
                  <c:v>1.9335399999999999E-2</c:v>
                </c:pt>
                <c:pt idx="195">
                  <c:v>1.9335399999999999E-2</c:v>
                </c:pt>
                <c:pt idx="196">
                  <c:v>1.9483299999999999E-2</c:v>
                </c:pt>
                <c:pt idx="197">
                  <c:v>1.9483299999999999E-2</c:v>
                </c:pt>
                <c:pt idx="198">
                  <c:v>1.9483299999999999E-2</c:v>
                </c:pt>
                <c:pt idx="199">
                  <c:v>1.9631200000000001E-2</c:v>
                </c:pt>
                <c:pt idx="200">
                  <c:v>1.9631200000000001E-2</c:v>
                </c:pt>
                <c:pt idx="201">
                  <c:v>1.9631200000000001E-2</c:v>
                </c:pt>
                <c:pt idx="202">
                  <c:v>1.9779100000000001E-2</c:v>
                </c:pt>
                <c:pt idx="203">
                  <c:v>1.9779100000000001E-2</c:v>
                </c:pt>
                <c:pt idx="204">
                  <c:v>1.9779100000000001E-2</c:v>
                </c:pt>
                <c:pt idx="205">
                  <c:v>1.9927E-2</c:v>
                </c:pt>
                <c:pt idx="206">
                  <c:v>1.9927E-2</c:v>
                </c:pt>
                <c:pt idx="207">
                  <c:v>1.9927E-2</c:v>
                </c:pt>
                <c:pt idx="208">
                  <c:v>2.00749E-2</c:v>
                </c:pt>
                <c:pt idx="209">
                  <c:v>2.00749E-2</c:v>
                </c:pt>
                <c:pt idx="210">
                  <c:v>2.00749E-2</c:v>
                </c:pt>
                <c:pt idx="211">
                  <c:v>2.0222799999999999E-2</c:v>
                </c:pt>
                <c:pt idx="212">
                  <c:v>2.0222799999999999E-2</c:v>
                </c:pt>
                <c:pt idx="213">
                  <c:v>2.0222799999999999E-2</c:v>
                </c:pt>
                <c:pt idx="214">
                  <c:v>2.0370700000000002E-2</c:v>
                </c:pt>
                <c:pt idx="215">
                  <c:v>2.0370700000000002E-2</c:v>
                </c:pt>
                <c:pt idx="216">
                  <c:v>2.0370700000000002E-2</c:v>
                </c:pt>
                <c:pt idx="217">
                  <c:v>2.0518600000000001E-2</c:v>
                </c:pt>
                <c:pt idx="218">
                  <c:v>2.0518600000000001E-2</c:v>
                </c:pt>
                <c:pt idx="219">
                  <c:v>2.0518600000000001E-2</c:v>
                </c:pt>
                <c:pt idx="220">
                  <c:v>2.0666500000000001E-2</c:v>
                </c:pt>
                <c:pt idx="221">
                  <c:v>2.0666500000000001E-2</c:v>
                </c:pt>
                <c:pt idx="222">
                  <c:v>2.0666500000000001E-2</c:v>
                </c:pt>
                <c:pt idx="223">
                  <c:v>2.08144E-2</c:v>
                </c:pt>
                <c:pt idx="224">
                  <c:v>2.08144E-2</c:v>
                </c:pt>
                <c:pt idx="225">
                  <c:v>2.08144E-2</c:v>
                </c:pt>
                <c:pt idx="226">
                  <c:v>2.09623E-2</c:v>
                </c:pt>
                <c:pt idx="227">
                  <c:v>2.09623E-2</c:v>
                </c:pt>
                <c:pt idx="228">
                  <c:v>2.09623E-2</c:v>
                </c:pt>
                <c:pt idx="229">
                  <c:v>2.1110200000000003E-2</c:v>
                </c:pt>
                <c:pt idx="230">
                  <c:v>2.1110200000000003E-2</c:v>
                </c:pt>
                <c:pt idx="231">
                  <c:v>2.1110200000000003E-2</c:v>
                </c:pt>
                <c:pt idx="232">
                  <c:v>2.1258100000000002E-2</c:v>
                </c:pt>
                <c:pt idx="233">
                  <c:v>2.1258100000000002E-2</c:v>
                </c:pt>
                <c:pt idx="234">
                  <c:v>2.1258100000000002E-2</c:v>
                </c:pt>
                <c:pt idx="235">
                  <c:v>2.1406000000000001E-2</c:v>
                </c:pt>
                <c:pt idx="236">
                  <c:v>2.1406000000000001E-2</c:v>
                </c:pt>
                <c:pt idx="237">
                  <c:v>2.1406000000000001E-2</c:v>
                </c:pt>
                <c:pt idx="238">
                  <c:v>2.1553899999999997E-2</c:v>
                </c:pt>
                <c:pt idx="239">
                  <c:v>2.1553899999999997E-2</c:v>
                </c:pt>
                <c:pt idx="240">
                  <c:v>2.1553899999999997E-2</c:v>
                </c:pt>
                <c:pt idx="241">
                  <c:v>2.1701799999999997E-2</c:v>
                </c:pt>
                <c:pt idx="242">
                  <c:v>2.1701799999999997E-2</c:v>
                </c:pt>
                <c:pt idx="243">
                  <c:v>2.1701799999999997E-2</c:v>
                </c:pt>
                <c:pt idx="244">
                  <c:v>2.18497E-2</c:v>
                </c:pt>
                <c:pt idx="245">
                  <c:v>2.18497E-2</c:v>
                </c:pt>
                <c:pt idx="246">
                  <c:v>2.18497E-2</c:v>
                </c:pt>
                <c:pt idx="247">
                  <c:v>2.1997599999999999E-2</c:v>
                </c:pt>
                <c:pt idx="248">
                  <c:v>2.1997599999999999E-2</c:v>
                </c:pt>
                <c:pt idx="249">
                  <c:v>2.1997599999999999E-2</c:v>
                </c:pt>
                <c:pt idx="250">
                  <c:v>2.2145499999999999E-2</c:v>
                </c:pt>
                <c:pt idx="251">
                  <c:v>2.2145499999999999E-2</c:v>
                </c:pt>
                <c:pt idx="252">
                  <c:v>2.2145499999999999E-2</c:v>
                </c:pt>
                <c:pt idx="253">
                  <c:v>2.2293399999999998E-2</c:v>
                </c:pt>
                <c:pt idx="254">
                  <c:v>2.2293399999999998E-2</c:v>
                </c:pt>
                <c:pt idx="255">
                  <c:v>2.2293399999999998E-2</c:v>
                </c:pt>
                <c:pt idx="256">
                  <c:v>2.2441299999999997E-2</c:v>
                </c:pt>
                <c:pt idx="257">
                  <c:v>2.2441299999999997E-2</c:v>
                </c:pt>
                <c:pt idx="258">
                  <c:v>2.2441299999999997E-2</c:v>
                </c:pt>
                <c:pt idx="259">
                  <c:v>2.25892E-2</c:v>
                </c:pt>
                <c:pt idx="260">
                  <c:v>2.25892E-2</c:v>
                </c:pt>
                <c:pt idx="261">
                  <c:v>2.25892E-2</c:v>
                </c:pt>
                <c:pt idx="262">
                  <c:v>2.27371E-2</c:v>
                </c:pt>
                <c:pt idx="263">
                  <c:v>2.27371E-2</c:v>
                </c:pt>
                <c:pt idx="264">
                  <c:v>2.27371E-2</c:v>
                </c:pt>
                <c:pt idx="265">
                  <c:v>2.2884999999999999E-2</c:v>
                </c:pt>
                <c:pt idx="266">
                  <c:v>2.2884999999999999E-2</c:v>
                </c:pt>
                <c:pt idx="267">
                  <c:v>2.2884999999999999E-2</c:v>
                </c:pt>
                <c:pt idx="268">
                  <c:v>2.3032899999999999E-2</c:v>
                </c:pt>
                <c:pt idx="269">
                  <c:v>2.3032899999999999E-2</c:v>
                </c:pt>
                <c:pt idx="270">
                  <c:v>2.3032899999999999E-2</c:v>
                </c:pt>
                <c:pt idx="271">
                  <c:v>2.3180799999999998E-2</c:v>
                </c:pt>
                <c:pt idx="272">
                  <c:v>2.3180799999999998E-2</c:v>
                </c:pt>
                <c:pt idx="273">
                  <c:v>2.3180799999999998E-2</c:v>
                </c:pt>
                <c:pt idx="274">
                  <c:v>2.3328700000000001E-2</c:v>
                </c:pt>
                <c:pt idx="275">
                  <c:v>2.3328700000000001E-2</c:v>
                </c:pt>
                <c:pt idx="276">
                  <c:v>2.3328700000000001E-2</c:v>
                </c:pt>
                <c:pt idx="277">
                  <c:v>2.34766E-2</c:v>
                </c:pt>
                <c:pt idx="278">
                  <c:v>2.34766E-2</c:v>
                </c:pt>
                <c:pt idx="279">
                  <c:v>2.34766E-2</c:v>
                </c:pt>
                <c:pt idx="280">
                  <c:v>2.36245E-2</c:v>
                </c:pt>
                <c:pt idx="281">
                  <c:v>2.36245E-2</c:v>
                </c:pt>
                <c:pt idx="282">
                  <c:v>2.36245E-2</c:v>
                </c:pt>
                <c:pt idx="283">
                  <c:v>2.3772399999999999E-2</c:v>
                </c:pt>
                <c:pt idx="284">
                  <c:v>2.3772399999999999E-2</c:v>
                </c:pt>
                <c:pt idx="285">
                  <c:v>2.3772399999999999E-2</c:v>
                </c:pt>
                <c:pt idx="286">
                  <c:v>2.3920299999999999E-2</c:v>
                </c:pt>
                <c:pt idx="287">
                  <c:v>2.3920299999999999E-2</c:v>
                </c:pt>
                <c:pt idx="288">
                  <c:v>2.3920299999999999E-2</c:v>
                </c:pt>
                <c:pt idx="289">
                  <c:v>2.4068200000000001E-2</c:v>
                </c:pt>
                <c:pt idx="290">
                  <c:v>2.4068200000000001E-2</c:v>
                </c:pt>
                <c:pt idx="291">
                  <c:v>2.4068200000000001E-2</c:v>
                </c:pt>
                <c:pt idx="292">
                  <c:v>2.4216100000000001E-2</c:v>
                </c:pt>
                <c:pt idx="293">
                  <c:v>2.4216100000000001E-2</c:v>
                </c:pt>
                <c:pt idx="294">
                  <c:v>2.4216100000000001E-2</c:v>
                </c:pt>
                <c:pt idx="295">
                  <c:v>2.4364E-2</c:v>
                </c:pt>
                <c:pt idx="296">
                  <c:v>2.4364E-2</c:v>
                </c:pt>
                <c:pt idx="297">
                  <c:v>2.4364E-2</c:v>
                </c:pt>
                <c:pt idx="298">
                  <c:v>2.45119E-2</c:v>
                </c:pt>
                <c:pt idx="299">
                  <c:v>2.45119E-2</c:v>
                </c:pt>
                <c:pt idx="300">
                  <c:v>2.45119E-2</c:v>
                </c:pt>
                <c:pt idx="301">
                  <c:v>2.4659799999999999E-2</c:v>
                </c:pt>
                <c:pt idx="302">
                  <c:v>2.4659799999999999E-2</c:v>
                </c:pt>
                <c:pt idx="303">
                  <c:v>2.4659799999999999E-2</c:v>
                </c:pt>
                <c:pt idx="304">
                  <c:v>2.4807700000000002E-2</c:v>
                </c:pt>
                <c:pt idx="305">
                  <c:v>2.4807700000000002E-2</c:v>
                </c:pt>
                <c:pt idx="306">
                  <c:v>2.4807700000000002E-2</c:v>
                </c:pt>
                <c:pt idx="307">
                  <c:v>2.4955600000000001E-2</c:v>
                </c:pt>
                <c:pt idx="308">
                  <c:v>2.4955600000000001E-2</c:v>
                </c:pt>
                <c:pt idx="309">
                  <c:v>2.4955600000000001E-2</c:v>
                </c:pt>
                <c:pt idx="310">
                  <c:v>2.5103500000000001E-2</c:v>
                </c:pt>
                <c:pt idx="311">
                  <c:v>2.5103500000000001E-2</c:v>
                </c:pt>
                <c:pt idx="312">
                  <c:v>2.5103500000000001E-2</c:v>
                </c:pt>
                <c:pt idx="313">
                  <c:v>2.52514E-2</c:v>
                </c:pt>
                <c:pt idx="314">
                  <c:v>2.52514E-2</c:v>
                </c:pt>
                <c:pt idx="315">
                  <c:v>2.52514E-2</c:v>
                </c:pt>
                <c:pt idx="316">
                  <c:v>2.53993E-2</c:v>
                </c:pt>
                <c:pt idx="317">
                  <c:v>2.53993E-2</c:v>
                </c:pt>
                <c:pt idx="318">
                  <c:v>2.53993E-2</c:v>
                </c:pt>
                <c:pt idx="319">
                  <c:v>2.5547200000000003E-2</c:v>
                </c:pt>
                <c:pt idx="320">
                  <c:v>2.5547200000000003E-2</c:v>
                </c:pt>
                <c:pt idx="321">
                  <c:v>2.5547200000000003E-2</c:v>
                </c:pt>
                <c:pt idx="322">
                  <c:v>2.5695100000000002E-2</c:v>
                </c:pt>
                <c:pt idx="323">
                  <c:v>2.5695100000000002E-2</c:v>
                </c:pt>
                <c:pt idx="324">
                  <c:v>2.5695100000000002E-2</c:v>
                </c:pt>
                <c:pt idx="325">
                  <c:v>2.5843000000000001E-2</c:v>
                </c:pt>
                <c:pt idx="326">
                  <c:v>2.5843000000000001E-2</c:v>
                </c:pt>
                <c:pt idx="327">
                  <c:v>2.5843000000000001E-2</c:v>
                </c:pt>
                <c:pt idx="328">
                  <c:v>2.5990900000000001E-2</c:v>
                </c:pt>
                <c:pt idx="329">
                  <c:v>2.5990900000000001E-2</c:v>
                </c:pt>
                <c:pt idx="330">
                  <c:v>2.5990900000000001E-2</c:v>
                </c:pt>
                <c:pt idx="331">
                  <c:v>2.6138799999999997E-2</c:v>
                </c:pt>
                <c:pt idx="332">
                  <c:v>2.6138799999999997E-2</c:v>
                </c:pt>
                <c:pt idx="333">
                  <c:v>2.6138799999999997E-2</c:v>
                </c:pt>
                <c:pt idx="334">
                  <c:v>2.62867E-2</c:v>
                </c:pt>
                <c:pt idx="335">
                  <c:v>2.62867E-2</c:v>
                </c:pt>
                <c:pt idx="336">
                  <c:v>2.62867E-2</c:v>
                </c:pt>
                <c:pt idx="337">
                  <c:v>2.6434599999999999E-2</c:v>
                </c:pt>
                <c:pt idx="338">
                  <c:v>2.6434599999999999E-2</c:v>
                </c:pt>
                <c:pt idx="339">
                  <c:v>2.6434599999999999E-2</c:v>
                </c:pt>
                <c:pt idx="340">
                  <c:v>2.6582499999999998E-2</c:v>
                </c:pt>
                <c:pt idx="341">
                  <c:v>2.6582499999999998E-2</c:v>
                </c:pt>
                <c:pt idx="342">
                  <c:v>2.6582499999999998E-2</c:v>
                </c:pt>
                <c:pt idx="343">
                  <c:v>2.6730399999999998E-2</c:v>
                </c:pt>
                <c:pt idx="344">
                  <c:v>2.6730399999999998E-2</c:v>
                </c:pt>
                <c:pt idx="345">
                  <c:v>2.6730399999999998E-2</c:v>
                </c:pt>
                <c:pt idx="346">
                  <c:v>2.6878299999999997E-2</c:v>
                </c:pt>
                <c:pt idx="347">
                  <c:v>2.6878299999999997E-2</c:v>
                </c:pt>
                <c:pt idx="348">
                  <c:v>2.6878299999999997E-2</c:v>
                </c:pt>
                <c:pt idx="349">
                  <c:v>2.70262E-2</c:v>
                </c:pt>
                <c:pt idx="350">
                  <c:v>2.70262E-2</c:v>
                </c:pt>
                <c:pt idx="351">
                  <c:v>2.70262E-2</c:v>
                </c:pt>
                <c:pt idx="352">
                  <c:v>2.71741E-2</c:v>
                </c:pt>
                <c:pt idx="353">
                  <c:v>2.71741E-2</c:v>
                </c:pt>
                <c:pt idx="354">
                  <c:v>2.71741E-2</c:v>
                </c:pt>
                <c:pt idx="355">
                  <c:v>2.7321999999999999E-2</c:v>
                </c:pt>
                <c:pt idx="356">
                  <c:v>2.7321999999999999E-2</c:v>
                </c:pt>
                <c:pt idx="357">
                  <c:v>2.7321999999999999E-2</c:v>
                </c:pt>
                <c:pt idx="358">
                  <c:v>2.7469899999999998E-2</c:v>
                </c:pt>
                <c:pt idx="359">
                  <c:v>2.7469899999999998E-2</c:v>
                </c:pt>
                <c:pt idx="360">
                  <c:v>2.7469899999999998E-2</c:v>
                </c:pt>
                <c:pt idx="361">
                  <c:v>2.7617799999999998E-2</c:v>
                </c:pt>
                <c:pt idx="362">
                  <c:v>2.7617799999999998E-2</c:v>
                </c:pt>
                <c:pt idx="363">
                  <c:v>2.7617799999999998E-2</c:v>
                </c:pt>
                <c:pt idx="364">
                  <c:v>2.7617799999999998E-2</c:v>
                </c:pt>
                <c:pt idx="365">
                  <c:v>2.7617799999999998E-2</c:v>
                </c:pt>
                <c:pt idx="366">
                  <c:v>2.7617799999999998E-2</c:v>
                </c:pt>
                <c:pt idx="367">
                  <c:v>2.7617799999999998E-2</c:v>
                </c:pt>
                <c:pt idx="368">
                  <c:v>2.7617799999999998E-2</c:v>
                </c:pt>
                <c:pt idx="369">
                  <c:v>2.7617799999999998E-2</c:v>
                </c:pt>
                <c:pt idx="370">
                  <c:v>2.7617799999999998E-2</c:v>
                </c:pt>
                <c:pt idx="371">
                  <c:v>2.7617799999999998E-2</c:v>
                </c:pt>
                <c:pt idx="372">
                  <c:v>2.7617799999999998E-2</c:v>
                </c:pt>
                <c:pt idx="373">
                  <c:v>2.7617799999999998E-2</c:v>
                </c:pt>
                <c:pt idx="374">
                  <c:v>2.7617799999999998E-2</c:v>
                </c:pt>
                <c:pt idx="375">
                  <c:v>2.7617799999999998E-2</c:v>
                </c:pt>
                <c:pt idx="376">
                  <c:v>2.7617799999999998E-2</c:v>
                </c:pt>
                <c:pt idx="377">
                  <c:v>2.7617799999999998E-2</c:v>
                </c:pt>
                <c:pt idx="378">
                  <c:v>2.7617799999999998E-2</c:v>
                </c:pt>
                <c:pt idx="379">
                  <c:v>2.7617799999999998E-2</c:v>
                </c:pt>
                <c:pt idx="380">
                  <c:v>2.7617799999999998E-2</c:v>
                </c:pt>
                <c:pt idx="381">
                  <c:v>2.7617799999999998E-2</c:v>
                </c:pt>
                <c:pt idx="382">
                  <c:v>2.7617799999999998E-2</c:v>
                </c:pt>
                <c:pt idx="383">
                  <c:v>2.7617799999999998E-2</c:v>
                </c:pt>
                <c:pt idx="384">
                  <c:v>2.7617799999999998E-2</c:v>
                </c:pt>
                <c:pt idx="385">
                  <c:v>2.7617799999999998E-2</c:v>
                </c:pt>
                <c:pt idx="386">
                  <c:v>2.7617799999999998E-2</c:v>
                </c:pt>
                <c:pt idx="387">
                  <c:v>2.7617799999999998E-2</c:v>
                </c:pt>
                <c:pt idx="388">
                  <c:v>2.7617799999999998E-2</c:v>
                </c:pt>
                <c:pt idx="389">
                  <c:v>2.7617799999999998E-2</c:v>
                </c:pt>
                <c:pt idx="390">
                  <c:v>2.7617799999999998E-2</c:v>
                </c:pt>
                <c:pt idx="391">
                  <c:v>2.7617799999999998E-2</c:v>
                </c:pt>
                <c:pt idx="392">
                  <c:v>2.7617799999999998E-2</c:v>
                </c:pt>
                <c:pt idx="393">
                  <c:v>2.7617799999999998E-2</c:v>
                </c:pt>
                <c:pt idx="394">
                  <c:v>2.7617799999999998E-2</c:v>
                </c:pt>
                <c:pt idx="395">
                  <c:v>2.7617799999999998E-2</c:v>
                </c:pt>
                <c:pt idx="396">
                  <c:v>2.7617799999999998E-2</c:v>
                </c:pt>
                <c:pt idx="397">
                  <c:v>2.7617799999999998E-2</c:v>
                </c:pt>
                <c:pt idx="398">
                  <c:v>2.7617799999999998E-2</c:v>
                </c:pt>
                <c:pt idx="399">
                  <c:v>2.7617799999999998E-2</c:v>
                </c:pt>
                <c:pt idx="400">
                  <c:v>2.7617799999999998E-2</c:v>
                </c:pt>
                <c:pt idx="401">
                  <c:v>2.7617799999999998E-2</c:v>
                </c:pt>
                <c:pt idx="402">
                  <c:v>2.7617799999999998E-2</c:v>
                </c:pt>
                <c:pt idx="403">
                  <c:v>2.7617799999999998E-2</c:v>
                </c:pt>
                <c:pt idx="404">
                  <c:v>2.7617799999999998E-2</c:v>
                </c:pt>
                <c:pt idx="405">
                  <c:v>2.7617799999999998E-2</c:v>
                </c:pt>
                <c:pt idx="406">
                  <c:v>2.7617799999999998E-2</c:v>
                </c:pt>
                <c:pt idx="407">
                  <c:v>2.7617799999999998E-2</c:v>
                </c:pt>
                <c:pt idx="408">
                  <c:v>2.7617799999999998E-2</c:v>
                </c:pt>
                <c:pt idx="409">
                  <c:v>2.7617799999999998E-2</c:v>
                </c:pt>
                <c:pt idx="410">
                  <c:v>2.7617799999999998E-2</c:v>
                </c:pt>
                <c:pt idx="411">
                  <c:v>2.7617799999999998E-2</c:v>
                </c:pt>
                <c:pt idx="412">
                  <c:v>2.7617799999999998E-2</c:v>
                </c:pt>
                <c:pt idx="413">
                  <c:v>2.7617799999999998E-2</c:v>
                </c:pt>
                <c:pt idx="414">
                  <c:v>2.7617799999999998E-2</c:v>
                </c:pt>
                <c:pt idx="415">
                  <c:v>2.7617799999999998E-2</c:v>
                </c:pt>
                <c:pt idx="416">
                  <c:v>2.7617799999999998E-2</c:v>
                </c:pt>
                <c:pt idx="417">
                  <c:v>2.7617799999999998E-2</c:v>
                </c:pt>
                <c:pt idx="418">
                  <c:v>2.7617799999999998E-2</c:v>
                </c:pt>
                <c:pt idx="419">
                  <c:v>2.7617799999999998E-2</c:v>
                </c:pt>
                <c:pt idx="420">
                  <c:v>2.7617799999999998E-2</c:v>
                </c:pt>
                <c:pt idx="421">
                  <c:v>2.7617799999999998E-2</c:v>
                </c:pt>
                <c:pt idx="422">
                  <c:v>2.7617799999999998E-2</c:v>
                </c:pt>
                <c:pt idx="423">
                  <c:v>2.7617799999999998E-2</c:v>
                </c:pt>
                <c:pt idx="424">
                  <c:v>2.7617799999999998E-2</c:v>
                </c:pt>
                <c:pt idx="425">
                  <c:v>2.7617799999999998E-2</c:v>
                </c:pt>
                <c:pt idx="426">
                  <c:v>2.7617799999999998E-2</c:v>
                </c:pt>
                <c:pt idx="427">
                  <c:v>2.7617799999999998E-2</c:v>
                </c:pt>
                <c:pt idx="428">
                  <c:v>2.7617799999999998E-2</c:v>
                </c:pt>
                <c:pt idx="429">
                  <c:v>2.7617799999999998E-2</c:v>
                </c:pt>
                <c:pt idx="430">
                  <c:v>2.7617799999999998E-2</c:v>
                </c:pt>
                <c:pt idx="431">
                  <c:v>2.7617799999999998E-2</c:v>
                </c:pt>
                <c:pt idx="432">
                  <c:v>2.7617799999999998E-2</c:v>
                </c:pt>
                <c:pt idx="433">
                  <c:v>2.7617799999999998E-2</c:v>
                </c:pt>
                <c:pt idx="434">
                  <c:v>2.7617799999999998E-2</c:v>
                </c:pt>
                <c:pt idx="435">
                  <c:v>2.7617799999999998E-2</c:v>
                </c:pt>
                <c:pt idx="436">
                  <c:v>2.7617799999999998E-2</c:v>
                </c:pt>
                <c:pt idx="437">
                  <c:v>2.7617799999999998E-2</c:v>
                </c:pt>
                <c:pt idx="438">
                  <c:v>2.7617799999999998E-2</c:v>
                </c:pt>
                <c:pt idx="439">
                  <c:v>2.7617799999999998E-2</c:v>
                </c:pt>
                <c:pt idx="440">
                  <c:v>2.7617799999999998E-2</c:v>
                </c:pt>
                <c:pt idx="441">
                  <c:v>2.7617799999999998E-2</c:v>
                </c:pt>
                <c:pt idx="442">
                  <c:v>2.7617799999999998E-2</c:v>
                </c:pt>
                <c:pt idx="443">
                  <c:v>2.7617799999999998E-2</c:v>
                </c:pt>
                <c:pt idx="444">
                  <c:v>2.7617799999999998E-2</c:v>
                </c:pt>
                <c:pt idx="445">
                  <c:v>2.7617799999999998E-2</c:v>
                </c:pt>
                <c:pt idx="446">
                  <c:v>2.7617799999999998E-2</c:v>
                </c:pt>
                <c:pt idx="447">
                  <c:v>2.7617799999999998E-2</c:v>
                </c:pt>
                <c:pt idx="448">
                  <c:v>2.7617799999999998E-2</c:v>
                </c:pt>
                <c:pt idx="449">
                  <c:v>2.7617799999999998E-2</c:v>
                </c:pt>
                <c:pt idx="450">
                  <c:v>2.7617799999999998E-2</c:v>
                </c:pt>
                <c:pt idx="451">
                  <c:v>2.7617799999999998E-2</c:v>
                </c:pt>
                <c:pt idx="452">
                  <c:v>2.7617799999999998E-2</c:v>
                </c:pt>
                <c:pt idx="453">
                  <c:v>2.7617799999999998E-2</c:v>
                </c:pt>
                <c:pt idx="454">
                  <c:v>2.7617799999999998E-2</c:v>
                </c:pt>
                <c:pt idx="455">
                  <c:v>2.7617799999999998E-2</c:v>
                </c:pt>
                <c:pt idx="456">
                  <c:v>2.7617799999999998E-2</c:v>
                </c:pt>
                <c:pt idx="457">
                  <c:v>2.7617799999999998E-2</c:v>
                </c:pt>
                <c:pt idx="458">
                  <c:v>2.7617799999999998E-2</c:v>
                </c:pt>
                <c:pt idx="459">
                  <c:v>2.7617799999999998E-2</c:v>
                </c:pt>
                <c:pt idx="460">
                  <c:v>2.7617799999999998E-2</c:v>
                </c:pt>
                <c:pt idx="461">
                  <c:v>2.7617799999999998E-2</c:v>
                </c:pt>
                <c:pt idx="462">
                  <c:v>2.7617799999999998E-2</c:v>
                </c:pt>
                <c:pt idx="463">
                  <c:v>2.7617799999999998E-2</c:v>
                </c:pt>
                <c:pt idx="464">
                  <c:v>2.7617799999999998E-2</c:v>
                </c:pt>
                <c:pt idx="465">
                  <c:v>2.7617799999999998E-2</c:v>
                </c:pt>
                <c:pt idx="466">
                  <c:v>2.7617799999999998E-2</c:v>
                </c:pt>
                <c:pt idx="467">
                  <c:v>2.7617799999999998E-2</c:v>
                </c:pt>
                <c:pt idx="468">
                  <c:v>2.7617799999999998E-2</c:v>
                </c:pt>
                <c:pt idx="469">
                  <c:v>2.7617799999999998E-2</c:v>
                </c:pt>
                <c:pt idx="470">
                  <c:v>2.7617799999999998E-2</c:v>
                </c:pt>
                <c:pt idx="471">
                  <c:v>2.7617799999999998E-2</c:v>
                </c:pt>
                <c:pt idx="472">
                  <c:v>2.7617799999999998E-2</c:v>
                </c:pt>
                <c:pt idx="473">
                  <c:v>2.7617799999999998E-2</c:v>
                </c:pt>
                <c:pt idx="474">
                  <c:v>2.7617799999999998E-2</c:v>
                </c:pt>
                <c:pt idx="475">
                  <c:v>2.7617799999999998E-2</c:v>
                </c:pt>
                <c:pt idx="476">
                  <c:v>2.7617799999999998E-2</c:v>
                </c:pt>
                <c:pt idx="477">
                  <c:v>2.7617799999999998E-2</c:v>
                </c:pt>
                <c:pt idx="478">
                  <c:v>2.7617799999999998E-2</c:v>
                </c:pt>
                <c:pt idx="479">
                  <c:v>2.7617799999999998E-2</c:v>
                </c:pt>
                <c:pt idx="480">
                  <c:v>2.7617799999999998E-2</c:v>
                </c:pt>
                <c:pt idx="481">
                  <c:v>2.7617799999999998E-2</c:v>
                </c:pt>
                <c:pt idx="482">
                  <c:v>2.7617799999999998E-2</c:v>
                </c:pt>
                <c:pt idx="483">
                  <c:v>2.7617799999999998E-2</c:v>
                </c:pt>
                <c:pt idx="484">
                  <c:v>2.7617799999999998E-2</c:v>
                </c:pt>
                <c:pt idx="485">
                  <c:v>2.7617799999999998E-2</c:v>
                </c:pt>
                <c:pt idx="486">
                  <c:v>2.7617799999999998E-2</c:v>
                </c:pt>
                <c:pt idx="487">
                  <c:v>2.7617799999999998E-2</c:v>
                </c:pt>
                <c:pt idx="488">
                  <c:v>2.7617799999999998E-2</c:v>
                </c:pt>
                <c:pt idx="489">
                  <c:v>2.7765700000000001E-2</c:v>
                </c:pt>
                <c:pt idx="490">
                  <c:v>2.7765700000000001E-2</c:v>
                </c:pt>
                <c:pt idx="491">
                  <c:v>2.7765700000000001E-2</c:v>
                </c:pt>
                <c:pt idx="492">
                  <c:v>2.79136E-2</c:v>
                </c:pt>
                <c:pt idx="493">
                  <c:v>2.79136E-2</c:v>
                </c:pt>
                <c:pt idx="494">
                  <c:v>2.79136E-2</c:v>
                </c:pt>
                <c:pt idx="495">
                  <c:v>2.80615E-2</c:v>
                </c:pt>
                <c:pt idx="496">
                  <c:v>2.80615E-2</c:v>
                </c:pt>
                <c:pt idx="497">
                  <c:v>2.80615E-2</c:v>
                </c:pt>
                <c:pt idx="498">
                  <c:v>2.8209399999999999E-2</c:v>
                </c:pt>
                <c:pt idx="499">
                  <c:v>2.8209399999999999E-2</c:v>
                </c:pt>
                <c:pt idx="500">
                  <c:v>2.8209399999999999E-2</c:v>
                </c:pt>
                <c:pt idx="501">
                  <c:v>2.8357299999999998E-2</c:v>
                </c:pt>
                <c:pt idx="502">
                  <c:v>2.8357299999999998E-2</c:v>
                </c:pt>
                <c:pt idx="503">
                  <c:v>2.8357299999999998E-2</c:v>
                </c:pt>
                <c:pt idx="504">
                  <c:v>2.8505200000000001E-2</c:v>
                </c:pt>
                <c:pt idx="505">
                  <c:v>2.8505200000000001E-2</c:v>
                </c:pt>
                <c:pt idx="506">
                  <c:v>2.8505200000000001E-2</c:v>
                </c:pt>
                <c:pt idx="507">
                  <c:v>2.8653100000000001E-2</c:v>
                </c:pt>
                <c:pt idx="508">
                  <c:v>2.8653100000000001E-2</c:v>
                </c:pt>
                <c:pt idx="509">
                  <c:v>2.8653100000000001E-2</c:v>
                </c:pt>
                <c:pt idx="510">
                  <c:v>2.8801E-2</c:v>
                </c:pt>
                <c:pt idx="511">
                  <c:v>2.8801E-2</c:v>
                </c:pt>
                <c:pt idx="512">
                  <c:v>2.8801E-2</c:v>
                </c:pt>
                <c:pt idx="513">
                  <c:v>2.89489E-2</c:v>
                </c:pt>
                <c:pt idx="514">
                  <c:v>2.89489E-2</c:v>
                </c:pt>
                <c:pt idx="515">
                  <c:v>2.89489E-2</c:v>
                </c:pt>
                <c:pt idx="516">
                  <c:v>2.9096799999999999E-2</c:v>
                </c:pt>
                <c:pt idx="517">
                  <c:v>2.9096799999999999E-2</c:v>
                </c:pt>
                <c:pt idx="518">
                  <c:v>2.9096799999999999E-2</c:v>
                </c:pt>
                <c:pt idx="519">
                  <c:v>2.9244700000000002E-2</c:v>
                </c:pt>
                <c:pt idx="520">
                  <c:v>2.9244700000000002E-2</c:v>
                </c:pt>
                <c:pt idx="521">
                  <c:v>2.9244700000000002E-2</c:v>
                </c:pt>
                <c:pt idx="522">
                  <c:v>2.9392600000000001E-2</c:v>
                </c:pt>
                <c:pt idx="523">
                  <c:v>2.9392600000000001E-2</c:v>
                </c:pt>
                <c:pt idx="524">
                  <c:v>2.9392600000000001E-2</c:v>
                </c:pt>
                <c:pt idx="525">
                  <c:v>2.9540500000000001E-2</c:v>
                </c:pt>
                <c:pt idx="526">
                  <c:v>2.9540500000000001E-2</c:v>
                </c:pt>
                <c:pt idx="527">
                  <c:v>2.9540500000000001E-2</c:v>
                </c:pt>
                <c:pt idx="528">
                  <c:v>2.96884E-2</c:v>
                </c:pt>
                <c:pt idx="529">
                  <c:v>2.96884E-2</c:v>
                </c:pt>
                <c:pt idx="530">
                  <c:v>2.96884E-2</c:v>
                </c:pt>
                <c:pt idx="531">
                  <c:v>2.98363E-2</c:v>
                </c:pt>
                <c:pt idx="532">
                  <c:v>2.98363E-2</c:v>
                </c:pt>
                <c:pt idx="533">
                  <c:v>2.98363E-2</c:v>
                </c:pt>
                <c:pt idx="534">
                  <c:v>2.9984200000000003E-2</c:v>
                </c:pt>
                <c:pt idx="535">
                  <c:v>2.9984200000000003E-2</c:v>
                </c:pt>
                <c:pt idx="536">
                  <c:v>2.9984200000000003E-2</c:v>
                </c:pt>
                <c:pt idx="537">
                  <c:v>3.0132100000000002E-2</c:v>
                </c:pt>
                <c:pt idx="538">
                  <c:v>3.0132100000000002E-2</c:v>
                </c:pt>
                <c:pt idx="539">
                  <c:v>3.0132100000000002E-2</c:v>
                </c:pt>
                <c:pt idx="540">
                  <c:v>3.0280000000000001E-2</c:v>
                </c:pt>
                <c:pt idx="541">
                  <c:v>3.0280000000000001E-2</c:v>
                </c:pt>
                <c:pt idx="542">
                  <c:v>3.0280000000000001E-2</c:v>
                </c:pt>
                <c:pt idx="543">
                  <c:v>3.0427900000000001E-2</c:v>
                </c:pt>
                <c:pt idx="544">
                  <c:v>3.0427900000000001E-2</c:v>
                </c:pt>
                <c:pt idx="545">
                  <c:v>3.0427900000000001E-2</c:v>
                </c:pt>
                <c:pt idx="546">
                  <c:v>3.05758E-2</c:v>
                </c:pt>
                <c:pt idx="547">
                  <c:v>3.05758E-2</c:v>
                </c:pt>
                <c:pt idx="548">
                  <c:v>3.05758E-2</c:v>
                </c:pt>
                <c:pt idx="549">
                  <c:v>3.0723700000000003E-2</c:v>
                </c:pt>
                <c:pt idx="550">
                  <c:v>3.0723700000000003E-2</c:v>
                </c:pt>
                <c:pt idx="551">
                  <c:v>3.0723700000000003E-2</c:v>
                </c:pt>
                <c:pt idx="552">
                  <c:v>3.0871599999999999E-2</c:v>
                </c:pt>
                <c:pt idx="553">
                  <c:v>3.0871599999999999E-2</c:v>
                </c:pt>
                <c:pt idx="554">
                  <c:v>3.0871599999999999E-2</c:v>
                </c:pt>
                <c:pt idx="555">
                  <c:v>3.1019499999999998E-2</c:v>
                </c:pt>
                <c:pt idx="556">
                  <c:v>3.1019499999999998E-2</c:v>
                </c:pt>
                <c:pt idx="557">
                  <c:v>3.1019499999999998E-2</c:v>
                </c:pt>
                <c:pt idx="558">
                  <c:v>3.1167399999999998E-2</c:v>
                </c:pt>
                <c:pt idx="559">
                  <c:v>3.1167399999999998E-2</c:v>
                </c:pt>
                <c:pt idx="560">
                  <c:v>3.1167399999999998E-2</c:v>
                </c:pt>
                <c:pt idx="561">
                  <c:v>3.1315299999999997E-2</c:v>
                </c:pt>
                <c:pt idx="562">
                  <c:v>3.1315299999999997E-2</c:v>
                </c:pt>
                <c:pt idx="563">
                  <c:v>3.1315299999999997E-2</c:v>
                </c:pt>
                <c:pt idx="564">
                  <c:v>3.1463200000000004E-2</c:v>
                </c:pt>
                <c:pt idx="565">
                  <c:v>3.1463200000000004E-2</c:v>
                </c:pt>
                <c:pt idx="566">
                  <c:v>3.1463200000000004E-2</c:v>
                </c:pt>
                <c:pt idx="567">
                  <c:v>3.1611100000000003E-2</c:v>
                </c:pt>
                <c:pt idx="568">
                  <c:v>3.1611100000000003E-2</c:v>
                </c:pt>
                <c:pt idx="569">
                  <c:v>3.1611100000000003E-2</c:v>
                </c:pt>
                <c:pt idx="570">
                  <c:v>3.1759000000000003E-2</c:v>
                </c:pt>
                <c:pt idx="571">
                  <c:v>3.1759000000000003E-2</c:v>
                </c:pt>
                <c:pt idx="572">
                  <c:v>3.1759000000000003E-2</c:v>
                </c:pt>
                <c:pt idx="573">
                  <c:v>3.1906900000000002E-2</c:v>
                </c:pt>
                <c:pt idx="574">
                  <c:v>3.1906900000000002E-2</c:v>
                </c:pt>
                <c:pt idx="575">
                  <c:v>3.1906900000000002E-2</c:v>
                </c:pt>
                <c:pt idx="576">
                  <c:v>3.2054800000000001E-2</c:v>
                </c:pt>
                <c:pt idx="577">
                  <c:v>3.2054800000000001E-2</c:v>
                </c:pt>
                <c:pt idx="578">
                  <c:v>3.2054800000000001E-2</c:v>
                </c:pt>
                <c:pt idx="579">
                  <c:v>3.2202700000000001E-2</c:v>
                </c:pt>
                <c:pt idx="580">
                  <c:v>3.2202700000000001E-2</c:v>
                </c:pt>
                <c:pt idx="581">
                  <c:v>3.2202700000000001E-2</c:v>
                </c:pt>
                <c:pt idx="582">
                  <c:v>3.23506E-2</c:v>
                </c:pt>
                <c:pt idx="583">
                  <c:v>3.23506E-2</c:v>
                </c:pt>
                <c:pt idx="584">
                  <c:v>3.23506E-2</c:v>
                </c:pt>
                <c:pt idx="585">
                  <c:v>3.24985E-2</c:v>
                </c:pt>
                <c:pt idx="586">
                  <c:v>3.24985E-2</c:v>
                </c:pt>
                <c:pt idx="587">
                  <c:v>3.24985E-2</c:v>
                </c:pt>
                <c:pt idx="588">
                  <c:v>3.2646399999999999E-2</c:v>
                </c:pt>
                <c:pt idx="589">
                  <c:v>3.2646399999999999E-2</c:v>
                </c:pt>
                <c:pt idx="590">
                  <c:v>3.2646399999999999E-2</c:v>
                </c:pt>
                <c:pt idx="591">
                  <c:v>3.2794299999999998E-2</c:v>
                </c:pt>
                <c:pt idx="592">
                  <c:v>3.2794299999999998E-2</c:v>
                </c:pt>
                <c:pt idx="593">
                  <c:v>3.2794299999999998E-2</c:v>
                </c:pt>
                <c:pt idx="594">
                  <c:v>3.2942199999999998E-2</c:v>
                </c:pt>
                <c:pt idx="595">
                  <c:v>3.2942199999999998E-2</c:v>
                </c:pt>
                <c:pt idx="596">
                  <c:v>3.2942199999999998E-2</c:v>
                </c:pt>
                <c:pt idx="597">
                  <c:v>3.3090099999999997E-2</c:v>
                </c:pt>
                <c:pt idx="598">
                  <c:v>3.3090099999999997E-2</c:v>
                </c:pt>
                <c:pt idx="599">
                  <c:v>3.3090099999999997E-2</c:v>
                </c:pt>
                <c:pt idx="600">
                  <c:v>3.3238000000000004E-2</c:v>
                </c:pt>
                <c:pt idx="601">
                  <c:v>3.3238000000000004E-2</c:v>
                </c:pt>
                <c:pt idx="602">
                  <c:v>3.3238000000000004E-2</c:v>
                </c:pt>
                <c:pt idx="603">
                  <c:v>3.3385900000000003E-2</c:v>
                </c:pt>
                <c:pt idx="604">
                  <c:v>3.3385900000000003E-2</c:v>
                </c:pt>
                <c:pt idx="605">
                  <c:v>3.3385900000000003E-2</c:v>
                </c:pt>
                <c:pt idx="606">
                  <c:v>3.3533800000000002E-2</c:v>
                </c:pt>
                <c:pt idx="607">
                  <c:v>3.3533800000000002E-2</c:v>
                </c:pt>
                <c:pt idx="608">
                  <c:v>3.3533800000000002E-2</c:v>
                </c:pt>
                <c:pt idx="609">
                  <c:v>3.3681700000000002E-2</c:v>
                </c:pt>
                <c:pt idx="610">
                  <c:v>3.3681700000000002E-2</c:v>
                </c:pt>
                <c:pt idx="611">
                  <c:v>3.3681700000000002E-2</c:v>
                </c:pt>
                <c:pt idx="612">
                  <c:v>3.3829600000000001E-2</c:v>
                </c:pt>
                <c:pt idx="613">
                  <c:v>3.3829600000000001E-2</c:v>
                </c:pt>
                <c:pt idx="614">
                  <c:v>3.3829600000000001E-2</c:v>
                </c:pt>
                <c:pt idx="615">
                  <c:v>3.3977500000000001E-2</c:v>
                </c:pt>
                <c:pt idx="616">
                  <c:v>3.3977500000000001E-2</c:v>
                </c:pt>
                <c:pt idx="617">
                  <c:v>3.3977500000000001E-2</c:v>
                </c:pt>
                <c:pt idx="618">
                  <c:v>3.41254E-2</c:v>
                </c:pt>
                <c:pt idx="619">
                  <c:v>3.41254E-2</c:v>
                </c:pt>
                <c:pt idx="620">
                  <c:v>3.41254E-2</c:v>
                </c:pt>
                <c:pt idx="621">
                  <c:v>3.42733E-2</c:v>
                </c:pt>
                <c:pt idx="622">
                  <c:v>3.42733E-2</c:v>
                </c:pt>
                <c:pt idx="623">
                  <c:v>3.42733E-2</c:v>
                </c:pt>
                <c:pt idx="624">
                  <c:v>3.4421199999999999E-2</c:v>
                </c:pt>
                <c:pt idx="625">
                  <c:v>3.4421199999999999E-2</c:v>
                </c:pt>
                <c:pt idx="626">
                  <c:v>3.4421199999999999E-2</c:v>
                </c:pt>
                <c:pt idx="627">
                  <c:v>3.4569099999999998E-2</c:v>
                </c:pt>
                <c:pt idx="628">
                  <c:v>3.4569099999999998E-2</c:v>
                </c:pt>
                <c:pt idx="629">
                  <c:v>3.4569099999999998E-2</c:v>
                </c:pt>
                <c:pt idx="630">
                  <c:v>3.4717000000000005E-2</c:v>
                </c:pt>
                <c:pt idx="631">
                  <c:v>3.4717000000000005E-2</c:v>
                </c:pt>
                <c:pt idx="632">
                  <c:v>3.4717000000000005E-2</c:v>
                </c:pt>
                <c:pt idx="633">
                  <c:v>3.4864900000000004E-2</c:v>
                </c:pt>
                <c:pt idx="634">
                  <c:v>3.4864900000000004E-2</c:v>
                </c:pt>
                <c:pt idx="635">
                  <c:v>3.4864900000000004E-2</c:v>
                </c:pt>
                <c:pt idx="636">
                  <c:v>3.5012800000000004E-2</c:v>
                </c:pt>
                <c:pt idx="637">
                  <c:v>3.5012800000000004E-2</c:v>
                </c:pt>
                <c:pt idx="638">
                  <c:v>3.5012800000000004E-2</c:v>
                </c:pt>
                <c:pt idx="639">
                  <c:v>3.5160700000000003E-2</c:v>
                </c:pt>
                <c:pt idx="640">
                  <c:v>3.5160700000000003E-2</c:v>
                </c:pt>
                <c:pt idx="641">
                  <c:v>3.5160700000000003E-2</c:v>
                </c:pt>
                <c:pt idx="642">
                  <c:v>3.5308600000000002E-2</c:v>
                </c:pt>
                <c:pt idx="643">
                  <c:v>3.5308600000000002E-2</c:v>
                </c:pt>
                <c:pt idx="644">
                  <c:v>3.5308600000000002E-2</c:v>
                </c:pt>
                <c:pt idx="645">
                  <c:v>3.5456499999999995E-2</c:v>
                </c:pt>
                <c:pt idx="646">
                  <c:v>3.5456499999999995E-2</c:v>
                </c:pt>
                <c:pt idx="647">
                  <c:v>3.5456499999999995E-2</c:v>
                </c:pt>
                <c:pt idx="648">
                  <c:v>3.5604400000000001E-2</c:v>
                </c:pt>
                <c:pt idx="649">
                  <c:v>3.5604400000000001E-2</c:v>
                </c:pt>
                <c:pt idx="650">
                  <c:v>3.5604400000000001E-2</c:v>
                </c:pt>
                <c:pt idx="651">
                  <c:v>3.5752300000000001E-2</c:v>
                </c:pt>
                <c:pt idx="652">
                  <c:v>3.5752300000000001E-2</c:v>
                </c:pt>
                <c:pt idx="653">
                  <c:v>3.5752300000000001E-2</c:v>
                </c:pt>
                <c:pt idx="654">
                  <c:v>3.59002E-2</c:v>
                </c:pt>
                <c:pt idx="655">
                  <c:v>3.59002E-2</c:v>
                </c:pt>
                <c:pt idx="656">
                  <c:v>3.59002E-2</c:v>
                </c:pt>
                <c:pt idx="657">
                  <c:v>3.60481E-2</c:v>
                </c:pt>
                <c:pt idx="658">
                  <c:v>3.60481E-2</c:v>
                </c:pt>
                <c:pt idx="659">
                  <c:v>3.60481E-2</c:v>
                </c:pt>
                <c:pt idx="660">
                  <c:v>3.6195999999999999E-2</c:v>
                </c:pt>
                <c:pt idx="661">
                  <c:v>3.6195999999999999E-2</c:v>
                </c:pt>
                <c:pt idx="662">
                  <c:v>3.6195999999999999E-2</c:v>
                </c:pt>
                <c:pt idx="663">
                  <c:v>3.6343899999999998E-2</c:v>
                </c:pt>
                <c:pt idx="664">
                  <c:v>3.6343899999999998E-2</c:v>
                </c:pt>
                <c:pt idx="665">
                  <c:v>3.6343899999999998E-2</c:v>
                </c:pt>
                <c:pt idx="666">
                  <c:v>3.6491799999999998E-2</c:v>
                </c:pt>
                <c:pt idx="667">
                  <c:v>3.6491799999999998E-2</c:v>
                </c:pt>
                <c:pt idx="668">
                  <c:v>3.6491799999999998E-2</c:v>
                </c:pt>
                <c:pt idx="669">
                  <c:v>3.6639699999999997E-2</c:v>
                </c:pt>
                <c:pt idx="670">
                  <c:v>3.6639699999999997E-2</c:v>
                </c:pt>
                <c:pt idx="671">
                  <c:v>3.6639699999999997E-2</c:v>
                </c:pt>
                <c:pt idx="672">
                  <c:v>3.6787599999999997E-2</c:v>
                </c:pt>
                <c:pt idx="673">
                  <c:v>3.6787599999999997E-2</c:v>
                </c:pt>
                <c:pt idx="674">
                  <c:v>3.6787599999999997E-2</c:v>
                </c:pt>
                <c:pt idx="675">
                  <c:v>3.6935499999999996E-2</c:v>
                </c:pt>
                <c:pt idx="676">
                  <c:v>3.6935499999999996E-2</c:v>
                </c:pt>
                <c:pt idx="677">
                  <c:v>3.6935499999999996E-2</c:v>
                </c:pt>
                <c:pt idx="678">
                  <c:v>3.7083400000000002E-2</c:v>
                </c:pt>
                <c:pt idx="679">
                  <c:v>3.7083400000000002E-2</c:v>
                </c:pt>
                <c:pt idx="680">
                  <c:v>3.7083400000000002E-2</c:v>
                </c:pt>
                <c:pt idx="681">
                  <c:v>3.7231300000000002E-2</c:v>
                </c:pt>
                <c:pt idx="682">
                  <c:v>3.7231300000000002E-2</c:v>
                </c:pt>
                <c:pt idx="683">
                  <c:v>3.7231300000000002E-2</c:v>
                </c:pt>
                <c:pt idx="684">
                  <c:v>3.7379200000000001E-2</c:v>
                </c:pt>
                <c:pt idx="685">
                  <c:v>3.7379200000000001E-2</c:v>
                </c:pt>
                <c:pt idx="686">
                  <c:v>3.7379200000000001E-2</c:v>
                </c:pt>
                <c:pt idx="687">
                  <c:v>3.7527100000000001E-2</c:v>
                </c:pt>
                <c:pt idx="688">
                  <c:v>3.7527100000000001E-2</c:v>
                </c:pt>
                <c:pt idx="689">
                  <c:v>3.7527100000000001E-2</c:v>
                </c:pt>
                <c:pt idx="690">
                  <c:v>3.7675E-2</c:v>
                </c:pt>
                <c:pt idx="691">
                  <c:v>3.7675E-2</c:v>
                </c:pt>
                <c:pt idx="692">
                  <c:v>3.7675E-2</c:v>
                </c:pt>
                <c:pt idx="693">
                  <c:v>3.78229E-2</c:v>
                </c:pt>
                <c:pt idx="694">
                  <c:v>3.78229E-2</c:v>
                </c:pt>
                <c:pt idx="695">
                  <c:v>3.78229E-2</c:v>
                </c:pt>
                <c:pt idx="696">
                  <c:v>3.7970799999999999E-2</c:v>
                </c:pt>
                <c:pt idx="697">
                  <c:v>3.7970799999999999E-2</c:v>
                </c:pt>
                <c:pt idx="698">
                  <c:v>3.7970799999999999E-2</c:v>
                </c:pt>
                <c:pt idx="699">
                  <c:v>3.8118699999999998E-2</c:v>
                </c:pt>
                <c:pt idx="700">
                  <c:v>3.8118699999999998E-2</c:v>
                </c:pt>
                <c:pt idx="701">
                  <c:v>3.8118699999999998E-2</c:v>
                </c:pt>
                <c:pt idx="702">
                  <c:v>3.8266599999999998E-2</c:v>
                </c:pt>
                <c:pt idx="703">
                  <c:v>3.8266599999999998E-2</c:v>
                </c:pt>
                <c:pt idx="704">
                  <c:v>3.8266599999999998E-2</c:v>
                </c:pt>
                <c:pt idx="705">
                  <c:v>3.8414500000000004E-2</c:v>
                </c:pt>
                <c:pt idx="706">
                  <c:v>3.8414500000000004E-2</c:v>
                </c:pt>
                <c:pt idx="707">
                  <c:v>3.8414500000000004E-2</c:v>
                </c:pt>
                <c:pt idx="708">
                  <c:v>3.8562400000000004E-2</c:v>
                </c:pt>
                <c:pt idx="709">
                  <c:v>3.8562400000000004E-2</c:v>
                </c:pt>
                <c:pt idx="710">
                  <c:v>3.8562400000000004E-2</c:v>
                </c:pt>
                <c:pt idx="711">
                  <c:v>3.8710300000000003E-2</c:v>
                </c:pt>
                <c:pt idx="712">
                  <c:v>3.8710300000000003E-2</c:v>
                </c:pt>
                <c:pt idx="713">
                  <c:v>3.8710300000000003E-2</c:v>
                </c:pt>
                <c:pt idx="714">
                  <c:v>3.8858200000000002E-2</c:v>
                </c:pt>
                <c:pt idx="715">
                  <c:v>3.8858200000000002E-2</c:v>
                </c:pt>
                <c:pt idx="716">
                  <c:v>3.8858200000000002E-2</c:v>
                </c:pt>
                <c:pt idx="717">
                  <c:v>3.9006100000000002E-2</c:v>
                </c:pt>
                <c:pt idx="718">
                  <c:v>3.9006100000000002E-2</c:v>
                </c:pt>
                <c:pt idx="719">
                  <c:v>3.9006100000000002E-2</c:v>
                </c:pt>
                <c:pt idx="720">
                  <c:v>3.9154000000000001E-2</c:v>
                </c:pt>
                <c:pt idx="721">
                  <c:v>3.9154000000000001E-2</c:v>
                </c:pt>
                <c:pt idx="722">
                  <c:v>3.9154000000000001E-2</c:v>
                </c:pt>
                <c:pt idx="723">
                  <c:v>3.9301900000000001E-2</c:v>
                </c:pt>
                <c:pt idx="724">
                  <c:v>3.9301900000000001E-2</c:v>
                </c:pt>
                <c:pt idx="725">
                  <c:v>3.9301900000000001E-2</c:v>
                </c:pt>
                <c:pt idx="726">
                  <c:v>3.94498E-2</c:v>
                </c:pt>
                <c:pt idx="727">
                  <c:v>3.94498E-2</c:v>
                </c:pt>
                <c:pt idx="728">
                  <c:v>3.94498E-2</c:v>
                </c:pt>
                <c:pt idx="729">
                  <c:v>3.95977E-2</c:v>
                </c:pt>
                <c:pt idx="730">
                  <c:v>3.95977E-2</c:v>
                </c:pt>
                <c:pt idx="731">
                  <c:v>3.95977E-2</c:v>
                </c:pt>
                <c:pt idx="732">
                  <c:v>3.9745599999999999E-2</c:v>
                </c:pt>
                <c:pt idx="733">
                  <c:v>3.9745599999999999E-2</c:v>
                </c:pt>
                <c:pt idx="734">
                  <c:v>3.9745599999999999E-2</c:v>
                </c:pt>
                <c:pt idx="735">
                  <c:v>3.9893500000000005E-2</c:v>
                </c:pt>
                <c:pt idx="736">
                  <c:v>3.9893500000000005E-2</c:v>
                </c:pt>
                <c:pt idx="737">
                  <c:v>3.9893500000000005E-2</c:v>
                </c:pt>
                <c:pt idx="738">
                  <c:v>4.0041400000000005E-2</c:v>
                </c:pt>
                <c:pt idx="739">
                  <c:v>4.0041400000000005E-2</c:v>
                </c:pt>
                <c:pt idx="740">
                  <c:v>4.0041400000000005E-2</c:v>
                </c:pt>
                <c:pt idx="741">
                  <c:v>4.0189300000000004E-2</c:v>
                </c:pt>
                <c:pt idx="742">
                  <c:v>4.0189300000000004E-2</c:v>
                </c:pt>
                <c:pt idx="743">
                  <c:v>4.0189300000000004E-2</c:v>
                </c:pt>
                <c:pt idx="744">
                  <c:v>4.0337200000000004E-2</c:v>
                </c:pt>
                <c:pt idx="745">
                  <c:v>4.0337200000000004E-2</c:v>
                </c:pt>
                <c:pt idx="746">
                  <c:v>4.0337200000000004E-2</c:v>
                </c:pt>
                <c:pt idx="747">
                  <c:v>4.0485100000000003E-2</c:v>
                </c:pt>
                <c:pt idx="748">
                  <c:v>4.0485100000000003E-2</c:v>
                </c:pt>
                <c:pt idx="749">
                  <c:v>4.0485100000000003E-2</c:v>
                </c:pt>
                <c:pt idx="750">
                  <c:v>4.0633000000000002E-2</c:v>
                </c:pt>
                <c:pt idx="751">
                  <c:v>4.0633000000000002E-2</c:v>
                </c:pt>
                <c:pt idx="752">
                  <c:v>4.0633000000000002E-2</c:v>
                </c:pt>
                <c:pt idx="753">
                  <c:v>4.0780900000000002E-2</c:v>
                </c:pt>
                <c:pt idx="754">
                  <c:v>4.0780900000000002E-2</c:v>
                </c:pt>
                <c:pt idx="755">
                  <c:v>4.0780900000000002E-2</c:v>
                </c:pt>
                <c:pt idx="756">
                  <c:v>4.0928800000000001E-2</c:v>
                </c:pt>
                <c:pt idx="757">
                  <c:v>4.0928800000000001E-2</c:v>
                </c:pt>
                <c:pt idx="758">
                  <c:v>4.0928800000000001E-2</c:v>
                </c:pt>
                <c:pt idx="759">
                  <c:v>4.1076700000000001E-2</c:v>
                </c:pt>
                <c:pt idx="760">
                  <c:v>4.1076700000000001E-2</c:v>
                </c:pt>
                <c:pt idx="761">
                  <c:v>4.1076700000000001E-2</c:v>
                </c:pt>
                <c:pt idx="762">
                  <c:v>4.12246E-2</c:v>
                </c:pt>
                <c:pt idx="763">
                  <c:v>4.12246E-2</c:v>
                </c:pt>
                <c:pt idx="764">
                  <c:v>4.12246E-2</c:v>
                </c:pt>
                <c:pt idx="765">
                  <c:v>4.1372500000000006E-2</c:v>
                </c:pt>
                <c:pt idx="766">
                  <c:v>4.1372500000000006E-2</c:v>
                </c:pt>
                <c:pt idx="767">
                  <c:v>4.1372500000000006E-2</c:v>
                </c:pt>
                <c:pt idx="768">
                  <c:v>4.1520400000000006E-2</c:v>
                </c:pt>
                <c:pt idx="769">
                  <c:v>4.1520400000000006E-2</c:v>
                </c:pt>
                <c:pt idx="770">
                  <c:v>4.1520400000000006E-2</c:v>
                </c:pt>
                <c:pt idx="771">
                  <c:v>4.1668300000000005E-2</c:v>
                </c:pt>
                <c:pt idx="772">
                  <c:v>4.1668300000000005E-2</c:v>
                </c:pt>
                <c:pt idx="773">
                  <c:v>4.1668300000000005E-2</c:v>
                </c:pt>
                <c:pt idx="774">
                  <c:v>4.1816200000000005E-2</c:v>
                </c:pt>
                <c:pt idx="775">
                  <c:v>4.1816200000000005E-2</c:v>
                </c:pt>
                <c:pt idx="776">
                  <c:v>4.1816200000000005E-2</c:v>
                </c:pt>
                <c:pt idx="777">
                  <c:v>4.1964100000000004E-2</c:v>
                </c:pt>
                <c:pt idx="778">
                  <c:v>4.1964100000000004E-2</c:v>
                </c:pt>
                <c:pt idx="779">
                  <c:v>4.1964100000000004E-2</c:v>
                </c:pt>
                <c:pt idx="780">
                  <c:v>4.2112000000000004E-2</c:v>
                </c:pt>
                <c:pt idx="781">
                  <c:v>4.2112000000000004E-2</c:v>
                </c:pt>
                <c:pt idx="782">
                  <c:v>4.2112000000000004E-2</c:v>
                </c:pt>
                <c:pt idx="783">
                  <c:v>4.2259900000000003E-2</c:v>
                </c:pt>
                <c:pt idx="784">
                  <c:v>4.2259900000000003E-2</c:v>
                </c:pt>
                <c:pt idx="785">
                  <c:v>4.2259900000000003E-2</c:v>
                </c:pt>
                <c:pt idx="786">
                  <c:v>4.2407799999999995E-2</c:v>
                </c:pt>
                <c:pt idx="787">
                  <c:v>4.2407799999999995E-2</c:v>
                </c:pt>
                <c:pt idx="788">
                  <c:v>4.2407799999999995E-2</c:v>
                </c:pt>
                <c:pt idx="789">
                  <c:v>4.2555699999999995E-2</c:v>
                </c:pt>
                <c:pt idx="790">
                  <c:v>4.2555699999999995E-2</c:v>
                </c:pt>
                <c:pt idx="791">
                  <c:v>4.2555699999999995E-2</c:v>
                </c:pt>
                <c:pt idx="792">
                  <c:v>4.2703599999999994E-2</c:v>
                </c:pt>
                <c:pt idx="793">
                  <c:v>4.2703599999999994E-2</c:v>
                </c:pt>
                <c:pt idx="794">
                  <c:v>4.2703599999999994E-2</c:v>
                </c:pt>
                <c:pt idx="795">
                  <c:v>4.2851499999999994E-2</c:v>
                </c:pt>
                <c:pt idx="796">
                  <c:v>4.2851499999999994E-2</c:v>
                </c:pt>
                <c:pt idx="797">
                  <c:v>4.2851499999999994E-2</c:v>
                </c:pt>
                <c:pt idx="798">
                  <c:v>4.29994E-2</c:v>
                </c:pt>
                <c:pt idx="799">
                  <c:v>4.29994E-2</c:v>
                </c:pt>
                <c:pt idx="800">
                  <c:v>4.29994E-2</c:v>
                </c:pt>
                <c:pt idx="801">
                  <c:v>4.31473E-2</c:v>
                </c:pt>
                <c:pt idx="802">
                  <c:v>4.31473E-2</c:v>
                </c:pt>
                <c:pt idx="803">
                  <c:v>4.31473E-2</c:v>
                </c:pt>
                <c:pt idx="804">
                  <c:v>4.3295199999999999E-2</c:v>
                </c:pt>
                <c:pt idx="805">
                  <c:v>4.3295199999999999E-2</c:v>
                </c:pt>
                <c:pt idx="806">
                  <c:v>4.3295199999999999E-2</c:v>
                </c:pt>
                <c:pt idx="807">
                  <c:v>4.3443099999999998E-2</c:v>
                </c:pt>
                <c:pt idx="808">
                  <c:v>4.3443099999999998E-2</c:v>
                </c:pt>
                <c:pt idx="809">
                  <c:v>4.3443099999999998E-2</c:v>
                </c:pt>
                <c:pt idx="810">
                  <c:v>4.3590999999999998E-2</c:v>
                </c:pt>
                <c:pt idx="811">
                  <c:v>4.3590999999999998E-2</c:v>
                </c:pt>
                <c:pt idx="812">
                  <c:v>4.3590999999999998E-2</c:v>
                </c:pt>
                <c:pt idx="813">
                  <c:v>4.3738899999999997E-2</c:v>
                </c:pt>
                <c:pt idx="814">
                  <c:v>4.3738899999999997E-2</c:v>
                </c:pt>
                <c:pt idx="815">
                  <c:v>4.3738899999999997E-2</c:v>
                </c:pt>
                <c:pt idx="816">
                  <c:v>4.3886799999999997E-2</c:v>
                </c:pt>
                <c:pt idx="817">
                  <c:v>4.3886799999999997E-2</c:v>
                </c:pt>
                <c:pt idx="818">
                  <c:v>4.3886799999999997E-2</c:v>
                </c:pt>
                <c:pt idx="819">
                  <c:v>4.4034699999999996E-2</c:v>
                </c:pt>
                <c:pt idx="820">
                  <c:v>4.4034699999999996E-2</c:v>
                </c:pt>
                <c:pt idx="821">
                  <c:v>4.4034699999999996E-2</c:v>
                </c:pt>
                <c:pt idx="822">
                  <c:v>4.4182599999999995E-2</c:v>
                </c:pt>
                <c:pt idx="823">
                  <c:v>4.4182599999999995E-2</c:v>
                </c:pt>
                <c:pt idx="824">
                  <c:v>4.4182599999999995E-2</c:v>
                </c:pt>
                <c:pt idx="825">
                  <c:v>4.4330499999999995E-2</c:v>
                </c:pt>
                <c:pt idx="826">
                  <c:v>4.4330499999999995E-2</c:v>
                </c:pt>
                <c:pt idx="827">
                  <c:v>4.4330499999999995E-2</c:v>
                </c:pt>
                <c:pt idx="828">
                  <c:v>4.4478400000000001E-2</c:v>
                </c:pt>
                <c:pt idx="829">
                  <c:v>4.4478400000000001E-2</c:v>
                </c:pt>
                <c:pt idx="830">
                  <c:v>4.4478400000000001E-2</c:v>
                </c:pt>
                <c:pt idx="831">
                  <c:v>4.4626300000000001E-2</c:v>
                </c:pt>
                <c:pt idx="832">
                  <c:v>4.4626300000000001E-2</c:v>
                </c:pt>
                <c:pt idx="833">
                  <c:v>4.4626300000000001E-2</c:v>
                </c:pt>
                <c:pt idx="834">
                  <c:v>4.47742E-2</c:v>
                </c:pt>
                <c:pt idx="835">
                  <c:v>4.47742E-2</c:v>
                </c:pt>
                <c:pt idx="836">
                  <c:v>4.47742E-2</c:v>
                </c:pt>
                <c:pt idx="837">
                  <c:v>4.49221E-2</c:v>
                </c:pt>
                <c:pt idx="838">
                  <c:v>4.49221E-2</c:v>
                </c:pt>
                <c:pt idx="839">
                  <c:v>4.49221E-2</c:v>
                </c:pt>
                <c:pt idx="840">
                  <c:v>4.5069999999999999E-2</c:v>
                </c:pt>
                <c:pt idx="841">
                  <c:v>4.5069999999999999E-2</c:v>
                </c:pt>
                <c:pt idx="842">
                  <c:v>4.5069999999999999E-2</c:v>
                </c:pt>
                <c:pt idx="843">
                  <c:v>4.5217899999999998E-2</c:v>
                </c:pt>
                <c:pt idx="844">
                  <c:v>4.5217899999999998E-2</c:v>
                </c:pt>
                <c:pt idx="845">
                  <c:v>4.5217899999999998E-2</c:v>
                </c:pt>
                <c:pt idx="846">
                  <c:v>4.5365799999999998E-2</c:v>
                </c:pt>
                <c:pt idx="847">
                  <c:v>4.5365799999999998E-2</c:v>
                </c:pt>
                <c:pt idx="848">
                  <c:v>4.5365799999999998E-2</c:v>
                </c:pt>
                <c:pt idx="849">
                  <c:v>4.5513699999999997E-2</c:v>
                </c:pt>
                <c:pt idx="850">
                  <c:v>4.5513699999999997E-2</c:v>
                </c:pt>
                <c:pt idx="851">
                  <c:v>4.5513699999999997E-2</c:v>
                </c:pt>
                <c:pt idx="852">
                  <c:v>4.5661599999999997E-2</c:v>
                </c:pt>
                <c:pt idx="853">
                  <c:v>4.5661599999999997E-2</c:v>
                </c:pt>
                <c:pt idx="854">
                  <c:v>4.5661599999999997E-2</c:v>
                </c:pt>
                <c:pt idx="855">
                  <c:v>4.5809499999999996E-2</c:v>
                </c:pt>
                <c:pt idx="856">
                  <c:v>4.5809499999999996E-2</c:v>
                </c:pt>
                <c:pt idx="857">
                  <c:v>4.5809499999999996E-2</c:v>
                </c:pt>
                <c:pt idx="858">
                  <c:v>4.5957400000000002E-2</c:v>
                </c:pt>
                <c:pt idx="859">
                  <c:v>4.5957400000000002E-2</c:v>
                </c:pt>
                <c:pt idx="860">
                  <c:v>4.5957400000000002E-2</c:v>
                </c:pt>
                <c:pt idx="861">
                  <c:v>4.6105300000000002E-2</c:v>
                </c:pt>
                <c:pt idx="862">
                  <c:v>4.6105300000000002E-2</c:v>
                </c:pt>
                <c:pt idx="863">
                  <c:v>4.6105300000000002E-2</c:v>
                </c:pt>
                <c:pt idx="864">
                  <c:v>4.6253200000000001E-2</c:v>
                </c:pt>
                <c:pt idx="865">
                  <c:v>4.6253200000000001E-2</c:v>
                </c:pt>
                <c:pt idx="866">
                  <c:v>4.6253200000000001E-2</c:v>
                </c:pt>
                <c:pt idx="867">
                  <c:v>4.6401100000000001E-2</c:v>
                </c:pt>
                <c:pt idx="868">
                  <c:v>4.6401100000000001E-2</c:v>
                </c:pt>
                <c:pt idx="869">
                  <c:v>4.6401100000000001E-2</c:v>
                </c:pt>
                <c:pt idx="870">
                  <c:v>4.6549E-2</c:v>
                </c:pt>
                <c:pt idx="871">
                  <c:v>4.6549E-2</c:v>
                </c:pt>
                <c:pt idx="872">
                  <c:v>4.6549E-2</c:v>
                </c:pt>
                <c:pt idx="873">
                  <c:v>4.66969E-2</c:v>
                </c:pt>
                <c:pt idx="874">
                  <c:v>4.66969E-2</c:v>
                </c:pt>
                <c:pt idx="875">
                  <c:v>4.66969E-2</c:v>
                </c:pt>
                <c:pt idx="876">
                  <c:v>4.6844799999999999E-2</c:v>
                </c:pt>
                <c:pt idx="877">
                  <c:v>4.6844799999999999E-2</c:v>
                </c:pt>
                <c:pt idx="878">
                  <c:v>4.6844799999999999E-2</c:v>
                </c:pt>
                <c:pt idx="879">
                  <c:v>4.6992699999999998E-2</c:v>
                </c:pt>
                <c:pt idx="880">
                  <c:v>4.6992699999999998E-2</c:v>
                </c:pt>
                <c:pt idx="881">
                  <c:v>4.6992699999999998E-2</c:v>
                </c:pt>
                <c:pt idx="882">
                  <c:v>4.7140599999999998E-2</c:v>
                </c:pt>
                <c:pt idx="883">
                  <c:v>4.7140599999999998E-2</c:v>
                </c:pt>
                <c:pt idx="884">
                  <c:v>4.7140599999999998E-2</c:v>
                </c:pt>
                <c:pt idx="885">
                  <c:v>4.7288500000000004E-2</c:v>
                </c:pt>
                <c:pt idx="886">
                  <c:v>4.7288500000000004E-2</c:v>
                </c:pt>
                <c:pt idx="887">
                  <c:v>4.7288500000000004E-2</c:v>
                </c:pt>
                <c:pt idx="888">
                  <c:v>4.7436400000000004E-2</c:v>
                </c:pt>
                <c:pt idx="889">
                  <c:v>4.7436400000000004E-2</c:v>
                </c:pt>
                <c:pt idx="890">
                  <c:v>4.7436400000000004E-2</c:v>
                </c:pt>
                <c:pt idx="891">
                  <c:v>4.7584300000000003E-2</c:v>
                </c:pt>
                <c:pt idx="892">
                  <c:v>4.7584300000000003E-2</c:v>
                </c:pt>
                <c:pt idx="893">
                  <c:v>4.7584300000000003E-2</c:v>
                </c:pt>
                <c:pt idx="894">
                  <c:v>4.7732200000000002E-2</c:v>
                </c:pt>
                <c:pt idx="895">
                  <c:v>4.7732200000000002E-2</c:v>
                </c:pt>
                <c:pt idx="896">
                  <c:v>4.7732200000000002E-2</c:v>
                </c:pt>
                <c:pt idx="897">
                  <c:v>4.7880100000000002E-2</c:v>
                </c:pt>
                <c:pt idx="898">
                  <c:v>4.7880100000000002E-2</c:v>
                </c:pt>
                <c:pt idx="899">
                  <c:v>4.7880100000000002E-2</c:v>
                </c:pt>
                <c:pt idx="900">
                  <c:v>4.8028000000000001E-2</c:v>
                </c:pt>
                <c:pt idx="901">
                  <c:v>4.8028000000000001E-2</c:v>
                </c:pt>
                <c:pt idx="902">
                  <c:v>4.8028000000000001E-2</c:v>
                </c:pt>
                <c:pt idx="903">
                  <c:v>4.8175900000000001E-2</c:v>
                </c:pt>
                <c:pt idx="904">
                  <c:v>4.8175900000000001E-2</c:v>
                </c:pt>
                <c:pt idx="905">
                  <c:v>4.8175900000000001E-2</c:v>
                </c:pt>
                <c:pt idx="906">
                  <c:v>4.83238E-2</c:v>
                </c:pt>
                <c:pt idx="907">
                  <c:v>4.83238E-2</c:v>
                </c:pt>
                <c:pt idx="908">
                  <c:v>4.83238E-2</c:v>
                </c:pt>
                <c:pt idx="909">
                  <c:v>4.84717E-2</c:v>
                </c:pt>
                <c:pt idx="910">
                  <c:v>4.84717E-2</c:v>
                </c:pt>
                <c:pt idx="911">
                  <c:v>4.84717E-2</c:v>
                </c:pt>
                <c:pt idx="912">
                  <c:v>4.8619599999999999E-2</c:v>
                </c:pt>
                <c:pt idx="913">
                  <c:v>4.8619599999999999E-2</c:v>
                </c:pt>
                <c:pt idx="914">
                  <c:v>4.8619599999999999E-2</c:v>
                </c:pt>
                <c:pt idx="915">
                  <c:v>4.8767500000000005E-2</c:v>
                </c:pt>
                <c:pt idx="916">
                  <c:v>4.8767500000000005E-2</c:v>
                </c:pt>
                <c:pt idx="917">
                  <c:v>4.8767500000000005E-2</c:v>
                </c:pt>
                <c:pt idx="918">
                  <c:v>4.8915400000000005E-2</c:v>
                </c:pt>
                <c:pt idx="919">
                  <c:v>4.8915400000000005E-2</c:v>
                </c:pt>
                <c:pt idx="920">
                  <c:v>4.8915400000000005E-2</c:v>
                </c:pt>
                <c:pt idx="921">
                  <c:v>4.9063300000000004E-2</c:v>
                </c:pt>
                <c:pt idx="922">
                  <c:v>4.9063300000000004E-2</c:v>
                </c:pt>
                <c:pt idx="923">
                  <c:v>4.9063300000000004E-2</c:v>
                </c:pt>
                <c:pt idx="924">
                  <c:v>4.9211200000000004E-2</c:v>
                </c:pt>
                <c:pt idx="925">
                  <c:v>4.9211200000000004E-2</c:v>
                </c:pt>
                <c:pt idx="926">
                  <c:v>4.9211200000000004E-2</c:v>
                </c:pt>
                <c:pt idx="927">
                  <c:v>4.9359100000000003E-2</c:v>
                </c:pt>
                <c:pt idx="928">
                  <c:v>4.9359100000000003E-2</c:v>
                </c:pt>
                <c:pt idx="929">
                  <c:v>4.9359100000000003E-2</c:v>
                </c:pt>
                <c:pt idx="930">
                  <c:v>4.9507000000000002E-2</c:v>
                </c:pt>
                <c:pt idx="931">
                  <c:v>4.9507000000000002E-2</c:v>
                </c:pt>
                <c:pt idx="932">
                  <c:v>4.9507000000000002E-2</c:v>
                </c:pt>
                <c:pt idx="933">
                  <c:v>4.9654900000000002E-2</c:v>
                </c:pt>
                <c:pt idx="934">
                  <c:v>4.9654900000000002E-2</c:v>
                </c:pt>
                <c:pt idx="935">
                  <c:v>4.9654900000000002E-2</c:v>
                </c:pt>
                <c:pt idx="936">
                  <c:v>4.9802800000000001E-2</c:v>
                </c:pt>
                <c:pt idx="937">
                  <c:v>4.9802800000000001E-2</c:v>
                </c:pt>
                <c:pt idx="938">
                  <c:v>4.9802800000000001E-2</c:v>
                </c:pt>
                <c:pt idx="939">
                  <c:v>4.9950700000000001E-2</c:v>
                </c:pt>
                <c:pt idx="940">
                  <c:v>4.9950700000000001E-2</c:v>
                </c:pt>
                <c:pt idx="941">
                  <c:v>4.9950700000000001E-2</c:v>
                </c:pt>
                <c:pt idx="942">
                  <c:v>5.00986E-2</c:v>
                </c:pt>
                <c:pt idx="943">
                  <c:v>5.00986E-2</c:v>
                </c:pt>
                <c:pt idx="944">
                  <c:v>5.00986E-2</c:v>
                </c:pt>
                <c:pt idx="945">
                  <c:v>5.0246500000000006E-2</c:v>
                </c:pt>
                <c:pt idx="946">
                  <c:v>5.0246500000000006E-2</c:v>
                </c:pt>
                <c:pt idx="947">
                  <c:v>5.0246500000000006E-2</c:v>
                </c:pt>
                <c:pt idx="948">
                  <c:v>5.0394400000000006E-2</c:v>
                </c:pt>
                <c:pt idx="949">
                  <c:v>5.0394400000000006E-2</c:v>
                </c:pt>
                <c:pt idx="950">
                  <c:v>5.0394400000000006E-2</c:v>
                </c:pt>
                <c:pt idx="951">
                  <c:v>5.0542300000000005E-2</c:v>
                </c:pt>
                <c:pt idx="952">
                  <c:v>5.0542300000000005E-2</c:v>
                </c:pt>
                <c:pt idx="953">
                  <c:v>5.0542300000000005E-2</c:v>
                </c:pt>
                <c:pt idx="954">
                  <c:v>5.0690200000000005E-2</c:v>
                </c:pt>
                <c:pt idx="955">
                  <c:v>5.0690200000000005E-2</c:v>
                </c:pt>
                <c:pt idx="956">
                  <c:v>5.0690200000000005E-2</c:v>
                </c:pt>
                <c:pt idx="957">
                  <c:v>5.0838100000000004E-2</c:v>
                </c:pt>
                <c:pt idx="958">
                  <c:v>5.0838100000000004E-2</c:v>
                </c:pt>
                <c:pt idx="959">
                  <c:v>5.0838100000000004E-2</c:v>
                </c:pt>
                <c:pt idx="960">
                  <c:v>5.0986000000000004E-2</c:v>
                </c:pt>
                <c:pt idx="961">
                  <c:v>5.0986000000000004E-2</c:v>
                </c:pt>
                <c:pt idx="962">
                  <c:v>5.0986000000000004E-2</c:v>
                </c:pt>
                <c:pt idx="963">
                  <c:v>5.1133900000000003E-2</c:v>
                </c:pt>
                <c:pt idx="964">
                  <c:v>5.1133900000000003E-2</c:v>
                </c:pt>
                <c:pt idx="965">
                  <c:v>5.1133900000000003E-2</c:v>
                </c:pt>
                <c:pt idx="966">
                  <c:v>5.1281800000000002E-2</c:v>
                </c:pt>
                <c:pt idx="967">
                  <c:v>5.1281800000000002E-2</c:v>
                </c:pt>
                <c:pt idx="968">
                  <c:v>5.1281800000000002E-2</c:v>
                </c:pt>
                <c:pt idx="969">
                  <c:v>5.1429700000000002E-2</c:v>
                </c:pt>
                <c:pt idx="970">
                  <c:v>5.1429700000000002E-2</c:v>
                </c:pt>
                <c:pt idx="971">
                  <c:v>5.1429700000000002E-2</c:v>
                </c:pt>
                <c:pt idx="972">
                  <c:v>5.1577599999999994E-2</c:v>
                </c:pt>
                <c:pt idx="973">
                  <c:v>5.1577599999999994E-2</c:v>
                </c:pt>
                <c:pt idx="974">
                  <c:v>5.1577599999999994E-2</c:v>
                </c:pt>
                <c:pt idx="975">
                  <c:v>5.1725499999999994E-2</c:v>
                </c:pt>
                <c:pt idx="976">
                  <c:v>5.1725499999999994E-2</c:v>
                </c:pt>
                <c:pt idx="977">
                  <c:v>5.1725499999999994E-2</c:v>
                </c:pt>
                <c:pt idx="978">
                  <c:v>5.18734E-2</c:v>
                </c:pt>
                <c:pt idx="979">
                  <c:v>5.18734E-2</c:v>
                </c:pt>
                <c:pt idx="980">
                  <c:v>5.18734E-2</c:v>
                </c:pt>
                <c:pt idx="981">
                  <c:v>5.2021299999999999E-2</c:v>
                </c:pt>
                <c:pt idx="982">
                  <c:v>5.2021299999999999E-2</c:v>
                </c:pt>
                <c:pt idx="983">
                  <c:v>5.2021299999999999E-2</c:v>
                </c:pt>
                <c:pt idx="984">
                  <c:v>5.2169199999999999E-2</c:v>
                </c:pt>
                <c:pt idx="985">
                  <c:v>5.2169199999999999E-2</c:v>
                </c:pt>
                <c:pt idx="986">
                  <c:v>5.2169199999999999E-2</c:v>
                </c:pt>
                <c:pt idx="987">
                  <c:v>5.2317099999999998E-2</c:v>
                </c:pt>
                <c:pt idx="988">
                  <c:v>5.2317099999999998E-2</c:v>
                </c:pt>
                <c:pt idx="989">
                  <c:v>5.2317099999999998E-2</c:v>
                </c:pt>
                <c:pt idx="990">
                  <c:v>5.2464999999999998E-2</c:v>
                </c:pt>
                <c:pt idx="991">
                  <c:v>5.2464999999999998E-2</c:v>
                </c:pt>
                <c:pt idx="992">
                  <c:v>5.2464999999999998E-2</c:v>
                </c:pt>
                <c:pt idx="993">
                  <c:v>5.2612899999999997E-2</c:v>
                </c:pt>
                <c:pt idx="994">
                  <c:v>5.2612899999999997E-2</c:v>
                </c:pt>
                <c:pt idx="995">
                  <c:v>5.2612899999999997E-2</c:v>
                </c:pt>
                <c:pt idx="996">
                  <c:v>5.2760799999999997E-2</c:v>
                </c:pt>
                <c:pt idx="997">
                  <c:v>5.2760799999999997E-2</c:v>
                </c:pt>
                <c:pt idx="998">
                  <c:v>5.2760799999999997E-2</c:v>
                </c:pt>
                <c:pt idx="999">
                  <c:v>5.2908699999999996E-2</c:v>
                </c:pt>
                <c:pt idx="1000">
                  <c:v>5.2908699999999996E-2</c:v>
                </c:pt>
                <c:pt idx="1001">
                  <c:v>5.2908699999999996E-2</c:v>
                </c:pt>
                <c:pt idx="1002">
                  <c:v>5.3056599999999995E-2</c:v>
                </c:pt>
                <c:pt idx="1003">
                  <c:v>5.3056599999999995E-2</c:v>
                </c:pt>
                <c:pt idx="1004">
                  <c:v>5.3056599999999995E-2</c:v>
                </c:pt>
                <c:pt idx="1005">
                  <c:v>5.3204499999999995E-2</c:v>
                </c:pt>
                <c:pt idx="1006">
                  <c:v>5.3204499999999995E-2</c:v>
                </c:pt>
                <c:pt idx="1007">
                  <c:v>5.3204499999999995E-2</c:v>
                </c:pt>
                <c:pt idx="1008">
                  <c:v>5.3352400000000001E-2</c:v>
                </c:pt>
                <c:pt idx="1009">
                  <c:v>5.3352400000000001E-2</c:v>
                </c:pt>
                <c:pt idx="1010">
                  <c:v>5.3352400000000001E-2</c:v>
                </c:pt>
                <c:pt idx="1011">
                  <c:v>5.3500300000000001E-2</c:v>
                </c:pt>
                <c:pt idx="1012">
                  <c:v>5.3500300000000001E-2</c:v>
                </c:pt>
                <c:pt idx="1013">
                  <c:v>5.3500300000000001E-2</c:v>
                </c:pt>
                <c:pt idx="1014">
                  <c:v>5.36482E-2</c:v>
                </c:pt>
                <c:pt idx="1015">
                  <c:v>5.36482E-2</c:v>
                </c:pt>
                <c:pt idx="1016">
                  <c:v>5.36482E-2</c:v>
                </c:pt>
                <c:pt idx="1017">
                  <c:v>5.3796099999999999E-2</c:v>
                </c:pt>
                <c:pt idx="1018">
                  <c:v>5.3796099999999999E-2</c:v>
                </c:pt>
                <c:pt idx="1019">
                  <c:v>5.3796099999999999E-2</c:v>
                </c:pt>
                <c:pt idx="1020">
                  <c:v>5.3943999999999999E-2</c:v>
                </c:pt>
                <c:pt idx="1021">
                  <c:v>5.3943999999999999E-2</c:v>
                </c:pt>
                <c:pt idx="1022">
                  <c:v>5.3943999999999999E-2</c:v>
                </c:pt>
                <c:pt idx="1023">
                  <c:v>5.4091899999999998E-2</c:v>
                </c:pt>
                <c:pt idx="1024">
                  <c:v>5.4091899999999998E-2</c:v>
                </c:pt>
                <c:pt idx="1025">
                  <c:v>5.4091899999999998E-2</c:v>
                </c:pt>
                <c:pt idx="1026">
                  <c:v>5.4239799999999998E-2</c:v>
                </c:pt>
                <c:pt idx="1027">
                  <c:v>5.4239799999999998E-2</c:v>
                </c:pt>
                <c:pt idx="1028">
                  <c:v>5.4239799999999998E-2</c:v>
                </c:pt>
                <c:pt idx="1029">
                  <c:v>5.4387699999999997E-2</c:v>
                </c:pt>
                <c:pt idx="1030">
                  <c:v>5.4387699999999997E-2</c:v>
                </c:pt>
                <c:pt idx="1031">
                  <c:v>5.4387699999999997E-2</c:v>
                </c:pt>
                <c:pt idx="1032">
                  <c:v>5.4535599999999997E-2</c:v>
                </c:pt>
                <c:pt idx="1033">
                  <c:v>5.4535599999999997E-2</c:v>
                </c:pt>
                <c:pt idx="1034">
                  <c:v>5.4535599999999997E-2</c:v>
                </c:pt>
                <c:pt idx="1035">
                  <c:v>5.4683499999999996E-2</c:v>
                </c:pt>
                <c:pt idx="1036">
                  <c:v>5.4683499999999996E-2</c:v>
                </c:pt>
                <c:pt idx="1037">
                  <c:v>5.4683499999999996E-2</c:v>
                </c:pt>
                <c:pt idx="1038">
                  <c:v>5.4831400000000002E-2</c:v>
                </c:pt>
                <c:pt idx="1039">
                  <c:v>5.4831400000000002E-2</c:v>
                </c:pt>
                <c:pt idx="1040">
                  <c:v>5.4831400000000002E-2</c:v>
                </c:pt>
                <c:pt idx="1041">
                  <c:v>5.4979300000000002E-2</c:v>
                </c:pt>
                <c:pt idx="1042">
                  <c:v>5.4979300000000002E-2</c:v>
                </c:pt>
                <c:pt idx="1043">
                  <c:v>5.4979300000000002E-2</c:v>
                </c:pt>
                <c:pt idx="1044">
                  <c:v>5.5127200000000001E-2</c:v>
                </c:pt>
                <c:pt idx="1045">
                  <c:v>5.5127200000000001E-2</c:v>
                </c:pt>
                <c:pt idx="1046">
                  <c:v>5.5127200000000001E-2</c:v>
                </c:pt>
                <c:pt idx="1047">
                  <c:v>5.5275100000000001E-2</c:v>
                </c:pt>
                <c:pt idx="1048">
                  <c:v>5.5275100000000001E-2</c:v>
                </c:pt>
                <c:pt idx="1049">
                  <c:v>5.5275100000000001E-2</c:v>
                </c:pt>
                <c:pt idx="1050">
                  <c:v>5.5423E-2</c:v>
                </c:pt>
                <c:pt idx="1051">
                  <c:v>5.5423E-2</c:v>
                </c:pt>
                <c:pt idx="1052">
                  <c:v>5.5423E-2</c:v>
                </c:pt>
                <c:pt idx="1053">
                  <c:v>5.5570899999999999E-2</c:v>
                </c:pt>
                <c:pt idx="1054">
                  <c:v>5.5570899999999999E-2</c:v>
                </c:pt>
                <c:pt idx="1055">
                  <c:v>5.5570899999999999E-2</c:v>
                </c:pt>
                <c:pt idx="1056">
                  <c:v>5.5718799999999999E-2</c:v>
                </c:pt>
                <c:pt idx="1057">
                  <c:v>5.5718799999999999E-2</c:v>
                </c:pt>
                <c:pt idx="1058">
                  <c:v>5.5718799999999999E-2</c:v>
                </c:pt>
                <c:pt idx="1059">
                  <c:v>5.5866699999999998E-2</c:v>
                </c:pt>
                <c:pt idx="1060">
                  <c:v>5.5866699999999998E-2</c:v>
                </c:pt>
                <c:pt idx="1061">
                  <c:v>5.5866699999999998E-2</c:v>
                </c:pt>
                <c:pt idx="1062">
                  <c:v>5.6014599999999998E-2</c:v>
                </c:pt>
                <c:pt idx="1063">
                  <c:v>5.6014599999999998E-2</c:v>
                </c:pt>
                <c:pt idx="1064">
                  <c:v>5.6014599999999998E-2</c:v>
                </c:pt>
                <c:pt idx="1065">
                  <c:v>5.6162499999999997E-2</c:v>
                </c:pt>
                <c:pt idx="1066">
                  <c:v>5.6162499999999997E-2</c:v>
                </c:pt>
                <c:pt idx="1067">
                  <c:v>5.6162499999999997E-2</c:v>
                </c:pt>
                <c:pt idx="1068">
                  <c:v>5.6310400000000004E-2</c:v>
                </c:pt>
                <c:pt idx="1069">
                  <c:v>5.6310400000000004E-2</c:v>
                </c:pt>
                <c:pt idx="1070">
                  <c:v>5.6310400000000004E-2</c:v>
                </c:pt>
                <c:pt idx="1071">
                  <c:v>5.6458300000000003E-2</c:v>
                </c:pt>
                <c:pt idx="1072">
                  <c:v>5.6458300000000003E-2</c:v>
                </c:pt>
                <c:pt idx="1073">
                  <c:v>5.6458300000000003E-2</c:v>
                </c:pt>
                <c:pt idx="1074">
                  <c:v>5.6606200000000002E-2</c:v>
                </c:pt>
                <c:pt idx="1075">
                  <c:v>5.6606200000000002E-2</c:v>
                </c:pt>
                <c:pt idx="1076">
                  <c:v>5.6606200000000002E-2</c:v>
                </c:pt>
                <c:pt idx="1077">
                  <c:v>5.6754100000000002E-2</c:v>
                </c:pt>
                <c:pt idx="1078">
                  <c:v>5.6754100000000002E-2</c:v>
                </c:pt>
                <c:pt idx="1079">
                  <c:v>5.6754100000000002E-2</c:v>
                </c:pt>
                <c:pt idx="1080">
                  <c:v>5.6902000000000001E-2</c:v>
                </c:pt>
                <c:pt idx="1081">
                  <c:v>5.6902000000000001E-2</c:v>
                </c:pt>
                <c:pt idx="1082">
                  <c:v>5.6902000000000001E-2</c:v>
                </c:pt>
                <c:pt idx="1083">
                  <c:v>5.7049900000000001E-2</c:v>
                </c:pt>
                <c:pt idx="1084">
                  <c:v>5.7049900000000001E-2</c:v>
                </c:pt>
                <c:pt idx="1085">
                  <c:v>5.7049900000000001E-2</c:v>
                </c:pt>
                <c:pt idx="1086">
                  <c:v>5.71978E-2</c:v>
                </c:pt>
                <c:pt idx="1087">
                  <c:v>5.71978E-2</c:v>
                </c:pt>
                <c:pt idx="1088">
                  <c:v>5.71978E-2</c:v>
                </c:pt>
                <c:pt idx="1089">
                  <c:v>5.7345699999999999E-2</c:v>
                </c:pt>
                <c:pt idx="1090">
                  <c:v>5.7345699999999999E-2</c:v>
                </c:pt>
                <c:pt idx="1091">
                  <c:v>5.7345699999999999E-2</c:v>
                </c:pt>
                <c:pt idx="1092">
                  <c:v>5.7493599999999999E-2</c:v>
                </c:pt>
                <c:pt idx="1093">
                  <c:v>5.7493599999999999E-2</c:v>
                </c:pt>
                <c:pt idx="1094">
                  <c:v>5.7493599999999999E-2</c:v>
                </c:pt>
                <c:pt idx="1095">
                  <c:v>5.7641500000000005E-2</c:v>
                </c:pt>
                <c:pt idx="1096">
                  <c:v>5.7641500000000005E-2</c:v>
                </c:pt>
                <c:pt idx="1097">
                  <c:v>5.7641500000000005E-2</c:v>
                </c:pt>
                <c:pt idx="1098">
                  <c:v>5.7789400000000005E-2</c:v>
                </c:pt>
                <c:pt idx="1099">
                  <c:v>5.7789400000000005E-2</c:v>
                </c:pt>
                <c:pt idx="1100">
                  <c:v>5.7789400000000005E-2</c:v>
                </c:pt>
                <c:pt idx="1101">
                  <c:v>5.7937300000000004E-2</c:v>
                </c:pt>
                <c:pt idx="1102">
                  <c:v>5.7937300000000004E-2</c:v>
                </c:pt>
                <c:pt idx="1103">
                  <c:v>5.7937300000000004E-2</c:v>
                </c:pt>
                <c:pt idx="1104">
                  <c:v>5.8085200000000003E-2</c:v>
                </c:pt>
                <c:pt idx="1105">
                  <c:v>5.8085200000000003E-2</c:v>
                </c:pt>
                <c:pt idx="1106">
                  <c:v>5.8085200000000003E-2</c:v>
                </c:pt>
                <c:pt idx="1107">
                  <c:v>5.8233100000000003E-2</c:v>
                </c:pt>
                <c:pt idx="1108">
                  <c:v>5.8233100000000003E-2</c:v>
                </c:pt>
                <c:pt idx="1109">
                  <c:v>5.8233100000000003E-2</c:v>
                </c:pt>
                <c:pt idx="1110">
                  <c:v>5.8381000000000002E-2</c:v>
                </c:pt>
                <c:pt idx="1111">
                  <c:v>5.8381000000000002E-2</c:v>
                </c:pt>
                <c:pt idx="1112">
                  <c:v>5.8381000000000002E-2</c:v>
                </c:pt>
                <c:pt idx="1113">
                  <c:v>5.8528900000000002E-2</c:v>
                </c:pt>
                <c:pt idx="1114">
                  <c:v>5.8528900000000002E-2</c:v>
                </c:pt>
                <c:pt idx="1115">
                  <c:v>5.8528900000000002E-2</c:v>
                </c:pt>
                <c:pt idx="1116">
                  <c:v>5.8676800000000001E-2</c:v>
                </c:pt>
                <c:pt idx="1117">
                  <c:v>5.8676800000000001E-2</c:v>
                </c:pt>
                <c:pt idx="1118">
                  <c:v>5.8676800000000001E-2</c:v>
                </c:pt>
                <c:pt idx="1119">
                  <c:v>5.8824700000000001E-2</c:v>
                </c:pt>
                <c:pt idx="1120">
                  <c:v>5.8824700000000001E-2</c:v>
                </c:pt>
                <c:pt idx="1121">
                  <c:v>5.8824700000000001E-2</c:v>
                </c:pt>
                <c:pt idx="1122">
                  <c:v>5.89726E-2</c:v>
                </c:pt>
                <c:pt idx="1123">
                  <c:v>5.89726E-2</c:v>
                </c:pt>
                <c:pt idx="1124">
                  <c:v>5.89726E-2</c:v>
                </c:pt>
                <c:pt idx="1125">
                  <c:v>5.9120500000000006E-2</c:v>
                </c:pt>
                <c:pt idx="1126">
                  <c:v>5.9120500000000006E-2</c:v>
                </c:pt>
                <c:pt idx="1127">
                  <c:v>5.9120500000000006E-2</c:v>
                </c:pt>
                <c:pt idx="1128">
                  <c:v>5.9268400000000006E-2</c:v>
                </c:pt>
                <c:pt idx="1129">
                  <c:v>5.9268400000000006E-2</c:v>
                </c:pt>
                <c:pt idx="1130">
                  <c:v>5.9268400000000006E-2</c:v>
                </c:pt>
                <c:pt idx="1131">
                  <c:v>5.9416300000000005E-2</c:v>
                </c:pt>
                <c:pt idx="1132">
                  <c:v>5.9416300000000005E-2</c:v>
                </c:pt>
                <c:pt idx="1133">
                  <c:v>5.9416300000000005E-2</c:v>
                </c:pt>
                <c:pt idx="1134">
                  <c:v>5.9564200000000005E-2</c:v>
                </c:pt>
                <c:pt idx="1135">
                  <c:v>5.9564200000000005E-2</c:v>
                </c:pt>
                <c:pt idx="1136">
                  <c:v>5.9564200000000005E-2</c:v>
                </c:pt>
                <c:pt idx="1137">
                  <c:v>5.9712100000000004E-2</c:v>
                </c:pt>
                <c:pt idx="1138">
                  <c:v>5.9712100000000004E-2</c:v>
                </c:pt>
                <c:pt idx="1139">
                  <c:v>5.9712100000000004E-2</c:v>
                </c:pt>
                <c:pt idx="1140">
                  <c:v>5.9860000000000003E-2</c:v>
                </c:pt>
                <c:pt idx="1141">
                  <c:v>5.9860000000000003E-2</c:v>
                </c:pt>
                <c:pt idx="1142">
                  <c:v>5.9860000000000003E-2</c:v>
                </c:pt>
                <c:pt idx="1143">
                  <c:v>6.0007900000000003E-2</c:v>
                </c:pt>
                <c:pt idx="1144">
                  <c:v>6.0007900000000003E-2</c:v>
                </c:pt>
                <c:pt idx="1145">
                  <c:v>6.0007900000000003E-2</c:v>
                </c:pt>
                <c:pt idx="1146">
                  <c:v>6.0155800000000002E-2</c:v>
                </c:pt>
                <c:pt idx="1147">
                  <c:v>6.0155800000000002E-2</c:v>
                </c:pt>
                <c:pt idx="1148">
                  <c:v>6.0155800000000002E-2</c:v>
                </c:pt>
                <c:pt idx="1149">
                  <c:v>6.0303700000000002E-2</c:v>
                </c:pt>
                <c:pt idx="1150">
                  <c:v>6.0303700000000002E-2</c:v>
                </c:pt>
                <c:pt idx="1151">
                  <c:v>6.0303700000000002E-2</c:v>
                </c:pt>
                <c:pt idx="1152">
                  <c:v>6.0451600000000001E-2</c:v>
                </c:pt>
                <c:pt idx="1153">
                  <c:v>6.0451600000000001E-2</c:v>
                </c:pt>
                <c:pt idx="1154">
                  <c:v>6.0451600000000001E-2</c:v>
                </c:pt>
                <c:pt idx="1155">
                  <c:v>6.0599500000000008E-2</c:v>
                </c:pt>
                <c:pt idx="1156">
                  <c:v>6.0599500000000008E-2</c:v>
                </c:pt>
                <c:pt idx="1157">
                  <c:v>6.0599500000000008E-2</c:v>
                </c:pt>
                <c:pt idx="1158">
                  <c:v>6.0747400000000007E-2</c:v>
                </c:pt>
                <c:pt idx="1159">
                  <c:v>6.0747400000000007E-2</c:v>
                </c:pt>
                <c:pt idx="1160">
                  <c:v>6.0747400000000007E-2</c:v>
                </c:pt>
                <c:pt idx="1161">
                  <c:v>6.0895299999999999E-2</c:v>
                </c:pt>
                <c:pt idx="1162">
                  <c:v>6.0895299999999999E-2</c:v>
                </c:pt>
                <c:pt idx="1163">
                  <c:v>6.0895299999999999E-2</c:v>
                </c:pt>
                <c:pt idx="1164">
                  <c:v>6.1043199999999999E-2</c:v>
                </c:pt>
                <c:pt idx="1165">
                  <c:v>6.1043199999999999E-2</c:v>
                </c:pt>
                <c:pt idx="1166">
                  <c:v>6.1043199999999999E-2</c:v>
                </c:pt>
                <c:pt idx="1167">
                  <c:v>6.1191099999999998E-2</c:v>
                </c:pt>
                <c:pt idx="1168">
                  <c:v>6.1191099999999998E-2</c:v>
                </c:pt>
                <c:pt idx="1169">
                  <c:v>6.1191099999999998E-2</c:v>
                </c:pt>
                <c:pt idx="1170">
                  <c:v>6.1338999999999998E-2</c:v>
                </c:pt>
                <c:pt idx="1171">
                  <c:v>6.1338999999999998E-2</c:v>
                </c:pt>
                <c:pt idx="1172">
                  <c:v>6.1338999999999998E-2</c:v>
                </c:pt>
                <c:pt idx="1173">
                  <c:v>6.1486899999999997E-2</c:v>
                </c:pt>
                <c:pt idx="1174">
                  <c:v>6.1486899999999997E-2</c:v>
                </c:pt>
                <c:pt idx="1175">
                  <c:v>6.1486899999999997E-2</c:v>
                </c:pt>
                <c:pt idx="1176">
                  <c:v>6.1634799999999997E-2</c:v>
                </c:pt>
                <c:pt idx="1177">
                  <c:v>6.1634799999999997E-2</c:v>
                </c:pt>
                <c:pt idx="1178">
                  <c:v>6.1634799999999997E-2</c:v>
                </c:pt>
                <c:pt idx="1179">
                  <c:v>6.1782699999999996E-2</c:v>
                </c:pt>
                <c:pt idx="1180">
                  <c:v>6.1782699999999996E-2</c:v>
                </c:pt>
                <c:pt idx="1181">
                  <c:v>6.1782699999999996E-2</c:v>
                </c:pt>
                <c:pt idx="1182">
                  <c:v>6.1930599999999995E-2</c:v>
                </c:pt>
                <c:pt idx="1183">
                  <c:v>6.1930599999999995E-2</c:v>
                </c:pt>
                <c:pt idx="1184">
                  <c:v>6.1930599999999995E-2</c:v>
                </c:pt>
                <c:pt idx="1185">
                  <c:v>6.2078499999999995E-2</c:v>
                </c:pt>
                <c:pt idx="1186">
                  <c:v>6.2078499999999995E-2</c:v>
                </c:pt>
                <c:pt idx="1187">
                  <c:v>6.2078499999999995E-2</c:v>
                </c:pt>
                <c:pt idx="1188">
                  <c:v>6.2226400000000001E-2</c:v>
                </c:pt>
                <c:pt idx="1189">
                  <c:v>6.2226400000000001E-2</c:v>
                </c:pt>
                <c:pt idx="1190">
                  <c:v>6.2226400000000001E-2</c:v>
                </c:pt>
                <c:pt idx="1191">
                  <c:v>6.2374300000000001E-2</c:v>
                </c:pt>
                <c:pt idx="1192">
                  <c:v>6.2374300000000001E-2</c:v>
                </c:pt>
                <c:pt idx="1193">
                  <c:v>6.2374300000000001E-2</c:v>
                </c:pt>
                <c:pt idx="1194">
                  <c:v>6.25222E-2</c:v>
                </c:pt>
                <c:pt idx="1195">
                  <c:v>6.25222E-2</c:v>
                </c:pt>
                <c:pt idx="1196">
                  <c:v>6.25222E-2</c:v>
                </c:pt>
                <c:pt idx="1197">
                  <c:v>6.2670100000000006E-2</c:v>
                </c:pt>
                <c:pt idx="1198">
                  <c:v>6.2670100000000006E-2</c:v>
                </c:pt>
                <c:pt idx="1199">
                  <c:v>6.2670100000000006E-2</c:v>
                </c:pt>
                <c:pt idx="1200">
                  <c:v>6.2817999999999999E-2</c:v>
                </c:pt>
                <c:pt idx="1201">
                  <c:v>6.2817999999999999E-2</c:v>
                </c:pt>
                <c:pt idx="1202">
                  <c:v>6.2817999999999999E-2</c:v>
                </c:pt>
                <c:pt idx="1203">
                  <c:v>6.2965900000000005E-2</c:v>
                </c:pt>
                <c:pt idx="1204">
                  <c:v>6.2965900000000005E-2</c:v>
                </c:pt>
                <c:pt idx="1205">
                  <c:v>6.2965900000000005E-2</c:v>
                </c:pt>
                <c:pt idx="1206">
                  <c:v>6.3113799999999998E-2</c:v>
                </c:pt>
                <c:pt idx="1207">
                  <c:v>6.3113799999999998E-2</c:v>
                </c:pt>
                <c:pt idx="1208">
                  <c:v>6.3113799999999998E-2</c:v>
                </c:pt>
                <c:pt idx="1209">
                  <c:v>6.3261700000000004E-2</c:v>
                </c:pt>
                <c:pt idx="1210">
                  <c:v>6.3261700000000004E-2</c:v>
                </c:pt>
                <c:pt idx="1211">
                  <c:v>6.3261700000000004E-2</c:v>
                </c:pt>
                <c:pt idx="1212">
                  <c:v>6.340960000000001E-2</c:v>
                </c:pt>
                <c:pt idx="1213">
                  <c:v>6.340960000000001E-2</c:v>
                </c:pt>
                <c:pt idx="1214">
                  <c:v>6.340960000000001E-2</c:v>
                </c:pt>
                <c:pt idx="1215">
                  <c:v>6.3557500000000003E-2</c:v>
                </c:pt>
                <c:pt idx="1216">
                  <c:v>6.3557500000000003E-2</c:v>
                </c:pt>
                <c:pt idx="1217">
                  <c:v>6.3557500000000003E-2</c:v>
                </c:pt>
                <c:pt idx="1218">
                  <c:v>6.3705400000000009E-2</c:v>
                </c:pt>
                <c:pt idx="1219">
                  <c:v>6.3705400000000009E-2</c:v>
                </c:pt>
                <c:pt idx="1220">
                  <c:v>6.3705400000000009E-2</c:v>
                </c:pt>
                <c:pt idx="1221">
                  <c:v>6.3853300000000002E-2</c:v>
                </c:pt>
                <c:pt idx="1222">
                  <c:v>6.3853300000000002E-2</c:v>
                </c:pt>
                <c:pt idx="1223">
                  <c:v>6.3853300000000002E-2</c:v>
                </c:pt>
                <c:pt idx="1224">
                  <c:v>6.4001200000000008E-2</c:v>
                </c:pt>
                <c:pt idx="1225">
                  <c:v>6.4001200000000008E-2</c:v>
                </c:pt>
                <c:pt idx="1226">
                  <c:v>6.4001200000000008E-2</c:v>
                </c:pt>
                <c:pt idx="1227">
                  <c:v>6.4149100000000001E-2</c:v>
                </c:pt>
                <c:pt idx="1228">
                  <c:v>6.4149100000000001E-2</c:v>
                </c:pt>
                <c:pt idx="1229">
                  <c:v>6.4149100000000001E-2</c:v>
                </c:pt>
                <c:pt idx="1230">
                  <c:v>6.4297000000000007E-2</c:v>
                </c:pt>
                <c:pt idx="1231">
                  <c:v>6.4297000000000007E-2</c:v>
                </c:pt>
                <c:pt idx="1232">
                  <c:v>6.4297000000000007E-2</c:v>
                </c:pt>
                <c:pt idx="1233">
                  <c:v>6.4444900000000013E-2</c:v>
                </c:pt>
                <c:pt idx="1234">
                  <c:v>6.4444900000000013E-2</c:v>
                </c:pt>
                <c:pt idx="1235">
                  <c:v>6.4444900000000013E-2</c:v>
                </c:pt>
                <c:pt idx="1236">
                  <c:v>6.4592800000000006E-2</c:v>
                </c:pt>
                <c:pt idx="1237">
                  <c:v>6.4592800000000006E-2</c:v>
                </c:pt>
                <c:pt idx="1238">
                  <c:v>6.4592800000000006E-2</c:v>
                </c:pt>
                <c:pt idx="1239">
                  <c:v>6.4740700000000012E-2</c:v>
                </c:pt>
                <c:pt idx="1240">
                  <c:v>6.4740700000000012E-2</c:v>
                </c:pt>
                <c:pt idx="1241">
                  <c:v>6.4740700000000012E-2</c:v>
                </c:pt>
                <c:pt idx="1242">
                  <c:v>6.4888600000000005E-2</c:v>
                </c:pt>
                <c:pt idx="1243">
                  <c:v>6.4888600000000005E-2</c:v>
                </c:pt>
                <c:pt idx="1244">
                  <c:v>6.4888600000000005E-2</c:v>
                </c:pt>
                <c:pt idx="1245">
                  <c:v>6.5036500000000011E-2</c:v>
                </c:pt>
                <c:pt idx="1246">
                  <c:v>6.5036500000000011E-2</c:v>
                </c:pt>
                <c:pt idx="1247">
                  <c:v>6.5036500000000011E-2</c:v>
                </c:pt>
                <c:pt idx="1248">
                  <c:v>6.5184400000000003E-2</c:v>
                </c:pt>
                <c:pt idx="1249">
                  <c:v>6.5184400000000003E-2</c:v>
                </c:pt>
                <c:pt idx="1250">
                  <c:v>6.5184400000000003E-2</c:v>
                </c:pt>
                <c:pt idx="1251">
                  <c:v>6.533230000000001E-2</c:v>
                </c:pt>
                <c:pt idx="1252">
                  <c:v>6.533230000000001E-2</c:v>
                </c:pt>
                <c:pt idx="1253">
                  <c:v>6.533230000000001E-2</c:v>
                </c:pt>
                <c:pt idx="1254">
                  <c:v>6.5480200000000002E-2</c:v>
                </c:pt>
                <c:pt idx="1255">
                  <c:v>6.5480200000000002E-2</c:v>
                </c:pt>
                <c:pt idx="1256">
                  <c:v>6.5480200000000002E-2</c:v>
                </c:pt>
                <c:pt idx="1257">
                  <c:v>6.5628100000000009E-2</c:v>
                </c:pt>
                <c:pt idx="1258">
                  <c:v>6.5628100000000009E-2</c:v>
                </c:pt>
                <c:pt idx="1259">
                  <c:v>6.5628100000000009E-2</c:v>
                </c:pt>
                <c:pt idx="1260">
                  <c:v>6.5776000000000015E-2</c:v>
                </c:pt>
                <c:pt idx="1261">
                  <c:v>6.5776000000000015E-2</c:v>
                </c:pt>
                <c:pt idx="1262">
                  <c:v>6.5776000000000015E-2</c:v>
                </c:pt>
                <c:pt idx="1263">
                  <c:v>6.5923900000000007E-2</c:v>
                </c:pt>
                <c:pt idx="1264">
                  <c:v>6.5923900000000007E-2</c:v>
                </c:pt>
                <c:pt idx="1265">
                  <c:v>6.5923900000000007E-2</c:v>
                </c:pt>
                <c:pt idx="1266">
                  <c:v>6.6071800000000014E-2</c:v>
                </c:pt>
                <c:pt idx="1267">
                  <c:v>6.6071800000000014E-2</c:v>
                </c:pt>
                <c:pt idx="1268">
                  <c:v>6.6071800000000014E-2</c:v>
                </c:pt>
                <c:pt idx="1269">
                  <c:v>6.6219700000000006E-2</c:v>
                </c:pt>
                <c:pt idx="1270">
                  <c:v>6.6219700000000006E-2</c:v>
                </c:pt>
                <c:pt idx="1271">
                  <c:v>6.6219700000000006E-2</c:v>
                </c:pt>
                <c:pt idx="1272">
                  <c:v>6.6367600000000013E-2</c:v>
                </c:pt>
                <c:pt idx="1273">
                  <c:v>6.6367600000000013E-2</c:v>
                </c:pt>
                <c:pt idx="1274">
                  <c:v>6.6367600000000013E-2</c:v>
                </c:pt>
                <c:pt idx="1275">
                  <c:v>6.6515500000000005E-2</c:v>
                </c:pt>
                <c:pt idx="1276">
                  <c:v>6.6515500000000005E-2</c:v>
                </c:pt>
                <c:pt idx="1277">
                  <c:v>6.6515500000000005E-2</c:v>
                </c:pt>
                <c:pt idx="1278">
                  <c:v>6.6663400000000012E-2</c:v>
                </c:pt>
                <c:pt idx="1279">
                  <c:v>6.6663400000000012E-2</c:v>
                </c:pt>
                <c:pt idx="1280">
                  <c:v>6.6663400000000012E-2</c:v>
                </c:pt>
                <c:pt idx="1281">
                  <c:v>6.6811300000000004E-2</c:v>
                </c:pt>
                <c:pt idx="1282">
                  <c:v>6.6811300000000004E-2</c:v>
                </c:pt>
                <c:pt idx="1283">
                  <c:v>6.6811300000000004E-2</c:v>
                </c:pt>
                <c:pt idx="1284">
                  <c:v>6.695920000000001E-2</c:v>
                </c:pt>
                <c:pt idx="1285">
                  <c:v>6.695920000000001E-2</c:v>
                </c:pt>
                <c:pt idx="1286">
                  <c:v>6.695920000000001E-2</c:v>
                </c:pt>
                <c:pt idx="1287">
                  <c:v>6.7107100000000003E-2</c:v>
                </c:pt>
                <c:pt idx="1288">
                  <c:v>6.7107100000000003E-2</c:v>
                </c:pt>
                <c:pt idx="1289">
                  <c:v>6.7107100000000003E-2</c:v>
                </c:pt>
                <c:pt idx="1290">
                  <c:v>6.7255000000000009E-2</c:v>
                </c:pt>
                <c:pt idx="1291">
                  <c:v>6.7255000000000009E-2</c:v>
                </c:pt>
                <c:pt idx="1292">
                  <c:v>6.7255000000000009E-2</c:v>
                </c:pt>
                <c:pt idx="1293">
                  <c:v>6.7402900000000016E-2</c:v>
                </c:pt>
                <c:pt idx="1294">
                  <c:v>6.7402900000000016E-2</c:v>
                </c:pt>
                <c:pt idx="1295">
                  <c:v>6.7402900000000016E-2</c:v>
                </c:pt>
                <c:pt idx="1296">
                  <c:v>6.7550800000000008E-2</c:v>
                </c:pt>
                <c:pt idx="1297">
                  <c:v>6.7550800000000008E-2</c:v>
                </c:pt>
                <c:pt idx="1298">
                  <c:v>6.7550800000000008E-2</c:v>
                </c:pt>
                <c:pt idx="1299">
                  <c:v>6.7698700000000014E-2</c:v>
                </c:pt>
                <c:pt idx="1300">
                  <c:v>6.7698700000000014E-2</c:v>
                </c:pt>
                <c:pt idx="1301">
                  <c:v>6.7698700000000014E-2</c:v>
                </c:pt>
                <c:pt idx="1302">
                  <c:v>6.7846600000000007E-2</c:v>
                </c:pt>
                <c:pt idx="1303">
                  <c:v>6.7846600000000007E-2</c:v>
                </c:pt>
                <c:pt idx="1304">
                  <c:v>6.7846600000000007E-2</c:v>
                </c:pt>
                <c:pt idx="1305">
                  <c:v>6.7994500000000013E-2</c:v>
                </c:pt>
                <c:pt idx="1306">
                  <c:v>6.7994500000000013E-2</c:v>
                </c:pt>
                <c:pt idx="1307">
                  <c:v>6.7994500000000013E-2</c:v>
                </c:pt>
                <c:pt idx="1308">
                  <c:v>6.8142400000000006E-2</c:v>
                </c:pt>
                <c:pt idx="1309">
                  <c:v>6.8142400000000006E-2</c:v>
                </c:pt>
                <c:pt idx="1310">
                  <c:v>6.8142400000000006E-2</c:v>
                </c:pt>
                <c:pt idx="1311">
                  <c:v>6.8290300000000012E-2</c:v>
                </c:pt>
              </c:numCache>
            </c:numRef>
          </c:xVal>
          <c:yVal>
            <c:numRef>
              <c:f>'Raw Data'!$M$3:$M$380</c:f>
              <c:numCache>
                <c:formatCode>General</c:formatCode>
                <c:ptCount val="378"/>
                <c:pt idx="0">
                  <c:v>-58.4161</c:v>
                </c:pt>
                <c:pt idx="1">
                  <c:v>-58.4161</c:v>
                </c:pt>
                <c:pt idx="2">
                  <c:v>-58.4161</c:v>
                </c:pt>
                <c:pt idx="3">
                  <c:v>-58.4161</c:v>
                </c:pt>
                <c:pt idx="4">
                  <c:v>-5.4417217000000164</c:v>
                </c:pt>
                <c:pt idx="5">
                  <c:v>-5.4417217000000164</c:v>
                </c:pt>
                <c:pt idx="6">
                  <c:v>-5.4417217000000164</c:v>
                </c:pt>
                <c:pt idx="7">
                  <c:v>47.532656599999996</c:v>
                </c:pt>
                <c:pt idx="8">
                  <c:v>47.532656599999996</c:v>
                </c:pt>
                <c:pt idx="9">
                  <c:v>47.532656599999996</c:v>
                </c:pt>
                <c:pt idx="10">
                  <c:v>100.50703490000006</c:v>
                </c:pt>
                <c:pt idx="11">
                  <c:v>100.50703490000006</c:v>
                </c:pt>
                <c:pt idx="12">
                  <c:v>100.50703490000006</c:v>
                </c:pt>
                <c:pt idx="13">
                  <c:v>153.48141320000002</c:v>
                </c:pt>
                <c:pt idx="14">
                  <c:v>153.48141320000002</c:v>
                </c:pt>
                <c:pt idx="15">
                  <c:v>153.48141320000002</c:v>
                </c:pt>
                <c:pt idx="16">
                  <c:v>206.45579150000003</c:v>
                </c:pt>
                <c:pt idx="17">
                  <c:v>206.45579150000003</c:v>
                </c:pt>
                <c:pt idx="18">
                  <c:v>206.45579150000003</c:v>
                </c:pt>
                <c:pt idx="19">
                  <c:v>259.43016980000004</c:v>
                </c:pt>
                <c:pt idx="20">
                  <c:v>259.43016980000004</c:v>
                </c:pt>
                <c:pt idx="21">
                  <c:v>259.43016980000004</c:v>
                </c:pt>
                <c:pt idx="22">
                  <c:v>312.40454809999994</c:v>
                </c:pt>
                <c:pt idx="23">
                  <c:v>312.40454809999994</c:v>
                </c:pt>
                <c:pt idx="24">
                  <c:v>312.40454809999994</c:v>
                </c:pt>
                <c:pt idx="25">
                  <c:v>365.37892640000007</c:v>
                </c:pt>
                <c:pt idx="26">
                  <c:v>365.37892640000007</c:v>
                </c:pt>
                <c:pt idx="27">
                  <c:v>365.37892640000007</c:v>
                </c:pt>
                <c:pt idx="28">
                  <c:v>418.35330470000008</c:v>
                </c:pt>
                <c:pt idx="29">
                  <c:v>418.35330470000008</c:v>
                </c:pt>
                <c:pt idx="30">
                  <c:v>418.35330470000008</c:v>
                </c:pt>
                <c:pt idx="31">
                  <c:v>471.32768299999998</c:v>
                </c:pt>
                <c:pt idx="32">
                  <c:v>471.32768299999998</c:v>
                </c:pt>
                <c:pt idx="33">
                  <c:v>471.32768299999998</c:v>
                </c:pt>
                <c:pt idx="34">
                  <c:v>524.30206129999999</c:v>
                </c:pt>
                <c:pt idx="35">
                  <c:v>524.30206129999999</c:v>
                </c:pt>
                <c:pt idx="36">
                  <c:v>524.30206129999999</c:v>
                </c:pt>
                <c:pt idx="37">
                  <c:v>577.2764396</c:v>
                </c:pt>
                <c:pt idx="38">
                  <c:v>577.2764396</c:v>
                </c:pt>
                <c:pt idx="39">
                  <c:v>577.2764396</c:v>
                </c:pt>
                <c:pt idx="40">
                  <c:v>630.25081790000002</c:v>
                </c:pt>
                <c:pt idx="41">
                  <c:v>630.25081790000002</c:v>
                </c:pt>
                <c:pt idx="42">
                  <c:v>630.25081790000002</c:v>
                </c:pt>
                <c:pt idx="43">
                  <c:v>683.22519620000014</c:v>
                </c:pt>
                <c:pt idx="44">
                  <c:v>683.22519620000014</c:v>
                </c:pt>
                <c:pt idx="45">
                  <c:v>683.22519620000014</c:v>
                </c:pt>
                <c:pt idx="46">
                  <c:v>736.19957450000004</c:v>
                </c:pt>
                <c:pt idx="47">
                  <c:v>736.19957450000004</c:v>
                </c:pt>
                <c:pt idx="48">
                  <c:v>736.19957450000004</c:v>
                </c:pt>
                <c:pt idx="49">
                  <c:v>789.17395280000017</c:v>
                </c:pt>
                <c:pt idx="50">
                  <c:v>789.17395280000017</c:v>
                </c:pt>
                <c:pt idx="51">
                  <c:v>789.17395280000017</c:v>
                </c:pt>
                <c:pt idx="52">
                  <c:v>842.14833110000006</c:v>
                </c:pt>
                <c:pt idx="53">
                  <c:v>842.14833110000006</c:v>
                </c:pt>
                <c:pt idx="54">
                  <c:v>842.14833110000006</c:v>
                </c:pt>
                <c:pt idx="55">
                  <c:v>895.12270939999996</c:v>
                </c:pt>
                <c:pt idx="56">
                  <c:v>895.12270939999996</c:v>
                </c:pt>
                <c:pt idx="57">
                  <c:v>895.12270939999996</c:v>
                </c:pt>
                <c:pt idx="58">
                  <c:v>948.09708770000009</c:v>
                </c:pt>
                <c:pt idx="59">
                  <c:v>948.09708770000009</c:v>
                </c:pt>
                <c:pt idx="60">
                  <c:v>948.09708770000009</c:v>
                </c:pt>
                <c:pt idx="61">
                  <c:v>1001.071466</c:v>
                </c:pt>
                <c:pt idx="62">
                  <c:v>1001.071466</c:v>
                </c:pt>
                <c:pt idx="63">
                  <c:v>1001.071466</c:v>
                </c:pt>
                <c:pt idx="64">
                  <c:v>1054.0458443000002</c:v>
                </c:pt>
                <c:pt idx="65">
                  <c:v>1054.0458443000002</c:v>
                </c:pt>
                <c:pt idx="66">
                  <c:v>1054.0458443000002</c:v>
                </c:pt>
                <c:pt idx="67">
                  <c:v>1107.0202225999997</c:v>
                </c:pt>
                <c:pt idx="68">
                  <c:v>1107.0202225999997</c:v>
                </c:pt>
                <c:pt idx="69">
                  <c:v>1107.0202225999997</c:v>
                </c:pt>
                <c:pt idx="70">
                  <c:v>1159.9946009</c:v>
                </c:pt>
                <c:pt idx="71">
                  <c:v>1159.9946009</c:v>
                </c:pt>
                <c:pt idx="72">
                  <c:v>1159.9946009</c:v>
                </c:pt>
                <c:pt idx="73">
                  <c:v>1212.9689791999999</c:v>
                </c:pt>
                <c:pt idx="74">
                  <c:v>1212.9689791999999</c:v>
                </c:pt>
                <c:pt idx="75">
                  <c:v>1212.9689791999999</c:v>
                </c:pt>
                <c:pt idx="76">
                  <c:v>1265.9433575000003</c:v>
                </c:pt>
                <c:pt idx="77">
                  <c:v>1265.9433575000003</c:v>
                </c:pt>
                <c:pt idx="78">
                  <c:v>1265.9433575000003</c:v>
                </c:pt>
                <c:pt idx="79">
                  <c:v>1318.9177357999997</c:v>
                </c:pt>
                <c:pt idx="80">
                  <c:v>1318.9177357999997</c:v>
                </c:pt>
                <c:pt idx="81">
                  <c:v>1318.9177357999997</c:v>
                </c:pt>
                <c:pt idx="82">
                  <c:v>1371.8921141000001</c:v>
                </c:pt>
                <c:pt idx="83">
                  <c:v>1371.8921141000001</c:v>
                </c:pt>
                <c:pt idx="84">
                  <c:v>1371.8921141000001</c:v>
                </c:pt>
                <c:pt idx="85">
                  <c:v>1424.8664924</c:v>
                </c:pt>
                <c:pt idx="86">
                  <c:v>1424.8664924</c:v>
                </c:pt>
                <c:pt idx="87">
                  <c:v>1424.8664924</c:v>
                </c:pt>
                <c:pt idx="88">
                  <c:v>1477.8408707000003</c:v>
                </c:pt>
                <c:pt idx="89">
                  <c:v>1477.8408707000003</c:v>
                </c:pt>
                <c:pt idx="90">
                  <c:v>1477.8408707000003</c:v>
                </c:pt>
                <c:pt idx="91">
                  <c:v>1530.8152490000002</c:v>
                </c:pt>
                <c:pt idx="92">
                  <c:v>1530.8152490000002</c:v>
                </c:pt>
                <c:pt idx="93">
                  <c:v>1530.8152490000002</c:v>
                </c:pt>
                <c:pt idx="94">
                  <c:v>1583.7896273000001</c:v>
                </c:pt>
                <c:pt idx="95">
                  <c:v>1583.7896273000001</c:v>
                </c:pt>
                <c:pt idx="96">
                  <c:v>1583.7896273000001</c:v>
                </c:pt>
                <c:pt idx="97">
                  <c:v>1636.7640056000005</c:v>
                </c:pt>
                <c:pt idx="98">
                  <c:v>1636.7640056000005</c:v>
                </c:pt>
                <c:pt idx="99">
                  <c:v>1636.7640056000005</c:v>
                </c:pt>
                <c:pt idx="100">
                  <c:v>1689.7383838999999</c:v>
                </c:pt>
                <c:pt idx="101">
                  <c:v>1689.7383838999999</c:v>
                </c:pt>
                <c:pt idx="102">
                  <c:v>1689.7383838999999</c:v>
                </c:pt>
                <c:pt idx="103">
                  <c:v>1742.7127622000003</c:v>
                </c:pt>
                <c:pt idx="104">
                  <c:v>1742.7127622000003</c:v>
                </c:pt>
                <c:pt idx="105">
                  <c:v>1742.7127622000003</c:v>
                </c:pt>
                <c:pt idx="106">
                  <c:v>1795.6871405000002</c:v>
                </c:pt>
                <c:pt idx="107">
                  <c:v>1795.6871405000002</c:v>
                </c:pt>
                <c:pt idx="108">
                  <c:v>1795.6871405000002</c:v>
                </c:pt>
                <c:pt idx="109">
                  <c:v>1848.6615188000001</c:v>
                </c:pt>
                <c:pt idx="110">
                  <c:v>1848.6615188000001</c:v>
                </c:pt>
                <c:pt idx="111">
                  <c:v>1848.6615188000001</c:v>
                </c:pt>
                <c:pt idx="112">
                  <c:v>1901.6358971000004</c:v>
                </c:pt>
                <c:pt idx="113">
                  <c:v>1901.6358971000004</c:v>
                </c:pt>
                <c:pt idx="114">
                  <c:v>1901.6358971000004</c:v>
                </c:pt>
                <c:pt idx="115">
                  <c:v>1954.6102753999999</c:v>
                </c:pt>
                <c:pt idx="116">
                  <c:v>1954.6102753999999</c:v>
                </c:pt>
                <c:pt idx="117">
                  <c:v>1954.6102753999999</c:v>
                </c:pt>
                <c:pt idx="118">
                  <c:v>2007.5846537000002</c:v>
                </c:pt>
                <c:pt idx="119">
                  <c:v>2007.5846537000002</c:v>
                </c:pt>
                <c:pt idx="120">
                  <c:v>2007.5846537000002</c:v>
                </c:pt>
                <c:pt idx="121">
                  <c:v>2060.5590320000001</c:v>
                </c:pt>
                <c:pt idx="122">
                  <c:v>2060.5590320000001</c:v>
                </c:pt>
                <c:pt idx="123">
                  <c:v>2060.5590320000001</c:v>
                </c:pt>
                <c:pt idx="124">
                  <c:v>2113.5334103000005</c:v>
                </c:pt>
                <c:pt idx="125">
                  <c:v>2113.5334103000005</c:v>
                </c:pt>
                <c:pt idx="126">
                  <c:v>2113.5334103000005</c:v>
                </c:pt>
                <c:pt idx="127">
                  <c:v>2166.5077886000004</c:v>
                </c:pt>
                <c:pt idx="128">
                  <c:v>2166.5077886000004</c:v>
                </c:pt>
                <c:pt idx="129">
                  <c:v>2166.5077886000004</c:v>
                </c:pt>
                <c:pt idx="130">
                  <c:v>2219.4821668999998</c:v>
                </c:pt>
                <c:pt idx="131">
                  <c:v>2219.4821668999998</c:v>
                </c:pt>
                <c:pt idx="132">
                  <c:v>2219.4821668999998</c:v>
                </c:pt>
                <c:pt idx="133">
                  <c:v>2272.4565452000002</c:v>
                </c:pt>
                <c:pt idx="134">
                  <c:v>2272.4565452000002</c:v>
                </c:pt>
                <c:pt idx="135">
                  <c:v>2272.4565452000002</c:v>
                </c:pt>
                <c:pt idx="136">
                  <c:v>2325.4309235000001</c:v>
                </c:pt>
                <c:pt idx="137">
                  <c:v>2325.4309235000001</c:v>
                </c:pt>
                <c:pt idx="138">
                  <c:v>2325.4309235000001</c:v>
                </c:pt>
                <c:pt idx="139">
                  <c:v>2378.4053018000004</c:v>
                </c:pt>
                <c:pt idx="140">
                  <c:v>2378.4053018000004</c:v>
                </c:pt>
                <c:pt idx="141">
                  <c:v>2378.4053018000004</c:v>
                </c:pt>
                <c:pt idx="142">
                  <c:v>2431.3796801000003</c:v>
                </c:pt>
                <c:pt idx="143">
                  <c:v>2431.3796801000003</c:v>
                </c:pt>
                <c:pt idx="144">
                  <c:v>2431.3796801000003</c:v>
                </c:pt>
                <c:pt idx="145">
                  <c:v>2484.3540584000002</c:v>
                </c:pt>
                <c:pt idx="146">
                  <c:v>2484.3540584000002</c:v>
                </c:pt>
                <c:pt idx="147">
                  <c:v>2484.3540584000002</c:v>
                </c:pt>
                <c:pt idx="148">
                  <c:v>2537.3284367000001</c:v>
                </c:pt>
                <c:pt idx="149">
                  <c:v>2537.3284367000001</c:v>
                </c:pt>
                <c:pt idx="150">
                  <c:v>2537.3284367000001</c:v>
                </c:pt>
                <c:pt idx="151">
                  <c:v>2590.302815</c:v>
                </c:pt>
                <c:pt idx="152">
                  <c:v>2590.302815</c:v>
                </c:pt>
                <c:pt idx="153">
                  <c:v>2590.302815</c:v>
                </c:pt>
                <c:pt idx="154">
                  <c:v>2643.2771932999999</c:v>
                </c:pt>
                <c:pt idx="155">
                  <c:v>2643.2771932999999</c:v>
                </c:pt>
                <c:pt idx="156">
                  <c:v>2643.2771932999999</c:v>
                </c:pt>
                <c:pt idx="157">
                  <c:v>2696.2515716000003</c:v>
                </c:pt>
                <c:pt idx="158">
                  <c:v>2696.2515716000003</c:v>
                </c:pt>
                <c:pt idx="159">
                  <c:v>2696.2515716000003</c:v>
                </c:pt>
                <c:pt idx="160">
                  <c:v>2749.2259499000002</c:v>
                </c:pt>
                <c:pt idx="161">
                  <c:v>2749.2259499000002</c:v>
                </c:pt>
                <c:pt idx="162">
                  <c:v>2749.2259499000002</c:v>
                </c:pt>
                <c:pt idx="163">
                  <c:v>2802.2003282000001</c:v>
                </c:pt>
                <c:pt idx="164">
                  <c:v>2802.2003282000001</c:v>
                </c:pt>
                <c:pt idx="165">
                  <c:v>2802.2003282000001</c:v>
                </c:pt>
                <c:pt idx="166">
                  <c:v>2855.1747065000004</c:v>
                </c:pt>
                <c:pt idx="167">
                  <c:v>2855.1747065000004</c:v>
                </c:pt>
                <c:pt idx="168">
                  <c:v>2855.1747065000004</c:v>
                </c:pt>
                <c:pt idx="169">
                  <c:v>2908.1490847999999</c:v>
                </c:pt>
                <c:pt idx="170">
                  <c:v>2908.1490847999999</c:v>
                </c:pt>
                <c:pt idx="171">
                  <c:v>2908.1490847999999</c:v>
                </c:pt>
                <c:pt idx="172">
                  <c:v>2961.1234630999998</c:v>
                </c:pt>
                <c:pt idx="173">
                  <c:v>2961.1234630999998</c:v>
                </c:pt>
                <c:pt idx="174">
                  <c:v>2961.1234630999998</c:v>
                </c:pt>
                <c:pt idx="175">
                  <c:v>3014.0978414000001</c:v>
                </c:pt>
                <c:pt idx="176">
                  <c:v>3014.0978414000001</c:v>
                </c:pt>
                <c:pt idx="177">
                  <c:v>3014.0978414000001</c:v>
                </c:pt>
                <c:pt idx="178">
                  <c:v>3067.0722197</c:v>
                </c:pt>
                <c:pt idx="179">
                  <c:v>3067.0722197</c:v>
                </c:pt>
                <c:pt idx="180">
                  <c:v>3067.0722197</c:v>
                </c:pt>
                <c:pt idx="181">
                  <c:v>3120.0465979999999</c:v>
                </c:pt>
                <c:pt idx="182">
                  <c:v>3120.0465979999999</c:v>
                </c:pt>
                <c:pt idx="183">
                  <c:v>3120.0465979999999</c:v>
                </c:pt>
                <c:pt idx="184">
                  <c:v>3173.0209762999998</c:v>
                </c:pt>
                <c:pt idx="185">
                  <c:v>3173.0209762999998</c:v>
                </c:pt>
                <c:pt idx="186">
                  <c:v>3173.0209762999998</c:v>
                </c:pt>
                <c:pt idx="187">
                  <c:v>3225.9953546000002</c:v>
                </c:pt>
                <c:pt idx="188">
                  <c:v>3225.9953546000002</c:v>
                </c:pt>
                <c:pt idx="189">
                  <c:v>3225.9953546000002</c:v>
                </c:pt>
                <c:pt idx="190">
                  <c:v>3278.9697329000001</c:v>
                </c:pt>
                <c:pt idx="191">
                  <c:v>3278.9697329000001</c:v>
                </c:pt>
                <c:pt idx="192">
                  <c:v>3278.9697329000001</c:v>
                </c:pt>
                <c:pt idx="193">
                  <c:v>3331.9441112000004</c:v>
                </c:pt>
                <c:pt idx="194">
                  <c:v>3331.9441112000004</c:v>
                </c:pt>
                <c:pt idx="195">
                  <c:v>3331.9441112000004</c:v>
                </c:pt>
                <c:pt idx="196">
                  <c:v>3384.9184894999999</c:v>
                </c:pt>
                <c:pt idx="197">
                  <c:v>3384.9184894999999</c:v>
                </c:pt>
                <c:pt idx="198">
                  <c:v>3384.9184894999999</c:v>
                </c:pt>
                <c:pt idx="199">
                  <c:v>3437.8928677999997</c:v>
                </c:pt>
                <c:pt idx="200">
                  <c:v>3437.8928677999997</c:v>
                </c:pt>
                <c:pt idx="201">
                  <c:v>3437.8928677999997</c:v>
                </c:pt>
                <c:pt idx="202">
                  <c:v>3490.8672461000001</c:v>
                </c:pt>
                <c:pt idx="203">
                  <c:v>3490.8672461000001</c:v>
                </c:pt>
                <c:pt idx="204">
                  <c:v>3490.8672461000001</c:v>
                </c:pt>
                <c:pt idx="205">
                  <c:v>3543.8416244</c:v>
                </c:pt>
                <c:pt idx="206">
                  <c:v>3543.8416244</c:v>
                </c:pt>
                <c:pt idx="207">
                  <c:v>3543.8416244</c:v>
                </c:pt>
                <c:pt idx="208">
                  <c:v>3596.8160027000004</c:v>
                </c:pt>
                <c:pt idx="209">
                  <c:v>3596.8160027000004</c:v>
                </c:pt>
                <c:pt idx="210">
                  <c:v>3596.8160027000004</c:v>
                </c:pt>
                <c:pt idx="211">
                  <c:v>3649.7903810000003</c:v>
                </c:pt>
                <c:pt idx="212">
                  <c:v>3649.7903810000003</c:v>
                </c:pt>
                <c:pt idx="213">
                  <c:v>3649.7903810000003</c:v>
                </c:pt>
                <c:pt idx="214">
                  <c:v>3702.7647592999992</c:v>
                </c:pt>
                <c:pt idx="215">
                  <c:v>3702.7647592999992</c:v>
                </c:pt>
                <c:pt idx="216">
                  <c:v>3702.7647592999992</c:v>
                </c:pt>
                <c:pt idx="217">
                  <c:v>3755.7391376</c:v>
                </c:pt>
                <c:pt idx="218">
                  <c:v>3755.7391376</c:v>
                </c:pt>
                <c:pt idx="219">
                  <c:v>3755.7391376</c:v>
                </c:pt>
                <c:pt idx="220">
                  <c:v>3808.7135158999995</c:v>
                </c:pt>
                <c:pt idx="221">
                  <c:v>3808.7135158999995</c:v>
                </c:pt>
                <c:pt idx="222">
                  <c:v>3808.7135158999995</c:v>
                </c:pt>
                <c:pt idx="223">
                  <c:v>3861.6878941999998</c:v>
                </c:pt>
                <c:pt idx="224">
                  <c:v>3861.6878941999998</c:v>
                </c:pt>
                <c:pt idx="225">
                  <c:v>3861.6878941999998</c:v>
                </c:pt>
                <c:pt idx="226">
                  <c:v>3914.6622725000002</c:v>
                </c:pt>
                <c:pt idx="227">
                  <c:v>3914.6622725000002</c:v>
                </c:pt>
                <c:pt idx="228">
                  <c:v>3914.6622725000002</c:v>
                </c:pt>
                <c:pt idx="229">
                  <c:v>3967.6366507999996</c:v>
                </c:pt>
                <c:pt idx="230">
                  <c:v>3967.6366507999996</c:v>
                </c:pt>
                <c:pt idx="231">
                  <c:v>3967.6366507999996</c:v>
                </c:pt>
                <c:pt idx="232">
                  <c:v>4020.6110291</c:v>
                </c:pt>
                <c:pt idx="233">
                  <c:v>4020.6110291</c:v>
                </c:pt>
                <c:pt idx="234">
                  <c:v>4020.6110291</c:v>
                </c:pt>
                <c:pt idx="235">
                  <c:v>4073.5854073999994</c:v>
                </c:pt>
                <c:pt idx="236">
                  <c:v>4073.5854073999994</c:v>
                </c:pt>
                <c:pt idx="237">
                  <c:v>4073.5854073999994</c:v>
                </c:pt>
                <c:pt idx="238">
                  <c:v>4126.5597856999993</c:v>
                </c:pt>
                <c:pt idx="239">
                  <c:v>4126.5597856999993</c:v>
                </c:pt>
                <c:pt idx="240">
                  <c:v>4126.5597856999993</c:v>
                </c:pt>
                <c:pt idx="241">
                  <c:v>4179.5341639999997</c:v>
                </c:pt>
                <c:pt idx="242">
                  <c:v>4179.5341639999997</c:v>
                </c:pt>
                <c:pt idx="243">
                  <c:v>4179.5341639999997</c:v>
                </c:pt>
                <c:pt idx="244">
                  <c:v>4232.5085422999991</c:v>
                </c:pt>
                <c:pt idx="245">
                  <c:v>4232.5085422999991</c:v>
                </c:pt>
                <c:pt idx="246">
                  <c:v>4232.5085422999991</c:v>
                </c:pt>
                <c:pt idx="247">
                  <c:v>4285.4829205999995</c:v>
                </c:pt>
                <c:pt idx="248">
                  <c:v>4285.4829205999995</c:v>
                </c:pt>
                <c:pt idx="249">
                  <c:v>4285.4829205999995</c:v>
                </c:pt>
                <c:pt idx="250">
                  <c:v>4338.4572988999998</c:v>
                </c:pt>
                <c:pt idx="251">
                  <c:v>4338.4572988999998</c:v>
                </c:pt>
                <c:pt idx="252">
                  <c:v>4338.4572988999998</c:v>
                </c:pt>
                <c:pt idx="253">
                  <c:v>4391.4316772000002</c:v>
                </c:pt>
                <c:pt idx="254">
                  <c:v>4391.4316772000002</c:v>
                </c:pt>
                <c:pt idx="255">
                  <c:v>4391.4316772000002</c:v>
                </c:pt>
                <c:pt idx="256">
                  <c:v>4444.4060554999996</c:v>
                </c:pt>
                <c:pt idx="257">
                  <c:v>4444.4060554999996</c:v>
                </c:pt>
                <c:pt idx="258">
                  <c:v>4444.4060554999996</c:v>
                </c:pt>
                <c:pt idx="259">
                  <c:v>4497.3804337999991</c:v>
                </c:pt>
                <c:pt idx="260">
                  <c:v>4497.3804337999991</c:v>
                </c:pt>
                <c:pt idx="261">
                  <c:v>4497.3804337999991</c:v>
                </c:pt>
                <c:pt idx="262">
                  <c:v>4550.3548120999994</c:v>
                </c:pt>
                <c:pt idx="263">
                  <c:v>4550.3548120999994</c:v>
                </c:pt>
                <c:pt idx="264">
                  <c:v>4550.3548120999994</c:v>
                </c:pt>
                <c:pt idx="265">
                  <c:v>4603.3291903999989</c:v>
                </c:pt>
                <c:pt idx="266">
                  <c:v>4603.3291903999989</c:v>
                </c:pt>
                <c:pt idx="267">
                  <c:v>4603.3291903999989</c:v>
                </c:pt>
                <c:pt idx="268">
                  <c:v>4656.3035686999992</c:v>
                </c:pt>
                <c:pt idx="269">
                  <c:v>4656.3035686999992</c:v>
                </c:pt>
                <c:pt idx="270">
                  <c:v>4656.3035686999992</c:v>
                </c:pt>
                <c:pt idx="271">
                  <c:v>4709.2779469999996</c:v>
                </c:pt>
                <c:pt idx="272">
                  <c:v>4709.2779469999996</c:v>
                </c:pt>
                <c:pt idx="273">
                  <c:v>4709.2779469999996</c:v>
                </c:pt>
                <c:pt idx="274">
                  <c:v>4762.252325299999</c:v>
                </c:pt>
                <c:pt idx="275">
                  <c:v>4762.252325299999</c:v>
                </c:pt>
                <c:pt idx="276">
                  <c:v>4762.252325299999</c:v>
                </c:pt>
                <c:pt idx="277">
                  <c:v>4815.2267035999994</c:v>
                </c:pt>
                <c:pt idx="278">
                  <c:v>4815.2267035999994</c:v>
                </c:pt>
                <c:pt idx="279">
                  <c:v>4815.2267035999994</c:v>
                </c:pt>
                <c:pt idx="280">
                  <c:v>4868.2010818999997</c:v>
                </c:pt>
                <c:pt idx="281">
                  <c:v>4868.2010818999997</c:v>
                </c:pt>
                <c:pt idx="282">
                  <c:v>4868.2010818999997</c:v>
                </c:pt>
                <c:pt idx="283">
                  <c:v>4921.1754602000001</c:v>
                </c:pt>
                <c:pt idx="284">
                  <c:v>4921.1754602000001</c:v>
                </c:pt>
                <c:pt idx="285">
                  <c:v>4921.1754602000001</c:v>
                </c:pt>
                <c:pt idx="286">
                  <c:v>4974.1498384999995</c:v>
                </c:pt>
                <c:pt idx="287">
                  <c:v>4974.1498384999995</c:v>
                </c:pt>
                <c:pt idx="288">
                  <c:v>4974.1498384999995</c:v>
                </c:pt>
                <c:pt idx="289">
                  <c:v>5027.124216799999</c:v>
                </c:pt>
                <c:pt idx="290">
                  <c:v>5027.124216799999</c:v>
                </c:pt>
                <c:pt idx="291">
                  <c:v>5027.124216799999</c:v>
                </c:pt>
                <c:pt idx="292">
                  <c:v>5080.0985950999993</c:v>
                </c:pt>
                <c:pt idx="293">
                  <c:v>5080.0985950999993</c:v>
                </c:pt>
                <c:pt idx="294">
                  <c:v>5080.0985950999993</c:v>
                </c:pt>
                <c:pt idx="295">
                  <c:v>5133.0729733999997</c:v>
                </c:pt>
                <c:pt idx="296">
                  <c:v>5133.0729733999997</c:v>
                </c:pt>
                <c:pt idx="297">
                  <c:v>5133.0729733999997</c:v>
                </c:pt>
                <c:pt idx="298">
                  <c:v>5186.0473517</c:v>
                </c:pt>
                <c:pt idx="299">
                  <c:v>5186.0473517</c:v>
                </c:pt>
                <c:pt idx="300">
                  <c:v>5186.0473517</c:v>
                </c:pt>
                <c:pt idx="301">
                  <c:v>5239.0217299999995</c:v>
                </c:pt>
                <c:pt idx="302">
                  <c:v>5239.0217299999995</c:v>
                </c:pt>
                <c:pt idx="303">
                  <c:v>5239.0217299999995</c:v>
                </c:pt>
                <c:pt idx="304">
                  <c:v>5291.9961082999998</c:v>
                </c:pt>
                <c:pt idx="305">
                  <c:v>5291.9961082999998</c:v>
                </c:pt>
                <c:pt idx="306">
                  <c:v>5291.9961082999998</c:v>
                </c:pt>
                <c:pt idx="307">
                  <c:v>5344.9704865999993</c:v>
                </c:pt>
                <c:pt idx="308">
                  <c:v>5344.9704865999993</c:v>
                </c:pt>
                <c:pt idx="309">
                  <c:v>5344.9704865999993</c:v>
                </c:pt>
                <c:pt idx="310">
                  <c:v>5397.9448648999987</c:v>
                </c:pt>
                <c:pt idx="311">
                  <c:v>5397.9448648999987</c:v>
                </c:pt>
                <c:pt idx="312">
                  <c:v>5397.9448648999987</c:v>
                </c:pt>
                <c:pt idx="313">
                  <c:v>5450.9192432</c:v>
                </c:pt>
                <c:pt idx="314">
                  <c:v>5450.9192432</c:v>
                </c:pt>
                <c:pt idx="315">
                  <c:v>5450.9192432</c:v>
                </c:pt>
                <c:pt idx="316">
                  <c:v>5503.8936215000003</c:v>
                </c:pt>
                <c:pt idx="317">
                  <c:v>5503.8936215000003</c:v>
                </c:pt>
                <c:pt idx="318">
                  <c:v>5503.8936215000003</c:v>
                </c:pt>
                <c:pt idx="319">
                  <c:v>5556.8679997999998</c:v>
                </c:pt>
                <c:pt idx="320">
                  <c:v>5556.8679997999998</c:v>
                </c:pt>
                <c:pt idx="321">
                  <c:v>5556.8679997999998</c:v>
                </c:pt>
                <c:pt idx="322">
                  <c:v>5609.8423780999992</c:v>
                </c:pt>
                <c:pt idx="323">
                  <c:v>5609.8423780999992</c:v>
                </c:pt>
                <c:pt idx="324">
                  <c:v>5609.8423780999992</c:v>
                </c:pt>
                <c:pt idx="325">
                  <c:v>5662.8167563999996</c:v>
                </c:pt>
                <c:pt idx="326">
                  <c:v>5662.8167563999996</c:v>
                </c:pt>
                <c:pt idx="327">
                  <c:v>5662.8167563999996</c:v>
                </c:pt>
                <c:pt idx="328">
                  <c:v>5715.791134699999</c:v>
                </c:pt>
                <c:pt idx="329">
                  <c:v>5715.791134699999</c:v>
                </c:pt>
                <c:pt idx="330">
                  <c:v>5715.791134699999</c:v>
                </c:pt>
                <c:pt idx="331">
                  <c:v>5768.7655130000003</c:v>
                </c:pt>
                <c:pt idx="332">
                  <c:v>5768.7655130000003</c:v>
                </c:pt>
                <c:pt idx="333">
                  <c:v>5768.7655130000003</c:v>
                </c:pt>
                <c:pt idx="334">
                  <c:v>5821.7398912999997</c:v>
                </c:pt>
                <c:pt idx="335">
                  <c:v>5821.7398912999997</c:v>
                </c:pt>
                <c:pt idx="336">
                  <c:v>5821.7398912999997</c:v>
                </c:pt>
                <c:pt idx="337">
                  <c:v>5874.7142696000001</c:v>
                </c:pt>
                <c:pt idx="338">
                  <c:v>5874.7142696000001</c:v>
                </c:pt>
                <c:pt idx="339">
                  <c:v>5874.7142696000001</c:v>
                </c:pt>
                <c:pt idx="340">
                  <c:v>5927.6886478999995</c:v>
                </c:pt>
                <c:pt idx="341">
                  <c:v>5927.6886478999995</c:v>
                </c:pt>
                <c:pt idx="342">
                  <c:v>5927.6886478999995</c:v>
                </c:pt>
                <c:pt idx="343">
                  <c:v>5980.663026199999</c:v>
                </c:pt>
                <c:pt idx="344">
                  <c:v>5980.663026199999</c:v>
                </c:pt>
                <c:pt idx="345">
                  <c:v>5980.663026199999</c:v>
                </c:pt>
                <c:pt idx="346">
                  <c:v>6033.6374045000002</c:v>
                </c:pt>
                <c:pt idx="347">
                  <c:v>6033.6374045000002</c:v>
                </c:pt>
                <c:pt idx="348">
                  <c:v>6033.6374045000002</c:v>
                </c:pt>
                <c:pt idx="349">
                  <c:v>6086.6117828000006</c:v>
                </c:pt>
                <c:pt idx="350">
                  <c:v>6086.6117828000006</c:v>
                </c:pt>
                <c:pt idx="351">
                  <c:v>6086.6117828000006</c:v>
                </c:pt>
                <c:pt idx="352">
                  <c:v>6139.5861611</c:v>
                </c:pt>
                <c:pt idx="353">
                  <c:v>6139.5861611</c:v>
                </c:pt>
                <c:pt idx="354">
                  <c:v>6139.5861611</c:v>
                </c:pt>
                <c:pt idx="355">
                  <c:v>6192.5605393999995</c:v>
                </c:pt>
                <c:pt idx="356">
                  <c:v>6192.5605393999995</c:v>
                </c:pt>
                <c:pt idx="357">
                  <c:v>6192.5605393999995</c:v>
                </c:pt>
                <c:pt idx="358">
                  <c:v>6245.5349176999998</c:v>
                </c:pt>
                <c:pt idx="359">
                  <c:v>6245.5349176999998</c:v>
                </c:pt>
                <c:pt idx="360">
                  <c:v>6245.5349176999998</c:v>
                </c:pt>
                <c:pt idx="361">
                  <c:v>6298.5092959999993</c:v>
                </c:pt>
                <c:pt idx="362">
                  <c:v>6298.5092959999993</c:v>
                </c:pt>
                <c:pt idx="363">
                  <c:v>6298.5092959999993</c:v>
                </c:pt>
                <c:pt idx="364">
                  <c:v>6351.4836742999987</c:v>
                </c:pt>
                <c:pt idx="365">
                  <c:v>6351.4836742999987</c:v>
                </c:pt>
                <c:pt idx="366">
                  <c:v>6351.4836742999987</c:v>
                </c:pt>
                <c:pt idx="367">
                  <c:v>6404.4580525999991</c:v>
                </c:pt>
                <c:pt idx="368">
                  <c:v>6404.4580525999991</c:v>
                </c:pt>
                <c:pt idx="369">
                  <c:v>6404.4580525999991</c:v>
                </c:pt>
                <c:pt idx="370">
                  <c:v>6457.4324309000003</c:v>
                </c:pt>
                <c:pt idx="371">
                  <c:v>6457.4324309000003</c:v>
                </c:pt>
                <c:pt idx="372">
                  <c:v>6457.4324309000003</c:v>
                </c:pt>
                <c:pt idx="373">
                  <c:v>6510.4068091999998</c:v>
                </c:pt>
                <c:pt idx="374">
                  <c:v>6510.4068091999998</c:v>
                </c:pt>
                <c:pt idx="375">
                  <c:v>6510.4068091999998</c:v>
                </c:pt>
                <c:pt idx="376">
                  <c:v>6563.3811874999992</c:v>
                </c:pt>
                <c:pt idx="377">
                  <c:v>6563.3811874999992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F716-461B-9E66-1D54ECEA526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815208624"/>
        <c:axId val="815206656"/>
      </c:scatterChart>
      <c:valAx>
        <c:axId val="81520862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Overall Strain</a:t>
                </a:r>
                <a:r>
                  <a:rPr lang="en-US" baseline="0"/>
                  <a:t> (dimensionless)</a:t>
                </a:r>
                <a:endParaRPr lang="en-US"/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15206656"/>
        <c:crosses val="autoZero"/>
        <c:crossBetween val="midCat"/>
      </c:valAx>
      <c:valAx>
        <c:axId val="81520665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Stress (psi)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15208624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Strain vs Days (MAKAR2-C2-C-1)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9.0505088275234069E-2"/>
          <c:y val="0.12711270949440973"/>
          <c:w val="0.85540529308836399"/>
          <c:h val="0.72088764946048411"/>
        </c:manualLayout>
      </c:layout>
      <c:scatterChart>
        <c:scatterStyle val="lineMarker"/>
        <c:varyColors val="0"/>
        <c:ser>
          <c:idx val="0"/>
          <c:order val="0"/>
          <c:spPr>
            <a:ln w="1905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xVal>
            <c:numRef>
              <c:f>'C1'!$D$10:$D$58</c:f>
              <c:numCache>
                <c:formatCode>0.00</c:formatCode>
                <c:ptCount val="49"/>
                <c:pt idx="0">
                  <c:v>0</c:v>
                </c:pt>
                <c:pt idx="1">
                  <c:v>3.4722222335403785E-4</c:v>
                </c:pt>
                <c:pt idx="2">
                  <c:v>1.3888888861401938E-3</c:v>
                </c:pt>
                <c:pt idx="3">
                  <c:v>4.166666665696539E-3</c:v>
                </c:pt>
                <c:pt idx="4">
                  <c:v>6.9444444452528842E-3</c:v>
                </c:pt>
                <c:pt idx="5">
                  <c:v>1.1111111110949423E-2</c:v>
                </c:pt>
                <c:pt idx="6">
                  <c:v>1.6666666670062114E-2</c:v>
                </c:pt>
                <c:pt idx="7">
                  <c:v>3.0555555553291924E-2</c:v>
                </c:pt>
                <c:pt idx="8">
                  <c:v>0.11597222222189885</c:v>
                </c:pt>
                <c:pt idx="9">
                  <c:v>0.19374999999854481</c:v>
                </c:pt>
                <c:pt idx="10">
                  <c:v>0.26527777777664596</c:v>
                </c:pt>
                <c:pt idx="11">
                  <c:v>0.88402777777810115</c:v>
                </c:pt>
                <c:pt idx="12">
                  <c:v>1.1381944444437977</c:v>
                </c:pt>
                <c:pt idx="13">
                  <c:v>1.8638888888890506</c:v>
                </c:pt>
                <c:pt idx="14">
                  <c:v>1.9520833333299379</c:v>
                </c:pt>
                <c:pt idx="15">
                  <c:v>2.0208333333357587</c:v>
                </c:pt>
                <c:pt idx="16">
                  <c:v>2.1381944444437977</c:v>
                </c:pt>
                <c:pt idx="17">
                  <c:v>2.9000000000014552</c:v>
                </c:pt>
                <c:pt idx="18">
                  <c:v>3.2013888888905058</c:v>
                </c:pt>
                <c:pt idx="19">
                  <c:v>3.9131944444452529</c:v>
                </c:pt>
                <c:pt idx="20">
                  <c:v>4.1569444444467081</c:v>
                </c:pt>
                <c:pt idx="21">
                  <c:v>6.9124999999985448</c:v>
                </c:pt>
                <c:pt idx="22">
                  <c:v>7.2493055555532919</c:v>
                </c:pt>
                <c:pt idx="23">
                  <c:v>9.0027777777795563</c:v>
                </c:pt>
                <c:pt idx="24">
                  <c:v>13.908333333332848</c:v>
                </c:pt>
                <c:pt idx="25">
                  <c:v>18.19999999999709</c:v>
                </c:pt>
                <c:pt idx="26">
                  <c:v>25.120138888887595</c:v>
                </c:pt>
                <c:pt idx="27">
                  <c:v>32.216666666667152</c:v>
                </c:pt>
                <c:pt idx="28">
                  <c:v>44.918055555557657</c:v>
                </c:pt>
                <c:pt idx="29">
                  <c:v>52.161111111112405</c:v>
                </c:pt>
                <c:pt idx="30">
                  <c:v>63.909027777779556</c:v>
                </c:pt>
                <c:pt idx="31">
                  <c:v>74.061805555553292</c:v>
                </c:pt>
                <c:pt idx="32">
                  <c:v>99.145138888889051</c:v>
                </c:pt>
                <c:pt idx="33">
                  <c:v>155.02013888888905</c:v>
                </c:pt>
                <c:pt idx="34">
                  <c:v>220.02013888888905</c:v>
                </c:pt>
                <c:pt idx="35">
                  <c:v>268.02013888888905</c:v>
                </c:pt>
                <c:pt idx="36">
                  <c:v>372.02013888888905</c:v>
                </c:pt>
                <c:pt idx="37">
                  <c:v>421.02013888888905</c:v>
                </c:pt>
                <c:pt idx="38">
                  <c:v>490.02013888888905</c:v>
                </c:pt>
                <c:pt idx="39">
                  <c:v>529.02013888888905</c:v>
                </c:pt>
                <c:pt idx="40">
                  <c:v>570.02013888888905</c:v>
                </c:pt>
                <c:pt idx="41">
                  <c:v>893.02013888888905</c:v>
                </c:pt>
                <c:pt idx="42">
                  <c:v>1256.0201388888891</c:v>
                </c:pt>
                <c:pt idx="43">
                  <c:v>1404.0201388888891</c:v>
                </c:pt>
                <c:pt idx="44">
                  <c:v>1520.0201388888891</c:v>
                </c:pt>
                <c:pt idx="45">
                  <c:v>1877.0201388888891</c:v>
                </c:pt>
                <c:pt idx="46">
                  <c:v>1899.9784722222248</c:v>
                </c:pt>
                <c:pt idx="47">
                  <c:v>1907.1451388888891</c:v>
                </c:pt>
                <c:pt idx="48">
                  <c:v>1913.1034722222248</c:v>
                </c:pt>
              </c:numCache>
            </c:numRef>
          </c:xVal>
          <c:yVal>
            <c:numRef>
              <c:f>'C1'!$I$10:$I$58</c:f>
              <c:numCache>
                <c:formatCode>General</c:formatCode>
                <c:ptCount val="49"/>
                <c:pt idx="0">
                  <c:v>0</c:v>
                </c:pt>
                <c:pt idx="1">
                  <c:v>0.60712499999999991</c:v>
                </c:pt>
                <c:pt idx="2">
                  <c:v>0.60862499999999975</c:v>
                </c:pt>
                <c:pt idx="3">
                  <c:v>0.6172500000000003</c:v>
                </c:pt>
                <c:pt idx="4">
                  <c:v>0.62624999999999997</c:v>
                </c:pt>
                <c:pt idx="5">
                  <c:v>0.62774999999999981</c:v>
                </c:pt>
                <c:pt idx="6">
                  <c:v>0.63337500000000002</c:v>
                </c:pt>
                <c:pt idx="7">
                  <c:v>0.63412500000000027</c:v>
                </c:pt>
                <c:pt idx="8">
                  <c:v>0.63824999999999998</c:v>
                </c:pt>
                <c:pt idx="9">
                  <c:v>0.64012500000000028</c:v>
                </c:pt>
                <c:pt idx="10">
                  <c:v>0.64162500000000011</c:v>
                </c:pt>
                <c:pt idx="11">
                  <c:v>0.64799999999999991</c:v>
                </c:pt>
                <c:pt idx="12">
                  <c:v>0.64912499999999995</c:v>
                </c:pt>
                <c:pt idx="13">
                  <c:v>0.64949999999999974</c:v>
                </c:pt>
                <c:pt idx="14">
                  <c:v>0.65362500000000012</c:v>
                </c:pt>
                <c:pt idx="15">
                  <c:v>0.65362500000000012</c:v>
                </c:pt>
                <c:pt idx="16">
                  <c:v>0.65362500000000012</c:v>
                </c:pt>
                <c:pt idx="17">
                  <c:v>0.65362500000000012</c:v>
                </c:pt>
                <c:pt idx="18">
                  <c:v>0.65362500000000012</c:v>
                </c:pt>
                <c:pt idx="19">
                  <c:v>0.65512499999999996</c:v>
                </c:pt>
                <c:pt idx="20">
                  <c:v>0.65512499999999996</c:v>
                </c:pt>
                <c:pt idx="21">
                  <c:v>0.65962500000000013</c:v>
                </c:pt>
                <c:pt idx="22">
                  <c:v>0.67987500000000023</c:v>
                </c:pt>
                <c:pt idx="23">
                  <c:v>0.68062499999999981</c:v>
                </c:pt>
                <c:pt idx="24">
                  <c:v>0.68362500000000015</c:v>
                </c:pt>
                <c:pt idx="25">
                  <c:v>0.68587500000000023</c:v>
                </c:pt>
                <c:pt idx="26">
                  <c:v>0.6888749999999999</c:v>
                </c:pt>
                <c:pt idx="27">
                  <c:v>0.69187499999999991</c:v>
                </c:pt>
                <c:pt idx="28">
                  <c:v>0.69487499999999991</c:v>
                </c:pt>
                <c:pt idx="29">
                  <c:v>0.69862500000000016</c:v>
                </c:pt>
                <c:pt idx="30">
                  <c:v>0.69712499999999999</c:v>
                </c:pt>
                <c:pt idx="31">
                  <c:v>0.70199999999999996</c:v>
                </c:pt>
                <c:pt idx="32">
                  <c:v>0.70537500000000009</c:v>
                </c:pt>
                <c:pt idx="33">
                  <c:v>0.71025000000000005</c:v>
                </c:pt>
                <c:pt idx="34">
                  <c:v>0.71437500000000009</c:v>
                </c:pt>
                <c:pt idx="35">
                  <c:v>0.71137500000000009</c:v>
                </c:pt>
                <c:pt idx="36">
                  <c:v>0.71550000000000014</c:v>
                </c:pt>
                <c:pt idx="37">
                  <c:v>0.71812500000000001</c:v>
                </c:pt>
                <c:pt idx="38">
                  <c:v>0.7203750000000001</c:v>
                </c:pt>
                <c:pt idx="39">
                  <c:v>0.72187499999999993</c:v>
                </c:pt>
                <c:pt idx="40">
                  <c:v>0.72299999999999998</c:v>
                </c:pt>
                <c:pt idx="41">
                  <c:v>0.76312500000000005</c:v>
                </c:pt>
                <c:pt idx="42">
                  <c:v>0.77362500000000023</c:v>
                </c:pt>
                <c:pt idx="43">
                  <c:v>0.7946249999999998</c:v>
                </c:pt>
                <c:pt idx="44">
                  <c:v>0.8141250000000001</c:v>
                </c:pt>
                <c:pt idx="45">
                  <c:v>0.75787499999999997</c:v>
                </c:pt>
                <c:pt idx="46">
                  <c:v>0.75787499999999997</c:v>
                </c:pt>
                <c:pt idx="47">
                  <c:v>0.75862500000000022</c:v>
                </c:pt>
                <c:pt idx="48">
                  <c:v>0.75862500000000022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556F-4BF6-9B34-F0D81B3F7E1A}"/>
            </c:ext>
          </c:extLst>
        </c:ser>
        <c:ser>
          <c:idx val="1"/>
          <c:order val="1"/>
          <c:tx>
            <c:v>line</c:v>
          </c:tx>
          <c:spPr>
            <a:ln w="25400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1"/>
                </a:solidFill>
              </a:ln>
              <a:effectLst/>
            </c:spPr>
          </c:marker>
          <c:trendline>
            <c:spPr>
              <a:ln w="19050" cap="rnd">
                <a:solidFill>
                  <a:schemeClr val="accent2"/>
                </a:solidFill>
                <a:prstDash val="sysDot"/>
              </a:ln>
              <a:effectLst/>
            </c:spPr>
            <c:trendlineType val="linear"/>
            <c:forward val="1500"/>
            <c:dispRSqr val="1"/>
            <c:dispEq val="1"/>
            <c:trendlineLbl>
              <c:layout>
                <c:manualLayout>
                  <c:x val="-6.2642754707303557E-4"/>
                  <c:y val="0.1037537288427819"/>
                </c:manualLayout>
              </c:layout>
              <c:numFmt formatCode="General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900" b="0" i="0" u="none" strike="noStrike" kern="1200" baseline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</c:trendlineLbl>
          </c:trendline>
          <c:xVal>
            <c:numRef>
              <c:f>'C1'!$D$42:$D$50</c:f>
              <c:numCache>
                <c:formatCode>0.00</c:formatCode>
                <c:ptCount val="9"/>
                <c:pt idx="0">
                  <c:v>99.145138888889051</c:v>
                </c:pt>
                <c:pt idx="1">
                  <c:v>155.02013888888905</c:v>
                </c:pt>
                <c:pt idx="2">
                  <c:v>220.02013888888905</c:v>
                </c:pt>
                <c:pt idx="3">
                  <c:v>268.02013888888905</c:v>
                </c:pt>
                <c:pt idx="4">
                  <c:v>372.02013888888905</c:v>
                </c:pt>
                <c:pt idx="5">
                  <c:v>421.02013888888905</c:v>
                </c:pt>
                <c:pt idx="6">
                  <c:v>490.02013888888905</c:v>
                </c:pt>
                <c:pt idx="7">
                  <c:v>529.02013888888905</c:v>
                </c:pt>
                <c:pt idx="8">
                  <c:v>570.02013888888905</c:v>
                </c:pt>
              </c:numCache>
            </c:numRef>
          </c:xVal>
          <c:yVal>
            <c:numRef>
              <c:f>'C1'!$I$42:$I$50</c:f>
              <c:numCache>
                <c:formatCode>General</c:formatCode>
                <c:ptCount val="9"/>
                <c:pt idx="0">
                  <c:v>0.70537500000000009</c:v>
                </c:pt>
                <c:pt idx="1">
                  <c:v>0.71025000000000005</c:v>
                </c:pt>
                <c:pt idx="2">
                  <c:v>0.71437500000000009</c:v>
                </c:pt>
                <c:pt idx="3">
                  <c:v>0.71137500000000009</c:v>
                </c:pt>
                <c:pt idx="4">
                  <c:v>0.71550000000000014</c:v>
                </c:pt>
                <c:pt idx="5">
                  <c:v>0.71812500000000001</c:v>
                </c:pt>
                <c:pt idx="6">
                  <c:v>0.7203750000000001</c:v>
                </c:pt>
                <c:pt idx="7">
                  <c:v>0.72187499999999993</c:v>
                </c:pt>
                <c:pt idx="8">
                  <c:v>0.72299999999999998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2-556F-4BF6-9B34-F0D81B3F7E1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065853423"/>
        <c:axId val="2065854255"/>
      </c:scatterChart>
      <c:valAx>
        <c:axId val="2065853423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Time in Days 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.00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065854255"/>
        <c:crosses val="autoZero"/>
        <c:crossBetween val="midCat"/>
      </c:valAx>
      <c:valAx>
        <c:axId val="2065854255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Strain (%)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065853423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24D6E3-E158-425A-844E-27012B0F95E6}" type="datetimeFigureOut">
              <a:rPr lang="en-US" smtClean="0"/>
              <a:t>8/9/2023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EE97F9-5D09-4938-AB71-11DF14CB0E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97222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Convert this to a wavefront error only slide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EE97F9-5D09-4938-AB71-11DF14CB0E0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69683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EE97F9-5D09-4938-AB71-11DF14CB0E0B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4614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21B9286E-6680-4799-87C8-2F72361386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06/01/2023</a:t>
            </a:r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7E8120BA-492C-4FA7-870A-629F63BB4D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L. Estes</a:t>
            </a:r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F930C4C7-9530-44FC-96DD-A39C7D5E05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2F481-F1F3-47A6-B63C-BED8DA38C093}" type="slidenum">
              <a:rPr lang="en-US" smtClean="0"/>
              <a:t>‹#›</a:t>
            </a:fld>
            <a:endParaRPr lang="en-US"/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ACE64CE1-AFCE-4BB0-9280-74D859DF49D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04800" y="1524000"/>
            <a:ext cx="11480800" cy="441960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8" name="Title 17">
            <a:extLst>
              <a:ext uri="{FF2B5EF4-FFF2-40B4-BE49-F238E27FC236}">
                <a16:creationId xmlns:a16="http://schemas.microsoft.com/office/drawing/2014/main" id="{FB8F81AF-2FF9-46C8-A8C3-78737D8BAF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36759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561228B-7EB2-4940-BBC3-918E3E8BFC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06/01/2023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E2D02EB-2DF3-439C-87B6-C71E35ADAB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L. Estes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43ED4F5-252C-41E6-8DF8-17F65C93B0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2F481-F1F3-47A6-B63C-BED8DA38C093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ext Placeholder 15">
            <a:extLst>
              <a:ext uri="{FF2B5EF4-FFF2-40B4-BE49-F238E27FC236}">
                <a16:creationId xmlns:a16="http://schemas.microsoft.com/office/drawing/2014/main" id="{BF7E0347-C23E-4B12-BB8A-926272A4303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04800" y="3155036"/>
            <a:ext cx="11480800" cy="547929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843735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40000" y="1"/>
            <a:ext cx="7112000" cy="120467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Slide Title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06/01/2023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L. Estes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E2F481-F1F3-47A6-B63C-BED8DA38C093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04355AE8-A398-4414-8BC4-1211B96D0F5E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0835"/>
            <a:ext cx="1524000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95367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22.pn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2.jpg"/><Relationship Id="rId4" Type="http://schemas.openxmlformats.org/officeDocument/2006/relationships/image" Target="../media/image41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9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B3463FB-61A8-F492-C9C2-04C3246DDE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Mykale-Jamal Holland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9D36361-D0B2-ECFE-5B1F-F47232E30E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2F481-F1F3-47A6-B63C-BED8DA38C093}" type="slidenum">
              <a:rPr lang="en-US" smtClean="0"/>
              <a:t>1</a:t>
            </a:fld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A21A142-A62E-F790-A200-C244E79A77D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55600" y="3180608"/>
            <a:ext cx="11480800" cy="904504"/>
          </a:xfrm>
        </p:spPr>
        <p:txBody>
          <a:bodyPr anchor="ctr">
            <a:normAutofit/>
          </a:bodyPr>
          <a:lstStyle/>
          <a:p>
            <a:pPr marL="0" indent="0" algn="ctr">
              <a:buNone/>
            </a:pPr>
            <a:r>
              <a:rPr lang="en-US" sz="4800" dirty="0"/>
              <a:t>Window Material Database</a:t>
            </a:r>
          </a:p>
        </p:txBody>
      </p:sp>
    </p:spTree>
    <p:extLst>
      <p:ext uri="{BB962C8B-B14F-4D97-AF65-F5344CB8AC3E}">
        <p14:creationId xmlns:p14="http://schemas.microsoft.com/office/powerpoint/2010/main" val="7265376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E433198A-975C-40BC-845D-13990D194AE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6467" y="1531327"/>
            <a:ext cx="3011445" cy="554182"/>
          </a:xfrm>
        </p:spPr>
        <p:txBody>
          <a:bodyPr>
            <a:normAutofit fontScale="62500" lnSpcReduction="20000"/>
          </a:bodyPr>
          <a:lstStyle/>
          <a:p>
            <a:pPr marL="0" indent="0" algn="ctr">
              <a:buNone/>
            </a:pPr>
            <a:r>
              <a:rPr lang="en-US" sz="2800" dirty="0"/>
              <a:t>Heritage (glass &amp; ceramic) Window Designs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037E658C-7D17-4317-A6ED-D5E6C1C0A5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Brief History of Windows</a:t>
            </a:r>
          </a:p>
        </p:txBody>
      </p:sp>
      <p:pic>
        <p:nvPicPr>
          <p:cNvPr id="5" name="Picture 4" descr="A picture containing person, indoor&#10;&#10;Description automatically generated">
            <a:extLst>
              <a:ext uri="{FF2B5EF4-FFF2-40B4-BE49-F238E27FC236}">
                <a16:creationId xmlns:a16="http://schemas.microsoft.com/office/drawing/2014/main" id="{4C603407-0D5E-4D15-0379-C9875F359B8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413"/>
          <a:stretch/>
        </p:blipFill>
        <p:spPr>
          <a:xfrm>
            <a:off x="1228492" y="2005386"/>
            <a:ext cx="2622951" cy="201274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F42AA71-1B17-AAE8-9174-E3774E557FDB}"/>
              </a:ext>
            </a:extLst>
          </p:cNvPr>
          <p:cNvSpPr txBox="1"/>
          <p:nvPr/>
        </p:nvSpPr>
        <p:spPr>
          <a:xfrm>
            <a:off x="-125886" y="2922865"/>
            <a:ext cx="13475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Apollo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923FE0A-F58E-809B-07C7-3851755EFD5E}"/>
              </a:ext>
            </a:extLst>
          </p:cNvPr>
          <p:cNvSpPr txBox="1"/>
          <p:nvPr/>
        </p:nvSpPr>
        <p:spPr>
          <a:xfrm>
            <a:off x="-125886" y="5009964"/>
            <a:ext cx="13475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ISS &amp;</a:t>
            </a:r>
          </a:p>
          <a:p>
            <a:pPr algn="ctr"/>
            <a:r>
              <a:rPr lang="en-US" b="1" dirty="0"/>
              <a:t>Shuttle</a:t>
            </a:r>
          </a:p>
        </p:txBody>
      </p:sp>
      <p:sp>
        <p:nvSpPr>
          <p:cNvPr id="10" name="Text Placeholder 1">
            <a:extLst>
              <a:ext uri="{FF2B5EF4-FFF2-40B4-BE49-F238E27FC236}">
                <a16:creationId xmlns:a16="http://schemas.microsoft.com/office/drawing/2014/main" id="{F1FCC04F-B178-3AC6-3698-EE9CAEDE06B3}"/>
              </a:ext>
            </a:extLst>
          </p:cNvPr>
          <p:cNvSpPr txBox="1">
            <a:spLocks/>
          </p:cNvSpPr>
          <p:nvPr/>
        </p:nvSpPr>
        <p:spPr>
          <a:xfrm>
            <a:off x="7309147" y="1540833"/>
            <a:ext cx="4882853" cy="5541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US" sz="2000" dirty="0"/>
              <a:t>New (polymer) Window Designs</a:t>
            </a:r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CA89EFCB-7C43-8E72-FE1F-19662EDE784B}"/>
              </a:ext>
            </a:extLst>
          </p:cNvPr>
          <p:cNvCxnSpPr>
            <a:cxnSpLocks/>
            <a:stCxn id="2" idx="0"/>
            <a:endCxn id="10" idx="0"/>
          </p:cNvCxnSpPr>
          <p:nvPr/>
        </p:nvCxnSpPr>
        <p:spPr>
          <a:xfrm>
            <a:off x="2122190" y="1531327"/>
            <a:ext cx="7628384" cy="9506"/>
          </a:xfrm>
          <a:prstGeom prst="straightConnector1">
            <a:avLst/>
          </a:prstGeom>
          <a:ln w="57150">
            <a:solidFill>
              <a:srgbClr val="00B0F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14" descr="A picture containing indoor&#10;&#10;Description automatically generated">
            <a:extLst>
              <a:ext uri="{FF2B5EF4-FFF2-40B4-BE49-F238E27FC236}">
                <a16:creationId xmlns:a16="http://schemas.microsoft.com/office/drawing/2014/main" id="{B5139BE6-64C6-7036-1536-40243BC7DFE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22" r="4317"/>
          <a:stretch/>
        </p:blipFill>
        <p:spPr>
          <a:xfrm>
            <a:off x="999411" y="4063804"/>
            <a:ext cx="3081111" cy="243444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E0FB14C4-D813-4142-51A4-D2D66E9EE2F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2502" y="1941408"/>
            <a:ext cx="2571750" cy="3429000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3039B194-A173-68F3-A1D8-2EA7CFD289EE}"/>
              </a:ext>
            </a:extLst>
          </p:cNvPr>
          <p:cNvSpPr txBox="1"/>
          <p:nvPr/>
        </p:nvSpPr>
        <p:spPr>
          <a:xfrm>
            <a:off x="5624592" y="5277259"/>
            <a:ext cx="13475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Orion</a:t>
            </a:r>
          </a:p>
        </p:txBody>
      </p:sp>
      <p:pic>
        <p:nvPicPr>
          <p:cNvPr id="20" name="Picture 19" descr="A picture containing transport&#10;&#10;Description automatically generated">
            <a:extLst>
              <a:ext uri="{FF2B5EF4-FFF2-40B4-BE49-F238E27FC236}">
                <a16:creationId xmlns:a16="http://schemas.microsoft.com/office/drawing/2014/main" id="{5971BAE6-EF3C-6018-F109-D9EB3D52DB91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96" r="11068"/>
          <a:stretch/>
        </p:blipFill>
        <p:spPr>
          <a:xfrm>
            <a:off x="8259881" y="2005386"/>
            <a:ext cx="2505101" cy="2321626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9968B0FE-5A79-FAC8-9CED-A5A17CEE63EE}"/>
              </a:ext>
            </a:extLst>
          </p:cNvPr>
          <p:cNvSpPr txBox="1"/>
          <p:nvPr/>
        </p:nvSpPr>
        <p:spPr>
          <a:xfrm>
            <a:off x="10764982" y="2768086"/>
            <a:ext cx="130034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SpaceX – Crew Dragon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FF00B2B-960B-8565-7E4A-A18213071C20}"/>
              </a:ext>
            </a:extLst>
          </p:cNvPr>
          <p:cNvSpPr txBox="1"/>
          <p:nvPr/>
        </p:nvSpPr>
        <p:spPr>
          <a:xfrm>
            <a:off x="5624592" y="5783475"/>
            <a:ext cx="13475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Gateway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01308BD-9D06-9917-B0DC-5FCA97BB46F9}"/>
              </a:ext>
            </a:extLst>
          </p:cNvPr>
          <p:cNvSpPr txBox="1"/>
          <p:nvPr/>
        </p:nvSpPr>
        <p:spPr>
          <a:xfrm>
            <a:off x="8712582" y="5370408"/>
            <a:ext cx="18788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Future Programs</a:t>
            </a:r>
          </a:p>
        </p:txBody>
      </p:sp>
      <p:sp>
        <p:nvSpPr>
          <p:cNvPr id="26" name="Slide Number Placeholder 3">
            <a:extLst>
              <a:ext uri="{FF2B5EF4-FFF2-40B4-BE49-F238E27FC236}">
                <a16:creationId xmlns:a16="http://schemas.microsoft.com/office/drawing/2014/main" id="{022F1515-D63A-4493-848A-0BDFE666C1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</p:spPr>
        <p:txBody>
          <a:bodyPr/>
          <a:lstStyle/>
          <a:p>
            <a:fld id="{FEE2F481-F1F3-47A6-B63C-BED8DA38C093}" type="slidenum">
              <a:rPr lang="en-US" smtClean="0"/>
              <a:t>2</a:t>
            </a:fld>
            <a:endParaRPr lang="en-US" dirty="0"/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D868314C-A375-E032-04B8-FED90A697854}"/>
              </a:ext>
            </a:extLst>
          </p:cNvPr>
          <p:cNvCxnSpPr>
            <a:cxnSpLocks/>
          </p:cNvCxnSpPr>
          <p:nvPr/>
        </p:nvCxnSpPr>
        <p:spPr>
          <a:xfrm flipH="1">
            <a:off x="4391425" y="1442852"/>
            <a:ext cx="0" cy="4666220"/>
          </a:xfrm>
          <a:prstGeom prst="line">
            <a:avLst/>
          </a:prstGeom>
          <a:ln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9C92D786-532E-A1E3-BE25-2A188E1AEA8B}"/>
              </a:ext>
            </a:extLst>
          </p:cNvPr>
          <p:cNvCxnSpPr>
            <a:cxnSpLocks/>
          </p:cNvCxnSpPr>
          <p:nvPr/>
        </p:nvCxnSpPr>
        <p:spPr>
          <a:xfrm flipH="1">
            <a:off x="8124235" y="1442852"/>
            <a:ext cx="0" cy="4666220"/>
          </a:xfrm>
          <a:prstGeom prst="line">
            <a:avLst/>
          </a:prstGeom>
          <a:ln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5" name="Text Placeholder 1">
            <a:extLst>
              <a:ext uri="{FF2B5EF4-FFF2-40B4-BE49-F238E27FC236}">
                <a16:creationId xmlns:a16="http://schemas.microsoft.com/office/drawing/2014/main" id="{8F59433C-6BFD-744D-A607-CBB2884A5042}"/>
              </a:ext>
            </a:extLst>
          </p:cNvPr>
          <p:cNvSpPr txBox="1">
            <a:spLocks/>
          </p:cNvSpPr>
          <p:nvPr/>
        </p:nvSpPr>
        <p:spPr>
          <a:xfrm>
            <a:off x="3763557" y="1489397"/>
            <a:ext cx="4882853" cy="5541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US" sz="2000" dirty="0"/>
              <a:t>Hybrid</a:t>
            </a:r>
          </a:p>
        </p:txBody>
      </p:sp>
    </p:spTree>
    <p:extLst>
      <p:ext uri="{BB962C8B-B14F-4D97-AF65-F5344CB8AC3E}">
        <p14:creationId xmlns:p14="http://schemas.microsoft.com/office/powerpoint/2010/main" val="4001094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1BB8979-1CF8-A93E-D449-FFE389E3AC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2F481-F1F3-47A6-B63C-BED8DA38C093}" type="slidenum">
              <a:rPr lang="en-US" smtClean="0"/>
              <a:t>3</a:t>
            </a:fld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7A50F75-AB4C-AE8E-876B-3142C3BB2F2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04800" y="1524001"/>
            <a:ext cx="11480800" cy="4591791"/>
          </a:xfrm>
        </p:spPr>
        <p:txBody>
          <a:bodyPr>
            <a:normAutofit fontScale="77500" lnSpcReduction="20000"/>
          </a:bodyPr>
          <a:lstStyle/>
          <a:p>
            <a:r>
              <a:rPr lang="en-US" dirty="0"/>
              <a:t>Windows Material Database</a:t>
            </a:r>
          </a:p>
          <a:p>
            <a:pPr lvl="1"/>
            <a:r>
              <a:rPr lang="en-US" dirty="0"/>
              <a:t>A database that provides flight relevant data to designers, allowing for quick trade studies between transparent materials.</a:t>
            </a:r>
          </a:p>
          <a:p>
            <a:pPr lvl="2"/>
            <a:r>
              <a:rPr lang="en-US" dirty="0"/>
              <a:t>The database contains 4 types of materials: Acrylics, Polycarbonates, Glasses, and Ceramics (various brands), and each is tested using the same method.</a:t>
            </a:r>
          </a:p>
          <a:p>
            <a:pPr lvl="3"/>
            <a:r>
              <a:rPr lang="en-US" dirty="0"/>
              <a:t>Acrylic (AC) brands</a:t>
            </a:r>
          </a:p>
          <a:p>
            <a:pPr lvl="4"/>
            <a:r>
              <a:rPr lang="en-US" dirty="0"/>
              <a:t>GKN Cast, GKN Stretched, Plexiglass, Poly II, SAR (coated)</a:t>
            </a:r>
          </a:p>
          <a:p>
            <a:pPr lvl="3"/>
            <a:r>
              <a:rPr lang="en-US" dirty="0"/>
              <a:t>Polycarbonate (PC) brands</a:t>
            </a:r>
          </a:p>
          <a:p>
            <a:pPr lvl="4"/>
            <a:r>
              <a:rPr lang="en-US" dirty="0"/>
              <a:t>Lexan 9034, Lexan MR10 (coated), </a:t>
            </a:r>
            <a:r>
              <a:rPr lang="en-US" dirty="0" err="1"/>
              <a:t>Makrolon</a:t>
            </a:r>
            <a:r>
              <a:rPr lang="en-US" dirty="0"/>
              <a:t> (coated, also now </a:t>
            </a:r>
            <a:r>
              <a:rPr lang="en-US" dirty="0" err="1"/>
              <a:t>Tuffak</a:t>
            </a:r>
            <a:r>
              <a:rPr lang="en-US" dirty="0"/>
              <a:t>), &amp; Zelux</a:t>
            </a:r>
          </a:p>
          <a:p>
            <a:pPr lvl="3"/>
            <a:r>
              <a:rPr lang="en-US" dirty="0"/>
              <a:t>Glasses and Ceramic Brands</a:t>
            </a:r>
          </a:p>
          <a:p>
            <a:pPr lvl="4"/>
            <a:r>
              <a:rPr lang="en-US" dirty="0"/>
              <a:t>Corning – Fused Silica (FS), Tosoh – Fused Quartz (FQ), &amp; </a:t>
            </a:r>
            <a:r>
              <a:rPr lang="en-US" dirty="0" err="1"/>
              <a:t>Surmet</a:t>
            </a:r>
            <a:r>
              <a:rPr lang="en-US" dirty="0"/>
              <a:t> - ALON</a:t>
            </a:r>
          </a:p>
          <a:p>
            <a:pPr lvl="1"/>
            <a:r>
              <a:rPr lang="en-US" dirty="0"/>
              <a:t>Each material is taken through a suite of material and environment testing</a:t>
            </a:r>
          </a:p>
          <a:p>
            <a:pPr lvl="2"/>
            <a:r>
              <a:rPr lang="en-US" dirty="0"/>
              <a:t>Environments: </a:t>
            </a:r>
            <a:r>
              <a:rPr lang="en-US" b="1" dirty="0"/>
              <a:t>Flammability, Atomic Oxygen, Hypervelocity Impact, </a:t>
            </a:r>
            <a:r>
              <a:rPr lang="en-US" b="1" dirty="0">
                <a:solidFill>
                  <a:srgbClr val="FFC000"/>
                </a:solidFill>
              </a:rPr>
              <a:t>Thermal Vacuum</a:t>
            </a:r>
            <a:r>
              <a:rPr lang="en-US" b="1" dirty="0"/>
              <a:t>, and </a:t>
            </a:r>
            <a:r>
              <a:rPr lang="en-US" b="1" dirty="0">
                <a:solidFill>
                  <a:srgbClr val="FF0000"/>
                </a:solidFill>
              </a:rPr>
              <a:t>Radiation &amp; UV</a:t>
            </a:r>
            <a:endParaRPr lang="en-US" b="1" dirty="0"/>
          </a:p>
          <a:p>
            <a:pPr lvl="2"/>
            <a:r>
              <a:rPr lang="en-US" dirty="0"/>
              <a:t>Testing: </a:t>
            </a:r>
            <a:r>
              <a:rPr lang="en-US" b="1" dirty="0"/>
              <a:t>Optical, Creep, Strength, and Thermal Property</a:t>
            </a:r>
            <a:endParaRPr lang="en-US" dirty="0"/>
          </a:p>
          <a:p>
            <a:pPr lvl="3"/>
            <a:r>
              <a:rPr lang="en-US" dirty="0"/>
              <a:t>Materials are tested optically before and after exposure to determine if there was a degradation in optical quality after exposure. Then, the materials were tested for strength after exposure.</a:t>
            </a:r>
          </a:p>
          <a:p>
            <a:pPr marL="457200" lvl="1" indent="0">
              <a:buNone/>
            </a:pPr>
            <a:endParaRPr lang="en-US" b="1" dirty="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C6E7E35E-73D6-5ED1-500E-5837E40786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did we get here?</a:t>
            </a:r>
          </a:p>
        </p:txBody>
      </p:sp>
    </p:spTree>
    <p:extLst>
      <p:ext uri="{BB962C8B-B14F-4D97-AF65-F5344CB8AC3E}">
        <p14:creationId xmlns:p14="http://schemas.microsoft.com/office/powerpoint/2010/main" val="42680795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5177D5-3FB7-831C-1314-1251575865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2F481-F1F3-47A6-B63C-BED8DA38C093}" type="slidenum">
              <a:rPr lang="en-US" smtClean="0"/>
              <a:t>4</a:t>
            </a:fld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3EE13FF-DE1E-66E7-E7AF-D886F235EB4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04800" y="1524000"/>
            <a:ext cx="3110753" cy="4627417"/>
          </a:xfrm>
        </p:spPr>
        <p:txBody>
          <a:bodyPr>
            <a:normAutofit fontScale="85000" lnSpcReduction="20000"/>
          </a:bodyPr>
          <a:lstStyle/>
          <a:p>
            <a:r>
              <a:rPr lang="en-US" dirty="0"/>
              <a:t>Test Parameters</a:t>
            </a:r>
          </a:p>
          <a:p>
            <a:pPr lvl="1"/>
            <a:r>
              <a:rPr lang="en-US" dirty="0"/>
              <a:t>Transmission</a:t>
            </a:r>
          </a:p>
          <a:p>
            <a:pPr lvl="2"/>
            <a:r>
              <a:rPr lang="en-US" dirty="0"/>
              <a:t>Visible spectrum</a:t>
            </a:r>
          </a:p>
          <a:p>
            <a:pPr lvl="2"/>
            <a:r>
              <a:rPr lang="en-US" dirty="0"/>
              <a:t>Full spectrum (200-3000 nm)</a:t>
            </a:r>
          </a:p>
          <a:p>
            <a:pPr lvl="1"/>
            <a:r>
              <a:rPr lang="en-US" dirty="0"/>
              <a:t>Reflectance</a:t>
            </a:r>
          </a:p>
          <a:p>
            <a:pPr lvl="1"/>
            <a:r>
              <a:rPr lang="en-US" dirty="0"/>
              <a:t>Birefringence</a:t>
            </a:r>
          </a:p>
          <a:p>
            <a:pPr lvl="1"/>
            <a:r>
              <a:rPr lang="en-US" dirty="0">
                <a:solidFill>
                  <a:srgbClr val="00B050"/>
                </a:solidFill>
              </a:rPr>
              <a:t>Wavefront</a:t>
            </a:r>
          </a:p>
          <a:p>
            <a:pPr lvl="1"/>
            <a:r>
              <a:rPr lang="en-US" dirty="0"/>
              <a:t>Striae</a:t>
            </a:r>
          </a:p>
          <a:p>
            <a:pPr lvl="1"/>
            <a:r>
              <a:rPr lang="en-US" dirty="0"/>
              <a:t>Haze</a:t>
            </a:r>
          </a:p>
          <a:p>
            <a:pPr lvl="1"/>
            <a:r>
              <a:rPr lang="en-US" dirty="0"/>
              <a:t>Color Balance</a:t>
            </a:r>
          </a:p>
          <a:p>
            <a:pPr lvl="1"/>
            <a:r>
              <a:rPr lang="en-US" dirty="0"/>
              <a:t>Wedge</a:t>
            </a:r>
          </a:p>
          <a:p>
            <a:pPr lvl="1"/>
            <a:r>
              <a:rPr lang="en-US" dirty="0">
                <a:solidFill>
                  <a:srgbClr val="00B050"/>
                </a:solidFill>
              </a:rPr>
              <a:t>Imagery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FA6734B9-92FE-B759-5DD6-D5534F717A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Optical Testing</a:t>
            </a:r>
          </a:p>
        </p:txBody>
      </p:sp>
      <p:pic>
        <p:nvPicPr>
          <p:cNvPr id="8" name="Picture 7" descr="A picture containing text&#10;&#10;Description automatically generated">
            <a:extLst>
              <a:ext uri="{FF2B5EF4-FFF2-40B4-BE49-F238E27FC236}">
                <a16:creationId xmlns:a16="http://schemas.microsoft.com/office/drawing/2014/main" id="{3B47A97E-2049-FBC6-484D-5FA40B754FA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63" t="6928" r="5680"/>
          <a:stretch/>
        </p:blipFill>
        <p:spPr>
          <a:xfrm>
            <a:off x="7788280" y="1953311"/>
            <a:ext cx="3047937" cy="2162610"/>
          </a:xfrm>
          <a:prstGeom prst="rect">
            <a:avLst/>
          </a:prstGeom>
        </p:spPr>
      </p:pic>
      <p:pic>
        <p:nvPicPr>
          <p:cNvPr id="10" name="Picture 9" descr="A screenshot of a video game&#10;&#10;Description automatically generated with medium confidence">
            <a:extLst>
              <a:ext uri="{FF2B5EF4-FFF2-40B4-BE49-F238E27FC236}">
                <a16:creationId xmlns:a16="http://schemas.microsoft.com/office/drawing/2014/main" id="{2A45631A-7A02-71E3-0D32-0C46A18168A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8" t="9104" r="9505"/>
          <a:stretch/>
        </p:blipFill>
        <p:spPr>
          <a:xfrm>
            <a:off x="3653802" y="4439740"/>
            <a:ext cx="3047937" cy="2108977"/>
          </a:xfrm>
          <a:prstGeom prst="rect">
            <a:avLst/>
          </a:prstGeom>
        </p:spPr>
      </p:pic>
      <p:pic>
        <p:nvPicPr>
          <p:cNvPr id="12" name="Picture 11" descr="A picture containing text&#10;&#10;Description automatically generated">
            <a:extLst>
              <a:ext uri="{FF2B5EF4-FFF2-40B4-BE49-F238E27FC236}">
                <a16:creationId xmlns:a16="http://schemas.microsoft.com/office/drawing/2014/main" id="{89992935-E811-C4E9-F5B4-09BCE5E39C0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1" t="8186" r="10210"/>
          <a:stretch/>
        </p:blipFill>
        <p:spPr>
          <a:xfrm>
            <a:off x="3638609" y="1953311"/>
            <a:ext cx="3078324" cy="2162610"/>
          </a:xfrm>
          <a:prstGeom prst="rect">
            <a:avLst/>
          </a:prstGeom>
        </p:spPr>
      </p:pic>
      <p:pic>
        <p:nvPicPr>
          <p:cNvPr id="14" name="Picture 13" descr="A picture containing text&#10;&#10;Description automatically generated">
            <a:extLst>
              <a:ext uri="{FF2B5EF4-FFF2-40B4-BE49-F238E27FC236}">
                <a16:creationId xmlns:a16="http://schemas.microsoft.com/office/drawing/2014/main" id="{EC46EA03-FD5D-7750-6DEF-7507A5E0949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1" t="7689" r="9066"/>
          <a:stretch/>
        </p:blipFill>
        <p:spPr>
          <a:xfrm>
            <a:off x="7812212" y="4439740"/>
            <a:ext cx="3024005" cy="2108977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98960B4E-7564-6AD0-8336-98AC8F4D4576}"/>
              </a:ext>
            </a:extLst>
          </p:cNvPr>
          <p:cNvSpPr txBox="1"/>
          <p:nvPr/>
        </p:nvSpPr>
        <p:spPr>
          <a:xfrm>
            <a:off x="4138170" y="4037915"/>
            <a:ext cx="20824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No Pane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3508F2A-1E8D-3902-F795-C65622670164}"/>
              </a:ext>
            </a:extLst>
          </p:cNvPr>
          <p:cNvSpPr txBox="1"/>
          <p:nvPr/>
        </p:nvSpPr>
        <p:spPr>
          <a:xfrm>
            <a:off x="8284614" y="4048192"/>
            <a:ext cx="20824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Fused Silica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E3B5D07-8DD7-7130-5F24-1A1A1B583470}"/>
              </a:ext>
            </a:extLst>
          </p:cNvPr>
          <p:cNvSpPr txBox="1"/>
          <p:nvPr/>
        </p:nvSpPr>
        <p:spPr>
          <a:xfrm>
            <a:off x="4136555" y="6467174"/>
            <a:ext cx="22826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GKN Stretched Acrylic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62CF1C5-55E5-70A6-1FE4-A3F693994A36}"/>
              </a:ext>
            </a:extLst>
          </p:cNvPr>
          <p:cNvSpPr txBox="1"/>
          <p:nvPr/>
        </p:nvSpPr>
        <p:spPr>
          <a:xfrm>
            <a:off x="8138005" y="6488667"/>
            <a:ext cx="26030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/>
              <a:t>Makrolon</a:t>
            </a:r>
            <a:r>
              <a:rPr lang="en-US" dirty="0"/>
              <a:t> Polycarbonate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3E38A94-5A29-F442-A0BE-D03809723B5B}"/>
              </a:ext>
            </a:extLst>
          </p:cNvPr>
          <p:cNvSpPr txBox="1"/>
          <p:nvPr/>
        </p:nvSpPr>
        <p:spPr>
          <a:xfrm>
            <a:off x="5840146" y="1400938"/>
            <a:ext cx="27031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/>
              <a:t>400 mm Lens</a:t>
            </a:r>
          </a:p>
        </p:txBody>
      </p:sp>
    </p:spTree>
    <p:extLst>
      <p:ext uri="{BB962C8B-B14F-4D97-AF65-F5344CB8AC3E}">
        <p14:creationId xmlns:p14="http://schemas.microsoft.com/office/powerpoint/2010/main" val="8094561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D0A0D89-98B0-FBC0-C8A3-7C73839C05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78598" y="6356351"/>
            <a:ext cx="403801" cy="365125"/>
          </a:xfrm>
        </p:spPr>
        <p:txBody>
          <a:bodyPr/>
          <a:lstStyle/>
          <a:p>
            <a:fld id="{FEE2F481-F1F3-47A6-B63C-BED8DA38C093}" type="slidenum">
              <a:rPr lang="en-US" smtClean="0"/>
              <a:t>5</a:t>
            </a:fld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B976BE3-C410-F036-1242-C9391A2E243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04799" y="1524000"/>
            <a:ext cx="11335871" cy="1854530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+mj-lt"/>
              </a:rPr>
              <a:t>Test</a:t>
            </a:r>
          </a:p>
          <a:p>
            <a:pPr lvl="1"/>
            <a:r>
              <a:rPr lang="en-US" sz="16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The purpose of the Transmitted Wavefront Error (TWE) Measurement is to determine the change in wavefront of a defined input light beam as it passes through an optically transparent material.</a:t>
            </a:r>
          </a:p>
          <a:p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Test Setup</a:t>
            </a:r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030F71E1-C929-D670-F239-2738EA5DAB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Wavefront Error</a:t>
            </a:r>
          </a:p>
        </p:txBody>
      </p:sp>
      <p:pic>
        <p:nvPicPr>
          <p:cNvPr id="7" name="Picture 6" descr="A machine on the counter&#10;&#10;Description automatically generated with low confidence">
            <a:extLst>
              <a:ext uri="{FF2B5EF4-FFF2-40B4-BE49-F238E27FC236}">
                <a16:creationId xmlns:a16="http://schemas.microsoft.com/office/drawing/2014/main" id="{099374FF-388D-048A-D065-460D33A0DD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930" y="2779713"/>
            <a:ext cx="5466051" cy="35766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CA710DF-88B9-0D44-519E-9EE6C42F06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91375" y="2713038"/>
            <a:ext cx="3352800" cy="335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80648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9DDA164-3293-A6A7-B2C7-5A5686BC5C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2F481-F1F3-47A6-B63C-BED8DA38C093}" type="slidenum">
              <a:rPr lang="en-US" smtClean="0"/>
              <a:t>6</a:t>
            </a:fld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6FFBEE3-A972-EE77-8F8A-4F18C79A89A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04800" y="1524000"/>
            <a:ext cx="11480800" cy="737178"/>
          </a:xfrm>
        </p:spPr>
        <p:txBody>
          <a:bodyPr>
            <a:normAutofit fontScale="77500" lnSpcReduction="20000"/>
          </a:bodyPr>
          <a:lstStyle/>
          <a:p>
            <a:r>
              <a:rPr lang="en-US" dirty="0"/>
              <a:t>The pass/fail criteria of the wavefront error measurement is dependent on the optical quality desired. 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C201C462-54B6-8193-8102-A73C27407A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Wavefront Error Data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36919AF-171D-B532-E43C-E64AAC1A6D45}"/>
              </a:ext>
            </a:extLst>
          </p:cNvPr>
          <p:cNvSpPr txBox="1"/>
          <p:nvPr/>
        </p:nvSpPr>
        <p:spPr>
          <a:xfrm>
            <a:off x="7781229" y="5806606"/>
            <a:ext cx="33205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Interferometer Wavefront Data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F56BC67-2D58-43C1-97F9-33D3BDACF5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0606" y="2060340"/>
            <a:ext cx="4662788" cy="374626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3EF9AF4-8769-17F8-5EFC-5B9EB4F75F9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00" t="48663" r="38039" b="17089"/>
          <a:stretch/>
        </p:blipFill>
        <p:spPr>
          <a:xfrm>
            <a:off x="2819348" y="2201863"/>
            <a:ext cx="4104094" cy="2278535"/>
          </a:xfrm>
          <a:prstGeom prst="rect">
            <a:avLst/>
          </a:prstGeom>
          <a:ln w="19050">
            <a:solidFill>
              <a:srgbClr val="FF0000"/>
            </a:solidFill>
          </a:ln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8993F56-A279-0789-CA19-AE9076E2F86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6443" t="17384" r="17754" b="6950"/>
          <a:stretch/>
        </p:blipFill>
        <p:spPr>
          <a:xfrm>
            <a:off x="685800" y="4656137"/>
            <a:ext cx="5810250" cy="1849438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D4E3323B-5C23-7A14-6E3E-7D772668205F}"/>
              </a:ext>
            </a:extLst>
          </p:cNvPr>
          <p:cNvSpPr/>
          <p:nvPr/>
        </p:nvSpPr>
        <p:spPr>
          <a:xfrm>
            <a:off x="7848600" y="3848100"/>
            <a:ext cx="2362200" cy="131445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noFill/>
            </a:endParaRP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4CC86E15-12E6-4E73-3DE2-55561B1C25CD}"/>
              </a:ext>
            </a:extLst>
          </p:cNvPr>
          <p:cNvCxnSpPr>
            <a:stCxn id="13" idx="1"/>
            <a:endCxn id="9" idx="3"/>
          </p:cNvCxnSpPr>
          <p:nvPr/>
        </p:nvCxnSpPr>
        <p:spPr>
          <a:xfrm flipH="1" flipV="1">
            <a:off x="6923442" y="3341131"/>
            <a:ext cx="925158" cy="1164194"/>
          </a:xfrm>
          <a:prstGeom prst="straightConnector1">
            <a:avLst/>
          </a:prstGeom>
          <a:ln w="3810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1F220305-9A31-2328-F25B-5BD92BDF1550}"/>
              </a:ext>
            </a:extLst>
          </p:cNvPr>
          <p:cNvSpPr txBox="1"/>
          <p:nvPr/>
        </p:nvSpPr>
        <p:spPr>
          <a:xfrm>
            <a:off x="304800" y="2937911"/>
            <a:ext cx="24838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Category E windows do not have a wavefront error requirement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0D7917B-820B-913E-1684-1267F721B313}"/>
              </a:ext>
            </a:extLst>
          </p:cNvPr>
          <p:cNvSpPr txBox="1"/>
          <p:nvPr/>
        </p:nvSpPr>
        <p:spPr>
          <a:xfrm>
            <a:off x="1019177" y="6471643"/>
            <a:ext cx="51530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Allowable Wavefront Error for Category B, C, &amp; D</a:t>
            </a:r>
          </a:p>
        </p:txBody>
      </p:sp>
    </p:spTree>
    <p:extLst>
      <p:ext uri="{BB962C8B-B14F-4D97-AF65-F5344CB8AC3E}">
        <p14:creationId xmlns:p14="http://schemas.microsoft.com/office/powerpoint/2010/main" val="35890892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2796228-4754-51C9-8678-891D036B23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2F481-F1F3-47A6-B63C-BED8DA38C093}" type="slidenum">
              <a:rPr lang="en-US" smtClean="0"/>
              <a:t>7</a:t>
            </a:fld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447EB57-E4C3-A914-E6DF-57CB77DE15C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04800" y="1446811"/>
            <a:ext cx="5073217" cy="2454265"/>
          </a:xfrm>
        </p:spPr>
        <p:txBody>
          <a:bodyPr>
            <a:normAutofit/>
          </a:bodyPr>
          <a:lstStyle/>
          <a:p>
            <a:r>
              <a:rPr lang="en-US" sz="2000" dirty="0"/>
              <a:t>Properties Tested</a:t>
            </a:r>
          </a:p>
          <a:p>
            <a:pPr lvl="1"/>
            <a:r>
              <a:rPr lang="en-US" sz="1800" dirty="0"/>
              <a:t>Degradation Temperature</a:t>
            </a:r>
          </a:p>
          <a:p>
            <a:pPr lvl="2"/>
            <a:r>
              <a:rPr lang="en-US" sz="1600" dirty="0"/>
              <a:t>Q600 SDT Thermogravimetric Analyzer (TGA)</a:t>
            </a:r>
          </a:p>
          <a:p>
            <a:pPr lvl="1"/>
            <a:r>
              <a:rPr lang="en-US" sz="1800" dirty="0"/>
              <a:t>Emittance (ASTM E408)</a:t>
            </a:r>
          </a:p>
          <a:p>
            <a:pPr lvl="1"/>
            <a:r>
              <a:rPr lang="en-US" sz="1800" dirty="0"/>
              <a:t>Solar Absorptance (LPSR 300 Manual)</a:t>
            </a:r>
          </a:p>
          <a:p>
            <a:pPr lvl="1"/>
            <a:r>
              <a:rPr lang="en-US" sz="1800" dirty="0"/>
              <a:t>Some more specific properties for materials currently in use </a:t>
            </a:r>
            <a:endParaRPr lang="en-US" sz="2000" dirty="0"/>
          </a:p>
          <a:p>
            <a:pPr lvl="1"/>
            <a:endParaRPr lang="en-US" sz="1600" dirty="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480DF242-45CE-E2F3-299C-AD98C75E0A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Thermal Property Testing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049193-E285-9C53-16FA-E7D408C92F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74513" y="1446811"/>
            <a:ext cx="1900930" cy="250426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F2168DC-A9D0-C969-56C8-D23ECE06DA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3418" y="1446811"/>
            <a:ext cx="4173782" cy="2504269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CA59410-BA63-3FBA-9D7D-30E8CE014FC1}"/>
              </a:ext>
            </a:extLst>
          </p:cNvPr>
          <p:cNvSpPr txBox="1"/>
          <p:nvPr/>
        </p:nvSpPr>
        <p:spPr>
          <a:xfrm>
            <a:off x="5382994" y="3905385"/>
            <a:ext cx="20889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ET-100 </a:t>
            </a:r>
            <a:r>
              <a:rPr lang="en-US" dirty="0" err="1"/>
              <a:t>Emissometer</a:t>
            </a:r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56D6CA9-0568-7394-BB16-11AEAEF7527A}"/>
              </a:ext>
            </a:extLst>
          </p:cNvPr>
          <p:cNvSpPr txBox="1"/>
          <p:nvPr/>
        </p:nvSpPr>
        <p:spPr>
          <a:xfrm>
            <a:off x="8056496" y="3901076"/>
            <a:ext cx="34876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LPSR 300 </a:t>
            </a:r>
            <a:r>
              <a:rPr lang="en-US" dirty="0" err="1"/>
              <a:t>Sprectroreflectometer</a:t>
            </a:r>
            <a:endParaRPr lang="en-US" dirty="0"/>
          </a:p>
        </p:txBody>
      </p:sp>
      <p:graphicFrame>
        <p:nvGraphicFramePr>
          <p:cNvPr id="13" name="Table 13">
            <a:extLst>
              <a:ext uri="{FF2B5EF4-FFF2-40B4-BE49-F238E27FC236}">
                <a16:creationId xmlns:a16="http://schemas.microsoft.com/office/drawing/2014/main" id="{70A1F326-93A4-D391-EEBA-C22B24AF8A9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0898599"/>
              </p:ext>
            </p:extLst>
          </p:nvPr>
        </p:nvGraphicFramePr>
        <p:xfrm>
          <a:off x="15835" y="4363831"/>
          <a:ext cx="12160330" cy="1656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51807">
                  <a:extLst>
                    <a:ext uri="{9D8B030D-6E8A-4147-A177-3AD203B41FA5}">
                      <a16:colId xmlns:a16="http://schemas.microsoft.com/office/drawing/2014/main" val="2872553724"/>
                    </a:ext>
                  </a:extLst>
                </a:gridCol>
                <a:gridCol w="789709">
                  <a:extLst>
                    <a:ext uri="{9D8B030D-6E8A-4147-A177-3AD203B41FA5}">
                      <a16:colId xmlns:a16="http://schemas.microsoft.com/office/drawing/2014/main" val="3002711781"/>
                    </a:ext>
                  </a:extLst>
                </a:gridCol>
                <a:gridCol w="884712">
                  <a:extLst>
                    <a:ext uri="{9D8B030D-6E8A-4147-A177-3AD203B41FA5}">
                      <a16:colId xmlns:a16="http://schemas.microsoft.com/office/drawing/2014/main" val="3072800817"/>
                    </a:ext>
                  </a:extLst>
                </a:gridCol>
                <a:gridCol w="843148">
                  <a:extLst>
                    <a:ext uri="{9D8B030D-6E8A-4147-A177-3AD203B41FA5}">
                      <a16:colId xmlns:a16="http://schemas.microsoft.com/office/drawing/2014/main" val="2701576677"/>
                    </a:ext>
                  </a:extLst>
                </a:gridCol>
                <a:gridCol w="807674">
                  <a:extLst>
                    <a:ext uri="{9D8B030D-6E8A-4147-A177-3AD203B41FA5}">
                      <a16:colId xmlns:a16="http://schemas.microsoft.com/office/drawing/2014/main" val="2594775460"/>
                    </a:ext>
                  </a:extLst>
                </a:gridCol>
                <a:gridCol w="935410">
                  <a:extLst>
                    <a:ext uri="{9D8B030D-6E8A-4147-A177-3AD203B41FA5}">
                      <a16:colId xmlns:a16="http://schemas.microsoft.com/office/drawing/2014/main" val="3986257327"/>
                    </a:ext>
                  </a:extLst>
                </a:gridCol>
                <a:gridCol w="935410">
                  <a:extLst>
                    <a:ext uri="{9D8B030D-6E8A-4147-A177-3AD203B41FA5}">
                      <a16:colId xmlns:a16="http://schemas.microsoft.com/office/drawing/2014/main" val="2368424299"/>
                    </a:ext>
                  </a:extLst>
                </a:gridCol>
                <a:gridCol w="935410">
                  <a:extLst>
                    <a:ext uri="{9D8B030D-6E8A-4147-A177-3AD203B41FA5}">
                      <a16:colId xmlns:a16="http://schemas.microsoft.com/office/drawing/2014/main" val="2371166498"/>
                    </a:ext>
                  </a:extLst>
                </a:gridCol>
                <a:gridCol w="935410">
                  <a:extLst>
                    <a:ext uri="{9D8B030D-6E8A-4147-A177-3AD203B41FA5}">
                      <a16:colId xmlns:a16="http://schemas.microsoft.com/office/drawing/2014/main" val="2056342900"/>
                    </a:ext>
                  </a:extLst>
                </a:gridCol>
                <a:gridCol w="935410">
                  <a:extLst>
                    <a:ext uri="{9D8B030D-6E8A-4147-A177-3AD203B41FA5}">
                      <a16:colId xmlns:a16="http://schemas.microsoft.com/office/drawing/2014/main" val="2133140661"/>
                    </a:ext>
                  </a:extLst>
                </a:gridCol>
                <a:gridCol w="935410">
                  <a:extLst>
                    <a:ext uri="{9D8B030D-6E8A-4147-A177-3AD203B41FA5}">
                      <a16:colId xmlns:a16="http://schemas.microsoft.com/office/drawing/2014/main" val="2837943861"/>
                    </a:ext>
                  </a:extLst>
                </a:gridCol>
                <a:gridCol w="935410">
                  <a:extLst>
                    <a:ext uri="{9D8B030D-6E8A-4147-A177-3AD203B41FA5}">
                      <a16:colId xmlns:a16="http://schemas.microsoft.com/office/drawing/2014/main" val="3890451538"/>
                    </a:ext>
                  </a:extLst>
                </a:gridCol>
                <a:gridCol w="935410">
                  <a:extLst>
                    <a:ext uri="{9D8B030D-6E8A-4147-A177-3AD203B41FA5}">
                      <a16:colId xmlns:a16="http://schemas.microsoft.com/office/drawing/2014/main" val="326065198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AC – GKN Cast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AC – GKN Stretched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AC – Plexiglas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AC – SAR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AC – Poly II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PC – 9034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PC – MR10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PC – </a:t>
                      </a:r>
                      <a:r>
                        <a:rPr lang="en-US" sz="1200" dirty="0" err="1"/>
                        <a:t>Makrolon</a:t>
                      </a:r>
                      <a:endParaRPr 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PC – Zelux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ALON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Fused Silica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Fused Quartz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4609762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200" b="1" dirty="0"/>
                        <a:t>Degradation Temperature (</a:t>
                      </a:r>
                      <a:r>
                        <a:rPr lang="en-US" sz="1200" b="1" baseline="30000" dirty="0" err="1"/>
                        <a:t>o</a:t>
                      </a:r>
                      <a:r>
                        <a:rPr lang="en-US" sz="1200" b="1" dirty="0" err="1"/>
                        <a:t>C</a:t>
                      </a:r>
                      <a:r>
                        <a:rPr lang="en-US" sz="1200" b="1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370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368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324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326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366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457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463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486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485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N/A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N/A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N/A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345382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200" b="1" dirty="0"/>
                        <a:t>Emittance (HTE)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0.93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0.93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0.94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0.96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0.93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0.92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0.83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0.95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0.92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0.85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0.94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0.95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477784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200" b="1" dirty="0"/>
                        <a:t>Solar Absorptance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0.33%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0.32%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0.28%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0.29%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0.29%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0.38%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0.31%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0.27%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0.35%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0.30%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0.20%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0.19%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58687341"/>
                  </a:ext>
                </a:extLst>
              </a:tr>
            </a:tbl>
          </a:graphicData>
        </a:graphic>
      </p:graphicFrame>
      <p:sp>
        <p:nvSpPr>
          <p:cNvPr id="14" name="TextBox 13">
            <a:extLst>
              <a:ext uri="{FF2B5EF4-FFF2-40B4-BE49-F238E27FC236}">
                <a16:creationId xmlns:a16="http://schemas.microsoft.com/office/drawing/2014/main" id="{F6288B03-145E-106A-62A6-E2D92FD6FAA6}"/>
              </a:ext>
            </a:extLst>
          </p:cNvPr>
          <p:cNvSpPr txBox="1"/>
          <p:nvPr/>
        </p:nvSpPr>
        <p:spPr>
          <a:xfrm>
            <a:off x="112816" y="4007922"/>
            <a:ext cx="11222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Results</a:t>
            </a:r>
          </a:p>
        </p:txBody>
      </p:sp>
    </p:spTree>
    <p:extLst>
      <p:ext uri="{BB962C8B-B14F-4D97-AF65-F5344CB8AC3E}">
        <p14:creationId xmlns:p14="http://schemas.microsoft.com/office/powerpoint/2010/main" val="4681253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128D157-F2DD-E637-22D6-530C979DA8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2F481-F1F3-47A6-B63C-BED8DA38C093}" type="slidenum">
              <a:rPr lang="en-US" smtClean="0"/>
              <a:t>8</a:t>
            </a:fld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7444C7F-82F4-D16F-EC7E-F61702C1DB4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Two Tests</a:t>
            </a:r>
          </a:p>
          <a:p>
            <a:pPr lvl="1"/>
            <a:r>
              <a:rPr lang="en-US" sz="2000" dirty="0"/>
              <a:t>Tensile testing of </a:t>
            </a:r>
            <a:r>
              <a:rPr lang="en-US" sz="2000" dirty="0" err="1"/>
              <a:t>dogbone</a:t>
            </a:r>
            <a:r>
              <a:rPr lang="en-US" sz="2000" dirty="0"/>
              <a:t>-shaped specimen (polymers – ASTM D638)</a:t>
            </a:r>
          </a:p>
          <a:p>
            <a:pPr lvl="1"/>
            <a:r>
              <a:rPr lang="en-US" sz="2000" dirty="0"/>
              <a:t>Biaxial flexure testing of brittle materials (glass and ceramics – ASTM C1499)</a:t>
            </a:r>
          </a:p>
          <a:p>
            <a:r>
              <a:rPr lang="en-US" sz="2400" dirty="0"/>
              <a:t>Test Setup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F6C12301-7383-21CE-A3C5-C0779804AB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Strength Testing</a:t>
            </a:r>
          </a:p>
        </p:txBody>
      </p:sp>
      <p:pic>
        <p:nvPicPr>
          <p:cNvPr id="10" name="Picture 9" descr="A picture containing indoor&#10;&#10;Description automatically generated">
            <a:extLst>
              <a:ext uri="{FF2B5EF4-FFF2-40B4-BE49-F238E27FC236}">
                <a16:creationId xmlns:a16="http://schemas.microsoft.com/office/drawing/2014/main" id="{990FC162-F62A-F8DC-D09D-4C704F0F9E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23452" y="3537980"/>
            <a:ext cx="3426013" cy="2569510"/>
          </a:xfrm>
          <a:prstGeom prst="rect">
            <a:avLst/>
          </a:prstGeom>
        </p:spPr>
      </p:pic>
      <p:pic>
        <p:nvPicPr>
          <p:cNvPr id="3" name="Picture 2" descr="A picture containing indoor&#10;&#10;Description automatically generated">
            <a:extLst>
              <a:ext uri="{FF2B5EF4-FFF2-40B4-BE49-F238E27FC236}">
                <a16:creationId xmlns:a16="http://schemas.microsoft.com/office/drawing/2014/main" id="{8F65B243-6D79-614E-A314-5177881C8D4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9" t="5778" r="9531" b="14289"/>
          <a:stretch/>
        </p:blipFill>
        <p:spPr>
          <a:xfrm>
            <a:off x="5803216" y="3387523"/>
            <a:ext cx="3910063" cy="2738487"/>
          </a:xfrm>
          <a:prstGeom prst="rect">
            <a:avLst/>
          </a:prstGeom>
        </p:spPr>
      </p:pic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71B98272-EDFE-723A-3D02-0A7A24AF85F4}"/>
              </a:ext>
            </a:extLst>
          </p:cNvPr>
          <p:cNvCxnSpPr>
            <a:cxnSpLocks/>
            <a:stCxn id="16" idx="1"/>
          </p:cNvCxnSpPr>
          <p:nvPr/>
        </p:nvCxnSpPr>
        <p:spPr>
          <a:xfrm flipH="1">
            <a:off x="2650920" y="3109728"/>
            <a:ext cx="302198" cy="61311"/>
          </a:xfrm>
          <a:prstGeom prst="straightConnector1">
            <a:avLst/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938624C5-4483-F8B8-C696-B09A882CBD63}"/>
              </a:ext>
            </a:extLst>
          </p:cNvPr>
          <p:cNvCxnSpPr>
            <a:cxnSpLocks/>
            <a:stCxn id="18" idx="1"/>
          </p:cNvCxnSpPr>
          <p:nvPr/>
        </p:nvCxnSpPr>
        <p:spPr>
          <a:xfrm flipH="1">
            <a:off x="2650920" y="4484459"/>
            <a:ext cx="352337" cy="272308"/>
          </a:xfrm>
          <a:prstGeom prst="straightConnector1">
            <a:avLst/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E16479E3-4FAB-F4DF-8FBC-A3C77AFE7DF4}"/>
              </a:ext>
            </a:extLst>
          </p:cNvPr>
          <p:cNvCxnSpPr>
            <a:cxnSpLocks/>
            <a:stCxn id="21" idx="1"/>
          </p:cNvCxnSpPr>
          <p:nvPr/>
        </p:nvCxnSpPr>
        <p:spPr>
          <a:xfrm flipH="1" flipV="1">
            <a:off x="2281806" y="5556605"/>
            <a:ext cx="624822" cy="292388"/>
          </a:xfrm>
          <a:prstGeom prst="straightConnector1">
            <a:avLst/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7085D2FF-0BB4-7ED8-DF34-0492A610B7C9}"/>
              </a:ext>
            </a:extLst>
          </p:cNvPr>
          <p:cNvSpPr txBox="1"/>
          <p:nvPr/>
        </p:nvSpPr>
        <p:spPr>
          <a:xfrm>
            <a:off x="2953118" y="2940451"/>
            <a:ext cx="166102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10 kip Load Cell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7E30096-49D3-0A15-1413-5484CB851BD9}"/>
              </a:ext>
            </a:extLst>
          </p:cNvPr>
          <p:cNvSpPr txBox="1"/>
          <p:nvPr/>
        </p:nvSpPr>
        <p:spPr>
          <a:xfrm>
            <a:off x="3003257" y="4315182"/>
            <a:ext cx="156074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50 kip grips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B641A4F-4B05-E1DC-C7AF-52AB4CBF983E}"/>
              </a:ext>
            </a:extLst>
          </p:cNvPr>
          <p:cNvSpPr txBox="1"/>
          <p:nvPr/>
        </p:nvSpPr>
        <p:spPr>
          <a:xfrm>
            <a:off x="2906628" y="5556605"/>
            <a:ext cx="17075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Test Specimen &amp; Alignment Tool</a:t>
            </a:r>
          </a:p>
        </p:txBody>
      </p: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BF133FEF-61C6-07AD-040C-E4F33AC0A911}"/>
              </a:ext>
            </a:extLst>
          </p:cNvPr>
          <p:cNvCxnSpPr>
            <a:cxnSpLocks/>
            <a:stCxn id="33" idx="3"/>
          </p:cNvCxnSpPr>
          <p:nvPr/>
        </p:nvCxnSpPr>
        <p:spPr>
          <a:xfrm>
            <a:off x="5675796" y="3909088"/>
            <a:ext cx="1664571" cy="355340"/>
          </a:xfrm>
          <a:prstGeom prst="straightConnector1">
            <a:avLst/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33" name="TextBox 32">
            <a:extLst>
              <a:ext uri="{FF2B5EF4-FFF2-40B4-BE49-F238E27FC236}">
                <a16:creationId xmlns:a16="http://schemas.microsoft.com/office/drawing/2014/main" id="{7C35943F-3141-3BFF-D3FA-2D35EF363B68}"/>
              </a:ext>
            </a:extLst>
          </p:cNvPr>
          <p:cNvSpPr txBox="1"/>
          <p:nvPr/>
        </p:nvSpPr>
        <p:spPr>
          <a:xfrm>
            <a:off x="4319988" y="3739811"/>
            <a:ext cx="13558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1.25” </a:t>
            </a:r>
            <a:r>
              <a:rPr lang="en-US" sz="1600" dirty="0" err="1"/>
              <a:t>Dia</a:t>
            </a:r>
            <a:r>
              <a:rPr lang="en-US" sz="1600" dirty="0"/>
              <a:t> Ring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7A1DB997-9E15-55A1-B014-0E75E13D22E3}"/>
              </a:ext>
            </a:extLst>
          </p:cNvPr>
          <p:cNvSpPr txBox="1"/>
          <p:nvPr/>
        </p:nvSpPr>
        <p:spPr>
          <a:xfrm>
            <a:off x="4453663" y="5440263"/>
            <a:ext cx="128984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2.5” </a:t>
            </a:r>
            <a:r>
              <a:rPr lang="en-US" sz="1600" dirty="0" err="1"/>
              <a:t>Dia</a:t>
            </a:r>
            <a:r>
              <a:rPr lang="en-US" sz="1600" dirty="0"/>
              <a:t> Ring</a:t>
            </a:r>
          </a:p>
        </p:txBody>
      </p:sp>
      <p:cxnSp>
        <p:nvCxnSpPr>
          <p:cNvPr id="37" name="Straight Arrow Connector 36">
            <a:extLst>
              <a:ext uri="{FF2B5EF4-FFF2-40B4-BE49-F238E27FC236}">
                <a16:creationId xmlns:a16="http://schemas.microsoft.com/office/drawing/2014/main" id="{8FED6D77-EED2-CE20-F995-270249C78973}"/>
              </a:ext>
            </a:extLst>
          </p:cNvPr>
          <p:cNvCxnSpPr>
            <a:cxnSpLocks/>
            <a:stCxn id="36" idx="3"/>
          </p:cNvCxnSpPr>
          <p:nvPr/>
        </p:nvCxnSpPr>
        <p:spPr>
          <a:xfrm flipV="1">
            <a:off x="5743504" y="5031297"/>
            <a:ext cx="1680329" cy="578243"/>
          </a:xfrm>
          <a:prstGeom prst="straightConnector1">
            <a:avLst/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39" name="TextBox 38">
            <a:extLst>
              <a:ext uri="{FF2B5EF4-FFF2-40B4-BE49-F238E27FC236}">
                <a16:creationId xmlns:a16="http://schemas.microsoft.com/office/drawing/2014/main" id="{C3131384-7A9C-1C2E-A203-D5175930106E}"/>
              </a:ext>
            </a:extLst>
          </p:cNvPr>
          <p:cNvSpPr txBox="1"/>
          <p:nvPr/>
        </p:nvSpPr>
        <p:spPr>
          <a:xfrm>
            <a:off x="4212281" y="4756889"/>
            <a:ext cx="13961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Test Specimen &amp; Teflon Pucks</a:t>
            </a:r>
          </a:p>
        </p:txBody>
      </p:sp>
      <p:cxnSp>
        <p:nvCxnSpPr>
          <p:cNvPr id="40" name="Straight Arrow Connector 39">
            <a:extLst>
              <a:ext uri="{FF2B5EF4-FFF2-40B4-BE49-F238E27FC236}">
                <a16:creationId xmlns:a16="http://schemas.microsoft.com/office/drawing/2014/main" id="{F2844A2F-44BF-4726-9941-CC909CB5948E}"/>
              </a:ext>
            </a:extLst>
          </p:cNvPr>
          <p:cNvCxnSpPr>
            <a:cxnSpLocks/>
            <a:stCxn id="39" idx="3"/>
          </p:cNvCxnSpPr>
          <p:nvPr/>
        </p:nvCxnSpPr>
        <p:spPr>
          <a:xfrm flipV="1">
            <a:off x="5608472" y="4556815"/>
            <a:ext cx="1731895" cy="492462"/>
          </a:xfrm>
          <a:prstGeom prst="straightConnector1">
            <a:avLst/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42" name="TextBox 41">
            <a:extLst>
              <a:ext uri="{FF2B5EF4-FFF2-40B4-BE49-F238E27FC236}">
                <a16:creationId xmlns:a16="http://schemas.microsoft.com/office/drawing/2014/main" id="{EC962BC8-3646-AC09-EF82-4887E73B1CF9}"/>
              </a:ext>
            </a:extLst>
          </p:cNvPr>
          <p:cNvSpPr txBox="1"/>
          <p:nvPr/>
        </p:nvSpPr>
        <p:spPr>
          <a:xfrm>
            <a:off x="4232489" y="4182643"/>
            <a:ext cx="1482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Alignment Tool (Wedding Cake)</a:t>
            </a:r>
          </a:p>
        </p:txBody>
      </p:sp>
      <p:cxnSp>
        <p:nvCxnSpPr>
          <p:cNvPr id="43" name="Straight Arrow Connector 42">
            <a:extLst>
              <a:ext uri="{FF2B5EF4-FFF2-40B4-BE49-F238E27FC236}">
                <a16:creationId xmlns:a16="http://schemas.microsoft.com/office/drawing/2014/main" id="{D5D47998-AC34-FD8C-A9E5-508CD6BB2DD9}"/>
              </a:ext>
            </a:extLst>
          </p:cNvPr>
          <p:cNvCxnSpPr>
            <a:cxnSpLocks/>
            <a:stCxn id="42" idx="3"/>
          </p:cNvCxnSpPr>
          <p:nvPr/>
        </p:nvCxnSpPr>
        <p:spPr>
          <a:xfrm flipV="1">
            <a:off x="5714760" y="4208269"/>
            <a:ext cx="451148" cy="266762"/>
          </a:xfrm>
          <a:prstGeom prst="straightConnector1">
            <a:avLst/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53" name="TextBox 52">
            <a:extLst>
              <a:ext uri="{FF2B5EF4-FFF2-40B4-BE49-F238E27FC236}">
                <a16:creationId xmlns:a16="http://schemas.microsoft.com/office/drawing/2014/main" id="{445341D1-F1CC-5997-A1CB-7201C303DC24}"/>
              </a:ext>
            </a:extLst>
          </p:cNvPr>
          <p:cNvSpPr txBox="1"/>
          <p:nvPr/>
        </p:nvSpPr>
        <p:spPr>
          <a:xfrm>
            <a:off x="4564004" y="3372754"/>
            <a:ext cx="12302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Loading Rod</a:t>
            </a:r>
          </a:p>
        </p:txBody>
      </p:sp>
      <p:cxnSp>
        <p:nvCxnSpPr>
          <p:cNvPr id="54" name="Straight Arrow Connector 53">
            <a:extLst>
              <a:ext uri="{FF2B5EF4-FFF2-40B4-BE49-F238E27FC236}">
                <a16:creationId xmlns:a16="http://schemas.microsoft.com/office/drawing/2014/main" id="{40AC324F-3CD6-94DE-E4A8-A573B5F22332}"/>
              </a:ext>
            </a:extLst>
          </p:cNvPr>
          <p:cNvCxnSpPr>
            <a:cxnSpLocks/>
            <a:stCxn id="53" idx="3"/>
          </p:cNvCxnSpPr>
          <p:nvPr/>
        </p:nvCxnSpPr>
        <p:spPr>
          <a:xfrm>
            <a:off x="5794235" y="3542031"/>
            <a:ext cx="1814580" cy="176574"/>
          </a:xfrm>
          <a:prstGeom prst="straightConnector1">
            <a:avLst/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60" name="Picture 59" descr="A picture containing text, person, indoor&#10;&#10;Description automatically generated">
            <a:extLst>
              <a:ext uri="{FF2B5EF4-FFF2-40B4-BE49-F238E27FC236}">
                <a16:creationId xmlns:a16="http://schemas.microsoft.com/office/drawing/2014/main" id="{184E4180-4DED-9DBA-A2A6-643CD6331FF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422" t="4041" r="4522" b="3544"/>
          <a:stretch/>
        </p:blipFill>
        <p:spPr>
          <a:xfrm>
            <a:off x="9772991" y="2777520"/>
            <a:ext cx="2419009" cy="3334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70830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A481DA5-ED8F-F19D-23FF-CB1AE183A8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2F481-F1F3-47A6-B63C-BED8DA38C093}" type="slidenum">
              <a:rPr lang="en-US" smtClean="0"/>
              <a:t>9</a:t>
            </a:fld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FAFA429-4D5D-52EE-CF47-6341E4EE884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04800" y="1524000"/>
            <a:ext cx="11480800" cy="1187355"/>
          </a:xfrm>
        </p:spPr>
        <p:txBody>
          <a:bodyPr>
            <a:normAutofit fontScale="85000" lnSpcReduction="20000"/>
          </a:bodyPr>
          <a:lstStyle/>
          <a:p>
            <a:r>
              <a:rPr lang="en-US" dirty="0"/>
              <a:t>Issue: Acrylic specimen would break outside of the gage length</a:t>
            </a:r>
          </a:p>
          <a:p>
            <a:pPr lvl="1"/>
            <a:r>
              <a:rPr lang="en-US" dirty="0"/>
              <a:t>The issue was resolved by sanding the fillet areas</a:t>
            </a:r>
          </a:p>
          <a:p>
            <a:pPr lvl="2"/>
            <a:r>
              <a:rPr lang="en-US" dirty="0"/>
              <a:t>Acrylic also exhibits some notch sensitivity like glass and ceramics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909AF9D6-1F3B-3136-B1E3-A2B8AE03AD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Strength Testing: Prep Lesson Learned</a:t>
            </a:r>
          </a:p>
        </p:txBody>
      </p:sp>
      <p:pic>
        <p:nvPicPr>
          <p:cNvPr id="8" name="Content Placeholder 3">
            <a:extLst>
              <a:ext uri="{FF2B5EF4-FFF2-40B4-BE49-F238E27FC236}">
                <a16:creationId xmlns:a16="http://schemas.microsoft.com/office/drawing/2014/main" id="{4E6ED9F4-AE24-9A11-1600-97A6142B42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557" y="2711356"/>
            <a:ext cx="4309658" cy="3232244"/>
          </a:xfr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5DC2567-EF50-B497-3F55-6D553C78599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4458" y="2711356"/>
            <a:ext cx="4309659" cy="323224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9CFABF9-DF07-1341-5BFA-4405BE2DCD85}"/>
              </a:ext>
            </a:extLst>
          </p:cNvPr>
          <p:cNvSpPr txBox="1"/>
          <p:nvPr/>
        </p:nvSpPr>
        <p:spPr>
          <a:xfrm>
            <a:off x="5221276" y="3086057"/>
            <a:ext cx="9137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500 grit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11302BC-DB38-4BD7-A531-879A6B33C71F}"/>
              </a:ext>
            </a:extLst>
          </p:cNvPr>
          <p:cNvSpPr txBox="1"/>
          <p:nvPr/>
        </p:nvSpPr>
        <p:spPr>
          <a:xfrm>
            <a:off x="4719077" y="5238455"/>
            <a:ext cx="16313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Original</a:t>
            </a: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9B01C6AD-136D-13ED-7542-07852732D074}"/>
              </a:ext>
            </a:extLst>
          </p:cNvPr>
          <p:cNvCxnSpPr>
            <a:cxnSpLocks/>
          </p:cNvCxnSpPr>
          <p:nvPr/>
        </p:nvCxnSpPr>
        <p:spPr>
          <a:xfrm>
            <a:off x="5655205" y="3449513"/>
            <a:ext cx="600107" cy="571808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C64E8AC5-6759-3A1D-461D-82B269592C1B}"/>
              </a:ext>
            </a:extLst>
          </p:cNvPr>
          <p:cNvCxnSpPr>
            <a:cxnSpLocks/>
            <a:stCxn id="12" idx="0"/>
          </p:cNvCxnSpPr>
          <p:nvPr/>
        </p:nvCxnSpPr>
        <p:spPr>
          <a:xfrm flipV="1">
            <a:off x="5534772" y="4890782"/>
            <a:ext cx="561228" cy="347673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Content Placeholder 3">
            <a:extLst>
              <a:ext uri="{FF2B5EF4-FFF2-40B4-BE49-F238E27FC236}">
                <a16:creationId xmlns:a16="http://schemas.microsoft.com/office/drawing/2014/main" id="{31AED2DA-3737-B3BF-CE3D-A0BAF5EE2E7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50" y="2711357"/>
            <a:ext cx="4309659" cy="3232244"/>
          </a:xfrm>
          <a:prstGeom prst="rect">
            <a:avLst/>
          </a:prstGeom>
        </p:spPr>
      </p:pic>
      <p:pic>
        <p:nvPicPr>
          <p:cNvPr id="2" name="Shorter Stretched Acrylic Break">
            <a:hlinkClick r:id="" action="ppaction://media"/>
            <a:extLst>
              <a:ext uri="{FF2B5EF4-FFF2-40B4-BE49-F238E27FC236}">
                <a16:creationId xmlns:a16="http://schemas.microsoft.com/office/drawing/2014/main" id="{1D31D49E-2B59-6209-FB70-648A773DBABE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6"/>
          <a:srcRect l="34121" r="34164"/>
          <a:stretch/>
        </p:blipFill>
        <p:spPr>
          <a:xfrm>
            <a:off x="9358046" y="2091157"/>
            <a:ext cx="2241177" cy="3974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1109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98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2796228-4754-51C9-8678-891D036B23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2F481-F1F3-47A6-B63C-BED8DA38C093}" type="slidenum">
              <a:rPr lang="en-US" smtClean="0"/>
              <a:t>10</a:t>
            </a:fld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447EB57-E4C3-A914-E6DF-57CB77DE15C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04800" y="1524000"/>
            <a:ext cx="3103418" cy="4419600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Calculated Parameters</a:t>
            </a:r>
          </a:p>
          <a:p>
            <a:pPr lvl="1"/>
            <a:r>
              <a:rPr lang="en-US" dirty="0"/>
              <a:t>Young’s Modulus</a:t>
            </a:r>
          </a:p>
          <a:p>
            <a:pPr lvl="1"/>
            <a:r>
              <a:rPr lang="en-US" dirty="0"/>
              <a:t>Yield Strength (1% Offset)</a:t>
            </a:r>
          </a:p>
          <a:p>
            <a:pPr lvl="1"/>
            <a:r>
              <a:rPr lang="en-US" dirty="0"/>
              <a:t>Ultimate Strength</a:t>
            </a:r>
          </a:p>
          <a:p>
            <a:pPr lvl="1"/>
            <a:r>
              <a:rPr lang="en-US" dirty="0"/>
              <a:t>Residual Strength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480DF242-45CE-E2F3-299C-AD98C75E0A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Strength Testing Results</a:t>
            </a:r>
          </a:p>
        </p:txBody>
      </p:sp>
      <p:graphicFrame>
        <p:nvGraphicFramePr>
          <p:cNvPr id="2" name="Chart 1">
            <a:extLst>
              <a:ext uri="{FF2B5EF4-FFF2-40B4-BE49-F238E27FC236}">
                <a16:creationId xmlns:a16="http://schemas.microsoft.com/office/drawing/2014/main" id="{00000000-0008-0000-04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3829979"/>
              </p:ext>
            </p:extLst>
          </p:nvPr>
        </p:nvGraphicFramePr>
        <p:xfrm>
          <a:off x="3334896" y="1660389"/>
          <a:ext cx="4164862" cy="42832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" name="Table 6">
            <a:extLst>
              <a:ext uri="{FF2B5EF4-FFF2-40B4-BE49-F238E27FC236}">
                <a16:creationId xmlns:a16="http://schemas.microsoft.com/office/drawing/2014/main" id="{9BAED3DD-3627-7004-6E48-92ABDC14D7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4739179"/>
              </p:ext>
            </p:extLst>
          </p:nvPr>
        </p:nvGraphicFramePr>
        <p:xfrm>
          <a:off x="7701094" y="1644175"/>
          <a:ext cx="3778309" cy="41792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00790">
                  <a:extLst>
                    <a:ext uri="{9D8B030D-6E8A-4147-A177-3AD203B41FA5}">
                      <a16:colId xmlns:a16="http://schemas.microsoft.com/office/drawing/2014/main" val="1573935459"/>
                    </a:ext>
                  </a:extLst>
                </a:gridCol>
                <a:gridCol w="859173">
                  <a:extLst>
                    <a:ext uri="{9D8B030D-6E8A-4147-A177-3AD203B41FA5}">
                      <a16:colId xmlns:a16="http://schemas.microsoft.com/office/drawing/2014/main" val="3147822258"/>
                    </a:ext>
                  </a:extLst>
                </a:gridCol>
                <a:gridCol w="859173">
                  <a:extLst>
                    <a:ext uri="{9D8B030D-6E8A-4147-A177-3AD203B41FA5}">
                      <a16:colId xmlns:a16="http://schemas.microsoft.com/office/drawing/2014/main" val="3524593830"/>
                    </a:ext>
                  </a:extLst>
                </a:gridCol>
                <a:gridCol w="859173">
                  <a:extLst>
                    <a:ext uri="{9D8B030D-6E8A-4147-A177-3AD203B41FA5}">
                      <a16:colId xmlns:a16="http://schemas.microsoft.com/office/drawing/2014/main" val="126191334"/>
                    </a:ext>
                  </a:extLst>
                </a:gridCol>
              </a:tblGrid>
              <a:tr h="417925">
                <a:tc>
                  <a:txBody>
                    <a:bodyPr/>
                    <a:lstStyle/>
                    <a:p>
                      <a:pPr algn="l"/>
                      <a:r>
                        <a:rPr lang="en-US" b="1" dirty="0"/>
                        <a:t>Units: </a:t>
                      </a:r>
                      <a:r>
                        <a:rPr lang="en-US" b="1" dirty="0" err="1"/>
                        <a:t>ksi</a:t>
                      </a:r>
                      <a:endParaRPr lang="en-US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/>
                        <a:t>F_y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/>
                        <a:t>F_u</a:t>
                      </a:r>
                      <a:endParaRPr 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57383307"/>
                  </a:ext>
                </a:extLst>
              </a:tr>
              <a:tr h="417925">
                <a:tc>
                  <a:txBody>
                    <a:bodyPr/>
                    <a:lstStyle/>
                    <a:p>
                      <a:pPr algn="l"/>
                      <a:r>
                        <a:rPr lang="en-US" sz="1200" b="1" dirty="0"/>
                        <a:t>AC – GKN Cast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546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N/A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9.0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03910939"/>
                  </a:ext>
                </a:extLst>
              </a:tr>
              <a:tr h="417925">
                <a:tc>
                  <a:txBody>
                    <a:bodyPr/>
                    <a:lstStyle/>
                    <a:p>
                      <a:pPr algn="l"/>
                      <a:r>
                        <a:rPr lang="en-US" sz="1200" b="1" dirty="0"/>
                        <a:t>AC – GKN 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551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N/A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11.9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25436150"/>
                  </a:ext>
                </a:extLst>
              </a:tr>
              <a:tr h="417925">
                <a:tc>
                  <a:txBody>
                    <a:bodyPr/>
                    <a:lstStyle/>
                    <a:p>
                      <a:pPr algn="l"/>
                      <a:r>
                        <a:rPr lang="en-US" sz="1200" b="1" dirty="0"/>
                        <a:t>AC – Plexiglas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512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N/A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8.4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88127224"/>
                  </a:ext>
                </a:extLst>
              </a:tr>
              <a:tr h="417925">
                <a:tc>
                  <a:txBody>
                    <a:bodyPr/>
                    <a:lstStyle/>
                    <a:p>
                      <a:pPr algn="l"/>
                      <a:r>
                        <a:rPr lang="en-US" sz="1200" b="1" dirty="0"/>
                        <a:t>AC – SAR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477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N/A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8.1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38244195"/>
                  </a:ext>
                </a:extLst>
              </a:tr>
              <a:tr h="417925">
                <a:tc>
                  <a:txBody>
                    <a:bodyPr/>
                    <a:lstStyle/>
                    <a:p>
                      <a:pPr algn="l"/>
                      <a:r>
                        <a:rPr lang="en-US" sz="1200" b="1" dirty="0"/>
                        <a:t>AC – Poly II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478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N/A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8.0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85741876"/>
                  </a:ext>
                </a:extLst>
              </a:tr>
              <a:tr h="417925">
                <a:tc>
                  <a:txBody>
                    <a:bodyPr/>
                    <a:lstStyle/>
                    <a:p>
                      <a:pPr algn="l"/>
                      <a:r>
                        <a:rPr lang="en-US" sz="1200" b="1" dirty="0"/>
                        <a:t>PC – 9034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358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7.9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9.0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04602423"/>
                  </a:ext>
                </a:extLst>
              </a:tr>
              <a:tr h="417925">
                <a:tc>
                  <a:txBody>
                    <a:bodyPr/>
                    <a:lstStyle/>
                    <a:p>
                      <a:pPr algn="l"/>
                      <a:r>
                        <a:rPr lang="en-US" sz="1200" b="1" dirty="0"/>
                        <a:t>PC – MR10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366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8.7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9.2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56339459"/>
                  </a:ext>
                </a:extLst>
              </a:tr>
              <a:tr h="417925">
                <a:tc>
                  <a:txBody>
                    <a:bodyPr/>
                    <a:lstStyle/>
                    <a:p>
                      <a:pPr algn="l"/>
                      <a:r>
                        <a:rPr lang="en-US" sz="1200" b="1" dirty="0"/>
                        <a:t>PC – </a:t>
                      </a:r>
                      <a:r>
                        <a:rPr lang="en-US" sz="1200" b="1" dirty="0" err="1"/>
                        <a:t>Makrolon</a:t>
                      </a:r>
                      <a:r>
                        <a:rPr lang="en-US" sz="1200" b="1" dirty="0"/>
                        <a:t>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348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9.1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9.6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41822051"/>
                  </a:ext>
                </a:extLst>
              </a:tr>
              <a:tr h="417925">
                <a:tc>
                  <a:txBody>
                    <a:bodyPr/>
                    <a:lstStyle/>
                    <a:p>
                      <a:pPr algn="l"/>
                      <a:r>
                        <a:rPr lang="en-US" sz="1200" b="1" dirty="0"/>
                        <a:t>PC – Zelux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362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8.4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9.1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167926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192863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2796228-4754-51C9-8678-891D036B23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2F481-F1F3-47A6-B63C-BED8DA38C093}" type="slidenum">
              <a:rPr lang="en-US" smtClean="0"/>
              <a:t>11</a:t>
            </a:fld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447EB57-E4C3-A914-E6DF-57CB77DE15C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04800" y="1524000"/>
            <a:ext cx="5463540" cy="4419600"/>
          </a:xfrm>
        </p:spPr>
        <p:txBody>
          <a:bodyPr/>
          <a:lstStyle/>
          <a:p>
            <a:r>
              <a:rPr lang="en-US" dirty="0"/>
              <a:t>Test Setup – ASTM D790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480DF242-45CE-E2F3-299C-AD98C75E0A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Creep Testing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352A830-C6AA-F185-1852-5A9F7AFD431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728" y="2092911"/>
            <a:ext cx="2205774" cy="392137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8C146C8-7439-5799-9EEB-FD0426AC21A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6257" y="2092911"/>
            <a:ext cx="2205774" cy="3921376"/>
          </a:xfrm>
          <a:prstGeom prst="rect">
            <a:avLst/>
          </a:prstGeom>
        </p:spPr>
      </p:pic>
      <p:pic>
        <p:nvPicPr>
          <p:cNvPr id="10" name="Picture 9" descr="Shape&#10;&#10;Description automatically generated with medium confidence">
            <a:extLst>
              <a:ext uri="{FF2B5EF4-FFF2-40B4-BE49-F238E27FC236}">
                <a16:creationId xmlns:a16="http://schemas.microsoft.com/office/drawing/2014/main" id="{1A3967E4-5CDE-8A82-4599-11D210749B3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667737"/>
            <a:ext cx="5335451" cy="315333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63D558BF-A0DD-8E1D-4D34-27200B93A93B}"/>
              </a:ext>
            </a:extLst>
          </p:cNvPr>
          <p:cNvSpPr txBox="1"/>
          <p:nvPr/>
        </p:nvSpPr>
        <p:spPr>
          <a:xfrm>
            <a:off x="5781484" y="5149472"/>
            <a:ext cx="59644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/>
              <a:t>Tested Stressed: 3, 4, 6, </a:t>
            </a:r>
            <a:r>
              <a:rPr lang="en-US" sz="2400" dirty="0">
                <a:solidFill>
                  <a:srgbClr val="FF0000"/>
                </a:solidFill>
              </a:rPr>
              <a:t>8</a:t>
            </a:r>
            <a:r>
              <a:rPr lang="en-US" sz="2400" dirty="0"/>
              <a:t>, &amp; </a:t>
            </a:r>
            <a:r>
              <a:rPr lang="en-US" sz="2400" dirty="0">
                <a:solidFill>
                  <a:srgbClr val="FF0000"/>
                </a:solidFill>
              </a:rPr>
              <a:t>10</a:t>
            </a:r>
            <a:r>
              <a:rPr lang="en-US" sz="2400" dirty="0"/>
              <a:t> </a:t>
            </a:r>
            <a:r>
              <a:rPr lang="en-US" sz="2400" dirty="0" err="1"/>
              <a:t>ksi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8375487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2796228-4754-51C9-8678-891D036B23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2F481-F1F3-47A6-B63C-BED8DA38C093}" type="slidenum">
              <a:rPr lang="en-US" smtClean="0"/>
              <a:t>12</a:t>
            </a:fld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447EB57-E4C3-A914-E6DF-57CB77DE15C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04800" y="1524000"/>
            <a:ext cx="11480800" cy="1159823"/>
          </a:xfrm>
        </p:spPr>
        <p:txBody>
          <a:bodyPr>
            <a:normAutofit fontScale="92500" lnSpcReduction="20000"/>
          </a:bodyPr>
          <a:lstStyle/>
          <a:p>
            <a:r>
              <a:rPr lang="en-US" sz="2800" dirty="0"/>
              <a:t>Current data shows that the material remains in secondary creep. Some data points lay outside of this range due to test fixture slippage going unnoticed during quarantine.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480DF242-45CE-E2F3-299C-AD98C75E0A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Creep Data</a:t>
            </a:r>
          </a:p>
        </p:txBody>
      </p:sp>
      <p:graphicFrame>
        <p:nvGraphicFramePr>
          <p:cNvPr id="2" name="Chart 1">
            <a:extLst>
              <a:ext uri="{FF2B5EF4-FFF2-40B4-BE49-F238E27FC236}">
                <a16:creationId xmlns:a16="http://schemas.microsoft.com/office/drawing/2014/main" id="{0943F1C5-C0E5-4C90-5AAE-025365ADAEB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12536531"/>
              </p:ext>
            </p:extLst>
          </p:nvPr>
        </p:nvGraphicFramePr>
        <p:xfrm>
          <a:off x="474782" y="2560062"/>
          <a:ext cx="5705702" cy="33835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405D0F3E-E1BF-71B7-E529-15D3A44A13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3527" y="2516730"/>
            <a:ext cx="2844800" cy="357527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BA19826-AAD6-3657-D527-3A23AF4E713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14503" y="2516730"/>
            <a:ext cx="2751735" cy="3575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46762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2796228-4754-51C9-8678-891D036B23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2F481-F1F3-47A6-B63C-BED8DA38C093}" type="slidenum">
              <a:rPr lang="en-US" smtClean="0"/>
              <a:t>13</a:t>
            </a:fld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447EB57-E4C3-A914-E6DF-57CB77DE15C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sz="2000" dirty="0"/>
              <a:t>Test</a:t>
            </a:r>
          </a:p>
          <a:p>
            <a:pPr lvl="1"/>
            <a:r>
              <a:rPr lang="en-US" sz="1800" dirty="0"/>
              <a:t>Each material had 3 test specimen</a:t>
            </a:r>
          </a:p>
          <a:p>
            <a:pPr lvl="2"/>
            <a:r>
              <a:rPr lang="en-US" sz="1600" b="1" dirty="0"/>
              <a:t>Specimen 1 &amp; 2</a:t>
            </a:r>
            <a:r>
              <a:rPr lang="en-US" sz="1600" dirty="0"/>
              <a:t>: 20.9% oxygen at 14.7 psia</a:t>
            </a:r>
          </a:p>
          <a:p>
            <a:pPr lvl="2"/>
            <a:r>
              <a:rPr lang="en-US" sz="1600" b="1" dirty="0"/>
              <a:t>Specimen 3</a:t>
            </a:r>
            <a:r>
              <a:rPr lang="en-US" sz="1600" dirty="0"/>
              <a:t>: 30% oxygen at 10.2 psia (only if first two specimen pass)</a:t>
            </a:r>
          </a:p>
          <a:p>
            <a:pPr lvl="1"/>
            <a:r>
              <a:rPr lang="en-US" sz="1800" dirty="0"/>
              <a:t>Pass/Fail Criteria</a:t>
            </a:r>
          </a:p>
          <a:p>
            <a:pPr lvl="2"/>
            <a:r>
              <a:rPr lang="en-US" sz="1600" dirty="0"/>
              <a:t>Do not burn more than 6”</a:t>
            </a:r>
          </a:p>
          <a:p>
            <a:pPr lvl="2"/>
            <a:r>
              <a:rPr lang="en-US" sz="1600" dirty="0"/>
              <a:t>Does not propagate the flame</a:t>
            </a:r>
          </a:p>
          <a:p>
            <a:pPr lvl="2"/>
            <a:endParaRPr lang="en-US" dirty="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480DF242-45CE-E2F3-299C-AD98C75E0A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Flammability Testing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3697B77-B8BC-CF2F-4CFC-881EA57769D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0000"/>
          <a:stretch/>
        </p:blipFill>
        <p:spPr>
          <a:xfrm>
            <a:off x="6075505" y="3330430"/>
            <a:ext cx="2052507" cy="274040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4187059-6327-06DE-41DE-B887B7D7E1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28012" y="1524000"/>
            <a:ext cx="4048148" cy="454683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AAE5FE3-308A-4577-6709-CA5E62E8C0B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3563"/>
          <a:stretch/>
        </p:blipFill>
        <p:spPr>
          <a:xfrm>
            <a:off x="168275" y="3681350"/>
            <a:ext cx="5876925" cy="214943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4BF5B67-5ADA-7028-EF86-BD212D1A7130}"/>
              </a:ext>
            </a:extLst>
          </p:cNvPr>
          <p:cNvSpPr txBox="1"/>
          <p:nvPr/>
        </p:nvSpPr>
        <p:spPr>
          <a:xfrm>
            <a:off x="1147308" y="5729884"/>
            <a:ext cx="39188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AC – GKN Cast Results</a:t>
            </a:r>
          </a:p>
        </p:txBody>
      </p:sp>
    </p:spTree>
    <p:extLst>
      <p:ext uri="{BB962C8B-B14F-4D97-AF65-F5344CB8AC3E}">
        <p14:creationId xmlns:p14="http://schemas.microsoft.com/office/powerpoint/2010/main" val="28264048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2796228-4754-51C9-8678-891D036B23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2F481-F1F3-47A6-B63C-BED8DA38C093}" type="slidenum">
              <a:rPr lang="en-US" smtClean="0"/>
              <a:t>14</a:t>
            </a:fld>
            <a:endParaRPr lang="en-US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480DF242-45CE-E2F3-299C-AD98C75E0A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Flammability Test Results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9361233-8BDC-0508-B152-92D343D61DA3}"/>
              </a:ext>
            </a:extLst>
          </p:cNvPr>
          <p:cNvSpPr txBox="1"/>
          <p:nvPr/>
        </p:nvSpPr>
        <p:spPr>
          <a:xfrm>
            <a:off x="134224" y="1501629"/>
            <a:ext cx="1193753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Materials passing all 3 tests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PC – 9034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PC – MR10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PC – </a:t>
            </a:r>
            <a:r>
              <a:rPr lang="en-US" dirty="0" err="1"/>
              <a:t>Makrolon</a:t>
            </a:r>
            <a:endParaRPr lang="en-US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PC – Zelux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AC – Poly II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Materials Passing 1</a:t>
            </a:r>
            <a:r>
              <a:rPr lang="en-US" sz="2400" baseline="30000" dirty="0"/>
              <a:t>st</a:t>
            </a:r>
            <a:r>
              <a:rPr lang="en-US" sz="2400" dirty="0"/>
              <a:t> and/or 2</a:t>
            </a:r>
            <a:r>
              <a:rPr lang="en-US" sz="2400" baseline="30000" dirty="0"/>
              <a:t>nd</a:t>
            </a:r>
            <a:r>
              <a:rPr lang="en-US" sz="2400" dirty="0"/>
              <a:t> tests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AC – GKN Cast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AC – SAR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AC - Plexiglas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Materials Passing none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AC – GKN Stretched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81D406F0-F653-DE92-D142-0931D2605E4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0820"/>
          <a:stretch/>
        </p:blipFill>
        <p:spPr>
          <a:xfrm>
            <a:off x="6331240" y="3803361"/>
            <a:ext cx="5251159" cy="191793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3B9645BB-A603-3B19-1A3F-E63570E18B6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4558"/>
          <a:stretch/>
        </p:blipFill>
        <p:spPr>
          <a:xfrm>
            <a:off x="6331241" y="1450719"/>
            <a:ext cx="5251158" cy="1978282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D9A39B77-8CF9-0B2B-9D44-36BDDEBBE2E4}"/>
              </a:ext>
            </a:extLst>
          </p:cNvPr>
          <p:cNvSpPr txBox="1"/>
          <p:nvPr/>
        </p:nvSpPr>
        <p:spPr>
          <a:xfrm>
            <a:off x="6524011" y="3319223"/>
            <a:ext cx="4865615" cy="3743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PC – </a:t>
            </a:r>
            <a:r>
              <a:rPr lang="en-US" dirty="0" err="1"/>
              <a:t>Makrolon</a:t>
            </a:r>
            <a:r>
              <a:rPr lang="en-US" dirty="0"/>
              <a:t> Results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B03CE77-A505-75BC-6560-AB18BB626170}"/>
              </a:ext>
            </a:extLst>
          </p:cNvPr>
          <p:cNvSpPr txBox="1"/>
          <p:nvPr/>
        </p:nvSpPr>
        <p:spPr>
          <a:xfrm>
            <a:off x="6524011" y="5661641"/>
            <a:ext cx="4865615" cy="3743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AC – GKN Stretched</a:t>
            </a:r>
          </a:p>
        </p:txBody>
      </p:sp>
    </p:spTree>
    <p:extLst>
      <p:ext uri="{BB962C8B-B14F-4D97-AF65-F5344CB8AC3E}">
        <p14:creationId xmlns:p14="http://schemas.microsoft.com/office/powerpoint/2010/main" val="233572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2796228-4754-51C9-8678-891D036B23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2F481-F1F3-47A6-B63C-BED8DA38C093}" type="slidenum">
              <a:rPr lang="en-US" smtClean="0"/>
              <a:t>15</a:t>
            </a:fld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447EB57-E4C3-A914-E6DF-57CB77DE15C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Test Setup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480DF242-45CE-E2F3-299C-AD98C75E0A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Atomic Oxygen Exposure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386C3D-AC7C-ED8A-6304-DD154A02E8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425" y="2038787"/>
            <a:ext cx="6178700" cy="390481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ABA1DCB-583F-59CC-2B46-E35938C8BF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83500" y="1788428"/>
            <a:ext cx="5611075" cy="406708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D0C3B36-E5F6-BD17-8CA9-62DBC2B997EA}"/>
              </a:ext>
            </a:extLst>
          </p:cNvPr>
          <p:cNvSpPr txBox="1"/>
          <p:nvPr/>
        </p:nvSpPr>
        <p:spPr>
          <a:xfrm>
            <a:off x="6961672" y="4806892"/>
            <a:ext cx="29445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Oxygen fluence goal: 1.64x10</a:t>
            </a:r>
            <a:r>
              <a:rPr lang="en-US" baseline="30000" dirty="0"/>
              <a:t>21</a:t>
            </a:r>
            <a:r>
              <a:rPr lang="en-US" dirty="0"/>
              <a:t> atoms/cm</a:t>
            </a:r>
            <a:r>
              <a:rPr lang="en-US" baseline="30000" dirty="0"/>
              <a:t>2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678216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2796228-4754-51C9-8678-891D036B23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2F481-F1F3-47A6-B63C-BED8DA38C093}" type="slidenum">
              <a:rPr lang="en-US" smtClean="0"/>
              <a:t>16</a:t>
            </a:fld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447EB57-E4C3-A914-E6DF-57CB77DE15C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81049" y="1463428"/>
            <a:ext cx="11480800" cy="810697"/>
          </a:xfrm>
        </p:spPr>
        <p:txBody>
          <a:bodyPr>
            <a:normAutofit fontScale="92500" lnSpcReduction="20000"/>
          </a:bodyPr>
          <a:lstStyle/>
          <a:p>
            <a:r>
              <a:rPr lang="en-US" sz="2000" dirty="0"/>
              <a:t>Optical data was not collected due to loss of optics in the specimen</a:t>
            </a:r>
            <a:endParaRPr lang="en-US" sz="1800" dirty="0"/>
          </a:p>
          <a:p>
            <a:r>
              <a:rPr lang="en-US" sz="1800" dirty="0"/>
              <a:t>Further testing concluded that </a:t>
            </a:r>
            <a:r>
              <a:rPr lang="en-US" sz="1800" dirty="0" err="1"/>
              <a:t>polysiloxane</a:t>
            </a:r>
            <a:r>
              <a:rPr lang="en-US" sz="1800" dirty="0"/>
              <a:t> anti-scratch coatings at flight-like exposure levels protected the polymer materials</a:t>
            </a:r>
            <a:endParaRPr lang="en-US" sz="2000" dirty="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480DF242-45CE-E2F3-299C-AD98C75E0A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Atomic Oxygen Results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3341BEA-E226-066D-EEC4-484FF3833A3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33" t="1112" r="24369" b="16782"/>
          <a:stretch/>
        </p:blipFill>
        <p:spPr bwMode="auto">
          <a:xfrm>
            <a:off x="0" y="2222607"/>
            <a:ext cx="3908011" cy="43920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925B762-F76A-5CEF-EACA-A9D7180462FC}"/>
              </a:ext>
            </a:extLst>
          </p:cNvPr>
          <p:cNvSpPr txBox="1"/>
          <p:nvPr/>
        </p:nvSpPr>
        <p:spPr>
          <a:xfrm>
            <a:off x="502081" y="6553982"/>
            <a:ext cx="31710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Typical Uncoated Specimen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F7BDC16-49EC-CA83-EA7D-8BDFED9B492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58" t="2222" b="3334"/>
          <a:stretch/>
        </p:blipFill>
        <p:spPr bwMode="auto">
          <a:xfrm>
            <a:off x="4060550" y="2425130"/>
            <a:ext cx="4374155" cy="3686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9550927-E6BB-BAFC-D9E9-E86205E8D34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48"/>
          <a:stretch/>
        </p:blipFill>
        <p:spPr bwMode="auto">
          <a:xfrm>
            <a:off x="8473813" y="2425130"/>
            <a:ext cx="3733706" cy="3109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4624B59-0A6E-A23A-BF49-2F9673CC180F}"/>
              </a:ext>
            </a:extLst>
          </p:cNvPr>
          <p:cNvSpPr txBox="1"/>
          <p:nvPr/>
        </p:nvSpPr>
        <p:spPr>
          <a:xfrm>
            <a:off x="8782620" y="5519596"/>
            <a:ext cx="31710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PC – MR10 </a:t>
            </a:r>
          </a:p>
        </p:txBody>
      </p:sp>
    </p:spTree>
    <p:extLst>
      <p:ext uri="{BB962C8B-B14F-4D97-AF65-F5344CB8AC3E}">
        <p14:creationId xmlns:p14="http://schemas.microsoft.com/office/powerpoint/2010/main" val="152498621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2796228-4754-51C9-8678-891D036B23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2F481-F1F3-47A6-B63C-BED8DA38C093}" type="slidenum">
              <a:rPr lang="en-US" smtClean="0"/>
              <a:t>17</a:t>
            </a:fld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447EB57-E4C3-A914-E6DF-57CB77DE15C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Testing</a:t>
            </a:r>
          </a:p>
          <a:p>
            <a:pPr lvl="1"/>
            <a:r>
              <a:rPr lang="en-US" sz="2000" dirty="0"/>
              <a:t>3 different projectile materials were used to represent different densities of potential impact material: Soda lime glass (lightest), Stainless steel (heaviest), and Ruby (middle)</a:t>
            </a:r>
          </a:p>
          <a:p>
            <a:pPr lvl="1"/>
            <a:r>
              <a:rPr lang="en-US" sz="2000" dirty="0"/>
              <a:t>Projectile size and speed varied for a total of 35 shots (shortened to 12 shots for the polymers)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480DF242-45CE-E2F3-299C-AD98C75E0A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Hypervelocity Impacting</a:t>
            </a: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B5A2E95A-329E-19B4-9151-93B2277379D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49878"/>
          <a:stretch/>
        </p:blipFill>
        <p:spPr>
          <a:xfrm>
            <a:off x="485652" y="2974311"/>
            <a:ext cx="5282119" cy="3437424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3F5D35D4-CFC6-CB9E-B531-7790B531112D}"/>
              </a:ext>
            </a:extLst>
          </p:cNvPr>
          <p:cNvGrpSpPr/>
          <p:nvPr/>
        </p:nvGrpSpPr>
        <p:grpSpPr>
          <a:xfrm>
            <a:off x="6022581" y="2974311"/>
            <a:ext cx="5282119" cy="3661543"/>
            <a:chOff x="6022581" y="2974311"/>
            <a:chExt cx="5282119" cy="3661543"/>
          </a:xfrm>
        </p:grpSpPr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9882DD98-90B4-2DC1-676A-BFB2643F34E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t="49877"/>
            <a:stretch/>
          </p:blipFill>
          <p:spPr>
            <a:xfrm>
              <a:off x="6022581" y="3198429"/>
              <a:ext cx="5282119" cy="3437425"/>
            </a:xfrm>
            <a:prstGeom prst="rect">
              <a:avLst/>
            </a:prstGeom>
          </p:spPr>
        </p:pic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2C01A006-6BE2-5F8C-947E-82800AFAE0E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b="96732"/>
            <a:stretch/>
          </p:blipFill>
          <p:spPr>
            <a:xfrm>
              <a:off x="6022581" y="2974311"/>
              <a:ext cx="5282119" cy="22411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5025403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BA18BC9-CA52-4447-2691-E7C2F2A855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2F481-F1F3-47A6-B63C-BED8DA38C093}" type="slidenum">
              <a:rPr lang="en-US" smtClean="0"/>
              <a:t>18</a:t>
            </a:fld>
            <a:endParaRPr lang="en-US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4542BEF3-CA85-3E19-5CEE-213200F38E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Glass &amp; Ceramics vs. Polymers</a:t>
            </a:r>
          </a:p>
        </p:txBody>
      </p:sp>
      <p:pic>
        <p:nvPicPr>
          <p:cNvPr id="7" name="Picture 6" descr="A close up of a person's eye&#10;&#10;Description automatically generated with medium confidence">
            <a:extLst>
              <a:ext uri="{FF2B5EF4-FFF2-40B4-BE49-F238E27FC236}">
                <a16:creationId xmlns:a16="http://schemas.microsoft.com/office/drawing/2014/main" id="{FB6C2D1E-AC41-BB6F-5381-7F1C8F7FF9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6556" y="3967111"/>
            <a:ext cx="3265127" cy="2448845"/>
          </a:xfrm>
          <a:prstGeom prst="rect">
            <a:avLst/>
          </a:prstGeom>
        </p:spPr>
      </p:pic>
      <p:pic>
        <p:nvPicPr>
          <p:cNvPr id="8" name="Picture 7" descr="A picture containing arthropod, black, dark&#10;&#10;Description automatically generated">
            <a:extLst>
              <a:ext uri="{FF2B5EF4-FFF2-40B4-BE49-F238E27FC236}">
                <a16:creationId xmlns:a16="http://schemas.microsoft.com/office/drawing/2014/main" id="{A78DB62A-0C42-2E2F-1761-780CDB43FC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3033" y="1453321"/>
            <a:ext cx="3257260" cy="2442945"/>
          </a:xfrm>
          <a:prstGeom prst="rect">
            <a:avLst/>
          </a:prstGeom>
        </p:spPr>
      </p:pic>
      <p:pic>
        <p:nvPicPr>
          <p:cNvPr id="9" name="Picture 8" descr="A picture containing outdoor object, star, dark, night sky&#10;&#10;Description automatically generated">
            <a:extLst>
              <a:ext uri="{FF2B5EF4-FFF2-40B4-BE49-F238E27FC236}">
                <a16:creationId xmlns:a16="http://schemas.microsoft.com/office/drawing/2014/main" id="{6367D824-84FC-7B59-851D-EA0390D0E91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6556" y="1447421"/>
            <a:ext cx="3265127" cy="244884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00BE8F1-4CAC-0C19-50BC-D4DAE7A884F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5166" y="3973011"/>
            <a:ext cx="3265127" cy="244884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D4FD328C-1DC5-5A93-0E34-F2C4729EEC7A}"/>
              </a:ext>
            </a:extLst>
          </p:cNvPr>
          <p:cNvSpPr txBox="1"/>
          <p:nvPr/>
        </p:nvSpPr>
        <p:spPr>
          <a:xfrm>
            <a:off x="7632386" y="6427836"/>
            <a:ext cx="3350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Shot 2 – Stainless Steel @ 5 km/s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24E1308-C732-21D5-0F13-90A7277969B0}"/>
              </a:ext>
            </a:extLst>
          </p:cNvPr>
          <p:cNvSpPr txBox="1"/>
          <p:nvPr/>
        </p:nvSpPr>
        <p:spPr>
          <a:xfrm>
            <a:off x="4269352" y="6421936"/>
            <a:ext cx="29302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Shot 1 – Soda Lime @ 5 km/s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ECD12FD-BE58-89F6-D7B8-9D0767762E15}"/>
              </a:ext>
            </a:extLst>
          </p:cNvPr>
          <p:cNvSpPr txBox="1"/>
          <p:nvPr/>
        </p:nvSpPr>
        <p:spPr>
          <a:xfrm>
            <a:off x="0" y="1453321"/>
            <a:ext cx="4063777" cy="4739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The geometry of the defect for glasses and ceramics is unique with each shot.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This led to a 35-shot matrix being used to cover any potential difference with material size, density, and speed.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Polymers do not have a unique response to HVI and are not as notch sensitive as glasses and ceramics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A modified 12-shot matrix was used to cover different material sizes, density, and speeds.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Shots chosen: # 2, 4, 5, 9, 12, 13, 17, 19, 21, 26, 32, &amp; 33</a:t>
            </a:r>
          </a:p>
        </p:txBody>
      </p:sp>
    </p:spTree>
    <p:extLst>
      <p:ext uri="{BB962C8B-B14F-4D97-AF65-F5344CB8AC3E}">
        <p14:creationId xmlns:p14="http://schemas.microsoft.com/office/powerpoint/2010/main" val="206222233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2796228-4754-51C9-8678-891D036B23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2F481-F1F3-47A6-B63C-BED8DA38C093}" type="slidenum">
              <a:rPr lang="en-US" smtClean="0"/>
              <a:t>19</a:t>
            </a:fld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447EB57-E4C3-A914-E6DF-57CB77DE15C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04800" y="1524000"/>
            <a:ext cx="5693328" cy="4419600"/>
          </a:xfrm>
        </p:spPr>
        <p:txBody>
          <a:bodyPr>
            <a:normAutofit lnSpcReduction="10000"/>
          </a:bodyPr>
          <a:lstStyle/>
          <a:p>
            <a:r>
              <a:rPr lang="en-US" dirty="0"/>
              <a:t>Residual strength averages varied depending on material</a:t>
            </a:r>
          </a:p>
          <a:p>
            <a:pPr lvl="1"/>
            <a:r>
              <a:rPr lang="en-US" dirty="0"/>
              <a:t>Polycarbonate: 98% - 99%</a:t>
            </a:r>
          </a:p>
          <a:p>
            <a:pPr lvl="1"/>
            <a:r>
              <a:rPr lang="en-US" dirty="0"/>
              <a:t>Stretched Acrylic: 90% - 95%</a:t>
            </a:r>
          </a:p>
          <a:p>
            <a:pPr lvl="1"/>
            <a:r>
              <a:rPr lang="en-US" dirty="0"/>
              <a:t>AC-GKN Cast: 57% - 97%</a:t>
            </a:r>
          </a:p>
          <a:p>
            <a:pPr lvl="1"/>
            <a:r>
              <a:rPr lang="en-US" dirty="0"/>
              <a:t>AC-Poly II: 84% - 97%</a:t>
            </a:r>
          </a:p>
          <a:p>
            <a:pPr lvl="1"/>
            <a:r>
              <a:rPr lang="en-US" dirty="0"/>
              <a:t>AC-SAR: 74% - 91%</a:t>
            </a:r>
          </a:p>
          <a:p>
            <a:pPr lvl="1"/>
            <a:r>
              <a:rPr lang="en-US" dirty="0"/>
              <a:t>ALON: 12% - 35%</a:t>
            </a:r>
          </a:p>
          <a:p>
            <a:pPr lvl="1"/>
            <a:r>
              <a:rPr lang="en-US" dirty="0"/>
              <a:t>Fused Silica: 9% – 20%</a:t>
            </a:r>
          </a:p>
          <a:p>
            <a:pPr lvl="1"/>
            <a:endParaRPr lang="en-US" dirty="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480DF242-45CE-E2F3-299C-AD98C75E0A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Hypervelocity Impact Residual Strength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8BDEDC-48E6-5A29-FB69-7BFA67F17F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15381" y="1456887"/>
            <a:ext cx="2177753" cy="380301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6FD2C92-D72C-7021-FDEC-245F58E764B3}"/>
              </a:ext>
            </a:extLst>
          </p:cNvPr>
          <p:cNvSpPr txBox="1"/>
          <p:nvPr/>
        </p:nvSpPr>
        <p:spPr>
          <a:xfrm>
            <a:off x="6010161" y="5259897"/>
            <a:ext cx="198819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Typical Polycarbonate Break</a:t>
            </a:r>
          </a:p>
        </p:txBody>
      </p:sp>
      <p:pic>
        <p:nvPicPr>
          <p:cNvPr id="9" name="Picture 8" descr="A picture containing text&#10;&#10;Description automatically generated">
            <a:extLst>
              <a:ext uri="{FF2B5EF4-FFF2-40B4-BE49-F238E27FC236}">
                <a16:creationId xmlns:a16="http://schemas.microsoft.com/office/drawing/2014/main" id="{142DF1F1-4AF8-6FFA-D473-DFBD5044910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50001" b="14499"/>
          <a:stretch/>
        </p:blipFill>
        <p:spPr>
          <a:xfrm rot="5400000">
            <a:off x="8680976" y="1106150"/>
            <a:ext cx="2958047" cy="379374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4A14F96-1E2B-87D2-BDDE-B7A09F2627ED}"/>
              </a:ext>
            </a:extLst>
          </p:cNvPr>
          <p:cNvSpPr txBox="1"/>
          <p:nvPr/>
        </p:nvSpPr>
        <p:spPr>
          <a:xfrm>
            <a:off x="9165903" y="4410670"/>
            <a:ext cx="19881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Typical Glass or Ceramic Break</a:t>
            </a:r>
          </a:p>
        </p:txBody>
      </p:sp>
    </p:spTree>
    <p:extLst>
      <p:ext uri="{BB962C8B-B14F-4D97-AF65-F5344CB8AC3E}">
        <p14:creationId xmlns:p14="http://schemas.microsoft.com/office/powerpoint/2010/main" val="243585226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2796228-4754-51C9-8678-891D036B23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2F481-F1F3-47A6-B63C-BED8DA38C093}" type="slidenum">
              <a:rPr lang="en-US" smtClean="0"/>
              <a:t>20</a:t>
            </a:fld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447EB57-E4C3-A914-E6DF-57CB77DE15C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sz="2800" dirty="0"/>
              <a:t>Test Setup</a:t>
            </a:r>
          </a:p>
          <a:p>
            <a:pPr lvl="1"/>
            <a:r>
              <a:rPr lang="en-US" sz="2400" dirty="0"/>
              <a:t>The objective of this test was to expose the polymer material to a vacuum and cycle from -100</a:t>
            </a:r>
            <a:r>
              <a:rPr lang="en-US" sz="2400" baseline="30000" dirty="0"/>
              <a:t>o</a:t>
            </a:r>
            <a:r>
              <a:rPr lang="en-US" sz="2400" dirty="0"/>
              <a:t>F to +250</a:t>
            </a:r>
            <a:r>
              <a:rPr lang="en-US" sz="2400" baseline="30000" dirty="0"/>
              <a:t>o</a:t>
            </a:r>
            <a:r>
              <a:rPr lang="en-US" sz="2400" dirty="0"/>
              <a:t>F for 3 cycles using the IR lamps above the specimen.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480DF242-45CE-E2F3-299C-AD98C75E0A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Thermal Vacuum Exposure</a:t>
            </a:r>
          </a:p>
        </p:txBody>
      </p:sp>
      <p:pic>
        <p:nvPicPr>
          <p:cNvPr id="3" name="Picture 2" descr="A person standing next to a machine&#10;&#10;Description automatically generated with medium confidence">
            <a:extLst>
              <a:ext uri="{FF2B5EF4-FFF2-40B4-BE49-F238E27FC236}">
                <a16:creationId xmlns:a16="http://schemas.microsoft.com/office/drawing/2014/main" id="{46A52DDE-698E-FAF5-55C9-D144705661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68" y="2770463"/>
            <a:ext cx="5450048" cy="4087536"/>
          </a:xfrm>
          <a:prstGeom prst="rect">
            <a:avLst/>
          </a:prstGeom>
        </p:spPr>
      </p:pic>
      <p:pic>
        <p:nvPicPr>
          <p:cNvPr id="8" name="Picture 7" descr="A picture containing indoor, floor, person, dish&#10;&#10;Description automatically generated">
            <a:extLst>
              <a:ext uri="{FF2B5EF4-FFF2-40B4-BE49-F238E27FC236}">
                <a16:creationId xmlns:a16="http://schemas.microsoft.com/office/drawing/2014/main" id="{8DFF6592-91CF-014A-CE8F-89A23AC07D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4848" y="2770463"/>
            <a:ext cx="5450048" cy="4087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374061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2796228-4754-51C9-8678-891D036B23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2F481-F1F3-47A6-B63C-BED8DA38C093}" type="slidenum">
              <a:rPr lang="en-US" smtClean="0"/>
              <a:t>21</a:t>
            </a:fld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447EB57-E4C3-A914-E6DF-57CB77DE15C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Due to an anomaly with the thermal vacuum testing, strength testing was indefinitely post-</a:t>
            </a:r>
            <a:r>
              <a:rPr lang="en-US" dirty="0" err="1"/>
              <a:t>poned</a:t>
            </a:r>
            <a:r>
              <a:rPr lang="en-US" dirty="0"/>
              <a:t>.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480DF242-45CE-E2F3-299C-AD98C75E0A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Thermal Vacuum Results</a:t>
            </a:r>
          </a:p>
        </p:txBody>
      </p:sp>
      <p:pic>
        <p:nvPicPr>
          <p:cNvPr id="3" name="Picture 2" descr="A picture containing indoor, decorated&#10;&#10;Description automatically generated">
            <a:extLst>
              <a:ext uri="{FF2B5EF4-FFF2-40B4-BE49-F238E27FC236}">
                <a16:creationId xmlns:a16="http://schemas.microsoft.com/office/drawing/2014/main" id="{7E97BD42-8601-775B-163A-1B920A8D1D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3552" y="2635535"/>
            <a:ext cx="3728448" cy="2796336"/>
          </a:xfrm>
          <a:prstGeom prst="rect">
            <a:avLst/>
          </a:prstGeom>
        </p:spPr>
      </p:pic>
      <p:pic>
        <p:nvPicPr>
          <p:cNvPr id="8" name="Picture 7" descr="A picture containing indoor&#10;&#10;Description automatically generated">
            <a:extLst>
              <a:ext uri="{FF2B5EF4-FFF2-40B4-BE49-F238E27FC236}">
                <a16:creationId xmlns:a16="http://schemas.microsoft.com/office/drawing/2014/main" id="{21A2FFCE-C44B-7251-4F55-B405F944B31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80" r="7328" b="23306"/>
          <a:stretch/>
        </p:blipFill>
        <p:spPr>
          <a:xfrm>
            <a:off x="4397420" y="2635535"/>
            <a:ext cx="4015140" cy="2796335"/>
          </a:xfrm>
          <a:prstGeom prst="rect">
            <a:avLst/>
          </a:prstGeom>
        </p:spPr>
      </p:pic>
      <p:pic>
        <p:nvPicPr>
          <p:cNvPr id="10" name="Picture 9" descr="A picture containing table, indoor, worktable&#10;&#10;Description automatically generated">
            <a:extLst>
              <a:ext uri="{FF2B5EF4-FFF2-40B4-BE49-F238E27FC236}">
                <a16:creationId xmlns:a16="http://schemas.microsoft.com/office/drawing/2014/main" id="{C97B1C25-1EA6-EBD1-6606-F7C57645C4E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839"/>
          <a:stretch/>
        </p:blipFill>
        <p:spPr>
          <a:xfrm>
            <a:off x="68772" y="2635535"/>
            <a:ext cx="4277656" cy="2796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441440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2796228-4754-51C9-8678-891D036B23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2F481-F1F3-47A6-B63C-BED8DA38C093}" type="slidenum">
              <a:rPr lang="en-US" smtClean="0"/>
              <a:t>22</a:t>
            </a:fld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447EB57-E4C3-A914-E6DF-57CB77DE15C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Test Setup</a:t>
            </a:r>
          </a:p>
          <a:p>
            <a:pPr lvl="1"/>
            <a:r>
              <a:rPr lang="en-US" sz="2000" dirty="0"/>
              <a:t>Each material was exposed to a UV radiation environment and a proton and electron radiation environment. A single coupon was exposed to both environments to capture compounding effects.</a:t>
            </a:r>
          </a:p>
          <a:p>
            <a:pPr lvl="1"/>
            <a:r>
              <a:rPr lang="en-US" sz="2000" dirty="0"/>
              <a:t>UV consisted of Near UV (NUV) and Vacuum UV (VUV), which was produced by a 1 kW Mercury-Xenon arc lamp and a Deuterium lamp respectively. 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480DF242-45CE-E2F3-299C-AD98C75E0A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Radiation &amp; UV Exposure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1EC185-93B0-30DA-8383-ECE281E957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429000"/>
            <a:ext cx="7448550" cy="265747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2B0403C-3FE6-842D-49A8-C6813760CF8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3611" r="13169"/>
          <a:stretch/>
        </p:blipFill>
        <p:spPr>
          <a:xfrm>
            <a:off x="7454084" y="3595687"/>
            <a:ext cx="2197916" cy="23241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280EC37-CAD6-D205-981D-633AF99DE1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52000" y="3476624"/>
            <a:ext cx="2552700" cy="2562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928296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2796228-4754-51C9-8678-891D036B23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2F481-F1F3-47A6-B63C-BED8DA38C093}" type="slidenum">
              <a:rPr lang="en-US" smtClean="0"/>
              <a:t>23</a:t>
            </a:fld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447EB57-E4C3-A914-E6DF-57CB77DE15C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7688" y="1453729"/>
            <a:ext cx="11480800" cy="1200689"/>
          </a:xfrm>
        </p:spPr>
        <p:txBody>
          <a:bodyPr>
            <a:normAutofit fontScale="92500" lnSpcReduction="20000"/>
          </a:bodyPr>
          <a:lstStyle/>
          <a:p>
            <a:r>
              <a:rPr lang="en-US" sz="2400" dirty="0"/>
              <a:t>Severe Lichtenberg lines and yellowing occurred on the specimen.</a:t>
            </a:r>
          </a:p>
          <a:p>
            <a:pPr lvl="1"/>
            <a:r>
              <a:rPr lang="en-US" sz="2000" dirty="0"/>
              <a:t>Comparisons to flight data show that this does not occur in flight.</a:t>
            </a:r>
          </a:p>
          <a:p>
            <a:pPr lvl="1"/>
            <a:r>
              <a:rPr lang="en-US" sz="2000" dirty="0"/>
              <a:t>Strength testing shows that radiation embrittlement has taken place, but  a more testing in a </a:t>
            </a:r>
            <a:r>
              <a:rPr lang="en-US" sz="2000" dirty="0" err="1"/>
              <a:t>moreflight</a:t>
            </a:r>
            <a:r>
              <a:rPr lang="en-US" sz="2000" dirty="0"/>
              <a:t>-accurate environment is required.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480DF242-45CE-E2F3-299C-AD98C75E0A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Radiation &amp; UV Results</a:t>
            </a:r>
          </a:p>
        </p:txBody>
      </p:sp>
      <p:pic>
        <p:nvPicPr>
          <p:cNvPr id="8" name="Picture 7" descr="A picture containing text&#10;&#10;Description automatically generated">
            <a:extLst>
              <a:ext uri="{FF2B5EF4-FFF2-40B4-BE49-F238E27FC236}">
                <a16:creationId xmlns:a16="http://schemas.microsoft.com/office/drawing/2014/main" id="{F35C009D-435F-55DC-2182-F25E798EACD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26" t="17005" r="13917" b="14372"/>
          <a:stretch/>
        </p:blipFill>
        <p:spPr>
          <a:xfrm>
            <a:off x="0" y="2598200"/>
            <a:ext cx="4233644" cy="323974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0A87BD6-4EE0-C01E-3FC1-EF11FD3EEE72}"/>
              </a:ext>
            </a:extLst>
          </p:cNvPr>
          <p:cNvSpPr txBox="1"/>
          <p:nvPr/>
        </p:nvSpPr>
        <p:spPr>
          <a:xfrm>
            <a:off x="694422" y="5758934"/>
            <a:ext cx="284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Polycarbonate (PC – 9034)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6C15778-EE3F-5EA2-E344-BB8F99743799}"/>
              </a:ext>
            </a:extLst>
          </p:cNvPr>
          <p:cNvSpPr txBox="1"/>
          <p:nvPr/>
        </p:nvSpPr>
        <p:spPr>
          <a:xfrm>
            <a:off x="8229600" y="5468610"/>
            <a:ext cx="284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Acrylic (AC – Poly II)</a:t>
            </a:r>
          </a:p>
        </p:txBody>
      </p:sp>
      <p:pic>
        <p:nvPicPr>
          <p:cNvPr id="9" name="Picture 8" descr="A picture containing text&#10;&#10;Description automatically generated">
            <a:extLst>
              <a:ext uri="{FF2B5EF4-FFF2-40B4-BE49-F238E27FC236}">
                <a16:creationId xmlns:a16="http://schemas.microsoft.com/office/drawing/2014/main" id="{E980DEDF-E3D9-E794-F429-30A2173226C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9" t="21809" r="4529" b="12356"/>
          <a:stretch/>
        </p:blipFill>
        <p:spPr>
          <a:xfrm>
            <a:off x="7016223" y="2795049"/>
            <a:ext cx="5175777" cy="27358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673C366F-BF48-4920-532B-9DBE2AF84D39}"/>
              </a:ext>
            </a:extLst>
          </p:cNvPr>
          <p:cNvSpPr txBox="1"/>
          <p:nvPr/>
        </p:nvSpPr>
        <p:spPr>
          <a:xfrm>
            <a:off x="4295660" y="5756186"/>
            <a:ext cx="2844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X-37 Samples 2500 ESH</a:t>
            </a:r>
          </a:p>
          <a:p>
            <a:pPr algn="ctr"/>
            <a:endParaRPr lang="en-US" b="1" dirty="0">
              <a:solidFill>
                <a:srgbClr val="FF0000"/>
              </a:solidFill>
            </a:endParaRPr>
          </a:p>
          <a:p>
            <a:pPr algn="ctr"/>
            <a:r>
              <a:rPr lang="en-US" dirty="0"/>
              <a:t>Top: PC – 9034</a:t>
            </a:r>
          </a:p>
          <a:p>
            <a:pPr algn="ctr"/>
            <a:r>
              <a:rPr lang="en-US" dirty="0"/>
              <a:t>Bottom: AC – Poly II</a:t>
            </a:r>
          </a:p>
        </p:txBody>
      </p:sp>
      <p:pic>
        <p:nvPicPr>
          <p:cNvPr id="10" name="Picture 9" descr="A picture containing text&#10;&#10;Description automatically generated">
            <a:extLst>
              <a:ext uri="{FF2B5EF4-FFF2-40B4-BE49-F238E27FC236}">
                <a16:creationId xmlns:a16="http://schemas.microsoft.com/office/drawing/2014/main" id="{EA9E315A-5C7A-FDE0-585A-21A85451FB4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12" t="25373" r="54167" b="53630"/>
          <a:stretch/>
        </p:blipFill>
        <p:spPr>
          <a:xfrm>
            <a:off x="4520149" y="2494826"/>
            <a:ext cx="2225035" cy="1542222"/>
          </a:xfrm>
          <a:prstGeom prst="rect">
            <a:avLst/>
          </a:prstGeom>
        </p:spPr>
      </p:pic>
      <p:pic>
        <p:nvPicPr>
          <p:cNvPr id="16" name="Picture 15" descr="A picture containing text, electronics&#10;&#10;Description automatically generated">
            <a:extLst>
              <a:ext uri="{FF2B5EF4-FFF2-40B4-BE49-F238E27FC236}">
                <a16:creationId xmlns:a16="http://schemas.microsoft.com/office/drawing/2014/main" id="{07013AC1-4776-CF30-34EC-EF8D7759996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39" t="32491" r="55693" b="45022"/>
          <a:stretch/>
        </p:blipFill>
        <p:spPr>
          <a:xfrm>
            <a:off x="4520149" y="4106361"/>
            <a:ext cx="2225035" cy="1685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17861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CB06DDE-8925-592B-7D3A-16DC6093A7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06/01/2023</a:t>
            </a:r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F3DF61B-C457-134B-6BD6-E2C16326B0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L. Estes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E358DA-AE19-6623-BED8-FCB8908395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2F481-F1F3-47A6-B63C-BED8DA38C093}" type="slidenum">
              <a:rPr lang="en-US" smtClean="0"/>
              <a:t>24</a:t>
            </a:fld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9543D54-9BEA-B653-6A66-9DFE1E252AD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765797" y="2919429"/>
            <a:ext cx="4660405" cy="1019142"/>
          </a:xfrm>
        </p:spPr>
        <p:txBody>
          <a:bodyPr>
            <a:normAutofit/>
          </a:bodyPr>
          <a:lstStyle/>
          <a:p>
            <a:r>
              <a:rPr lang="en-US" sz="4800" dirty="0"/>
              <a:t>Questions?</a:t>
            </a:r>
          </a:p>
        </p:txBody>
      </p:sp>
    </p:spTree>
    <p:extLst>
      <p:ext uri="{BB962C8B-B14F-4D97-AF65-F5344CB8AC3E}">
        <p14:creationId xmlns:p14="http://schemas.microsoft.com/office/powerpoint/2010/main" val="2244426249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1603</TotalTime>
  <Words>1416</Words>
  <Application>Microsoft Office PowerPoint</Application>
  <PresentationFormat>Widescreen</PresentationFormat>
  <Paragraphs>295</Paragraphs>
  <Slides>24</Slides>
  <Notes>2</Notes>
  <HiddenSlides>0</HiddenSlides>
  <MMClips>1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7" baseType="lpstr">
      <vt:lpstr>Arial</vt:lpstr>
      <vt:lpstr>Calibri</vt:lpstr>
      <vt:lpstr>1_Office Theme</vt:lpstr>
      <vt:lpstr>PowerPoint Presentation</vt:lpstr>
      <vt:lpstr>Brief History of Windows</vt:lpstr>
      <vt:lpstr>How did we get here?</vt:lpstr>
      <vt:lpstr>Optical Testing</vt:lpstr>
      <vt:lpstr>Wavefront Error</vt:lpstr>
      <vt:lpstr>Wavefront Error Data</vt:lpstr>
      <vt:lpstr>Thermal Property Testing</vt:lpstr>
      <vt:lpstr>Strength Testing</vt:lpstr>
      <vt:lpstr>Strength Testing: Prep Lesson Learned</vt:lpstr>
      <vt:lpstr>Strength Testing Results</vt:lpstr>
      <vt:lpstr>Creep Testing</vt:lpstr>
      <vt:lpstr>Creep Data</vt:lpstr>
      <vt:lpstr>Flammability Testing</vt:lpstr>
      <vt:lpstr>Flammability Test Results</vt:lpstr>
      <vt:lpstr>Atomic Oxygen Exposure</vt:lpstr>
      <vt:lpstr>Atomic Oxygen Results</vt:lpstr>
      <vt:lpstr>Hypervelocity Impacting</vt:lpstr>
      <vt:lpstr>Glass &amp; Ceramics vs. Polymers</vt:lpstr>
      <vt:lpstr>Hypervelocity Impact Residual Strength</vt:lpstr>
      <vt:lpstr>Thermal Vacuum Exposure</vt:lpstr>
      <vt:lpstr>Thermal Vacuum Results</vt:lpstr>
      <vt:lpstr>Radiation &amp; UV Exposure</vt:lpstr>
      <vt:lpstr>Radiation &amp; UV Results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Holland, Mykale-jamal C. (JSC-ES211)</dc:creator>
  <cp:lastModifiedBy>Holland, Mykale-jamal C. (JSC-ES211)</cp:lastModifiedBy>
  <cp:revision>24</cp:revision>
  <dcterms:created xsi:type="dcterms:W3CDTF">2023-08-04T16:43:20Z</dcterms:created>
  <dcterms:modified xsi:type="dcterms:W3CDTF">2023-08-09T22:13:20Z</dcterms:modified>
</cp:coreProperties>
</file>