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86" r:id="rId5"/>
  </p:sldMasterIdLst>
  <p:notesMasterIdLst>
    <p:notesMasterId r:id="rId17"/>
  </p:notesMasterIdLst>
  <p:handoutMasterIdLst>
    <p:handoutMasterId r:id="rId18"/>
  </p:handoutMasterIdLst>
  <p:sldIdLst>
    <p:sldId id="385" r:id="rId6"/>
    <p:sldId id="383" r:id="rId7"/>
    <p:sldId id="2072577904" r:id="rId8"/>
    <p:sldId id="2072577905" r:id="rId9"/>
    <p:sldId id="2072577906" r:id="rId10"/>
    <p:sldId id="377" r:id="rId11"/>
    <p:sldId id="2072577907" r:id="rId12"/>
    <p:sldId id="2072577908" r:id="rId13"/>
    <p:sldId id="2072577909" r:id="rId14"/>
    <p:sldId id="378" r:id="rId15"/>
    <p:sldId id="207257791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656E615C-5C76-8942-8000-B84127D93A27}">
          <p14:sldIdLst>
            <p14:sldId id="385"/>
            <p14:sldId id="383"/>
            <p14:sldId id="2072577904"/>
            <p14:sldId id="2072577905"/>
            <p14:sldId id="2072577906"/>
            <p14:sldId id="377"/>
            <p14:sldId id="2072577907"/>
            <p14:sldId id="2072577908"/>
            <p14:sldId id="2072577909"/>
            <p14:sldId id="378"/>
          </p14:sldIdLst>
        </p14:section>
        <p14:section name="Backup" id="{E6FE4A8A-A97A-5F41-9BB7-AA3E937223C2}">
          <p14:sldIdLst>
            <p14:sldId id="207257791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10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149A056-FB2F-D2AD-1666-901E7543133A}" name="Weber, Renee C. (MSFC-ST01)" initials="W(" userId="S::rcweber@ndc.nasa.gov::7a3bc077-1deb-443c-adf5-a5161abb85d3" providerId="AD"/>
  <p188:author id="{7FC2268D-C7D9-60CC-4322-F4D7E8D1A845}" name="Needham, Debra Hurwitz (JSC-DA000)" initials="NDH(D" userId="S::dhneedha@ndc.nasa.gov::1722a820-112d-4335-a91a-6aff8332dace" providerId="AD"/>
  <p188:author id="{1A5505A8-7902-33FC-C23D-A0E9EBFC40DD}" name="Watkins, Ryan N. (HQ-DA000)[Agile Decision Sciences]" initials="WS" userId="S::rclegg@ndc.nasa.gov::56041212-1add-4a79-a363-c6c386fed4b6" providerId="AD"/>
  <p188:author id="{54985EC1-650E-481E-C44D-294E2C5283D7}" name="Bailey, Brad E. (HQ-DA000)" initials="BBE(D" userId="S::bebailey@ndc.nasa.gov::49df5e5e-4464-480f-8b67-e5c1d79b068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A8BB"/>
    <a:srgbClr val="01F8C3"/>
    <a:srgbClr val="E6A561"/>
    <a:srgbClr val="002039"/>
    <a:srgbClr val="7DB9AE"/>
    <a:srgbClr val="5FFAC9"/>
    <a:srgbClr val="74D3B1"/>
    <a:srgbClr val="D2EAE9"/>
    <a:srgbClr val="00CABF"/>
    <a:srgbClr val="128E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62A668-7775-1D4F-A054-4FBD8FF538E4}" v="65" dt="2023-08-07T22:16:22.0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38"/>
    <p:restoredTop sz="94719"/>
  </p:normalViewPr>
  <p:slideViewPr>
    <p:cSldViewPr snapToGrid="0">
      <p:cViewPr varScale="1">
        <p:scale>
          <a:sx n="163" d="100"/>
          <a:sy n="163" d="100"/>
        </p:scale>
        <p:origin x="192" y="912"/>
      </p:cViewPr>
      <p:guideLst>
        <p:guide orient="horz" pos="3168"/>
        <p:guide pos="105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ller, Matthew J. (JSC-XI4)[Jacobs Technology, Inc.]" userId="S::mjmill10@ndc.nasa.gov::d623087f-1a41-4d7a-8bfb-026e0fc3ff67" providerId="AD" clId="Web-{1B3153AF-D66B-4483-5C6A-661172526184}"/>
    <pc:docChg chg="modSld">
      <pc:chgData name="Miller, Matthew J. (JSC-XI4)[Jacobs Technology, Inc.]" userId="S::mjmill10@ndc.nasa.gov::d623087f-1a41-4d7a-8bfb-026e0fc3ff67" providerId="AD" clId="Web-{1B3153AF-D66B-4483-5C6A-661172526184}" dt="2023-08-04T16:08:39.536" v="25"/>
      <pc:docMkLst>
        <pc:docMk/>
      </pc:docMkLst>
      <pc:sldChg chg="modSp">
        <pc:chgData name="Miller, Matthew J. (JSC-XI4)[Jacobs Technology, Inc.]" userId="S::mjmill10@ndc.nasa.gov::d623087f-1a41-4d7a-8bfb-026e0fc3ff67" providerId="AD" clId="Web-{1B3153AF-D66B-4483-5C6A-661172526184}" dt="2023-08-04T16:08:39.536" v="25"/>
        <pc:sldMkLst>
          <pc:docMk/>
          <pc:sldMk cId="258807918" sldId="2072577905"/>
        </pc:sldMkLst>
        <pc:spChg chg="mod">
          <ac:chgData name="Miller, Matthew J. (JSC-XI4)[Jacobs Technology, Inc.]" userId="S::mjmill10@ndc.nasa.gov::d623087f-1a41-4d7a-8bfb-026e0fc3ff67" providerId="AD" clId="Web-{1B3153AF-D66B-4483-5C6A-661172526184}" dt="2023-08-04T16:08:39.536" v="25"/>
          <ac:spMkLst>
            <pc:docMk/>
            <pc:sldMk cId="258807918" sldId="2072577905"/>
            <ac:spMk id="5" creationId="{B16E7E1E-FB6A-FC30-1D62-1D755A50A071}"/>
          </ac:spMkLst>
        </pc:spChg>
      </pc:sldChg>
    </pc:docChg>
  </pc:docChgLst>
  <pc:docChgLst>
    <pc:chgData name="Miller, Matthew J. (JSC-XI4)[Jacobs Technology, Inc.]" userId="d623087f-1a41-4d7a-8bfb-026e0fc3ff67" providerId="ADAL" clId="{D962A668-7775-1D4F-A054-4FBD8FF538E4}"/>
    <pc:docChg chg="undo custSel addSld delSld modSld delSection modSection">
      <pc:chgData name="Miller, Matthew J. (JSC-XI4)[Jacobs Technology, Inc.]" userId="d623087f-1a41-4d7a-8bfb-026e0fc3ff67" providerId="ADAL" clId="{D962A668-7775-1D4F-A054-4FBD8FF538E4}" dt="2023-08-08T16:15:13.691" v="794" actId="1076"/>
      <pc:docMkLst>
        <pc:docMk/>
      </pc:docMkLst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4048537702" sldId="268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752990785" sldId="364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2787613893" sldId="365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1074426857" sldId="376"/>
        </pc:sldMkLst>
      </pc:sldChg>
      <pc:sldChg chg="modSp mod">
        <pc:chgData name="Miller, Matthew J. (JSC-XI4)[Jacobs Technology, Inc.]" userId="d623087f-1a41-4d7a-8bfb-026e0fc3ff67" providerId="ADAL" clId="{D962A668-7775-1D4F-A054-4FBD8FF538E4}" dt="2023-08-08T16:12:29.463" v="749" actId="1076"/>
        <pc:sldMkLst>
          <pc:docMk/>
          <pc:sldMk cId="2704603011" sldId="377"/>
        </pc:sldMkLst>
        <pc:spChg chg="mod">
          <ac:chgData name="Miller, Matthew J. (JSC-XI4)[Jacobs Technology, Inc.]" userId="d623087f-1a41-4d7a-8bfb-026e0fc3ff67" providerId="ADAL" clId="{D962A668-7775-1D4F-A054-4FBD8FF538E4}" dt="2023-08-08T16:12:29.463" v="749" actId="1076"/>
          <ac:spMkLst>
            <pc:docMk/>
            <pc:sldMk cId="2704603011" sldId="377"/>
            <ac:spMk id="2" creationId="{345F5AC8-A269-8517-680B-5AA92D70C840}"/>
          </ac:spMkLst>
        </pc:spChg>
        <pc:spChg chg="mod">
          <ac:chgData name="Miller, Matthew J. (JSC-XI4)[Jacobs Technology, Inc.]" userId="d623087f-1a41-4d7a-8bfb-026e0fc3ff67" providerId="ADAL" clId="{D962A668-7775-1D4F-A054-4FBD8FF538E4}" dt="2023-08-08T16:11:19.646" v="743" actId="207"/>
          <ac:spMkLst>
            <pc:docMk/>
            <pc:sldMk cId="2704603011" sldId="377"/>
            <ac:spMk id="18" creationId="{4B3F7007-F7A3-322E-7BCD-301AD7BC91C1}"/>
          </ac:spMkLst>
        </pc:spChg>
        <pc:spChg chg="mod">
          <ac:chgData name="Miller, Matthew J. (JSC-XI4)[Jacobs Technology, Inc.]" userId="d623087f-1a41-4d7a-8bfb-026e0fc3ff67" providerId="ADAL" clId="{D962A668-7775-1D4F-A054-4FBD8FF538E4}" dt="2023-08-03T14:46:29.141" v="589" actId="207"/>
          <ac:spMkLst>
            <pc:docMk/>
            <pc:sldMk cId="2704603011" sldId="377"/>
            <ac:spMk id="30" creationId="{34F427D7-B08E-D276-C044-119F21C90D42}"/>
          </ac:spMkLst>
        </pc:spChg>
      </pc:sldChg>
      <pc:sldChg chg="modSp mod">
        <pc:chgData name="Miller, Matthew J. (JSC-XI4)[Jacobs Technology, Inc.]" userId="d623087f-1a41-4d7a-8bfb-026e0fc3ff67" providerId="ADAL" clId="{D962A668-7775-1D4F-A054-4FBD8FF538E4}" dt="2023-08-08T16:14:01.083" v="780" actId="207"/>
        <pc:sldMkLst>
          <pc:docMk/>
          <pc:sldMk cId="1263141969" sldId="378"/>
        </pc:sldMkLst>
        <pc:spChg chg="mod">
          <ac:chgData name="Miller, Matthew J. (JSC-XI4)[Jacobs Technology, Inc.]" userId="d623087f-1a41-4d7a-8bfb-026e0fc3ff67" providerId="ADAL" clId="{D962A668-7775-1D4F-A054-4FBD8FF538E4}" dt="2023-08-08T16:14:01.083" v="780" actId="207"/>
          <ac:spMkLst>
            <pc:docMk/>
            <pc:sldMk cId="1263141969" sldId="378"/>
            <ac:spMk id="6" creationId="{01974E36-C9E7-5C11-4220-C83A44AC6FE1}"/>
          </ac:spMkLst>
        </pc:spChg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822898617" sldId="382"/>
        </pc:sldMkLst>
      </pc:sldChg>
      <pc:sldChg chg="modSp mod">
        <pc:chgData name="Miller, Matthew J. (JSC-XI4)[Jacobs Technology, Inc.]" userId="d623087f-1a41-4d7a-8bfb-026e0fc3ff67" providerId="ADAL" clId="{D962A668-7775-1D4F-A054-4FBD8FF538E4}" dt="2023-08-08T16:12:38.751" v="750" actId="403"/>
        <pc:sldMkLst>
          <pc:docMk/>
          <pc:sldMk cId="1279932502" sldId="383"/>
        </pc:sldMkLst>
        <pc:spChg chg="mod">
          <ac:chgData name="Miller, Matthew J. (JSC-XI4)[Jacobs Technology, Inc.]" userId="d623087f-1a41-4d7a-8bfb-026e0fc3ff67" providerId="ADAL" clId="{D962A668-7775-1D4F-A054-4FBD8FF538E4}" dt="2023-08-08T16:12:38.751" v="750" actId="403"/>
          <ac:spMkLst>
            <pc:docMk/>
            <pc:sldMk cId="1279932502" sldId="383"/>
            <ac:spMk id="2" creationId="{345F5AC8-A269-8517-680B-5AA92D70C840}"/>
          </ac:spMkLst>
        </pc:spChg>
        <pc:spChg chg="mod">
          <ac:chgData name="Miller, Matthew J. (JSC-XI4)[Jacobs Technology, Inc.]" userId="d623087f-1a41-4d7a-8bfb-026e0fc3ff67" providerId="ADAL" clId="{D962A668-7775-1D4F-A054-4FBD8FF538E4}" dt="2023-08-03T14:49:57.316" v="633" actId="207"/>
          <ac:spMkLst>
            <pc:docMk/>
            <pc:sldMk cId="1279932502" sldId="383"/>
            <ac:spMk id="11" creationId="{648431CC-7F11-9C89-2350-79CFFCA7F3D4}"/>
          </ac:spMkLst>
        </pc:spChg>
        <pc:spChg chg="mod">
          <ac:chgData name="Miller, Matthew J. (JSC-XI4)[Jacobs Technology, Inc.]" userId="d623087f-1a41-4d7a-8bfb-026e0fc3ff67" providerId="ADAL" clId="{D962A668-7775-1D4F-A054-4FBD8FF538E4}" dt="2023-08-03T13:15:43.691" v="8" actId="14100"/>
          <ac:spMkLst>
            <pc:docMk/>
            <pc:sldMk cId="1279932502" sldId="383"/>
            <ac:spMk id="13" creationId="{A7782B27-E45D-EDC0-C67E-6C04AFCD19C3}"/>
          </ac:spMkLst>
        </pc:spChg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3211171248" sldId="384"/>
        </pc:sldMkLst>
      </pc:sldChg>
      <pc:sldChg chg="modSp mod modNotesTx">
        <pc:chgData name="Miller, Matthew J. (JSC-XI4)[Jacobs Technology, Inc.]" userId="d623087f-1a41-4d7a-8bfb-026e0fc3ff67" providerId="ADAL" clId="{D962A668-7775-1D4F-A054-4FBD8FF538E4}" dt="2023-08-08T16:12:49.367" v="752" actId="20577"/>
        <pc:sldMkLst>
          <pc:docMk/>
          <pc:sldMk cId="2132820930" sldId="385"/>
        </pc:sldMkLst>
        <pc:spChg chg="mod">
          <ac:chgData name="Miller, Matthew J. (JSC-XI4)[Jacobs Technology, Inc.]" userId="d623087f-1a41-4d7a-8bfb-026e0fc3ff67" providerId="ADAL" clId="{D962A668-7775-1D4F-A054-4FBD8FF538E4}" dt="2023-08-03T13:09:00.012" v="0" actId="1076"/>
          <ac:spMkLst>
            <pc:docMk/>
            <pc:sldMk cId="2132820930" sldId="385"/>
            <ac:spMk id="30" creationId="{80111E5B-8239-2E4C-9BCD-5CD7DAFF0B7F}"/>
          </ac:spMkLst>
        </pc:spChg>
        <pc:spChg chg="mod">
          <ac:chgData name="Miller, Matthew J. (JSC-XI4)[Jacobs Technology, Inc.]" userId="d623087f-1a41-4d7a-8bfb-026e0fc3ff67" providerId="ADAL" clId="{D962A668-7775-1D4F-A054-4FBD8FF538E4}" dt="2023-08-03T13:09:00.012" v="0" actId="1076"/>
          <ac:spMkLst>
            <pc:docMk/>
            <pc:sldMk cId="2132820930" sldId="385"/>
            <ac:spMk id="31" creationId="{68CBCDB9-46F2-434C-BB3A-B7801B2BEDB9}"/>
          </ac:spMkLst>
        </pc:spChg>
        <pc:spChg chg="mod">
          <ac:chgData name="Miller, Matthew J. (JSC-XI4)[Jacobs Technology, Inc.]" userId="d623087f-1a41-4d7a-8bfb-026e0fc3ff67" providerId="ADAL" clId="{D962A668-7775-1D4F-A054-4FBD8FF538E4}" dt="2023-08-03T13:09:00.012" v="0" actId="1076"/>
          <ac:spMkLst>
            <pc:docMk/>
            <pc:sldMk cId="2132820930" sldId="385"/>
            <ac:spMk id="32" creationId="{6D530950-18F4-CB4E-9986-5BC763968C81}"/>
          </ac:spMkLst>
        </pc:spChg>
        <pc:spChg chg="mod">
          <ac:chgData name="Miller, Matthew J. (JSC-XI4)[Jacobs Technology, Inc.]" userId="d623087f-1a41-4d7a-8bfb-026e0fc3ff67" providerId="ADAL" clId="{D962A668-7775-1D4F-A054-4FBD8FF538E4}" dt="2023-08-03T13:09:00.012" v="0" actId="1076"/>
          <ac:spMkLst>
            <pc:docMk/>
            <pc:sldMk cId="2132820930" sldId="385"/>
            <ac:spMk id="33" creationId="{7D69594A-3C96-3D40-90D6-380D9A392071}"/>
          </ac:spMkLst>
        </pc:spChg>
        <pc:spChg chg="mod">
          <ac:chgData name="Miller, Matthew J. (JSC-XI4)[Jacobs Technology, Inc.]" userId="d623087f-1a41-4d7a-8bfb-026e0fc3ff67" providerId="ADAL" clId="{D962A668-7775-1D4F-A054-4FBD8FF538E4}" dt="2023-08-03T13:09:00.012" v="0" actId="1076"/>
          <ac:spMkLst>
            <pc:docMk/>
            <pc:sldMk cId="2132820930" sldId="385"/>
            <ac:spMk id="34" creationId="{A438A430-43D9-8044-9318-180153973161}"/>
          </ac:spMkLst>
        </pc:spChg>
        <pc:spChg chg="mod">
          <ac:chgData name="Miller, Matthew J. (JSC-XI4)[Jacobs Technology, Inc.]" userId="d623087f-1a41-4d7a-8bfb-026e0fc3ff67" providerId="ADAL" clId="{D962A668-7775-1D4F-A054-4FBD8FF538E4}" dt="2023-08-07T22:15:06.862" v="708" actId="207"/>
          <ac:spMkLst>
            <pc:docMk/>
            <pc:sldMk cId="2132820930" sldId="385"/>
            <ac:spMk id="35" creationId="{ACB3B62E-6966-F349-968E-FA8F0173359D}"/>
          </ac:spMkLst>
        </pc:spChg>
        <pc:spChg chg="mod">
          <ac:chgData name="Miller, Matthew J. (JSC-XI4)[Jacobs Technology, Inc.]" userId="d623087f-1a41-4d7a-8bfb-026e0fc3ff67" providerId="ADAL" clId="{D962A668-7775-1D4F-A054-4FBD8FF538E4}" dt="2023-08-03T13:09:00.012" v="0" actId="1076"/>
          <ac:spMkLst>
            <pc:docMk/>
            <pc:sldMk cId="2132820930" sldId="385"/>
            <ac:spMk id="36" creationId="{910F76A1-7285-9046-B4CD-AD37E735107E}"/>
          </ac:spMkLst>
        </pc:spChg>
        <pc:spChg chg="mod">
          <ac:chgData name="Miller, Matthew J. (JSC-XI4)[Jacobs Technology, Inc.]" userId="d623087f-1a41-4d7a-8bfb-026e0fc3ff67" providerId="ADAL" clId="{D962A668-7775-1D4F-A054-4FBD8FF538E4}" dt="2023-08-03T13:09:00.012" v="0" actId="1076"/>
          <ac:spMkLst>
            <pc:docMk/>
            <pc:sldMk cId="2132820930" sldId="385"/>
            <ac:spMk id="37" creationId="{5F2EF97B-D37B-C640-8307-40B4F1AB5DDB}"/>
          </ac:spMkLst>
        </pc:spChg>
        <pc:spChg chg="mod">
          <ac:chgData name="Miller, Matthew J. (JSC-XI4)[Jacobs Technology, Inc.]" userId="d623087f-1a41-4d7a-8bfb-026e0fc3ff67" providerId="ADAL" clId="{D962A668-7775-1D4F-A054-4FBD8FF538E4}" dt="2023-08-03T13:09:00.012" v="0" actId="1076"/>
          <ac:spMkLst>
            <pc:docMk/>
            <pc:sldMk cId="2132820930" sldId="385"/>
            <ac:spMk id="38" creationId="{E6063653-29E5-5C4E-AE5A-CCCD40B473E5}"/>
          </ac:spMkLst>
        </pc:spChg>
        <pc:spChg chg="mod">
          <ac:chgData name="Miller, Matthew J. (JSC-XI4)[Jacobs Technology, Inc.]" userId="d623087f-1a41-4d7a-8bfb-026e0fc3ff67" providerId="ADAL" clId="{D962A668-7775-1D4F-A054-4FBD8FF538E4}" dt="2023-08-03T13:09:00.012" v="0" actId="1076"/>
          <ac:spMkLst>
            <pc:docMk/>
            <pc:sldMk cId="2132820930" sldId="385"/>
            <ac:spMk id="39" creationId="{F6E3681C-CD82-2D4B-B6B2-CECA24C0FB60}"/>
          </ac:spMkLst>
        </pc:spChg>
        <pc:spChg chg="mod">
          <ac:chgData name="Miller, Matthew J. (JSC-XI4)[Jacobs Technology, Inc.]" userId="d623087f-1a41-4d7a-8bfb-026e0fc3ff67" providerId="ADAL" clId="{D962A668-7775-1D4F-A054-4FBD8FF538E4}" dt="2023-08-03T13:09:00.012" v="0" actId="1076"/>
          <ac:spMkLst>
            <pc:docMk/>
            <pc:sldMk cId="2132820930" sldId="385"/>
            <ac:spMk id="40" creationId="{C004E155-EAEE-964C-B03D-567D51C90474}"/>
          </ac:spMkLst>
        </pc:spChg>
        <pc:spChg chg="mod">
          <ac:chgData name="Miller, Matthew J. (JSC-XI4)[Jacobs Technology, Inc.]" userId="d623087f-1a41-4d7a-8bfb-026e0fc3ff67" providerId="ADAL" clId="{D962A668-7775-1D4F-A054-4FBD8FF538E4}" dt="2023-08-03T13:09:00.012" v="0" actId="1076"/>
          <ac:spMkLst>
            <pc:docMk/>
            <pc:sldMk cId="2132820930" sldId="385"/>
            <ac:spMk id="41" creationId="{710642B3-E3C7-FE47-8516-78022E60518D}"/>
          </ac:spMkLst>
        </pc:spChg>
        <pc:spChg chg="mod">
          <ac:chgData name="Miller, Matthew J. (JSC-XI4)[Jacobs Technology, Inc.]" userId="d623087f-1a41-4d7a-8bfb-026e0fc3ff67" providerId="ADAL" clId="{D962A668-7775-1D4F-A054-4FBD8FF538E4}" dt="2023-08-03T13:09:00.012" v="0" actId="1076"/>
          <ac:spMkLst>
            <pc:docMk/>
            <pc:sldMk cId="2132820930" sldId="385"/>
            <ac:spMk id="42" creationId="{8F31407D-6C61-0E40-BF7C-3BA8E57EA3D1}"/>
          </ac:spMkLst>
        </pc:spChg>
        <pc:spChg chg="mod">
          <ac:chgData name="Miller, Matthew J. (JSC-XI4)[Jacobs Technology, Inc.]" userId="d623087f-1a41-4d7a-8bfb-026e0fc3ff67" providerId="ADAL" clId="{D962A668-7775-1D4F-A054-4FBD8FF538E4}" dt="2023-08-03T13:09:00.012" v="0" actId="1076"/>
          <ac:spMkLst>
            <pc:docMk/>
            <pc:sldMk cId="2132820930" sldId="385"/>
            <ac:spMk id="43" creationId="{D41FAB4A-07D6-C542-BD99-917006D6DE91}"/>
          </ac:spMkLst>
        </pc:spChg>
        <pc:spChg chg="mod">
          <ac:chgData name="Miller, Matthew J. (JSC-XI4)[Jacobs Technology, Inc.]" userId="d623087f-1a41-4d7a-8bfb-026e0fc3ff67" providerId="ADAL" clId="{D962A668-7775-1D4F-A054-4FBD8FF538E4}" dt="2023-08-03T13:09:00.012" v="0" actId="1076"/>
          <ac:spMkLst>
            <pc:docMk/>
            <pc:sldMk cId="2132820930" sldId="385"/>
            <ac:spMk id="44" creationId="{57DD2E81-FED9-AC46-848A-B63AB1DAEEED}"/>
          </ac:spMkLst>
        </pc:spChg>
        <pc:grpChg chg="mod">
          <ac:chgData name="Miller, Matthew J. (JSC-XI4)[Jacobs Technology, Inc.]" userId="d623087f-1a41-4d7a-8bfb-026e0fc3ff67" providerId="ADAL" clId="{D962A668-7775-1D4F-A054-4FBD8FF538E4}" dt="2023-08-03T13:09:00.012" v="0" actId="1076"/>
          <ac:grpSpMkLst>
            <pc:docMk/>
            <pc:sldMk cId="2132820930" sldId="385"/>
            <ac:grpSpMk id="6" creationId="{7616999E-5B24-5D4F-B185-536508AD4AF9}"/>
          </ac:grpSpMkLst>
        </pc:grpChg>
        <pc:grpChg chg="mod">
          <ac:chgData name="Miller, Matthew J. (JSC-XI4)[Jacobs Technology, Inc.]" userId="d623087f-1a41-4d7a-8bfb-026e0fc3ff67" providerId="ADAL" clId="{D962A668-7775-1D4F-A054-4FBD8FF538E4}" dt="2023-08-03T13:09:00.012" v="0" actId="1076"/>
          <ac:grpSpMkLst>
            <pc:docMk/>
            <pc:sldMk cId="2132820930" sldId="385"/>
            <ac:grpSpMk id="28" creationId="{B777A37D-F7A3-C24F-A7B9-17FB198DC408}"/>
          </ac:grpSpMkLst>
        </pc:grpChg>
        <pc:grpChg chg="mod">
          <ac:chgData name="Miller, Matthew J. (JSC-XI4)[Jacobs Technology, Inc.]" userId="d623087f-1a41-4d7a-8bfb-026e0fc3ff67" providerId="ADAL" clId="{D962A668-7775-1D4F-A054-4FBD8FF538E4}" dt="2023-08-03T13:09:00.012" v="0" actId="1076"/>
          <ac:grpSpMkLst>
            <pc:docMk/>
            <pc:sldMk cId="2132820930" sldId="385"/>
            <ac:grpSpMk id="29" creationId="{65506947-C411-6446-9484-5615C9EAC455}"/>
          </ac:grpSpMkLst>
        </pc:grpChg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1902564977" sldId="386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3875324159" sldId="387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3745922208" sldId="388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1454493948" sldId="389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1797080855" sldId="390"/>
        </pc:sldMkLst>
      </pc:sldChg>
      <pc:sldChg chg="del">
        <pc:chgData name="Miller, Matthew J. (JSC-XI4)[Jacobs Technology, Inc.]" userId="d623087f-1a41-4d7a-8bfb-026e0fc3ff67" providerId="ADAL" clId="{D962A668-7775-1D4F-A054-4FBD8FF538E4}" dt="2023-08-07T22:18:10.420" v="735" actId="2696"/>
        <pc:sldMkLst>
          <pc:docMk/>
          <pc:sldMk cId="3391508800" sldId="15791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2269777841" sldId="38401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689891698" sldId="38403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749076837" sldId="38404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574239321" sldId="2072577797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3310246116" sldId="2072577851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1068539597" sldId="2072577858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3337959200" sldId="2072577868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865955762" sldId="2072577869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3639106136" sldId="2072577870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4284840819" sldId="2072577871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1678397349" sldId="2072577872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3747767353" sldId="2072577873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3096839455" sldId="2072577875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1816124525" sldId="2072577876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1544288139" sldId="2072577877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2708044826" sldId="2072577878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277900612" sldId="2072577879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3781234798" sldId="2072577880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181759637" sldId="2072577881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965988748" sldId="2072577882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258646131" sldId="2072577883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1115579638" sldId="2072577884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1629576530" sldId="2072577885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963267335" sldId="2072577886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2322172057" sldId="2072577887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1496578771" sldId="2072577888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2137029886" sldId="2072577889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2602736166" sldId="2072577890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4282117180" sldId="2072577891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926807464" sldId="2072577892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3074517428" sldId="2072577893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1757146972" sldId="2072577894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277046532" sldId="2072577895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2678830181" sldId="2072577896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3823748067" sldId="2072577897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3444103101" sldId="2072577898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2404494127" sldId="2072577899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3953022358" sldId="2072577900"/>
        </pc:sldMkLst>
      </pc:sldChg>
      <pc:sldChg chg="del">
        <pc:chgData name="Miller, Matthew J. (JSC-XI4)[Jacobs Technology, Inc.]" userId="d623087f-1a41-4d7a-8bfb-026e0fc3ff67" providerId="ADAL" clId="{D962A668-7775-1D4F-A054-4FBD8FF538E4}" dt="2023-08-03T14:49:03.118" v="625" actId="2696"/>
        <pc:sldMkLst>
          <pc:docMk/>
          <pc:sldMk cId="1446868627" sldId="2072577901"/>
        </pc:sldMkLst>
      </pc:sldChg>
      <pc:sldChg chg="modSp mod">
        <pc:chgData name="Miller, Matthew J. (JSC-XI4)[Jacobs Technology, Inc.]" userId="d623087f-1a41-4d7a-8bfb-026e0fc3ff67" providerId="ADAL" clId="{D962A668-7775-1D4F-A054-4FBD8FF538E4}" dt="2023-08-03T14:38:46.444" v="444" actId="20577"/>
        <pc:sldMkLst>
          <pc:docMk/>
          <pc:sldMk cId="1777734955" sldId="2072577904"/>
        </pc:sldMkLst>
        <pc:spChg chg="mod">
          <ac:chgData name="Miller, Matthew J. (JSC-XI4)[Jacobs Technology, Inc.]" userId="d623087f-1a41-4d7a-8bfb-026e0fc3ff67" providerId="ADAL" clId="{D962A668-7775-1D4F-A054-4FBD8FF538E4}" dt="2023-08-03T14:38:46.444" v="444" actId="20577"/>
          <ac:spMkLst>
            <pc:docMk/>
            <pc:sldMk cId="1777734955" sldId="2072577904"/>
            <ac:spMk id="10" creationId="{E81C2098-F201-E96C-3B65-6E7EC092E693}"/>
          </ac:spMkLst>
        </pc:spChg>
      </pc:sldChg>
      <pc:sldChg chg="addSp delSp modSp mod">
        <pc:chgData name="Miller, Matthew J. (JSC-XI4)[Jacobs Technology, Inc.]" userId="d623087f-1a41-4d7a-8bfb-026e0fc3ff67" providerId="ADAL" clId="{D962A668-7775-1D4F-A054-4FBD8FF538E4}" dt="2023-08-03T13:18:38.774" v="142" actId="114"/>
        <pc:sldMkLst>
          <pc:docMk/>
          <pc:sldMk cId="258807918" sldId="2072577905"/>
        </pc:sldMkLst>
        <pc:spChg chg="add del mod">
          <ac:chgData name="Miller, Matthew J. (JSC-XI4)[Jacobs Technology, Inc.]" userId="d623087f-1a41-4d7a-8bfb-026e0fc3ff67" providerId="ADAL" clId="{D962A668-7775-1D4F-A054-4FBD8FF538E4}" dt="2023-08-03T13:16:43.937" v="10" actId="478"/>
          <ac:spMkLst>
            <pc:docMk/>
            <pc:sldMk cId="258807918" sldId="2072577905"/>
            <ac:spMk id="2" creationId="{64B0FCC1-C439-5A30-6C2B-57C3A4883EDA}"/>
          </ac:spMkLst>
        </pc:spChg>
        <pc:spChg chg="add mod">
          <ac:chgData name="Miller, Matthew J. (JSC-XI4)[Jacobs Technology, Inc.]" userId="d623087f-1a41-4d7a-8bfb-026e0fc3ff67" providerId="ADAL" clId="{D962A668-7775-1D4F-A054-4FBD8FF538E4}" dt="2023-08-03T13:18:38.774" v="142" actId="114"/>
          <ac:spMkLst>
            <pc:docMk/>
            <pc:sldMk cId="258807918" sldId="2072577905"/>
            <ac:spMk id="3" creationId="{30E742FD-3ED9-E40B-783F-6D819291937D}"/>
          </ac:spMkLst>
        </pc:spChg>
      </pc:sldChg>
      <pc:sldChg chg="modSp mod">
        <pc:chgData name="Miller, Matthew J. (JSC-XI4)[Jacobs Technology, Inc.]" userId="d623087f-1a41-4d7a-8bfb-026e0fc3ff67" providerId="ADAL" clId="{D962A668-7775-1D4F-A054-4FBD8FF538E4}" dt="2023-08-08T16:10:59.230" v="741" actId="207"/>
        <pc:sldMkLst>
          <pc:docMk/>
          <pc:sldMk cId="1226163368" sldId="2072577906"/>
        </pc:sldMkLst>
        <pc:spChg chg="mod">
          <ac:chgData name="Miller, Matthew J. (JSC-XI4)[Jacobs Technology, Inc.]" userId="d623087f-1a41-4d7a-8bfb-026e0fc3ff67" providerId="ADAL" clId="{D962A668-7775-1D4F-A054-4FBD8FF538E4}" dt="2023-08-08T16:10:59.230" v="741" actId="207"/>
          <ac:spMkLst>
            <pc:docMk/>
            <pc:sldMk cId="1226163368" sldId="2072577906"/>
            <ac:spMk id="3" creationId="{B2A12252-0CB3-AA25-7378-ED30440200EF}"/>
          </ac:spMkLst>
        </pc:spChg>
      </pc:sldChg>
      <pc:sldChg chg="modSp mod modAnim">
        <pc:chgData name="Miller, Matthew J. (JSC-XI4)[Jacobs Technology, Inc.]" userId="d623087f-1a41-4d7a-8bfb-026e0fc3ff67" providerId="ADAL" clId="{D962A668-7775-1D4F-A054-4FBD8FF538E4}" dt="2023-08-08T16:12:25.092" v="748" actId="1076"/>
        <pc:sldMkLst>
          <pc:docMk/>
          <pc:sldMk cId="2451739916" sldId="2072577907"/>
        </pc:sldMkLst>
        <pc:spChg chg="mod">
          <ac:chgData name="Miller, Matthew J. (JSC-XI4)[Jacobs Technology, Inc.]" userId="d623087f-1a41-4d7a-8bfb-026e0fc3ff67" providerId="ADAL" clId="{D962A668-7775-1D4F-A054-4FBD8FF538E4}" dt="2023-08-08T16:12:25.092" v="748" actId="1076"/>
          <ac:spMkLst>
            <pc:docMk/>
            <pc:sldMk cId="2451739916" sldId="2072577907"/>
            <ac:spMk id="20" creationId="{2C5BEFE2-739F-6952-08D1-633D3DBF2451}"/>
          </ac:spMkLst>
        </pc:spChg>
      </pc:sldChg>
      <pc:sldChg chg="modSp mod">
        <pc:chgData name="Miller, Matthew J. (JSC-XI4)[Jacobs Technology, Inc.]" userId="d623087f-1a41-4d7a-8bfb-026e0fc3ff67" providerId="ADAL" clId="{D962A668-7775-1D4F-A054-4FBD8FF538E4}" dt="2023-08-08T16:12:19.097" v="747" actId="12788"/>
        <pc:sldMkLst>
          <pc:docMk/>
          <pc:sldMk cId="2196357194" sldId="2072577908"/>
        </pc:sldMkLst>
        <pc:spChg chg="mod">
          <ac:chgData name="Miller, Matthew J. (JSC-XI4)[Jacobs Technology, Inc.]" userId="d623087f-1a41-4d7a-8bfb-026e0fc3ff67" providerId="ADAL" clId="{D962A668-7775-1D4F-A054-4FBD8FF538E4}" dt="2023-08-08T16:12:19.097" v="747" actId="12788"/>
          <ac:spMkLst>
            <pc:docMk/>
            <pc:sldMk cId="2196357194" sldId="2072577908"/>
            <ac:spMk id="5" creationId="{303CF483-EB68-EEF4-426D-27D714A86821}"/>
          </ac:spMkLst>
        </pc:spChg>
      </pc:sldChg>
      <pc:sldChg chg="modSp mod">
        <pc:chgData name="Miller, Matthew J. (JSC-XI4)[Jacobs Technology, Inc.]" userId="d623087f-1a41-4d7a-8bfb-026e0fc3ff67" providerId="ADAL" clId="{D962A668-7775-1D4F-A054-4FBD8FF538E4}" dt="2023-08-08T16:11:39.808" v="745" actId="114"/>
        <pc:sldMkLst>
          <pc:docMk/>
          <pc:sldMk cId="1130917307" sldId="2072577909"/>
        </pc:sldMkLst>
        <pc:spChg chg="mod">
          <ac:chgData name="Miller, Matthew J. (JSC-XI4)[Jacobs Technology, Inc.]" userId="d623087f-1a41-4d7a-8bfb-026e0fc3ff67" providerId="ADAL" clId="{D962A668-7775-1D4F-A054-4FBD8FF538E4}" dt="2023-08-03T14:36:08.891" v="427" actId="207"/>
          <ac:spMkLst>
            <pc:docMk/>
            <pc:sldMk cId="1130917307" sldId="2072577909"/>
            <ac:spMk id="6" creationId="{8BD9C8D4-1EF7-6FCF-D75F-E9A71A918CFC}"/>
          </ac:spMkLst>
        </pc:spChg>
        <pc:spChg chg="mod">
          <ac:chgData name="Miller, Matthew J. (JSC-XI4)[Jacobs Technology, Inc.]" userId="d623087f-1a41-4d7a-8bfb-026e0fc3ff67" providerId="ADAL" clId="{D962A668-7775-1D4F-A054-4FBD8FF538E4}" dt="2023-08-03T14:36:08.891" v="427" actId="207"/>
          <ac:spMkLst>
            <pc:docMk/>
            <pc:sldMk cId="1130917307" sldId="2072577909"/>
            <ac:spMk id="8" creationId="{3C4C2A92-27ED-BCA0-CE18-AE1FC67E8BBB}"/>
          </ac:spMkLst>
        </pc:spChg>
        <pc:spChg chg="mod">
          <ac:chgData name="Miller, Matthew J. (JSC-XI4)[Jacobs Technology, Inc.]" userId="d623087f-1a41-4d7a-8bfb-026e0fc3ff67" providerId="ADAL" clId="{D962A668-7775-1D4F-A054-4FBD8FF538E4}" dt="2023-08-08T16:11:39.808" v="745" actId="114"/>
          <ac:spMkLst>
            <pc:docMk/>
            <pc:sldMk cId="1130917307" sldId="2072577909"/>
            <ac:spMk id="9" creationId="{646C2BB0-674F-D30D-9AEC-2AF2EC219B37}"/>
          </ac:spMkLst>
        </pc:spChg>
        <pc:spChg chg="mod">
          <ac:chgData name="Miller, Matthew J. (JSC-XI4)[Jacobs Technology, Inc.]" userId="d623087f-1a41-4d7a-8bfb-026e0fc3ff67" providerId="ADAL" clId="{D962A668-7775-1D4F-A054-4FBD8FF538E4}" dt="2023-08-03T14:48:39.102" v="624" actId="207"/>
          <ac:spMkLst>
            <pc:docMk/>
            <pc:sldMk cId="1130917307" sldId="2072577909"/>
            <ac:spMk id="11" creationId="{7288B1E6-F7E7-8EAE-39EC-A36F65715F2A}"/>
          </ac:spMkLst>
        </pc:spChg>
        <pc:picChg chg="mod">
          <ac:chgData name="Miller, Matthew J. (JSC-XI4)[Jacobs Technology, Inc.]" userId="d623087f-1a41-4d7a-8bfb-026e0fc3ff67" providerId="ADAL" clId="{D962A668-7775-1D4F-A054-4FBD8FF538E4}" dt="2023-08-03T14:36:02.508" v="426" actId="1076"/>
          <ac:picMkLst>
            <pc:docMk/>
            <pc:sldMk cId="1130917307" sldId="2072577909"/>
            <ac:picMk id="5" creationId="{A591EE3C-F369-AA2B-175E-7ED0C3CE8604}"/>
          </ac:picMkLst>
        </pc:picChg>
      </pc:sldChg>
      <pc:sldChg chg="addSp delSp modSp new mod modClrScheme chgLayout">
        <pc:chgData name="Miller, Matthew J. (JSC-XI4)[Jacobs Technology, Inc.]" userId="d623087f-1a41-4d7a-8bfb-026e0fc3ff67" providerId="ADAL" clId="{D962A668-7775-1D4F-A054-4FBD8FF538E4}" dt="2023-08-08T16:15:13.691" v="794" actId="1076"/>
        <pc:sldMkLst>
          <pc:docMk/>
          <pc:sldMk cId="1038704650" sldId="2072577910"/>
        </pc:sldMkLst>
        <pc:spChg chg="del mod ord">
          <ac:chgData name="Miller, Matthew J. (JSC-XI4)[Jacobs Technology, Inc.]" userId="d623087f-1a41-4d7a-8bfb-026e0fc3ff67" providerId="ADAL" clId="{D962A668-7775-1D4F-A054-4FBD8FF538E4}" dt="2023-08-07T22:15:44.958" v="710" actId="700"/>
          <ac:spMkLst>
            <pc:docMk/>
            <pc:sldMk cId="1038704650" sldId="2072577910"/>
            <ac:spMk id="2" creationId="{A9E9F1A7-A7BA-20B9-A905-E630A3D878FA}"/>
          </ac:spMkLst>
        </pc:spChg>
        <pc:spChg chg="del mod ord">
          <ac:chgData name="Miller, Matthew J. (JSC-XI4)[Jacobs Technology, Inc.]" userId="d623087f-1a41-4d7a-8bfb-026e0fc3ff67" providerId="ADAL" clId="{D962A668-7775-1D4F-A054-4FBD8FF538E4}" dt="2023-08-07T22:15:44.958" v="710" actId="700"/>
          <ac:spMkLst>
            <pc:docMk/>
            <pc:sldMk cId="1038704650" sldId="2072577910"/>
            <ac:spMk id="3" creationId="{47BD7FD8-BA5C-5DA2-52A3-38B4E0097FF3}"/>
          </ac:spMkLst>
        </pc:spChg>
        <pc:spChg chg="mod ord">
          <ac:chgData name="Miller, Matthew J. (JSC-XI4)[Jacobs Technology, Inc.]" userId="d623087f-1a41-4d7a-8bfb-026e0fc3ff67" providerId="ADAL" clId="{D962A668-7775-1D4F-A054-4FBD8FF538E4}" dt="2023-08-07T22:15:44.958" v="710" actId="700"/>
          <ac:spMkLst>
            <pc:docMk/>
            <pc:sldMk cId="1038704650" sldId="2072577910"/>
            <ac:spMk id="4" creationId="{338C7032-5601-9128-34FE-072CA402A6A8}"/>
          </ac:spMkLst>
        </pc:spChg>
        <pc:spChg chg="add del mod ord">
          <ac:chgData name="Miller, Matthew J. (JSC-XI4)[Jacobs Technology, Inc.]" userId="d623087f-1a41-4d7a-8bfb-026e0fc3ff67" providerId="ADAL" clId="{D962A668-7775-1D4F-A054-4FBD8FF538E4}" dt="2023-08-07T22:15:56.291" v="712" actId="478"/>
          <ac:spMkLst>
            <pc:docMk/>
            <pc:sldMk cId="1038704650" sldId="2072577910"/>
            <ac:spMk id="5" creationId="{0B58E60B-C466-FB00-4428-E1574109D557}"/>
          </ac:spMkLst>
        </pc:spChg>
        <pc:spChg chg="add del mod ord">
          <ac:chgData name="Miller, Matthew J. (JSC-XI4)[Jacobs Technology, Inc.]" userId="d623087f-1a41-4d7a-8bfb-026e0fc3ff67" providerId="ADAL" clId="{D962A668-7775-1D4F-A054-4FBD8FF538E4}" dt="2023-08-07T22:15:55.261" v="711" actId="478"/>
          <ac:spMkLst>
            <pc:docMk/>
            <pc:sldMk cId="1038704650" sldId="2072577910"/>
            <ac:spMk id="6" creationId="{1A86EBF1-A78A-A773-7AC7-5658FA9DF7F4}"/>
          </ac:spMkLst>
        </pc:spChg>
        <pc:spChg chg="add mod">
          <ac:chgData name="Miller, Matthew J. (JSC-XI4)[Jacobs Technology, Inc.]" userId="d623087f-1a41-4d7a-8bfb-026e0fc3ff67" providerId="ADAL" clId="{D962A668-7775-1D4F-A054-4FBD8FF538E4}" dt="2023-08-07T22:16:11.261" v="715" actId="20577"/>
          <ac:spMkLst>
            <pc:docMk/>
            <pc:sldMk cId="1038704650" sldId="2072577910"/>
            <ac:spMk id="7" creationId="{93B48169-BFEE-C694-7ACD-1BFFD1B09673}"/>
          </ac:spMkLst>
        </pc:spChg>
        <pc:spChg chg="add mod">
          <ac:chgData name="Miller, Matthew J. (JSC-XI4)[Jacobs Technology, Inc.]" userId="d623087f-1a41-4d7a-8bfb-026e0fc3ff67" providerId="ADAL" clId="{D962A668-7775-1D4F-A054-4FBD8FF538E4}" dt="2023-08-07T22:16:16.910" v="716" actId="1076"/>
          <ac:spMkLst>
            <pc:docMk/>
            <pc:sldMk cId="1038704650" sldId="2072577910"/>
            <ac:spMk id="8" creationId="{AA7117FE-C6EA-DD61-CB2B-04B2F8117010}"/>
          </ac:spMkLst>
        </pc:spChg>
        <pc:spChg chg="add mod">
          <ac:chgData name="Miller, Matthew J. (JSC-XI4)[Jacobs Technology, Inc.]" userId="d623087f-1a41-4d7a-8bfb-026e0fc3ff67" providerId="ADAL" clId="{D962A668-7775-1D4F-A054-4FBD8FF538E4}" dt="2023-08-08T16:15:11.107" v="793" actId="1076"/>
          <ac:spMkLst>
            <pc:docMk/>
            <pc:sldMk cId="1038704650" sldId="2072577910"/>
            <ac:spMk id="9" creationId="{AB700FD6-8E72-D84C-DAEA-7DCED9257812}"/>
          </ac:spMkLst>
        </pc:spChg>
        <pc:spChg chg="add mod">
          <ac:chgData name="Miller, Matthew J. (JSC-XI4)[Jacobs Technology, Inc.]" userId="d623087f-1a41-4d7a-8bfb-026e0fc3ff67" providerId="ADAL" clId="{D962A668-7775-1D4F-A054-4FBD8FF538E4}" dt="2023-08-08T16:15:00.757" v="790" actId="1076"/>
          <ac:spMkLst>
            <pc:docMk/>
            <pc:sldMk cId="1038704650" sldId="2072577910"/>
            <ac:spMk id="10" creationId="{701F5B09-6754-ADC6-4A59-210BB451A54F}"/>
          </ac:spMkLst>
        </pc:spChg>
        <pc:spChg chg="add mod">
          <ac:chgData name="Miller, Matthew J. (JSC-XI4)[Jacobs Technology, Inc.]" userId="d623087f-1a41-4d7a-8bfb-026e0fc3ff67" providerId="ADAL" clId="{D962A668-7775-1D4F-A054-4FBD8FF538E4}" dt="2023-08-08T16:14:40.257" v="784" actId="1076"/>
          <ac:spMkLst>
            <pc:docMk/>
            <pc:sldMk cId="1038704650" sldId="2072577910"/>
            <ac:spMk id="11" creationId="{49162811-EDFC-B978-3042-D5FDD0DD29F5}"/>
          </ac:spMkLst>
        </pc:spChg>
        <pc:spChg chg="add mod">
          <ac:chgData name="Miller, Matthew J. (JSC-XI4)[Jacobs Technology, Inc.]" userId="d623087f-1a41-4d7a-8bfb-026e0fc3ff67" providerId="ADAL" clId="{D962A668-7775-1D4F-A054-4FBD8FF538E4}" dt="2023-08-08T16:15:13.691" v="794" actId="1076"/>
          <ac:spMkLst>
            <pc:docMk/>
            <pc:sldMk cId="1038704650" sldId="2072577910"/>
            <ac:spMk id="12" creationId="{C60E2933-DC56-2772-8541-7ABEB2ACF4F8}"/>
          </ac:spMkLst>
        </pc:spChg>
        <pc:spChg chg="add mod">
          <ac:chgData name="Miller, Matthew J. (JSC-XI4)[Jacobs Technology, Inc.]" userId="d623087f-1a41-4d7a-8bfb-026e0fc3ff67" providerId="ADAL" clId="{D962A668-7775-1D4F-A054-4FBD8FF538E4}" dt="2023-08-08T16:15:03.599" v="791" actId="1076"/>
          <ac:spMkLst>
            <pc:docMk/>
            <pc:sldMk cId="1038704650" sldId="2072577910"/>
            <ac:spMk id="13" creationId="{F2C366A4-8B89-4592-1F12-D20FA96FFE92}"/>
          </ac:spMkLst>
        </pc:spChg>
        <pc:spChg chg="add mod">
          <ac:chgData name="Miller, Matthew J. (JSC-XI4)[Jacobs Technology, Inc.]" userId="d623087f-1a41-4d7a-8bfb-026e0fc3ff67" providerId="ADAL" clId="{D962A668-7775-1D4F-A054-4FBD8FF538E4}" dt="2023-08-08T16:14:49.357" v="787" actId="1076"/>
          <ac:spMkLst>
            <pc:docMk/>
            <pc:sldMk cId="1038704650" sldId="2072577910"/>
            <ac:spMk id="14" creationId="{9DC3EE72-B037-D589-0A00-B01AE3F4AA8D}"/>
          </ac:spMkLst>
        </pc:spChg>
        <pc:spChg chg="add mod">
          <ac:chgData name="Miller, Matthew J. (JSC-XI4)[Jacobs Technology, Inc.]" userId="d623087f-1a41-4d7a-8bfb-026e0fc3ff67" providerId="ADAL" clId="{D962A668-7775-1D4F-A054-4FBD8FF538E4}" dt="2023-08-08T16:14:44.234" v="785" actId="1076"/>
          <ac:spMkLst>
            <pc:docMk/>
            <pc:sldMk cId="1038704650" sldId="2072577910"/>
            <ac:spMk id="15" creationId="{F3207045-5ECC-C01F-D7D3-4BB4FF32A05A}"/>
          </ac:spMkLst>
        </pc:spChg>
        <pc:spChg chg="add mod">
          <ac:chgData name="Miller, Matthew J. (JSC-XI4)[Jacobs Technology, Inc.]" userId="d623087f-1a41-4d7a-8bfb-026e0fc3ff67" providerId="ADAL" clId="{D962A668-7775-1D4F-A054-4FBD8FF538E4}" dt="2023-08-08T16:14:46.728" v="786" actId="1076"/>
          <ac:spMkLst>
            <pc:docMk/>
            <pc:sldMk cId="1038704650" sldId="2072577910"/>
            <ac:spMk id="16" creationId="{C0841A2D-37E5-BD71-C2F5-4D06B889466A}"/>
          </ac:spMkLst>
        </pc:spChg>
        <pc:spChg chg="add del mod">
          <ac:chgData name="Miller, Matthew J. (JSC-XI4)[Jacobs Technology, Inc.]" userId="d623087f-1a41-4d7a-8bfb-026e0fc3ff67" providerId="ADAL" clId="{D962A668-7775-1D4F-A054-4FBD8FF538E4}" dt="2023-08-07T22:18:00.918" v="734" actId="478"/>
          <ac:spMkLst>
            <pc:docMk/>
            <pc:sldMk cId="1038704650" sldId="2072577910"/>
            <ac:spMk id="17" creationId="{655F00FB-5FA3-A2DF-9697-418E2F7A1765}"/>
          </ac:spMkLst>
        </pc:spChg>
        <pc:spChg chg="add mod">
          <ac:chgData name="Miller, Matthew J. (JSC-XI4)[Jacobs Technology, Inc.]" userId="d623087f-1a41-4d7a-8bfb-026e0fc3ff67" providerId="ADAL" clId="{D962A668-7775-1D4F-A054-4FBD8FF538E4}" dt="2023-08-08T16:14:52.084" v="789" actId="1076"/>
          <ac:spMkLst>
            <pc:docMk/>
            <pc:sldMk cId="1038704650" sldId="2072577910"/>
            <ac:spMk id="27" creationId="{736EADB9-6BAB-A3E6-1590-FDF76353D7C3}"/>
          </ac:spMkLst>
        </pc:spChg>
        <pc:picChg chg="add mod">
          <ac:chgData name="Miller, Matthew J. (JSC-XI4)[Jacobs Technology, Inc.]" userId="d623087f-1a41-4d7a-8bfb-026e0fc3ff67" providerId="ADAL" clId="{D962A668-7775-1D4F-A054-4FBD8FF538E4}" dt="2023-08-07T22:15:57.296" v="713"/>
          <ac:picMkLst>
            <pc:docMk/>
            <pc:sldMk cId="1038704650" sldId="2072577910"/>
            <ac:picMk id="18" creationId="{1D86A2CF-4A3A-6619-CC7F-42015A388026}"/>
          </ac:picMkLst>
        </pc:picChg>
        <pc:picChg chg="add mod">
          <ac:chgData name="Miller, Matthew J. (JSC-XI4)[Jacobs Technology, Inc.]" userId="d623087f-1a41-4d7a-8bfb-026e0fc3ff67" providerId="ADAL" clId="{D962A668-7775-1D4F-A054-4FBD8FF538E4}" dt="2023-08-07T22:15:57.296" v="713"/>
          <ac:picMkLst>
            <pc:docMk/>
            <pc:sldMk cId="1038704650" sldId="2072577910"/>
            <ac:picMk id="19" creationId="{49F54F06-8FC8-51C9-0E3F-90ED8D2ED3BC}"/>
          </ac:picMkLst>
        </pc:picChg>
        <pc:picChg chg="add mod">
          <ac:chgData name="Miller, Matthew J. (JSC-XI4)[Jacobs Technology, Inc.]" userId="d623087f-1a41-4d7a-8bfb-026e0fc3ff67" providerId="ADAL" clId="{D962A668-7775-1D4F-A054-4FBD8FF538E4}" dt="2023-08-07T22:15:57.296" v="713"/>
          <ac:picMkLst>
            <pc:docMk/>
            <pc:sldMk cId="1038704650" sldId="2072577910"/>
            <ac:picMk id="20" creationId="{0F79774C-5B59-1C71-19FC-CAD1CD77FAC2}"/>
          </ac:picMkLst>
        </pc:picChg>
        <pc:picChg chg="add mod">
          <ac:chgData name="Miller, Matthew J. (JSC-XI4)[Jacobs Technology, Inc.]" userId="d623087f-1a41-4d7a-8bfb-026e0fc3ff67" providerId="ADAL" clId="{D962A668-7775-1D4F-A054-4FBD8FF538E4}" dt="2023-08-07T22:15:57.296" v="713"/>
          <ac:picMkLst>
            <pc:docMk/>
            <pc:sldMk cId="1038704650" sldId="2072577910"/>
            <ac:picMk id="21" creationId="{E740FC48-98D2-9D16-9CA7-E3802594B40D}"/>
          </ac:picMkLst>
        </pc:picChg>
        <pc:picChg chg="add mod">
          <ac:chgData name="Miller, Matthew J. (JSC-XI4)[Jacobs Technology, Inc.]" userId="d623087f-1a41-4d7a-8bfb-026e0fc3ff67" providerId="ADAL" clId="{D962A668-7775-1D4F-A054-4FBD8FF538E4}" dt="2023-08-07T22:15:57.296" v="713"/>
          <ac:picMkLst>
            <pc:docMk/>
            <pc:sldMk cId="1038704650" sldId="2072577910"/>
            <ac:picMk id="22" creationId="{489545ED-C414-2121-13EA-ED5FB9573026}"/>
          </ac:picMkLst>
        </pc:picChg>
        <pc:picChg chg="add mod">
          <ac:chgData name="Miller, Matthew J. (JSC-XI4)[Jacobs Technology, Inc.]" userId="d623087f-1a41-4d7a-8bfb-026e0fc3ff67" providerId="ADAL" clId="{D962A668-7775-1D4F-A054-4FBD8FF538E4}" dt="2023-08-07T22:15:57.296" v="713"/>
          <ac:picMkLst>
            <pc:docMk/>
            <pc:sldMk cId="1038704650" sldId="2072577910"/>
            <ac:picMk id="23" creationId="{92EDD5F6-9BCB-5EF8-5FD0-F216F8B8672B}"/>
          </ac:picMkLst>
        </pc:picChg>
        <pc:picChg chg="add mod">
          <ac:chgData name="Miller, Matthew J. (JSC-XI4)[Jacobs Technology, Inc.]" userId="d623087f-1a41-4d7a-8bfb-026e0fc3ff67" providerId="ADAL" clId="{D962A668-7775-1D4F-A054-4FBD8FF538E4}" dt="2023-08-07T22:15:57.296" v="713"/>
          <ac:picMkLst>
            <pc:docMk/>
            <pc:sldMk cId="1038704650" sldId="2072577910"/>
            <ac:picMk id="24" creationId="{63A677BF-88EA-AD89-B309-F74A9853E74D}"/>
          </ac:picMkLst>
        </pc:picChg>
        <pc:picChg chg="add mod">
          <ac:chgData name="Miller, Matthew J. (JSC-XI4)[Jacobs Technology, Inc.]" userId="d623087f-1a41-4d7a-8bfb-026e0fc3ff67" providerId="ADAL" clId="{D962A668-7775-1D4F-A054-4FBD8FF538E4}" dt="2023-08-07T22:15:57.296" v="713"/>
          <ac:picMkLst>
            <pc:docMk/>
            <pc:sldMk cId="1038704650" sldId="2072577910"/>
            <ac:picMk id="25" creationId="{AF75D632-FE72-DC4D-547C-712792636476}"/>
          </ac:picMkLst>
        </pc:picChg>
        <pc:picChg chg="add mod">
          <ac:chgData name="Miller, Matthew J. (JSC-XI4)[Jacobs Technology, Inc.]" userId="d623087f-1a41-4d7a-8bfb-026e0fc3ff67" providerId="ADAL" clId="{D962A668-7775-1D4F-A054-4FBD8FF538E4}" dt="2023-08-07T22:15:57.296" v="713"/>
          <ac:picMkLst>
            <pc:docMk/>
            <pc:sldMk cId="1038704650" sldId="2072577910"/>
            <ac:picMk id="26" creationId="{06DEC8C8-9F81-8DCA-051A-A50492AEA260}"/>
          </ac:picMkLst>
        </pc:picChg>
      </pc:sldChg>
      <pc:sldMasterChg chg="delSldLayout">
        <pc:chgData name="Miller, Matthew J. (JSC-XI4)[Jacobs Technology, Inc.]" userId="d623087f-1a41-4d7a-8bfb-026e0fc3ff67" providerId="ADAL" clId="{D962A668-7775-1D4F-A054-4FBD8FF538E4}" dt="2023-08-07T22:18:10.420" v="735" actId="2696"/>
        <pc:sldMasterMkLst>
          <pc:docMk/>
          <pc:sldMasterMk cId="245827067" sldId="2147483648"/>
        </pc:sldMasterMkLst>
        <pc:sldLayoutChg chg="del">
          <pc:chgData name="Miller, Matthew J. (JSC-XI4)[Jacobs Technology, Inc.]" userId="d623087f-1a41-4d7a-8bfb-026e0fc3ff67" providerId="ADAL" clId="{D962A668-7775-1D4F-A054-4FBD8FF538E4}" dt="2023-08-03T14:49:03.118" v="625" actId="2696"/>
          <pc:sldLayoutMkLst>
            <pc:docMk/>
            <pc:sldMasterMk cId="245827067" sldId="2147483648"/>
            <pc:sldLayoutMk cId="3356331250" sldId="2147483685"/>
          </pc:sldLayoutMkLst>
        </pc:sldLayoutChg>
        <pc:sldLayoutChg chg="del">
          <pc:chgData name="Miller, Matthew J. (JSC-XI4)[Jacobs Technology, Inc.]" userId="d623087f-1a41-4d7a-8bfb-026e0fc3ff67" providerId="ADAL" clId="{D962A668-7775-1D4F-A054-4FBD8FF538E4}" dt="2023-08-07T22:18:10.420" v="735" actId="2696"/>
          <pc:sldLayoutMkLst>
            <pc:docMk/>
            <pc:sldMasterMk cId="245827067" sldId="2147483648"/>
            <pc:sldLayoutMk cId="4145972339" sldId="2147483697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30ED4D-DB56-514E-8B53-71D20785AFB7}" type="doc">
      <dgm:prSet loTypeId="urn:microsoft.com/office/officeart/2005/8/layout/hierarchy4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2C9A8E9-DB9C-3B44-AF90-11583FE3E17F}">
      <dgm:prSet phldrT="[Text]" custT="1"/>
      <dgm:spPr/>
      <dgm:t>
        <a:bodyPr/>
        <a:lstStyle/>
        <a:p>
          <a:r>
            <a:rPr lang="en-US" sz="2400"/>
            <a:t>HQ Leadership </a:t>
          </a:r>
          <a:br>
            <a:rPr lang="en-US" sz="2400"/>
          </a:br>
          <a:r>
            <a:rPr lang="en-US" sz="1200"/>
            <a:t>(Sarah Noble and Jake Bleacher </a:t>
          </a:r>
          <a:br>
            <a:rPr lang="en-US" sz="1200"/>
          </a:br>
          <a:r>
            <a:rPr lang="en-US" sz="1200"/>
            <a:t>w/Amanda </a:t>
          </a:r>
          <a:r>
            <a:rPr lang="en-US" sz="1200" err="1"/>
            <a:t>Nahm</a:t>
          </a:r>
          <a:r>
            <a:rPr lang="en-US" sz="1200"/>
            <a:t> and Debra Needham)</a:t>
          </a:r>
        </a:p>
      </dgm:t>
    </dgm:pt>
    <dgm:pt modelId="{78886A21-0B4D-794E-9797-E3B6C1E3192B}" type="parTrans" cxnId="{68CFD730-A9F8-2D41-8D82-687D893CF447}">
      <dgm:prSet/>
      <dgm:spPr/>
      <dgm:t>
        <a:bodyPr/>
        <a:lstStyle/>
        <a:p>
          <a:endParaRPr lang="en-US"/>
        </a:p>
      </dgm:t>
    </dgm:pt>
    <dgm:pt modelId="{D109A622-A8B8-794A-BF9F-614E41DA66C1}" type="sibTrans" cxnId="{68CFD730-A9F8-2D41-8D82-687D893CF447}">
      <dgm:prSet/>
      <dgm:spPr/>
      <dgm:t>
        <a:bodyPr/>
        <a:lstStyle/>
        <a:p>
          <a:endParaRPr lang="en-US"/>
        </a:p>
      </dgm:t>
    </dgm:pt>
    <dgm:pt modelId="{FFC463CF-EE75-3E4D-AC3E-D631DADEF9BC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1800"/>
            <a:t>Project Science (Deputy TBD)</a:t>
          </a:r>
        </a:p>
      </dgm:t>
    </dgm:pt>
    <dgm:pt modelId="{22891AE1-CFF7-CD4B-A947-EEACF6AF8A07}" type="parTrans" cxnId="{8950FE80-44AD-854B-ACEB-2F3EB72D4C68}">
      <dgm:prSet/>
      <dgm:spPr/>
      <dgm:t>
        <a:bodyPr/>
        <a:lstStyle/>
        <a:p>
          <a:endParaRPr lang="en-US"/>
        </a:p>
      </dgm:t>
    </dgm:pt>
    <dgm:pt modelId="{E2BD7333-BC6C-9A41-9348-965C42CBA2A5}" type="sibTrans" cxnId="{8950FE80-44AD-854B-ACEB-2F3EB72D4C68}">
      <dgm:prSet/>
      <dgm:spPr/>
      <dgm:t>
        <a:bodyPr/>
        <a:lstStyle/>
        <a:p>
          <a:endParaRPr lang="en-US"/>
        </a:p>
      </dgm:t>
    </dgm:pt>
    <dgm:pt modelId="{44C0FC3B-54BE-9143-81F8-BFB6D7E134C7}">
      <dgm:prSet phldrT="[Text]"/>
      <dgm:spPr>
        <a:solidFill>
          <a:schemeClr val="accent2"/>
        </a:solidFill>
      </dgm:spPr>
      <dgm:t>
        <a:bodyPr/>
        <a:lstStyle/>
        <a:p>
          <a:r>
            <a:rPr lang="en-US"/>
            <a:t>Art. Internal Science Team (AIST)</a:t>
          </a:r>
        </a:p>
      </dgm:t>
    </dgm:pt>
    <dgm:pt modelId="{38A495E5-0F5D-A04C-87D7-026E576DF927}" type="parTrans" cxnId="{8E4DBF04-EE29-3E4C-9354-AA6EF699D738}">
      <dgm:prSet/>
      <dgm:spPr/>
      <dgm:t>
        <a:bodyPr/>
        <a:lstStyle/>
        <a:p>
          <a:endParaRPr lang="en-US"/>
        </a:p>
      </dgm:t>
    </dgm:pt>
    <dgm:pt modelId="{DAD8241A-8A07-F04F-BBCF-B721804FCC27}" type="sibTrans" cxnId="{8E4DBF04-EE29-3E4C-9354-AA6EF699D738}">
      <dgm:prSet/>
      <dgm:spPr/>
      <dgm:t>
        <a:bodyPr/>
        <a:lstStyle/>
        <a:p>
          <a:endParaRPr lang="en-US"/>
        </a:p>
      </dgm:t>
    </dgm:pt>
    <dgm:pt modelId="{BB481E08-8BAD-2E46-9162-407BA0145FDE}">
      <dgm:prSet phldrT="[Text]"/>
      <dgm:spPr>
        <a:solidFill>
          <a:schemeClr val="accent6"/>
        </a:solidFill>
      </dgm:spPr>
      <dgm:t>
        <a:bodyPr/>
        <a:lstStyle/>
        <a:p>
          <a:r>
            <a:rPr lang="en-US"/>
            <a:t>Geology Team</a:t>
          </a:r>
        </a:p>
      </dgm:t>
    </dgm:pt>
    <dgm:pt modelId="{2F4769C8-7E1F-4747-9F5F-F5011B7D3D59}" type="parTrans" cxnId="{97181518-9F22-DA4F-A96B-F3A49BF295FA}">
      <dgm:prSet/>
      <dgm:spPr/>
      <dgm:t>
        <a:bodyPr/>
        <a:lstStyle/>
        <a:p>
          <a:endParaRPr lang="en-US"/>
        </a:p>
      </dgm:t>
    </dgm:pt>
    <dgm:pt modelId="{2BF36906-860F-E442-B277-8C24C441EA49}" type="sibTrans" cxnId="{97181518-9F22-DA4F-A96B-F3A49BF295FA}">
      <dgm:prSet/>
      <dgm:spPr/>
      <dgm:t>
        <a:bodyPr/>
        <a:lstStyle/>
        <a:p>
          <a:endParaRPr lang="en-US"/>
        </a:p>
      </dgm:t>
    </dgm:pt>
    <dgm:pt modelId="{CB322BCC-4797-1D4F-BE14-3466DBB86AD7}">
      <dgm:prSet/>
      <dgm:spPr>
        <a:solidFill>
          <a:schemeClr val="accent4"/>
        </a:solidFill>
      </dgm:spPr>
      <dgm:t>
        <a:bodyPr/>
        <a:lstStyle/>
        <a:p>
          <a:r>
            <a:rPr lang="en-US"/>
            <a:t>Deployed Instruments (Competed and Contributed)</a:t>
          </a:r>
        </a:p>
      </dgm:t>
    </dgm:pt>
    <dgm:pt modelId="{B52D69E8-7B13-B745-B6FD-10F1AA0B2162}" type="parTrans" cxnId="{E4A083CA-4392-DD43-BC17-D471D11AE27A}">
      <dgm:prSet/>
      <dgm:spPr/>
      <dgm:t>
        <a:bodyPr/>
        <a:lstStyle/>
        <a:p>
          <a:endParaRPr lang="en-US"/>
        </a:p>
      </dgm:t>
    </dgm:pt>
    <dgm:pt modelId="{9A64D6E2-6FDF-504D-BE4F-75E144DDD8EC}" type="sibTrans" cxnId="{E4A083CA-4392-DD43-BC17-D471D11AE27A}">
      <dgm:prSet/>
      <dgm:spPr/>
      <dgm:t>
        <a:bodyPr/>
        <a:lstStyle/>
        <a:p>
          <a:endParaRPr lang="en-US"/>
        </a:p>
      </dgm:t>
    </dgm:pt>
    <dgm:pt modelId="{FE0DB823-2BEE-D244-817B-04241802E175}">
      <dgm:prSet/>
      <dgm:spPr/>
      <dgm:t>
        <a:bodyPr/>
        <a:lstStyle/>
        <a:p>
          <a:r>
            <a:rPr lang="en-US"/>
            <a:t>Participating Scientists</a:t>
          </a:r>
        </a:p>
      </dgm:t>
    </dgm:pt>
    <dgm:pt modelId="{11C73D13-BC98-8345-BB73-78C0A371C0F7}" type="parTrans" cxnId="{0CF49C87-AF65-E34A-B0FC-62113275380F}">
      <dgm:prSet/>
      <dgm:spPr/>
      <dgm:t>
        <a:bodyPr/>
        <a:lstStyle/>
        <a:p>
          <a:endParaRPr lang="en-US"/>
        </a:p>
      </dgm:t>
    </dgm:pt>
    <dgm:pt modelId="{5404CB50-F40E-7640-A007-E0E65AD9A95C}" type="sibTrans" cxnId="{0CF49C87-AF65-E34A-B0FC-62113275380F}">
      <dgm:prSet/>
      <dgm:spPr/>
      <dgm:t>
        <a:bodyPr/>
        <a:lstStyle/>
        <a:p>
          <a:endParaRPr lang="en-US"/>
        </a:p>
      </dgm:t>
    </dgm:pt>
    <dgm:pt modelId="{EC42C4EE-6F13-8240-ABA9-B58A6DB7BA8E}" type="pres">
      <dgm:prSet presAssocID="{4630ED4D-DB56-514E-8B53-71D20785AFB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35D3CB7-44E3-9645-9132-584A70C4AE17}" type="pres">
      <dgm:prSet presAssocID="{72C9A8E9-DB9C-3B44-AF90-11583FE3E17F}" presName="vertOne" presStyleCnt="0"/>
      <dgm:spPr/>
    </dgm:pt>
    <dgm:pt modelId="{7C516599-2210-BA4E-BFCF-11192691C9A4}" type="pres">
      <dgm:prSet presAssocID="{72C9A8E9-DB9C-3B44-AF90-11583FE3E17F}" presName="txOne" presStyleLbl="node0" presStyleIdx="0" presStyleCnt="1" custScaleY="27463">
        <dgm:presLayoutVars>
          <dgm:chPref val="3"/>
        </dgm:presLayoutVars>
      </dgm:prSet>
      <dgm:spPr/>
    </dgm:pt>
    <dgm:pt modelId="{CE959014-D9D6-0544-9261-9DE37F3F640B}" type="pres">
      <dgm:prSet presAssocID="{72C9A8E9-DB9C-3B44-AF90-11583FE3E17F}" presName="parTransOne" presStyleCnt="0"/>
      <dgm:spPr/>
    </dgm:pt>
    <dgm:pt modelId="{F056ABEF-24A4-8F4F-B5FD-0C0F524A30C4}" type="pres">
      <dgm:prSet presAssocID="{72C9A8E9-DB9C-3B44-AF90-11583FE3E17F}" presName="horzOne" presStyleCnt="0"/>
      <dgm:spPr/>
    </dgm:pt>
    <dgm:pt modelId="{CF9948E4-522F-6F43-8585-40430A919225}" type="pres">
      <dgm:prSet presAssocID="{FFC463CF-EE75-3E4D-AC3E-D631DADEF9BC}" presName="vertTwo" presStyleCnt="0"/>
      <dgm:spPr/>
    </dgm:pt>
    <dgm:pt modelId="{7FD75362-5F67-EE49-B502-A436E818A727}" type="pres">
      <dgm:prSet presAssocID="{FFC463CF-EE75-3E4D-AC3E-D631DADEF9BC}" presName="txTwo" presStyleLbl="node2" presStyleIdx="0" presStyleCnt="1" custScaleY="16936">
        <dgm:presLayoutVars>
          <dgm:chPref val="3"/>
        </dgm:presLayoutVars>
      </dgm:prSet>
      <dgm:spPr/>
    </dgm:pt>
    <dgm:pt modelId="{D43FF918-9C09-A442-9A47-6CB2B065472E}" type="pres">
      <dgm:prSet presAssocID="{FFC463CF-EE75-3E4D-AC3E-D631DADEF9BC}" presName="parTransTwo" presStyleCnt="0"/>
      <dgm:spPr/>
    </dgm:pt>
    <dgm:pt modelId="{A2009876-F564-9E4C-9226-ADD38CB22252}" type="pres">
      <dgm:prSet presAssocID="{FFC463CF-EE75-3E4D-AC3E-D631DADEF9BC}" presName="horzTwo" presStyleCnt="0"/>
      <dgm:spPr/>
    </dgm:pt>
    <dgm:pt modelId="{CD048CD3-B356-5242-B067-4A5E1ECC5C11}" type="pres">
      <dgm:prSet presAssocID="{44C0FC3B-54BE-9143-81F8-BFB6D7E134C7}" presName="vertThree" presStyleCnt="0"/>
      <dgm:spPr/>
    </dgm:pt>
    <dgm:pt modelId="{05C00A75-CC65-804F-93D8-434CE5AA6133}" type="pres">
      <dgm:prSet presAssocID="{44C0FC3B-54BE-9143-81F8-BFB6D7E134C7}" presName="txThree" presStyleLbl="node3" presStyleIdx="0" presStyleCnt="4">
        <dgm:presLayoutVars>
          <dgm:chPref val="3"/>
        </dgm:presLayoutVars>
      </dgm:prSet>
      <dgm:spPr/>
    </dgm:pt>
    <dgm:pt modelId="{DF69A465-A965-2F4A-9A52-0C5460DAFBB2}" type="pres">
      <dgm:prSet presAssocID="{44C0FC3B-54BE-9143-81F8-BFB6D7E134C7}" presName="horzThree" presStyleCnt="0"/>
      <dgm:spPr/>
    </dgm:pt>
    <dgm:pt modelId="{91B401A6-5DB1-144C-B929-B21AB4B5DF24}" type="pres">
      <dgm:prSet presAssocID="{DAD8241A-8A07-F04F-BBCF-B721804FCC27}" presName="sibSpaceThree" presStyleCnt="0"/>
      <dgm:spPr/>
    </dgm:pt>
    <dgm:pt modelId="{5C13E7FE-5880-454A-9966-E9340E118C92}" type="pres">
      <dgm:prSet presAssocID="{BB481E08-8BAD-2E46-9162-407BA0145FDE}" presName="vertThree" presStyleCnt="0"/>
      <dgm:spPr/>
    </dgm:pt>
    <dgm:pt modelId="{DF1DD4AA-BEE1-FA46-8C8E-7FFD0892565A}" type="pres">
      <dgm:prSet presAssocID="{BB481E08-8BAD-2E46-9162-407BA0145FDE}" presName="txThree" presStyleLbl="node3" presStyleIdx="1" presStyleCnt="4">
        <dgm:presLayoutVars>
          <dgm:chPref val="3"/>
        </dgm:presLayoutVars>
      </dgm:prSet>
      <dgm:spPr/>
    </dgm:pt>
    <dgm:pt modelId="{4D50F83F-0FCD-F044-AAB9-32ABBD854E12}" type="pres">
      <dgm:prSet presAssocID="{BB481E08-8BAD-2E46-9162-407BA0145FDE}" presName="horzThree" presStyleCnt="0"/>
      <dgm:spPr/>
    </dgm:pt>
    <dgm:pt modelId="{44E2049A-9E30-914B-B30C-6449F7A9692A}" type="pres">
      <dgm:prSet presAssocID="{2BF36906-860F-E442-B277-8C24C441EA49}" presName="sibSpaceThree" presStyleCnt="0"/>
      <dgm:spPr/>
    </dgm:pt>
    <dgm:pt modelId="{0C8839EF-163F-404F-9BE0-6CF3CB9F002A}" type="pres">
      <dgm:prSet presAssocID="{FE0DB823-2BEE-D244-817B-04241802E175}" presName="vertThree" presStyleCnt="0"/>
      <dgm:spPr/>
    </dgm:pt>
    <dgm:pt modelId="{A97B46F9-C347-1942-8F37-9BC7518AC065}" type="pres">
      <dgm:prSet presAssocID="{FE0DB823-2BEE-D244-817B-04241802E175}" presName="txThree" presStyleLbl="node3" presStyleIdx="2" presStyleCnt="4">
        <dgm:presLayoutVars>
          <dgm:chPref val="3"/>
        </dgm:presLayoutVars>
      </dgm:prSet>
      <dgm:spPr/>
    </dgm:pt>
    <dgm:pt modelId="{86E90AB8-EBB8-D441-88C3-2EC06482573C}" type="pres">
      <dgm:prSet presAssocID="{FE0DB823-2BEE-D244-817B-04241802E175}" presName="horzThree" presStyleCnt="0"/>
      <dgm:spPr/>
    </dgm:pt>
    <dgm:pt modelId="{68FD153F-B75D-6342-B63D-88C5038C242A}" type="pres">
      <dgm:prSet presAssocID="{5404CB50-F40E-7640-A007-E0E65AD9A95C}" presName="sibSpaceThree" presStyleCnt="0"/>
      <dgm:spPr/>
    </dgm:pt>
    <dgm:pt modelId="{CD22DA79-D593-0F44-B42F-15A8A1941641}" type="pres">
      <dgm:prSet presAssocID="{CB322BCC-4797-1D4F-BE14-3466DBB86AD7}" presName="vertThree" presStyleCnt="0"/>
      <dgm:spPr/>
    </dgm:pt>
    <dgm:pt modelId="{9657C7DF-B289-0748-9F4D-1909B5C82C01}" type="pres">
      <dgm:prSet presAssocID="{CB322BCC-4797-1D4F-BE14-3466DBB86AD7}" presName="txThree" presStyleLbl="node3" presStyleIdx="3" presStyleCnt="4">
        <dgm:presLayoutVars>
          <dgm:chPref val="3"/>
        </dgm:presLayoutVars>
      </dgm:prSet>
      <dgm:spPr/>
    </dgm:pt>
    <dgm:pt modelId="{ADA5A2BD-29FC-3D40-B510-E4CAC5076E2B}" type="pres">
      <dgm:prSet presAssocID="{CB322BCC-4797-1D4F-BE14-3466DBB86AD7}" presName="horzThree" presStyleCnt="0"/>
      <dgm:spPr/>
    </dgm:pt>
  </dgm:ptLst>
  <dgm:cxnLst>
    <dgm:cxn modelId="{8E4DBF04-EE29-3E4C-9354-AA6EF699D738}" srcId="{FFC463CF-EE75-3E4D-AC3E-D631DADEF9BC}" destId="{44C0FC3B-54BE-9143-81F8-BFB6D7E134C7}" srcOrd="0" destOrd="0" parTransId="{38A495E5-0F5D-A04C-87D7-026E576DF927}" sibTransId="{DAD8241A-8A07-F04F-BBCF-B721804FCC27}"/>
    <dgm:cxn modelId="{97181518-9F22-DA4F-A96B-F3A49BF295FA}" srcId="{FFC463CF-EE75-3E4D-AC3E-D631DADEF9BC}" destId="{BB481E08-8BAD-2E46-9162-407BA0145FDE}" srcOrd="1" destOrd="0" parTransId="{2F4769C8-7E1F-4747-9F5F-F5011B7D3D59}" sibTransId="{2BF36906-860F-E442-B277-8C24C441EA49}"/>
    <dgm:cxn modelId="{68CFD730-A9F8-2D41-8D82-687D893CF447}" srcId="{4630ED4D-DB56-514E-8B53-71D20785AFB7}" destId="{72C9A8E9-DB9C-3B44-AF90-11583FE3E17F}" srcOrd="0" destOrd="0" parTransId="{78886A21-0B4D-794E-9797-E3B6C1E3192B}" sibTransId="{D109A622-A8B8-794A-BF9F-614E41DA66C1}"/>
    <dgm:cxn modelId="{98873D5B-3BC6-FC4F-BC49-5378E6757349}" type="presOf" srcId="{FE0DB823-2BEE-D244-817B-04241802E175}" destId="{A97B46F9-C347-1942-8F37-9BC7518AC065}" srcOrd="0" destOrd="0" presId="urn:microsoft.com/office/officeart/2005/8/layout/hierarchy4"/>
    <dgm:cxn modelId="{46EC905D-A254-F644-AF44-1837C0CE49CD}" type="presOf" srcId="{4630ED4D-DB56-514E-8B53-71D20785AFB7}" destId="{EC42C4EE-6F13-8240-ABA9-B58A6DB7BA8E}" srcOrd="0" destOrd="0" presId="urn:microsoft.com/office/officeart/2005/8/layout/hierarchy4"/>
    <dgm:cxn modelId="{802DC762-6329-D144-BA82-BAC9F0BFC149}" type="presOf" srcId="{72C9A8E9-DB9C-3B44-AF90-11583FE3E17F}" destId="{7C516599-2210-BA4E-BFCF-11192691C9A4}" srcOrd="0" destOrd="0" presId="urn:microsoft.com/office/officeart/2005/8/layout/hierarchy4"/>
    <dgm:cxn modelId="{8950FE80-44AD-854B-ACEB-2F3EB72D4C68}" srcId="{72C9A8E9-DB9C-3B44-AF90-11583FE3E17F}" destId="{FFC463CF-EE75-3E4D-AC3E-D631DADEF9BC}" srcOrd="0" destOrd="0" parTransId="{22891AE1-CFF7-CD4B-A947-EEACF6AF8A07}" sibTransId="{E2BD7333-BC6C-9A41-9348-965C42CBA2A5}"/>
    <dgm:cxn modelId="{0ED59B86-F864-8B46-A98F-1E4E54E2BC44}" type="presOf" srcId="{FFC463CF-EE75-3E4D-AC3E-D631DADEF9BC}" destId="{7FD75362-5F67-EE49-B502-A436E818A727}" srcOrd="0" destOrd="0" presId="urn:microsoft.com/office/officeart/2005/8/layout/hierarchy4"/>
    <dgm:cxn modelId="{0CF49C87-AF65-E34A-B0FC-62113275380F}" srcId="{FFC463CF-EE75-3E4D-AC3E-D631DADEF9BC}" destId="{FE0DB823-2BEE-D244-817B-04241802E175}" srcOrd="2" destOrd="0" parTransId="{11C73D13-BC98-8345-BB73-78C0A371C0F7}" sibTransId="{5404CB50-F40E-7640-A007-E0E65AD9A95C}"/>
    <dgm:cxn modelId="{E4A083CA-4392-DD43-BC17-D471D11AE27A}" srcId="{FFC463CF-EE75-3E4D-AC3E-D631DADEF9BC}" destId="{CB322BCC-4797-1D4F-BE14-3466DBB86AD7}" srcOrd="3" destOrd="0" parTransId="{B52D69E8-7B13-B745-B6FD-10F1AA0B2162}" sibTransId="{9A64D6E2-6FDF-504D-BE4F-75E144DDD8EC}"/>
    <dgm:cxn modelId="{A195B9CF-FA6A-574E-85C7-ABCEBB87209A}" type="presOf" srcId="{CB322BCC-4797-1D4F-BE14-3466DBB86AD7}" destId="{9657C7DF-B289-0748-9F4D-1909B5C82C01}" srcOrd="0" destOrd="0" presId="urn:microsoft.com/office/officeart/2005/8/layout/hierarchy4"/>
    <dgm:cxn modelId="{304984DA-CB90-3C46-850F-8E75EDCD716F}" type="presOf" srcId="{BB481E08-8BAD-2E46-9162-407BA0145FDE}" destId="{DF1DD4AA-BEE1-FA46-8C8E-7FFD0892565A}" srcOrd="0" destOrd="0" presId="urn:microsoft.com/office/officeart/2005/8/layout/hierarchy4"/>
    <dgm:cxn modelId="{A64F10F9-3103-324E-A19E-793E6C6F558D}" type="presOf" srcId="{44C0FC3B-54BE-9143-81F8-BFB6D7E134C7}" destId="{05C00A75-CC65-804F-93D8-434CE5AA6133}" srcOrd="0" destOrd="0" presId="urn:microsoft.com/office/officeart/2005/8/layout/hierarchy4"/>
    <dgm:cxn modelId="{6EF543EA-7407-C34D-BBE1-5EC787FCE882}" type="presParOf" srcId="{EC42C4EE-6F13-8240-ABA9-B58A6DB7BA8E}" destId="{435D3CB7-44E3-9645-9132-584A70C4AE17}" srcOrd="0" destOrd="0" presId="urn:microsoft.com/office/officeart/2005/8/layout/hierarchy4"/>
    <dgm:cxn modelId="{E84A43EB-4D43-1149-8DA9-B9A14361BC66}" type="presParOf" srcId="{435D3CB7-44E3-9645-9132-584A70C4AE17}" destId="{7C516599-2210-BA4E-BFCF-11192691C9A4}" srcOrd="0" destOrd="0" presId="urn:microsoft.com/office/officeart/2005/8/layout/hierarchy4"/>
    <dgm:cxn modelId="{B3568282-D85A-5F41-9EF2-BBFA6E947F68}" type="presParOf" srcId="{435D3CB7-44E3-9645-9132-584A70C4AE17}" destId="{CE959014-D9D6-0544-9261-9DE37F3F640B}" srcOrd="1" destOrd="0" presId="urn:microsoft.com/office/officeart/2005/8/layout/hierarchy4"/>
    <dgm:cxn modelId="{3E2F75DD-5B70-0D4C-AE25-8672C74221F7}" type="presParOf" srcId="{435D3CB7-44E3-9645-9132-584A70C4AE17}" destId="{F056ABEF-24A4-8F4F-B5FD-0C0F524A30C4}" srcOrd="2" destOrd="0" presId="urn:microsoft.com/office/officeart/2005/8/layout/hierarchy4"/>
    <dgm:cxn modelId="{5CF9A8A6-B3A5-4448-83D0-90C741A31337}" type="presParOf" srcId="{F056ABEF-24A4-8F4F-B5FD-0C0F524A30C4}" destId="{CF9948E4-522F-6F43-8585-40430A919225}" srcOrd="0" destOrd="0" presId="urn:microsoft.com/office/officeart/2005/8/layout/hierarchy4"/>
    <dgm:cxn modelId="{D6B0A8F7-9EBD-014C-AC9E-7722F74594D2}" type="presParOf" srcId="{CF9948E4-522F-6F43-8585-40430A919225}" destId="{7FD75362-5F67-EE49-B502-A436E818A727}" srcOrd="0" destOrd="0" presId="urn:microsoft.com/office/officeart/2005/8/layout/hierarchy4"/>
    <dgm:cxn modelId="{E06FB40E-8D38-9749-BC58-8831531CC590}" type="presParOf" srcId="{CF9948E4-522F-6F43-8585-40430A919225}" destId="{D43FF918-9C09-A442-9A47-6CB2B065472E}" srcOrd="1" destOrd="0" presId="urn:microsoft.com/office/officeart/2005/8/layout/hierarchy4"/>
    <dgm:cxn modelId="{FC824B11-673E-8044-95DC-33A5F6E2818F}" type="presParOf" srcId="{CF9948E4-522F-6F43-8585-40430A919225}" destId="{A2009876-F564-9E4C-9226-ADD38CB22252}" srcOrd="2" destOrd="0" presId="urn:microsoft.com/office/officeart/2005/8/layout/hierarchy4"/>
    <dgm:cxn modelId="{5445F73E-4FB5-6E4E-9A58-F3E1CDEFFF3B}" type="presParOf" srcId="{A2009876-F564-9E4C-9226-ADD38CB22252}" destId="{CD048CD3-B356-5242-B067-4A5E1ECC5C11}" srcOrd="0" destOrd="0" presId="urn:microsoft.com/office/officeart/2005/8/layout/hierarchy4"/>
    <dgm:cxn modelId="{802C7EF4-9E6F-9243-A468-A1AA1B93C514}" type="presParOf" srcId="{CD048CD3-B356-5242-B067-4A5E1ECC5C11}" destId="{05C00A75-CC65-804F-93D8-434CE5AA6133}" srcOrd="0" destOrd="0" presId="urn:microsoft.com/office/officeart/2005/8/layout/hierarchy4"/>
    <dgm:cxn modelId="{D433AD8A-2172-4F4A-B35E-E8590508404D}" type="presParOf" srcId="{CD048CD3-B356-5242-B067-4A5E1ECC5C11}" destId="{DF69A465-A965-2F4A-9A52-0C5460DAFBB2}" srcOrd="1" destOrd="0" presId="urn:microsoft.com/office/officeart/2005/8/layout/hierarchy4"/>
    <dgm:cxn modelId="{43C5156C-9E94-BC4A-80B7-68A692F47506}" type="presParOf" srcId="{A2009876-F564-9E4C-9226-ADD38CB22252}" destId="{91B401A6-5DB1-144C-B929-B21AB4B5DF24}" srcOrd="1" destOrd="0" presId="urn:microsoft.com/office/officeart/2005/8/layout/hierarchy4"/>
    <dgm:cxn modelId="{F6884EE1-2394-F444-BE81-AC44662FB112}" type="presParOf" srcId="{A2009876-F564-9E4C-9226-ADD38CB22252}" destId="{5C13E7FE-5880-454A-9966-E9340E118C92}" srcOrd="2" destOrd="0" presId="urn:microsoft.com/office/officeart/2005/8/layout/hierarchy4"/>
    <dgm:cxn modelId="{8C605F5B-1F93-3449-A80C-5E7FB205A36D}" type="presParOf" srcId="{5C13E7FE-5880-454A-9966-E9340E118C92}" destId="{DF1DD4AA-BEE1-FA46-8C8E-7FFD0892565A}" srcOrd="0" destOrd="0" presId="urn:microsoft.com/office/officeart/2005/8/layout/hierarchy4"/>
    <dgm:cxn modelId="{AD2BF5EB-2031-7A41-A683-45BD8FF269D0}" type="presParOf" srcId="{5C13E7FE-5880-454A-9966-E9340E118C92}" destId="{4D50F83F-0FCD-F044-AAB9-32ABBD854E12}" srcOrd="1" destOrd="0" presId="urn:microsoft.com/office/officeart/2005/8/layout/hierarchy4"/>
    <dgm:cxn modelId="{A26E9639-FD8B-5447-9903-B72CB6DD6B12}" type="presParOf" srcId="{A2009876-F564-9E4C-9226-ADD38CB22252}" destId="{44E2049A-9E30-914B-B30C-6449F7A9692A}" srcOrd="3" destOrd="0" presId="urn:microsoft.com/office/officeart/2005/8/layout/hierarchy4"/>
    <dgm:cxn modelId="{8BC36180-1423-1047-8EE8-C70858C8EE76}" type="presParOf" srcId="{A2009876-F564-9E4C-9226-ADD38CB22252}" destId="{0C8839EF-163F-404F-9BE0-6CF3CB9F002A}" srcOrd="4" destOrd="0" presId="urn:microsoft.com/office/officeart/2005/8/layout/hierarchy4"/>
    <dgm:cxn modelId="{2BACB33A-F1C3-9742-97F8-B1D1A40730EB}" type="presParOf" srcId="{0C8839EF-163F-404F-9BE0-6CF3CB9F002A}" destId="{A97B46F9-C347-1942-8F37-9BC7518AC065}" srcOrd="0" destOrd="0" presId="urn:microsoft.com/office/officeart/2005/8/layout/hierarchy4"/>
    <dgm:cxn modelId="{3A76F0FA-72AA-E247-8D0C-33C291E547FC}" type="presParOf" srcId="{0C8839EF-163F-404F-9BE0-6CF3CB9F002A}" destId="{86E90AB8-EBB8-D441-88C3-2EC06482573C}" srcOrd="1" destOrd="0" presId="urn:microsoft.com/office/officeart/2005/8/layout/hierarchy4"/>
    <dgm:cxn modelId="{BCE55A85-5331-3244-8745-5505D5567E40}" type="presParOf" srcId="{A2009876-F564-9E4C-9226-ADD38CB22252}" destId="{68FD153F-B75D-6342-B63D-88C5038C242A}" srcOrd="5" destOrd="0" presId="urn:microsoft.com/office/officeart/2005/8/layout/hierarchy4"/>
    <dgm:cxn modelId="{46263002-9C8E-7742-B476-93110DFF50E4}" type="presParOf" srcId="{A2009876-F564-9E4C-9226-ADD38CB22252}" destId="{CD22DA79-D593-0F44-B42F-15A8A1941641}" srcOrd="6" destOrd="0" presId="urn:microsoft.com/office/officeart/2005/8/layout/hierarchy4"/>
    <dgm:cxn modelId="{8A4348DD-D78E-0441-A7A1-BF8555F64F08}" type="presParOf" srcId="{CD22DA79-D593-0F44-B42F-15A8A1941641}" destId="{9657C7DF-B289-0748-9F4D-1909B5C82C01}" srcOrd="0" destOrd="0" presId="urn:microsoft.com/office/officeart/2005/8/layout/hierarchy4"/>
    <dgm:cxn modelId="{1262A581-8B74-0F4E-A529-A26E5CC683A5}" type="presParOf" srcId="{CD22DA79-D593-0F44-B42F-15A8A1941641}" destId="{ADA5A2BD-29FC-3D40-B510-E4CAC5076E2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516599-2210-BA4E-BFCF-11192691C9A4}">
      <dsp:nvSpPr>
        <dsp:cNvPr id="0" name=""/>
        <dsp:cNvSpPr/>
      </dsp:nvSpPr>
      <dsp:spPr>
        <a:xfrm>
          <a:off x="2308" y="19"/>
          <a:ext cx="6283061" cy="7233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HQ Leadership </a:t>
          </a:r>
          <a:br>
            <a:rPr lang="en-US" sz="2400" kern="1200"/>
          </a:br>
          <a:r>
            <a:rPr lang="en-US" sz="1200" kern="1200"/>
            <a:t>(Sarah Noble and Jake Bleacher </a:t>
          </a:r>
          <a:br>
            <a:rPr lang="en-US" sz="1200" kern="1200"/>
          </a:br>
          <a:r>
            <a:rPr lang="en-US" sz="1200" kern="1200"/>
            <a:t>w/Amanda </a:t>
          </a:r>
          <a:r>
            <a:rPr lang="en-US" sz="1200" kern="1200" err="1"/>
            <a:t>Nahm</a:t>
          </a:r>
          <a:r>
            <a:rPr lang="en-US" sz="1200" kern="1200"/>
            <a:t> and Debra Needham)</a:t>
          </a:r>
        </a:p>
      </dsp:txBody>
      <dsp:txXfrm>
        <a:off x="23494" y="21205"/>
        <a:ext cx="6240689" cy="680986"/>
      </dsp:txXfrm>
    </dsp:sp>
    <dsp:sp modelId="{7FD75362-5F67-EE49-B502-A436E818A727}">
      <dsp:nvSpPr>
        <dsp:cNvPr id="0" name=""/>
        <dsp:cNvSpPr/>
      </dsp:nvSpPr>
      <dsp:spPr>
        <a:xfrm>
          <a:off x="8441" y="942071"/>
          <a:ext cx="6270795" cy="446083"/>
        </a:xfrm>
        <a:prstGeom prst="roundRect">
          <a:avLst>
            <a:gd name="adj" fmla="val 10000"/>
          </a:avLst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Project Science (Deputy TBD)</a:t>
          </a:r>
        </a:p>
      </dsp:txBody>
      <dsp:txXfrm>
        <a:off x="21506" y="955136"/>
        <a:ext cx="6244665" cy="419953"/>
      </dsp:txXfrm>
    </dsp:sp>
    <dsp:sp modelId="{05C00A75-CC65-804F-93D8-434CE5AA6133}">
      <dsp:nvSpPr>
        <dsp:cNvPr id="0" name=""/>
        <dsp:cNvSpPr/>
      </dsp:nvSpPr>
      <dsp:spPr>
        <a:xfrm>
          <a:off x="8441" y="1606848"/>
          <a:ext cx="1519824" cy="2633937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Art. Internal Science Team (AIST)</a:t>
          </a:r>
        </a:p>
      </dsp:txBody>
      <dsp:txXfrm>
        <a:off x="52955" y="1651362"/>
        <a:ext cx="1430796" cy="2544909"/>
      </dsp:txXfrm>
    </dsp:sp>
    <dsp:sp modelId="{DF1DD4AA-BEE1-FA46-8C8E-7FFD0892565A}">
      <dsp:nvSpPr>
        <dsp:cNvPr id="0" name=""/>
        <dsp:cNvSpPr/>
      </dsp:nvSpPr>
      <dsp:spPr>
        <a:xfrm>
          <a:off x="1592098" y="1606848"/>
          <a:ext cx="1519824" cy="2633937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Geology Team</a:t>
          </a:r>
        </a:p>
      </dsp:txBody>
      <dsp:txXfrm>
        <a:off x="1636612" y="1651362"/>
        <a:ext cx="1430796" cy="2544909"/>
      </dsp:txXfrm>
    </dsp:sp>
    <dsp:sp modelId="{A97B46F9-C347-1942-8F37-9BC7518AC065}">
      <dsp:nvSpPr>
        <dsp:cNvPr id="0" name=""/>
        <dsp:cNvSpPr/>
      </dsp:nvSpPr>
      <dsp:spPr>
        <a:xfrm>
          <a:off x="3175755" y="1606848"/>
          <a:ext cx="1519824" cy="26339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Participating Scientists</a:t>
          </a:r>
        </a:p>
      </dsp:txBody>
      <dsp:txXfrm>
        <a:off x="3220269" y="1651362"/>
        <a:ext cx="1430796" cy="2544909"/>
      </dsp:txXfrm>
    </dsp:sp>
    <dsp:sp modelId="{9657C7DF-B289-0748-9F4D-1909B5C82C01}">
      <dsp:nvSpPr>
        <dsp:cNvPr id="0" name=""/>
        <dsp:cNvSpPr/>
      </dsp:nvSpPr>
      <dsp:spPr>
        <a:xfrm>
          <a:off x="4759412" y="1606848"/>
          <a:ext cx="1519824" cy="2633937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Deployed Instruments (Competed and Contributed)</a:t>
          </a:r>
        </a:p>
      </dsp:txBody>
      <dsp:txXfrm>
        <a:off x="4803926" y="1651362"/>
        <a:ext cx="1430796" cy="254490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BE18C2B-6679-2546-B791-B20FD025C3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15A91F-032D-3D45-889E-A964E92CDDA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AA5D0C-221B-D841-90A1-C281F38CA70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608D9-8FEA-2E4F-84AF-A88A614F7C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708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C21C5E-14C9-E346-B1A7-E2CF4688A4C0}" type="datetimeFigureOut">
              <a:rPr lang="en-US" smtClean="0"/>
              <a:t>8/7/23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C0CBE-288C-D84B-B11F-1B62224BD7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907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557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5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258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6C0CBE-288C-D84B-B11F-1B62224BD7E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840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4.wdp"/><Relationship Id="rId4" Type="http://schemas.openxmlformats.org/officeDocument/2006/relationships/image" Target="../media/image14.png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FD38F0C-B588-2A43-8F91-93A9F0A1F5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0351" y="-22887"/>
            <a:ext cx="12270211" cy="6901993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84F49509-A3E4-3848-A74A-76B9983C5F8C}"/>
              </a:ext>
            </a:extLst>
          </p:cNvPr>
          <p:cNvGrpSpPr/>
          <p:nvPr userDrawn="1"/>
        </p:nvGrpSpPr>
        <p:grpSpPr>
          <a:xfrm>
            <a:off x="-468630" y="-36110"/>
            <a:ext cx="3197522" cy="6894110"/>
            <a:chOff x="-473777" y="-9370"/>
            <a:chExt cx="3197522" cy="6867333"/>
          </a:xfrm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9A899607-2C99-BA4A-B57C-634DDEC6B95B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3777" y="-7114"/>
              <a:ext cx="3197522" cy="6152517"/>
            </a:xfrm>
            <a:custGeom>
              <a:avLst/>
              <a:gdLst>
                <a:gd name="T0" fmla="*/ 370 w 1003"/>
                <a:gd name="T1" fmla="*/ 0 h 1936"/>
                <a:gd name="T2" fmla="*/ 561 w 1003"/>
                <a:gd name="T3" fmla="*/ 1936 h 1936"/>
                <a:gd name="T4" fmla="*/ 1003 w 1003"/>
                <a:gd name="T5" fmla="*/ 3 h 1936"/>
                <a:gd name="T6" fmla="*/ 370 w 1003"/>
                <a:gd name="T7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3" h="1936">
                  <a:moveTo>
                    <a:pt x="370" y="0"/>
                  </a:moveTo>
                  <a:cubicBezTo>
                    <a:pt x="153" y="463"/>
                    <a:pt x="47" y="1140"/>
                    <a:pt x="561" y="1936"/>
                  </a:cubicBezTo>
                  <a:cubicBezTo>
                    <a:pt x="561" y="1936"/>
                    <a:pt x="0" y="907"/>
                    <a:pt x="1003" y="3"/>
                  </a:cubicBezTo>
                  <a:lnTo>
                    <a:pt x="370" y="0"/>
                  </a:lnTo>
                  <a:close/>
                </a:path>
              </a:pathLst>
            </a:custGeom>
            <a:gradFill flip="none" rotWithShape="1">
              <a:gsLst>
                <a:gs pos="36000">
                  <a:srgbClr val="0D9DAA"/>
                </a:gs>
                <a:gs pos="98000">
                  <a:srgbClr val="1B56B7"/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8CB7DA2B-4382-6E46-B4C0-7E8D296B5D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253" y="-9370"/>
              <a:ext cx="1913089" cy="6867333"/>
            </a:xfrm>
            <a:custGeom>
              <a:avLst/>
              <a:gdLst>
                <a:gd name="T0" fmla="*/ 0 w 600"/>
                <a:gd name="T1" fmla="*/ 2161 h 2161"/>
                <a:gd name="T2" fmla="*/ 600 w 600"/>
                <a:gd name="T3" fmla="*/ 2161 h 2161"/>
                <a:gd name="T4" fmla="*/ 363 w 600"/>
                <a:gd name="T5" fmla="*/ 1903 h 2161"/>
                <a:gd name="T6" fmla="*/ 1 w 600"/>
                <a:gd name="T7" fmla="*/ 918 h 2161"/>
                <a:gd name="T8" fmla="*/ 0 w 600"/>
                <a:gd name="T9" fmla="*/ 2161 h 2161"/>
                <a:gd name="T10" fmla="*/ 1 w 600"/>
                <a:gd name="T11" fmla="*/ 536 h 2161"/>
                <a:gd name="T12" fmla="*/ 133 w 600"/>
                <a:gd name="T13" fmla="*/ 0 h 2161"/>
                <a:gd name="T14" fmla="*/ 0 w 600"/>
                <a:gd name="T15" fmla="*/ 0 h 2161"/>
                <a:gd name="T16" fmla="*/ 1 w 600"/>
                <a:gd name="T17" fmla="*/ 536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2161">
                  <a:moveTo>
                    <a:pt x="0" y="2161"/>
                  </a:moveTo>
                  <a:cubicBezTo>
                    <a:pt x="246" y="2161"/>
                    <a:pt x="600" y="2161"/>
                    <a:pt x="600" y="2161"/>
                  </a:cubicBezTo>
                  <a:cubicBezTo>
                    <a:pt x="521" y="2085"/>
                    <a:pt x="442" y="2000"/>
                    <a:pt x="363" y="1903"/>
                  </a:cubicBezTo>
                  <a:cubicBezTo>
                    <a:pt x="363" y="1903"/>
                    <a:pt x="58" y="1508"/>
                    <a:pt x="1" y="918"/>
                  </a:cubicBezTo>
                  <a:lnTo>
                    <a:pt x="0" y="2161"/>
                  </a:lnTo>
                  <a:close/>
                  <a:moveTo>
                    <a:pt x="1" y="536"/>
                  </a:moveTo>
                  <a:cubicBezTo>
                    <a:pt x="18" y="367"/>
                    <a:pt x="59" y="187"/>
                    <a:pt x="133" y="0"/>
                  </a:cubicBezTo>
                  <a:cubicBezTo>
                    <a:pt x="133" y="0"/>
                    <a:pt x="74" y="0"/>
                    <a:pt x="0" y="0"/>
                  </a:cubicBezTo>
                  <a:lnTo>
                    <a:pt x="1" y="53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D9DAA"/>
                </a:gs>
                <a:gs pos="98000">
                  <a:srgbClr val="1B56B7"/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2CE19-A11D-D94C-B77D-57C122F2BE9C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93481" y="6422339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AA070839-85AA-8943-9D98-BD7FA7589DEF}" type="datetime1">
              <a:rPr lang="en-US" smtClean="0"/>
              <a:pPr/>
              <a:t>8/7/23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8FFF24-A506-454C-A791-5E9C3C843D72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4038600" y="6422339"/>
            <a:ext cx="4114800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D89AD3-FDEB-FB43-85E2-1EB84C13A1CA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9625142" y="704443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77D0F7-4A6B-4045-B534-3DB6A60EA85B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825659" y="4469427"/>
            <a:ext cx="5797548" cy="369332"/>
          </a:xfrm>
        </p:spPr>
        <p:txBody>
          <a:bodyPr>
            <a:spAutoFit/>
          </a:bodyPr>
          <a:lstStyle>
            <a:lvl1pPr marL="0" indent="0" algn="l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pic>
        <p:nvPicPr>
          <p:cNvPr id="8" name="Picture 7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F53E0DFC-AB65-0647-A104-7B75D01D50D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138836" y="104774"/>
            <a:ext cx="3053164" cy="1166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75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29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C70CD75-BFDC-5946-ABF4-4CFF5C6360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5270500" cy="6858000"/>
          </a:xfrm>
          <a:prstGeom prst="rect">
            <a:avLst/>
          </a:prstGeom>
        </p:spPr>
      </p:pic>
      <p:sp>
        <p:nvSpPr>
          <p:cNvPr id="15" name="Freeform 9">
            <a:extLst>
              <a:ext uri="{FF2B5EF4-FFF2-40B4-BE49-F238E27FC236}">
                <a16:creationId xmlns:a16="http://schemas.microsoft.com/office/drawing/2014/main" id="{FE85F26A-4547-A74B-A506-99FE07247A3A}"/>
              </a:ext>
            </a:extLst>
          </p:cNvPr>
          <p:cNvSpPr>
            <a:spLocks/>
          </p:cNvSpPr>
          <p:nvPr userDrawn="1"/>
        </p:nvSpPr>
        <p:spPr bwMode="auto">
          <a:xfrm>
            <a:off x="-422655" y="-35084"/>
            <a:ext cx="2101244" cy="6958399"/>
          </a:xfrm>
          <a:custGeom>
            <a:avLst/>
            <a:gdLst>
              <a:gd name="T0" fmla="*/ 417 w 652"/>
              <a:gd name="T1" fmla="*/ 298 h 2160"/>
              <a:gd name="T2" fmla="*/ 566 w 652"/>
              <a:gd name="T3" fmla="*/ 0 h 2160"/>
              <a:gd name="T4" fmla="*/ 126 w 652"/>
              <a:gd name="T5" fmla="*/ 0 h 2160"/>
              <a:gd name="T6" fmla="*/ 126 w 652"/>
              <a:gd name="T7" fmla="*/ 2160 h 2160"/>
              <a:gd name="T8" fmla="*/ 475 w 652"/>
              <a:gd name="T9" fmla="*/ 2160 h 2160"/>
              <a:gd name="T10" fmla="*/ 309 w 652"/>
              <a:gd name="T11" fmla="*/ 1515 h 2160"/>
              <a:gd name="T12" fmla="*/ 595 w 652"/>
              <a:gd name="T13" fmla="*/ 2160 h 2160"/>
              <a:gd name="T14" fmla="*/ 652 w 652"/>
              <a:gd name="T15" fmla="*/ 2160 h 2160"/>
              <a:gd name="T16" fmla="*/ 417 w 652"/>
              <a:gd name="T17" fmla="*/ 298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2" h="2160">
                <a:moveTo>
                  <a:pt x="417" y="298"/>
                </a:moveTo>
                <a:cubicBezTo>
                  <a:pt x="464" y="189"/>
                  <a:pt x="512" y="94"/>
                  <a:pt x="56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160"/>
                  <a:pt x="126" y="2160"/>
                  <a:pt x="126" y="2160"/>
                </a:cubicBezTo>
                <a:cubicBezTo>
                  <a:pt x="475" y="2160"/>
                  <a:pt x="475" y="2160"/>
                  <a:pt x="475" y="2160"/>
                </a:cubicBezTo>
                <a:cubicBezTo>
                  <a:pt x="324" y="1797"/>
                  <a:pt x="309" y="1515"/>
                  <a:pt x="309" y="1515"/>
                </a:cubicBezTo>
                <a:cubicBezTo>
                  <a:pt x="372" y="1772"/>
                  <a:pt x="476" y="1986"/>
                  <a:pt x="595" y="2160"/>
                </a:cubicBezTo>
                <a:cubicBezTo>
                  <a:pt x="652" y="2160"/>
                  <a:pt x="652" y="2160"/>
                  <a:pt x="652" y="2160"/>
                </a:cubicBezTo>
                <a:cubicBezTo>
                  <a:pt x="0" y="1268"/>
                  <a:pt x="417" y="298"/>
                  <a:pt x="417" y="298"/>
                </a:cubicBezTo>
                <a:close/>
              </a:path>
            </a:pathLst>
          </a:custGeom>
          <a:gradFill flip="none" rotWithShape="1">
            <a:gsLst>
              <a:gs pos="8000">
                <a:srgbClr val="002139"/>
              </a:gs>
              <a:gs pos="90000">
                <a:srgbClr val="002139"/>
              </a:gs>
            </a:gsLst>
            <a:lin ang="16200000" scaled="1"/>
            <a:tileRect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10">
            <a:extLst>
              <a:ext uri="{FF2B5EF4-FFF2-40B4-BE49-F238E27FC236}">
                <a16:creationId xmlns:a16="http://schemas.microsoft.com/office/drawing/2014/main" id="{57E849A0-189A-BF4F-A32C-C7108DAF3157}"/>
              </a:ext>
            </a:extLst>
          </p:cNvPr>
          <p:cNvSpPr>
            <a:spLocks/>
          </p:cNvSpPr>
          <p:nvPr userDrawn="1"/>
        </p:nvSpPr>
        <p:spPr bwMode="auto">
          <a:xfrm>
            <a:off x="1502802" y="-8237"/>
            <a:ext cx="10701073" cy="6903720"/>
          </a:xfrm>
          <a:custGeom>
            <a:avLst/>
            <a:gdLst>
              <a:gd name="T0" fmla="*/ 1146 w 3370"/>
              <a:gd name="T1" fmla="*/ 0 h 2161"/>
              <a:gd name="T2" fmla="*/ 705 w 3370"/>
              <a:gd name="T3" fmla="*/ 1933 h 2161"/>
              <a:gd name="T4" fmla="*/ 511 w 3370"/>
              <a:gd name="T5" fmla="*/ 1 h 2161"/>
              <a:gd name="T6" fmla="*/ 420 w 3370"/>
              <a:gd name="T7" fmla="*/ 1 h 2161"/>
              <a:gd name="T8" fmla="*/ 650 w 3370"/>
              <a:gd name="T9" fmla="*/ 1903 h 2161"/>
              <a:gd name="T10" fmla="*/ 888 w 3370"/>
              <a:gd name="T11" fmla="*/ 2161 h 2161"/>
              <a:gd name="T12" fmla="*/ 3370 w 3370"/>
              <a:gd name="T13" fmla="*/ 2161 h 2161"/>
              <a:gd name="T14" fmla="*/ 3370 w 3370"/>
              <a:gd name="T15" fmla="*/ 0 h 2161"/>
              <a:gd name="T16" fmla="*/ 1146 w 3370"/>
              <a:gd name="T17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70" h="2161">
                <a:moveTo>
                  <a:pt x="1146" y="0"/>
                </a:moveTo>
                <a:cubicBezTo>
                  <a:pt x="143" y="904"/>
                  <a:pt x="705" y="1933"/>
                  <a:pt x="705" y="1933"/>
                </a:cubicBezTo>
                <a:cubicBezTo>
                  <a:pt x="192" y="1139"/>
                  <a:pt x="296" y="464"/>
                  <a:pt x="511" y="1"/>
                </a:cubicBezTo>
                <a:cubicBezTo>
                  <a:pt x="512" y="0"/>
                  <a:pt x="420" y="1"/>
                  <a:pt x="420" y="1"/>
                </a:cubicBezTo>
                <a:cubicBezTo>
                  <a:pt x="0" y="1063"/>
                  <a:pt x="650" y="1903"/>
                  <a:pt x="650" y="1903"/>
                </a:cubicBezTo>
                <a:cubicBezTo>
                  <a:pt x="729" y="2000"/>
                  <a:pt x="808" y="2085"/>
                  <a:pt x="888" y="2161"/>
                </a:cubicBezTo>
                <a:cubicBezTo>
                  <a:pt x="3370" y="2161"/>
                  <a:pt x="3370" y="2161"/>
                  <a:pt x="3370" y="2161"/>
                </a:cubicBezTo>
                <a:cubicBezTo>
                  <a:pt x="3370" y="0"/>
                  <a:pt x="3370" y="0"/>
                  <a:pt x="3370" y="0"/>
                </a:cubicBezTo>
                <a:lnTo>
                  <a:pt x="1146" y="0"/>
                </a:lnTo>
                <a:close/>
              </a:path>
            </a:pathLst>
          </a:custGeom>
          <a:gradFill flip="none" rotWithShape="1">
            <a:gsLst>
              <a:gs pos="50000">
                <a:srgbClr val="002139"/>
              </a:gs>
              <a:gs pos="0">
                <a:srgbClr val="003B75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1938" y="1104144"/>
            <a:ext cx="6678105" cy="646331"/>
          </a:xfrm>
        </p:spPr>
        <p:txBody>
          <a:bodyPr>
            <a:spAutoFit/>
          </a:bodyPr>
          <a:lstStyle>
            <a:lvl1pPr>
              <a:defRPr>
                <a:solidFill>
                  <a:srgbClr val="70FAB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1939" y="2240526"/>
            <a:ext cx="6678104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22339"/>
            <a:ext cx="2743200" cy="365125"/>
          </a:xfrm>
        </p:spPr>
        <p:txBody>
          <a:bodyPr/>
          <a:lstStyle>
            <a:lvl1pPr>
              <a:defRPr>
                <a:solidFill>
                  <a:srgbClr val="5FFAC9"/>
                </a:solidFill>
              </a:defRPr>
            </a:lvl1pPr>
          </a:lstStyle>
          <a:p>
            <a:fld id="{38C66DEB-E195-8F42-B855-BB53802DFBD4}" type="datetime1">
              <a:rPr lang="en-US" smtClean="0"/>
              <a:pPr/>
              <a:t>8/7/23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2339"/>
            <a:ext cx="4114800" cy="365125"/>
          </a:xfrm>
        </p:spPr>
        <p:txBody>
          <a:bodyPr/>
          <a:lstStyle>
            <a:lvl1pPr>
              <a:defRPr>
                <a:solidFill>
                  <a:srgbClr val="5FFAC9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4DF0F7E-E452-C345-AC7C-F724A12C7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8167" y="64223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FFAC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35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E3430C8-5D2D-8540-9C16-4E7DDCDC59B6}"/>
              </a:ext>
            </a:extLst>
          </p:cNvPr>
          <p:cNvSpPr/>
          <p:nvPr userDrawn="1"/>
        </p:nvSpPr>
        <p:spPr>
          <a:xfrm>
            <a:off x="-9816" y="0"/>
            <a:ext cx="12201816" cy="6857999"/>
          </a:xfrm>
          <a:prstGeom prst="rect">
            <a:avLst/>
          </a:prstGeom>
          <a:gradFill flip="none" rotWithShape="1">
            <a:gsLst>
              <a:gs pos="50000">
                <a:srgbClr val="002139"/>
              </a:gs>
              <a:gs pos="0">
                <a:srgbClr val="003B75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22339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A3ED51BE-C197-0B40-88B2-0056457972A2}" type="datetime1">
              <a:rPr lang="en-US" smtClean="0"/>
              <a:pPr/>
              <a:t>8/7/23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2339"/>
            <a:ext cx="4114800" cy="365125"/>
          </a:xfrm>
        </p:spPr>
        <p:txBody>
          <a:bodyPr/>
          <a:lstStyle>
            <a:lvl1pPr>
              <a:defRPr>
                <a:solidFill>
                  <a:srgbClr val="5FFAC9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1104144"/>
            <a:ext cx="9025378" cy="646331"/>
          </a:xfrm>
        </p:spPr>
        <p:txBody>
          <a:bodyPr>
            <a:spAutoFit/>
          </a:bodyPr>
          <a:lstStyle>
            <a:lvl1pPr>
              <a:defRPr>
                <a:solidFill>
                  <a:srgbClr val="70FAB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422" y="2214710"/>
            <a:ext cx="9251621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8167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FFAC9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4AF6213-D8C3-554F-8AB7-4867DA4AC98D}"/>
              </a:ext>
            </a:extLst>
          </p:cNvPr>
          <p:cNvGrpSpPr/>
          <p:nvPr userDrawn="1"/>
        </p:nvGrpSpPr>
        <p:grpSpPr>
          <a:xfrm>
            <a:off x="-468630" y="-36110"/>
            <a:ext cx="3197522" cy="6894110"/>
            <a:chOff x="-473777" y="-9370"/>
            <a:chExt cx="3197522" cy="6867333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26826670-F91B-2D47-B8EA-902035C193F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3777" y="-7114"/>
              <a:ext cx="3197522" cy="6152517"/>
            </a:xfrm>
            <a:custGeom>
              <a:avLst/>
              <a:gdLst>
                <a:gd name="T0" fmla="*/ 370 w 1003"/>
                <a:gd name="T1" fmla="*/ 0 h 1936"/>
                <a:gd name="T2" fmla="*/ 561 w 1003"/>
                <a:gd name="T3" fmla="*/ 1936 h 1936"/>
                <a:gd name="T4" fmla="*/ 1003 w 1003"/>
                <a:gd name="T5" fmla="*/ 3 h 1936"/>
                <a:gd name="T6" fmla="*/ 370 w 1003"/>
                <a:gd name="T7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3" h="1936">
                  <a:moveTo>
                    <a:pt x="370" y="0"/>
                  </a:moveTo>
                  <a:cubicBezTo>
                    <a:pt x="153" y="463"/>
                    <a:pt x="47" y="1140"/>
                    <a:pt x="561" y="1936"/>
                  </a:cubicBezTo>
                  <a:cubicBezTo>
                    <a:pt x="561" y="1936"/>
                    <a:pt x="0" y="907"/>
                    <a:pt x="1003" y="3"/>
                  </a:cubicBezTo>
                  <a:lnTo>
                    <a:pt x="370" y="0"/>
                  </a:lnTo>
                  <a:close/>
                </a:path>
              </a:pathLst>
            </a:custGeom>
            <a:gradFill flip="none" rotWithShape="1">
              <a:gsLst>
                <a:gs pos="36000">
                  <a:srgbClr val="0D9DAA"/>
                </a:gs>
                <a:gs pos="98000">
                  <a:srgbClr val="1B56B7"/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DE62CA7F-E724-EC41-9142-D0DD24ABDC5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253" y="-9370"/>
              <a:ext cx="1913089" cy="6867333"/>
            </a:xfrm>
            <a:custGeom>
              <a:avLst/>
              <a:gdLst>
                <a:gd name="T0" fmla="*/ 0 w 600"/>
                <a:gd name="T1" fmla="*/ 2161 h 2161"/>
                <a:gd name="T2" fmla="*/ 600 w 600"/>
                <a:gd name="T3" fmla="*/ 2161 h 2161"/>
                <a:gd name="T4" fmla="*/ 363 w 600"/>
                <a:gd name="T5" fmla="*/ 1903 h 2161"/>
                <a:gd name="T6" fmla="*/ 1 w 600"/>
                <a:gd name="T7" fmla="*/ 918 h 2161"/>
                <a:gd name="T8" fmla="*/ 0 w 600"/>
                <a:gd name="T9" fmla="*/ 2161 h 2161"/>
                <a:gd name="T10" fmla="*/ 1 w 600"/>
                <a:gd name="T11" fmla="*/ 536 h 2161"/>
                <a:gd name="T12" fmla="*/ 133 w 600"/>
                <a:gd name="T13" fmla="*/ 0 h 2161"/>
                <a:gd name="T14" fmla="*/ 0 w 600"/>
                <a:gd name="T15" fmla="*/ 0 h 2161"/>
                <a:gd name="T16" fmla="*/ 1 w 600"/>
                <a:gd name="T17" fmla="*/ 536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2161">
                  <a:moveTo>
                    <a:pt x="0" y="2161"/>
                  </a:moveTo>
                  <a:cubicBezTo>
                    <a:pt x="246" y="2161"/>
                    <a:pt x="600" y="2161"/>
                    <a:pt x="600" y="2161"/>
                  </a:cubicBezTo>
                  <a:cubicBezTo>
                    <a:pt x="521" y="2085"/>
                    <a:pt x="442" y="2000"/>
                    <a:pt x="363" y="1903"/>
                  </a:cubicBezTo>
                  <a:cubicBezTo>
                    <a:pt x="363" y="1903"/>
                    <a:pt x="58" y="1508"/>
                    <a:pt x="1" y="918"/>
                  </a:cubicBezTo>
                  <a:lnTo>
                    <a:pt x="0" y="2161"/>
                  </a:lnTo>
                  <a:close/>
                  <a:moveTo>
                    <a:pt x="1" y="536"/>
                  </a:moveTo>
                  <a:cubicBezTo>
                    <a:pt x="18" y="367"/>
                    <a:pt x="59" y="187"/>
                    <a:pt x="133" y="0"/>
                  </a:cubicBezTo>
                  <a:cubicBezTo>
                    <a:pt x="133" y="0"/>
                    <a:pt x="74" y="0"/>
                    <a:pt x="0" y="0"/>
                  </a:cubicBezTo>
                  <a:lnTo>
                    <a:pt x="1" y="53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D9DAA"/>
                </a:gs>
                <a:gs pos="98000">
                  <a:srgbClr val="1B56B7"/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94938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AC60082-B3B6-2B49-9805-363CCDFC63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324" r="-8324"/>
          <a:stretch/>
        </p:blipFill>
        <p:spPr>
          <a:xfrm>
            <a:off x="0" y="0"/>
            <a:ext cx="6591300" cy="6858000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C26CBC97-9BDB-3B45-8222-E255F29062B0}"/>
              </a:ext>
            </a:extLst>
          </p:cNvPr>
          <p:cNvSpPr>
            <a:spLocks/>
          </p:cNvSpPr>
          <p:nvPr userDrawn="1"/>
        </p:nvSpPr>
        <p:spPr bwMode="auto">
          <a:xfrm>
            <a:off x="-36259" y="-37707"/>
            <a:ext cx="12305469" cy="6919457"/>
          </a:xfrm>
          <a:custGeom>
            <a:avLst/>
            <a:gdLst>
              <a:gd name="T0" fmla="*/ 1146 w 3370"/>
              <a:gd name="T1" fmla="*/ 0 h 2161"/>
              <a:gd name="T2" fmla="*/ 705 w 3370"/>
              <a:gd name="T3" fmla="*/ 1933 h 2161"/>
              <a:gd name="T4" fmla="*/ 511 w 3370"/>
              <a:gd name="T5" fmla="*/ 1 h 2161"/>
              <a:gd name="T6" fmla="*/ 420 w 3370"/>
              <a:gd name="T7" fmla="*/ 1 h 2161"/>
              <a:gd name="T8" fmla="*/ 650 w 3370"/>
              <a:gd name="T9" fmla="*/ 1903 h 2161"/>
              <a:gd name="T10" fmla="*/ 888 w 3370"/>
              <a:gd name="T11" fmla="*/ 2161 h 2161"/>
              <a:gd name="T12" fmla="*/ 3370 w 3370"/>
              <a:gd name="T13" fmla="*/ 2161 h 2161"/>
              <a:gd name="T14" fmla="*/ 3370 w 3370"/>
              <a:gd name="T15" fmla="*/ 0 h 2161"/>
              <a:gd name="T16" fmla="*/ 1146 w 3370"/>
              <a:gd name="T17" fmla="*/ 0 h 2161"/>
              <a:gd name="connsiteX0" fmla="*/ 2575 w 11489"/>
              <a:gd name="connsiteY0" fmla="*/ 51 h 10051"/>
              <a:gd name="connsiteX1" fmla="*/ 1266 w 11489"/>
              <a:gd name="connsiteY1" fmla="*/ 8996 h 10051"/>
              <a:gd name="connsiteX2" fmla="*/ 690 w 11489"/>
              <a:gd name="connsiteY2" fmla="*/ 56 h 10051"/>
              <a:gd name="connsiteX3" fmla="*/ 420 w 11489"/>
              <a:gd name="connsiteY3" fmla="*/ 56 h 10051"/>
              <a:gd name="connsiteX4" fmla="*/ 1103 w 11489"/>
              <a:gd name="connsiteY4" fmla="*/ 8857 h 10051"/>
              <a:gd name="connsiteX5" fmla="*/ 1809 w 11489"/>
              <a:gd name="connsiteY5" fmla="*/ 10051 h 10051"/>
              <a:gd name="connsiteX6" fmla="*/ 9174 w 11489"/>
              <a:gd name="connsiteY6" fmla="*/ 10051 h 10051"/>
              <a:gd name="connsiteX7" fmla="*/ 11489 w 11489"/>
              <a:gd name="connsiteY7" fmla="*/ 0 h 10051"/>
              <a:gd name="connsiteX8" fmla="*/ 2575 w 11489"/>
              <a:gd name="connsiteY8" fmla="*/ 51 h 10051"/>
              <a:gd name="connsiteX0" fmla="*/ 2575 w 11489"/>
              <a:gd name="connsiteY0" fmla="*/ 51 h 10051"/>
              <a:gd name="connsiteX1" fmla="*/ 1266 w 11489"/>
              <a:gd name="connsiteY1" fmla="*/ 8996 h 10051"/>
              <a:gd name="connsiteX2" fmla="*/ 690 w 11489"/>
              <a:gd name="connsiteY2" fmla="*/ 56 h 10051"/>
              <a:gd name="connsiteX3" fmla="*/ 420 w 11489"/>
              <a:gd name="connsiteY3" fmla="*/ 56 h 10051"/>
              <a:gd name="connsiteX4" fmla="*/ 1103 w 11489"/>
              <a:gd name="connsiteY4" fmla="*/ 8857 h 10051"/>
              <a:gd name="connsiteX5" fmla="*/ 1809 w 11489"/>
              <a:gd name="connsiteY5" fmla="*/ 10051 h 10051"/>
              <a:gd name="connsiteX6" fmla="*/ 11424 w 11489"/>
              <a:gd name="connsiteY6" fmla="*/ 10051 h 10051"/>
              <a:gd name="connsiteX7" fmla="*/ 11489 w 11489"/>
              <a:gd name="connsiteY7" fmla="*/ 0 h 10051"/>
              <a:gd name="connsiteX8" fmla="*/ 2575 w 11489"/>
              <a:gd name="connsiteY8" fmla="*/ 51 h 10051"/>
              <a:gd name="connsiteX0" fmla="*/ 2575 w 11435"/>
              <a:gd name="connsiteY0" fmla="*/ 34 h 10034"/>
              <a:gd name="connsiteX1" fmla="*/ 1266 w 11435"/>
              <a:gd name="connsiteY1" fmla="*/ 8979 h 10034"/>
              <a:gd name="connsiteX2" fmla="*/ 690 w 11435"/>
              <a:gd name="connsiteY2" fmla="*/ 39 h 10034"/>
              <a:gd name="connsiteX3" fmla="*/ 420 w 11435"/>
              <a:gd name="connsiteY3" fmla="*/ 39 h 10034"/>
              <a:gd name="connsiteX4" fmla="*/ 1103 w 11435"/>
              <a:gd name="connsiteY4" fmla="*/ 8840 h 10034"/>
              <a:gd name="connsiteX5" fmla="*/ 1809 w 11435"/>
              <a:gd name="connsiteY5" fmla="*/ 10034 h 10034"/>
              <a:gd name="connsiteX6" fmla="*/ 11424 w 11435"/>
              <a:gd name="connsiteY6" fmla="*/ 10034 h 10034"/>
              <a:gd name="connsiteX7" fmla="*/ 11435 w 11435"/>
              <a:gd name="connsiteY7" fmla="*/ 0 h 10034"/>
              <a:gd name="connsiteX8" fmla="*/ 2575 w 11435"/>
              <a:gd name="connsiteY8" fmla="*/ 34 h 10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35" h="10034">
                <a:moveTo>
                  <a:pt x="2575" y="34"/>
                </a:moveTo>
                <a:cubicBezTo>
                  <a:pt x="-402" y="4217"/>
                  <a:pt x="1266" y="8979"/>
                  <a:pt x="1266" y="8979"/>
                </a:cubicBezTo>
                <a:cubicBezTo>
                  <a:pt x="-256" y="5305"/>
                  <a:pt x="52" y="2181"/>
                  <a:pt x="690" y="39"/>
                </a:cubicBezTo>
                <a:cubicBezTo>
                  <a:pt x="693" y="34"/>
                  <a:pt x="420" y="39"/>
                  <a:pt x="420" y="39"/>
                </a:cubicBezTo>
                <a:cubicBezTo>
                  <a:pt x="-826" y="4953"/>
                  <a:pt x="1103" y="8840"/>
                  <a:pt x="1103" y="8840"/>
                </a:cubicBezTo>
                <a:cubicBezTo>
                  <a:pt x="1337" y="9289"/>
                  <a:pt x="1572" y="9682"/>
                  <a:pt x="1809" y="10034"/>
                </a:cubicBezTo>
                <a:lnTo>
                  <a:pt x="11424" y="10034"/>
                </a:lnTo>
                <a:cubicBezTo>
                  <a:pt x="11424" y="34"/>
                  <a:pt x="11435" y="0"/>
                  <a:pt x="11435" y="0"/>
                </a:cubicBezTo>
                <a:lnTo>
                  <a:pt x="2575" y="34"/>
                </a:lnTo>
                <a:close/>
              </a:path>
            </a:pathLst>
          </a:custGeom>
          <a:gradFill flip="none" rotWithShape="1">
            <a:gsLst>
              <a:gs pos="50000">
                <a:srgbClr val="002139"/>
              </a:gs>
              <a:gs pos="0">
                <a:srgbClr val="003B75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1104144"/>
            <a:ext cx="9025378" cy="646331"/>
          </a:xfrm>
        </p:spPr>
        <p:txBody>
          <a:bodyPr>
            <a:spAutoFit/>
          </a:bodyPr>
          <a:lstStyle>
            <a:lvl1pPr>
              <a:defRPr>
                <a:solidFill>
                  <a:srgbClr val="70FAB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28422" y="2214710"/>
            <a:ext cx="9251621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22339"/>
            <a:ext cx="2743200" cy="365125"/>
          </a:xfrm>
        </p:spPr>
        <p:txBody>
          <a:bodyPr/>
          <a:lstStyle>
            <a:lvl1pPr>
              <a:defRPr>
                <a:solidFill>
                  <a:srgbClr val="8B8CA3"/>
                </a:solidFill>
              </a:defRPr>
            </a:lvl1pPr>
          </a:lstStyle>
          <a:p>
            <a:fld id="{15EEC727-1D5A-4340-AC1E-3EBF680B926B}" type="datetime1">
              <a:rPr lang="en-US" smtClean="0"/>
              <a:pPr/>
              <a:t>8/7/23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2339"/>
            <a:ext cx="4114800" cy="365125"/>
          </a:xfrm>
        </p:spPr>
        <p:txBody>
          <a:bodyPr/>
          <a:lstStyle>
            <a:lvl1pPr>
              <a:defRPr>
                <a:solidFill>
                  <a:srgbClr val="5FFAC9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8167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FFAC9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29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0C939768-4B75-F242-A6B4-9CF5A8EECD8E}"/>
              </a:ext>
            </a:extLst>
          </p:cNvPr>
          <p:cNvGrpSpPr/>
          <p:nvPr userDrawn="1"/>
        </p:nvGrpSpPr>
        <p:grpSpPr>
          <a:xfrm>
            <a:off x="-18167" y="-10221"/>
            <a:ext cx="12210167" cy="6869357"/>
            <a:chOff x="0" y="-2662"/>
            <a:chExt cx="12192000" cy="6859136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61BA50B-8B1F-A244-B375-F86C8E5436F9}"/>
                </a:ext>
              </a:extLst>
            </p:cNvPr>
            <p:cNvSpPr/>
            <p:nvPr userDrawn="1"/>
          </p:nvSpPr>
          <p:spPr>
            <a:xfrm>
              <a:off x="0" y="0"/>
              <a:ext cx="12192000" cy="6856474"/>
            </a:xfrm>
            <a:prstGeom prst="rect">
              <a:avLst/>
            </a:prstGeom>
            <a:solidFill>
              <a:srgbClr val="3A38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A687"/>
                </a:solidFill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9EC7C33-1BA5-1748-8B08-423C53E14A7C}"/>
                </a:ext>
              </a:extLst>
            </p:cNvPr>
            <p:cNvSpPr/>
            <p:nvPr userDrawn="1"/>
          </p:nvSpPr>
          <p:spPr>
            <a:xfrm>
              <a:off x="0" y="-2662"/>
              <a:ext cx="12188952" cy="6856474"/>
            </a:xfrm>
            <a:prstGeom prst="rect">
              <a:avLst/>
            </a:prstGeom>
            <a:gradFill flip="none" rotWithShape="1">
              <a:gsLst>
                <a:gs pos="72038">
                  <a:srgbClr val="128E9F"/>
                </a:gs>
                <a:gs pos="15000">
                  <a:srgbClr val="004984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tabLst>
                  <a:tab pos="7535863" algn="l"/>
                </a:tabLst>
              </a:pPr>
              <a:endParaRPr lang="en-US">
                <a:solidFill>
                  <a:srgbClr val="FFA687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3DAB9EF-B79C-C640-9FA8-40D2DFCE2AD1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 flip="none" rotWithShape="1">
            <a:gsLst>
              <a:gs pos="28000">
                <a:srgbClr val="535C6B"/>
              </a:gs>
              <a:gs pos="100000">
                <a:srgbClr val="3C4356"/>
              </a:gs>
            </a:gsLst>
            <a:lin ang="13500000" scaled="1"/>
            <a:tileRect/>
          </a:gradFill>
        </p:grpSpPr>
        <p:sp>
          <p:nvSpPr>
            <p:cNvPr id="22" name="Freeform 10">
              <a:extLst>
                <a:ext uri="{FF2B5EF4-FFF2-40B4-BE49-F238E27FC236}">
                  <a16:creationId xmlns:a16="http://schemas.microsoft.com/office/drawing/2014/main" id="{192CEE28-B58D-3241-B190-DB9DEBDD11C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solidFill>
              <a:srgbClr val="2FA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1">
              <a:extLst>
                <a:ext uri="{FF2B5EF4-FFF2-40B4-BE49-F238E27FC236}">
                  <a16:creationId xmlns:a16="http://schemas.microsoft.com/office/drawing/2014/main" id="{596FB482-A049-3547-9EDC-6CB459264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33C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2">
              <a:extLst>
                <a:ext uri="{FF2B5EF4-FFF2-40B4-BE49-F238E27FC236}">
                  <a16:creationId xmlns:a16="http://schemas.microsoft.com/office/drawing/2014/main" id="{7152F9E5-7B6B-C842-8B3D-E679AF46B9C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solidFill>
              <a:srgbClr val="33C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D44CD564-33BC-7448-AB09-E2836BD0852C}"/>
              </a:ext>
            </a:extLst>
          </p:cNvPr>
          <p:cNvSpPr/>
          <p:nvPr userDrawn="1"/>
        </p:nvSpPr>
        <p:spPr>
          <a:xfrm>
            <a:off x="-9816" y="160317"/>
            <a:ext cx="12198764" cy="6305797"/>
          </a:xfrm>
          <a:prstGeom prst="rect">
            <a:avLst/>
          </a:prstGeom>
          <a:gradFill flip="none" rotWithShape="1">
            <a:gsLst>
              <a:gs pos="0">
                <a:srgbClr val="003B75"/>
              </a:gs>
              <a:gs pos="54000">
                <a:srgbClr val="002139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1104144"/>
            <a:ext cx="10393680" cy="646331"/>
          </a:xfrm>
        </p:spPr>
        <p:txBody>
          <a:bodyPr>
            <a:spAutoFit/>
          </a:bodyPr>
          <a:lstStyle>
            <a:lvl1pPr>
              <a:defRPr>
                <a:solidFill>
                  <a:srgbClr val="70FAB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5840" y="2271860"/>
            <a:ext cx="10619923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7067634"/>
            <a:ext cx="2743200" cy="365125"/>
          </a:xfrm>
        </p:spPr>
        <p:txBody>
          <a:bodyPr/>
          <a:lstStyle>
            <a:lvl1pPr>
              <a:defRPr>
                <a:solidFill>
                  <a:srgbClr val="5FFAC9"/>
                </a:solidFill>
              </a:defRPr>
            </a:lvl1pPr>
          </a:lstStyle>
          <a:p>
            <a:fld id="{18C61A40-1EA2-224C-B3B7-13C9149DDE67}" type="datetime1">
              <a:rPr lang="en-US" smtClean="0"/>
              <a:pPr/>
              <a:t>8/7/23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2408" y="6422610"/>
            <a:ext cx="4114800" cy="365125"/>
          </a:xfrm>
        </p:spPr>
        <p:txBody>
          <a:bodyPr/>
          <a:lstStyle>
            <a:lvl1pPr>
              <a:defRPr>
                <a:solidFill>
                  <a:srgbClr val="5FFAC9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8167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FFAC9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93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659CD872-AC9A-374F-9C69-59C8FEDC9583}"/>
              </a:ext>
            </a:extLst>
          </p:cNvPr>
          <p:cNvGrpSpPr/>
          <p:nvPr userDrawn="1"/>
        </p:nvGrpSpPr>
        <p:grpSpPr>
          <a:xfrm>
            <a:off x="-18167" y="-10221"/>
            <a:ext cx="12210167" cy="6869357"/>
            <a:chOff x="0" y="-2662"/>
            <a:chExt cx="12192000" cy="6859136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B2448B2-F06A-0149-9CF4-2FC5878BC70E}"/>
                </a:ext>
              </a:extLst>
            </p:cNvPr>
            <p:cNvSpPr/>
            <p:nvPr userDrawn="1"/>
          </p:nvSpPr>
          <p:spPr>
            <a:xfrm>
              <a:off x="0" y="0"/>
              <a:ext cx="12192000" cy="6856474"/>
            </a:xfrm>
            <a:prstGeom prst="rect">
              <a:avLst/>
            </a:prstGeom>
            <a:solidFill>
              <a:srgbClr val="3A38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A687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6ECA709-D933-EA45-97AF-FB064036861A}"/>
                </a:ext>
              </a:extLst>
            </p:cNvPr>
            <p:cNvSpPr/>
            <p:nvPr userDrawn="1"/>
          </p:nvSpPr>
          <p:spPr>
            <a:xfrm>
              <a:off x="0" y="-2662"/>
              <a:ext cx="12188952" cy="6856474"/>
            </a:xfrm>
            <a:prstGeom prst="rect">
              <a:avLst/>
            </a:prstGeom>
            <a:gradFill flip="none" rotWithShape="1">
              <a:gsLst>
                <a:gs pos="72038">
                  <a:srgbClr val="128E9F"/>
                </a:gs>
                <a:gs pos="15000">
                  <a:srgbClr val="004984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tabLst>
                  <a:tab pos="7535863" algn="l"/>
                </a:tabLst>
              </a:pPr>
              <a:endParaRPr lang="en-US">
                <a:solidFill>
                  <a:srgbClr val="FFA687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09E3095-C1CB-C64E-8B94-13B95D43CE42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 flip="none" rotWithShape="1">
            <a:gsLst>
              <a:gs pos="28000">
                <a:srgbClr val="535C6B"/>
              </a:gs>
              <a:gs pos="100000">
                <a:srgbClr val="3C4356"/>
              </a:gs>
            </a:gsLst>
            <a:lin ang="13500000" scaled="1"/>
            <a:tileRect/>
          </a:gradFill>
        </p:grpSpPr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A320B505-4AF0-7945-A521-6DAFFB2098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solidFill>
              <a:srgbClr val="2FA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1">
              <a:extLst>
                <a:ext uri="{FF2B5EF4-FFF2-40B4-BE49-F238E27FC236}">
                  <a16:creationId xmlns:a16="http://schemas.microsoft.com/office/drawing/2014/main" id="{95374CF0-7FCA-F446-81E2-8931CC7F0A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33C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9441AD94-52E8-0D48-B072-0C1776D6B8A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solidFill>
              <a:srgbClr val="33C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505A5B86-BE78-454D-8E71-955AA23CC4D0}"/>
              </a:ext>
            </a:extLst>
          </p:cNvPr>
          <p:cNvSpPr/>
          <p:nvPr userDrawn="1"/>
        </p:nvSpPr>
        <p:spPr>
          <a:xfrm>
            <a:off x="-9816" y="160317"/>
            <a:ext cx="12198764" cy="6305797"/>
          </a:xfrm>
          <a:prstGeom prst="rect">
            <a:avLst/>
          </a:prstGeom>
          <a:gradFill flip="none" rotWithShape="1">
            <a:gsLst>
              <a:gs pos="0">
                <a:srgbClr val="003B75"/>
              </a:gs>
              <a:gs pos="55000">
                <a:srgbClr val="002139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47" y="827145"/>
            <a:ext cx="6139363" cy="1200329"/>
          </a:xfrm>
        </p:spPr>
        <p:txBody>
          <a:bodyPr wrap="square">
            <a:spAutoFit/>
          </a:bodyPr>
          <a:lstStyle>
            <a:lvl1pPr>
              <a:defRPr>
                <a:solidFill>
                  <a:srgbClr val="70FAB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9248" y="2300436"/>
            <a:ext cx="6139363" cy="1623008"/>
          </a:xfrm>
        </p:spPr>
        <p:txBody>
          <a:bodyPr wrap="square">
            <a:sp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289" y="6424167"/>
            <a:ext cx="2743200" cy="365125"/>
          </a:xfrm>
        </p:spPr>
        <p:txBody>
          <a:bodyPr/>
          <a:lstStyle>
            <a:lvl1pPr>
              <a:defRPr>
                <a:solidFill>
                  <a:srgbClr val="5FFAC9"/>
                </a:solidFill>
              </a:defRPr>
            </a:lvl1pPr>
          </a:lstStyle>
          <a:p>
            <a:fld id="{18C61A40-1EA2-224C-B3B7-13C9149DDE67}" type="datetime1">
              <a:rPr lang="en-US" smtClean="0"/>
              <a:pPr/>
              <a:t>8/7/23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42408" y="6422610"/>
            <a:ext cx="4114800" cy="365125"/>
          </a:xfrm>
        </p:spPr>
        <p:txBody>
          <a:bodyPr/>
          <a:lstStyle>
            <a:lvl1pPr>
              <a:defRPr>
                <a:solidFill>
                  <a:srgbClr val="5FFAC9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8167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FFAC9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76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ED6BDF8-5883-C749-A4E4-AFF995117797}"/>
              </a:ext>
            </a:extLst>
          </p:cNvPr>
          <p:cNvSpPr/>
          <p:nvPr userDrawn="1"/>
        </p:nvSpPr>
        <p:spPr>
          <a:xfrm>
            <a:off x="-6764" y="0"/>
            <a:ext cx="12198764" cy="6858000"/>
          </a:xfrm>
          <a:prstGeom prst="rect">
            <a:avLst/>
          </a:prstGeom>
          <a:gradFill flip="none" rotWithShape="1">
            <a:gsLst>
              <a:gs pos="0">
                <a:srgbClr val="003B75"/>
              </a:gs>
              <a:gs pos="54000">
                <a:srgbClr val="002139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6E2216-3720-8E47-ABAB-D4DA0AD31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5FFAC9"/>
                </a:solidFill>
              </a:defRPr>
            </a:lvl1pPr>
          </a:lstStyle>
          <a:p>
            <a:fld id="{0E73C436-5B5B-E145-A607-9ADDD760A303}" type="datetime1">
              <a:rPr lang="en-US" smtClean="0"/>
              <a:pPr/>
              <a:t>8/7/23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149C90-3E7A-C84E-97A5-ACBD2680B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5FFAC9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8D531E-1E27-6C49-9FDC-6C0DD877C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9448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FFAC9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0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3D9C5F2-4279-5443-A679-968B25122C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0351" y="-22887"/>
            <a:ext cx="12270211" cy="690199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02EFE-7EAA-2042-BFD5-33177FA6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24167"/>
            <a:ext cx="2743200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1241A842-7BC4-CE46-8CED-E0C3FD922399}" type="datetime1">
              <a:rPr lang="en-US" smtClean="0"/>
              <a:pPr/>
              <a:t>8/7/23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1DCC9-6755-1C41-A923-BB12EA8B5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4167"/>
            <a:ext cx="4114800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8BE70F-03DA-4747-9669-09C46A6A9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232" y="2543035"/>
            <a:ext cx="4437301" cy="1200329"/>
          </a:xfrm>
        </p:spPr>
        <p:txBody>
          <a:bodyPr wrap="square" anchor="ctr">
            <a:spAutoFit/>
          </a:bodyPr>
          <a:lstStyle>
            <a:lvl1pPr algn="l">
              <a:defRPr sz="4000">
                <a:solidFill>
                  <a:srgbClr val="70FAB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FB372-536E-3149-8638-387946DFE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33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1938" y="1104144"/>
            <a:ext cx="6678105" cy="646331"/>
          </a:xfrm>
        </p:spPr>
        <p:txBody>
          <a:bodyPr>
            <a:spAutoFit/>
          </a:bodyPr>
          <a:lstStyle>
            <a:lvl1pPr>
              <a:defRPr>
                <a:solidFill>
                  <a:srgbClr val="244B7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01939" y="2240526"/>
            <a:ext cx="6678104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22339"/>
            <a:ext cx="2743200" cy="365125"/>
          </a:xfrm>
        </p:spPr>
        <p:txBody>
          <a:bodyPr/>
          <a:lstStyle>
            <a:lvl1pPr>
              <a:defRPr>
                <a:solidFill>
                  <a:srgbClr val="535A6B"/>
                </a:solidFill>
              </a:defRPr>
            </a:lvl1pPr>
          </a:lstStyle>
          <a:p>
            <a:fld id="{B7A3A6F5-1846-BF47-847E-05B3CF95E989}" type="datetime1">
              <a:rPr lang="en-US" smtClean="0"/>
              <a:pPr/>
              <a:t>8/7/23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2339"/>
            <a:ext cx="4114800" cy="365125"/>
          </a:xfrm>
        </p:spPr>
        <p:txBody>
          <a:bodyPr/>
          <a:lstStyle>
            <a:lvl1pPr>
              <a:defRPr>
                <a:solidFill>
                  <a:srgbClr val="535A6B"/>
                </a:solidFill>
              </a:defRPr>
            </a:lvl1pPr>
          </a:lstStyle>
          <a:p>
            <a:endParaRPr lang="en-US">
              <a:solidFill>
                <a:srgbClr val="535A6B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11BAA-4117-3947-8925-C89E73B5A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8167" y="64223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35A6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89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52A36FB-543F-8742-A63B-F49C485EEA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324" r="-8324"/>
          <a:stretch/>
        </p:blipFill>
        <p:spPr>
          <a:xfrm>
            <a:off x="0" y="0"/>
            <a:ext cx="6591300" cy="68580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557CDA47-3CCB-4B46-933C-4B53275617DE}"/>
              </a:ext>
            </a:extLst>
          </p:cNvPr>
          <p:cNvSpPr/>
          <p:nvPr userDrawn="1"/>
        </p:nvSpPr>
        <p:spPr>
          <a:xfrm>
            <a:off x="0" y="0"/>
            <a:ext cx="2936240" cy="68580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8723E2B2-FA43-5B4A-ABF0-C867ED88E571}"/>
              </a:ext>
            </a:extLst>
          </p:cNvPr>
          <p:cNvSpPr>
            <a:spLocks/>
          </p:cNvSpPr>
          <p:nvPr userDrawn="1"/>
        </p:nvSpPr>
        <p:spPr bwMode="auto">
          <a:xfrm>
            <a:off x="-461912" y="0"/>
            <a:ext cx="12653912" cy="6858000"/>
          </a:xfrm>
          <a:custGeom>
            <a:avLst/>
            <a:gdLst>
              <a:gd name="T0" fmla="*/ 1003 w 3986"/>
              <a:gd name="T1" fmla="*/ 0 h 2160"/>
              <a:gd name="T2" fmla="*/ 561 w 3986"/>
              <a:gd name="T3" fmla="*/ 1933 h 2160"/>
              <a:gd name="T4" fmla="*/ 368 w 3986"/>
              <a:gd name="T5" fmla="*/ 0 h 2160"/>
              <a:gd name="T6" fmla="*/ 277 w 3986"/>
              <a:gd name="T7" fmla="*/ 0 h 2160"/>
              <a:gd name="T8" fmla="*/ 146 w 3986"/>
              <a:gd name="T9" fmla="*/ 530 h 2160"/>
              <a:gd name="T10" fmla="*/ 146 w 3986"/>
              <a:gd name="T11" fmla="*/ 929 h 2160"/>
              <a:gd name="T12" fmla="*/ 507 w 3986"/>
              <a:gd name="T13" fmla="*/ 1903 h 2160"/>
              <a:gd name="T14" fmla="*/ 743 w 3986"/>
              <a:gd name="T15" fmla="*/ 2160 h 2160"/>
              <a:gd name="T16" fmla="*/ 3986 w 3986"/>
              <a:gd name="T17" fmla="*/ 2160 h 2160"/>
              <a:gd name="T18" fmla="*/ 3986 w 3986"/>
              <a:gd name="T19" fmla="*/ 0 h 2160"/>
              <a:gd name="T20" fmla="*/ 1003 w 3986"/>
              <a:gd name="T21" fmla="*/ 0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986" h="2160">
                <a:moveTo>
                  <a:pt x="1003" y="0"/>
                </a:moveTo>
                <a:cubicBezTo>
                  <a:pt x="0" y="904"/>
                  <a:pt x="561" y="1933"/>
                  <a:pt x="561" y="1933"/>
                </a:cubicBezTo>
                <a:cubicBezTo>
                  <a:pt x="48" y="1139"/>
                  <a:pt x="153" y="463"/>
                  <a:pt x="368" y="0"/>
                </a:cubicBezTo>
                <a:cubicBezTo>
                  <a:pt x="277" y="0"/>
                  <a:pt x="277" y="0"/>
                  <a:pt x="277" y="0"/>
                </a:cubicBezTo>
                <a:cubicBezTo>
                  <a:pt x="204" y="184"/>
                  <a:pt x="163" y="362"/>
                  <a:pt x="146" y="530"/>
                </a:cubicBezTo>
                <a:cubicBezTo>
                  <a:pt x="146" y="929"/>
                  <a:pt x="146" y="929"/>
                  <a:pt x="146" y="929"/>
                </a:cubicBezTo>
                <a:cubicBezTo>
                  <a:pt x="206" y="1513"/>
                  <a:pt x="507" y="1903"/>
                  <a:pt x="507" y="1903"/>
                </a:cubicBezTo>
                <a:cubicBezTo>
                  <a:pt x="585" y="1999"/>
                  <a:pt x="665" y="2085"/>
                  <a:pt x="743" y="2160"/>
                </a:cubicBezTo>
                <a:cubicBezTo>
                  <a:pt x="744" y="2160"/>
                  <a:pt x="3986" y="2160"/>
                  <a:pt x="3986" y="2160"/>
                </a:cubicBezTo>
                <a:cubicBezTo>
                  <a:pt x="3986" y="0"/>
                  <a:pt x="3986" y="0"/>
                  <a:pt x="3986" y="0"/>
                </a:cubicBezTo>
                <a:lnTo>
                  <a:pt x="100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1104144"/>
            <a:ext cx="9025378" cy="646331"/>
          </a:xfrm>
        </p:spPr>
        <p:txBody>
          <a:bodyPr>
            <a:spAutoFit/>
          </a:bodyPr>
          <a:lstStyle>
            <a:lvl1pPr>
              <a:defRPr>
                <a:solidFill>
                  <a:srgbClr val="244B7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28422" y="2214710"/>
            <a:ext cx="9251621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22339"/>
            <a:ext cx="2743200" cy="365125"/>
          </a:xfrm>
        </p:spPr>
        <p:txBody>
          <a:bodyPr/>
          <a:lstStyle>
            <a:lvl1pPr>
              <a:defRPr>
                <a:solidFill>
                  <a:srgbClr val="535A6B"/>
                </a:solidFill>
              </a:defRPr>
            </a:lvl1pPr>
          </a:lstStyle>
          <a:p>
            <a:fld id="{560CABEB-1600-5948-8C7B-FD3AA1B0761A}" type="datetime1">
              <a:rPr lang="en-US" smtClean="0"/>
              <a:pPr/>
              <a:t>8/7/23</a:t>
            </a:fld>
            <a:endParaRPr lang="en-US">
              <a:solidFill>
                <a:srgbClr val="535A6B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2339"/>
            <a:ext cx="4114800" cy="365125"/>
          </a:xfrm>
        </p:spPr>
        <p:txBody>
          <a:bodyPr/>
          <a:lstStyle>
            <a:lvl1pPr>
              <a:defRPr>
                <a:solidFill>
                  <a:srgbClr val="535A6B"/>
                </a:solidFill>
              </a:defRPr>
            </a:lvl1pPr>
          </a:lstStyle>
          <a:p>
            <a:endParaRPr lang="en-US">
              <a:solidFill>
                <a:srgbClr val="535A6B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A6B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91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FA312FC5-7E17-CC4E-8BFC-EA3F95705C06}"/>
              </a:ext>
            </a:extLst>
          </p:cNvPr>
          <p:cNvGrpSpPr/>
          <p:nvPr userDrawn="1"/>
        </p:nvGrpSpPr>
        <p:grpSpPr>
          <a:xfrm>
            <a:off x="-468630" y="-36110"/>
            <a:ext cx="3197522" cy="6894110"/>
            <a:chOff x="-473777" y="-9370"/>
            <a:chExt cx="3197522" cy="6867333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484100BC-933C-C949-B0AE-455710144A82}"/>
                </a:ext>
              </a:extLst>
            </p:cNvPr>
            <p:cNvSpPr>
              <a:spLocks/>
            </p:cNvSpPr>
            <p:nvPr/>
          </p:nvSpPr>
          <p:spPr bwMode="auto">
            <a:xfrm>
              <a:off x="-473777" y="-7114"/>
              <a:ext cx="3197522" cy="6152517"/>
            </a:xfrm>
            <a:custGeom>
              <a:avLst/>
              <a:gdLst>
                <a:gd name="T0" fmla="*/ 370 w 1003"/>
                <a:gd name="T1" fmla="*/ 0 h 1936"/>
                <a:gd name="T2" fmla="*/ 561 w 1003"/>
                <a:gd name="T3" fmla="*/ 1936 h 1936"/>
                <a:gd name="T4" fmla="*/ 1003 w 1003"/>
                <a:gd name="T5" fmla="*/ 3 h 1936"/>
                <a:gd name="T6" fmla="*/ 370 w 1003"/>
                <a:gd name="T7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03" h="1936">
                  <a:moveTo>
                    <a:pt x="370" y="0"/>
                  </a:moveTo>
                  <a:cubicBezTo>
                    <a:pt x="153" y="463"/>
                    <a:pt x="47" y="1140"/>
                    <a:pt x="561" y="1936"/>
                  </a:cubicBezTo>
                  <a:cubicBezTo>
                    <a:pt x="561" y="1936"/>
                    <a:pt x="0" y="907"/>
                    <a:pt x="1003" y="3"/>
                  </a:cubicBezTo>
                  <a:lnTo>
                    <a:pt x="370" y="0"/>
                  </a:lnTo>
                  <a:close/>
                </a:path>
              </a:pathLst>
            </a:custGeom>
            <a:gradFill flip="none" rotWithShape="1">
              <a:gsLst>
                <a:gs pos="36000">
                  <a:srgbClr val="0D9DAA"/>
                </a:gs>
                <a:gs pos="98000">
                  <a:srgbClr val="1B56B7"/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7B79602E-5591-E149-8F2A-659EF3963F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14253" y="-9370"/>
              <a:ext cx="1913089" cy="6867333"/>
            </a:xfrm>
            <a:custGeom>
              <a:avLst/>
              <a:gdLst>
                <a:gd name="T0" fmla="*/ 0 w 600"/>
                <a:gd name="T1" fmla="*/ 2161 h 2161"/>
                <a:gd name="T2" fmla="*/ 600 w 600"/>
                <a:gd name="T3" fmla="*/ 2161 h 2161"/>
                <a:gd name="T4" fmla="*/ 363 w 600"/>
                <a:gd name="T5" fmla="*/ 1903 h 2161"/>
                <a:gd name="T6" fmla="*/ 1 w 600"/>
                <a:gd name="T7" fmla="*/ 918 h 2161"/>
                <a:gd name="T8" fmla="*/ 0 w 600"/>
                <a:gd name="T9" fmla="*/ 2161 h 2161"/>
                <a:gd name="T10" fmla="*/ 1 w 600"/>
                <a:gd name="T11" fmla="*/ 536 h 2161"/>
                <a:gd name="T12" fmla="*/ 133 w 600"/>
                <a:gd name="T13" fmla="*/ 0 h 2161"/>
                <a:gd name="T14" fmla="*/ 0 w 600"/>
                <a:gd name="T15" fmla="*/ 0 h 2161"/>
                <a:gd name="T16" fmla="*/ 1 w 600"/>
                <a:gd name="T17" fmla="*/ 536 h 2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0" h="2161">
                  <a:moveTo>
                    <a:pt x="0" y="2161"/>
                  </a:moveTo>
                  <a:cubicBezTo>
                    <a:pt x="246" y="2161"/>
                    <a:pt x="600" y="2161"/>
                    <a:pt x="600" y="2161"/>
                  </a:cubicBezTo>
                  <a:cubicBezTo>
                    <a:pt x="521" y="2085"/>
                    <a:pt x="442" y="2000"/>
                    <a:pt x="363" y="1903"/>
                  </a:cubicBezTo>
                  <a:cubicBezTo>
                    <a:pt x="363" y="1903"/>
                    <a:pt x="58" y="1508"/>
                    <a:pt x="1" y="918"/>
                  </a:cubicBezTo>
                  <a:lnTo>
                    <a:pt x="0" y="2161"/>
                  </a:lnTo>
                  <a:close/>
                  <a:moveTo>
                    <a:pt x="1" y="536"/>
                  </a:moveTo>
                  <a:cubicBezTo>
                    <a:pt x="18" y="367"/>
                    <a:pt x="59" y="187"/>
                    <a:pt x="133" y="0"/>
                  </a:cubicBezTo>
                  <a:cubicBezTo>
                    <a:pt x="133" y="0"/>
                    <a:pt x="74" y="0"/>
                    <a:pt x="0" y="0"/>
                  </a:cubicBezTo>
                  <a:lnTo>
                    <a:pt x="1" y="53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D9DAA"/>
                </a:gs>
                <a:gs pos="98000">
                  <a:srgbClr val="1B56B7"/>
                </a:gs>
              </a:gsLst>
              <a:path path="circle">
                <a:fillToRect l="100000" t="100000"/>
              </a:path>
              <a:tileRect r="-100000" b="-100000"/>
            </a:gradFill>
            <a:ln w="1270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23A484BB-B78B-4840-A870-AD3C59974AB9}"/>
              </a:ext>
            </a:extLst>
          </p:cNvPr>
          <p:cNvSpPr/>
          <p:nvPr userDrawn="1"/>
        </p:nvSpPr>
        <p:spPr>
          <a:xfrm>
            <a:off x="0" y="0"/>
            <a:ext cx="2936240" cy="68580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1104144"/>
            <a:ext cx="9025378" cy="646331"/>
          </a:xfrm>
        </p:spPr>
        <p:txBody>
          <a:bodyPr>
            <a:spAutoFit/>
          </a:bodyPr>
          <a:lstStyle>
            <a:lvl1pPr>
              <a:defRPr>
                <a:solidFill>
                  <a:srgbClr val="244B7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328422" y="2214710"/>
            <a:ext cx="9251621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481" y="6422339"/>
            <a:ext cx="2743200" cy="365125"/>
          </a:xfrm>
        </p:spPr>
        <p:txBody>
          <a:bodyPr/>
          <a:lstStyle>
            <a:lvl1pPr>
              <a:defRPr>
                <a:solidFill>
                  <a:srgbClr val="535A6B"/>
                </a:solidFill>
              </a:defRPr>
            </a:lvl1pPr>
          </a:lstStyle>
          <a:p>
            <a:fld id="{1321BC19-DEB5-6C43-B159-69B9B2F1F702}" type="datetime1">
              <a:rPr lang="en-US" smtClean="0"/>
              <a:pPr/>
              <a:t>8/7/23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2339"/>
            <a:ext cx="4114800" cy="365125"/>
          </a:xfrm>
        </p:spPr>
        <p:txBody>
          <a:bodyPr/>
          <a:lstStyle>
            <a:lvl1pPr>
              <a:defRPr>
                <a:solidFill>
                  <a:srgbClr val="535A6B"/>
                </a:solidFill>
              </a:defRPr>
            </a:lvl1pPr>
          </a:lstStyle>
          <a:p>
            <a:endParaRPr lang="en-US">
              <a:solidFill>
                <a:srgbClr val="535A6B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35A6B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516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70828672-0A4D-9547-B516-EEF914915C8D}"/>
              </a:ext>
            </a:extLst>
          </p:cNvPr>
          <p:cNvGrpSpPr/>
          <p:nvPr userDrawn="1"/>
        </p:nvGrpSpPr>
        <p:grpSpPr>
          <a:xfrm>
            <a:off x="-18167" y="-10221"/>
            <a:ext cx="12210167" cy="6869357"/>
            <a:chOff x="0" y="-2662"/>
            <a:chExt cx="12192000" cy="6859136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1D12F1F-6F9C-0A42-81D8-26085A1B583C}"/>
                </a:ext>
              </a:extLst>
            </p:cNvPr>
            <p:cNvSpPr/>
            <p:nvPr userDrawn="1"/>
          </p:nvSpPr>
          <p:spPr>
            <a:xfrm>
              <a:off x="0" y="0"/>
              <a:ext cx="12192000" cy="6856474"/>
            </a:xfrm>
            <a:prstGeom prst="rect">
              <a:avLst/>
            </a:prstGeom>
            <a:solidFill>
              <a:srgbClr val="3A38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A687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C29AA1A-89F3-3F4E-9F85-45B5BB493AD2}"/>
                </a:ext>
              </a:extLst>
            </p:cNvPr>
            <p:cNvSpPr/>
            <p:nvPr userDrawn="1"/>
          </p:nvSpPr>
          <p:spPr>
            <a:xfrm>
              <a:off x="0" y="-2662"/>
              <a:ext cx="12188952" cy="6856474"/>
            </a:xfrm>
            <a:prstGeom prst="rect">
              <a:avLst/>
            </a:prstGeom>
            <a:gradFill flip="none" rotWithShape="1">
              <a:gsLst>
                <a:gs pos="72038">
                  <a:srgbClr val="128E9F"/>
                </a:gs>
                <a:gs pos="15000">
                  <a:srgbClr val="004984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tabLst>
                  <a:tab pos="7535863" algn="l"/>
                </a:tabLst>
              </a:pPr>
              <a:endParaRPr lang="en-US">
                <a:solidFill>
                  <a:srgbClr val="FFA687"/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E0C1F57-10C5-D047-BC79-739AD9983822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 flip="none" rotWithShape="1">
            <a:gsLst>
              <a:gs pos="28000">
                <a:srgbClr val="535C6B"/>
              </a:gs>
              <a:gs pos="100000">
                <a:srgbClr val="3C4356"/>
              </a:gs>
            </a:gsLst>
            <a:lin ang="13500000" scaled="1"/>
            <a:tileRect/>
          </a:gradFill>
        </p:grpSpPr>
        <p:sp>
          <p:nvSpPr>
            <p:cNvPr id="24" name="Freeform 10">
              <a:extLst>
                <a:ext uri="{FF2B5EF4-FFF2-40B4-BE49-F238E27FC236}">
                  <a16:creationId xmlns:a16="http://schemas.microsoft.com/office/drawing/2014/main" id="{6D6683F7-B2DD-6843-8327-A7BEF2FE6E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solidFill>
              <a:srgbClr val="2FA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11">
              <a:extLst>
                <a:ext uri="{FF2B5EF4-FFF2-40B4-BE49-F238E27FC236}">
                  <a16:creationId xmlns:a16="http://schemas.microsoft.com/office/drawing/2014/main" id="{EC39699A-38BC-874F-B1E5-27F4ADDAB6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33C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2">
              <a:extLst>
                <a:ext uri="{FF2B5EF4-FFF2-40B4-BE49-F238E27FC236}">
                  <a16:creationId xmlns:a16="http://schemas.microsoft.com/office/drawing/2014/main" id="{1DBF8EE3-C198-5542-A28E-91CEB8D8DD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solidFill>
              <a:srgbClr val="33C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FD5D6E21-5902-584C-85D4-490B1008BCC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DCFF4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BBCBEF"/>
              </a:highlight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7EB389C-7368-8241-A182-CFDBFCD6C66C}"/>
              </a:ext>
            </a:extLst>
          </p:cNvPr>
          <p:cNvSpPr/>
          <p:nvPr userDrawn="1"/>
        </p:nvSpPr>
        <p:spPr>
          <a:xfrm>
            <a:off x="-24105" y="160317"/>
            <a:ext cx="12240501" cy="63057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1104144"/>
            <a:ext cx="10393680" cy="646331"/>
          </a:xfrm>
        </p:spPr>
        <p:txBody>
          <a:bodyPr>
            <a:spAutoFit/>
          </a:bodyPr>
          <a:lstStyle>
            <a:lvl1pPr>
              <a:defRPr>
                <a:solidFill>
                  <a:srgbClr val="244B7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05840" y="2271860"/>
            <a:ext cx="10619923" cy="1623008"/>
          </a:xfr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4441" y="6424167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8C61A40-1EA2-224C-B3B7-13C9149DDE67}" type="datetime1">
              <a:rPr lang="en-US" smtClean="0"/>
              <a:pPr/>
              <a:t>8/7/23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99560" y="6422610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781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1926B85A-0BB5-5C46-80D1-456687192D88}"/>
              </a:ext>
            </a:extLst>
          </p:cNvPr>
          <p:cNvGrpSpPr/>
          <p:nvPr userDrawn="1"/>
        </p:nvGrpSpPr>
        <p:grpSpPr>
          <a:xfrm>
            <a:off x="-18167" y="-10221"/>
            <a:ext cx="12210167" cy="6869357"/>
            <a:chOff x="0" y="-2662"/>
            <a:chExt cx="12192000" cy="685913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3778B66-9248-7D45-AAD6-4DEF20E99B4A}"/>
                </a:ext>
              </a:extLst>
            </p:cNvPr>
            <p:cNvSpPr/>
            <p:nvPr userDrawn="1"/>
          </p:nvSpPr>
          <p:spPr>
            <a:xfrm>
              <a:off x="0" y="0"/>
              <a:ext cx="12192000" cy="6856474"/>
            </a:xfrm>
            <a:prstGeom prst="rect">
              <a:avLst/>
            </a:prstGeom>
            <a:solidFill>
              <a:srgbClr val="3A38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A687"/>
                </a:solidFill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D911A61-2033-C541-BF62-094E4843474C}"/>
                </a:ext>
              </a:extLst>
            </p:cNvPr>
            <p:cNvSpPr/>
            <p:nvPr userDrawn="1"/>
          </p:nvSpPr>
          <p:spPr>
            <a:xfrm>
              <a:off x="0" y="-2662"/>
              <a:ext cx="12188952" cy="6856474"/>
            </a:xfrm>
            <a:prstGeom prst="rect">
              <a:avLst/>
            </a:prstGeom>
            <a:gradFill flip="none" rotWithShape="1">
              <a:gsLst>
                <a:gs pos="72038">
                  <a:srgbClr val="128E9F"/>
                </a:gs>
                <a:gs pos="15000">
                  <a:srgbClr val="004984"/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 algn="ctr">
                <a:tabLst>
                  <a:tab pos="7535863" algn="l"/>
                </a:tabLst>
              </a:pPr>
              <a:endParaRPr lang="en-US">
                <a:solidFill>
                  <a:srgbClr val="FFA687"/>
                </a:solidFill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18D397D-58CE-9346-B2B5-D8469E90EE59}"/>
              </a:ext>
            </a:extLst>
          </p:cNvPr>
          <p:cNvGrpSpPr/>
          <p:nvPr userDrawn="1"/>
        </p:nvGrpSpPr>
        <p:grpSpPr>
          <a:xfrm>
            <a:off x="517664" y="-19393"/>
            <a:ext cx="4628149" cy="6890327"/>
            <a:chOff x="3308351" y="2370138"/>
            <a:chExt cx="2760662" cy="4110037"/>
          </a:xfrm>
          <a:gradFill flip="none" rotWithShape="1">
            <a:gsLst>
              <a:gs pos="28000">
                <a:srgbClr val="535C6B"/>
              </a:gs>
              <a:gs pos="100000">
                <a:srgbClr val="3C4356"/>
              </a:gs>
            </a:gsLst>
            <a:lin ang="13500000" scaled="1"/>
            <a:tileRect/>
          </a:gradFill>
        </p:grpSpPr>
        <p:sp>
          <p:nvSpPr>
            <p:cNvPr id="26" name="Freeform 10">
              <a:extLst>
                <a:ext uri="{FF2B5EF4-FFF2-40B4-BE49-F238E27FC236}">
                  <a16:creationId xmlns:a16="http://schemas.microsoft.com/office/drawing/2014/main" id="{8A02ECF7-A118-EF4F-B627-C616411FAA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213" y="2370138"/>
              <a:ext cx="1574800" cy="3676650"/>
            </a:xfrm>
            <a:custGeom>
              <a:avLst/>
              <a:gdLst>
                <a:gd name="T0" fmla="*/ 239 w 828"/>
                <a:gd name="T1" fmla="*/ 1416 h 1936"/>
                <a:gd name="T2" fmla="*/ 387 w 828"/>
                <a:gd name="T3" fmla="*/ 1936 h 1936"/>
                <a:gd name="T4" fmla="*/ 127 w 828"/>
                <a:gd name="T5" fmla="*/ 1417 h 1936"/>
                <a:gd name="T6" fmla="*/ 239 w 828"/>
                <a:gd name="T7" fmla="*/ 1416 h 1936"/>
                <a:gd name="T8" fmla="*/ 273 w 828"/>
                <a:gd name="T9" fmla="*/ 883 h 1936"/>
                <a:gd name="T10" fmla="*/ 828 w 828"/>
                <a:gd name="T11" fmla="*/ 3 h 1936"/>
                <a:gd name="T12" fmla="*/ 195 w 828"/>
                <a:gd name="T13" fmla="*/ 0 h 1936"/>
                <a:gd name="T14" fmla="*/ 18 w 828"/>
                <a:gd name="T15" fmla="*/ 883 h 1936"/>
                <a:gd name="T16" fmla="*/ 273 w 828"/>
                <a:gd name="T17" fmla="*/ 883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28" h="1936">
                  <a:moveTo>
                    <a:pt x="239" y="1416"/>
                  </a:moveTo>
                  <a:cubicBezTo>
                    <a:pt x="273" y="1728"/>
                    <a:pt x="387" y="1936"/>
                    <a:pt x="387" y="1936"/>
                  </a:cubicBezTo>
                  <a:cubicBezTo>
                    <a:pt x="271" y="1756"/>
                    <a:pt x="186" y="1583"/>
                    <a:pt x="127" y="1417"/>
                  </a:cubicBezTo>
                  <a:lnTo>
                    <a:pt x="239" y="1416"/>
                  </a:lnTo>
                  <a:close/>
                  <a:moveTo>
                    <a:pt x="273" y="883"/>
                  </a:moveTo>
                  <a:cubicBezTo>
                    <a:pt x="342" y="603"/>
                    <a:pt x="503" y="296"/>
                    <a:pt x="828" y="3"/>
                  </a:cubicBezTo>
                  <a:cubicBezTo>
                    <a:pt x="195" y="0"/>
                    <a:pt x="195" y="0"/>
                    <a:pt x="195" y="0"/>
                  </a:cubicBezTo>
                  <a:cubicBezTo>
                    <a:pt x="82" y="241"/>
                    <a:pt x="0" y="540"/>
                    <a:pt x="18" y="883"/>
                  </a:cubicBezTo>
                  <a:lnTo>
                    <a:pt x="273" y="883"/>
                  </a:lnTo>
                  <a:close/>
                </a:path>
              </a:pathLst>
            </a:custGeom>
            <a:solidFill>
              <a:srgbClr val="2FAE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11">
              <a:extLst>
                <a:ext uri="{FF2B5EF4-FFF2-40B4-BE49-F238E27FC236}">
                  <a16:creationId xmlns:a16="http://schemas.microsoft.com/office/drawing/2014/main" id="{92D16A36-CD46-4741-A50F-4949A238A96A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3276" y="5254625"/>
              <a:ext cx="542925" cy="1223962"/>
            </a:xfrm>
            <a:custGeom>
              <a:avLst/>
              <a:gdLst>
                <a:gd name="T0" fmla="*/ 286 w 286"/>
                <a:gd name="T1" fmla="*/ 645 h 645"/>
                <a:gd name="T2" fmla="*/ 0 w 286"/>
                <a:gd name="T3" fmla="*/ 0 h 645"/>
                <a:gd name="T4" fmla="*/ 166 w 286"/>
                <a:gd name="T5" fmla="*/ 645 h 645"/>
                <a:gd name="T6" fmla="*/ 286 w 286"/>
                <a:gd name="T7" fmla="*/ 645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6" h="645">
                  <a:moveTo>
                    <a:pt x="286" y="645"/>
                  </a:moveTo>
                  <a:cubicBezTo>
                    <a:pt x="167" y="471"/>
                    <a:pt x="62" y="257"/>
                    <a:pt x="0" y="0"/>
                  </a:cubicBezTo>
                  <a:cubicBezTo>
                    <a:pt x="0" y="0"/>
                    <a:pt x="14" y="282"/>
                    <a:pt x="166" y="645"/>
                  </a:cubicBezTo>
                  <a:lnTo>
                    <a:pt x="286" y="645"/>
                  </a:lnTo>
                  <a:close/>
                </a:path>
              </a:pathLst>
            </a:custGeom>
            <a:solidFill>
              <a:srgbClr val="33C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113B535C-8FCB-3349-9EED-CC2871108B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08351" y="2376488"/>
              <a:ext cx="2270125" cy="4103687"/>
            </a:xfrm>
            <a:custGeom>
              <a:avLst/>
              <a:gdLst>
                <a:gd name="T0" fmla="*/ 32 w 1193"/>
                <a:gd name="T1" fmla="*/ 1413 h 2162"/>
                <a:gd name="T2" fmla="*/ 361 w 1193"/>
                <a:gd name="T3" fmla="*/ 2161 h 2162"/>
                <a:gd name="T4" fmla="*/ 1193 w 1193"/>
                <a:gd name="T5" fmla="*/ 2161 h 2162"/>
                <a:gd name="T6" fmla="*/ 955 w 1193"/>
                <a:gd name="T7" fmla="*/ 1903 h 2162"/>
                <a:gd name="T8" fmla="*/ 704 w 1193"/>
                <a:gd name="T9" fmla="*/ 1413 h 2162"/>
                <a:gd name="T10" fmla="*/ 32 w 1193"/>
                <a:gd name="T11" fmla="*/ 1413 h 2162"/>
                <a:gd name="T12" fmla="*/ 0 w 1193"/>
                <a:gd name="T13" fmla="*/ 879 h 2162"/>
                <a:gd name="T14" fmla="*/ 126 w 1193"/>
                <a:gd name="T15" fmla="*/ 299 h 2162"/>
                <a:gd name="T16" fmla="*/ 275 w 1193"/>
                <a:gd name="T17" fmla="*/ 0 h 2162"/>
                <a:gd name="T18" fmla="*/ 725 w 1193"/>
                <a:gd name="T19" fmla="*/ 0 h 2162"/>
                <a:gd name="T20" fmla="*/ 590 w 1193"/>
                <a:gd name="T21" fmla="*/ 879 h 2162"/>
                <a:gd name="T22" fmla="*/ 0 w 1193"/>
                <a:gd name="T23" fmla="*/ 879 h 2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93" h="2162">
                  <a:moveTo>
                    <a:pt x="32" y="1413"/>
                  </a:moveTo>
                  <a:cubicBezTo>
                    <a:pt x="79" y="1653"/>
                    <a:pt x="178" y="1910"/>
                    <a:pt x="361" y="2161"/>
                  </a:cubicBezTo>
                  <a:cubicBezTo>
                    <a:pt x="362" y="2162"/>
                    <a:pt x="1193" y="2161"/>
                    <a:pt x="1193" y="2161"/>
                  </a:cubicBezTo>
                  <a:cubicBezTo>
                    <a:pt x="1113" y="2085"/>
                    <a:pt x="1034" y="2000"/>
                    <a:pt x="955" y="1903"/>
                  </a:cubicBezTo>
                  <a:cubicBezTo>
                    <a:pt x="955" y="1903"/>
                    <a:pt x="812" y="1718"/>
                    <a:pt x="704" y="1413"/>
                  </a:cubicBezTo>
                  <a:lnTo>
                    <a:pt x="32" y="1413"/>
                  </a:lnTo>
                  <a:close/>
                  <a:moveTo>
                    <a:pt x="0" y="879"/>
                  </a:moveTo>
                  <a:cubicBezTo>
                    <a:pt x="25" y="534"/>
                    <a:pt x="126" y="299"/>
                    <a:pt x="126" y="299"/>
                  </a:cubicBezTo>
                  <a:cubicBezTo>
                    <a:pt x="173" y="190"/>
                    <a:pt x="220" y="94"/>
                    <a:pt x="275" y="0"/>
                  </a:cubicBezTo>
                  <a:cubicBezTo>
                    <a:pt x="725" y="0"/>
                    <a:pt x="725" y="0"/>
                    <a:pt x="725" y="0"/>
                  </a:cubicBezTo>
                  <a:cubicBezTo>
                    <a:pt x="599" y="319"/>
                    <a:pt x="569" y="617"/>
                    <a:pt x="590" y="879"/>
                  </a:cubicBezTo>
                  <a:lnTo>
                    <a:pt x="0" y="879"/>
                  </a:lnTo>
                  <a:close/>
                </a:path>
              </a:pathLst>
            </a:custGeom>
            <a:solidFill>
              <a:srgbClr val="33C1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B73E90B7-04D2-2945-ABB1-89303CA1BC3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DCFF4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BBCBEF"/>
              </a:highlight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1C7224D-251A-6442-A69C-7628972F6B0B}"/>
              </a:ext>
            </a:extLst>
          </p:cNvPr>
          <p:cNvSpPr/>
          <p:nvPr userDrawn="1"/>
        </p:nvSpPr>
        <p:spPr>
          <a:xfrm>
            <a:off x="-24105" y="160317"/>
            <a:ext cx="12240501" cy="63057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82CAA-A637-564B-9150-80E6208D2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0985" y="827146"/>
            <a:ext cx="6169058" cy="1200329"/>
          </a:xfrm>
        </p:spPr>
        <p:txBody>
          <a:bodyPr>
            <a:spAutoFit/>
          </a:bodyPr>
          <a:lstStyle>
            <a:lvl1pPr>
              <a:defRPr>
                <a:solidFill>
                  <a:srgbClr val="244B7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FFBED-D27D-074B-9C33-10A234BC6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986" y="2307750"/>
            <a:ext cx="6169057" cy="1623008"/>
          </a:xfrm>
        </p:spPr>
        <p:txBody>
          <a:bodyPr>
            <a:sp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5A95B-EA76-8B4B-809B-5350F164FF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0633" y="6424167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1721A1E-F941-5645-8EB9-E0DEB540FBBD}" type="datetime1">
              <a:rPr lang="en-US" smtClean="0"/>
              <a:pPr/>
              <a:t>8/7/23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ECC2B-9CA4-F049-B8DF-124C01117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95752" y="6424167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4B535-E047-7E4E-AC67-9B9E71213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86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0B653-13F7-2542-8EE2-E90933939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04741"/>
            <a:ext cx="10515600" cy="646331"/>
          </a:xfrm>
        </p:spPr>
        <p:txBody>
          <a:bodyPr/>
          <a:lstStyle>
            <a:lvl1pPr>
              <a:defRPr>
                <a:solidFill>
                  <a:srgbClr val="244B7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5C621A-F72C-144B-A0BE-6B1E2CBE1A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63F2F3-1511-2942-895C-679AA3AAFF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37D5D2A-69A5-F545-A96E-9C6E34036D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C11A84-14CC-7441-BFAB-6E2358C05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DBE683-10D6-5E4C-A14B-401DDDE89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2736B5-FF4E-8647-8889-6A36C9159762}" type="datetime1">
              <a:rPr lang="en-US" smtClean="0"/>
              <a:pPr/>
              <a:t>8/7/23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84E5D5-8292-8443-8912-01DF31037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4F0886-7F3E-C54F-B264-98655F014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251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519EC-0943-2646-9830-3E9E4D8F0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44B7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0457C3-B414-0F47-9CF2-835A1AFF4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6DFF14A-955F-9142-9393-31C0DB1A5A37}" type="datetime1">
              <a:rPr lang="en-US" smtClean="0"/>
              <a:pPr/>
              <a:t>8/7/23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8E4F40-E7EF-7F48-9FBC-01602E6A0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943D68-3FE7-D348-8403-D560C4A8A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663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2573F-6CD2-E446-AEA2-04B4E6EF4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78671"/>
            <a:ext cx="3932237" cy="978729"/>
          </a:xfrm>
        </p:spPr>
        <p:txBody>
          <a:bodyPr anchor="b"/>
          <a:lstStyle>
            <a:lvl1pPr>
              <a:defRPr sz="3200">
                <a:solidFill>
                  <a:srgbClr val="244B7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3DDD8-9AAD-E645-821D-592BCEBFBC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2115451"/>
          </a:xfrm>
        </p:spPr>
        <p:txBody>
          <a:bodyPr/>
          <a:lstStyle>
            <a:lvl1pPr>
              <a:defRPr sz="3200">
                <a:solidFill>
                  <a:srgbClr val="244B74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EC770-B8D0-7D44-8C06-45E23230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C1D6F7-2876-CB4E-BA7E-98A093117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FA91CE6-750C-2949-ABFD-97580BB9C12B}" type="datetime1">
              <a:rPr lang="en-US" smtClean="0"/>
              <a:pPr/>
              <a:t>8/7/23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B64A94-44FC-5E4D-9BA4-F7C5CBE85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998A61-2626-EC4B-AC9E-DB0EECA2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20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3FC11-1DC9-1F44-A501-A122E38B9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78671"/>
            <a:ext cx="3932237" cy="978729"/>
          </a:xfrm>
        </p:spPr>
        <p:txBody>
          <a:bodyPr anchor="b"/>
          <a:lstStyle>
            <a:lvl1pPr>
              <a:defRPr sz="3200">
                <a:solidFill>
                  <a:srgbClr val="244B7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7F112A-7039-A044-BBB7-19B07AA052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584775"/>
          </a:xfrm>
        </p:spPr>
        <p:txBody>
          <a:bodyPr/>
          <a:lstStyle>
            <a:lvl1pPr marL="0" indent="0">
              <a:buNone/>
              <a:defRPr sz="3200">
                <a:solidFill>
                  <a:srgbClr val="244B74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E76F1-988B-A349-A7F8-1C9556749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022A3D-F197-0240-B9FB-64FA8D239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97432F-D53D-CA4F-AFF4-0D28F7EBC863}" type="datetime1">
              <a:rPr lang="en-US" smtClean="0"/>
              <a:pPr/>
              <a:t>8/7/23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7AD987-1A3B-EA45-8288-4FF05FA61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4E646E-5FCF-704C-A828-129A071DE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75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71CB2-6C06-A944-AB99-307A4B017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90C05E-DB0B-2C43-8871-0E8EEA3DB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15FB7B-95D2-9B44-B7CD-BD3422A58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5E7EFC3-4F2A-E040-BAA3-4FA6D50F8AC8}" type="datetime1">
              <a:rPr lang="en-US" smtClean="0"/>
              <a:pPr/>
              <a:t>8/7/23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D936A-402E-2643-BC23-9FFDBB718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003F8D-4C62-8246-A9C9-F56761340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304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305B7A-0DA0-914C-BF32-308B0A1D37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385325" y="365125"/>
            <a:ext cx="1308050" cy="5811838"/>
          </a:xfrm>
        </p:spPr>
        <p:txBody>
          <a:bodyPr vert="eaVert"/>
          <a:lstStyle>
            <a:lvl1pPr>
              <a:defRPr>
                <a:solidFill>
                  <a:srgbClr val="244B74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8B2C1-3648-864E-BE9D-6955702B70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BBA409-A439-7946-849E-1C52DE1E2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EBF84BF2-D5D7-4145-8C5E-9767EFA8134F}" type="datetime1">
              <a:rPr lang="en-US" smtClean="0"/>
              <a:pPr/>
              <a:t>8/7/23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45A88-8207-164E-BEE0-99140ED4E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24272-4864-7D45-9A42-761E1FA3D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55319" y="6422339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0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>
            <a:extLst>
              <a:ext uri="{FF2B5EF4-FFF2-40B4-BE49-F238E27FC236}">
                <a16:creationId xmlns:a16="http://schemas.microsoft.com/office/drawing/2014/main" id="{53E7EDE6-E7F9-415B-B2FB-40A99929FB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0134551" cy="6858000"/>
          </a:xfrm>
          <a:prstGeom prst="rect">
            <a:avLst/>
          </a:prstGeom>
        </p:spPr>
      </p:pic>
      <p:grpSp>
        <p:nvGrpSpPr>
          <p:cNvPr id="8193" name="Group 8192">
            <a:extLst>
              <a:ext uri="{FF2B5EF4-FFF2-40B4-BE49-F238E27FC236}">
                <a16:creationId xmlns:a16="http://schemas.microsoft.com/office/drawing/2014/main" id="{609EE937-014E-4F5A-854C-02174581F2A5}"/>
              </a:ext>
            </a:extLst>
          </p:cNvPr>
          <p:cNvGrpSpPr/>
          <p:nvPr userDrawn="1"/>
        </p:nvGrpSpPr>
        <p:grpSpPr>
          <a:xfrm>
            <a:off x="1884137" y="1061545"/>
            <a:ext cx="10307863" cy="5002924"/>
            <a:chOff x="1884137" y="1061545"/>
            <a:chExt cx="10307863" cy="5002924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22DFFFEB-3D39-4BA2-96A5-4A4DD79D93AB}"/>
                </a:ext>
              </a:extLst>
            </p:cNvPr>
            <p:cNvSpPr/>
            <p:nvPr userDrawn="1"/>
          </p:nvSpPr>
          <p:spPr>
            <a:xfrm>
              <a:off x="1884137" y="1061545"/>
              <a:ext cx="5147284" cy="500292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CF12C0BC-AABE-4297-AC48-8F482BCBFEEE}"/>
                </a:ext>
              </a:extLst>
            </p:cNvPr>
            <p:cNvSpPr/>
            <p:nvPr userDrawn="1"/>
          </p:nvSpPr>
          <p:spPr>
            <a:xfrm>
              <a:off x="4572063" y="1868342"/>
              <a:ext cx="7619937" cy="324265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538004C7-C91B-4E62-98E9-0574D80C627B}"/>
              </a:ext>
            </a:extLst>
          </p:cNvPr>
          <p:cNvSpPr/>
          <p:nvPr userDrawn="1"/>
        </p:nvSpPr>
        <p:spPr>
          <a:xfrm>
            <a:off x="5980228" y="2426622"/>
            <a:ext cx="6211771" cy="21260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4" descr="https://spacegrant.arizona.edu/sites/spacegrant.arizona.edu/files/about/logos/nic_print1500x1247ppi.png">
            <a:extLst>
              <a:ext uri="{FF2B5EF4-FFF2-40B4-BE49-F238E27FC236}">
                <a16:creationId xmlns:a16="http://schemas.microsoft.com/office/drawing/2014/main" id="{2980798D-426E-417B-BA9C-8BBE863B05B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098" y="73136"/>
            <a:ext cx="692289" cy="57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74">
            <a:extLst>
              <a:ext uri="{FF2B5EF4-FFF2-40B4-BE49-F238E27FC236}">
                <a16:creationId xmlns:a16="http://schemas.microsoft.com/office/drawing/2014/main" id="{4E3C8EDE-7948-42DE-8AE6-56D1034A6D5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46633" y="160676"/>
            <a:ext cx="28321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457200" eaLnBrk="0" hangingPunct="0">
              <a:spcBef>
                <a:spcPct val="50000"/>
              </a:spcBef>
              <a:defRPr/>
            </a:pPr>
            <a:r>
              <a:rPr lang="en-US" sz="700">
                <a:solidFill>
                  <a:prstClr val="white"/>
                </a:solidFill>
                <a:latin typeface="Arial"/>
                <a:ea typeface="ヒラギノ角ゴ Pro W3" charset="-128"/>
                <a:cs typeface="Arial"/>
              </a:rPr>
              <a:t>National Aeronautics and Space Administration</a:t>
            </a:r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9F0ED6E7-060A-4AB5-9562-8086A2BC8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1197" y="2581713"/>
            <a:ext cx="4756211" cy="49713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8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3" name="Flowchart: Connector 72">
            <a:extLst>
              <a:ext uri="{FF2B5EF4-FFF2-40B4-BE49-F238E27FC236}">
                <a16:creationId xmlns:a16="http://schemas.microsoft.com/office/drawing/2014/main" id="{157A5536-85EE-4E05-9B27-D7E091020506}"/>
              </a:ext>
            </a:extLst>
          </p:cNvPr>
          <p:cNvSpPr/>
          <p:nvPr userDrawn="1"/>
        </p:nvSpPr>
        <p:spPr>
          <a:xfrm>
            <a:off x="2120957" y="1314743"/>
            <a:ext cx="4588074" cy="4588072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NASA Artemis">
            <a:extLst>
              <a:ext uri="{FF2B5EF4-FFF2-40B4-BE49-F238E27FC236}">
                <a16:creationId xmlns:a16="http://schemas.microsoft.com/office/drawing/2014/main" id="{76B54A91-BC33-4609-B116-3AF57EC7E9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2683" y="1314743"/>
            <a:ext cx="4476702" cy="38450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6007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4CA79D-9CE9-4A24-9F90-EBB49A48A7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966385" cy="6858000"/>
          </a:xfrm>
          <a:prstGeom prst="rect">
            <a:avLst/>
          </a:prstGeom>
        </p:spPr>
      </p:pic>
      <p:pic>
        <p:nvPicPr>
          <p:cNvPr id="5" name="Picture 4" descr="https://spacegrant.arizona.edu/sites/spacegrant.arizona.edu/files/about/logos/nic_print1500x1247ppi.png">
            <a:extLst>
              <a:ext uri="{FF2B5EF4-FFF2-40B4-BE49-F238E27FC236}">
                <a16:creationId xmlns:a16="http://schemas.microsoft.com/office/drawing/2014/main" id="{0AD699A2-60B5-4031-A394-9BA39C72DAC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31" y="160676"/>
            <a:ext cx="692289" cy="57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74">
            <a:extLst>
              <a:ext uri="{FF2B5EF4-FFF2-40B4-BE49-F238E27FC236}">
                <a16:creationId xmlns:a16="http://schemas.microsoft.com/office/drawing/2014/main" id="{6389B6A9-F979-4D97-B461-2F53FE3A5C9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46633" y="248216"/>
            <a:ext cx="28321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457200" eaLnBrk="0" hangingPunct="0">
              <a:spcBef>
                <a:spcPct val="50000"/>
              </a:spcBef>
              <a:defRPr/>
            </a:pPr>
            <a:r>
              <a:rPr lang="en-US" sz="700">
                <a:solidFill>
                  <a:prstClr val="white"/>
                </a:solidFill>
                <a:latin typeface="Arial"/>
                <a:ea typeface="ヒラギノ角ゴ Pro W3" charset="-128"/>
                <a:cs typeface="Arial"/>
              </a:rPr>
              <a:t>National Aeronautics and Space Administration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3DD8EEE-0589-48F2-A4CB-3F11243B9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7970" y="4568080"/>
            <a:ext cx="5066166" cy="49713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800" b="1" i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7" name="Picture 8" descr="NASA Moon and Mars">
            <a:extLst>
              <a:ext uri="{FF2B5EF4-FFF2-40B4-BE49-F238E27FC236}">
                <a16:creationId xmlns:a16="http://schemas.microsoft.com/office/drawing/2014/main" id="{BB166877-2910-45B3-9072-49396CE746A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221786" y="5946453"/>
            <a:ext cx="856631" cy="723644"/>
          </a:xfrm>
          <a:prstGeom prst="rect">
            <a:avLst/>
          </a:prstGeom>
          <a:effectLst>
            <a:glow>
              <a:schemeClr val="bg1">
                <a:lumMod val="95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95" descr="A picture containing text, watch&#10;&#10;Description automatically generated">
            <a:extLst>
              <a:ext uri="{FF2B5EF4-FFF2-40B4-BE49-F238E27FC236}">
                <a16:creationId xmlns:a16="http://schemas.microsoft.com/office/drawing/2014/main" id="{EBE83414-92EB-4E65-B545-539703E2CB0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98280" y="298734"/>
            <a:ext cx="3664408" cy="367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1987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 (Gre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376039" y="181225"/>
            <a:ext cx="10825896" cy="46684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362132E-8E7D-4CF9-A98B-1DE7BD7F6A1B}"/>
              </a:ext>
            </a:extLst>
          </p:cNvPr>
          <p:cNvSpPr/>
          <p:nvPr userDrawn="1"/>
        </p:nvSpPr>
        <p:spPr>
          <a:xfrm>
            <a:off x="0" y="0"/>
            <a:ext cx="1381543" cy="138154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1C433B7-D175-42C3-B264-4D71A7476B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5"/>
          <a:stretch/>
        </p:blipFill>
        <p:spPr>
          <a:xfrm flipH="1">
            <a:off x="-1062" y="2171"/>
            <a:ext cx="12192003" cy="143282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B2DEE3B-034B-4AE7-822E-7B91E36211B1}"/>
              </a:ext>
            </a:extLst>
          </p:cNvPr>
          <p:cNvSpPr/>
          <p:nvPr userDrawn="1"/>
        </p:nvSpPr>
        <p:spPr>
          <a:xfrm>
            <a:off x="-1473" y="672412"/>
            <a:ext cx="12195203" cy="1294742"/>
          </a:xfrm>
          <a:custGeom>
            <a:avLst/>
            <a:gdLst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1041076 h 3075750"/>
              <a:gd name="connsiteX1" fmla="*/ 12182065 w 12182065"/>
              <a:gd name="connsiteY1" fmla="*/ 1041076 h 3075750"/>
              <a:gd name="connsiteX2" fmla="*/ 12182065 w 12182065"/>
              <a:gd name="connsiteY2" fmla="*/ 3075750 h 3075750"/>
              <a:gd name="connsiteX3" fmla="*/ 0 w 12182065"/>
              <a:gd name="connsiteY3" fmla="*/ 3075750 h 3075750"/>
              <a:gd name="connsiteX4" fmla="*/ 0 w 12182065"/>
              <a:gd name="connsiteY4" fmla="*/ 1041076 h 3075750"/>
              <a:gd name="connsiteX0" fmla="*/ 0 w 12182065"/>
              <a:gd name="connsiteY0" fmla="*/ 1416329 h 3451003"/>
              <a:gd name="connsiteX1" fmla="*/ 12173188 w 12182065"/>
              <a:gd name="connsiteY1" fmla="*/ 936935 h 3451003"/>
              <a:gd name="connsiteX2" fmla="*/ 12182065 w 12182065"/>
              <a:gd name="connsiteY2" fmla="*/ 3451003 h 3451003"/>
              <a:gd name="connsiteX3" fmla="*/ 0 w 12182065"/>
              <a:gd name="connsiteY3" fmla="*/ 3451003 h 3451003"/>
              <a:gd name="connsiteX4" fmla="*/ 0 w 12182065"/>
              <a:gd name="connsiteY4" fmla="*/ 1416329 h 3451003"/>
              <a:gd name="connsiteX0" fmla="*/ 0 w 12182065"/>
              <a:gd name="connsiteY0" fmla="*/ 930078 h 2964752"/>
              <a:gd name="connsiteX1" fmla="*/ 12173188 w 12182065"/>
              <a:gd name="connsiteY1" fmla="*/ 450684 h 2964752"/>
              <a:gd name="connsiteX2" fmla="*/ 12182065 w 12182065"/>
              <a:gd name="connsiteY2" fmla="*/ 2964752 h 2964752"/>
              <a:gd name="connsiteX3" fmla="*/ 0 w 12182065"/>
              <a:gd name="connsiteY3" fmla="*/ 2964752 h 2964752"/>
              <a:gd name="connsiteX4" fmla="*/ 0 w 12182065"/>
              <a:gd name="connsiteY4" fmla="*/ 930078 h 2964752"/>
              <a:gd name="connsiteX0" fmla="*/ 0 w 12182065"/>
              <a:gd name="connsiteY0" fmla="*/ 952607 h 2987281"/>
              <a:gd name="connsiteX1" fmla="*/ 12173188 w 12182065"/>
              <a:gd name="connsiteY1" fmla="*/ 473213 h 2987281"/>
              <a:gd name="connsiteX2" fmla="*/ 12182065 w 12182065"/>
              <a:gd name="connsiteY2" fmla="*/ 2987281 h 2987281"/>
              <a:gd name="connsiteX3" fmla="*/ 0 w 12182065"/>
              <a:gd name="connsiteY3" fmla="*/ 2987281 h 2987281"/>
              <a:gd name="connsiteX4" fmla="*/ 0 w 12182065"/>
              <a:gd name="connsiteY4" fmla="*/ 952607 h 2987281"/>
              <a:gd name="connsiteX0" fmla="*/ 0 w 12182065"/>
              <a:gd name="connsiteY0" fmla="*/ 983556 h 3018230"/>
              <a:gd name="connsiteX1" fmla="*/ 12173188 w 12182065"/>
              <a:gd name="connsiteY1" fmla="*/ 504162 h 3018230"/>
              <a:gd name="connsiteX2" fmla="*/ 12182065 w 12182065"/>
              <a:gd name="connsiteY2" fmla="*/ 3018230 h 3018230"/>
              <a:gd name="connsiteX3" fmla="*/ 0 w 12182065"/>
              <a:gd name="connsiteY3" fmla="*/ 3018230 h 3018230"/>
              <a:gd name="connsiteX4" fmla="*/ 0 w 12182065"/>
              <a:gd name="connsiteY4" fmla="*/ 983556 h 3018230"/>
              <a:gd name="connsiteX0" fmla="*/ 0 w 12190942"/>
              <a:gd name="connsiteY0" fmla="*/ 1517789 h 2926127"/>
              <a:gd name="connsiteX1" fmla="*/ 12182065 w 12190942"/>
              <a:gd name="connsiteY1" fmla="*/ 412059 h 2926127"/>
              <a:gd name="connsiteX2" fmla="*/ 12190942 w 12190942"/>
              <a:gd name="connsiteY2" fmla="*/ 2926127 h 2926127"/>
              <a:gd name="connsiteX3" fmla="*/ 8877 w 12190942"/>
              <a:gd name="connsiteY3" fmla="*/ 2926127 h 2926127"/>
              <a:gd name="connsiteX4" fmla="*/ 0 w 12190942"/>
              <a:gd name="connsiteY4" fmla="*/ 1517789 h 2926127"/>
              <a:gd name="connsiteX0" fmla="*/ 0 w 12190942"/>
              <a:gd name="connsiteY0" fmla="*/ 1622491 h 2912335"/>
              <a:gd name="connsiteX1" fmla="*/ 12182065 w 12190942"/>
              <a:gd name="connsiteY1" fmla="*/ 398267 h 2912335"/>
              <a:gd name="connsiteX2" fmla="*/ 12190942 w 12190942"/>
              <a:gd name="connsiteY2" fmla="*/ 2912335 h 2912335"/>
              <a:gd name="connsiteX3" fmla="*/ 8877 w 12190942"/>
              <a:gd name="connsiteY3" fmla="*/ 2912335 h 2912335"/>
              <a:gd name="connsiteX4" fmla="*/ 0 w 12190942"/>
              <a:gd name="connsiteY4" fmla="*/ 1622491 h 2912335"/>
              <a:gd name="connsiteX0" fmla="*/ 0 w 12190942"/>
              <a:gd name="connsiteY0" fmla="*/ 1637525 h 2910440"/>
              <a:gd name="connsiteX1" fmla="*/ 12182065 w 12190942"/>
              <a:gd name="connsiteY1" fmla="*/ 396372 h 2910440"/>
              <a:gd name="connsiteX2" fmla="*/ 12190942 w 12190942"/>
              <a:gd name="connsiteY2" fmla="*/ 2910440 h 2910440"/>
              <a:gd name="connsiteX3" fmla="*/ 8877 w 12190942"/>
              <a:gd name="connsiteY3" fmla="*/ 2910440 h 2910440"/>
              <a:gd name="connsiteX4" fmla="*/ 0 w 12190942"/>
              <a:gd name="connsiteY4" fmla="*/ 1637525 h 2910440"/>
              <a:gd name="connsiteX0" fmla="*/ 8879 w 12182065"/>
              <a:gd name="connsiteY0" fmla="*/ 1355275 h 2949821"/>
              <a:gd name="connsiteX1" fmla="*/ 12173188 w 12182065"/>
              <a:gd name="connsiteY1" fmla="*/ 435753 h 2949821"/>
              <a:gd name="connsiteX2" fmla="*/ 12182065 w 12182065"/>
              <a:gd name="connsiteY2" fmla="*/ 2949821 h 2949821"/>
              <a:gd name="connsiteX3" fmla="*/ 0 w 12182065"/>
              <a:gd name="connsiteY3" fmla="*/ 2949821 h 2949821"/>
              <a:gd name="connsiteX4" fmla="*/ 8879 w 12182065"/>
              <a:gd name="connsiteY4" fmla="*/ 1355275 h 2949821"/>
              <a:gd name="connsiteX0" fmla="*/ 8879 w 12182065"/>
              <a:gd name="connsiteY0" fmla="*/ 1310129 h 2904675"/>
              <a:gd name="connsiteX1" fmla="*/ 12173188 w 12182065"/>
              <a:gd name="connsiteY1" fmla="*/ 390607 h 2904675"/>
              <a:gd name="connsiteX2" fmla="*/ 12182065 w 12182065"/>
              <a:gd name="connsiteY2" fmla="*/ 2904675 h 2904675"/>
              <a:gd name="connsiteX3" fmla="*/ 0 w 12182065"/>
              <a:gd name="connsiteY3" fmla="*/ 2904675 h 2904675"/>
              <a:gd name="connsiteX4" fmla="*/ 8879 w 12182065"/>
              <a:gd name="connsiteY4" fmla="*/ 1310129 h 2904675"/>
              <a:gd name="connsiteX0" fmla="*/ 8879 w 12182065"/>
              <a:gd name="connsiteY0" fmla="*/ 1513389 h 3107935"/>
              <a:gd name="connsiteX1" fmla="*/ 12173188 w 12182065"/>
              <a:gd name="connsiteY1" fmla="*/ 593867 h 3107935"/>
              <a:gd name="connsiteX2" fmla="*/ 12182065 w 12182065"/>
              <a:gd name="connsiteY2" fmla="*/ 3107935 h 3107935"/>
              <a:gd name="connsiteX3" fmla="*/ 0 w 12182065"/>
              <a:gd name="connsiteY3" fmla="*/ 3107935 h 3107935"/>
              <a:gd name="connsiteX4" fmla="*/ 8879 w 12182065"/>
              <a:gd name="connsiteY4" fmla="*/ 1513389 h 3107935"/>
              <a:gd name="connsiteX0" fmla="*/ 8879 w 12182065"/>
              <a:gd name="connsiteY0" fmla="*/ 1054665 h 2649211"/>
              <a:gd name="connsiteX1" fmla="*/ 12173188 w 12182065"/>
              <a:gd name="connsiteY1" fmla="*/ 676838 h 2649211"/>
              <a:gd name="connsiteX2" fmla="*/ 12182065 w 12182065"/>
              <a:gd name="connsiteY2" fmla="*/ 2649211 h 2649211"/>
              <a:gd name="connsiteX3" fmla="*/ 0 w 12182065"/>
              <a:gd name="connsiteY3" fmla="*/ 2649211 h 2649211"/>
              <a:gd name="connsiteX4" fmla="*/ 8879 w 12182065"/>
              <a:gd name="connsiteY4" fmla="*/ 1054665 h 2649211"/>
              <a:gd name="connsiteX0" fmla="*/ 8879 w 12182065"/>
              <a:gd name="connsiteY0" fmla="*/ 1385031 h 2979577"/>
              <a:gd name="connsiteX1" fmla="*/ 12173188 w 12182065"/>
              <a:gd name="connsiteY1" fmla="*/ 1007204 h 2979577"/>
              <a:gd name="connsiteX2" fmla="*/ 12182065 w 12182065"/>
              <a:gd name="connsiteY2" fmla="*/ 2979577 h 2979577"/>
              <a:gd name="connsiteX3" fmla="*/ 0 w 12182065"/>
              <a:gd name="connsiteY3" fmla="*/ 2979577 h 2979577"/>
              <a:gd name="connsiteX4" fmla="*/ 8879 w 12182065"/>
              <a:gd name="connsiteY4" fmla="*/ 1385031 h 2979577"/>
              <a:gd name="connsiteX0" fmla="*/ 8879 w 12182065"/>
              <a:gd name="connsiteY0" fmla="*/ 1077787 h 3061676"/>
              <a:gd name="connsiteX1" fmla="*/ 12173188 w 12182065"/>
              <a:gd name="connsiteY1" fmla="*/ 1089303 h 3061676"/>
              <a:gd name="connsiteX2" fmla="*/ 12182065 w 12182065"/>
              <a:gd name="connsiteY2" fmla="*/ 3061676 h 3061676"/>
              <a:gd name="connsiteX3" fmla="*/ 0 w 12182065"/>
              <a:gd name="connsiteY3" fmla="*/ 3061676 h 3061676"/>
              <a:gd name="connsiteX4" fmla="*/ 8879 w 12182065"/>
              <a:gd name="connsiteY4" fmla="*/ 1077787 h 3061676"/>
              <a:gd name="connsiteX0" fmla="*/ 8879 w 12182065"/>
              <a:gd name="connsiteY0" fmla="*/ 848852 h 2832741"/>
              <a:gd name="connsiteX1" fmla="*/ 12173188 w 12182065"/>
              <a:gd name="connsiteY1" fmla="*/ 860368 h 2832741"/>
              <a:gd name="connsiteX2" fmla="*/ 12182065 w 12182065"/>
              <a:gd name="connsiteY2" fmla="*/ 2832741 h 2832741"/>
              <a:gd name="connsiteX3" fmla="*/ 0 w 12182065"/>
              <a:gd name="connsiteY3" fmla="*/ 2832741 h 2832741"/>
              <a:gd name="connsiteX4" fmla="*/ 8879 w 12182065"/>
              <a:gd name="connsiteY4" fmla="*/ 848852 h 2832741"/>
              <a:gd name="connsiteX0" fmla="*/ 8879 w 12182065"/>
              <a:gd name="connsiteY0" fmla="*/ 451462 h 2435351"/>
              <a:gd name="connsiteX1" fmla="*/ 12173188 w 12182065"/>
              <a:gd name="connsiteY1" fmla="*/ 462978 h 2435351"/>
              <a:gd name="connsiteX2" fmla="*/ 12182065 w 12182065"/>
              <a:gd name="connsiteY2" fmla="*/ 2435351 h 2435351"/>
              <a:gd name="connsiteX3" fmla="*/ 0 w 12182065"/>
              <a:gd name="connsiteY3" fmla="*/ 2435351 h 2435351"/>
              <a:gd name="connsiteX4" fmla="*/ 8879 w 12182065"/>
              <a:gd name="connsiteY4" fmla="*/ 451462 h 2435351"/>
              <a:gd name="connsiteX0" fmla="*/ 8879 w 12182065"/>
              <a:gd name="connsiteY0" fmla="*/ 418423 h 2402312"/>
              <a:gd name="connsiteX1" fmla="*/ 12173188 w 12182065"/>
              <a:gd name="connsiteY1" fmla="*/ 429939 h 2402312"/>
              <a:gd name="connsiteX2" fmla="*/ 12182065 w 12182065"/>
              <a:gd name="connsiteY2" fmla="*/ 2402312 h 2402312"/>
              <a:gd name="connsiteX3" fmla="*/ 0 w 12182065"/>
              <a:gd name="connsiteY3" fmla="*/ 2402312 h 2402312"/>
              <a:gd name="connsiteX4" fmla="*/ 8879 w 12182065"/>
              <a:gd name="connsiteY4" fmla="*/ 418423 h 2402312"/>
              <a:gd name="connsiteX0" fmla="*/ 8879 w 12182065"/>
              <a:gd name="connsiteY0" fmla="*/ 424736 h 2408625"/>
              <a:gd name="connsiteX1" fmla="*/ 12173188 w 12182065"/>
              <a:gd name="connsiteY1" fmla="*/ 436252 h 2408625"/>
              <a:gd name="connsiteX2" fmla="*/ 12182065 w 12182065"/>
              <a:gd name="connsiteY2" fmla="*/ 2408625 h 2408625"/>
              <a:gd name="connsiteX3" fmla="*/ 0 w 12182065"/>
              <a:gd name="connsiteY3" fmla="*/ 2408625 h 2408625"/>
              <a:gd name="connsiteX4" fmla="*/ 8879 w 12182065"/>
              <a:gd name="connsiteY4" fmla="*/ 424736 h 2408625"/>
              <a:gd name="connsiteX0" fmla="*/ 8879 w 12182065"/>
              <a:gd name="connsiteY0" fmla="*/ 477455 h 2461344"/>
              <a:gd name="connsiteX1" fmla="*/ 12173188 w 12182065"/>
              <a:gd name="connsiteY1" fmla="*/ 488971 h 2461344"/>
              <a:gd name="connsiteX2" fmla="*/ 12182065 w 12182065"/>
              <a:gd name="connsiteY2" fmla="*/ 2461344 h 2461344"/>
              <a:gd name="connsiteX3" fmla="*/ 0 w 12182065"/>
              <a:gd name="connsiteY3" fmla="*/ 2461344 h 2461344"/>
              <a:gd name="connsiteX4" fmla="*/ 8879 w 12182065"/>
              <a:gd name="connsiteY4" fmla="*/ 477455 h 2461344"/>
              <a:gd name="connsiteX0" fmla="*/ 8879 w 12182065"/>
              <a:gd name="connsiteY0" fmla="*/ 485465 h 2469354"/>
              <a:gd name="connsiteX1" fmla="*/ 12175563 w 12182065"/>
              <a:gd name="connsiteY1" fmla="*/ 487901 h 2469354"/>
              <a:gd name="connsiteX2" fmla="*/ 12182065 w 12182065"/>
              <a:gd name="connsiteY2" fmla="*/ 2469354 h 2469354"/>
              <a:gd name="connsiteX3" fmla="*/ 0 w 12182065"/>
              <a:gd name="connsiteY3" fmla="*/ 2469354 h 2469354"/>
              <a:gd name="connsiteX4" fmla="*/ 8879 w 12182065"/>
              <a:gd name="connsiteY4" fmla="*/ 485465 h 2469354"/>
              <a:gd name="connsiteX0" fmla="*/ 8879 w 12176124"/>
              <a:gd name="connsiteY0" fmla="*/ 485467 h 2469356"/>
              <a:gd name="connsiteX1" fmla="*/ 12175563 w 12176124"/>
              <a:gd name="connsiteY1" fmla="*/ 487903 h 2469356"/>
              <a:gd name="connsiteX2" fmla="*/ 12174938 w 12176124"/>
              <a:gd name="connsiteY2" fmla="*/ 2469356 h 2469356"/>
              <a:gd name="connsiteX3" fmla="*/ 0 w 12176124"/>
              <a:gd name="connsiteY3" fmla="*/ 2469356 h 2469356"/>
              <a:gd name="connsiteX4" fmla="*/ 8879 w 12176124"/>
              <a:gd name="connsiteY4" fmla="*/ 485467 h 2469356"/>
              <a:gd name="connsiteX0" fmla="*/ 8879 w 12174938"/>
              <a:gd name="connsiteY0" fmla="*/ 485465 h 2469354"/>
              <a:gd name="connsiteX1" fmla="*/ 12173188 w 12174938"/>
              <a:gd name="connsiteY1" fmla="*/ 487902 h 2469354"/>
              <a:gd name="connsiteX2" fmla="*/ 12174938 w 12174938"/>
              <a:gd name="connsiteY2" fmla="*/ 2469354 h 2469354"/>
              <a:gd name="connsiteX3" fmla="*/ 0 w 12174938"/>
              <a:gd name="connsiteY3" fmla="*/ 2469354 h 2469354"/>
              <a:gd name="connsiteX4" fmla="*/ 8879 w 12174938"/>
              <a:gd name="connsiteY4" fmla="*/ 485465 h 2469354"/>
              <a:gd name="connsiteX0" fmla="*/ 500 w 12166559"/>
              <a:gd name="connsiteY0" fmla="*/ 485465 h 2473894"/>
              <a:gd name="connsiteX1" fmla="*/ 12164809 w 12166559"/>
              <a:gd name="connsiteY1" fmla="*/ 487902 h 2473894"/>
              <a:gd name="connsiteX2" fmla="*/ 12166559 w 12166559"/>
              <a:gd name="connsiteY2" fmla="*/ 2469354 h 2473894"/>
              <a:gd name="connsiteX3" fmla="*/ 5873 w 12166559"/>
              <a:gd name="connsiteY3" fmla="*/ 2473894 h 2473894"/>
              <a:gd name="connsiteX4" fmla="*/ 500 w 12166559"/>
              <a:gd name="connsiteY4" fmla="*/ 485465 h 2473894"/>
              <a:gd name="connsiteX0" fmla="*/ 789 w 12162098"/>
              <a:gd name="connsiteY0" fmla="*/ 481459 h 2474428"/>
              <a:gd name="connsiteX1" fmla="*/ 12160348 w 12162098"/>
              <a:gd name="connsiteY1" fmla="*/ 488436 h 2474428"/>
              <a:gd name="connsiteX2" fmla="*/ 12162098 w 12162098"/>
              <a:gd name="connsiteY2" fmla="*/ 2469888 h 2474428"/>
              <a:gd name="connsiteX3" fmla="*/ 1412 w 12162098"/>
              <a:gd name="connsiteY3" fmla="*/ 2474428 h 2474428"/>
              <a:gd name="connsiteX4" fmla="*/ 789 w 12162098"/>
              <a:gd name="connsiteY4" fmla="*/ 481459 h 2474428"/>
              <a:gd name="connsiteX0" fmla="*/ 610 w 12164295"/>
              <a:gd name="connsiteY0" fmla="*/ 489471 h 2473360"/>
              <a:gd name="connsiteX1" fmla="*/ 12162545 w 12164295"/>
              <a:gd name="connsiteY1" fmla="*/ 487368 h 2473360"/>
              <a:gd name="connsiteX2" fmla="*/ 12164295 w 12164295"/>
              <a:gd name="connsiteY2" fmla="*/ 2468820 h 2473360"/>
              <a:gd name="connsiteX3" fmla="*/ 3609 w 12164295"/>
              <a:gd name="connsiteY3" fmla="*/ 2473360 h 2473360"/>
              <a:gd name="connsiteX4" fmla="*/ 610 w 12164295"/>
              <a:gd name="connsiteY4" fmla="*/ 489471 h 2473360"/>
              <a:gd name="connsiteX0" fmla="*/ 788 w 12164473"/>
              <a:gd name="connsiteY0" fmla="*/ 489471 h 2468820"/>
              <a:gd name="connsiteX1" fmla="*/ 12162723 w 12164473"/>
              <a:gd name="connsiteY1" fmla="*/ 487368 h 2468820"/>
              <a:gd name="connsiteX2" fmla="*/ 12164473 w 12164473"/>
              <a:gd name="connsiteY2" fmla="*/ 2468820 h 2468820"/>
              <a:gd name="connsiteX3" fmla="*/ 1412 w 12164473"/>
              <a:gd name="connsiteY3" fmla="*/ 2455198 h 2468820"/>
              <a:gd name="connsiteX4" fmla="*/ 788 w 12164473"/>
              <a:gd name="connsiteY4" fmla="*/ 489471 h 2468820"/>
              <a:gd name="connsiteX0" fmla="*/ 788 w 12164473"/>
              <a:gd name="connsiteY0" fmla="*/ 489471 h 2468820"/>
              <a:gd name="connsiteX1" fmla="*/ 12162723 w 12164473"/>
              <a:gd name="connsiteY1" fmla="*/ 487368 h 2468820"/>
              <a:gd name="connsiteX2" fmla="*/ 12164473 w 12164473"/>
              <a:gd name="connsiteY2" fmla="*/ 2468820 h 2468820"/>
              <a:gd name="connsiteX3" fmla="*/ 1412 w 12164473"/>
              <a:gd name="connsiteY3" fmla="*/ 2455198 h 2468820"/>
              <a:gd name="connsiteX4" fmla="*/ 788 w 12164473"/>
              <a:gd name="connsiteY4" fmla="*/ 489471 h 2468820"/>
              <a:gd name="connsiteX0" fmla="*/ 1752 w 12165437"/>
              <a:gd name="connsiteY0" fmla="*/ 489471 h 2468820"/>
              <a:gd name="connsiteX1" fmla="*/ 12163687 w 12165437"/>
              <a:gd name="connsiteY1" fmla="*/ 487368 h 2468820"/>
              <a:gd name="connsiteX2" fmla="*/ 12165437 w 12165437"/>
              <a:gd name="connsiteY2" fmla="*/ 2468820 h 2468820"/>
              <a:gd name="connsiteX3" fmla="*/ 0 w 12165437"/>
              <a:gd name="connsiteY3" fmla="*/ 2446118 h 2468820"/>
              <a:gd name="connsiteX4" fmla="*/ 1752 w 12165437"/>
              <a:gd name="connsiteY4" fmla="*/ 489471 h 2468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65437" h="2468820">
                <a:moveTo>
                  <a:pt x="1752" y="489471"/>
                </a:moveTo>
                <a:cubicBezTo>
                  <a:pt x="1442899" y="2114558"/>
                  <a:pt x="479507" y="-1184496"/>
                  <a:pt x="12163687" y="487368"/>
                </a:cubicBezTo>
                <a:cubicBezTo>
                  <a:pt x="12165854" y="1147852"/>
                  <a:pt x="12163270" y="1808336"/>
                  <a:pt x="12165437" y="2468820"/>
                </a:cubicBezTo>
                <a:lnTo>
                  <a:pt x="0" y="2446118"/>
                </a:lnTo>
                <a:cubicBezTo>
                  <a:pt x="2960" y="1914603"/>
                  <a:pt x="-1208" y="1020986"/>
                  <a:pt x="1752" y="4894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dist="25400" dir="16200000">
              <a:schemeClr val="bg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13FA6D-7D25-4027-B1B4-03A6FD088297}"/>
              </a:ext>
            </a:extLst>
          </p:cNvPr>
          <p:cNvSpPr/>
          <p:nvPr userDrawn="1"/>
        </p:nvSpPr>
        <p:spPr>
          <a:xfrm>
            <a:off x="1148671" y="195352"/>
            <a:ext cx="10137731" cy="441513"/>
          </a:xfrm>
          <a:custGeom>
            <a:avLst/>
            <a:gdLst>
              <a:gd name="connsiteX0" fmla="*/ 0 w 10825896"/>
              <a:gd name="connsiteY0" fmla="*/ 0 h 399567"/>
              <a:gd name="connsiteX1" fmla="*/ 10825896 w 10825896"/>
              <a:gd name="connsiteY1" fmla="*/ 0 h 399567"/>
              <a:gd name="connsiteX2" fmla="*/ 10825896 w 10825896"/>
              <a:gd name="connsiteY2" fmla="*/ 399567 h 399567"/>
              <a:gd name="connsiteX3" fmla="*/ 0 w 10825896"/>
              <a:gd name="connsiteY3" fmla="*/ 399567 h 399567"/>
              <a:gd name="connsiteX4" fmla="*/ 0 w 10825896"/>
              <a:gd name="connsiteY4" fmla="*/ 0 h 399567"/>
              <a:gd name="connsiteX0" fmla="*/ 144703 w 10825896"/>
              <a:gd name="connsiteY0" fmla="*/ 0 h 402646"/>
              <a:gd name="connsiteX1" fmla="*/ 10825896 w 10825896"/>
              <a:gd name="connsiteY1" fmla="*/ 3079 h 402646"/>
              <a:gd name="connsiteX2" fmla="*/ 10825896 w 10825896"/>
              <a:gd name="connsiteY2" fmla="*/ 402646 h 402646"/>
              <a:gd name="connsiteX3" fmla="*/ 0 w 10825896"/>
              <a:gd name="connsiteY3" fmla="*/ 402646 h 402646"/>
              <a:gd name="connsiteX4" fmla="*/ 144703 w 10825896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78811"/>
              <a:gd name="connsiteY0" fmla="*/ 0 h 405028"/>
              <a:gd name="connsiteX1" fmla="*/ 10678811 w 10678811"/>
              <a:gd name="connsiteY1" fmla="*/ 5461 h 405028"/>
              <a:gd name="connsiteX2" fmla="*/ 10678811 w 10678811"/>
              <a:gd name="connsiteY2" fmla="*/ 405028 h 405028"/>
              <a:gd name="connsiteX3" fmla="*/ 268552 w 10678811"/>
              <a:gd name="connsiteY3" fmla="*/ 368082 h 405028"/>
              <a:gd name="connsiteX4" fmla="*/ 0 w 10678811"/>
              <a:gd name="connsiteY4" fmla="*/ 0 h 405028"/>
              <a:gd name="connsiteX0" fmla="*/ 0 w 10678811"/>
              <a:gd name="connsiteY0" fmla="*/ 0 h 405028"/>
              <a:gd name="connsiteX1" fmla="*/ 10678811 w 10678811"/>
              <a:gd name="connsiteY1" fmla="*/ 5461 h 405028"/>
              <a:gd name="connsiteX2" fmla="*/ 10678811 w 10678811"/>
              <a:gd name="connsiteY2" fmla="*/ 405028 h 405028"/>
              <a:gd name="connsiteX3" fmla="*/ 268552 w 10678811"/>
              <a:gd name="connsiteY3" fmla="*/ 368082 h 405028"/>
              <a:gd name="connsiteX4" fmla="*/ 0 w 10678811"/>
              <a:gd name="connsiteY4" fmla="*/ 0 h 405028"/>
              <a:gd name="connsiteX0" fmla="*/ 0 w 10678811"/>
              <a:gd name="connsiteY0" fmla="*/ 0 h 405028"/>
              <a:gd name="connsiteX1" fmla="*/ 10678811 w 10678811"/>
              <a:gd name="connsiteY1" fmla="*/ 5461 h 405028"/>
              <a:gd name="connsiteX2" fmla="*/ 10678811 w 10678811"/>
              <a:gd name="connsiteY2" fmla="*/ 405028 h 405028"/>
              <a:gd name="connsiteX3" fmla="*/ 268552 w 10678811"/>
              <a:gd name="connsiteY3" fmla="*/ 368082 h 405028"/>
              <a:gd name="connsiteX4" fmla="*/ 0 w 10678811"/>
              <a:gd name="connsiteY4" fmla="*/ 0 h 405028"/>
              <a:gd name="connsiteX0" fmla="*/ 0 w 10678811"/>
              <a:gd name="connsiteY0" fmla="*/ 0 h 405028"/>
              <a:gd name="connsiteX1" fmla="*/ 10678811 w 10678811"/>
              <a:gd name="connsiteY1" fmla="*/ 5461 h 405028"/>
              <a:gd name="connsiteX2" fmla="*/ 10678811 w 10678811"/>
              <a:gd name="connsiteY2" fmla="*/ 405028 h 405028"/>
              <a:gd name="connsiteX3" fmla="*/ 268552 w 10678811"/>
              <a:gd name="connsiteY3" fmla="*/ 368082 h 405028"/>
              <a:gd name="connsiteX4" fmla="*/ 0 w 10678811"/>
              <a:gd name="connsiteY4" fmla="*/ 0 h 405028"/>
              <a:gd name="connsiteX0" fmla="*/ 0 w 10678811"/>
              <a:gd name="connsiteY0" fmla="*/ 0 h 405028"/>
              <a:gd name="connsiteX1" fmla="*/ 10678811 w 10678811"/>
              <a:gd name="connsiteY1" fmla="*/ 5461 h 405028"/>
              <a:gd name="connsiteX2" fmla="*/ 10678811 w 10678811"/>
              <a:gd name="connsiteY2" fmla="*/ 405028 h 405028"/>
              <a:gd name="connsiteX3" fmla="*/ 268552 w 10678811"/>
              <a:gd name="connsiteY3" fmla="*/ 368082 h 405028"/>
              <a:gd name="connsiteX4" fmla="*/ 0 w 10678811"/>
              <a:gd name="connsiteY4" fmla="*/ 0 h 405028"/>
              <a:gd name="connsiteX0" fmla="*/ 0 w 10664523"/>
              <a:gd name="connsiteY0" fmla="*/ 0 h 402647"/>
              <a:gd name="connsiteX1" fmla="*/ 10664523 w 10664523"/>
              <a:gd name="connsiteY1" fmla="*/ 3080 h 402647"/>
              <a:gd name="connsiteX2" fmla="*/ 10664523 w 10664523"/>
              <a:gd name="connsiteY2" fmla="*/ 402647 h 402647"/>
              <a:gd name="connsiteX3" fmla="*/ 254264 w 10664523"/>
              <a:gd name="connsiteY3" fmla="*/ 365701 h 402647"/>
              <a:gd name="connsiteX4" fmla="*/ 0 w 10664523"/>
              <a:gd name="connsiteY4" fmla="*/ 0 h 402647"/>
              <a:gd name="connsiteX0" fmla="*/ 0 w 10664523"/>
              <a:gd name="connsiteY0" fmla="*/ 0 h 402647"/>
              <a:gd name="connsiteX1" fmla="*/ 10664523 w 10664523"/>
              <a:gd name="connsiteY1" fmla="*/ 3080 h 402647"/>
              <a:gd name="connsiteX2" fmla="*/ 10664523 w 10664523"/>
              <a:gd name="connsiteY2" fmla="*/ 402647 h 402647"/>
              <a:gd name="connsiteX3" fmla="*/ 254264 w 10664523"/>
              <a:gd name="connsiteY3" fmla="*/ 365701 h 402647"/>
              <a:gd name="connsiteX4" fmla="*/ 0 w 10664523"/>
              <a:gd name="connsiteY4" fmla="*/ 0 h 402647"/>
              <a:gd name="connsiteX0" fmla="*/ 0 w 10664523"/>
              <a:gd name="connsiteY0" fmla="*/ 0 h 402647"/>
              <a:gd name="connsiteX1" fmla="*/ 10664523 w 10664523"/>
              <a:gd name="connsiteY1" fmla="*/ 3080 h 402647"/>
              <a:gd name="connsiteX2" fmla="*/ 10664523 w 10664523"/>
              <a:gd name="connsiteY2" fmla="*/ 402647 h 402647"/>
              <a:gd name="connsiteX3" fmla="*/ 239952 w 10664523"/>
              <a:gd name="connsiteY3" fmla="*/ 365701 h 402647"/>
              <a:gd name="connsiteX4" fmla="*/ 0 w 10664523"/>
              <a:gd name="connsiteY4" fmla="*/ 0 h 402647"/>
              <a:gd name="connsiteX0" fmla="*/ 0 w 10664523"/>
              <a:gd name="connsiteY0" fmla="*/ 0 h 402647"/>
              <a:gd name="connsiteX1" fmla="*/ 10664523 w 10664523"/>
              <a:gd name="connsiteY1" fmla="*/ 3080 h 402647"/>
              <a:gd name="connsiteX2" fmla="*/ 10664523 w 10664523"/>
              <a:gd name="connsiteY2" fmla="*/ 402647 h 402647"/>
              <a:gd name="connsiteX3" fmla="*/ 239952 w 10664523"/>
              <a:gd name="connsiteY3" fmla="*/ 365701 h 402647"/>
              <a:gd name="connsiteX4" fmla="*/ 0 w 10664523"/>
              <a:gd name="connsiteY4" fmla="*/ 0 h 402647"/>
              <a:gd name="connsiteX0" fmla="*/ 0 w 10618082"/>
              <a:gd name="connsiteY0" fmla="*/ 0 h 438708"/>
              <a:gd name="connsiteX1" fmla="*/ 10618082 w 10618082"/>
              <a:gd name="connsiteY1" fmla="*/ 39141 h 438708"/>
              <a:gd name="connsiteX2" fmla="*/ 10618082 w 10618082"/>
              <a:gd name="connsiteY2" fmla="*/ 438708 h 438708"/>
              <a:gd name="connsiteX3" fmla="*/ 193511 w 10618082"/>
              <a:gd name="connsiteY3" fmla="*/ 401762 h 438708"/>
              <a:gd name="connsiteX4" fmla="*/ 0 w 10618082"/>
              <a:gd name="connsiteY4" fmla="*/ 0 h 438708"/>
              <a:gd name="connsiteX0" fmla="*/ 0 w 10618082"/>
              <a:gd name="connsiteY0" fmla="*/ 0 h 438708"/>
              <a:gd name="connsiteX1" fmla="*/ 10618082 w 10618082"/>
              <a:gd name="connsiteY1" fmla="*/ 39141 h 438708"/>
              <a:gd name="connsiteX2" fmla="*/ 10618082 w 10618082"/>
              <a:gd name="connsiteY2" fmla="*/ 438708 h 438708"/>
              <a:gd name="connsiteX3" fmla="*/ 214151 w 10618082"/>
              <a:gd name="connsiteY3" fmla="*/ 394034 h 438708"/>
              <a:gd name="connsiteX4" fmla="*/ 0 w 10618082"/>
              <a:gd name="connsiteY4" fmla="*/ 0 h 438708"/>
              <a:gd name="connsiteX0" fmla="*/ 0 w 10618082"/>
              <a:gd name="connsiteY0" fmla="*/ 0 h 438708"/>
              <a:gd name="connsiteX1" fmla="*/ 10618082 w 10618082"/>
              <a:gd name="connsiteY1" fmla="*/ 39141 h 438708"/>
              <a:gd name="connsiteX2" fmla="*/ 10618082 w 10618082"/>
              <a:gd name="connsiteY2" fmla="*/ 438708 h 438708"/>
              <a:gd name="connsiteX3" fmla="*/ 214151 w 10618082"/>
              <a:gd name="connsiteY3" fmla="*/ 394034 h 438708"/>
              <a:gd name="connsiteX4" fmla="*/ 0 w 10618082"/>
              <a:gd name="connsiteY4" fmla="*/ 0 h 438708"/>
              <a:gd name="connsiteX0" fmla="*/ 0 w 10618082"/>
              <a:gd name="connsiteY0" fmla="*/ 0 h 438708"/>
              <a:gd name="connsiteX1" fmla="*/ 10573691 w 10618082"/>
              <a:gd name="connsiteY1" fmla="*/ 33809 h 438708"/>
              <a:gd name="connsiteX2" fmla="*/ 10618082 w 10618082"/>
              <a:gd name="connsiteY2" fmla="*/ 438708 h 438708"/>
              <a:gd name="connsiteX3" fmla="*/ 214151 w 10618082"/>
              <a:gd name="connsiteY3" fmla="*/ 394034 h 438708"/>
              <a:gd name="connsiteX4" fmla="*/ 0 w 10618082"/>
              <a:gd name="connsiteY4" fmla="*/ 0 h 438708"/>
              <a:gd name="connsiteX0" fmla="*/ 0 w 10573691"/>
              <a:gd name="connsiteY0" fmla="*/ 0 h 438708"/>
              <a:gd name="connsiteX1" fmla="*/ 10573691 w 10573691"/>
              <a:gd name="connsiteY1" fmla="*/ 33809 h 438708"/>
              <a:gd name="connsiteX2" fmla="*/ 10570917 w 10573691"/>
              <a:gd name="connsiteY2" fmla="*/ 438708 h 438708"/>
              <a:gd name="connsiteX3" fmla="*/ 214151 w 10573691"/>
              <a:gd name="connsiteY3" fmla="*/ 394034 h 438708"/>
              <a:gd name="connsiteX4" fmla="*/ 0 w 10573691"/>
              <a:gd name="connsiteY4" fmla="*/ 0 h 438708"/>
              <a:gd name="connsiteX0" fmla="*/ 0 w 10573691"/>
              <a:gd name="connsiteY0" fmla="*/ 0 h 438708"/>
              <a:gd name="connsiteX1" fmla="*/ 10573691 w 10573691"/>
              <a:gd name="connsiteY1" fmla="*/ 33809 h 438708"/>
              <a:gd name="connsiteX2" fmla="*/ 10570917 w 10573691"/>
              <a:gd name="connsiteY2" fmla="*/ 438708 h 438708"/>
              <a:gd name="connsiteX3" fmla="*/ 214151 w 10573691"/>
              <a:gd name="connsiteY3" fmla="*/ 394034 h 438708"/>
              <a:gd name="connsiteX4" fmla="*/ 0 w 10573691"/>
              <a:gd name="connsiteY4" fmla="*/ 0 h 438708"/>
              <a:gd name="connsiteX0" fmla="*/ 0 w 10573691"/>
              <a:gd name="connsiteY0" fmla="*/ 0 h 438708"/>
              <a:gd name="connsiteX1" fmla="*/ 10573691 w 10573691"/>
              <a:gd name="connsiteY1" fmla="*/ 33809 h 438708"/>
              <a:gd name="connsiteX2" fmla="*/ 10570917 w 10573691"/>
              <a:gd name="connsiteY2" fmla="*/ 438708 h 438708"/>
              <a:gd name="connsiteX3" fmla="*/ 214151 w 10573691"/>
              <a:gd name="connsiteY3" fmla="*/ 394034 h 438708"/>
              <a:gd name="connsiteX4" fmla="*/ 0 w 10573691"/>
              <a:gd name="connsiteY4" fmla="*/ 0 h 438708"/>
              <a:gd name="connsiteX0" fmla="*/ 0 w 10570917"/>
              <a:gd name="connsiteY0" fmla="*/ 0 h 438708"/>
              <a:gd name="connsiteX1" fmla="*/ 10547419 w 10570917"/>
              <a:gd name="connsiteY1" fmla="*/ 33809 h 438708"/>
              <a:gd name="connsiteX2" fmla="*/ 10570917 w 10570917"/>
              <a:gd name="connsiteY2" fmla="*/ 438708 h 438708"/>
              <a:gd name="connsiteX3" fmla="*/ 214151 w 10570917"/>
              <a:gd name="connsiteY3" fmla="*/ 394034 h 438708"/>
              <a:gd name="connsiteX4" fmla="*/ 0 w 10570917"/>
              <a:gd name="connsiteY4" fmla="*/ 0 h 438708"/>
              <a:gd name="connsiteX0" fmla="*/ 0 w 10550484"/>
              <a:gd name="connsiteY0" fmla="*/ 0 h 441513"/>
              <a:gd name="connsiteX1" fmla="*/ 10547419 w 10550484"/>
              <a:gd name="connsiteY1" fmla="*/ 33809 h 441513"/>
              <a:gd name="connsiteX2" fmla="*/ 10550484 w 10550484"/>
              <a:gd name="connsiteY2" fmla="*/ 441513 h 441513"/>
              <a:gd name="connsiteX3" fmla="*/ 214151 w 10550484"/>
              <a:gd name="connsiteY3" fmla="*/ 394034 h 441513"/>
              <a:gd name="connsiteX4" fmla="*/ 0 w 10550484"/>
              <a:gd name="connsiteY4" fmla="*/ 0 h 441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50484" h="441513">
                <a:moveTo>
                  <a:pt x="0" y="0"/>
                </a:moveTo>
                <a:lnTo>
                  <a:pt x="10547419" y="33809"/>
                </a:lnTo>
                <a:cubicBezTo>
                  <a:pt x="10491006" y="179438"/>
                  <a:pt x="10445980" y="271891"/>
                  <a:pt x="10550484" y="441513"/>
                </a:cubicBezTo>
                <a:lnTo>
                  <a:pt x="214151" y="394034"/>
                </a:lnTo>
                <a:cubicBezTo>
                  <a:pt x="217698" y="222511"/>
                  <a:pt x="104107" y="41551"/>
                  <a:pt x="0" y="0"/>
                </a:cubicBezTo>
                <a:close/>
              </a:path>
            </a:pathLst>
          </a:cu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E3E804F-CCF4-4F6C-8618-75F05787A6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 amt="8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6" y="6285501"/>
            <a:ext cx="12190119" cy="5725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22000"/>
              </a:srgbClr>
            </a:outerShdw>
          </a:effectLst>
        </p:spPr>
      </p:pic>
      <p:sp>
        <p:nvSpPr>
          <p:cNvPr id="23" name="Rectangle 4">
            <a:extLst>
              <a:ext uri="{FF2B5EF4-FFF2-40B4-BE49-F238E27FC236}">
                <a16:creationId xmlns:a16="http://schemas.microsoft.com/office/drawing/2014/main" id="{61C59A8D-D880-47B7-B33E-69FD2F10F037}"/>
              </a:ext>
            </a:extLst>
          </p:cNvPr>
          <p:cNvSpPr/>
          <p:nvPr userDrawn="1"/>
        </p:nvSpPr>
        <p:spPr>
          <a:xfrm flipH="1" flipV="1">
            <a:off x="-7560" y="5861106"/>
            <a:ext cx="12201381" cy="947646"/>
          </a:xfrm>
          <a:custGeom>
            <a:avLst/>
            <a:gdLst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1041076 h 3075750"/>
              <a:gd name="connsiteX1" fmla="*/ 12182065 w 12182065"/>
              <a:gd name="connsiteY1" fmla="*/ 1041076 h 3075750"/>
              <a:gd name="connsiteX2" fmla="*/ 12182065 w 12182065"/>
              <a:gd name="connsiteY2" fmla="*/ 3075750 h 3075750"/>
              <a:gd name="connsiteX3" fmla="*/ 0 w 12182065"/>
              <a:gd name="connsiteY3" fmla="*/ 3075750 h 3075750"/>
              <a:gd name="connsiteX4" fmla="*/ 0 w 12182065"/>
              <a:gd name="connsiteY4" fmla="*/ 1041076 h 3075750"/>
              <a:gd name="connsiteX0" fmla="*/ 0 w 12182065"/>
              <a:gd name="connsiteY0" fmla="*/ 1416329 h 3451003"/>
              <a:gd name="connsiteX1" fmla="*/ 12173188 w 12182065"/>
              <a:gd name="connsiteY1" fmla="*/ 936935 h 3451003"/>
              <a:gd name="connsiteX2" fmla="*/ 12182065 w 12182065"/>
              <a:gd name="connsiteY2" fmla="*/ 3451003 h 3451003"/>
              <a:gd name="connsiteX3" fmla="*/ 0 w 12182065"/>
              <a:gd name="connsiteY3" fmla="*/ 3451003 h 3451003"/>
              <a:gd name="connsiteX4" fmla="*/ 0 w 12182065"/>
              <a:gd name="connsiteY4" fmla="*/ 1416329 h 3451003"/>
              <a:gd name="connsiteX0" fmla="*/ 0 w 12182065"/>
              <a:gd name="connsiteY0" fmla="*/ 930078 h 2964752"/>
              <a:gd name="connsiteX1" fmla="*/ 12173188 w 12182065"/>
              <a:gd name="connsiteY1" fmla="*/ 450684 h 2964752"/>
              <a:gd name="connsiteX2" fmla="*/ 12182065 w 12182065"/>
              <a:gd name="connsiteY2" fmla="*/ 2964752 h 2964752"/>
              <a:gd name="connsiteX3" fmla="*/ 0 w 12182065"/>
              <a:gd name="connsiteY3" fmla="*/ 2964752 h 2964752"/>
              <a:gd name="connsiteX4" fmla="*/ 0 w 12182065"/>
              <a:gd name="connsiteY4" fmla="*/ 930078 h 2964752"/>
              <a:gd name="connsiteX0" fmla="*/ 0 w 12182065"/>
              <a:gd name="connsiteY0" fmla="*/ 952607 h 2987281"/>
              <a:gd name="connsiteX1" fmla="*/ 12173188 w 12182065"/>
              <a:gd name="connsiteY1" fmla="*/ 473213 h 2987281"/>
              <a:gd name="connsiteX2" fmla="*/ 12182065 w 12182065"/>
              <a:gd name="connsiteY2" fmla="*/ 2987281 h 2987281"/>
              <a:gd name="connsiteX3" fmla="*/ 0 w 12182065"/>
              <a:gd name="connsiteY3" fmla="*/ 2987281 h 2987281"/>
              <a:gd name="connsiteX4" fmla="*/ 0 w 12182065"/>
              <a:gd name="connsiteY4" fmla="*/ 952607 h 2987281"/>
              <a:gd name="connsiteX0" fmla="*/ 0 w 12182065"/>
              <a:gd name="connsiteY0" fmla="*/ 983556 h 3018230"/>
              <a:gd name="connsiteX1" fmla="*/ 12173188 w 12182065"/>
              <a:gd name="connsiteY1" fmla="*/ 504162 h 3018230"/>
              <a:gd name="connsiteX2" fmla="*/ 12182065 w 12182065"/>
              <a:gd name="connsiteY2" fmla="*/ 3018230 h 3018230"/>
              <a:gd name="connsiteX3" fmla="*/ 0 w 12182065"/>
              <a:gd name="connsiteY3" fmla="*/ 3018230 h 3018230"/>
              <a:gd name="connsiteX4" fmla="*/ 0 w 12182065"/>
              <a:gd name="connsiteY4" fmla="*/ 983556 h 3018230"/>
              <a:gd name="connsiteX0" fmla="*/ 0 w 12190942"/>
              <a:gd name="connsiteY0" fmla="*/ 1517789 h 2926127"/>
              <a:gd name="connsiteX1" fmla="*/ 12182065 w 12190942"/>
              <a:gd name="connsiteY1" fmla="*/ 412059 h 2926127"/>
              <a:gd name="connsiteX2" fmla="*/ 12190942 w 12190942"/>
              <a:gd name="connsiteY2" fmla="*/ 2926127 h 2926127"/>
              <a:gd name="connsiteX3" fmla="*/ 8877 w 12190942"/>
              <a:gd name="connsiteY3" fmla="*/ 2926127 h 2926127"/>
              <a:gd name="connsiteX4" fmla="*/ 0 w 12190942"/>
              <a:gd name="connsiteY4" fmla="*/ 1517789 h 2926127"/>
              <a:gd name="connsiteX0" fmla="*/ 0 w 12190942"/>
              <a:gd name="connsiteY0" fmla="*/ 1622491 h 2912335"/>
              <a:gd name="connsiteX1" fmla="*/ 12182065 w 12190942"/>
              <a:gd name="connsiteY1" fmla="*/ 398267 h 2912335"/>
              <a:gd name="connsiteX2" fmla="*/ 12190942 w 12190942"/>
              <a:gd name="connsiteY2" fmla="*/ 2912335 h 2912335"/>
              <a:gd name="connsiteX3" fmla="*/ 8877 w 12190942"/>
              <a:gd name="connsiteY3" fmla="*/ 2912335 h 2912335"/>
              <a:gd name="connsiteX4" fmla="*/ 0 w 12190942"/>
              <a:gd name="connsiteY4" fmla="*/ 1622491 h 2912335"/>
              <a:gd name="connsiteX0" fmla="*/ 0 w 12190942"/>
              <a:gd name="connsiteY0" fmla="*/ 1637525 h 2910440"/>
              <a:gd name="connsiteX1" fmla="*/ 12182065 w 12190942"/>
              <a:gd name="connsiteY1" fmla="*/ 396372 h 2910440"/>
              <a:gd name="connsiteX2" fmla="*/ 12190942 w 12190942"/>
              <a:gd name="connsiteY2" fmla="*/ 2910440 h 2910440"/>
              <a:gd name="connsiteX3" fmla="*/ 8877 w 12190942"/>
              <a:gd name="connsiteY3" fmla="*/ 2910440 h 2910440"/>
              <a:gd name="connsiteX4" fmla="*/ 0 w 12190942"/>
              <a:gd name="connsiteY4" fmla="*/ 1637525 h 2910440"/>
              <a:gd name="connsiteX0" fmla="*/ 8879 w 12182065"/>
              <a:gd name="connsiteY0" fmla="*/ 1355275 h 2949821"/>
              <a:gd name="connsiteX1" fmla="*/ 12173188 w 12182065"/>
              <a:gd name="connsiteY1" fmla="*/ 435753 h 2949821"/>
              <a:gd name="connsiteX2" fmla="*/ 12182065 w 12182065"/>
              <a:gd name="connsiteY2" fmla="*/ 2949821 h 2949821"/>
              <a:gd name="connsiteX3" fmla="*/ 0 w 12182065"/>
              <a:gd name="connsiteY3" fmla="*/ 2949821 h 2949821"/>
              <a:gd name="connsiteX4" fmla="*/ 8879 w 12182065"/>
              <a:gd name="connsiteY4" fmla="*/ 1355275 h 2949821"/>
              <a:gd name="connsiteX0" fmla="*/ 8879 w 12182065"/>
              <a:gd name="connsiteY0" fmla="*/ 1310129 h 2904675"/>
              <a:gd name="connsiteX1" fmla="*/ 12173188 w 12182065"/>
              <a:gd name="connsiteY1" fmla="*/ 390607 h 2904675"/>
              <a:gd name="connsiteX2" fmla="*/ 12182065 w 12182065"/>
              <a:gd name="connsiteY2" fmla="*/ 2904675 h 2904675"/>
              <a:gd name="connsiteX3" fmla="*/ 0 w 12182065"/>
              <a:gd name="connsiteY3" fmla="*/ 2904675 h 2904675"/>
              <a:gd name="connsiteX4" fmla="*/ 8879 w 12182065"/>
              <a:gd name="connsiteY4" fmla="*/ 1310129 h 2904675"/>
              <a:gd name="connsiteX0" fmla="*/ 8879 w 12182065"/>
              <a:gd name="connsiteY0" fmla="*/ 1513389 h 3107935"/>
              <a:gd name="connsiteX1" fmla="*/ 12173188 w 12182065"/>
              <a:gd name="connsiteY1" fmla="*/ 593867 h 3107935"/>
              <a:gd name="connsiteX2" fmla="*/ 12182065 w 12182065"/>
              <a:gd name="connsiteY2" fmla="*/ 3107935 h 3107935"/>
              <a:gd name="connsiteX3" fmla="*/ 0 w 12182065"/>
              <a:gd name="connsiteY3" fmla="*/ 3107935 h 3107935"/>
              <a:gd name="connsiteX4" fmla="*/ 8879 w 12182065"/>
              <a:gd name="connsiteY4" fmla="*/ 1513389 h 3107935"/>
              <a:gd name="connsiteX0" fmla="*/ 8879 w 12182065"/>
              <a:gd name="connsiteY0" fmla="*/ 1054665 h 2649211"/>
              <a:gd name="connsiteX1" fmla="*/ 12173188 w 12182065"/>
              <a:gd name="connsiteY1" fmla="*/ 676838 h 2649211"/>
              <a:gd name="connsiteX2" fmla="*/ 12182065 w 12182065"/>
              <a:gd name="connsiteY2" fmla="*/ 2649211 h 2649211"/>
              <a:gd name="connsiteX3" fmla="*/ 0 w 12182065"/>
              <a:gd name="connsiteY3" fmla="*/ 2649211 h 2649211"/>
              <a:gd name="connsiteX4" fmla="*/ 8879 w 12182065"/>
              <a:gd name="connsiteY4" fmla="*/ 1054665 h 2649211"/>
              <a:gd name="connsiteX0" fmla="*/ 8879 w 12182065"/>
              <a:gd name="connsiteY0" fmla="*/ 1385031 h 2979577"/>
              <a:gd name="connsiteX1" fmla="*/ 12173188 w 12182065"/>
              <a:gd name="connsiteY1" fmla="*/ 1007204 h 2979577"/>
              <a:gd name="connsiteX2" fmla="*/ 12182065 w 12182065"/>
              <a:gd name="connsiteY2" fmla="*/ 2979577 h 2979577"/>
              <a:gd name="connsiteX3" fmla="*/ 0 w 12182065"/>
              <a:gd name="connsiteY3" fmla="*/ 2979577 h 2979577"/>
              <a:gd name="connsiteX4" fmla="*/ 8879 w 12182065"/>
              <a:gd name="connsiteY4" fmla="*/ 1385031 h 2979577"/>
              <a:gd name="connsiteX0" fmla="*/ 8879 w 12182065"/>
              <a:gd name="connsiteY0" fmla="*/ 1077787 h 3061676"/>
              <a:gd name="connsiteX1" fmla="*/ 12173188 w 12182065"/>
              <a:gd name="connsiteY1" fmla="*/ 1089303 h 3061676"/>
              <a:gd name="connsiteX2" fmla="*/ 12182065 w 12182065"/>
              <a:gd name="connsiteY2" fmla="*/ 3061676 h 3061676"/>
              <a:gd name="connsiteX3" fmla="*/ 0 w 12182065"/>
              <a:gd name="connsiteY3" fmla="*/ 3061676 h 3061676"/>
              <a:gd name="connsiteX4" fmla="*/ 8879 w 12182065"/>
              <a:gd name="connsiteY4" fmla="*/ 1077787 h 3061676"/>
              <a:gd name="connsiteX0" fmla="*/ 8879 w 12182065"/>
              <a:gd name="connsiteY0" fmla="*/ 848852 h 2832741"/>
              <a:gd name="connsiteX1" fmla="*/ 12173188 w 12182065"/>
              <a:gd name="connsiteY1" fmla="*/ 860368 h 2832741"/>
              <a:gd name="connsiteX2" fmla="*/ 12182065 w 12182065"/>
              <a:gd name="connsiteY2" fmla="*/ 2832741 h 2832741"/>
              <a:gd name="connsiteX3" fmla="*/ 0 w 12182065"/>
              <a:gd name="connsiteY3" fmla="*/ 2832741 h 2832741"/>
              <a:gd name="connsiteX4" fmla="*/ 8879 w 12182065"/>
              <a:gd name="connsiteY4" fmla="*/ 848852 h 2832741"/>
              <a:gd name="connsiteX0" fmla="*/ 8879 w 12182065"/>
              <a:gd name="connsiteY0" fmla="*/ 451462 h 2435351"/>
              <a:gd name="connsiteX1" fmla="*/ 12173188 w 12182065"/>
              <a:gd name="connsiteY1" fmla="*/ 462978 h 2435351"/>
              <a:gd name="connsiteX2" fmla="*/ 12182065 w 12182065"/>
              <a:gd name="connsiteY2" fmla="*/ 2435351 h 2435351"/>
              <a:gd name="connsiteX3" fmla="*/ 0 w 12182065"/>
              <a:gd name="connsiteY3" fmla="*/ 2435351 h 2435351"/>
              <a:gd name="connsiteX4" fmla="*/ 8879 w 12182065"/>
              <a:gd name="connsiteY4" fmla="*/ 451462 h 2435351"/>
              <a:gd name="connsiteX0" fmla="*/ 8879 w 12182065"/>
              <a:gd name="connsiteY0" fmla="*/ 418423 h 2402312"/>
              <a:gd name="connsiteX1" fmla="*/ 12173188 w 12182065"/>
              <a:gd name="connsiteY1" fmla="*/ 429939 h 2402312"/>
              <a:gd name="connsiteX2" fmla="*/ 12182065 w 12182065"/>
              <a:gd name="connsiteY2" fmla="*/ 2402312 h 2402312"/>
              <a:gd name="connsiteX3" fmla="*/ 0 w 12182065"/>
              <a:gd name="connsiteY3" fmla="*/ 2402312 h 2402312"/>
              <a:gd name="connsiteX4" fmla="*/ 8879 w 12182065"/>
              <a:gd name="connsiteY4" fmla="*/ 418423 h 2402312"/>
              <a:gd name="connsiteX0" fmla="*/ 8879 w 12182065"/>
              <a:gd name="connsiteY0" fmla="*/ 424736 h 2408625"/>
              <a:gd name="connsiteX1" fmla="*/ 12173188 w 12182065"/>
              <a:gd name="connsiteY1" fmla="*/ 436252 h 2408625"/>
              <a:gd name="connsiteX2" fmla="*/ 12182065 w 12182065"/>
              <a:gd name="connsiteY2" fmla="*/ 2408625 h 2408625"/>
              <a:gd name="connsiteX3" fmla="*/ 0 w 12182065"/>
              <a:gd name="connsiteY3" fmla="*/ 2408625 h 2408625"/>
              <a:gd name="connsiteX4" fmla="*/ 8879 w 12182065"/>
              <a:gd name="connsiteY4" fmla="*/ 424736 h 2408625"/>
              <a:gd name="connsiteX0" fmla="*/ 8879 w 12182065"/>
              <a:gd name="connsiteY0" fmla="*/ 477455 h 2461344"/>
              <a:gd name="connsiteX1" fmla="*/ 12173188 w 12182065"/>
              <a:gd name="connsiteY1" fmla="*/ 488971 h 2461344"/>
              <a:gd name="connsiteX2" fmla="*/ 12182065 w 12182065"/>
              <a:gd name="connsiteY2" fmla="*/ 2461344 h 2461344"/>
              <a:gd name="connsiteX3" fmla="*/ 0 w 12182065"/>
              <a:gd name="connsiteY3" fmla="*/ 2461344 h 2461344"/>
              <a:gd name="connsiteX4" fmla="*/ 8879 w 12182065"/>
              <a:gd name="connsiteY4" fmla="*/ 477455 h 2461344"/>
              <a:gd name="connsiteX0" fmla="*/ 8879 w 12182065"/>
              <a:gd name="connsiteY0" fmla="*/ 523340 h 2507229"/>
              <a:gd name="connsiteX1" fmla="*/ 12173188 w 12182065"/>
              <a:gd name="connsiteY1" fmla="*/ 534856 h 2507229"/>
              <a:gd name="connsiteX2" fmla="*/ 12182065 w 12182065"/>
              <a:gd name="connsiteY2" fmla="*/ 2507229 h 2507229"/>
              <a:gd name="connsiteX3" fmla="*/ 0 w 12182065"/>
              <a:gd name="connsiteY3" fmla="*/ 2507229 h 2507229"/>
              <a:gd name="connsiteX4" fmla="*/ 8879 w 12182065"/>
              <a:gd name="connsiteY4" fmla="*/ 523340 h 2507229"/>
              <a:gd name="connsiteX0" fmla="*/ 8879 w 12182065"/>
              <a:gd name="connsiteY0" fmla="*/ 384364 h 2368253"/>
              <a:gd name="connsiteX1" fmla="*/ 12173188 w 12182065"/>
              <a:gd name="connsiteY1" fmla="*/ 395880 h 2368253"/>
              <a:gd name="connsiteX2" fmla="*/ 12182065 w 12182065"/>
              <a:gd name="connsiteY2" fmla="*/ 2368253 h 2368253"/>
              <a:gd name="connsiteX3" fmla="*/ 0 w 12182065"/>
              <a:gd name="connsiteY3" fmla="*/ 2368253 h 2368253"/>
              <a:gd name="connsiteX4" fmla="*/ 8879 w 12182065"/>
              <a:gd name="connsiteY4" fmla="*/ 384364 h 2368253"/>
              <a:gd name="connsiteX0" fmla="*/ 8879 w 12182065"/>
              <a:gd name="connsiteY0" fmla="*/ 384364 h 2368253"/>
              <a:gd name="connsiteX1" fmla="*/ 12173188 w 12182065"/>
              <a:gd name="connsiteY1" fmla="*/ 395880 h 2368253"/>
              <a:gd name="connsiteX2" fmla="*/ 12182065 w 12182065"/>
              <a:gd name="connsiteY2" fmla="*/ 2368253 h 2368253"/>
              <a:gd name="connsiteX3" fmla="*/ 0 w 12182065"/>
              <a:gd name="connsiteY3" fmla="*/ 2368253 h 2368253"/>
              <a:gd name="connsiteX4" fmla="*/ 8879 w 12182065"/>
              <a:gd name="connsiteY4" fmla="*/ 384364 h 2368253"/>
              <a:gd name="connsiteX0" fmla="*/ 8879 w 12182065"/>
              <a:gd name="connsiteY0" fmla="*/ 131425 h 2115314"/>
              <a:gd name="connsiteX1" fmla="*/ 12164331 w 12182065"/>
              <a:gd name="connsiteY1" fmla="*/ 435387 h 2115314"/>
              <a:gd name="connsiteX2" fmla="*/ 12182065 w 12182065"/>
              <a:gd name="connsiteY2" fmla="*/ 2115314 h 2115314"/>
              <a:gd name="connsiteX3" fmla="*/ 0 w 12182065"/>
              <a:gd name="connsiteY3" fmla="*/ 2115314 h 2115314"/>
              <a:gd name="connsiteX4" fmla="*/ 8879 w 12182065"/>
              <a:gd name="connsiteY4" fmla="*/ 131425 h 2115314"/>
              <a:gd name="connsiteX0" fmla="*/ 8879 w 12182065"/>
              <a:gd name="connsiteY0" fmla="*/ 359276 h 2343165"/>
              <a:gd name="connsiteX1" fmla="*/ 12164331 w 12182065"/>
              <a:gd name="connsiteY1" fmla="*/ 663238 h 2343165"/>
              <a:gd name="connsiteX2" fmla="*/ 12182065 w 12182065"/>
              <a:gd name="connsiteY2" fmla="*/ 2343165 h 2343165"/>
              <a:gd name="connsiteX3" fmla="*/ 0 w 12182065"/>
              <a:gd name="connsiteY3" fmla="*/ 2343165 h 2343165"/>
              <a:gd name="connsiteX4" fmla="*/ 8879 w 12182065"/>
              <a:gd name="connsiteY4" fmla="*/ 359276 h 2343165"/>
              <a:gd name="connsiteX0" fmla="*/ 8879 w 12182065"/>
              <a:gd name="connsiteY0" fmla="*/ 353884 h 2344310"/>
              <a:gd name="connsiteX1" fmla="*/ 12164331 w 12182065"/>
              <a:gd name="connsiteY1" fmla="*/ 664383 h 2344310"/>
              <a:gd name="connsiteX2" fmla="*/ 12182065 w 12182065"/>
              <a:gd name="connsiteY2" fmla="*/ 2344310 h 2344310"/>
              <a:gd name="connsiteX3" fmla="*/ 0 w 12182065"/>
              <a:gd name="connsiteY3" fmla="*/ 2344310 h 2344310"/>
              <a:gd name="connsiteX4" fmla="*/ 8879 w 12182065"/>
              <a:gd name="connsiteY4" fmla="*/ 353884 h 2344310"/>
              <a:gd name="connsiteX0" fmla="*/ 6504 w 12182065"/>
              <a:gd name="connsiteY0" fmla="*/ 353884 h 2344310"/>
              <a:gd name="connsiteX1" fmla="*/ 12164331 w 12182065"/>
              <a:gd name="connsiteY1" fmla="*/ 664383 h 2344310"/>
              <a:gd name="connsiteX2" fmla="*/ 12182065 w 12182065"/>
              <a:gd name="connsiteY2" fmla="*/ 2344310 h 2344310"/>
              <a:gd name="connsiteX3" fmla="*/ 0 w 12182065"/>
              <a:gd name="connsiteY3" fmla="*/ 2344310 h 2344310"/>
              <a:gd name="connsiteX4" fmla="*/ 6504 w 12182065"/>
              <a:gd name="connsiteY4" fmla="*/ 353884 h 2344310"/>
              <a:gd name="connsiteX0" fmla="*/ 500 w 12176061"/>
              <a:gd name="connsiteY0" fmla="*/ 353884 h 2344310"/>
              <a:gd name="connsiteX1" fmla="*/ 12158327 w 12176061"/>
              <a:gd name="connsiteY1" fmla="*/ 664383 h 2344310"/>
              <a:gd name="connsiteX2" fmla="*/ 12176061 w 12176061"/>
              <a:gd name="connsiteY2" fmla="*/ 2344310 h 2344310"/>
              <a:gd name="connsiteX3" fmla="*/ 5873 w 12176061"/>
              <a:gd name="connsiteY3" fmla="*/ 2344310 h 2344310"/>
              <a:gd name="connsiteX4" fmla="*/ 500 w 12176061"/>
              <a:gd name="connsiteY4" fmla="*/ 353884 h 2344310"/>
              <a:gd name="connsiteX0" fmla="*/ 4129 w 12170188"/>
              <a:gd name="connsiteY0" fmla="*/ 359275 h 2343165"/>
              <a:gd name="connsiteX1" fmla="*/ 12152454 w 12170188"/>
              <a:gd name="connsiteY1" fmla="*/ 663238 h 2343165"/>
              <a:gd name="connsiteX2" fmla="*/ 12170188 w 12170188"/>
              <a:gd name="connsiteY2" fmla="*/ 2343165 h 2343165"/>
              <a:gd name="connsiteX3" fmla="*/ 0 w 12170188"/>
              <a:gd name="connsiteY3" fmla="*/ 2343165 h 2343165"/>
              <a:gd name="connsiteX4" fmla="*/ 4129 w 12170188"/>
              <a:gd name="connsiteY4" fmla="*/ 359275 h 2343165"/>
              <a:gd name="connsiteX0" fmla="*/ 1754 w 12170188"/>
              <a:gd name="connsiteY0" fmla="*/ 359275 h 2343165"/>
              <a:gd name="connsiteX1" fmla="*/ 12152454 w 12170188"/>
              <a:gd name="connsiteY1" fmla="*/ 663238 h 2343165"/>
              <a:gd name="connsiteX2" fmla="*/ 12170188 w 12170188"/>
              <a:gd name="connsiteY2" fmla="*/ 2343165 h 2343165"/>
              <a:gd name="connsiteX3" fmla="*/ 0 w 12170188"/>
              <a:gd name="connsiteY3" fmla="*/ 2343165 h 2343165"/>
              <a:gd name="connsiteX4" fmla="*/ 1754 w 12170188"/>
              <a:gd name="connsiteY4" fmla="*/ 359275 h 2343165"/>
              <a:gd name="connsiteX0" fmla="*/ 788 w 12171598"/>
              <a:gd name="connsiteY0" fmla="*/ 359275 h 2343165"/>
              <a:gd name="connsiteX1" fmla="*/ 12153864 w 12171598"/>
              <a:gd name="connsiteY1" fmla="*/ 663238 h 2343165"/>
              <a:gd name="connsiteX2" fmla="*/ 12171598 w 12171598"/>
              <a:gd name="connsiteY2" fmla="*/ 2343165 h 2343165"/>
              <a:gd name="connsiteX3" fmla="*/ 1410 w 12171598"/>
              <a:gd name="connsiteY3" fmla="*/ 2343165 h 2343165"/>
              <a:gd name="connsiteX4" fmla="*/ 788 w 12171598"/>
              <a:gd name="connsiteY4" fmla="*/ 359275 h 2343165"/>
              <a:gd name="connsiteX0" fmla="*/ 788 w 12171598"/>
              <a:gd name="connsiteY0" fmla="*/ 617548 h 2601438"/>
              <a:gd name="connsiteX1" fmla="*/ 12162469 w 12171598"/>
              <a:gd name="connsiteY1" fmla="*/ 613661 h 2601438"/>
              <a:gd name="connsiteX2" fmla="*/ 12171598 w 12171598"/>
              <a:gd name="connsiteY2" fmla="*/ 2601438 h 2601438"/>
              <a:gd name="connsiteX3" fmla="*/ 1410 w 12171598"/>
              <a:gd name="connsiteY3" fmla="*/ 2601438 h 2601438"/>
              <a:gd name="connsiteX4" fmla="*/ 788 w 12171598"/>
              <a:gd name="connsiteY4" fmla="*/ 617548 h 2601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71598" h="2601438">
                <a:moveTo>
                  <a:pt x="788" y="617548"/>
                </a:moveTo>
                <a:cubicBezTo>
                  <a:pt x="1468503" y="1852703"/>
                  <a:pt x="3108522" y="-1253169"/>
                  <a:pt x="12162469" y="613661"/>
                </a:cubicBezTo>
                <a:lnTo>
                  <a:pt x="12171598" y="2601438"/>
                </a:lnTo>
                <a:lnTo>
                  <a:pt x="1410" y="2601438"/>
                </a:lnTo>
                <a:cubicBezTo>
                  <a:pt x="4370" y="2069923"/>
                  <a:pt x="-2172" y="1149063"/>
                  <a:pt x="788" y="6175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dir="16200000">
              <a:schemeClr val="bg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860BEB1-A272-4669-A92E-3E0AFD335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8105" y="188763"/>
            <a:ext cx="9647388" cy="389771"/>
          </a:xfrm>
          <a:prstGeom prst="rect">
            <a:avLst/>
          </a:prstGeom>
        </p:spPr>
        <p:txBody>
          <a:bodyPr/>
          <a:lstStyle>
            <a:lvl1pPr>
              <a:defRPr sz="2800" b="1">
                <a:effectLst>
                  <a:outerShdw blurRad="12700" dist="25400" dir="1800000" algn="ctr" rotWithShape="0">
                    <a:schemeClr val="bg1"/>
                  </a:outerShdw>
                </a:effectLst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9" name="Slide Number Placeholder 2">
            <a:extLst>
              <a:ext uri="{FF2B5EF4-FFF2-40B4-BE49-F238E27FC236}">
                <a16:creationId xmlns:a16="http://schemas.microsoft.com/office/drawing/2014/main" id="{4EE28909-58ED-4EF4-BE23-018CB051E7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9490" y="6502576"/>
            <a:ext cx="5496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bg1"/>
                </a:solidFill>
              </a:defRPr>
            </a:lvl1pPr>
          </a:lstStyle>
          <a:p>
            <a:fld id="{9CDCA4C5-4066-4B7C-B4C1-FF87166B12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" name="Rectangle 16">
            <a:extLst>
              <a:ext uri="{FF2B5EF4-FFF2-40B4-BE49-F238E27FC236}">
                <a16:creationId xmlns:a16="http://schemas.microsoft.com/office/drawing/2014/main" id="{BF51FD09-56F4-4007-B079-24BF2B47130E}"/>
              </a:ext>
            </a:extLst>
          </p:cNvPr>
          <p:cNvSpPr/>
          <p:nvPr userDrawn="1"/>
        </p:nvSpPr>
        <p:spPr>
          <a:xfrm flipH="1" flipV="1">
            <a:off x="-7968" y="6523978"/>
            <a:ext cx="4435643" cy="322322"/>
          </a:xfrm>
          <a:custGeom>
            <a:avLst/>
            <a:gdLst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399567 h 399567"/>
              <a:gd name="connsiteX4" fmla="*/ 0 w 11295354"/>
              <a:gd name="connsiteY4" fmla="*/ 0 h 399567"/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0 h 399567"/>
              <a:gd name="connsiteX0" fmla="*/ 0 w 10682795"/>
              <a:gd name="connsiteY0" fmla="*/ 0 h 683653"/>
              <a:gd name="connsiteX1" fmla="*/ 10682795 w 10682795"/>
              <a:gd name="connsiteY1" fmla="*/ 284086 h 683653"/>
              <a:gd name="connsiteX2" fmla="*/ 10682795 w 10682795"/>
              <a:gd name="connsiteY2" fmla="*/ 683653 h 683653"/>
              <a:gd name="connsiteX3" fmla="*/ 0 w 10682795"/>
              <a:gd name="connsiteY3" fmla="*/ 0 h 683653"/>
              <a:gd name="connsiteX0" fmla="*/ 0 w 11242088"/>
              <a:gd name="connsiteY0" fmla="*/ 603681 h 1287334"/>
              <a:gd name="connsiteX1" fmla="*/ 11242088 w 11242088"/>
              <a:gd name="connsiteY1" fmla="*/ 0 h 1287334"/>
              <a:gd name="connsiteX2" fmla="*/ 10682795 w 11242088"/>
              <a:gd name="connsiteY2" fmla="*/ 1287334 h 1287334"/>
              <a:gd name="connsiteX3" fmla="*/ 0 w 11242088"/>
              <a:gd name="connsiteY3" fmla="*/ 603681 h 1287334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938998"/>
              <a:gd name="connsiteX1" fmla="*/ 11242088 w 11259843"/>
              <a:gd name="connsiteY1" fmla="*/ 0 h 938998"/>
              <a:gd name="connsiteX2" fmla="*/ 11259843 w 11259843"/>
              <a:gd name="connsiteY2" fmla="*/ 213136 h 938998"/>
              <a:gd name="connsiteX3" fmla="*/ 0 w 11259843"/>
              <a:gd name="connsiteY3" fmla="*/ 603681 h 938998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4025420"/>
              <a:gd name="connsiteY0" fmla="*/ 390158 h 412375"/>
              <a:gd name="connsiteX1" fmla="*/ 14007665 w 14025420"/>
              <a:gd name="connsiteY1" fmla="*/ 8419 h 412375"/>
              <a:gd name="connsiteX2" fmla="*/ 14025420 w 14025420"/>
              <a:gd name="connsiteY2" fmla="*/ 221555 h 412375"/>
              <a:gd name="connsiteX3" fmla="*/ 0 w 14025420"/>
              <a:gd name="connsiteY3" fmla="*/ 390158 h 412375"/>
              <a:gd name="connsiteX0" fmla="*/ 0 w 14025420"/>
              <a:gd name="connsiteY0" fmla="*/ 390158 h 428258"/>
              <a:gd name="connsiteX1" fmla="*/ 14007665 w 14025420"/>
              <a:gd name="connsiteY1" fmla="*/ 8419 h 428258"/>
              <a:gd name="connsiteX2" fmla="*/ 14025420 w 14025420"/>
              <a:gd name="connsiteY2" fmla="*/ 221555 h 428258"/>
              <a:gd name="connsiteX3" fmla="*/ 0 w 14025420"/>
              <a:gd name="connsiteY3" fmla="*/ 390158 h 428258"/>
              <a:gd name="connsiteX0" fmla="*/ 0 w 14025420"/>
              <a:gd name="connsiteY0" fmla="*/ 381739 h 419839"/>
              <a:gd name="connsiteX1" fmla="*/ 14007665 w 14025420"/>
              <a:gd name="connsiteY1" fmla="*/ 0 h 419839"/>
              <a:gd name="connsiteX2" fmla="*/ 14025420 w 14025420"/>
              <a:gd name="connsiteY2" fmla="*/ 213136 h 419839"/>
              <a:gd name="connsiteX3" fmla="*/ 0 w 14025420"/>
              <a:gd name="connsiteY3" fmla="*/ 381739 h 419839"/>
              <a:gd name="connsiteX0" fmla="*/ 0 w 14025420"/>
              <a:gd name="connsiteY0" fmla="*/ 306640 h 344740"/>
              <a:gd name="connsiteX1" fmla="*/ 13989104 w 14025420"/>
              <a:gd name="connsiteY1" fmla="*/ 49188 h 344740"/>
              <a:gd name="connsiteX2" fmla="*/ 14025420 w 14025420"/>
              <a:gd name="connsiteY2" fmla="*/ 138037 h 344740"/>
              <a:gd name="connsiteX3" fmla="*/ 0 w 14025420"/>
              <a:gd name="connsiteY3" fmla="*/ 306640 h 344740"/>
              <a:gd name="connsiteX0" fmla="*/ 0 w 14025420"/>
              <a:gd name="connsiteY0" fmla="*/ 306640 h 335512"/>
              <a:gd name="connsiteX1" fmla="*/ 13989104 w 14025420"/>
              <a:gd name="connsiteY1" fmla="*/ 49188 h 335512"/>
              <a:gd name="connsiteX2" fmla="*/ 14025420 w 14025420"/>
              <a:gd name="connsiteY2" fmla="*/ 138037 h 335512"/>
              <a:gd name="connsiteX3" fmla="*/ 0 w 14025420"/>
              <a:gd name="connsiteY3" fmla="*/ 306640 h 335512"/>
              <a:gd name="connsiteX0" fmla="*/ 0 w 14065573"/>
              <a:gd name="connsiteY0" fmla="*/ 306640 h 485157"/>
              <a:gd name="connsiteX1" fmla="*/ 13989104 w 14065573"/>
              <a:gd name="connsiteY1" fmla="*/ 49188 h 485157"/>
              <a:gd name="connsiteX2" fmla="*/ 14065573 w 14065573"/>
              <a:gd name="connsiteY2" fmla="*/ 305988 h 485157"/>
              <a:gd name="connsiteX3" fmla="*/ 0 w 14065573"/>
              <a:gd name="connsiteY3" fmla="*/ 306640 h 485157"/>
              <a:gd name="connsiteX0" fmla="*/ 0 w 14065573"/>
              <a:gd name="connsiteY0" fmla="*/ 297058 h 475575"/>
              <a:gd name="connsiteX1" fmla="*/ 14056024 w 14065573"/>
              <a:gd name="connsiteY1" fmla="*/ 100922 h 475575"/>
              <a:gd name="connsiteX2" fmla="*/ 14065573 w 14065573"/>
              <a:gd name="connsiteY2" fmla="*/ 296406 h 475575"/>
              <a:gd name="connsiteX3" fmla="*/ 0 w 14065573"/>
              <a:gd name="connsiteY3" fmla="*/ 297058 h 475575"/>
              <a:gd name="connsiteX0" fmla="*/ 0 w 14794997"/>
              <a:gd name="connsiteY0" fmla="*/ 262130 h 682008"/>
              <a:gd name="connsiteX1" fmla="*/ 14785448 w 14794997"/>
              <a:gd name="connsiteY1" fmla="*/ 329917 h 682008"/>
              <a:gd name="connsiteX2" fmla="*/ 14794997 w 14794997"/>
              <a:gd name="connsiteY2" fmla="*/ 525401 h 682008"/>
              <a:gd name="connsiteX3" fmla="*/ 0 w 14794997"/>
              <a:gd name="connsiteY3" fmla="*/ 262130 h 682008"/>
              <a:gd name="connsiteX0" fmla="*/ 0 w 14794997"/>
              <a:gd name="connsiteY0" fmla="*/ 262130 h 766356"/>
              <a:gd name="connsiteX1" fmla="*/ 14785448 w 14794997"/>
              <a:gd name="connsiteY1" fmla="*/ 329917 h 766356"/>
              <a:gd name="connsiteX2" fmla="*/ 14794997 w 14794997"/>
              <a:gd name="connsiteY2" fmla="*/ 525401 h 766356"/>
              <a:gd name="connsiteX3" fmla="*/ 0 w 14794997"/>
              <a:gd name="connsiteY3" fmla="*/ 262130 h 766356"/>
              <a:gd name="connsiteX0" fmla="*/ 0 w 14794997"/>
              <a:gd name="connsiteY0" fmla="*/ 66873 h 571099"/>
              <a:gd name="connsiteX1" fmla="*/ 14785448 w 14794997"/>
              <a:gd name="connsiteY1" fmla="*/ 134660 h 571099"/>
              <a:gd name="connsiteX2" fmla="*/ 14794997 w 14794997"/>
              <a:gd name="connsiteY2" fmla="*/ 330144 h 571099"/>
              <a:gd name="connsiteX3" fmla="*/ 0 w 14794997"/>
              <a:gd name="connsiteY3" fmla="*/ 66873 h 571099"/>
              <a:gd name="connsiteX0" fmla="*/ 0 w 14794997"/>
              <a:gd name="connsiteY0" fmla="*/ 106304 h 610530"/>
              <a:gd name="connsiteX1" fmla="*/ 14785448 w 14794997"/>
              <a:gd name="connsiteY1" fmla="*/ 174091 h 610530"/>
              <a:gd name="connsiteX2" fmla="*/ 14794997 w 14794997"/>
              <a:gd name="connsiteY2" fmla="*/ 369575 h 610530"/>
              <a:gd name="connsiteX3" fmla="*/ 0 w 14794997"/>
              <a:gd name="connsiteY3" fmla="*/ 106304 h 610530"/>
              <a:gd name="connsiteX0" fmla="*/ 0 w 14794997"/>
              <a:gd name="connsiteY0" fmla="*/ 106304 h 369575"/>
              <a:gd name="connsiteX1" fmla="*/ 14785448 w 14794997"/>
              <a:gd name="connsiteY1" fmla="*/ 174091 h 369575"/>
              <a:gd name="connsiteX2" fmla="*/ 14794997 w 14794997"/>
              <a:gd name="connsiteY2" fmla="*/ 369575 h 369575"/>
              <a:gd name="connsiteX3" fmla="*/ 0 w 14794997"/>
              <a:gd name="connsiteY3" fmla="*/ 106304 h 369575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48773 h 288051"/>
              <a:gd name="connsiteX1" fmla="*/ 14798832 w 14808381"/>
              <a:gd name="connsiteY1" fmla="*/ 92567 h 288051"/>
              <a:gd name="connsiteX2" fmla="*/ 14808381 w 14808381"/>
              <a:gd name="connsiteY2" fmla="*/ 288051 h 288051"/>
              <a:gd name="connsiteX3" fmla="*/ 0 w 14808381"/>
              <a:gd name="connsiteY3" fmla="*/ 48773 h 288051"/>
              <a:gd name="connsiteX0" fmla="*/ 0 w 14819572"/>
              <a:gd name="connsiteY0" fmla="*/ 55939 h 295217"/>
              <a:gd name="connsiteX1" fmla="*/ 14819572 w 14819572"/>
              <a:gd name="connsiteY1" fmla="*/ 22615 h 295217"/>
              <a:gd name="connsiteX2" fmla="*/ 14808381 w 14819572"/>
              <a:gd name="connsiteY2" fmla="*/ 295217 h 295217"/>
              <a:gd name="connsiteX3" fmla="*/ 0 w 14819572"/>
              <a:gd name="connsiteY3" fmla="*/ 55939 h 295217"/>
              <a:gd name="connsiteX0" fmla="*/ 0 w 14819572"/>
              <a:gd name="connsiteY0" fmla="*/ 43017 h 282295"/>
              <a:gd name="connsiteX1" fmla="*/ 14819572 w 14819572"/>
              <a:gd name="connsiteY1" fmla="*/ 9693 h 282295"/>
              <a:gd name="connsiteX2" fmla="*/ 14808381 w 14819572"/>
              <a:gd name="connsiteY2" fmla="*/ 282295 h 282295"/>
              <a:gd name="connsiteX3" fmla="*/ 0 w 14819572"/>
              <a:gd name="connsiteY3" fmla="*/ 43017 h 282295"/>
              <a:gd name="connsiteX0" fmla="*/ 0 w 14808381"/>
              <a:gd name="connsiteY0" fmla="*/ 36816 h 276094"/>
              <a:gd name="connsiteX1" fmla="*/ 14797289 w 14808381"/>
              <a:gd name="connsiteY1" fmla="*/ 118902 h 276094"/>
              <a:gd name="connsiteX2" fmla="*/ 14808381 w 14808381"/>
              <a:gd name="connsiteY2" fmla="*/ 276094 h 276094"/>
              <a:gd name="connsiteX3" fmla="*/ 0 w 14808381"/>
              <a:gd name="connsiteY3" fmla="*/ 36816 h 276094"/>
              <a:gd name="connsiteX0" fmla="*/ 0 w 14808381"/>
              <a:gd name="connsiteY0" fmla="*/ 59555 h 298833"/>
              <a:gd name="connsiteX1" fmla="*/ 14797289 w 14808381"/>
              <a:gd name="connsiteY1" fmla="*/ 141641 h 298833"/>
              <a:gd name="connsiteX2" fmla="*/ 14808381 w 14808381"/>
              <a:gd name="connsiteY2" fmla="*/ 298833 h 298833"/>
              <a:gd name="connsiteX3" fmla="*/ 0 w 14808381"/>
              <a:gd name="connsiteY3" fmla="*/ 59555 h 298833"/>
              <a:gd name="connsiteX0" fmla="*/ 0 w 14808381"/>
              <a:gd name="connsiteY0" fmla="*/ 58524 h 297802"/>
              <a:gd name="connsiteX1" fmla="*/ 14797291 w 14808381"/>
              <a:gd name="connsiteY1" fmla="*/ 149488 h 297802"/>
              <a:gd name="connsiteX2" fmla="*/ 14808381 w 14808381"/>
              <a:gd name="connsiteY2" fmla="*/ 297802 h 297802"/>
              <a:gd name="connsiteX3" fmla="*/ 0 w 14808381"/>
              <a:gd name="connsiteY3" fmla="*/ 58524 h 297802"/>
              <a:gd name="connsiteX0" fmla="*/ 0 w 14808381"/>
              <a:gd name="connsiteY0" fmla="*/ 58524 h 324435"/>
              <a:gd name="connsiteX1" fmla="*/ 14797291 w 14808381"/>
              <a:gd name="connsiteY1" fmla="*/ 149488 h 324435"/>
              <a:gd name="connsiteX2" fmla="*/ 14808381 w 14808381"/>
              <a:gd name="connsiteY2" fmla="*/ 324435 h 324435"/>
              <a:gd name="connsiteX3" fmla="*/ 0 w 14808381"/>
              <a:gd name="connsiteY3" fmla="*/ 58524 h 324435"/>
              <a:gd name="connsiteX0" fmla="*/ 0 w 15231792"/>
              <a:gd name="connsiteY0" fmla="*/ 90155 h 178513"/>
              <a:gd name="connsiteX1" fmla="*/ 15220702 w 15231792"/>
              <a:gd name="connsiteY1" fmla="*/ 3566 h 178513"/>
              <a:gd name="connsiteX2" fmla="*/ 15231792 w 15231792"/>
              <a:gd name="connsiteY2" fmla="*/ 178513 h 178513"/>
              <a:gd name="connsiteX3" fmla="*/ 0 w 15231792"/>
              <a:gd name="connsiteY3" fmla="*/ 90155 h 178513"/>
              <a:gd name="connsiteX0" fmla="*/ 0 w 15231792"/>
              <a:gd name="connsiteY0" fmla="*/ 307062 h 395420"/>
              <a:gd name="connsiteX1" fmla="*/ 15220702 w 15231792"/>
              <a:gd name="connsiteY1" fmla="*/ 220473 h 395420"/>
              <a:gd name="connsiteX2" fmla="*/ 15231792 w 15231792"/>
              <a:gd name="connsiteY2" fmla="*/ 395420 h 395420"/>
              <a:gd name="connsiteX3" fmla="*/ 0 w 15231792"/>
              <a:gd name="connsiteY3" fmla="*/ 307062 h 395420"/>
              <a:gd name="connsiteX0" fmla="*/ 0 w 15231792"/>
              <a:gd name="connsiteY0" fmla="*/ 307062 h 395420"/>
              <a:gd name="connsiteX1" fmla="*/ 15220702 w 15231792"/>
              <a:gd name="connsiteY1" fmla="*/ 220473 h 395420"/>
              <a:gd name="connsiteX2" fmla="*/ 15231792 w 15231792"/>
              <a:gd name="connsiteY2" fmla="*/ 395420 h 395420"/>
              <a:gd name="connsiteX3" fmla="*/ 0 w 15231792"/>
              <a:gd name="connsiteY3" fmla="*/ 307062 h 395420"/>
              <a:gd name="connsiteX0" fmla="*/ 0 w 15231792"/>
              <a:gd name="connsiteY0" fmla="*/ 295531 h 383889"/>
              <a:gd name="connsiteX1" fmla="*/ 15220702 w 15231792"/>
              <a:gd name="connsiteY1" fmla="*/ 254185 h 383889"/>
              <a:gd name="connsiteX2" fmla="*/ 15231792 w 15231792"/>
              <a:gd name="connsiteY2" fmla="*/ 383889 h 383889"/>
              <a:gd name="connsiteX3" fmla="*/ 0 w 15231792"/>
              <a:gd name="connsiteY3" fmla="*/ 295531 h 383889"/>
              <a:gd name="connsiteX0" fmla="*/ 0 w 15231792"/>
              <a:gd name="connsiteY0" fmla="*/ 292639 h 380997"/>
              <a:gd name="connsiteX1" fmla="*/ 15220702 w 15231792"/>
              <a:gd name="connsiteY1" fmla="*/ 263200 h 380997"/>
              <a:gd name="connsiteX2" fmla="*/ 15231792 w 15231792"/>
              <a:gd name="connsiteY2" fmla="*/ 380997 h 380997"/>
              <a:gd name="connsiteX3" fmla="*/ 0 w 15231792"/>
              <a:gd name="connsiteY3" fmla="*/ 292639 h 380997"/>
              <a:gd name="connsiteX0" fmla="*/ 0 w 15231792"/>
              <a:gd name="connsiteY0" fmla="*/ 292639 h 383378"/>
              <a:gd name="connsiteX1" fmla="*/ 15220702 w 15231792"/>
              <a:gd name="connsiteY1" fmla="*/ 263200 h 383378"/>
              <a:gd name="connsiteX2" fmla="*/ 15231792 w 15231792"/>
              <a:gd name="connsiteY2" fmla="*/ 383378 h 383378"/>
              <a:gd name="connsiteX3" fmla="*/ 0 w 15231792"/>
              <a:gd name="connsiteY3" fmla="*/ 292639 h 383378"/>
              <a:gd name="connsiteX0" fmla="*/ 0 w 15231792"/>
              <a:gd name="connsiteY0" fmla="*/ 312341 h 403080"/>
              <a:gd name="connsiteX1" fmla="*/ 15220702 w 15231792"/>
              <a:gd name="connsiteY1" fmla="*/ 282902 h 403080"/>
              <a:gd name="connsiteX2" fmla="*/ 15231792 w 15231792"/>
              <a:gd name="connsiteY2" fmla="*/ 403080 h 403080"/>
              <a:gd name="connsiteX3" fmla="*/ 0 w 15231792"/>
              <a:gd name="connsiteY3" fmla="*/ 312341 h 403080"/>
              <a:gd name="connsiteX0" fmla="*/ 0 w 15231792"/>
              <a:gd name="connsiteY0" fmla="*/ 312341 h 403080"/>
              <a:gd name="connsiteX1" fmla="*/ 15220702 w 15231792"/>
              <a:gd name="connsiteY1" fmla="*/ 282902 h 403080"/>
              <a:gd name="connsiteX2" fmla="*/ 15231792 w 15231792"/>
              <a:gd name="connsiteY2" fmla="*/ 403080 h 403080"/>
              <a:gd name="connsiteX3" fmla="*/ 0 w 15231792"/>
              <a:gd name="connsiteY3" fmla="*/ 312341 h 403080"/>
              <a:gd name="connsiteX0" fmla="*/ 0 w 15248304"/>
              <a:gd name="connsiteY0" fmla="*/ 312341 h 376766"/>
              <a:gd name="connsiteX1" fmla="*/ 15220702 w 15248304"/>
              <a:gd name="connsiteY1" fmla="*/ 282902 h 376766"/>
              <a:gd name="connsiteX2" fmla="*/ 15248304 w 15248304"/>
              <a:gd name="connsiteY2" fmla="*/ 376766 h 376766"/>
              <a:gd name="connsiteX3" fmla="*/ 0 w 15248304"/>
              <a:gd name="connsiteY3" fmla="*/ 312341 h 376766"/>
              <a:gd name="connsiteX0" fmla="*/ 0 w 15248304"/>
              <a:gd name="connsiteY0" fmla="*/ 312341 h 376766"/>
              <a:gd name="connsiteX1" fmla="*/ 15220702 w 15248304"/>
              <a:gd name="connsiteY1" fmla="*/ 282902 h 376766"/>
              <a:gd name="connsiteX2" fmla="*/ 15248304 w 15248304"/>
              <a:gd name="connsiteY2" fmla="*/ 376766 h 376766"/>
              <a:gd name="connsiteX3" fmla="*/ 0 w 15248304"/>
              <a:gd name="connsiteY3" fmla="*/ 312341 h 376766"/>
              <a:gd name="connsiteX0" fmla="*/ 0 w 15248304"/>
              <a:gd name="connsiteY0" fmla="*/ 312341 h 376766"/>
              <a:gd name="connsiteX1" fmla="*/ 15220702 w 15248304"/>
              <a:gd name="connsiteY1" fmla="*/ 282902 h 376766"/>
              <a:gd name="connsiteX2" fmla="*/ 15248304 w 15248304"/>
              <a:gd name="connsiteY2" fmla="*/ 376766 h 376766"/>
              <a:gd name="connsiteX3" fmla="*/ 0 w 15248304"/>
              <a:gd name="connsiteY3" fmla="*/ 312341 h 376766"/>
              <a:gd name="connsiteX0" fmla="*/ 0 w 15248304"/>
              <a:gd name="connsiteY0" fmla="*/ 313443 h 377868"/>
              <a:gd name="connsiteX1" fmla="*/ 15220702 w 15248304"/>
              <a:gd name="connsiteY1" fmla="*/ 279455 h 377868"/>
              <a:gd name="connsiteX2" fmla="*/ 15248304 w 15248304"/>
              <a:gd name="connsiteY2" fmla="*/ 377868 h 377868"/>
              <a:gd name="connsiteX3" fmla="*/ 0 w 15248304"/>
              <a:gd name="connsiteY3" fmla="*/ 313443 h 377868"/>
              <a:gd name="connsiteX0" fmla="*/ 0 w 15248304"/>
              <a:gd name="connsiteY0" fmla="*/ 329336 h 393761"/>
              <a:gd name="connsiteX1" fmla="*/ 15220702 w 15248304"/>
              <a:gd name="connsiteY1" fmla="*/ 295348 h 393761"/>
              <a:gd name="connsiteX2" fmla="*/ 15248304 w 15248304"/>
              <a:gd name="connsiteY2" fmla="*/ 393761 h 393761"/>
              <a:gd name="connsiteX3" fmla="*/ 0 w 15248304"/>
              <a:gd name="connsiteY3" fmla="*/ 329336 h 393761"/>
              <a:gd name="connsiteX0" fmla="*/ 0 w 15248304"/>
              <a:gd name="connsiteY0" fmla="*/ 280819 h 345244"/>
              <a:gd name="connsiteX1" fmla="*/ 15220702 w 15248304"/>
              <a:gd name="connsiteY1" fmla="*/ 246831 h 345244"/>
              <a:gd name="connsiteX2" fmla="*/ 15248304 w 15248304"/>
              <a:gd name="connsiteY2" fmla="*/ 345244 h 345244"/>
              <a:gd name="connsiteX3" fmla="*/ 0 w 15248304"/>
              <a:gd name="connsiteY3" fmla="*/ 280819 h 345244"/>
              <a:gd name="connsiteX0" fmla="*/ 0 w 15248304"/>
              <a:gd name="connsiteY0" fmla="*/ 280819 h 345244"/>
              <a:gd name="connsiteX1" fmla="*/ 15220702 w 15248304"/>
              <a:gd name="connsiteY1" fmla="*/ 246831 h 345244"/>
              <a:gd name="connsiteX2" fmla="*/ 15248304 w 15248304"/>
              <a:gd name="connsiteY2" fmla="*/ 345244 h 345244"/>
              <a:gd name="connsiteX3" fmla="*/ 0 w 15248304"/>
              <a:gd name="connsiteY3" fmla="*/ 280819 h 345244"/>
              <a:gd name="connsiteX0" fmla="*/ 0 w 15248304"/>
              <a:gd name="connsiteY0" fmla="*/ 280819 h 345244"/>
              <a:gd name="connsiteX1" fmla="*/ 15220702 w 15248304"/>
              <a:gd name="connsiteY1" fmla="*/ 246831 h 345244"/>
              <a:gd name="connsiteX2" fmla="*/ 15248304 w 15248304"/>
              <a:gd name="connsiteY2" fmla="*/ 345244 h 345244"/>
              <a:gd name="connsiteX3" fmla="*/ 0 w 15248304"/>
              <a:gd name="connsiteY3" fmla="*/ 280819 h 345244"/>
              <a:gd name="connsiteX0" fmla="*/ 0 w 15248304"/>
              <a:gd name="connsiteY0" fmla="*/ 280819 h 345244"/>
              <a:gd name="connsiteX1" fmla="*/ 15220702 w 15248304"/>
              <a:gd name="connsiteY1" fmla="*/ 246831 h 345244"/>
              <a:gd name="connsiteX2" fmla="*/ 15248304 w 15248304"/>
              <a:gd name="connsiteY2" fmla="*/ 345244 h 345244"/>
              <a:gd name="connsiteX3" fmla="*/ 0 w 15248304"/>
              <a:gd name="connsiteY3" fmla="*/ 280819 h 345244"/>
              <a:gd name="connsiteX0" fmla="*/ 0 w 15248304"/>
              <a:gd name="connsiteY0" fmla="*/ 283262 h 347687"/>
              <a:gd name="connsiteX1" fmla="*/ 15220702 w 15248304"/>
              <a:gd name="connsiteY1" fmla="*/ 240176 h 347687"/>
              <a:gd name="connsiteX2" fmla="*/ 15248304 w 15248304"/>
              <a:gd name="connsiteY2" fmla="*/ 347687 h 347687"/>
              <a:gd name="connsiteX3" fmla="*/ 0 w 15248304"/>
              <a:gd name="connsiteY3" fmla="*/ 283262 h 347687"/>
              <a:gd name="connsiteX0" fmla="*/ 0 w 15277706"/>
              <a:gd name="connsiteY0" fmla="*/ 283262 h 315432"/>
              <a:gd name="connsiteX1" fmla="*/ 15220702 w 15277706"/>
              <a:gd name="connsiteY1" fmla="*/ 240176 h 315432"/>
              <a:gd name="connsiteX2" fmla="*/ 15277706 w 15277706"/>
              <a:gd name="connsiteY2" fmla="*/ 315432 h 315432"/>
              <a:gd name="connsiteX3" fmla="*/ 0 w 15277706"/>
              <a:gd name="connsiteY3" fmla="*/ 283262 h 315432"/>
              <a:gd name="connsiteX0" fmla="*/ 0 w 14689693"/>
              <a:gd name="connsiteY0" fmla="*/ 283262 h 315432"/>
              <a:gd name="connsiteX1" fmla="*/ 14632689 w 14689693"/>
              <a:gd name="connsiteY1" fmla="*/ 240176 h 315432"/>
              <a:gd name="connsiteX2" fmla="*/ 14689693 w 14689693"/>
              <a:gd name="connsiteY2" fmla="*/ 315432 h 315432"/>
              <a:gd name="connsiteX3" fmla="*/ 0 w 14689693"/>
              <a:gd name="connsiteY3" fmla="*/ 283262 h 315432"/>
              <a:gd name="connsiteX0" fmla="*/ 0 w 14689693"/>
              <a:gd name="connsiteY0" fmla="*/ 283262 h 315432"/>
              <a:gd name="connsiteX1" fmla="*/ 14632689 w 14689693"/>
              <a:gd name="connsiteY1" fmla="*/ 240176 h 315432"/>
              <a:gd name="connsiteX2" fmla="*/ 14689693 w 14689693"/>
              <a:gd name="connsiteY2" fmla="*/ 315432 h 315432"/>
              <a:gd name="connsiteX3" fmla="*/ 0 w 14689693"/>
              <a:gd name="connsiteY3" fmla="*/ 283262 h 315432"/>
              <a:gd name="connsiteX0" fmla="*/ 0 w 14689693"/>
              <a:gd name="connsiteY0" fmla="*/ 289969 h 322139"/>
              <a:gd name="connsiteX1" fmla="*/ 14662090 w 14689693"/>
              <a:gd name="connsiteY1" fmla="*/ 222691 h 322139"/>
              <a:gd name="connsiteX2" fmla="*/ 14689693 w 14689693"/>
              <a:gd name="connsiteY2" fmla="*/ 322139 h 322139"/>
              <a:gd name="connsiteX3" fmla="*/ 0 w 14689693"/>
              <a:gd name="connsiteY3" fmla="*/ 289969 h 322139"/>
              <a:gd name="connsiteX0" fmla="*/ 0 w 14689693"/>
              <a:gd name="connsiteY0" fmla="*/ 271519 h 303689"/>
              <a:gd name="connsiteX1" fmla="*/ 14662090 w 14689693"/>
              <a:gd name="connsiteY1" fmla="*/ 204241 h 303689"/>
              <a:gd name="connsiteX2" fmla="*/ 14689693 w 14689693"/>
              <a:gd name="connsiteY2" fmla="*/ 303689 h 303689"/>
              <a:gd name="connsiteX3" fmla="*/ 0 w 14689693"/>
              <a:gd name="connsiteY3" fmla="*/ 271519 h 303689"/>
              <a:gd name="connsiteX0" fmla="*/ 0 w 14747794"/>
              <a:gd name="connsiteY0" fmla="*/ 277158 h 309328"/>
              <a:gd name="connsiteX1" fmla="*/ 14747794 w 14747794"/>
              <a:gd name="connsiteY1" fmla="*/ 188053 h 309328"/>
              <a:gd name="connsiteX2" fmla="*/ 14689693 w 14747794"/>
              <a:gd name="connsiteY2" fmla="*/ 309328 h 309328"/>
              <a:gd name="connsiteX3" fmla="*/ 0 w 14747794"/>
              <a:gd name="connsiteY3" fmla="*/ 277158 h 309328"/>
              <a:gd name="connsiteX0" fmla="*/ 0 w 14689693"/>
              <a:gd name="connsiteY0" fmla="*/ 275253 h 307423"/>
              <a:gd name="connsiteX1" fmla="*/ 14662090 w 14689693"/>
              <a:gd name="connsiteY1" fmla="*/ 193424 h 307423"/>
              <a:gd name="connsiteX2" fmla="*/ 14689693 w 14689693"/>
              <a:gd name="connsiteY2" fmla="*/ 307423 h 307423"/>
              <a:gd name="connsiteX3" fmla="*/ 0 w 14689693"/>
              <a:gd name="connsiteY3" fmla="*/ 275253 h 307423"/>
              <a:gd name="connsiteX0" fmla="*/ 0 w 14689693"/>
              <a:gd name="connsiteY0" fmla="*/ 275253 h 307423"/>
              <a:gd name="connsiteX1" fmla="*/ 14662090 w 14689693"/>
              <a:gd name="connsiteY1" fmla="*/ 193424 h 307423"/>
              <a:gd name="connsiteX2" fmla="*/ 14689693 w 14689693"/>
              <a:gd name="connsiteY2" fmla="*/ 307423 h 307423"/>
              <a:gd name="connsiteX3" fmla="*/ 0 w 14689693"/>
              <a:gd name="connsiteY3" fmla="*/ 275253 h 307423"/>
              <a:gd name="connsiteX0" fmla="*/ 0 w 14689693"/>
              <a:gd name="connsiteY0" fmla="*/ 239683 h 271853"/>
              <a:gd name="connsiteX1" fmla="*/ 14662090 w 14689693"/>
              <a:gd name="connsiteY1" fmla="*/ 157854 h 271853"/>
              <a:gd name="connsiteX2" fmla="*/ 14689693 w 14689693"/>
              <a:gd name="connsiteY2" fmla="*/ 271853 h 271853"/>
              <a:gd name="connsiteX3" fmla="*/ 0 w 14689693"/>
              <a:gd name="connsiteY3" fmla="*/ 239683 h 271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689693" h="271853">
                <a:moveTo>
                  <a:pt x="0" y="239683"/>
                </a:moveTo>
                <a:cubicBezTo>
                  <a:pt x="5780535" y="-305198"/>
                  <a:pt x="12518623" y="264517"/>
                  <a:pt x="14662090" y="157854"/>
                </a:cubicBezTo>
                <a:lnTo>
                  <a:pt x="14689693" y="271853"/>
                </a:lnTo>
                <a:cubicBezTo>
                  <a:pt x="9535732" y="153949"/>
                  <a:pt x="5499974" y="-171207"/>
                  <a:pt x="0" y="239683"/>
                </a:cubicBezTo>
                <a:close/>
              </a:path>
            </a:pathLst>
          </a:custGeom>
          <a:solidFill>
            <a:srgbClr val="A3691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sp>
        <p:nvSpPr>
          <p:cNvPr id="36" name="Rectangle 16">
            <a:extLst>
              <a:ext uri="{FF2B5EF4-FFF2-40B4-BE49-F238E27FC236}">
                <a16:creationId xmlns:a16="http://schemas.microsoft.com/office/drawing/2014/main" id="{81C96CF8-FD5C-4156-A5D6-E3C761253E3C}"/>
              </a:ext>
            </a:extLst>
          </p:cNvPr>
          <p:cNvSpPr/>
          <p:nvPr userDrawn="1"/>
        </p:nvSpPr>
        <p:spPr>
          <a:xfrm flipH="1" flipV="1">
            <a:off x="0" y="6467792"/>
            <a:ext cx="3379024" cy="305195"/>
          </a:xfrm>
          <a:custGeom>
            <a:avLst/>
            <a:gdLst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399567 h 399567"/>
              <a:gd name="connsiteX4" fmla="*/ 0 w 11295354"/>
              <a:gd name="connsiteY4" fmla="*/ 0 h 399567"/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0 h 399567"/>
              <a:gd name="connsiteX0" fmla="*/ 0 w 10682795"/>
              <a:gd name="connsiteY0" fmla="*/ 0 h 683653"/>
              <a:gd name="connsiteX1" fmla="*/ 10682795 w 10682795"/>
              <a:gd name="connsiteY1" fmla="*/ 284086 h 683653"/>
              <a:gd name="connsiteX2" fmla="*/ 10682795 w 10682795"/>
              <a:gd name="connsiteY2" fmla="*/ 683653 h 683653"/>
              <a:gd name="connsiteX3" fmla="*/ 0 w 10682795"/>
              <a:gd name="connsiteY3" fmla="*/ 0 h 683653"/>
              <a:gd name="connsiteX0" fmla="*/ 0 w 11242088"/>
              <a:gd name="connsiteY0" fmla="*/ 603681 h 1287334"/>
              <a:gd name="connsiteX1" fmla="*/ 11242088 w 11242088"/>
              <a:gd name="connsiteY1" fmla="*/ 0 h 1287334"/>
              <a:gd name="connsiteX2" fmla="*/ 10682795 w 11242088"/>
              <a:gd name="connsiteY2" fmla="*/ 1287334 h 1287334"/>
              <a:gd name="connsiteX3" fmla="*/ 0 w 11242088"/>
              <a:gd name="connsiteY3" fmla="*/ 603681 h 1287334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938998"/>
              <a:gd name="connsiteX1" fmla="*/ 11242088 w 11259843"/>
              <a:gd name="connsiteY1" fmla="*/ 0 h 938998"/>
              <a:gd name="connsiteX2" fmla="*/ 11259843 w 11259843"/>
              <a:gd name="connsiteY2" fmla="*/ 213136 h 938998"/>
              <a:gd name="connsiteX3" fmla="*/ 0 w 11259843"/>
              <a:gd name="connsiteY3" fmla="*/ 603681 h 938998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4025420"/>
              <a:gd name="connsiteY0" fmla="*/ 390158 h 412375"/>
              <a:gd name="connsiteX1" fmla="*/ 14007665 w 14025420"/>
              <a:gd name="connsiteY1" fmla="*/ 8419 h 412375"/>
              <a:gd name="connsiteX2" fmla="*/ 14025420 w 14025420"/>
              <a:gd name="connsiteY2" fmla="*/ 221555 h 412375"/>
              <a:gd name="connsiteX3" fmla="*/ 0 w 14025420"/>
              <a:gd name="connsiteY3" fmla="*/ 390158 h 412375"/>
              <a:gd name="connsiteX0" fmla="*/ 0 w 14025420"/>
              <a:gd name="connsiteY0" fmla="*/ 390158 h 428258"/>
              <a:gd name="connsiteX1" fmla="*/ 14007665 w 14025420"/>
              <a:gd name="connsiteY1" fmla="*/ 8419 h 428258"/>
              <a:gd name="connsiteX2" fmla="*/ 14025420 w 14025420"/>
              <a:gd name="connsiteY2" fmla="*/ 221555 h 428258"/>
              <a:gd name="connsiteX3" fmla="*/ 0 w 14025420"/>
              <a:gd name="connsiteY3" fmla="*/ 390158 h 428258"/>
              <a:gd name="connsiteX0" fmla="*/ 0 w 14025420"/>
              <a:gd name="connsiteY0" fmla="*/ 381739 h 419839"/>
              <a:gd name="connsiteX1" fmla="*/ 14007665 w 14025420"/>
              <a:gd name="connsiteY1" fmla="*/ 0 h 419839"/>
              <a:gd name="connsiteX2" fmla="*/ 14025420 w 14025420"/>
              <a:gd name="connsiteY2" fmla="*/ 213136 h 419839"/>
              <a:gd name="connsiteX3" fmla="*/ 0 w 14025420"/>
              <a:gd name="connsiteY3" fmla="*/ 381739 h 419839"/>
              <a:gd name="connsiteX0" fmla="*/ 0 w 14025420"/>
              <a:gd name="connsiteY0" fmla="*/ 306640 h 344740"/>
              <a:gd name="connsiteX1" fmla="*/ 13989104 w 14025420"/>
              <a:gd name="connsiteY1" fmla="*/ 49188 h 344740"/>
              <a:gd name="connsiteX2" fmla="*/ 14025420 w 14025420"/>
              <a:gd name="connsiteY2" fmla="*/ 138037 h 344740"/>
              <a:gd name="connsiteX3" fmla="*/ 0 w 14025420"/>
              <a:gd name="connsiteY3" fmla="*/ 306640 h 344740"/>
              <a:gd name="connsiteX0" fmla="*/ 0 w 14025420"/>
              <a:gd name="connsiteY0" fmla="*/ 306640 h 335512"/>
              <a:gd name="connsiteX1" fmla="*/ 13989104 w 14025420"/>
              <a:gd name="connsiteY1" fmla="*/ 49188 h 335512"/>
              <a:gd name="connsiteX2" fmla="*/ 14025420 w 14025420"/>
              <a:gd name="connsiteY2" fmla="*/ 138037 h 335512"/>
              <a:gd name="connsiteX3" fmla="*/ 0 w 14025420"/>
              <a:gd name="connsiteY3" fmla="*/ 306640 h 335512"/>
              <a:gd name="connsiteX0" fmla="*/ 0 w 14065573"/>
              <a:gd name="connsiteY0" fmla="*/ 306640 h 485157"/>
              <a:gd name="connsiteX1" fmla="*/ 13989104 w 14065573"/>
              <a:gd name="connsiteY1" fmla="*/ 49188 h 485157"/>
              <a:gd name="connsiteX2" fmla="*/ 14065573 w 14065573"/>
              <a:gd name="connsiteY2" fmla="*/ 305988 h 485157"/>
              <a:gd name="connsiteX3" fmla="*/ 0 w 14065573"/>
              <a:gd name="connsiteY3" fmla="*/ 306640 h 485157"/>
              <a:gd name="connsiteX0" fmla="*/ 0 w 14065573"/>
              <a:gd name="connsiteY0" fmla="*/ 297058 h 475575"/>
              <a:gd name="connsiteX1" fmla="*/ 14056024 w 14065573"/>
              <a:gd name="connsiteY1" fmla="*/ 100922 h 475575"/>
              <a:gd name="connsiteX2" fmla="*/ 14065573 w 14065573"/>
              <a:gd name="connsiteY2" fmla="*/ 296406 h 475575"/>
              <a:gd name="connsiteX3" fmla="*/ 0 w 14065573"/>
              <a:gd name="connsiteY3" fmla="*/ 297058 h 475575"/>
              <a:gd name="connsiteX0" fmla="*/ 0 w 14794997"/>
              <a:gd name="connsiteY0" fmla="*/ 262130 h 682008"/>
              <a:gd name="connsiteX1" fmla="*/ 14785448 w 14794997"/>
              <a:gd name="connsiteY1" fmla="*/ 329917 h 682008"/>
              <a:gd name="connsiteX2" fmla="*/ 14794997 w 14794997"/>
              <a:gd name="connsiteY2" fmla="*/ 525401 h 682008"/>
              <a:gd name="connsiteX3" fmla="*/ 0 w 14794997"/>
              <a:gd name="connsiteY3" fmla="*/ 262130 h 682008"/>
              <a:gd name="connsiteX0" fmla="*/ 0 w 14794997"/>
              <a:gd name="connsiteY0" fmla="*/ 262130 h 766356"/>
              <a:gd name="connsiteX1" fmla="*/ 14785448 w 14794997"/>
              <a:gd name="connsiteY1" fmla="*/ 329917 h 766356"/>
              <a:gd name="connsiteX2" fmla="*/ 14794997 w 14794997"/>
              <a:gd name="connsiteY2" fmla="*/ 525401 h 766356"/>
              <a:gd name="connsiteX3" fmla="*/ 0 w 14794997"/>
              <a:gd name="connsiteY3" fmla="*/ 262130 h 766356"/>
              <a:gd name="connsiteX0" fmla="*/ 0 w 14794997"/>
              <a:gd name="connsiteY0" fmla="*/ 66873 h 571099"/>
              <a:gd name="connsiteX1" fmla="*/ 14785448 w 14794997"/>
              <a:gd name="connsiteY1" fmla="*/ 134660 h 571099"/>
              <a:gd name="connsiteX2" fmla="*/ 14794997 w 14794997"/>
              <a:gd name="connsiteY2" fmla="*/ 330144 h 571099"/>
              <a:gd name="connsiteX3" fmla="*/ 0 w 14794997"/>
              <a:gd name="connsiteY3" fmla="*/ 66873 h 571099"/>
              <a:gd name="connsiteX0" fmla="*/ 0 w 14794997"/>
              <a:gd name="connsiteY0" fmla="*/ 106304 h 610530"/>
              <a:gd name="connsiteX1" fmla="*/ 14785448 w 14794997"/>
              <a:gd name="connsiteY1" fmla="*/ 174091 h 610530"/>
              <a:gd name="connsiteX2" fmla="*/ 14794997 w 14794997"/>
              <a:gd name="connsiteY2" fmla="*/ 369575 h 610530"/>
              <a:gd name="connsiteX3" fmla="*/ 0 w 14794997"/>
              <a:gd name="connsiteY3" fmla="*/ 106304 h 610530"/>
              <a:gd name="connsiteX0" fmla="*/ 0 w 14794997"/>
              <a:gd name="connsiteY0" fmla="*/ 106304 h 369575"/>
              <a:gd name="connsiteX1" fmla="*/ 14785448 w 14794997"/>
              <a:gd name="connsiteY1" fmla="*/ 174091 h 369575"/>
              <a:gd name="connsiteX2" fmla="*/ 14794997 w 14794997"/>
              <a:gd name="connsiteY2" fmla="*/ 369575 h 369575"/>
              <a:gd name="connsiteX3" fmla="*/ 0 w 14794997"/>
              <a:gd name="connsiteY3" fmla="*/ 106304 h 369575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48773 h 288051"/>
              <a:gd name="connsiteX1" fmla="*/ 14798832 w 14808381"/>
              <a:gd name="connsiteY1" fmla="*/ 92567 h 288051"/>
              <a:gd name="connsiteX2" fmla="*/ 14808381 w 14808381"/>
              <a:gd name="connsiteY2" fmla="*/ 288051 h 288051"/>
              <a:gd name="connsiteX3" fmla="*/ 0 w 14808381"/>
              <a:gd name="connsiteY3" fmla="*/ 48773 h 288051"/>
              <a:gd name="connsiteX0" fmla="*/ 0 w 14819572"/>
              <a:gd name="connsiteY0" fmla="*/ 55939 h 295217"/>
              <a:gd name="connsiteX1" fmla="*/ 14819572 w 14819572"/>
              <a:gd name="connsiteY1" fmla="*/ 22615 h 295217"/>
              <a:gd name="connsiteX2" fmla="*/ 14808381 w 14819572"/>
              <a:gd name="connsiteY2" fmla="*/ 295217 h 295217"/>
              <a:gd name="connsiteX3" fmla="*/ 0 w 14819572"/>
              <a:gd name="connsiteY3" fmla="*/ 55939 h 295217"/>
              <a:gd name="connsiteX0" fmla="*/ 0 w 14819572"/>
              <a:gd name="connsiteY0" fmla="*/ 43017 h 282295"/>
              <a:gd name="connsiteX1" fmla="*/ 14819572 w 14819572"/>
              <a:gd name="connsiteY1" fmla="*/ 9693 h 282295"/>
              <a:gd name="connsiteX2" fmla="*/ 14808381 w 14819572"/>
              <a:gd name="connsiteY2" fmla="*/ 282295 h 282295"/>
              <a:gd name="connsiteX3" fmla="*/ 0 w 14819572"/>
              <a:gd name="connsiteY3" fmla="*/ 43017 h 282295"/>
              <a:gd name="connsiteX0" fmla="*/ 0 w 14923277"/>
              <a:gd name="connsiteY0" fmla="*/ 39367 h 278645"/>
              <a:gd name="connsiteX1" fmla="*/ 14923277 w 14923277"/>
              <a:gd name="connsiteY1" fmla="*/ 69390 h 278645"/>
              <a:gd name="connsiteX2" fmla="*/ 14808381 w 14923277"/>
              <a:gd name="connsiteY2" fmla="*/ 278645 h 278645"/>
              <a:gd name="connsiteX3" fmla="*/ 0 w 14923277"/>
              <a:gd name="connsiteY3" fmla="*/ 39367 h 278645"/>
              <a:gd name="connsiteX0" fmla="*/ 0 w 14923277"/>
              <a:gd name="connsiteY0" fmla="*/ 39367 h 253857"/>
              <a:gd name="connsiteX1" fmla="*/ 14923277 w 14923277"/>
              <a:gd name="connsiteY1" fmla="*/ 69390 h 253857"/>
              <a:gd name="connsiteX2" fmla="*/ 14919000 w 14923277"/>
              <a:gd name="connsiteY2" fmla="*/ 253857 h 253857"/>
              <a:gd name="connsiteX3" fmla="*/ 0 w 14923277"/>
              <a:gd name="connsiteY3" fmla="*/ 39367 h 253857"/>
              <a:gd name="connsiteX0" fmla="*/ 0 w 14923277"/>
              <a:gd name="connsiteY0" fmla="*/ 79205 h 293695"/>
              <a:gd name="connsiteX1" fmla="*/ 14923277 w 14923277"/>
              <a:gd name="connsiteY1" fmla="*/ 109228 h 293695"/>
              <a:gd name="connsiteX2" fmla="*/ 14919000 w 14923277"/>
              <a:gd name="connsiteY2" fmla="*/ 293695 h 293695"/>
              <a:gd name="connsiteX3" fmla="*/ 0 w 14923277"/>
              <a:gd name="connsiteY3" fmla="*/ 79205 h 293695"/>
              <a:gd name="connsiteX0" fmla="*/ 0 w 14923277"/>
              <a:gd name="connsiteY0" fmla="*/ 79205 h 263399"/>
              <a:gd name="connsiteX1" fmla="*/ 14923277 w 14923277"/>
              <a:gd name="connsiteY1" fmla="*/ 109228 h 263399"/>
              <a:gd name="connsiteX2" fmla="*/ 14919000 w 14923277"/>
              <a:gd name="connsiteY2" fmla="*/ 263399 h 263399"/>
              <a:gd name="connsiteX3" fmla="*/ 0 w 14923277"/>
              <a:gd name="connsiteY3" fmla="*/ 79205 h 263399"/>
              <a:gd name="connsiteX0" fmla="*/ 0 w 13685726"/>
              <a:gd name="connsiteY0" fmla="*/ 59611 h 370499"/>
              <a:gd name="connsiteX1" fmla="*/ 13685726 w 13685726"/>
              <a:gd name="connsiteY1" fmla="*/ 216328 h 370499"/>
              <a:gd name="connsiteX2" fmla="*/ 13681449 w 13685726"/>
              <a:gd name="connsiteY2" fmla="*/ 370499 h 370499"/>
              <a:gd name="connsiteX3" fmla="*/ 0 w 13685726"/>
              <a:gd name="connsiteY3" fmla="*/ 59611 h 370499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92639"/>
              <a:gd name="connsiteY0" fmla="*/ 30664 h 341552"/>
              <a:gd name="connsiteX1" fmla="*/ 13692639 w 13692639"/>
              <a:gd name="connsiteY1" fmla="*/ 209415 h 341552"/>
              <a:gd name="connsiteX2" fmla="*/ 13681449 w 13692639"/>
              <a:gd name="connsiteY2" fmla="*/ 341552 h 341552"/>
              <a:gd name="connsiteX3" fmla="*/ 0 w 13692639"/>
              <a:gd name="connsiteY3" fmla="*/ 30664 h 341552"/>
              <a:gd name="connsiteX0" fmla="*/ 0 w 13692639"/>
              <a:gd name="connsiteY0" fmla="*/ 29731 h 340619"/>
              <a:gd name="connsiteX1" fmla="*/ 13692639 w 13692639"/>
              <a:gd name="connsiteY1" fmla="*/ 208482 h 340619"/>
              <a:gd name="connsiteX2" fmla="*/ 13681449 w 13692639"/>
              <a:gd name="connsiteY2" fmla="*/ 340619 h 340619"/>
              <a:gd name="connsiteX3" fmla="*/ 0 w 13692639"/>
              <a:gd name="connsiteY3" fmla="*/ 29731 h 340619"/>
              <a:gd name="connsiteX0" fmla="*/ 0 w 13692639"/>
              <a:gd name="connsiteY0" fmla="*/ 31249 h 342137"/>
              <a:gd name="connsiteX1" fmla="*/ 13692639 w 13692639"/>
              <a:gd name="connsiteY1" fmla="*/ 210000 h 342137"/>
              <a:gd name="connsiteX2" fmla="*/ 13681449 w 13692639"/>
              <a:gd name="connsiteY2" fmla="*/ 342137 h 342137"/>
              <a:gd name="connsiteX3" fmla="*/ 0 w 13692639"/>
              <a:gd name="connsiteY3" fmla="*/ 31249 h 342137"/>
              <a:gd name="connsiteX0" fmla="*/ 0 w 12780031"/>
              <a:gd name="connsiteY0" fmla="*/ 34534 h 306863"/>
              <a:gd name="connsiteX1" fmla="*/ 12780031 w 12780031"/>
              <a:gd name="connsiteY1" fmla="*/ 174726 h 306863"/>
              <a:gd name="connsiteX2" fmla="*/ 12768841 w 12780031"/>
              <a:gd name="connsiteY2" fmla="*/ 306863 h 306863"/>
              <a:gd name="connsiteX3" fmla="*/ 0 w 12780031"/>
              <a:gd name="connsiteY3" fmla="*/ 34534 h 306863"/>
              <a:gd name="connsiteX0" fmla="*/ 0 w 12800773"/>
              <a:gd name="connsiteY0" fmla="*/ 34796 h 304371"/>
              <a:gd name="connsiteX1" fmla="*/ 12800773 w 12800773"/>
              <a:gd name="connsiteY1" fmla="*/ 172234 h 304371"/>
              <a:gd name="connsiteX2" fmla="*/ 12789583 w 12800773"/>
              <a:gd name="connsiteY2" fmla="*/ 304371 h 304371"/>
              <a:gd name="connsiteX3" fmla="*/ 0 w 12800773"/>
              <a:gd name="connsiteY3" fmla="*/ 34796 h 304371"/>
              <a:gd name="connsiteX0" fmla="*/ 0 w 11909377"/>
              <a:gd name="connsiteY0" fmla="*/ 33967 h 312419"/>
              <a:gd name="connsiteX1" fmla="*/ 11909377 w 11909377"/>
              <a:gd name="connsiteY1" fmla="*/ 180282 h 312419"/>
              <a:gd name="connsiteX2" fmla="*/ 11898187 w 11909377"/>
              <a:gd name="connsiteY2" fmla="*/ 312419 h 312419"/>
              <a:gd name="connsiteX3" fmla="*/ 0 w 11909377"/>
              <a:gd name="connsiteY3" fmla="*/ 33967 h 312419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352257"/>
              <a:gd name="connsiteY0" fmla="*/ 122333 h 347519"/>
              <a:gd name="connsiteX1" fmla="*/ 11352257 w 11352257"/>
              <a:gd name="connsiteY1" fmla="*/ 215382 h 347519"/>
              <a:gd name="connsiteX2" fmla="*/ 11341067 w 11352257"/>
              <a:gd name="connsiteY2" fmla="*/ 347519 h 347519"/>
              <a:gd name="connsiteX3" fmla="*/ 0 w 11352257"/>
              <a:gd name="connsiteY3" fmla="*/ 122333 h 347519"/>
              <a:gd name="connsiteX0" fmla="*/ 0 w 11407946"/>
              <a:gd name="connsiteY0" fmla="*/ 122333 h 383030"/>
              <a:gd name="connsiteX1" fmla="*/ 11352257 w 11407946"/>
              <a:gd name="connsiteY1" fmla="*/ 215382 h 383030"/>
              <a:gd name="connsiteX2" fmla="*/ 11407921 w 11407946"/>
              <a:gd name="connsiteY2" fmla="*/ 383030 h 383030"/>
              <a:gd name="connsiteX3" fmla="*/ 0 w 11407946"/>
              <a:gd name="connsiteY3" fmla="*/ 122333 h 383030"/>
              <a:gd name="connsiteX0" fmla="*/ 0 w 11352257"/>
              <a:gd name="connsiteY0" fmla="*/ 122333 h 338642"/>
              <a:gd name="connsiteX1" fmla="*/ 11352257 w 11352257"/>
              <a:gd name="connsiteY1" fmla="*/ 215382 h 338642"/>
              <a:gd name="connsiteX2" fmla="*/ 11318781 w 11352257"/>
              <a:gd name="connsiteY2" fmla="*/ 338642 h 338642"/>
              <a:gd name="connsiteX3" fmla="*/ 0 w 11352257"/>
              <a:gd name="connsiteY3" fmla="*/ 122333 h 338642"/>
              <a:gd name="connsiteX0" fmla="*/ 0 w 11372642"/>
              <a:gd name="connsiteY0" fmla="*/ 122333 h 345786"/>
              <a:gd name="connsiteX1" fmla="*/ 11352257 w 11372642"/>
              <a:gd name="connsiteY1" fmla="*/ 215382 h 345786"/>
              <a:gd name="connsiteX2" fmla="*/ 11372580 w 11372642"/>
              <a:gd name="connsiteY2" fmla="*/ 345786 h 345786"/>
              <a:gd name="connsiteX3" fmla="*/ 0 w 11372642"/>
              <a:gd name="connsiteY3" fmla="*/ 122333 h 345786"/>
              <a:gd name="connsiteX0" fmla="*/ 0 w 11372705"/>
              <a:gd name="connsiteY0" fmla="*/ 119715 h 343168"/>
              <a:gd name="connsiteX1" fmla="*/ 11364210 w 11372705"/>
              <a:gd name="connsiteY1" fmla="*/ 227051 h 343168"/>
              <a:gd name="connsiteX2" fmla="*/ 11372580 w 11372705"/>
              <a:gd name="connsiteY2" fmla="*/ 343168 h 343168"/>
              <a:gd name="connsiteX3" fmla="*/ 0 w 11372705"/>
              <a:gd name="connsiteY3" fmla="*/ 119715 h 343168"/>
              <a:gd name="connsiteX0" fmla="*/ 0 w 11366849"/>
              <a:gd name="connsiteY0" fmla="*/ 119715 h 343168"/>
              <a:gd name="connsiteX1" fmla="*/ 11364210 w 11366849"/>
              <a:gd name="connsiteY1" fmla="*/ 227051 h 343168"/>
              <a:gd name="connsiteX2" fmla="*/ 11366600 w 11366849"/>
              <a:gd name="connsiteY2" fmla="*/ 343168 h 343168"/>
              <a:gd name="connsiteX3" fmla="*/ 0 w 11366849"/>
              <a:gd name="connsiteY3" fmla="*/ 119715 h 343168"/>
              <a:gd name="connsiteX0" fmla="*/ 0 w 11366849"/>
              <a:gd name="connsiteY0" fmla="*/ 104774 h 328227"/>
              <a:gd name="connsiteX1" fmla="*/ 11364210 w 11366849"/>
              <a:gd name="connsiteY1" fmla="*/ 212110 h 328227"/>
              <a:gd name="connsiteX2" fmla="*/ 11366600 w 11366849"/>
              <a:gd name="connsiteY2" fmla="*/ 328227 h 328227"/>
              <a:gd name="connsiteX3" fmla="*/ 0 w 11366849"/>
              <a:gd name="connsiteY3" fmla="*/ 104774 h 328227"/>
              <a:gd name="connsiteX0" fmla="*/ 0 w 11366849"/>
              <a:gd name="connsiteY0" fmla="*/ 111142 h 334595"/>
              <a:gd name="connsiteX1" fmla="*/ 11364210 w 11366849"/>
              <a:gd name="connsiteY1" fmla="*/ 218478 h 334595"/>
              <a:gd name="connsiteX2" fmla="*/ 11366600 w 11366849"/>
              <a:gd name="connsiteY2" fmla="*/ 334595 h 334595"/>
              <a:gd name="connsiteX3" fmla="*/ 0 w 11366849"/>
              <a:gd name="connsiteY3" fmla="*/ 111142 h 334595"/>
              <a:gd name="connsiteX0" fmla="*/ 0 w 11366849"/>
              <a:gd name="connsiteY0" fmla="*/ 107032 h 330485"/>
              <a:gd name="connsiteX1" fmla="*/ 11364211 w 11366849"/>
              <a:gd name="connsiteY1" fmla="*/ 241664 h 330485"/>
              <a:gd name="connsiteX2" fmla="*/ 11366600 w 11366849"/>
              <a:gd name="connsiteY2" fmla="*/ 330485 h 330485"/>
              <a:gd name="connsiteX3" fmla="*/ 0 w 11366849"/>
              <a:gd name="connsiteY3" fmla="*/ 107032 h 330485"/>
              <a:gd name="connsiteX0" fmla="*/ 0 w 11366849"/>
              <a:gd name="connsiteY0" fmla="*/ 113301 h 336754"/>
              <a:gd name="connsiteX1" fmla="*/ 11364211 w 11366849"/>
              <a:gd name="connsiteY1" fmla="*/ 247933 h 336754"/>
              <a:gd name="connsiteX2" fmla="*/ 11366600 w 11366849"/>
              <a:gd name="connsiteY2" fmla="*/ 336754 h 336754"/>
              <a:gd name="connsiteX3" fmla="*/ 0 w 11366849"/>
              <a:gd name="connsiteY3" fmla="*/ 113301 h 336754"/>
              <a:gd name="connsiteX0" fmla="*/ 0 w 11190446"/>
              <a:gd name="connsiteY0" fmla="*/ 126336 h 277215"/>
              <a:gd name="connsiteX1" fmla="*/ 11187808 w 11190446"/>
              <a:gd name="connsiteY1" fmla="*/ 188394 h 277215"/>
              <a:gd name="connsiteX2" fmla="*/ 11190197 w 11190446"/>
              <a:gd name="connsiteY2" fmla="*/ 277215 h 277215"/>
              <a:gd name="connsiteX3" fmla="*/ 0 w 11190446"/>
              <a:gd name="connsiteY3" fmla="*/ 126336 h 277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90446" h="277215">
                <a:moveTo>
                  <a:pt x="0" y="126336"/>
                </a:moveTo>
                <a:cubicBezTo>
                  <a:pt x="2597605" y="-198799"/>
                  <a:pt x="8534210" y="208699"/>
                  <a:pt x="11187808" y="188394"/>
                </a:cubicBezTo>
                <a:cubicBezTo>
                  <a:pt x="11186382" y="249883"/>
                  <a:pt x="11191623" y="215726"/>
                  <a:pt x="11190197" y="277215"/>
                </a:cubicBezTo>
                <a:cubicBezTo>
                  <a:pt x="6254070" y="197456"/>
                  <a:pt x="3761533" y="-116152"/>
                  <a:pt x="0" y="126336"/>
                </a:cubicBezTo>
                <a:close/>
              </a:path>
            </a:pathLst>
          </a:custGeom>
          <a:solidFill>
            <a:srgbClr val="00B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sp>
        <p:nvSpPr>
          <p:cNvPr id="37" name="Rectangle 16">
            <a:extLst>
              <a:ext uri="{FF2B5EF4-FFF2-40B4-BE49-F238E27FC236}">
                <a16:creationId xmlns:a16="http://schemas.microsoft.com/office/drawing/2014/main" id="{11ECF4C6-636E-4770-ACFF-F38104AE35E5}"/>
              </a:ext>
            </a:extLst>
          </p:cNvPr>
          <p:cNvSpPr/>
          <p:nvPr userDrawn="1"/>
        </p:nvSpPr>
        <p:spPr>
          <a:xfrm flipV="1">
            <a:off x="3114927" y="6394811"/>
            <a:ext cx="9079302" cy="413616"/>
          </a:xfrm>
          <a:custGeom>
            <a:avLst/>
            <a:gdLst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399567 h 399567"/>
              <a:gd name="connsiteX4" fmla="*/ 0 w 11295354"/>
              <a:gd name="connsiteY4" fmla="*/ 0 h 399567"/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0 h 399567"/>
              <a:gd name="connsiteX0" fmla="*/ 0 w 10682795"/>
              <a:gd name="connsiteY0" fmla="*/ 0 h 683653"/>
              <a:gd name="connsiteX1" fmla="*/ 10682795 w 10682795"/>
              <a:gd name="connsiteY1" fmla="*/ 284086 h 683653"/>
              <a:gd name="connsiteX2" fmla="*/ 10682795 w 10682795"/>
              <a:gd name="connsiteY2" fmla="*/ 683653 h 683653"/>
              <a:gd name="connsiteX3" fmla="*/ 0 w 10682795"/>
              <a:gd name="connsiteY3" fmla="*/ 0 h 683653"/>
              <a:gd name="connsiteX0" fmla="*/ 0 w 11242088"/>
              <a:gd name="connsiteY0" fmla="*/ 603681 h 1287334"/>
              <a:gd name="connsiteX1" fmla="*/ 11242088 w 11242088"/>
              <a:gd name="connsiteY1" fmla="*/ 0 h 1287334"/>
              <a:gd name="connsiteX2" fmla="*/ 10682795 w 11242088"/>
              <a:gd name="connsiteY2" fmla="*/ 1287334 h 1287334"/>
              <a:gd name="connsiteX3" fmla="*/ 0 w 11242088"/>
              <a:gd name="connsiteY3" fmla="*/ 603681 h 1287334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938998"/>
              <a:gd name="connsiteX1" fmla="*/ 11242088 w 11259843"/>
              <a:gd name="connsiteY1" fmla="*/ 0 h 938998"/>
              <a:gd name="connsiteX2" fmla="*/ 11259843 w 11259843"/>
              <a:gd name="connsiteY2" fmla="*/ 213136 h 938998"/>
              <a:gd name="connsiteX3" fmla="*/ 0 w 11259843"/>
              <a:gd name="connsiteY3" fmla="*/ 603681 h 938998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4025420"/>
              <a:gd name="connsiteY0" fmla="*/ 390158 h 412375"/>
              <a:gd name="connsiteX1" fmla="*/ 14007665 w 14025420"/>
              <a:gd name="connsiteY1" fmla="*/ 8419 h 412375"/>
              <a:gd name="connsiteX2" fmla="*/ 14025420 w 14025420"/>
              <a:gd name="connsiteY2" fmla="*/ 221555 h 412375"/>
              <a:gd name="connsiteX3" fmla="*/ 0 w 14025420"/>
              <a:gd name="connsiteY3" fmla="*/ 390158 h 412375"/>
              <a:gd name="connsiteX0" fmla="*/ 0 w 14025420"/>
              <a:gd name="connsiteY0" fmla="*/ 390158 h 428258"/>
              <a:gd name="connsiteX1" fmla="*/ 14007665 w 14025420"/>
              <a:gd name="connsiteY1" fmla="*/ 8419 h 428258"/>
              <a:gd name="connsiteX2" fmla="*/ 14025420 w 14025420"/>
              <a:gd name="connsiteY2" fmla="*/ 221555 h 428258"/>
              <a:gd name="connsiteX3" fmla="*/ 0 w 14025420"/>
              <a:gd name="connsiteY3" fmla="*/ 390158 h 428258"/>
              <a:gd name="connsiteX0" fmla="*/ 0 w 14025420"/>
              <a:gd name="connsiteY0" fmla="*/ 381739 h 419839"/>
              <a:gd name="connsiteX1" fmla="*/ 14007665 w 14025420"/>
              <a:gd name="connsiteY1" fmla="*/ 0 h 419839"/>
              <a:gd name="connsiteX2" fmla="*/ 14025420 w 14025420"/>
              <a:gd name="connsiteY2" fmla="*/ 213136 h 419839"/>
              <a:gd name="connsiteX3" fmla="*/ 0 w 14025420"/>
              <a:gd name="connsiteY3" fmla="*/ 381739 h 419839"/>
              <a:gd name="connsiteX0" fmla="*/ 0 w 14025420"/>
              <a:gd name="connsiteY0" fmla="*/ 306640 h 344740"/>
              <a:gd name="connsiteX1" fmla="*/ 13989104 w 14025420"/>
              <a:gd name="connsiteY1" fmla="*/ 49188 h 344740"/>
              <a:gd name="connsiteX2" fmla="*/ 14025420 w 14025420"/>
              <a:gd name="connsiteY2" fmla="*/ 138037 h 344740"/>
              <a:gd name="connsiteX3" fmla="*/ 0 w 14025420"/>
              <a:gd name="connsiteY3" fmla="*/ 306640 h 344740"/>
              <a:gd name="connsiteX0" fmla="*/ 0 w 14025420"/>
              <a:gd name="connsiteY0" fmla="*/ 306640 h 335512"/>
              <a:gd name="connsiteX1" fmla="*/ 13989104 w 14025420"/>
              <a:gd name="connsiteY1" fmla="*/ 49188 h 335512"/>
              <a:gd name="connsiteX2" fmla="*/ 14025420 w 14025420"/>
              <a:gd name="connsiteY2" fmla="*/ 138037 h 335512"/>
              <a:gd name="connsiteX3" fmla="*/ 0 w 14025420"/>
              <a:gd name="connsiteY3" fmla="*/ 306640 h 335512"/>
              <a:gd name="connsiteX0" fmla="*/ 0 w 14065573"/>
              <a:gd name="connsiteY0" fmla="*/ 306640 h 485157"/>
              <a:gd name="connsiteX1" fmla="*/ 13989104 w 14065573"/>
              <a:gd name="connsiteY1" fmla="*/ 49188 h 485157"/>
              <a:gd name="connsiteX2" fmla="*/ 14065573 w 14065573"/>
              <a:gd name="connsiteY2" fmla="*/ 305988 h 485157"/>
              <a:gd name="connsiteX3" fmla="*/ 0 w 14065573"/>
              <a:gd name="connsiteY3" fmla="*/ 306640 h 485157"/>
              <a:gd name="connsiteX0" fmla="*/ 0 w 14065573"/>
              <a:gd name="connsiteY0" fmla="*/ 297058 h 475575"/>
              <a:gd name="connsiteX1" fmla="*/ 14056024 w 14065573"/>
              <a:gd name="connsiteY1" fmla="*/ 100922 h 475575"/>
              <a:gd name="connsiteX2" fmla="*/ 14065573 w 14065573"/>
              <a:gd name="connsiteY2" fmla="*/ 296406 h 475575"/>
              <a:gd name="connsiteX3" fmla="*/ 0 w 14065573"/>
              <a:gd name="connsiteY3" fmla="*/ 297058 h 475575"/>
              <a:gd name="connsiteX0" fmla="*/ 0 w 14794997"/>
              <a:gd name="connsiteY0" fmla="*/ 262130 h 682008"/>
              <a:gd name="connsiteX1" fmla="*/ 14785448 w 14794997"/>
              <a:gd name="connsiteY1" fmla="*/ 329917 h 682008"/>
              <a:gd name="connsiteX2" fmla="*/ 14794997 w 14794997"/>
              <a:gd name="connsiteY2" fmla="*/ 525401 h 682008"/>
              <a:gd name="connsiteX3" fmla="*/ 0 w 14794997"/>
              <a:gd name="connsiteY3" fmla="*/ 262130 h 682008"/>
              <a:gd name="connsiteX0" fmla="*/ 0 w 14794997"/>
              <a:gd name="connsiteY0" fmla="*/ 262130 h 766356"/>
              <a:gd name="connsiteX1" fmla="*/ 14785448 w 14794997"/>
              <a:gd name="connsiteY1" fmla="*/ 329917 h 766356"/>
              <a:gd name="connsiteX2" fmla="*/ 14794997 w 14794997"/>
              <a:gd name="connsiteY2" fmla="*/ 525401 h 766356"/>
              <a:gd name="connsiteX3" fmla="*/ 0 w 14794997"/>
              <a:gd name="connsiteY3" fmla="*/ 262130 h 766356"/>
              <a:gd name="connsiteX0" fmla="*/ 0 w 14794997"/>
              <a:gd name="connsiteY0" fmla="*/ 66873 h 571099"/>
              <a:gd name="connsiteX1" fmla="*/ 14785448 w 14794997"/>
              <a:gd name="connsiteY1" fmla="*/ 134660 h 571099"/>
              <a:gd name="connsiteX2" fmla="*/ 14794997 w 14794997"/>
              <a:gd name="connsiteY2" fmla="*/ 330144 h 571099"/>
              <a:gd name="connsiteX3" fmla="*/ 0 w 14794997"/>
              <a:gd name="connsiteY3" fmla="*/ 66873 h 571099"/>
              <a:gd name="connsiteX0" fmla="*/ 0 w 14794997"/>
              <a:gd name="connsiteY0" fmla="*/ 106304 h 610530"/>
              <a:gd name="connsiteX1" fmla="*/ 14785448 w 14794997"/>
              <a:gd name="connsiteY1" fmla="*/ 174091 h 610530"/>
              <a:gd name="connsiteX2" fmla="*/ 14794997 w 14794997"/>
              <a:gd name="connsiteY2" fmla="*/ 369575 h 610530"/>
              <a:gd name="connsiteX3" fmla="*/ 0 w 14794997"/>
              <a:gd name="connsiteY3" fmla="*/ 106304 h 610530"/>
              <a:gd name="connsiteX0" fmla="*/ 0 w 14794997"/>
              <a:gd name="connsiteY0" fmla="*/ 106304 h 369575"/>
              <a:gd name="connsiteX1" fmla="*/ 14785448 w 14794997"/>
              <a:gd name="connsiteY1" fmla="*/ 174091 h 369575"/>
              <a:gd name="connsiteX2" fmla="*/ 14794997 w 14794997"/>
              <a:gd name="connsiteY2" fmla="*/ 369575 h 369575"/>
              <a:gd name="connsiteX3" fmla="*/ 0 w 14794997"/>
              <a:gd name="connsiteY3" fmla="*/ 106304 h 369575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48773 h 288051"/>
              <a:gd name="connsiteX1" fmla="*/ 14798832 w 14808381"/>
              <a:gd name="connsiteY1" fmla="*/ 92567 h 288051"/>
              <a:gd name="connsiteX2" fmla="*/ 14808381 w 14808381"/>
              <a:gd name="connsiteY2" fmla="*/ 288051 h 288051"/>
              <a:gd name="connsiteX3" fmla="*/ 0 w 14808381"/>
              <a:gd name="connsiteY3" fmla="*/ 48773 h 288051"/>
              <a:gd name="connsiteX0" fmla="*/ 0 w 14819572"/>
              <a:gd name="connsiteY0" fmla="*/ 55939 h 295217"/>
              <a:gd name="connsiteX1" fmla="*/ 14819572 w 14819572"/>
              <a:gd name="connsiteY1" fmla="*/ 22615 h 295217"/>
              <a:gd name="connsiteX2" fmla="*/ 14808381 w 14819572"/>
              <a:gd name="connsiteY2" fmla="*/ 295217 h 295217"/>
              <a:gd name="connsiteX3" fmla="*/ 0 w 14819572"/>
              <a:gd name="connsiteY3" fmla="*/ 55939 h 295217"/>
              <a:gd name="connsiteX0" fmla="*/ 0 w 14819572"/>
              <a:gd name="connsiteY0" fmla="*/ 43017 h 282295"/>
              <a:gd name="connsiteX1" fmla="*/ 14819572 w 14819572"/>
              <a:gd name="connsiteY1" fmla="*/ 9693 h 282295"/>
              <a:gd name="connsiteX2" fmla="*/ 14808381 w 14819572"/>
              <a:gd name="connsiteY2" fmla="*/ 282295 h 282295"/>
              <a:gd name="connsiteX3" fmla="*/ 0 w 14819572"/>
              <a:gd name="connsiteY3" fmla="*/ 43017 h 282295"/>
              <a:gd name="connsiteX0" fmla="*/ 0 w 14923277"/>
              <a:gd name="connsiteY0" fmla="*/ 39367 h 278645"/>
              <a:gd name="connsiteX1" fmla="*/ 14923277 w 14923277"/>
              <a:gd name="connsiteY1" fmla="*/ 69390 h 278645"/>
              <a:gd name="connsiteX2" fmla="*/ 14808381 w 14923277"/>
              <a:gd name="connsiteY2" fmla="*/ 278645 h 278645"/>
              <a:gd name="connsiteX3" fmla="*/ 0 w 14923277"/>
              <a:gd name="connsiteY3" fmla="*/ 39367 h 278645"/>
              <a:gd name="connsiteX0" fmla="*/ 0 w 14923277"/>
              <a:gd name="connsiteY0" fmla="*/ 39367 h 253857"/>
              <a:gd name="connsiteX1" fmla="*/ 14923277 w 14923277"/>
              <a:gd name="connsiteY1" fmla="*/ 69390 h 253857"/>
              <a:gd name="connsiteX2" fmla="*/ 14919000 w 14923277"/>
              <a:gd name="connsiteY2" fmla="*/ 253857 h 253857"/>
              <a:gd name="connsiteX3" fmla="*/ 0 w 14923277"/>
              <a:gd name="connsiteY3" fmla="*/ 39367 h 253857"/>
              <a:gd name="connsiteX0" fmla="*/ 0 w 14923277"/>
              <a:gd name="connsiteY0" fmla="*/ 79205 h 293695"/>
              <a:gd name="connsiteX1" fmla="*/ 14923277 w 14923277"/>
              <a:gd name="connsiteY1" fmla="*/ 109228 h 293695"/>
              <a:gd name="connsiteX2" fmla="*/ 14919000 w 14923277"/>
              <a:gd name="connsiteY2" fmla="*/ 293695 h 293695"/>
              <a:gd name="connsiteX3" fmla="*/ 0 w 14923277"/>
              <a:gd name="connsiteY3" fmla="*/ 79205 h 293695"/>
              <a:gd name="connsiteX0" fmla="*/ 0 w 14923277"/>
              <a:gd name="connsiteY0" fmla="*/ 79205 h 263399"/>
              <a:gd name="connsiteX1" fmla="*/ 14923277 w 14923277"/>
              <a:gd name="connsiteY1" fmla="*/ 109228 h 263399"/>
              <a:gd name="connsiteX2" fmla="*/ 14919000 w 14923277"/>
              <a:gd name="connsiteY2" fmla="*/ 263399 h 263399"/>
              <a:gd name="connsiteX3" fmla="*/ 0 w 14923277"/>
              <a:gd name="connsiteY3" fmla="*/ 79205 h 263399"/>
              <a:gd name="connsiteX0" fmla="*/ 0 w 13685726"/>
              <a:gd name="connsiteY0" fmla="*/ 59611 h 370499"/>
              <a:gd name="connsiteX1" fmla="*/ 13685726 w 13685726"/>
              <a:gd name="connsiteY1" fmla="*/ 216328 h 370499"/>
              <a:gd name="connsiteX2" fmla="*/ 13681449 w 13685726"/>
              <a:gd name="connsiteY2" fmla="*/ 370499 h 370499"/>
              <a:gd name="connsiteX3" fmla="*/ 0 w 13685726"/>
              <a:gd name="connsiteY3" fmla="*/ 59611 h 370499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92639"/>
              <a:gd name="connsiteY0" fmla="*/ 30664 h 341552"/>
              <a:gd name="connsiteX1" fmla="*/ 13692639 w 13692639"/>
              <a:gd name="connsiteY1" fmla="*/ 209415 h 341552"/>
              <a:gd name="connsiteX2" fmla="*/ 13681449 w 13692639"/>
              <a:gd name="connsiteY2" fmla="*/ 341552 h 341552"/>
              <a:gd name="connsiteX3" fmla="*/ 0 w 13692639"/>
              <a:gd name="connsiteY3" fmla="*/ 30664 h 341552"/>
              <a:gd name="connsiteX0" fmla="*/ 0 w 13692639"/>
              <a:gd name="connsiteY0" fmla="*/ 29731 h 340619"/>
              <a:gd name="connsiteX1" fmla="*/ 13692639 w 13692639"/>
              <a:gd name="connsiteY1" fmla="*/ 208482 h 340619"/>
              <a:gd name="connsiteX2" fmla="*/ 13681449 w 13692639"/>
              <a:gd name="connsiteY2" fmla="*/ 340619 h 340619"/>
              <a:gd name="connsiteX3" fmla="*/ 0 w 13692639"/>
              <a:gd name="connsiteY3" fmla="*/ 29731 h 340619"/>
              <a:gd name="connsiteX0" fmla="*/ 0 w 13692639"/>
              <a:gd name="connsiteY0" fmla="*/ 31249 h 342137"/>
              <a:gd name="connsiteX1" fmla="*/ 13692639 w 13692639"/>
              <a:gd name="connsiteY1" fmla="*/ 210000 h 342137"/>
              <a:gd name="connsiteX2" fmla="*/ 13681449 w 13692639"/>
              <a:gd name="connsiteY2" fmla="*/ 342137 h 342137"/>
              <a:gd name="connsiteX3" fmla="*/ 0 w 13692639"/>
              <a:gd name="connsiteY3" fmla="*/ 31249 h 342137"/>
              <a:gd name="connsiteX0" fmla="*/ 0 w 12780031"/>
              <a:gd name="connsiteY0" fmla="*/ 34534 h 306863"/>
              <a:gd name="connsiteX1" fmla="*/ 12780031 w 12780031"/>
              <a:gd name="connsiteY1" fmla="*/ 174726 h 306863"/>
              <a:gd name="connsiteX2" fmla="*/ 12768841 w 12780031"/>
              <a:gd name="connsiteY2" fmla="*/ 306863 h 306863"/>
              <a:gd name="connsiteX3" fmla="*/ 0 w 12780031"/>
              <a:gd name="connsiteY3" fmla="*/ 34534 h 306863"/>
              <a:gd name="connsiteX0" fmla="*/ 0 w 12800773"/>
              <a:gd name="connsiteY0" fmla="*/ 34796 h 304371"/>
              <a:gd name="connsiteX1" fmla="*/ 12800773 w 12800773"/>
              <a:gd name="connsiteY1" fmla="*/ 172234 h 304371"/>
              <a:gd name="connsiteX2" fmla="*/ 12789583 w 12800773"/>
              <a:gd name="connsiteY2" fmla="*/ 304371 h 304371"/>
              <a:gd name="connsiteX3" fmla="*/ 0 w 12800773"/>
              <a:gd name="connsiteY3" fmla="*/ 34796 h 304371"/>
              <a:gd name="connsiteX0" fmla="*/ 0 w 11909377"/>
              <a:gd name="connsiteY0" fmla="*/ 33967 h 312419"/>
              <a:gd name="connsiteX1" fmla="*/ 11909377 w 11909377"/>
              <a:gd name="connsiteY1" fmla="*/ 180282 h 312419"/>
              <a:gd name="connsiteX2" fmla="*/ 11898187 w 11909377"/>
              <a:gd name="connsiteY2" fmla="*/ 312419 h 312419"/>
              <a:gd name="connsiteX3" fmla="*/ 0 w 11909377"/>
              <a:gd name="connsiteY3" fmla="*/ 33967 h 312419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352257"/>
              <a:gd name="connsiteY0" fmla="*/ 122333 h 347519"/>
              <a:gd name="connsiteX1" fmla="*/ 11352257 w 11352257"/>
              <a:gd name="connsiteY1" fmla="*/ 215382 h 347519"/>
              <a:gd name="connsiteX2" fmla="*/ 11341067 w 11352257"/>
              <a:gd name="connsiteY2" fmla="*/ 347519 h 347519"/>
              <a:gd name="connsiteX3" fmla="*/ 0 w 11352257"/>
              <a:gd name="connsiteY3" fmla="*/ 122333 h 347519"/>
              <a:gd name="connsiteX0" fmla="*/ 0 w 11407946"/>
              <a:gd name="connsiteY0" fmla="*/ 122333 h 383030"/>
              <a:gd name="connsiteX1" fmla="*/ 11352257 w 11407946"/>
              <a:gd name="connsiteY1" fmla="*/ 215382 h 383030"/>
              <a:gd name="connsiteX2" fmla="*/ 11407921 w 11407946"/>
              <a:gd name="connsiteY2" fmla="*/ 383030 h 383030"/>
              <a:gd name="connsiteX3" fmla="*/ 0 w 11407946"/>
              <a:gd name="connsiteY3" fmla="*/ 122333 h 383030"/>
              <a:gd name="connsiteX0" fmla="*/ 0 w 11352257"/>
              <a:gd name="connsiteY0" fmla="*/ 122333 h 338642"/>
              <a:gd name="connsiteX1" fmla="*/ 11352257 w 11352257"/>
              <a:gd name="connsiteY1" fmla="*/ 215382 h 338642"/>
              <a:gd name="connsiteX2" fmla="*/ 11318781 w 11352257"/>
              <a:gd name="connsiteY2" fmla="*/ 338642 h 338642"/>
              <a:gd name="connsiteX3" fmla="*/ 0 w 11352257"/>
              <a:gd name="connsiteY3" fmla="*/ 122333 h 338642"/>
              <a:gd name="connsiteX0" fmla="*/ 0 w 11372642"/>
              <a:gd name="connsiteY0" fmla="*/ 122333 h 345786"/>
              <a:gd name="connsiteX1" fmla="*/ 11352257 w 11372642"/>
              <a:gd name="connsiteY1" fmla="*/ 215382 h 345786"/>
              <a:gd name="connsiteX2" fmla="*/ 11372580 w 11372642"/>
              <a:gd name="connsiteY2" fmla="*/ 345786 h 345786"/>
              <a:gd name="connsiteX3" fmla="*/ 0 w 11372642"/>
              <a:gd name="connsiteY3" fmla="*/ 122333 h 345786"/>
              <a:gd name="connsiteX0" fmla="*/ 0 w 11372705"/>
              <a:gd name="connsiteY0" fmla="*/ 119715 h 343168"/>
              <a:gd name="connsiteX1" fmla="*/ 11364210 w 11372705"/>
              <a:gd name="connsiteY1" fmla="*/ 227051 h 343168"/>
              <a:gd name="connsiteX2" fmla="*/ 11372580 w 11372705"/>
              <a:gd name="connsiteY2" fmla="*/ 343168 h 343168"/>
              <a:gd name="connsiteX3" fmla="*/ 0 w 11372705"/>
              <a:gd name="connsiteY3" fmla="*/ 119715 h 343168"/>
              <a:gd name="connsiteX0" fmla="*/ 0 w 11366849"/>
              <a:gd name="connsiteY0" fmla="*/ 119715 h 343168"/>
              <a:gd name="connsiteX1" fmla="*/ 11364210 w 11366849"/>
              <a:gd name="connsiteY1" fmla="*/ 227051 h 343168"/>
              <a:gd name="connsiteX2" fmla="*/ 11366600 w 11366849"/>
              <a:gd name="connsiteY2" fmla="*/ 343168 h 343168"/>
              <a:gd name="connsiteX3" fmla="*/ 0 w 11366849"/>
              <a:gd name="connsiteY3" fmla="*/ 119715 h 343168"/>
              <a:gd name="connsiteX0" fmla="*/ 0 w 11366849"/>
              <a:gd name="connsiteY0" fmla="*/ 104774 h 328227"/>
              <a:gd name="connsiteX1" fmla="*/ 11364210 w 11366849"/>
              <a:gd name="connsiteY1" fmla="*/ 212110 h 328227"/>
              <a:gd name="connsiteX2" fmla="*/ 11366600 w 11366849"/>
              <a:gd name="connsiteY2" fmla="*/ 328227 h 328227"/>
              <a:gd name="connsiteX3" fmla="*/ 0 w 11366849"/>
              <a:gd name="connsiteY3" fmla="*/ 104774 h 328227"/>
              <a:gd name="connsiteX0" fmla="*/ 0 w 11366849"/>
              <a:gd name="connsiteY0" fmla="*/ 111142 h 334595"/>
              <a:gd name="connsiteX1" fmla="*/ 11364210 w 11366849"/>
              <a:gd name="connsiteY1" fmla="*/ 218478 h 334595"/>
              <a:gd name="connsiteX2" fmla="*/ 11366600 w 11366849"/>
              <a:gd name="connsiteY2" fmla="*/ 334595 h 334595"/>
              <a:gd name="connsiteX3" fmla="*/ 0 w 11366849"/>
              <a:gd name="connsiteY3" fmla="*/ 111142 h 334595"/>
              <a:gd name="connsiteX0" fmla="*/ 0 w 53646303"/>
              <a:gd name="connsiteY0" fmla="*/ 156185 h 175451"/>
              <a:gd name="connsiteX1" fmla="*/ 53643664 w 53646303"/>
              <a:gd name="connsiteY1" fmla="*/ 59334 h 175451"/>
              <a:gd name="connsiteX2" fmla="*/ 53646054 w 53646303"/>
              <a:gd name="connsiteY2" fmla="*/ 175451 h 175451"/>
              <a:gd name="connsiteX3" fmla="*/ 0 w 53646303"/>
              <a:gd name="connsiteY3" fmla="*/ 156185 h 175451"/>
              <a:gd name="connsiteX0" fmla="*/ 0 w 53646303"/>
              <a:gd name="connsiteY0" fmla="*/ 156185 h 436191"/>
              <a:gd name="connsiteX1" fmla="*/ 53643664 w 53646303"/>
              <a:gd name="connsiteY1" fmla="*/ 59334 h 436191"/>
              <a:gd name="connsiteX2" fmla="*/ 53646054 w 53646303"/>
              <a:gd name="connsiteY2" fmla="*/ 175451 h 436191"/>
              <a:gd name="connsiteX3" fmla="*/ 0 w 53646303"/>
              <a:gd name="connsiteY3" fmla="*/ 156185 h 436191"/>
              <a:gd name="connsiteX0" fmla="*/ 0 w 53646303"/>
              <a:gd name="connsiteY0" fmla="*/ 96851 h 376857"/>
              <a:gd name="connsiteX1" fmla="*/ 53643664 w 53646303"/>
              <a:gd name="connsiteY1" fmla="*/ 0 h 376857"/>
              <a:gd name="connsiteX2" fmla="*/ 53646054 w 53646303"/>
              <a:gd name="connsiteY2" fmla="*/ 116117 h 376857"/>
              <a:gd name="connsiteX3" fmla="*/ 0 w 53646303"/>
              <a:gd name="connsiteY3" fmla="*/ 96851 h 376857"/>
              <a:gd name="connsiteX0" fmla="*/ 0 w 53646303"/>
              <a:gd name="connsiteY0" fmla="*/ 349288 h 542563"/>
              <a:gd name="connsiteX1" fmla="*/ 53643664 w 53646303"/>
              <a:gd name="connsiteY1" fmla="*/ 252437 h 542563"/>
              <a:gd name="connsiteX2" fmla="*/ 53646054 w 53646303"/>
              <a:gd name="connsiteY2" fmla="*/ 368554 h 542563"/>
              <a:gd name="connsiteX3" fmla="*/ 0 w 53646303"/>
              <a:gd name="connsiteY3" fmla="*/ 349288 h 542563"/>
              <a:gd name="connsiteX0" fmla="*/ 0 w 53646303"/>
              <a:gd name="connsiteY0" fmla="*/ 349288 h 536707"/>
              <a:gd name="connsiteX1" fmla="*/ 53643664 w 53646303"/>
              <a:gd name="connsiteY1" fmla="*/ 252437 h 536707"/>
              <a:gd name="connsiteX2" fmla="*/ 53646054 w 53646303"/>
              <a:gd name="connsiteY2" fmla="*/ 368554 h 536707"/>
              <a:gd name="connsiteX3" fmla="*/ 0 w 53646303"/>
              <a:gd name="connsiteY3" fmla="*/ 349288 h 536707"/>
              <a:gd name="connsiteX0" fmla="*/ 0 w 53646303"/>
              <a:gd name="connsiteY0" fmla="*/ 410490 h 597909"/>
              <a:gd name="connsiteX1" fmla="*/ 53643664 w 53646303"/>
              <a:gd name="connsiteY1" fmla="*/ 313639 h 597909"/>
              <a:gd name="connsiteX2" fmla="*/ 53646054 w 53646303"/>
              <a:gd name="connsiteY2" fmla="*/ 429756 h 597909"/>
              <a:gd name="connsiteX3" fmla="*/ 0 w 53646303"/>
              <a:gd name="connsiteY3" fmla="*/ 410490 h 597909"/>
              <a:gd name="connsiteX0" fmla="*/ 0 w 53646303"/>
              <a:gd name="connsiteY0" fmla="*/ 410490 h 605469"/>
              <a:gd name="connsiteX1" fmla="*/ 53643664 w 53646303"/>
              <a:gd name="connsiteY1" fmla="*/ 313639 h 605469"/>
              <a:gd name="connsiteX2" fmla="*/ 53646054 w 53646303"/>
              <a:gd name="connsiteY2" fmla="*/ 429756 h 605469"/>
              <a:gd name="connsiteX3" fmla="*/ 0 w 53646303"/>
              <a:gd name="connsiteY3" fmla="*/ 410490 h 605469"/>
              <a:gd name="connsiteX0" fmla="*/ 0 w 53646303"/>
              <a:gd name="connsiteY0" fmla="*/ 410490 h 658529"/>
              <a:gd name="connsiteX1" fmla="*/ 53643664 w 53646303"/>
              <a:gd name="connsiteY1" fmla="*/ 313639 h 658529"/>
              <a:gd name="connsiteX2" fmla="*/ 53646054 w 53646303"/>
              <a:gd name="connsiteY2" fmla="*/ 429756 h 658529"/>
              <a:gd name="connsiteX3" fmla="*/ 0 w 53646303"/>
              <a:gd name="connsiteY3" fmla="*/ 410490 h 658529"/>
              <a:gd name="connsiteX0" fmla="*/ 0 w 53646303"/>
              <a:gd name="connsiteY0" fmla="*/ 379882 h 627921"/>
              <a:gd name="connsiteX1" fmla="*/ 53643664 w 53646303"/>
              <a:gd name="connsiteY1" fmla="*/ 283031 h 627921"/>
              <a:gd name="connsiteX2" fmla="*/ 53646054 w 53646303"/>
              <a:gd name="connsiteY2" fmla="*/ 399148 h 627921"/>
              <a:gd name="connsiteX3" fmla="*/ 0 w 53646303"/>
              <a:gd name="connsiteY3" fmla="*/ 379882 h 627921"/>
              <a:gd name="connsiteX0" fmla="*/ 0 w 52332667"/>
              <a:gd name="connsiteY0" fmla="*/ 360795 h 737337"/>
              <a:gd name="connsiteX1" fmla="*/ 52330028 w 52332667"/>
              <a:gd name="connsiteY1" fmla="*/ 405987 h 737337"/>
              <a:gd name="connsiteX2" fmla="*/ 52332418 w 52332667"/>
              <a:gd name="connsiteY2" fmla="*/ 522104 h 737337"/>
              <a:gd name="connsiteX3" fmla="*/ 0 w 52332667"/>
              <a:gd name="connsiteY3" fmla="*/ 360795 h 737337"/>
              <a:gd name="connsiteX0" fmla="*/ 0 w 52332667"/>
              <a:gd name="connsiteY0" fmla="*/ 360795 h 774165"/>
              <a:gd name="connsiteX1" fmla="*/ 52330028 w 52332667"/>
              <a:gd name="connsiteY1" fmla="*/ 405987 h 774165"/>
              <a:gd name="connsiteX2" fmla="*/ 52332418 w 52332667"/>
              <a:gd name="connsiteY2" fmla="*/ 522104 h 774165"/>
              <a:gd name="connsiteX3" fmla="*/ 0 w 52332667"/>
              <a:gd name="connsiteY3" fmla="*/ 360795 h 774165"/>
              <a:gd name="connsiteX0" fmla="*/ 0 w 52332667"/>
              <a:gd name="connsiteY0" fmla="*/ 208075 h 621445"/>
              <a:gd name="connsiteX1" fmla="*/ 52330028 w 52332667"/>
              <a:gd name="connsiteY1" fmla="*/ 253267 h 621445"/>
              <a:gd name="connsiteX2" fmla="*/ 52332418 w 52332667"/>
              <a:gd name="connsiteY2" fmla="*/ 369384 h 621445"/>
              <a:gd name="connsiteX3" fmla="*/ 0 w 52332667"/>
              <a:gd name="connsiteY3" fmla="*/ 208075 h 621445"/>
              <a:gd name="connsiteX0" fmla="*/ 0 w 52332442"/>
              <a:gd name="connsiteY0" fmla="*/ 204964 h 618334"/>
              <a:gd name="connsiteX1" fmla="*/ 52273561 w 52332442"/>
              <a:gd name="connsiteY1" fmla="*/ 283641 h 618334"/>
              <a:gd name="connsiteX2" fmla="*/ 52332418 w 52332442"/>
              <a:gd name="connsiteY2" fmla="*/ 366273 h 618334"/>
              <a:gd name="connsiteX3" fmla="*/ 0 w 52332442"/>
              <a:gd name="connsiteY3" fmla="*/ 204964 h 618334"/>
              <a:gd name="connsiteX0" fmla="*/ 0 w 52273561"/>
              <a:gd name="connsiteY0" fmla="*/ 204964 h 688813"/>
              <a:gd name="connsiteX1" fmla="*/ 52273561 w 52273561"/>
              <a:gd name="connsiteY1" fmla="*/ 283641 h 688813"/>
              <a:gd name="connsiteX2" fmla="*/ 52261833 w 52273561"/>
              <a:gd name="connsiteY2" fmla="*/ 446122 h 688813"/>
              <a:gd name="connsiteX3" fmla="*/ 0 w 52273561"/>
              <a:gd name="connsiteY3" fmla="*/ 204964 h 688813"/>
              <a:gd name="connsiteX0" fmla="*/ 0 w 52273561"/>
              <a:gd name="connsiteY0" fmla="*/ 190093 h 673942"/>
              <a:gd name="connsiteX1" fmla="*/ 52273561 w 52273561"/>
              <a:gd name="connsiteY1" fmla="*/ 268770 h 673942"/>
              <a:gd name="connsiteX2" fmla="*/ 52261833 w 52273561"/>
              <a:gd name="connsiteY2" fmla="*/ 431251 h 673942"/>
              <a:gd name="connsiteX3" fmla="*/ 0 w 52273561"/>
              <a:gd name="connsiteY3" fmla="*/ 190093 h 673942"/>
              <a:gd name="connsiteX0" fmla="*/ 0 w 52273561"/>
              <a:gd name="connsiteY0" fmla="*/ 190093 h 735638"/>
              <a:gd name="connsiteX1" fmla="*/ 52273561 w 52273561"/>
              <a:gd name="connsiteY1" fmla="*/ 268770 h 735638"/>
              <a:gd name="connsiteX2" fmla="*/ 52261833 w 52273561"/>
              <a:gd name="connsiteY2" fmla="*/ 431251 h 735638"/>
              <a:gd name="connsiteX3" fmla="*/ 0 w 52273561"/>
              <a:gd name="connsiteY3" fmla="*/ 190093 h 735638"/>
              <a:gd name="connsiteX0" fmla="*/ 0 w 52273561"/>
              <a:gd name="connsiteY0" fmla="*/ 122812 h 668357"/>
              <a:gd name="connsiteX1" fmla="*/ 52273561 w 52273561"/>
              <a:gd name="connsiteY1" fmla="*/ 201489 h 668357"/>
              <a:gd name="connsiteX2" fmla="*/ 52261833 w 52273561"/>
              <a:gd name="connsiteY2" fmla="*/ 363970 h 668357"/>
              <a:gd name="connsiteX3" fmla="*/ 0 w 52273561"/>
              <a:gd name="connsiteY3" fmla="*/ 122812 h 668357"/>
              <a:gd name="connsiteX0" fmla="*/ 0 w 52273561"/>
              <a:gd name="connsiteY0" fmla="*/ 122812 h 630950"/>
              <a:gd name="connsiteX1" fmla="*/ 52273561 w 52273561"/>
              <a:gd name="connsiteY1" fmla="*/ 201489 h 630950"/>
              <a:gd name="connsiteX2" fmla="*/ 52261833 w 52273561"/>
              <a:gd name="connsiteY2" fmla="*/ 363970 h 630950"/>
              <a:gd name="connsiteX3" fmla="*/ 0 w 52273561"/>
              <a:gd name="connsiteY3" fmla="*/ 122812 h 630950"/>
              <a:gd name="connsiteX0" fmla="*/ 0 w 52273561"/>
              <a:gd name="connsiteY0" fmla="*/ 135331 h 643469"/>
              <a:gd name="connsiteX1" fmla="*/ 52273561 w 52273561"/>
              <a:gd name="connsiteY1" fmla="*/ 214008 h 643469"/>
              <a:gd name="connsiteX2" fmla="*/ 52261833 w 52273561"/>
              <a:gd name="connsiteY2" fmla="*/ 376489 h 643469"/>
              <a:gd name="connsiteX3" fmla="*/ 0 w 52273561"/>
              <a:gd name="connsiteY3" fmla="*/ 135331 h 643469"/>
              <a:gd name="connsiteX0" fmla="*/ 0 w 52273561"/>
              <a:gd name="connsiteY0" fmla="*/ 135331 h 617524"/>
              <a:gd name="connsiteX1" fmla="*/ 52273561 w 52273561"/>
              <a:gd name="connsiteY1" fmla="*/ 214008 h 617524"/>
              <a:gd name="connsiteX2" fmla="*/ 52261833 w 52273561"/>
              <a:gd name="connsiteY2" fmla="*/ 376489 h 617524"/>
              <a:gd name="connsiteX3" fmla="*/ 0 w 52273561"/>
              <a:gd name="connsiteY3" fmla="*/ 135331 h 617524"/>
              <a:gd name="connsiteX0" fmla="*/ 0 w 52273561"/>
              <a:gd name="connsiteY0" fmla="*/ 132737 h 614930"/>
              <a:gd name="connsiteX1" fmla="*/ 52273561 w 52273561"/>
              <a:gd name="connsiteY1" fmla="*/ 211414 h 614930"/>
              <a:gd name="connsiteX2" fmla="*/ 52261833 w 52273561"/>
              <a:gd name="connsiteY2" fmla="*/ 373895 h 614930"/>
              <a:gd name="connsiteX3" fmla="*/ 0 w 52273561"/>
              <a:gd name="connsiteY3" fmla="*/ 132737 h 614930"/>
              <a:gd name="connsiteX0" fmla="*/ 0 w 52273561"/>
              <a:gd name="connsiteY0" fmla="*/ 132737 h 604995"/>
              <a:gd name="connsiteX1" fmla="*/ 52273561 w 52273561"/>
              <a:gd name="connsiteY1" fmla="*/ 211414 h 604995"/>
              <a:gd name="connsiteX2" fmla="*/ 52261833 w 52273561"/>
              <a:gd name="connsiteY2" fmla="*/ 373895 h 604995"/>
              <a:gd name="connsiteX3" fmla="*/ 0 w 52273561"/>
              <a:gd name="connsiteY3" fmla="*/ 132737 h 604995"/>
              <a:gd name="connsiteX0" fmla="*/ 0 w 52273561"/>
              <a:gd name="connsiteY0" fmla="*/ 132737 h 654200"/>
              <a:gd name="connsiteX1" fmla="*/ 52273561 w 52273561"/>
              <a:gd name="connsiteY1" fmla="*/ 211414 h 654200"/>
              <a:gd name="connsiteX2" fmla="*/ 52261833 w 52273561"/>
              <a:gd name="connsiteY2" fmla="*/ 429554 h 654200"/>
              <a:gd name="connsiteX3" fmla="*/ 0 w 52273561"/>
              <a:gd name="connsiteY3" fmla="*/ 132737 h 654200"/>
              <a:gd name="connsiteX0" fmla="*/ 0 w 52305451"/>
              <a:gd name="connsiteY0" fmla="*/ 132737 h 647148"/>
              <a:gd name="connsiteX1" fmla="*/ 52273561 w 52305451"/>
              <a:gd name="connsiteY1" fmla="*/ 211414 h 647148"/>
              <a:gd name="connsiteX2" fmla="*/ 52305407 w 52305451"/>
              <a:gd name="connsiteY2" fmla="*/ 421602 h 647148"/>
              <a:gd name="connsiteX3" fmla="*/ 0 w 52305451"/>
              <a:gd name="connsiteY3" fmla="*/ 132737 h 647148"/>
              <a:gd name="connsiteX0" fmla="*/ 0 w 52305451"/>
              <a:gd name="connsiteY0" fmla="*/ 132737 h 633066"/>
              <a:gd name="connsiteX1" fmla="*/ 52273561 w 52305451"/>
              <a:gd name="connsiteY1" fmla="*/ 211414 h 633066"/>
              <a:gd name="connsiteX2" fmla="*/ 52305407 w 52305451"/>
              <a:gd name="connsiteY2" fmla="*/ 405700 h 633066"/>
              <a:gd name="connsiteX3" fmla="*/ 0 w 52305451"/>
              <a:gd name="connsiteY3" fmla="*/ 132737 h 633066"/>
              <a:gd name="connsiteX0" fmla="*/ 0 w 52305451"/>
              <a:gd name="connsiteY0" fmla="*/ 132737 h 648823"/>
              <a:gd name="connsiteX1" fmla="*/ 52273561 w 52305451"/>
              <a:gd name="connsiteY1" fmla="*/ 211414 h 648823"/>
              <a:gd name="connsiteX2" fmla="*/ 52305407 w 52305451"/>
              <a:gd name="connsiteY2" fmla="*/ 405700 h 648823"/>
              <a:gd name="connsiteX3" fmla="*/ 0 w 52305451"/>
              <a:gd name="connsiteY3" fmla="*/ 132737 h 648823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68557 w 52273561"/>
              <a:gd name="connsiteY2" fmla="*/ 425870 h 666608"/>
              <a:gd name="connsiteX3" fmla="*/ 0 w 52273561"/>
              <a:gd name="connsiteY3" fmla="*/ 132737 h 666608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55509 w 52273561"/>
              <a:gd name="connsiteY2" fmla="*/ 425870 h 666608"/>
              <a:gd name="connsiteX3" fmla="*/ 0 w 52273561"/>
              <a:gd name="connsiteY3" fmla="*/ 132737 h 666608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55509 w 52273561"/>
              <a:gd name="connsiteY2" fmla="*/ 425870 h 666608"/>
              <a:gd name="connsiteX3" fmla="*/ 0 w 52273561"/>
              <a:gd name="connsiteY3" fmla="*/ 132737 h 666608"/>
              <a:gd name="connsiteX0" fmla="*/ 0 w 52255635"/>
              <a:gd name="connsiteY0" fmla="*/ 132898 h 666769"/>
              <a:gd name="connsiteX1" fmla="*/ 52247458 w 52255635"/>
              <a:gd name="connsiteY1" fmla="*/ 209194 h 666769"/>
              <a:gd name="connsiteX2" fmla="*/ 52255509 w 52255635"/>
              <a:gd name="connsiteY2" fmla="*/ 426031 h 666769"/>
              <a:gd name="connsiteX3" fmla="*/ 0 w 52255635"/>
              <a:gd name="connsiteY3" fmla="*/ 132898 h 666769"/>
              <a:gd name="connsiteX0" fmla="*/ 0 w 52255635"/>
              <a:gd name="connsiteY0" fmla="*/ 132898 h 666769"/>
              <a:gd name="connsiteX1" fmla="*/ 52247458 w 52255635"/>
              <a:gd name="connsiteY1" fmla="*/ 209194 h 666769"/>
              <a:gd name="connsiteX2" fmla="*/ 52255509 w 52255635"/>
              <a:gd name="connsiteY2" fmla="*/ 426031 h 666769"/>
              <a:gd name="connsiteX3" fmla="*/ 0 w 52255635"/>
              <a:gd name="connsiteY3" fmla="*/ 132898 h 666769"/>
              <a:gd name="connsiteX0" fmla="*/ 0 w 52304186"/>
              <a:gd name="connsiteY0" fmla="*/ 132898 h 643296"/>
              <a:gd name="connsiteX1" fmla="*/ 52247458 w 52304186"/>
              <a:gd name="connsiteY1" fmla="*/ 209194 h 643296"/>
              <a:gd name="connsiteX2" fmla="*/ 52304158 w 52304186"/>
              <a:gd name="connsiteY2" fmla="*/ 399398 h 643296"/>
              <a:gd name="connsiteX3" fmla="*/ 0 w 52304186"/>
              <a:gd name="connsiteY3" fmla="*/ 132898 h 643296"/>
              <a:gd name="connsiteX0" fmla="*/ 0 w 52255630"/>
              <a:gd name="connsiteY0" fmla="*/ 132898 h 627694"/>
              <a:gd name="connsiteX1" fmla="*/ 52247458 w 52255630"/>
              <a:gd name="connsiteY1" fmla="*/ 209194 h 627694"/>
              <a:gd name="connsiteX2" fmla="*/ 52255504 w 52255630"/>
              <a:gd name="connsiteY2" fmla="*/ 381642 h 627694"/>
              <a:gd name="connsiteX3" fmla="*/ 0 w 52255630"/>
              <a:gd name="connsiteY3" fmla="*/ 132898 h 627694"/>
              <a:gd name="connsiteX0" fmla="*/ 0 w 52255630"/>
              <a:gd name="connsiteY0" fmla="*/ 148115 h 471108"/>
              <a:gd name="connsiteX1" fmla="*/ 52247458 w 52255630"/>
              <a:gd name="connsiteY1" fmla="*/ 25494 h 471108"/>
              <a:gd name="connsiteX2" fmla="*/ 52255504 w 52255630"/>
              <a:gd name="connsiteY2" fmla="*/ 197942 h 471108"/>
              <a:gd name="connsiteX3" fmla="*/ 0 w 52255630"/>
              <a:gd name="connsiteY3" fmla="*/ 148115 h 471108"/>
              <a:gd name="connsiteX0" fmla="*/ 0 w 52255630"/>
              <a:gd name="connsiteY0" fmla="*/ 333498 h 590950"/>
              <a:gd name="connsiteX1" fmla="*/ 52247458 w 52255630"/>
              <a:gd name="connsiteY1" fmla="*/ 210877 h 590950"/>
              <a:gd name="connsiteX2" fmla="*/ 52255504 w 52255630"/>
              <a:gd name="connsiteY2" fmla="*/ 383325 h 590950"/>
              <a:gd name="connsiteX3" fmla="*/ 0 w 52255630"/>
              <a:gd name="connsiteY3" fmla="*/ 333498 h 590950"/>
              <a:gd name="connsiteX0" fmla="*/ 0 w 52255630"/>
              <a:gd name="connsiteY0" fmla="*/ 333498 h 590950"/>
              <a:gd name="connsiteX1" fmla="*/ 52247458 w 52255630"/>
              <a:gd name="connsiteY1" fmla="*/ 210877 h 590950"/>
              <a:gd name="connsiteX2" fmla="*/ 52255504 w 52255630"/>
              <a:gd name="connsiteY2" fmla="*/ 383325 h 590950"/>
              <a:gd name="connsiteX3" fmla="*/ 0 w 52255630"/>
              <a:gd name="connsiteY3" fmla="*/ 333498 h 590950"/>
              <a:gd name="connsiteX0" fmla="*/ 0 w 52255630"/>
              <a:gd name="connsiteY0" fmla="*/ 307299 h 653796"/>
              <a:gd name="connsiteX1" fmla="*/ 52247458 w 52255630"/>
              <a:gd name="connsiteY1" fmla="*/ 184678 h 653796"/>
              <a:gd name="connsiteX2" fmla="*/ 52255504 w 52255630"/>
              <a:gd name="connsiteY2" fmla="*/ 357126 h 653796"/>
              <a:gd name="connsiteX3" fmla="*/ 0 w 52255630"/>
              <a:gd name="connsiteY3" fmla="*/ 307299 h 653796"/>
              <a:gd name="connsiteX0" fmla="*/ 0 w 52255630"/>
              <a:gd name="connsiteY0" fmla="*/ 223203 h 1102157"/>
              <a:gd name="connsiteX1" fmla="*/ 52247458 w 52255630"/>
              <a:gd name="connsiteY1" fmla="*/ 100582 h 1102157"/>
              <a:gd name="connsiteX2" fmla="*/ 52255504 w 52255630"/>
              <a:gd name="connsiteY2" fmla="*/ 273030 h 1102157"/>
              <a:gd name="connsiteX3" fmla="*/ 0 w 52255630"/>
              <a:gd name="connsiteY3" fmla="*/ 223203 h 1102157"/>
              <a:gd name="connsiteX0" fmla="*/ 0 w 52255630"/>
              <a:gd name="connsiteY0" fmla="*/ 311077 h 643556"/>
              <a:gd name="connsiteX1" fmla="*/ 52247458 w 52255630"/>
              <a:gd name="connsiteY1" fmla="*/ 188456 h 643556"/>
              <a:gd name="connsiteX2" fmla="*/ 52255504 w 52255630"/>
              <a:gd name="connsiteY2" fmla="*/ 360904 h 643556"/>
              <a:gd name="connsiteX3" fmla="*/ 0 w 52255630"/>
              <a:gd name="connsiteY3" fmla="*/ 311077 h 643556"/>
              <a:gd name="connsiteX0" fmla="*/ 0 w 52255630"/>
              <a:gd name="connsiteY0" fmla="*/ 311077 h 643556"/>
              <a:gd name="connsiteX1" fmla="*/ 52247458 w 52255630"/>
              <a:gd name="connsiteY1" fmla="*/ 188456 h 643556"/>
              <a:gd name="connsiteX2" fmla="*/ 52255504 w 52255630"/>
              <a:gd name="connsiteY2" fmla="*/ 360904 h 643556"/>
              <a:gd name="connsiteX3" fmla="*/ 0 w 52255630"/>
              <a:gd name="connsiteY3" fmla="*/ 311077 h 643556"/>
              <a:gd name="connsiteX0" fmla="*/ 0 w 52255630"/>
              <a:gd name="connsiteY0" fmla="*/ 311077 h 643556"/>
              <a:gd name="connsiteX1" fmla="*/ 52247458 w 52255630"/>
              <a:gd name="connsiteY1" fmla="*/ 188456 h 643556"/>
              <a:gd name="connsiteX2" fmla="*/ 52255504 w 52255630"/>
              <a:gd name="connsiteY2" fmla="*/ 360904 h 643556"/>
              <a:gd name="connsiteX3" fmla="*/ 0 w 52255630"/>
              <a:gd name="connsiteY3" fmla="*/ 311077 h 643556"/>
              <a:gd name="connsiteX0" fmla="*/ 0 w 52255630"/>
              <a:gd name="connsiteY0" fmla="*/ 188442 h 575106"/>
              <a:gd name="connsiteX1" fmla="*/ 52247458 w 52255630"/>
              <a:gd name="connsiteY1" fmla="*/ 65821 h 575106"/>
              <a:gd name="connsiteX2" fmla="*/ 52255504 w 52255630"/>
              <a:gd name="connsiteY2" fmla="*/ 238269 h 575106"/>
              <a:gd name="connsiteX3" fmla="*/ 0 w 52255630"/>
              <a:gd name="connsiteY3" fmla="*/ 188442 h 575106"/>
              <a:gd name="connsiteX0" fmla="*/ 0 w 52255630"/>
              <a:gd name="connsiteY0" fmla="*/ 188442 h 640840"/>
              <a:gd name="connsiteX1" fmla="*/ 52247458 w 52255630"/>
              <a:gd name="connsiteY1" fmla="*/ 65821 h 640840"/>
              <a:gd name="connsiteX2" fmla="*/ 52255504 w 52255630"/>
              <a:gd name="connsiteY2" fmla="*/ 238269 h 640840"/>
              <a:gd name="connsiteX3" fmla="*/ 0 w 52255630"/>
              <a:gd name="connsiteY3" fmla="*/ 188442 h 640840"/>
              <a:gd name="connsiteX0" fmla="*/ 0 w 52255630"/>
              <a:gd name="connsiteY0" fmla="*/ 258772 h 711170"/>
              <a:gd name="connsiteX1" fmla="*/ 52247458 w 52255630"/>
              <a:gd name="connsiteY1" fmla="*/ 136151 h 711170"/>
              <a:gd name="connsiteX2" fmla="*/ 52255504 w 52255630"/>
              <a:gd name="connsiteY2" fmla="*/ 308599 h 711170"/>
              <a:gd name="connsiteX3" fmla="*/ 0 w 52255630"/>
              <a:gd name="connsiteY3" fmla="*/ 258772 h 711170"/>
              <a:gd name="connsiteX0" fmla="*/ 0 w 52255630"/>
              <a:gd name="connsiteY0" fmla="*/ 258772 h 629075"/>
              <a:gd name="connsiteX1" fmla="*/ 52247458 w 52255630"/>
              <a:gd name="connsiteY1" fmla="*/ 136151 h 629075"/>
              <a:gd name="connsiteX2" fmla="*/ 52255504 w 52255630"/>
              <a:gd name="connsiteY2" fmla="*/ 308599 h 629075"/>
              <a:gd name="connsiteX3" fmla="*/ 0 w 52255630"/>
              <a:gd name="connsiteY3" fmla="*/ 258772 h 629075"/>
              <a:gd name="connsiteX0" fmla="*/ 0 w 52255630"/>
              <a:gd name="connsiteY0" fmla="*/ 339138 h 709441"/>
              <a:gd name="connsiteX1" fmla="*/ 52247458 w 52255630"/>
              <a:gd name="connsiteY1" fmla="*/ 216517 h 709441"/>
              <a:gd name="connsiteX2" fmla="*/ 52255504 w 52255630"/>
              <a:gd name="connsiteY2" fmla="*/ 388965 h 709441"/>
              <a:gd name="connsiteX3" fmla="*/ 0 w 52255630"/>
              <a:gd name="connsiteY3" fmla="*/ 339138 h 709441"/>
              <a:gd name="connsiteX0" fmla="*/ 0 w 52255630"/>
              <a:gd name="connsiteY0" fmla="*/ 339138 h 686483"/>
              <a:gd name="connsiteX1" fmla="*/ 52247458 w 52255630"/>
              <a:gd name="connsiteY1" fmla="*/ 216517 h 686483"/>
              <a:gd name="connsiteX2" fmla="*/ 52255504 w 52255630"/>
              <a:gd name="connsiteY2" fmla="*/ 388965 h 686483"/>
              <a:gd name="connsiteX3" fmla="*/ 0 w 52255630"/>
              <a:gd name="connsiteY3" fmla="*/ 339138 h 686483"/>
              <a:gd name="connsiteX0" fmla="*/ 0 w 43631342"/>
              <a:gd name="connsiteY0" fmla="*/ 312192 h 853120"/>
              <a:gd name="connsiteX1" fmla="*/ 43623170 w 43631342"/>
              <a:gd name="connsiteY1" fmla="*/ 406571 h 853120"/>
              <a:gd name="connsiteX2" fmla="*/ 43631216 w 43631342"/>
              <a:gd name="connsiteY2" fmla="*/ 579019 h 853120"/>
              <a:gd name="connsiteX3" fmla="*/ 0 w 43631342"/>
              <a:gd name="connsiteY3" fmla="*/ 312192 h 853120"/>
              <a:gd name="connsiteX0" fmla="*/ 0 w 43631342"/>
              <a:gd name="connsiteY0" fmla="*/ 312192 h 903514"/>
              <a:gd name="connsiteX1" fmla="*/ 43623170 w 43631342"/>
              <a:gd name="connsiteY1" fmla="*/ 406571 h 903514"/>
              <a:gd name="connsiteX2" fmla="*/ 43631216 w 43631342"/>
              <a:gd name="connsiteY2" fmla="*/ 579019 h 903514"/>
              <a:gd name="connsiteX3" fmla="*/ 0 w 43631342"/>
              <a:gd name="connsiteY3" fmla="*/ 312192 h 903514"/>
              <a:gd name="connsiteX0" fmla="*/ 0 w 43631342"/>
              <a:gd name="connsiteY0" fmla="*/ 156465 h 747787"/>
              <a:gd name="connsiteX1" fmla="*/ 43623170 w 43631342"/>
              <a:gd name="connsiteY1" fmla="*/ 250844 h 747787"/>
              <a:gd name="connsiteX2" fmla="*/ 43631216 w 43631342"/>
              <a:gd name="connsiteY2" fmla="*/ 423292 h 747787"/>
              <a:gd name="connsiteX3" fmla="*/ 0 w 43631342"/>
              <a:gd name="connsiteY3" fmla="*/ 156465 h 747787"/>
              <a:gd name="connsiteX0" fmla="*/ 0 w 43631342"/>
              <a:gd name="connsiteY0" fmla="*/ 156465 h 745544"/>
              <a:gd name="connsiteX1" fmla="*/ 43623170 w 43631342"/>
              <a:gd name="connsiteY1" fmla="*/ 250844 h 745544"/>
              <a:gd name="connsiteX2" fmla="*/ 43631216 w 43631342"/>
              <a:gd name="connsiteY2" fmla="*/ 423292 h 745544"/>
              <a:gd name="connsiteX3" fmla="*/ 0 w 43631342"/>
              <a:gd name="connsiteY3" fmla="*/ 156465 h 745544"/>
              <a:gd name="connsiteX0" fmla="*/ 0 w 43631342"/>
              <a:gd name="connsiteY0" fmla="*/ 119655 h 708734"/>
              <a:gd name="connsiteX1" fmla="*/ 43623170 w 43631342"/>
              <a:gd name="connsiteY1" fmla="*/ 214034 h 708734"/>
              <a:gd name="connsiteX2" fmla="*/ 43631216 w 43631342"/>
              <a:gd name="connsiteY2" fmla="*/ 386482 h 708734"/>
              <a:gd name="connsiteX3" fmla="*/ 0 w 43631342"/>
              <a:gd name="connsiteY3" fmla="*/ 119655 h 708734"/>
              <a:gd name="connsiteX0" fmla="*/ 0 w 43631342"/>
              <a:gd name="connsiteY0" fmla="*/ 122947 h 712026"/>
              <a:gd name="connsiteX1" fmla="*/ 43623170 w 43631342"/>
              <a:gd name="connsiteY1" fmla="*/ 217326 h 712026"/>
              <a:gd name="connsiteX2" fmla="*/ 43631216 w 43631342"/>
              <a:gd name="connsiteY2" fmla="*/ 389774 h 712026"/>
              <a:gd name="connsiteX3" fmla="*/ 0 w 43631342"/>
              <a:gd name="connsiteY3" fmla="*/ 122947 h 712026"/>
              <a:gd name="connsiteX0" fmla="*/ 0 w 43631342"/>
              <a:gd name="connsiteY0" fmla="*/ 112599 h 701678"/>
              <a:gd name="connsiteX1" fmla="*/ 43623170 w 43631342"/>
              <a:gd name="connsiteY1" fmla="*/ 206978 h 701678"/>
              <a:gd name="connsiteX2" fmla="*/ 43631216 w 43631342"/>
              <a:gd name="connsiteY2" fmla="*/ 379426 h 701678"/>
              <a:gd name="connsiteX3" fmla="*/ 0 w 43631342"/>
              <a:gd name="connsiteY3" fmla="*/ 112599 h 701678"/>
              <a:gd name="connsiteX0" fmla="*/ 0 w 43631342"/>
              <a:gd name="connsiteY0" fmla="*/ 112599 h 715574"/>
              <a:gd name="connsiteX1" fmla="*/ 43623170 w 43631342"/>
              <a:gd name="connsiteY1" fmla="*/ 206978 h 715574"/>
              <a:gd name="connsiteX2" fmla="*/ 43631216 w 43631342"/>
              <a:gd name="connsiteY2" fmla="*/ 379426 h 715574"/>
              <a:gd name="connsiteX3" fmla="*/ 0 w 43631342"/>
              <a:gd name="connsiteY3" fmla="*/ 112599 h 715574"/>
              <a:gd name="connsiteX0" fmla="*/ 0 w 43631342"/>
              <a:gd name="connsiteY0" fmla="*/ 112599 h 693019"/>
              <a:gd name="connsiteX1" fmla="*/ 43623170 w 43631342"/>
              <a:gd name="connsiteY1" fmla="*/ 206978 h 693019"/>
              <a:gd name="connsiteX2" fmla="*/ 43631216 w 43631342"/>
              <a:gd name="connsiteY2" fmla="*/ 379426 h 693019"/>
              <a:gd name="connsiteX3" fmla="*/ 0 w 43631342"/>
              <a:gd name="connsiteY3" fmla="*/ 112599 h 693019"/>
              <a:gd name="connsiteX0" fmla="*/ 0 w 43631342"/>
              <a:gd name="connsiteY0" fmla="*/ 111605 h 692025"/>
              <a:gd name="connsiteX1" fmla="*/ 43623168 w 43631342"/>
              <a:gd name="connsiteY1" fmla="*/ 224069 h 692025"/>
              <a:gd name="connsiteX2" fmla="*/ 43631216 w 43631342"/>
              <a:gd name="connsiteY2" fmla="*/ 378432 h 692025"/>
              <a:gd name="connsiteX3" fmla="*/ 0 w 43631342"/>
              <a:gd name="connsiteY3" fmla="*/ 111605 h 692025"/>
              <a:gd name="connsiteX0" fmla="*/ 0 w 43631342"/>
              <a:gd name="connsiteY0" fmla="*/ 113612 h 663123"/>
              <a:gd name="connsiteX1" fmla="*/ 43623168 w 43631342"/>
              <a:gd name="connsiteY1" fmla="*/ 189911 h 663123"/>
              <a:gd name="connsiteX2" fmla="*/ 43631216 w 43631342"/>
              <a:gd name="connsiteY2" fmla="*/ 344274 h 663123"/>
              <a:gd name="connsiteX3" fmla="*/ 0 w 43631342"/>
              <a:gd name="connsiteY3" fmla="*/ 113612 h 663123"/>
              <a:gd name="connsiteX0" fmla="*/ 0 w 43631342"/>
              <a:gd name="connsiteY0" fmla="*/ 113612 h 673047"/>
              <a:gd name="connsiteX1" fmla="*/ 43623168 w 43631342"/>
              <a:gd name="connsiteY1" fmla="*/ 189911 h 673047"/>
              <a:gd name="connsiteX2" fmla="*/ 43631216 w 43631342"/>
              <a:gd name="connsiteY2" fmla="*/ 344274 h 673047"/>
              <a:gd name="connsiteX3" fmla="*/ 0 w 43631342"/>
              <a:gd name="connsiteY3" fmla="*/ 113612 h 673047"/>
              <a:gd name="connsiteX0" fmla="*/ 0 w 43631342"/>
              <a:gd name="connsiteY0" fmla="*/ 113612 h 673047"/>
              <a:gd name="connsiteX1" fmla="*/ 43623168 w 43631342"/>
              <a:gd name="connsiteY1" fmla="*/ 189911 h 673047"/>
              <a:gd name="connsiteX2" fmla="*/ 43631216 w 43631342"/>
              <a:gd name="connsiteY2" fmla="*/ 344274 h 673047"/>
              <a:gd name="connsiteX3" fmla="*/ 0 w 43631342"/>
              <a:gd name="connsiteY3" fmla="*/ 113612 h 673047"/>
              <a:gd name="connsiteX0" fmla="*/ 0 w 43623168"/>
              <a:gd name="connsiteY0" fmla="*/ 113612 h 673047"/>
              <a:gd name="connsiteX1" fmla="*/ 43623168 w 43623168"/>
              <a:gd name="connsiteY1" fmla="*/ 189911 h 673047"/>
              <a:gd name="connsiteX2" fmla="*/ 43597360 w 43623168"/>
              <a:gd name="connsiteY2" fmla="*/ 344273 h 673047"/>
              <a:gd name="connsiteX3" fmla="*/ 0 w 43623168"/>
              <a:gd name="connsiteY3" fmla="*/ 113612 h 673047"/>
              <a:gd name="connsiteX0" fmla="*/ 0 w 43597488"/>
              <a:gd name="connsiteY0" fmla="*/ 112795 h 672230"/>
              <a:gd name="connsiteX1" fmla="*/ 43589319 w 43597488"/>
              <a:gd name="connsiteY1" fmla="*/ 203646 h 672230"/>
              <a:gd name="connsiteX2" fmla="*/ 43597360 w 43597488"/>
              <a:gd name="connsiteY2" fmla="*/ 343456 h 672230"/>
              <a:gd name="connsiteX3" fmla="*/ 0 w 43597488"/>
              <a:gd name="connsiteY3" fmla="*/ 112795 h 672230"/>
              <a:gd name="connsiteX0" fmla="*/ 0 w 43025181"/>
              <a:gd name="connsiteY0" fmla="*/ 102196 h 842515"/>
              <a:gd name="connsiteX1" fmla="*/ 43017012 w 43025181"/>
              <a:gd name="connsiteY1" fmla="*/ 403907 h 842515"/>
              <a:gd name="connsiteX2" fmla="*/ 43025053 w 43025181"/>
              <a:gd name="connsiteY2" fmla="*/ 543717 h 842515"/>
              <a:gd name="connsiteX3" fmla="*/ 0 w 43025181"/>
              <a:gd name="connsiteY3" fmla="*/ 102196 h 842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025181" h="842515">
                <a:moveTo>
                  <a:pt x="0" y="102196"/>
                </a:moveTo>
                <a:cubicBezTo>
                  <a:pt x="39450660" y="-458506"/>
                  <a:pt x="35162903" y="1522865"/>
                  <a:pt x="43017012" y="403907"/>
                </a:cubicBezTo>
                <a:cubicBezTo>
                  <a:pt x="43015586" y="465396"/>
                  <a:pt x="43026479" y="482228"/>
                  <a:pt x="43025053" y="543717"/>
                </a:cubicBezTo>
                <a:cubicBezTo>
                  <a:pt x="35122504" y="1508046"/>
                  <a:pt x="40408342" y="-196548"/>
                  <a:pt x="0" y="10219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outerShdw blurRad="38100" dist="38100" dir="5400000" algn="t" rotWithShape="0">
              <a:schemeClr val="tx1"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39" name="Picture 38" descr="https://spacegrant.arizona.edu/sites/spacegrant.arizona.edu/files/about/logos/nic_print1500x1247ppi.png">
            <a:extLst>
              <a:ext uri="{FF2B5EF4-FFF2-40B4-BE49-F238E27FC236}">
                <a16:creationId xmlns:a16="http://schemas.microsoft.com/office/drawing/2014/main" id="{CC20577A-E9E6-4471-A157-A86C672C41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50941" y="73292"/>
            <a:ext cx="868212" cy="72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Rectangle 16">
            <a:extLst>
              <a:ext uri="{FF2B5EF4-FFF2-40B4-BE49-F238E27FC236}">
                <a16:creationId xmlns:a16="http://schemas.microsoft.com/office/drawing/2014/main" id="{E32A47DB-3ADC-4C29-B261-7C555A8934B0}"/>
              </a:ext>
            </a:extLst>
          </p:cNvPr>
          <p:cNvSpPr/>
          <p:nvPr userDrawn="1"/>
        </p:nvSpPr>
        <p:spPr>
          <a:xfrm flipH="1">
            <a:off x="-12056" y="684985"/>
            <a:ext cx="8957972" cy="554912"/>
          </a:xfrm>
          <a:custGeom>
            <a:avLst/>
            <a:gdLst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399567 h 399567"/>
              <a:gd name="connsiteX4" fmla="*/ 0 w 11295354"/>
              <a:gd name="connsiteY4" fmla="*/ 0 h 399567"/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0 h 399567"/>
              <a:gd name="connsiteX0" fmla="*/ 0 w 10682795"/>
              <a:gd name="connsiteY0" fmla="*/ 0 h 683653"/>
              <a:gd name="connsiteX1" fmla="*/ 10682795 w 10682795"/>
              <a:gd name="connsiteY1" fmla="*/ 284086 h 683653"/>
              <a:gd name="connsiteX2" fmla="*/ 10682795 w 10682795"/>
              <a:gd name="connsiteY2" fmla="*/ 683653 h 683653"/>
              <a:gd name="connsiteX3" fmla="*/ 0 w 10682795"/>
              <a:gd name="connsiteY3" fmla="*/ 0 h 683653"/>
              <a:gd name="connsiteX0" fmla="*/ 0 w 11242088"/>
              <a:gd name="connsiteY0" fmla="*/ 603681 h 1287334"/>
              <a:gd name="connsiteX1" fmla="*/ 11242088 w 11242088"/>
              <a:gd name="connsiteY1" fmla="*/ 0 h 1287334"/>
              <a:gd name="connsiteX2" fmla="*/ 10682795 w 11242088"/>
              <a:gd name="connsiteY2" fmla="*/ 1287334 h 1287334"/>
              <a:gd name="connsiteX3" fmla="*/ 0 w 11242088"/>
              <a:gd name="connsiteY3" fmla="*/ 603681 h 1287334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938998"/>
              <a:gd name="connsiteX1" fmla="*/ 11242088 w 11259843"/>
              <a:gd name="connsiteY1" fmla="*/ 0 h 938998"/>
              <a:gd name="connsiteX2" fmla="*/ 11259843 w 11259843"/>
              <a:gd name="connsiteY2" fmla="*/ 213136 h 938998"/>
              <a:gd name="connsiteX3" fmla="*/ 0 w 11259843"/>
              <a:gd name="connsiteY3" fmla="*/ 603681 h 938998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4025420"/>
              <a:gd name="connsiteY0" fmla="*/ 390158 h 412375"/>
              <a:gd name="connsiteX1" fmla="*/ 14007665 w 14025420"/>
              <a:gd name="connsiteY1" fmla="*/ 8419 h 412375"/>
              <a:gd name="connsiteX2" fmla="*/ 14025420 w 14025420"/>
              <a:gd name="connsiteY2" fmla="*/ 221555 h 412375"/>
              <a:gd name="connsiteX3" fmla="*/ 0 w 14025420"/>
              <a:gd name="connsiteY3" fmla="*/ 390158 h 412375"/>
              <a:gd name="connsiteX0" fmla="*/ 0 w 14025420"/>
              <a:gd name="connsiteY0" fmla="*/ 390158 h 428258"/>
              <a:gd name="connsiteX1" fmla="*/ 14007665 w 14025420"/>
              <a:gd name="connsiteY1" fmla="*/ 8419 h 428258"/>
              <a:gd name="connsiteX2" fmla="*/ 14025420 w 14025420"/>
              <a:gd name="connsiteY2" fmla="*/ 221555 h 428258"/>
              <a:gd name="connsiteX3" fmla="*/ 0 w 14025420"/>
              <a:gd name="connsiteY3" fmla="*/ 390158 h 428258"/>
              <a:gd name="connsiteX0" fmla="*/ 0 w 14025420"/>
              <a:gd name="connsiteY0" fmla="*/ 381739 h 419839"/>
              <a:gd name="connsiteX1" fmla="*/ 14007665 w 14025420"/>
              <a:gd name="connsiteY1" fmla="*/ 0 h 419839"/>
              <a:gd name="connsiteX2" fmla="*/ 14025420 w 14025420"/>
              <a:gd name="connsiteY2" fmla="*/ 213136 h 419839"/>
              <a:gd name="connsiteX3" fmla="*/ 0 w 14025420"/>
              <a:gd name="connsiteY3" fmla="*/ 381739 h 419839"/>
              <a:gd name="connsiteX0" fmla="*/ 0 w 14025420"/>
              <a:gd name="connsiteY0" fmla="*/ 306640 h 344740"/>
              <a:gd name="connsiteX1" fmla="*/ 13989104 w 14025420"/>
              <a:gd name="connsiteY1" fmla="*/ 49188 h 344740"/>
              <a:gd name="connsiteX2" fmla="*/ 14025420 w 14025420"/>
              <a:gd name="connsiteY2" fmla="*/ 138037 h 344740"/>
              <a:gd name="connsiteX3" fmla="*/ 0 w 14025420"/>
              <a:gd name="connsiteY3" fmla="*/ 306640 h 344740"/>
              <a:gd name="connsiteX0" fmla="*/ 0 w 14025420"/>
              <a:gd name="connsiteY0" fmla="*/ 306640 h 335512"/>
              <a:gd name="connsiteX1" fmla="*/ 13989104 w 14025420"/>
              <a:gd name="connsiteY1" fmla="*/ 49188 h 335512"/>
              <a:gd name="connsiteX2" fmla="*/ 14025420 w 14025420"/>
              <a:gd name="connsiteY2" fmla="*/ 138037 h 335512"/>
              <a:gd name="connsiteX3" fmla="*/ 0 w 14025420"/>
              <a:gd name="connsiteY3" fmla="*/ 306640 h 335512"/>
              <a:gd name="connsiteX0" fmla="*/ 0 w 14065573"/>
              <a:gd name="connsiteY0" fmla="*/ 306640 h 485157"/>
              <a:gd name="connsiteX1" fmla="*/ 13989104 w 14065573"/>
              <a:gd name="connsiteY1" fmla="*/ 49188 h 485157"/>
              <a:gd name="connsiteX2" fmla="*/ 14065573 w 14065573"/>
              <a:gd name="connsiteY2" fmla="*/ 305988 h 485157"/>
              <a:gd name="connsiteX3" fmla="*/ 0 w 14065573"/>
              <a:gd name="connsiteY3" fmla="*/ 306640 h 485157"/>
              <a:gd name="connsiteX0" fmla="*/ 0 w 14065573"/>
              <a:gd name="connsiteY0" fmla="*/ 297058 h 475575"/>
              <a:gd name="connsiteX1" fmla="*/ 14056024 w 14065573"/>
              <a:gd name="connsiteY1" fmla="*/ 100922 h 475575"/>
              <a:gd name="connsiteX2" fmla="*/ 14065573 w 14065573"/>
              <a:gd name="connsiteY2" fmla="*/ 296406 h 475575"/>
              <a:gd name="connsiteX3" fmla="*/ 0 w 14065573"/>
              <a:gd name="connsiteY3" fmla="*/ 297058 h 475575"/>
              <a:gd name="connsiteX0" fmla="*/ 0 w 14794997"/>
              <a:gd name="connsiteY0" fmla="*/ 262130 h 682008"/>
              <a:gd name="connsiteX1" fmla="*/ 14785448 w 14794997"/>
              <a:gd name="connsiteY1" fmla="*/ 329917 h 682008"/>
              <a:gd name="connsiteX2" fmla="*/ 14794997 w 14794997"/>
              <a:gd name="connsiteY2" fmla="*/ 525401 h 682008"/>
              <a:gd name="connsiteX3" fmla="*/ 0 w 14794997"/>
              <a:gd name="connsiteY3" fmla="*/ 262130 h 682008"/>
              <a:gd name="connsiteX0" fmla="*/ 0 w 14794997"/>
              <a:gd name="connsiteY0" fmla="*/ 262130 h 766356"/>
              <a:gd name="connsiteX1" fmla="*/ 14785448 w 14794997"/>
              <a:gd name="connsiteY1" fmla="*/ 329917 h 766356"/>
              <a:gd name="connsiteX2" fmla="*/ 14794997 w 14794997"/>
              <a:gd name="connsiteY2" fmla="*/ 525401 h 766356"/>
              <a:gd name="connsiteX3" fmla="*/ 0 w 14794997"/>
              <a:gd name="connsiteY3" fmla="*/ 262130 h 766356"/>
              <a:gd name="connsiteX0" fmla="*/ 0 w 14794997"/>
              <a:gd name="connsiteY0" fmla="*/ 66873 h 571099"/>
              <a:gd name="connsiteX1" fmla="*/ 14785448 w 14794997"/>
              <a:gd name="connsiteY1" fmla="*/ 134660 h 571099"/>
              <a:gd name="connsiteX2" fmla="*/ 14794997 w 14794997"/>
              <a:gd name="connsiteY2" fmla="*/ 330144 h 571099"/>
              <a:gd name="connsiteX3" fmla="*/ 0 w 14794997"/>
              <a:gd name="connsiteY3" fmla="*/ 66873 h 571099"/>
              <a:gd name="connsiteX0" fmla="*/ 0 w 14794997"/>
              <a:gd name="connsiteY0" fmla="*/ 106304 h 610530"/>
              <a:gd name="connsiteX1" fmla="*/ 14785448 w 14794997"/>
              <a:gd name="connsiteY1" fmla="*/ 174091 h 610530"/>
              <a:gd name="connsiteX2" fmla="*/ 14794997 w 14794997"/>
              <a:gd name="connsiteY2" fmla="*/ 369575 h 610530"/>
              <a:gd name="connsiteX3" fmla="*/ 0 w 14794997"/>
              <a:gd name="connsiteY3" fmla="*/ 106304 h 610530"/>
              <a:gd name="connsiteX0" fmla="*/ 0 w 14794997"/>
              <a:gd name="connsiteY0" fmla="*/ 106304 h 369575"/>
              <a:gd name="connsiteX1" fmla="*/ 14785448 w 14794997"/>
              <a:gd name="connsiteY1" fmla="*/ 174091 h 369575"/>
              <a:gd name="connsiteX2" fmla="*/ 14794997 w 14794997"/>
              <a:gd name="connsiteY2" fmla="*/ 369575 h 369575"/>
              <a:gd name="connsiteX3" fmla="*/ 0 w 14794997"/>
              <a:gd name="connsiteY3" fmla="*/ 106304 h 369575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48773 h 288051"/>
              <a:gd name="connsiteX1" fmla="*/ 14798832 w 14808381"/>
              <a:gd name="connsiteY1" fmla="*/ 92567 h 288051"/>
              <a:gd name="connsiteX2" fmla="*/ 14808381 w 14808381"/>
              <a:gd name="connsiteY2" fmla="*/ 288051 h 288051"/>
              <a:gd name="connsiteX3" fmla="*/ 0 w 14808381"/>
              <a:gd name="connsiteY3" fmla="*/ 48773 h 288051"/>
              <a:gd name="connsiteX0" fmla="*/ 0 w 14819572"/>
              <a:gd name="connsiteY0" fmla="*/ 55939 h 295217"/>
              <a:gd name="connsiteX1" fmla="*/ 14819572 w 14819572"/>
              <a:gd name="connsiteY1" fmla="*/ 22615 h 295217"/>
              <a:gd name="connsiteX2" fmla="*/ 14808381 w 14819572"/>
              <a:gd name="connsiteY2" fmla="*/ 295217 h 295217"/>
              <a:gd name="connsiteX3" fmla="*/ 0 w 14819572"/>
              <a:gd name="connsiteY3" fmla="*/ 55939 h 295217"/>
              <a:gd name="connsiteX0" fmla="*/ 0 w 14819572"/>
              <a:gd name="connsiteY0" fmla="*/ 43017 h 282295"/>
              <a:gd name="connsiteX1" fmla="*/ 14819572 w 14819572"/>
              <a:gd name="connsiteY1" fmla="*/ 9693 h 282295"/>
              <a:gd name="connsiteX2" fmla="*/ 14808381 w 14819572"/>
              <a:gd name="connsiteY2" fmla="*/ 282295 h 282295"/>
              <a:gd name="connsiteX3" fmla="*/ 0 w 14819572"/>
              <a:gd name="connsiteY3" fmla="*/ 43017 h 282295"/>
              <a:gd name="connsiteX0" fmla="*/ 0 w 14923277"/>
              <a:gd name="connsiteY0" fmla="*/ 39367 h 278645"/>
              <a:gd name="connsiteX1" fmla="*/ 14923277 w 14923277"/>
              <a:gd name="connsiteY1" fmla="*/ 69390 h 278645"/>
              <a:gd name="connsiteX2" fmla="*/ 14808381 w 14923277"/>
              <a:gd name="connsiteY2" fmla="*/ 278645 h 278645"/>
              <a:gd name="connsiteX3" fmla="*/ 0 w 14923277"/>
              <a:gd name="connsiteY3" fmla="*/ 39367 h 278645"/>
              <a:gd name="connsiteX0" fmla="*/ 0 w 14923277"/>
              <a:gd name="connsiteY0" fmla="*/ 39367 h 253857"/>
              <a:gd name="connsiteX1" fmla="*/ 14923277 w 14923277"/>
              <a:gd name="connsiteY1" fmla="*/ 69390 h 253857"/>
              <a:gd name="connsiteX2" fmla="*/ 14919000 w 14923277"/>
              <a:gd name="connsiteY2" fmla="*/ 253857 h 253857"/>
              <a:gd name="connsiteX3" fmla="*/ 0 w 14923277"/>
              <a:gd name="connsiteY3" fmla="*/ 39367 h 253857"/>
              <a:gd name="connsiteX0" fmla="*/ 0 w 14923277"/>
              <a:gd name="connsiteY0" fmla="*/ 79205 h 293695"/>
              <a:gd name="connsiteX1" fmla="*/ 14923277 w 14923277"/>
              <a:gd name="connsiteY1" fmla="*/ 109228 h 293695"/>
              <a:gd name="connsiteX2" fmla="*/ 14919000 w 14923277"/>
              <a:gd name="connsiteY2" fmla="*/ 293695 h 293695"/>
              <a:gd name="connsiteX3" fmla="*/ 0 w 14923277"/>
              <a:gd name="connsiteY3" fmla="*/ 79205 h 293695"/>
              <a:gd name="connsiteX0" fmla="*/ 0 w 14923277"/>
              <a:gd name="connsiteY0" fmla="*/ 79205 h 263399"/>
              <a:gd name="connsiteX1" fmla="*/ 14923277 w 14923277"/>
              <a:gd name="connsiteY1" fmla="*/ 109228 h 263399"/>
              <a:gd name="connsiteX2" fmla="*/ 14919000 w 14923277"/>
              <a:gd name="connsiteY2" fmla="*/ 263399 h 263399"/>
              <a:gd name="connsiteX3" fmla="*/ 0 w 14923277"/>
              <a:gd name="connsiteY3" fmla="*/ 79205 h 263399"/>
              <a:gd name="connsiteX0" fmla="*/ 0 w 13685726"/>
              <a:gd name="connsiteY0" fmla="*/ 59611 h 370499"/>
              <a:gd name="connsiteX1" fmla="*/ 13685726 w 13685726"/>
              <a:gd name="connsiteY1" fmla="*/ 216328 h 370499"/>
              <a:gd name="connsiteX2" fmla="*/ 13681449 w 13685726"/>
              <a:gd name="connsiteY2" fmla="*/ 370499 h 370499"/>
              <a:gd name="connsiteX3" fmla="*/ 0 w 13685726"/>
              <a:gd name="connsiteY3" fmla="*/ 59611 h 370499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92639"/>
              <a:gd name="connsiteY0" fmla="*/ 30664 h 341552"/>
              <a:gd name="connsiteX1" fmla="*/ 13692639 w 13692639"/>
              <a:gd name="connsiteY1" fmla="*/ 209415 h 341552"/>
              <a:gd name="connsiteX2" fmla="*/ 13681449 w 13692639"/>
              <a:gd name="connsiteY2" fmla="*/ 341552 h 341552"/>
              <a:gd name="connsiteX3" fmla="*/ 0 w 13692639"/>
              <a:gd name="connsiteY3" fmla="*/ 30664 h 341552"/>
              <a:gd name="connsiteX0" fmla="*/ 0 w 13692639"/>
              <a:gd name="connsiteY0" fmla="*/ 29731 h 340619"/>
              <a:gd name="connsiteX1" fmla="*/ 13692639 w 13692639"/>
              <a:gd name="connsiteY1" fmla="*/ 208482 h 340619"/>
              <a:gd name="connsiteX2" fmla="*/ 13681449 w 13692639"/>
              <a:gd name="connsiteY2" fmla="*/ 340619 h 340619"/>
              <a:gd name="connsiteX3" fmla="*/ 0 w 13692639"/>
              <a:gd name="connsiteY3" fmla="*/ 29731 h 340619"/>
              <a:gd name="connsiteX0" fmla="*/ 0 w 13692639"/>
              <a:gd name="connsiteY0" fmla="*/ 31249 h 342137"/>
              <a:gd name="connsiteX1" fmla="*/ 13692639 w 13692639"/>
              <a:gd name="connsiteY1" fmla="*/ 210000 h 342137"/>
              <a:gd name="connsiteX2" fmla="*/ 13681449 w 13692639"/>
              <a:gd name="connsiteY2" fmla="*/ 342137 h 342137"/>
              <a:gd name="connsiteX3" fmla="*/ 0 w 13692639"/>
              <a:gd name="connsiteY3" fmla="*/ 31249 h 342137"/>
              <a:gd name="connsiteX0" fmla="*/ 0 w 12780031"/>
              <a:gd name="connsiteY0" fmla="*/ 34534 h 306863"/>
              <a:gd name="connsiteX1" fmla="*/ 12780031 w 12780031"/>
              <a:gd name="connsiteY1" fmla="*/ 174726 h 306863"/>
              <a:gd name="connsiteX2" fmla="*/ 12768841 w 12780031"/>
              <a:gd name="connsiteY2" fmla="*/ 306863 h 306863"/>
              <a:gd name="connsiteX3" fmla="*/ 0 w 12780031"/>
              <a:gd name="connsiteY3" fmla="*/ 34534 h 306863"/>
              <a:gd name="connsiteX0" fmla="*/ 0 w 12800773"/>
              <a:gd name="connsiteY0" fmla="*/ 34796 h 304371"/>
              <a:gd name="connsiteX1" fmla="*/ 12800773 w 12800773"/>
              <a:gd name="connsiteY1" fmla="*/ 172234 h 304371"/>
              <a:gd name="connsiteX2" fmla="*/ 12789583 w 12800773"/>
              <a:gd name="connsiteY2" fmla="*/ 304371 h 304371"/>
              <a:gd name="connsiteX3" fmla="*/ 0 w 12800773"/>
              <a:gd name="connsiteY3" fmla="*/ 34796 h 304371"/>
              <a:gd name="connsiteX0" fmla="*/ 0 w 11909377"/>
              <a:gd name="connsiteY0" fmla="*/ 33967 h 312419"/>
              <a:gd name="connsiteX1" fmla="*/ 11909377 w 11909377"/>
              <a:gd name="connsiteY1" fmla="*/ 180282 h 312419"/>
              <a:gd name="connsiteX2" fmla="*/ 11898187 w 11909377"/>
              <a:gd name="connsiteY2" fmla="*/ 312419 h 312419"/>
              <a:gd name="connsiteX3" fmla="*/ 0 w 11909377"/>
              <a:gd name="connsiteY3" fmla="*/ 33967 h 312419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352257"/>
              <a:gd name="connsiteY0" fmla="*/ 122333 h 347519"/>
              <a:gd name="connsiteX1" fmla="*/ 11352257 w 11352257"/>
              <a:gd name="connsiteY1" fmla="*/ 215382 h 347519"/>
              <a:gd name="connsiteX2" fmla="*/ 11341067 w 11352257"/>
              <a:gd name="connsiteY2" fmla="*/ 347519 h 347519"/>
              <a:gd name="connsiteX3" fmla="*/ 0 w 11352257"/>
              <a:gd name="connsiteY3" fmla="*/ 122333 h 347519"/>
              <a:gd name="connsiteX0" fmla="*/ 0 w 11407946"/>
              <a:gd name="connsiteY0" fmla="*/ 122333 h 383030"/>
              <a:gd name="connsiteX1" fmla="*/ 11352257 w 11407946"/>
              <a:gd name="connsiteY1" fmla="*/ 215382 h 383030"/>
              <a:gd name="connsiteX2" fmla="*/ 11407921 w 11407946"/>
              <a:gd name="connsiteY2" fmla="*/ 383030 h 383030"/>
              <a:gd name="connsiteX3" fmla="*/ 0 w 11407946"/>
              <a:gd name="connsiteY3" fmla="*/ 122333 h 383030"/>
              <a:gd name="connsiteX0" fmla="*/ 0 w 11352257"/>
              <a:gd name="connsiteY0" fmla="*/ 122333 h 338642"/>
              <a:gd name="connsiteX1" fmla="*/ 11352257 w 11352257"/>
              <a:gd name="connsiteY1" fmla="*/ 215382 h 338642"/>
              <a:gd name="connsiteX2" fmla="*/ 11318781 w 11352257"/>
              <a:gd name="connsiteY2" fmla="*/ 338642 h 338642"/>
              <a:gd name="connsiteX3" fmla="*/ 0 w 11352257"/>
              <a:gd name="connsiteY3" fmla="*/ 122333 h 338642"/>
              <a:gd name="connsiteX0" fmla="*/ 0 w 11372642"/>
              <a:gd name="connsiteY0" fmla="*/ 122333 h 345786"/>
              <a:gd name="connsiteX1" fmla="*/ 11352257 w 11372642"/>
              <a:gd name="connsiteY1" fmla="*/ 215382 h 345786"/>
              <a:gd name="connsiteX2" fmla="*/ 11372580 w 11372642"/>
              <a:gd name="connsiteY2" fmla="*/ 345786 h 345786"/>
              <a:gd name="connsiteX3" fmla="*/ 0 w 11372642"/>
              <a:gd name="connsiteY3" fmla="*/ 122333 h 345786"/>
              <a:gd name="connsiteX0" fmla="*/ 0 w 11372705"/>
              <a:gd name="connsiteY0" fmla="*/ 119715 h 343168"/>
              <a:gd name="connsiteX1" fmla="*/ 11364210 w 11372705"/>
              <a:gd name="connsiteY1" fmla="*/ 227051 h 343168"/>
              <a:gd name="connsiteX2" fmla="*/ 11372580 w 11372705"/>
              <a:gd name="connsiteY2" fmla="*/ 343168 h 343168"/>
              <a:gd name="connsiteX3" fmla="*/ 0 w 11372705"/>
              <a:gd name="connsiteY3" fmla="*/ 119715 h 343168"/>
              <a:gd name="connsiteX0" fmla="*/ 0 w 11366849"/>
              <a:gd name="connsiteY0" fmla="*/ 119715 h 343168"/>
              <a:gd name="connsiteX1" fmla="*/ 11364210 w 11366849"/>
              <a:gd name="connsiteY1" fmla="*/ 227051 h 343168"/>
              <a:gd name="connsiteX2" fmla="*/ 11366600 w 11366849"/>
              <a:gd name="connsiteY2" fmla="*/ 343168 h 343168"/>
              <a:gd name="connsiteX3" fmla="*/ 0 w 11366849"/>
              <a:gd name="connsiteY3" fmla="*/ 119715 h 343168"/>
              <a:gd name="connsiteX0" fmla="*/ 0 w 11366849"/>
              <a:gd name="connsiteY0" fmla="*/ 104774 h 328227"/>
              <a:gd name="connsiteX1" fmla="*/ 11364210 w 11366849"/>
              <a:gd name="connsiteY1" fmla="*/ 212110 h 328227"/>
              <a:gd name="connsiteX2" fmla="*/ 11366600 w 11366849"/>
              <a:gd name="connsiteY2" fmla="*/ 328227 h 328227"/>
              <a:gd name="connsiteX3" fmla="*/ 0 w 11366849"/>
              <a:gd name="connsiteY3" fmla="*/ 104774 h 328227"/>
              <a:gd name="connsiteX0" fmla="*/ 0 w 11366849"/>
              <a:gd name="connsiteY0" fmla="*/ 111142 h 334595"/>
              <a:gd name="connsiteX1" fmla="*/ 11364210 w 11366849"/>
              <a:gd name="connsiteY1" fmla="*/ 218478 h 334595"/>
              <a:gd name="connsiteX2" fmla="*/ 11366600 w 11366849"/>
              <a:gd name="connsiteY2" fmla="*/ 334595 h 334595"/>
              <a:gd name="connsiteX3" fmla="*/ 0 w 11366849"/>
              <a:gd name="connsiteY3" fmla="*/ 111142 h 334595"/>
              <a:gd name="connsiteX0" fmla="*/ 0 w 53646303"/>
              <a:gd name="connsiteY0" fmla="*/ 156185 h 175451"/>
              <a:gd name="connsiteX1" fmla="*/ 53643664 w 53646303"/>
              <a:gd name="connsiteY1" fmla="*/ 59334 h 175451"/>
              <a:gd name="connsiteX2" fmla="*/ 53646054 w 53646303"/>
              <a:gd name="connsiteY2" fmla="*/ 175451 h 175451"/>
              <a:gd name="connsiteX3" fmla="*/ 0 w 53646303"/>
              <a:gd name="connsiteY3" fmla="*/ 156185 h 175451"/>
              <a:gd name="connsiteX0" fmla="*/ 0 w 53646303"/>
              <a:gd name="connsiteY0" fmla="*/ 156185 h 436191"/>
              <a:gd name="connsiteX1" fmla="*/ 53643664 w 53646303"/>
              <a:gd name="connsiteY1" fmla="*/ 59334 h 436191"/>
              <a:gd name="connsiteX2" fmla="*/ 53646054 w 53646303"/>
              <a:gd name="connsiteY2" fmla="*/ 175451 h 436191"/>
              <a:gd name="connsiteX3" fmla="*/ 0 w 53646303"/>
              <a:gd name="connsiteY3" fmla="*/ 156185 h 436191"/>
              <a:gd name="connsiteX0" fmla="*/ 0 w 53646303"/>
              <a:gd name="connsiteY0" fmla="*/ 96851 h 376857"/>
              <a:gd name="connsiteX1" fmla="*/ 53643664 w 53646303"/>
              <a:gd name="connsiteY1" fmla="*/ 0 h 376857"/>
              <a:gd name="connsiteX2" fmla="*/ 53646054 w 53646303"/>
              <a:gd name="connsiteY2" fmla="*/ 116117 h 376857"/>
              <a:gd name="connsiteX3" fmla="*/ 0 w 53646303"/>
              <a:gd name="connsiteY3" fmla="*/ 96851 h 376857"/>
              <a:gd name="connsiteX0" fmla="*/ 0 w 53646303"/>
              <a:gd name="connsiteY0" fmla="*/ 349288 h 542563"/>
              <a:gd name="connsiteX1" fmla="*/ 53643664 w 53646303"/>
              <a:gd name="connsiteY1" fmla="*/ 252437 h 542563"/>
              <a:gd name="connsiteX2" fmla="*/ 53646054 w 53646303"/>
              <a:gd name="connsiteY2" fmla="*/ 368554 h 542563"/>
              <a:gd name="connsiteX3" fmla="*/ 0 w 53646303"/>
              <a:gd name="connsiteY3" fmla="*/ 349288 h 542563"/>
              <a:gd name="connsiteX0" fmla="*/ 0 w 53646303"/>
              <a:gd name="connsiteY0" fmla="*/ 349288 h 536707"/>
              <a:gd name="connsiteX1" fmla="*/ 53643664 w 53646303"/>
              <a:gd name="connsiteY1" fmla="*/ 252437 h 536707"/>
              <a:gd name="connsiteX2" fmla="*/ 53646054 w 53646303"/>
              <a:gd name="connsiteY2" fmla="*/ 368554 h 536707"/>
              <a:gd name="connsiteX3" fmla="*/ 0 w 53646303"/>
              <a:gd name="connsiteY3" fmla="*/ 349288 h 536707"/>
              <a:gd name="connsiteX0" fmla="*/ 0 w 53646303"/>
              <a:gd name="connsiteY0" fmla="*/ 410490 h 597909"/>
              <a:gd name="connsiteX1" fmla="*/ 53643664 w 53646303"/>
              <a:gd name="connsiteY1" fmla="*/ 313639 h 597909"/>
              <a:gd name="connsiteX2" fmla="*/ 53646054 w 53646303"/>
              <a:gd name="connsiteY2" fmla="*/ 429756 h 597909"/>
              <a:gd name="connsiteX3" fmla="*/ 0 w 53646303"/>
              <a:gd name="connsiteY3" fmla="*/ 410490 h 597909"/>
              <a:gd name="connsiteX0" fmla="*/ 0 w 53646303"/>
              <a:gd name="connsiteY0" fmla="*/ 410490 h 605469"/>
              <a:gd name="connsiteX1" fmla="*/ 53643664 w 53646303"/>
              <a:gd name="connsiteY1" fmla="*/ 313639 h 605469"/>
              <a:gd name="connsiteX2" fmla="*/ 53646054 w 53646303"/>
              <a:gd name="connsiteY2" fmla="*/ 429756 h 605469"/>
              <a:gd name="connsiteX3" fmla="*/ 0 w 53646303"/>
              <a:gd name="connsiteY3" fmla="*/ 410490 h 605469"/>
              <a:gd name="connsiteX0" fmla="*/ 0 w 53646303"/>
              <a:gd name="connsiteY0" fmla="*/ 410490 h 658529"/>
              <a:gd name="connsiteX1" fmla="*/ 53643664 w 53646303"/>
              <a:gd name="connsiteY1" fmla="*/ 313639 h 658529"/>
              <a:gd name="connsiteX2" fmla="*/ 53646054 w 53646303"/>
              <a:gd name="connsiteY2" fmla="*/ 429756 h 658529"/>
              <a:gd name="connsiteX3" fmla="*/ 0 w 53646303"/>
              <a:gd name="connsiteY3" fmla="*/ 410490 h 658529"/>
              <a:gd name="connsiteX0" fmla="*/ 0 w 53646303"/>
              <a:gd name="connsiteY0" fmla="*/ 379882 h 627921"/>
              <a:gd name="connsiteX1" fmla="*/ 53643664 w 53646303"/>
              <a:gd name="connsiteY1" fmla="*/ 283031 h 627921"/>
              <a:gd name="connsiteX2" fmla="*/ 53646054 w 53646303"/>
              <a:gd name="connsiteY2" fmla="*/ 399148 h 627921"/>
              <a:gd name="connsiteX3" fmla="*/ 0 w 53646303"/>
              <a:gd name="connsiteY3" fmla="*/ 379882 h 627921"/>
              <a:gd name="connsiteX0" fmla="*/ 0 w 52332667"/>
              <a:gd name="connsiteY0" fmla="*/ 360795 h 737337"/>
              <a:gd name="connsiteX1" fmla="*/ 52330028 w 52332667"/>
              <a:gd name="connsiteY1" fmla="*/ 405987 h 737337"/>
              <a:gd name="connsiteX2" fmla="*/ 52332418 w 52332667"/>
              <a:gd name="connsiteY2" fmla="*/ 522104 h 737337"/>
              <a:gd name="connsiteX3" fmla="*/ 0 w 52332667"/>
              <a:gd name="connsiteY3" fmla="*/ 360795 h 737337"/>
              <a:gd name="connsiteX0" fmla="*/ 0 w 52332667"/>
              <a:gd name="connsiteY0" fmla="*/ 360795 h 774165"/>
              <a:gd name="connsiteX1" fmla="*/ 52330028 w 52332667"/>
              <a:gd name="connsiteY1" fmla="*/ 405987 h 774165"/>
              <a:gd name="connsiteX2" fmla="*/ 52332418 w 52332667"/>
              <a:gd name="connsiteY2" fmla="*/ 522104 h 774165"/>
              <a:gd name="connsiteX3" fmla="*/ 0 w 52332667"/>
              <a:gd name="connsiteY3" fmla="*/ 360795 h 774165"/>
              <a:gd name="connsiteX0" fmla="*/ 0 w 52332667"/>
              <a:gd name="connsiteY0" fmla="*/ 208075 h 621445"/>
              <a:gd name="connsiteX1" fmla="*/ 52330028 w 52332667"/>
              <a:gd name="connsiteY1" fmla="*/ 253267 h 621445"/>
              <a:gd name="connsiteX2" fmla="*/ 52332418 w 52332667"/>
              <a:gd name="connsiteY2" fmla="*/ 369384 h 621445"/>
              <a:gd name="connsiteX3" fmla="*/ 0 w 52332667"/>
              <a:gd name="connsiteY3" fmla="*/ 208075 h 621445"/>
              <a:gd name="connsiteX0" fmla="*/ 0 w 52332442"/>
              <a:gd name="connsiteY0" fmla="*/ 204964 h 618334"/>
              <a:gd name="connsiteX1" fmla="*/ 52273561 w 52332442"/>
              <a:gd name="connsiteY1" fmla="*/ 283641 h 618334"/>
              <a:gd name="connsiteX2" fmla="*/ 52332418 w 52332442"/>
              <a:gd name="connsiteY2" fmla="*/ 366273 h 618334"/>
              <a:gd name="connsiteX3" fmla="*/ 0 w 52332442"/>
              <a:gd name="connsiteY3" fmla="*/ 204964 h 618334"/>
              <a:gd name="connsiteX0" fmla="*/ 0 w 52273561"/>
              <a:gd name="connsiteY0" fmla="*/ 204964 h 688813"/>
              <a:gd name="connsiteX1" fmla="*/ 52273561 w 52273561"/>
              <a:gd name="connsiteY1" fmla="*/ 283641 h 688813"/>
              <a:gd name="connsiteX2" fmla="*/ 52261833 w 52273561"/>
              <a:gd name="connsiteY2" fmla="*/ 446122 h 688813"/>
              <a:gd name="connsiteX3" fmla="*/ 0 w 52273561"/>
              <a:gd name="connsiteY3" fmla="*/ 204964 h 688813"/>
              <a:gd name="connsiteX0" fmla="*/ 0 w 52273561"/>
              <a:gd name="connsiteY0" fmla="*/ 190093 h 673942"/>
              <a:gd name="connsiteX1" fmla="*/ 52273561 w 52273561"/>
              <a:gd name="connsiteY1" fmla="*/ 268770 h 673942"/>
              <a:gd name="connsiteX2" fmla="*/ 52261833 w 52273561"/>
              <a:gd name="connsiteY2" fmla="*/ 431251 h 673942"/>
              <a:gd name="connsiteX3" fmla="*/ 0 w 52273561"/>
              <a:gd name="connsiteY3" fmla="*/ 190093 h 673942"/>
              <a:gd name="connsiteX0" fmla="*/ 0 w 52273561"/>
              <a:gd name="connsiteY0" fmla="*/ 190093 h 735638"/>
              <a:gd name="connsiteX1" fmla="*/ 52273561 w 52273561"/>
              <a:gd name="connsiteY1" fmla="*/ 268770 h 735638"/>
              <a:gd name="connsiteX2" fmla="*/ 52261833 w 52273561"/>
              <a:gd name="connsiteY2" fmla="*/ 431251 h 735638"/>
              <a:gd name="connsiteX3" fmla="*/ 0 w 52273561"/>
              <a:gd name="connsiteY3" fmla="*/ 190093 h 735638"/>
              <a:gd name="connsiteX0" fmla="*/ 0 w 52273561"/>
              <a:gd name="connsiteY0" fmla="*/ 122812 h 668357"/>
              <a:gd name="connsiteX1" fmla="*/ 52273561 w 52273561"/>
              <a:gd name="connsiteY1" fmla="*/ 201489 h 668357"/>
              <a:gd name="connsiteX2" fmla="*/ 52261833 w 52273561"/>
              <a:gd name="connsiteY2" fmla="*/ 363970 h 668357"/>
              <a:gd name="connsiteX3" fmla="*/ 0 w 52273561"/>
              <a:gd name="connsiteY3" fmla="*/ 122812 h 668357"/>
              <a:gd name="connsiteX0" fmla="*/ 0 w 52273561"/>
              <a:gd name="connsiteY0" fmla="*/ 122812 h 630950"/>
              <a:gd name="connsiteX1" fmla="*/ 52273561 w 52273561"/>
              <a:gd name="connsiteY1" fmla="*/ 201489 h 630950"/>
              <a:gd name="connsiteX2" fmla="*/ 52261833 w 52273561"/>
              <a:gd name="connsiteY2" fmla="*/ 363970 h 630950"/>
              <a:gd name="connsiteX3" fmla="*/ 0 w 52273561"/>
              <a:gd name="connsiteY3" fmla="*/ 122812 h 630950"/>
              <a:gd name="connsiteX0" fmla="*/ 0 w 52273561"/>
              <a:gd name="connsiteY0" fmla="*/ 135331 h 643469"/>
              <a:gd name="connsiteX1" fmla="*/ 52273561 w 52273561"/>
              <a:gd name="connsiteY1" fmla="*/ 214008 h 643469"/>
              <a:gd name="connsiteX2" fmla="*/ 52261833 w 52273561"/>
              <a:gd name="connsiteY2" fmla="*/ 376489 h 643469"/>
              <a:gd name="connsiteX3" fmla="*/ 0 w 52273561"/>
              <a:gd name="connsiteY3" fmla="*/ 135331 h 643469"/>
              <a:gd name="connsiteX0" fmla="*/ 0 w 52273561"/>
              <a:gd name="connsiteY0" fmla="*/ 135331 h 617524"/>
              <a:gd name="connsiteX1" fmla="*/ 52273561 w 52273561"/>
              <a:gd name="connsiteY1" fmla="*/ 214008 h 617524"/>
              <a:gd name="connsiteX2" fmla="*/ 52261833 w 52273561"/>
              <a:gd name="connsiteY2" fmla="*/ 376489 h 617524"/>
              <a:gd name="connsiteX3" fmla="*/ 0 w 52273561"/>
              <a:gd name="connsiteY3" fmla="*/ 135331 h 617524"/>
              <a:gd name="connsiteX0" fmla="*/ 0 w 52273561"/>
              <a:gd name="connsiteY0" fmla="*/ 132737 h 614930"/>
              <a:gd name="connsiteX1" fmla="*/ 52273561 w 52273561"/>
              <a:gd name="connsiteY1" fmla="*/ 211414 h 614930"/>
              <a:gd name="connsiteX2" fmla="*/ 52261833 w 52273561"/>
              <a:gd name="connsiteY2" fmla="*/ 373895 h 614930"/>
              <a:gd name="connsiteX3" fmla="*/ 0 w 52273561"/>
              <a:gd name="connsiteY3" fmla="*/ 132737 h 614930"/>
              <a:gd name="connsiteX0" fmla="*/ 0 w 52273561"/>
              <a:gd name="connsiteY0" fmla="*/ 132737 h 604995"/>
              <a:gd name="connsiteX1" fmla="*/ 52273561 w 52273561"/>
              <a:gd name="connsiteY1" fmla="*/ 211414 h 604995"/>
              <a:gd name="connsiteX2" fmla="*/ 52261833 w 52273561"/>
              <a:gd name="connsiteY2" fmla="*/ 373895 h 604995"/>
              <a:gd name="connsiteX3" fmla="*/ 0 w 52273561"/>
              <a:gd name="connsiteY3" fmla="*/ 132737 h 604995"/>
              <a:gd name="connsiteX0" fmla="*/ 0 w 52273561"/>
              <a:gd name="connsiteY0" fmla="*/ 132737 h 654200"/>
              <a:gd name="connsiteX1" fmla="*/ 52273561 w 52273561"/>
              <a:gd name="connsiteY1" fmla="*/ 211414 h 654200"/>
              <a:gd name="connsiteX2" fmla="*/ 52261833 w 52273561"/>
              <a:gd name="connsiteY2" fmla="*/ 429554 h 654200"/>
              <a:gd name="connsiteX3" fmla="*/ 0 w 52273561"/>
              <a:gd name="connsiteY3" fmla="*/ 132737 h 654200"/>
              <a:gd name="connsiteX0" fmla="*/ 0 w 52305451"/>
              <a:gd name="connsiteY0" fmla="*/ 132737 h 647148"/>
              <a:gd name="connsiteX1" fmla="*/ 52273561 w 52305451"/>
              <a:gd name="connsiteY1" fmla="*/ 211414 h 647148"/>
              <a:gd name="connsiteX2" fmla="*/ 52305407 w 52305451"/>
              <a:gd name="connsiteY2" fmla="*/ 421602 h 647148"/>
              <a:gd name="connsiteX3" fmla="*/ 0 w 52305451"/>
              <a:gd name="connsiteY3" fmla="*/ 132737 h 647148"/>
              <a:gd name="connsiteX0" fmla="*/ 0 w 52305451"/>
              <a:gd name="connsiteY0" fmla="*/ 132737 h 633066"/>
              <a:gd name="connsiteX1" fmla="*/ 52273561 w 52305451"/>
              <a:gd name="connsiteY1" fmla="*/ 211414 h 633066"/>
              <a:gd name="connsiteX2" fmla="*/ 52305407 w 52305451"/>
              <a:gd name="connsiteY2" fmla="*/ 405700 h 633066"/>
              <a:gd name="connsiteX3" fmla="*/ 0 w 52305451"/>
              <a:gd name="connsiteY3" fmla="*/ 132737 h 633066"/>
              <a:gd name="connsiteX0" fmla="*/ 0 w 52305451"/>
              <a:gd name="connsiteY0" fmla="*/ 132737 h 648823"/>
              <a:gd name="connsiteX1" fmla="*/ 52273561 w 52305451"/>
              <a:gd name="connsiteY1" fmla="*/ 211414 h 648823"/>
              <a:gd name="connsiteX2" fmla="*/ 52305407 w 52305451"/>
              <a:gd name="connsiteY2" fmla="*/ 405700 h 648823"/>
              <a:gd name="connsiteX3" fmla="*/ 0 w 52305451"/>
              <a:gd name="connsiteY3" fmla="*/ 132737 h 648823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68557 w 52273561"/>
              <a:gd name="connsiteY2" fmla="*/ 425870 h 666608"/>
              <a:gd name="connsiteX3" fmla="*/ 0 w 52273561"/>
              <a:gd name="connsiteY3" fmla="*/ 132737 h 666608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55509 w 52273561"/>
              <a:gd name="connsiteY2" fmla="*/ 425870 h 666608"/>
              <a:gd name="connsiteX3" fmla="*/ 0 w 52273561"/>
              <a:gd name="connsiteY3" fmla="*/ 132737 h 666608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55509 w 52273561"/>
              <a:gd name="connsiteY2" fmla="*/ 425870 h 666608"/>
              <a:gd name="connsiteX3" fmla="*/ 0 w 52273561"/>
              <a:gd name="connsiteY3" fmla="*/ 132737 h 666608"/>
              <a:gd name="connsiteX0" fmla="*/ 0 w 52255635"/>
              <a:gd name="connsiteY0" fmla="*/ 132898 h 666769"/>
              <a:gd name="connsiteX1" fmla="*/ 52247458 w 52255635"/>
              <a:gd name="connsiteY1" fmla="*/ 209194 h 666769"/>
              <a:gd name="connsiteX2" fmla="*/ 52255509 w 52255635"/>
              <a:gd name="connsiteY2" fmla="*/ 426031 h 666769"/>
              <a:gd name="connsiteX3" fmla="*/ 0 w 52255635"/>
              <a:gd name="connsiteY3" fmla="*/ 132898 h 666769"/>
              <a:gd name="connsiteX0" fmla="*/ 0 w 52255635"/>
              <a:gd name="connsiteY0" fmla="*/ 132898 h 666769"/>
              <a:gd name="connsiteX1" fmla="*/ 52247458 w 52255635"/>
              <a:gd name="connsiteY1" fmla="*/ 209194 h 666769"/>
              <a:gd name="connsiteX2" fmla="*/ 52255509 w 52255635"/>
              <a:gd name="connsiteY2" fmla="*/ 426031 h 666769"/>
              <a:gd name="connsiteX3" fmla="*/ 0 w 52255635"/>
              <a:gd name="connsiteY3" fmla="*/ 132898 h 666769"/>
              <a:gd name="connsiteX0" fmla="*/ 0 w 52304186"/>
              <a:gd name="connsiteY0" fmla="*/ 132898 h 643296"/>
              <a:gd name="connsiteX1" fmla="*/ 52247458 w 52304186"/>
              <a:gd name="connsiteY1" fmla="*/ 209194 h 643296"/>
              <a:gd name="connsiteX2" fmla="*/ 52304158 w 52304186"/>
              <a:gd name="connsiteY2" fmla="*/ 399398 h 643296"/>
              <a:gd name="connsiteX3" fmla="*/ 0 w 52304186"/>
              <a:gd name="connsiteY3" fmla="*/ 132898 h 643296"/>
              <a:gd name="connsiteX0" fmla="*/ 0 w 52255630"/>
              <a:gd name="connsiteY0" fmla="*/ 132898 h 627694"/>
              <a:gd name="connsiteX1" fmla="*/ 52247458 w 52255630"/>
              <a:gd name="connsiteY1" fmla="*/ 209194 h 627694"/>
              <a:gd name="connsiteX2" fmla="*/ 52255504 w 52255630"/>
              <a:gd name="connsiteY2" fmla="*/ 381642 h 627694"/>
              <a:gd name="connsiteX3" fmla="*/ 0 w 52255630"/>
              <a:gd name="connsiteY3" fmla="*/ 132898 h 627694"/>
              <a:gd name="connsiteX0" fmla="*/ 0 w 49677018"/>
              <a:gd name="connsiteY0" fmla="*/ 135372 h 599085"/>
              <a:gd name="connsiteX1" fmla="*/ 49668846 w 49677018"/>
              <a:gd name="connsiteY1" fmla="*/ 176158 h 599085"/>
              <a:gd name="connsiteX2" fmla="*/ 49676892 w 49677018"/>
              <a:gd name="connsiteY2" fmla="*/ 348606 h 599085"/>
              <a:gd name="connsiteX3" fmla="*/ 0 w 49677018"/>
              <a:gd name="connsiteY3" fmla="*/ 135372 h 599085"/>
              <a:gd name="connsiteX0" fmla="*/ 0 w 49677018"/>
              <a:gd name="connsiteY0" fmla="*/ 135372 h 617743"/>
              <a:gd name="connsiteX1" fmla="*/ 49668846 w 49677018"/>
              <a:gd name="connsiteY1" fmla="*/ 176158 h 617743"/>
              <a:gd name="connsiteX2" fmla="*/ 49676892 w 49677018"/>
              <a:gd name="connsiteY2" fmla="*/ 348606 h 617743"/>
              <a:gd name="connsiteX3" fmla="*/ 0 w 49677018"/>
              <a:gd name="connsiteY3" fmla="*/ 135372 h 617743"/>
              <a:gd name="connsiteX0" fmla="*/ 0 w 49677018"/>
              <a:gd name="connsiteY0" fmla="*/ 65208 h 547579"/>
              <a:gd name="connsiteX1" fmla="*/ 49668846 w 49677018"/>
              <a:gd name="connsiteY1" fmla="*/ 105994 h 547579"/>
              <a:gd name="connsiteX2" fmla="*/ 49676892 w 49677018"/>
              <a:gd name="connsiteY2" fmla="*/ 278442 h 547579"/>
              <a:gd name="connsiteX3" fmla="*/ 0 w 49677018"/>
              <a:gd name="connsiteY3" fmla="*/ 65208 h 547579"/>
              <a:gd name="connsiteX0" fmla="*/ 0 w 49676919"/>
              <a:gd name="connsiteY0" fmla="*/ 64120 h 546491"/>
              <a:gd name="connsiteX1" fmla="*/ 49620192 w 49676919"/>
              <a:gd name="connsiteY1" fmla="*/ 131539 h 546491"/>
              <a:gd name="connsiteX2" fmla="*/ 49676892 w 49676919"/>
              <a:gd name="connsiteY2" fmla="*/ 277354 h 546491"/>
              <a:gd name="connsiteX3" fmla="*/ 0 w 49676919"/>
              <a:gd name="connsiteY3" fmla="*/ 64120 h 546491"/>
              <a:gd name="connsiteX0" fmla="*/ 0 w 49676919"/>
              <a:gd name="connsiteY0" fmla="*/ 64120 h 553675"/>
              <a:gd name="connsiteX1" fmla="*/ 49620192 w 49676919"/>
              <a:gd name="connsiteY1" fmla="*/ 131539 h 553675"/>
              <a:gd name="connsiteX2" fmla="*/ 49676892 w 49676919"/>
              <a:gd name="connsiteY2" fmla="*/ 277354 h 553675"/>
              <a:gd name="connsiteX3" fmla="*/ 0 w 49676919"/>
              <a:gd name="connsiteY3" fmla="*/ 64120 h 553675"/>
              <a:gd name="connsiteX0" fmla="*/ 0 w 49093083"/>
              <a:gd name="connsiteY0" fmla="*/ 64841 h 539387"/>
              <a:gd name="connsiteX1" fmla="*/ 49036356 w 49093083"/>
              <a:gd name="connsiteY1" fmla="*/ 114504 h 539387"/>
              <a:gd name="connsiteX2" fmla="*/ 49093056 w 49093083"/>
              <a:gd name="connsiteY2" fmla="*/ 260319 h 539387"/>
              <a:gd name="connsiteX3" fmla="*/ 0 w 49093083"/>
              <a:gd name="connsiteY3" fmla="*/ 64841 h 539387"/>
              <a:gd name="connsiteX0" fmla="*/ 0 w 49093083"/>
              <a:gd name="connsiteY0" fmla="*/ 91211 h 565757"/>
              <a:gd name="connsiteX1" fmla="*/ 49036356 w 49093083"/>
              <a:gd name="connsiteY1" fmla="*/ 140874 h 565757"/>
              <a:gd name="connsiteX2" fmla="*/ 49093056 w 49093083"/>
              <a:gd name="connsiteY2" fmla="*/ 286689 h 565757"/>
              <a:gd name="connsiteX3" fmla="*/ 0 w 49093083"/>
              <a:gd name="connsiteY3" fmla="*/ 91211 h 565757"/>
              <a:gd name="connsiteX0" fmla="*/ 0 w 49093083"/>
              <a:gd name="connsiteY0" fmla="*/ 83043 h 557589"/>
              <a:gd name="connsiteX1" fmla="*/ 49036356 w 49093083"/>
              <a:gd name="connsiteY1" fmla="*/ 132706 h 557589"/>
              <a:gd name="connsiteX2" fmla="*/ 49093056 w 49093083"/>
              <a:gd name="connsiteY2" fmla="*/ 278521 h 557589"/>
              <a:gd name="connsiteX3" fmla="*/ 0 w 49093083"/>
              <a:gd name="connsiteY3" fmla="*/ 83043 h 557589"/>
              <a:gd name="connsiteX0" fmla="*/ 0 w 49093083"/>
              <a:gd name="connsiteY0" fmla="*/ 80366 h 554912"/>
              <a:gd name="connsiteX1" fmla="*/ 49036356 w 49093083"/>
              <a:gd name="connsiteY1" fmla="*/ 130029 h 554912"/>
              <a:gd name="connsiteX2" fmla="*/ 49093056 w 49093083"/>
              <a:gd name="connsiteY2" fmla="*/ 275844 h 554912"/>
              <a:gd name="connsiteX3" fmla="*/ 0 w 49093083"/>
              <a:gd name="connsiteY3" fmla="*/ 80366 h 55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93083" h="554912">
                <a:moveTo>
                  <a:pt x="0" y="80366"/>
                </a:moveTo>
                <a:cubicBezTo>
                  <a:pt x="48056003" y="-347828"/>
                  <a:pt x="40929828" y="1122403"/>
                  <a:pt x="49036356" y="130029"/>
                </a:cubicBezTo>
                <a:cubicBezTo>
                  <a:pt x="49034930" y="191518"/>
                  <a:pt x="49094482" y="214355"/>
                  <a:pt x="49093056" y="275844"/>
                </a:cubicBezTo>
                <a:cubicBezTo>
                  <a:pt x="41064295" y="1095508"/>
                  <a:pt x="48479144" y="-176942"/>
                  <a:pt x="0" y="8036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outerShdw blurRad="38100" dist="12700" dir="5400000" algn="t" rotWithShape="0">
              <a:schemeClr val="tx1"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224F51AD-9F83-4D59-8A55-26D5259F2653}"/>
              </a:ext>
            </a:extLst>
          </p:cNvPr>
          <p:cNvSpPr/>
          <p:nvPr userDrawn="1"/>
        </p:nvSpPr>
        <p:spPr>
          <a:xfrm>
            <a:off x="6129642" y="678505"/>
            <a:ext cx="6074492" cy="347687"/>
          </a:xfrm>
          <a:custGeom>
            <a:avLst/>
            <a:gdLst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399567 h 399567"/>
              <a:gd name="connsiteX4" fmla="*/ 0 w 11295354"/>
              <a:gd name="connsiteY4" fmla="*/ 0 h 399567"/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0 h 399567"/>
              <a:gd name="connsiteX0" fmla="*/ 0 w 10682795"/>
              <a:gd name="connsiteY0" fmla="*/ 0 h 683653"/>
              <a:gd name="connsiteX1" fmla="*/ 10682795 w 10682795"/>
              <a:gd name="connsiteY1" fmla="*/ 284086 h 683653"/>
              <a:gd name="connsiteX2" fmla="*/ 10682795 w 10682795"/>
              <a:gd name="connsiteY2" fmla="*/ 683653 h 683653"/>
              <a:gd name="connsiteX3" fmla="*/ 0 w 10682795"/>
              <a:gd name="connsiteY3" fmla="*/ 0 h 683653"/>
              <a:gd name="connsiteX0" fmla="*/ 0 w 11242088"/>
              <a:gd name="connsiteY0" fmla="*/ 603681 h 1287334"/>
              <a:gd name="connsiteX1" fmla="*/ 11242088 w 11242088"/>
              <a:gd name="connsiteY1" fmla="*/ 0 h 1287334"/>
              <a:gd name="connsiteX2" fmla="*/ 10682795 w 11242088"/>
              <a:gd name="connsiteY2" fmla="*/ 1287334 h 1287334"/>
              <a:gd name="connsiteX3" fmla="*/ 0 w 11242088"/>
              <a:gd name="connsiteY3" fmla="*/ 603681 h 1287334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938998"/>
              <a:gd name="connsiteX1" fmla="*/ 11242088 w 11259843"/>
              <a:gd name="connsiteY1" fmla="*/ 0 h 938998"/>
              <a:gd name="connsiteX2" fmla="*/ 11259843 w 11259843"/>
              <a:gd name="connsiteY2" fmla="*/ 213136 h 938998"/>
              <a:gd name="connsiteX3" fmla="*/ 0 w 11259843"/>
              <a:gd name="connsiteY3" fmla="*/ 603681 h 938998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4025420"/>
              <a:gd name="connsiteY0" fmla="*/ 390158 h 412375"/>
              <a:gd name="connsiteX1" fmla="*/ 14007665 w 14025420"/>
              <a:gd name="connsiteY1" fmla="*/ 8419 h 412375"/>
              <a:gd name="connsiteX2" fmla="*/ 14025420 w 14025420"/>
              <a:gd name="connsiteY2" fmla="*/ 221555 h 412375"/>
              <a:gd name="connsiteX3" fmla="*/ 0 w 14025420"/>
              <a:gd name="connsiteY3" fmla="*/ 390158 h 412375"/>
              <a:gd name="connsiteX0" fmla="*/ 0 w 14025420"/>
              <a:gd name="connsiteY0" fmla="*/ 390158 h 428258"/>
              <a:gd name="connsiteX1" fmla="*/ 14007665 w 14025420"/>
              <a:gd name="connsiteY1" fmla="*/ 8419 h 428258"/>
              <a:gd name="connsiteX2" fmla="*/ 14025420 w 14025420"/>
              <a:gd name="connsiteY2" fmla="*/ 221555 h 428258"/>
              <a:gd name="connsiteX3" fmla="*/ 0 w 14025420"/>
              <a:gd name="connsiteY3" fmla="*/ 390158 h 428258"/>
              <a:gd name="connsiteX0" fmla="*/ 0 w 14025420"/>
              <a:gd name="connsiteY0" fmla="*/ 381739 h 419839"/>
              <a:gd name="connsiteX1" fmla="*/ 14007665 w 14025420"/>
              <a:gd name="connsiteY1" fmla="*/ 0 h 419839"/>
              <a:gd name="connsiteX2" fmla="*/ 14025420 w 14025420"/>
              <a:gd name="connsiteY2" fmla="*/ 213136 h 419839"/>
              <a:gd name="connsiteX3" fmla="*/ 0 w 14025420"/>
              <a:gd name="connsiteY3" fmla="*/ 381739 h 419839"/>
              <a:gd name="connsiteX0" fmla="*/ 0 w 14025420"/>
              <a:gd name="connsiteY0" fmla="*/ 306640 h 344740"/>
              <a:gd name="connsiteX1" fmla="*/ 13989104 w 14025420"/>
              <a:gd name="connsiteY1" fmla="*/ 49188 h 344740"/>
              <a:gd name="connsiteX2" fmla="*/ 14025420 w 14025420"/>
              <a:gd name="connsiteY2" fmla="*/ 138037 h 344740"/>
              <a:gd name="connsiteX3" fmla="*/ 0 w 14025420"/>
              <a:gd name="connsiteY3" fmla="*/ 306640 h 344740"/>
              <a:gd name="connsiteX0" fmla="*/ 0 w 14025420"/>
              <a:gd name="connsiteY0" fmla="*/ 306640 h 335512"/>
              <a:gd name="connsiteX1" fmla="*/ 13989104 w 14025420"/>
              <a:gd name="connsiteY1" fmla="*/ 49188 h 335512"/>
              <a:gd name="connsiteX2" fmla="*/ 14025420 w 14025420"/>
              <a:gd name="connsiteY2" fmla="*/ 138037 h 335512"/>
              <a:gd name="connsiteX3" fmla="*/ 0 w 14025420"/>
              <a:gd name="connsiteY3" fmla="*/ 306640 h 335512"/>
              <a:gd name="connsiteX0" fmla="*/ 0 w 14065573"/>
              <a:gd name="connsiteY0" fmla="*/ 306640 h 485157"/>
              <a:gd name="connsiteX1" fmla="*/ 13989104 w 14065573"/>
              <a:gd name="connsiteY1" fmla="*/ 49188 h 485157"/>
              <a:gd name="connsiteX2" fmla="*/ 14065573 w 14065573"/>
              <a:gd name="connsiteY2" fmla="*/ 305988 h 485157"/>
              <a:gd name="connsiteX3" fmla="*/ 0 w 14065573"/>
              <a:gd name="connsiteY3" fmla="*/ 306640 h 485157"/>
              <a:gd name="connsiteX0" fmla="*/ 0 w 14065573"/>
              <a:gd name="connsiteY0" fmla="*/ 297058 h 475575"/>
              <a:gd name="connsiteX1" fmla="*/ 14056024 w 14065573"/>
              <a:gd name="connsiteY1" fmla="*/ 100922 h 475575"/>
              <a:gd name="connsiteX2" fmla="*/ 14065573 w 14065573"/>
              <a:gd name="connsiteY2" fmla="*/ 296406 h 475575"/>
              <a:gd name="connsiteX3" fmla="*/ 0 w 14065573"/>
              <a:gd name="connsiteY3" fmla="*/ 297058 h 475575"/>
              <a:gd name="connsiteX0" fmla="*/ 0 w 14794997"/>
              <a:gd name="connsiteY0" fmla="*/ 262130 h 682008"/>
              <a:gd name="connsiteX1" fmla="*/ 14785448 w 14794997"/>
              <a:gd name="connsiteY1" fmla="*/ 329917 h 682008"/>
              <a:gd name="connsiteX2" fmla="*/ 14794997 w 14794997"/>
              <a:gd name="connsiteY2" fmla="*/ 525401 h 682008"/>
              <a:gd name="connsiteX3" fmla="*/ 0 w 14794997"/>
              <a:gd name="connsiteY3" fmla="*/ 262130 h 682008"/>
              <a:gd name="connsiteX0" fmla="*/ 0 w 14794997"/>
              <a:gd name="connsiteY0" fmla="*/ 262130 h 766356"/>
              <a:gd name="connsiteX1" fmla="*/ 14785448 w 14794997"/>
              <a:gd name="connsiteY1" fmla="*/ 329917 h 766356"/>
              <a:gd name="connsiteX2" fmla="*/ 14794997 w 14794997"/>
              <a:gd name="connsiteY2" fmla="*/ 525401 h 766356"/>
              <a:gd name="connsiteX3" fmla="*/ 0 w 14794997"/>
              <a:gd name="connsiteY3" fmla="*/ 262130 h 766356"/>
              <a:gd name="connsiteX0" fmla="*/ 0 w 14794997"/>
              <a:gd name="connsiteY0" fmla="*/ 66873 h 571099"/>
              <a:gd name="connsiteX1" fmla="*/ 14785448 w 14794997"/>
              <a:gd name="connsiteY1" fmla="*/ 134660 h 571099"/>
              <a:gd name="connsiteX2" fmla="*/ 14794997 w 14794997"/>
              <a:gd name="connsiteY2" fmla="*/ 330144 h 571099"/>
              <a:gd name="connsiteX3" fmla="*/ 0 w 14794997"/>
              <a:gd name="connsiteY3" fmla="*/ 66873 h 571099"/>
              <a:gd name="connsiteX0" fmla="*/ 0 w 14794997"/>
              <a:gd name="connsiteY0" fmla="*/ 106304 h 610530"/>
              <a:gd name="connsiteX1" fmla="*/ 14785448 w 14794997"/>
              <a:gd name="connsiteY1" fmla="*/ 174091 h 610530"/>
              <a:gd name="connsiteX2" fmla="*/ 14794997 w 14794997"/>
              <a:gd name="connsiteY2" fmla="*/ 369575 h 610530"/>
              <a:gd name="connsiteX3" fmla="*/ 0 w 14794997"/>
              <a:gd name="connsiteY3" fmla="*/ 106304 h 610530"/>
              <a:gd name="connsiteX0" fmla="*/ 0 w 14794997"/>
              <a:gd name="connsiteY0" fmla="*/ 106304 h 369575"/>
              <a:gd name="connsiteX1" fmla="*/ 14785448 w 14794997"/>
              <a:gd name="connsiteY1" fmla="*/ 174091 h 369575"/>
              <a:gd name="connsiteX2" fmla="*/ 14794997 w 14794997"/>
              <a:gd name="connsiteY2" fmla="*/ 369575 h 369575"/>
              <a:gd name="connsiteX3" fmla="*/ 0 w 14794997"/>
              <a:gd name="connsiteY3" fmla="*/ 106304 h 369575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48773 h 288051"/>
              <a:gd name="connsiteX1" fmla="*/ 14798832 w 14808381"/>
              <a:gd name="connsiteY1" fmla="*/ 92567 h 288051"/>
              <a:gd name="connsiteX2" fmla="*/ 14808381 w 14808381"/>
              <a:gd name="connsiteY2" fmla="*/ 288051 h 288051"/>
              <a:gd name="connsiteX3" fmla="*/ 0 w 14808381"/>
              <a:gd name="connsiteY3" fmla="*/ 48773 h 288051"/>
              <a:gd name="connsiteX0" fmla="*/ 0 w 14819572"/>
              <a:gd name="connsiteY0" fmla="*/ 55939 h 295217"/>
              <a:gd name="connsiteX1" fmla="*/ 14819572 w 14819572"/>
              <a:gd name="connsiteY1" fmla="*/ 22615 h 295217"/>
              <a:gd name="connsiteX2" fmla="*/ 14808381 w 14819572"/>
              <a:gd name="connsiteY2" fmla="*/ 295217 h 295217"/>
              <a:gd name="connsiteX3" fmla="*/ 0 w 14819572"/>
              <a:gd name="connsiteY3" fmla="*/ 55939 h 295217"/>
              <a:gd name="connsiteX0" fmla="*/ 0 w 14819572"/>
              <a:gd name="connsiteY0" fmla="*/ 43017 h 282295"/>
              <a:gd name="connsiteX1" fmla="*/ 14819572 w 14819572"/>
              <a:gd name="connsiteY1" fmla="*/ 9693 h 282295"/>
              <a:gd name="connsiteX2" fmla="*/ 14808381 w 14819572"/>
              <a:gd name="connsiteY2" fmla="*/ 282295 h 282295"/>
              <a:gd name="connsiteX3" fmla="*/ 0 w 14819572"/>
              <a:gd name="connsiteY3" fmla="*/ 43017 h 282295"/>
              <a:gd name="connsiteX0" fmla="*/ 0 w 14808381"/>
              <a:gd name="connsiteY0" fmla="*/ 36816 h 276094"/>
              <a:gd name="connsiteX1" fmla="*/ 14797289 w 14808381"/>
              <a:gd name="connsiteY1" fmla="*/ 118902 h 276094"/>
              <a:gd name="connsiteX2" fmla="*/ 14808381 w 14808381"/>
              <a:gd name="connsiteY2" fmla="*/ 276094 h 276094"/>
              <a:gd name="connsiteX3" fmla="*/ 0 w 14808381"/>
              <a:gd name="connsiteY3" fmla="*/ 36816 h 276094"/>
              <a:gd name="connsiteX0" fmla="*/ 0 w 14808381"/>
              <a:gd name="connsiteY0" fmla="*/ 59555 h 298833"/>
              <a:gd name="connsiteX1" fmla="*/ 14797289 w 14808381"/>
              <a:gd name="connsiteY1" fmla="*/ 141641 h 298833"/>
              <a:gd name="connsiteX2" fmla="*/ 14808381 w 14808381"/>
              <a:gd name="connsiteY2" fmla="*/ 298833 h 298833"/>
              <a:gd name="connsiteX3" fmla="*/ 0 w 14808381"/>
              <a:gd name="connsiteY3" fmla="*/ 59555 h 298833"/>
              <a:gd name="connsiteX0" fmla="*/ 0 w 14808381"/>
              <a:gd name="connsiteY0" fmla="*/ 58524 h 297802"/>
              <a:gd name="connsiteX1" fmla="*/ 14797291 w 14808381"/>
              <a:gd name="connsiteY1" fmla="*/ 149488 h 297802"/>
              <a:gd name="connsiteX2" fmla="*/ 14808381 w 14808381"/>
              <a:gd name="connsiteY2" fmla="*/ 297802 h 297802"/>
              <a:gd name="connsiteX3" fmla="*/ 0 w 14808381"/>
              <a:gd name="connsiteY3" fmla="*/ 58524 h 297802"/>
              <a:gd name="connsiteX0" fmla="*/ 0 w 14808381"/>
              <a:gd name="connsiteY0" fmla="*/ 58524 h 324435"/>
              <a:gd name="connsiteX1" fmla="*/ 14797291 w 14808381"/>
              <a:gd name="connsiteY1" fmla="*/ 149488 h 324435"/>
              <a:gd name="connsiteX2" fmla="*/ 14808381 w 14808381"/>
              <a:gd name="connsiteY2" fmla="*/ 324435 h 324435"/>
              <a:gd name="connsiteX3" fmla="*/ 0 w 14808381"/>
              <a:gd name="connsiteY3" fmla="*/ 58524 h 324435"/>
              <a:gd name="connsiteX0" fmla="*/ 0 w 15231792"/>
              <a:gd name="connsiteY0" fmla="*/ 90155 h 178513"/>
              <a:gd name="connsiteX1" fmla="*/ 15220702 w 15231792"/>
              <a:gd name="connsiteY1" fmla="*/ 3566 h 178513"/>
              <a:gd name="connsiteX2" fmla="*/ 15231792 w 15231792"/>
              <a:gd name="connsiteY2" fmla="*/ 178513 h 178513"/>
              <a:gd name="connsiteX3" fmla="*/ 0 w 15231792"/>
              <a:gd name="connsiteY3" fmla="*/ 90155 h 178513"/>
              <a:gd name="connsiteX0" fmla="*/ 0 w 15231792"/>
              <a:gd name="connsiteY0" fmla="*/ 307062 h 395420"/>
              <a:gd name="connsiteX1" fmla="*/ 15220702 w 15231792"/>
              <a:gd name="connsiteY1" fmla="*/ 220473 h 395420"/>
              <a:gd name="connsiteX2" fmla="*/ 15231792 w 15231792"/>
              <a:gd name="connsiteY2" fmla="*/ 395420 h 395420"/>
              <a:gd name="connsiteX3" fmla="*/ 0 w 15231792"/>
              <a:gd name="connsiteY3" fmla="*/ 307062 h 395420"/>
              <a:gd name="connsiteX0" fmla="*/ 0 w 15231792"/>
              <a:gd name="connsiteY0" fmla="*/ 307062 h 395420"/>
              <a:gd name="connsiteX1" fmla="*/ 15220702 w 15231792"/>
              <a:gd name="connsiteY1" fmla="*/ 220473 h 395420"/>
              <a:gd name="connsiteX2" fmla="*/ 15231792 w 15231792"/>
              <a:gd name="connsiteY2" fmla="*/ 395420 h 395420"/>
              <a:gd name="connsiteX3" fmla="*/ 0 w 15231792"/>
              <a:gd name="connsiteY3" fmla="*/ 307062 h 395420"/>
              <a:gd name="connsiteX0" fmla="*/ 0 w 15231792"/>
              <a:gd name="connsiteY0" fmla="*/ 295531 h 383889"/>
              <a:gd name="connsiteX1" fmla="*/ 15220702 w 15231792"/>
              <a:gd name="connsiteY1" fmla="*/ 254185 h 383889"/>
              <a:gd name="connsiteX2" fmla="*/ 15231792 w 15231792"/>
              <a:gd name="connsiteY2" fmla="*/ 383889 h 383889"/>
              <a:gd name="connsiteX3" fmla="*/ 0 w 15231792"/>
              <a:gd name="connsiteY3" fmla="*/ 295531 h 383889"/>
              <a:gd name="connsiteX0" fmla="*/ 0 w 15231792"/>
              <a:gd name="connsiteY0" fmla="*/ 292639 h 380997"/>
              <a:gd name="connsiteX1" fmla="*/ 15220702 w 15231792"/>
              <a:gd name="connsiteY1" fmla="*/ 263200 h 380997"/>
              <a:gd name="connsiteX2" fmla="*/ 15231792 w 15231792"/>
              <a:gd name="connsiteY2" fmla="*/ 380997 h 380997"/>
              <a:gd name="connsiteX3" fmla="*/ 0 w 15231792"/>
              <a:gd name="connsiteY3" fmla="*/ 292639 h 380997"/>
              <a:gd name="connsiteX0" fmla="*/ 0 w 15231792"/>
              <a:gd name="connsiteY0" fmla="*/ 292639 h 383378"/>
              <a:gd name="connsiteX1" fmla="*/ 15220702 w 15231792"/>
              <a:gd name="connsiteY1" fmla="*/ 263200 h 383378"/>
              <a:gd name="connsiteX2" fmla="*/ 15231792 w 15231792"/>
              <a:gd name="connsiteY2" fmla="*/ 383378 h 383378"/>
              <a:gd name="connsiteX3" fmla="*/ 0 w 15231792"/>
              <a:gd name="connsiteY3" fmla="*/ 292639 h 383378"/>
              <a:gd name="connsiteX0" fmla="*/ 0 w 15231792"/>
              <a:gd name="connsiteY0" fmla="*/ 312341 h 403080"/>
              <a:gd name="connsiteX1" fmla="*/ 15220702 w 15231792"/>
              <a:gd name="connsiteY1" fmla="*/ 282902 h 403080"/>
              <a:gd name="connsiteX2" fmla="*/ 15231792 w 15231792"/>
              <a:gd name="connsiteY2" fmla="*/ 403080 h 403080"/>
              <a:gd name="connsiteX3" fmla="*/ 0 w 15231792"/>
              <a:gd name="connsiteY3" fmla="*/ 312341 h 403080"/>
              <a:gd name="connsiteX0" fmla="*/ 0 w 15231792"/>
              <a:gd name="connsiteY0" fmla="*/ 312341 h 403080"/>
              <a:gd name="connsiteX1" fmla="*/ 15220702 w 15231792"/>
              <a:gd name="connsiteY1" fmla="*/ 282902 h 403080"/>
              <a:gd name="connsiteX2" fmla="*/ 15231792 w 15231792"/>
              <a:gd name="connsiteY2" fmla="*/ 403080 h 403080"/>
              <a:gd name="connsiteX3" fmla="*/ 0 w 15231792"/>
              <a:gd name="connsiteY3" fmla="*/ 312341 h 403080"/>
              <a:gd name="connsiteX0" fmla="*/ 0 w 15248304"/>
              <a:gd name="connsiteY0" fmla="*/ 312341 h 376766"/>
              <a:gd name="connsiteX1" fmla="*/ 15220702 w 15248304"/>
              <a:gd name="connsiteY1" fmla="*/ 282902 h 376766"/>
              <a:gd name="connsiteX2" fmla="*/ 15248304 w 15248304"/>
              <a:gd name="connsiteY2" fmla="*/ 376766 h 376766"/>
              <a:gd name="connsiteX3" fmla="*/ 0 w 15248304"/>
              <a:gd name="connsiteY3" fmla="*/ 312341 h 376766"/>
              <a:gd name="connsiteX0" fmla="*/ 0 w 15248304"/>
              <a:gd name="connsiteY0" fmla="*/ 312341 h 376766"/>
              <a:gd name="connsiteX1" fmla="*/ 15220702 w 15248304"/>
              <a:gd name="connsiteY1" fmla="*/ 282902 h 376766"/>
              <a:gd name="connsiteX2" fmla="*/ 15248304 w 15248304"/>
              <a:gd name="connsiteY2" fmla="*/ 376766 h 376766"/>
              <a:gd name="connsiteX3" fmla="*/ 0 w 15248304"/>
              <a:gd name="connsiteY3" fmla="*/ 312341 h 376766"/>
              <a:gd name="connsiteX0" fmla="*/ 0 w 15248304"/>
              <a:gd name="connsiteY0" fmla="*/ 312341 h 376766"/>
              <a:gd name="connsiteX1" fmla="*/ 15220702 w 15248304"/>
              <a:gd name="connsiteY1" fmla="*/ 282902 h 376766"/>
              <a:gd name="connsiteX2" fmla="*/ 15248304 w 15248304"/>
              <a:gd name="connsiteY2" fmla="*/ 376766 h 376766"/>
              <a:gd name="connsiteX3" fmla="*/ 0 w 15248304"/>
              <a:gd name="connsiteY3" fmla="*/ 312341 h 376766"/>
              <a:gd name="connsiteX0" fmla="*/ 0 w 15248304"/>
              <a:gd name="connsiteY0" fmla="*/ 313443 h 377868"/>
              <a:gd name="connsiteX1" fmla="*/ 15220702 w 15248304"/>
              <a:gd name="connsiteY1" fmla="*/ 279455 h 377868"/>
              <a:gd name="connsiteX2" fmla="*/ 15248304 w 15248304"/>
              <a:gd name="connsiteY2" fmla="*/ 377868 h 377868"/>
              <a:gd name="connsiteX3" fmla="*/ 0 w 15248304"/>
              <a:gd name="connsiteY3" fmla="*/ 313443 h 377868"/>
              <a:gd name="connsiteX0" fmla="*/ 0 w 15248304"/>
              <a:gd name="connsiteY0" fmla="*/ 329336 h 393761"/>
              <a:gd name="connsiteX1" fmla="*/ 15220702 w 15248304"/>
              <a:gd name="connsiteY1" fmla="*/ 295348 h 393761"/>
              <a:gd name="connsiteX2" fmla="*/ 15248304 w 15248304"/>
              <a:gd name="connsiteY2" fmla="*/ 393761 h 393761"/>
              <a:gd name="connsiteX3" fmla="*/ 0 w 15248304"/>
              <a:gd name="connsiteY3" fmla="*/ 329336 h 393761"/>
              <a:gd name="connsiteX0" fmla="*/ 0 w 15248304"/>
              <a:gd name="connsiteY0" fmla="*/ 280819 h 345244"/>
              <a:gd name="connsiteX1" fmla="*/ 15220702 w 15248304"/>
              <a:gd name="connsiteY1" fmla="*/ 246831 h 345244"/>
              <a:gd name="connsiteX2" fmla="*/ 15248304 w 15248304"/>
              <a:gd name="connsiteY2" fmla="*/ 345244 h 345244"/>
              <a:gd name="connsiteX3" fmla="*/ 0 w 15248304"/>
              <a:gd name="connsiteY3" fmla="*/ 280819 h 345244"/>
              <a:gd name="connsiteX0" fmla="*/ 0 w 15248304"/>
              <a:gd name="connsiteY0" fmla="*/ 280819 h 345244"/>
              <a:gd name="connsiteX1" fmla="*/ 15220702 w 15248304"/>
              <a:gd name="connsiteY1" fmla="*/ 246831 h 345244"/>
              <a:gd name="connsiteX2" fmla="*/ 15248304 w 15248304"/>
              <a:gd name="connsiteY2" fmla="*/ 345244 h 345244"/>
              <a:gd name="connsiteX3" fmla="*/ 0 w 15248304"/>
              <a:gd name="connsiteY3" fmla="*/ 280819 h 345244"/>
              <a:gd name="connsiteX0" fmla="*/ 0 w 15248304"/>
              <a:gd name="connsiteY0" fmla="*/ 280819 h 345244"/>
              <a:gd name="connsiteX1" fmla="*/ 15220702 w 15248304"/>
              <a:gd name="connsiteY1" fmla="*/ 246831 h 345244"/>
              <a:gd name="connsiteX2" fmla="*/ 15248304 w 15248304"/>
              <a:gd name="connsiteY2" fmla="*/ 345244 h 345244"/>
              <a:gd name="connsiteX3" fmla="*/ 0 w 15248304"/>
              <a:gd name="connsiteY3" fmla="*/ 280819 h 345244"/>
              <a:gd name="connsiteX0" fmla="*/ 0 w 15248304"/>
              <a:gd name="connsiteY0" fmla="*/ 280819 h 345244"/>
              <a:gd name="connsiteX1" fmla="*/ 15220702 w 15248304"/>
              <a:gd name="connsiteY1" fmla="*/ 246831 h 345244"/>
              <a:gd name="connsiteX2" fmla="*/ 15248304 w 15248304"/>
              <a:gd name="connsiteY2" fmla="*/ 345244 h 345244"/>
              <a:gd name="connsiteX3" fmla="*/ 0 w 15248304"/>
              <a:gd name="connsiteY3" fmla="*/ 280819 h 345244"/>
              <a:gd name="connsiteX0" fmla="*/ 0 w 15248304"/>
              <a:gd name="connsiteY0" fmla="*/ 283262 h 347687"/>
              <a:gd name="connsiteX1" fmla="*/ 15220702 w 15248304"/>
              <a:gd name="connsiteY1" fmla="*/ 240176 h 347687"/>
              <a:gd name="connsiteX2" fmla="*/ 15248304 w 15248304"/>
              <a:gd name="connsiteY2" fmla="*/ 347687 h 347687"/>
              <a:gd name="connsiteX3" fmla="*/ 0 w 15248304"/>
              <a:gd name="connsiteY3" fmla="*/ 283262 h 347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48304" h="347687">
                <a:moveTo>
                  <a:pt x="0" y="283262"/>
                </a:moveTo>
                <a:cubicBezTo>
                  <a:pt x="5780534" y="-341652"/>
                  <a:pt x="13459442" y="266202"/>
                  <a:pt x="15220702" y="240176"/>
                </a:cubicBezTo>
                <a:lnTo>
                  <a:pt x="15248304" y="347687"/>
                </a:lnTo>
                <a:cubicBezTo>
                  <a:pt x="10094343" y="229783"/>
                  <a:pt x="5499975" y="-226153"/>
                  <a:pt x="0" y="283262"/>
                </a:cubicBezTo>
                <a:close/>
              </a:path>
            </a:pathLst>
          </a:custGeom>
          <a:solidFill>
            <a:srgbClr val="7030A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sp>
        <p:nvSpPr>
          <p:cNvPr id="31" name="Rectangle 16">
            <a:extLst>
              <a:ext uri="{FF2B5EF4-FFF2-40B4-BE49-F238E27FC236}">
                <a16:creationId xmlns:a16="http://schemas.microsoft.com/office/drawing/2014/main" id="{BD813301-1C28-460B-93D3-947241E2DA91}"/>
              </a:ext>
            </a:extLst>
          </p:cNvPr>
          <p:cNvSpPr/>
          <p:nvPr userDrawn="1"/>
        </p:nvSpPr>
        <p:spPr>
          <a:xfrm>
            <a:off x="7668126" y="748520"/>
            <a:ext cx="4528230" cy="336754"/>
          </a:xfrm>
          <a:custGeom>
            <a:avLst/>
            <a:gdLst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399567 h 399567"/>
              <a:gd name="connsiteX4" fmla="*/ 0 w 11295354"/>
              <a:gd name="connsiteY4" fmla="*/ 0 h 399567"/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0 h 399567"/>
              <a:gd name="connsiteX0" fmla="*/ 0 w 10682795"/>
              <a:gd name="connsiteY0" fmla="*/ 0 h 683653"/>
              <a:gd name="connsiteX1" fmla="*/ 10682795 w 10682795"/>
              <a:gd name="connsiteY1" fmla="*/ 284086 h 683653"/>
              <a:gd name="connsiteX2" fmla="*/ 10682795 w 10682795"/>
              <a:gd name="connsiteY2" fmla="*/ 683653 h 683653"/>
              <a:gd name="connsiteX3" fmla="*/ 0 w 10682795"/>
              <a:gd name="connsiteY3" fmla="*/ 0 h 683653"/>
              <a:gd name="connsiteX0" fmla="*/ 0 w 11242088"/>
              <a:gd name="connsiteY0" fmla="*/ 603681 h 1287334"/>
              <a:gd name="connsiteX1" fmla="*/ 11242088 w 11242088"/>
              <a:gd name="connsiteY1" fmla="*/ 0 h 1287334"/>
              <a:gd name="connsiteX2" fmla="*/ 10682795 w 11242088"/>
              <a:gd name="connsiteY2" fmla="*/ 1287334 h 1287334"/>
              <a:gd name="connsiteX3" fmla="*/ 0 w 11242088"/>
              <a:gd name="connsiteY3" fmla="*/ 603681 h 1287334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938998"/>
              <a:gd name="connsiteX1" fmla="*/ 11242088 w 11259843"/>
              <a:gd name="connsiteY1" fmla="*/ 0 h 938998"/>
              <a:gd name="connsiteX2" fmla="*/ 11259843 w 11259843"/>
              <a:gd name="connsiteY2" fmla="*/ 213136 h 938998"/>
              <a:gd name="connsiteX3" fmla="*/ 0 w 11259843"/>
              <a:gd name="connsiteY3" fmla="*/ 603681 h 938998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4025420"/>
              <a:gd name="connsiteY0" fmla="*/ 390158 h 412375"/>
              <a:gd name="connsiteX1" fmla="*/ 14007665 w 14025420"/>
              <a:gd name="connsiteY1" fmla="*/ 8419 h 412375"/>
              <a:gd name="connsiteX2" fmla="*/ 14025420 w 14025420"/>
              <a:gd name="connsiteY2" fmla="*/ 221555 h 412375"/>
              <a:gd name="connsiteX3" fmla="*/ 0 w 14025420"/>
              <a:gd name="connsiteY3" fmla="*/ 390158 h 412375"/>
              <a:gd name="connsiteX0" fmla="*/ 0 w 14025420"/>
              <a:gd name="connsiteY0" fmla="*/ 390158 h 428258"/>
              <a:gd name="connsiteX1" fmla="*/ 14007665 w 14025420"/>
              <a:gd name="connsiteY1" fmla="*/ 8419 h 428258"/>
              <a:gd name="connsiteX2" fmla="*/ 14025420 w 14025420"/>
              <a:gd name="connsiteY2" fmla="*/ 221555 h 428258"/>
              <a:gd name="connsiteX3" fmla="*/ 0 w 14025420"/>
              <a:gd name="connsiteY3" fmla="*/ 390158 h 428258"/>
              <a:gd name="connsiteX0" fmla="*/ 0 w 14025420"/>
              <a:gd name="connsiteY0" fmla="*/ 381739 h 419839"/>
              <a:gd name="connsiteX1" fmla="*/ 14007665 w 14025420"/>
              <a:gd name="connsiteY1" fmla="*/ 0 h 419839"/>
              <a:gd name="connsiteX2" fmla="*/ 14025420 w 14025420"/>
              <a:gd name="connsiteY2" fmla="*/ 213136 h 419839"/>
              <a:gd name="connsiteX3" fmla="*/ 0 w 14025420"/>
              <a:gd name="connsiteY3" fmla="*/ 381739 h 419839"/>
              <a:gd name="connsiteX0" fmla="*/ 0 w 14025420"/>
              <a:gd name="connsiteY0" fmla="*/ 306640 h 344740"/>
              <a:gd name="connsiteX1" fmla="*/ 13989104 w 14025420"/>
              <a:gd name="connsiteY1" fmla="*/ 49188 h 344740"/>
              <a:gd name="connsiteX2" fmla="*/ 14025420 w 14025420"/>
              <a:gd name="connsiteY2" fmla="*/ 138037 h 344740"/>
              <a:gd name="connsiteX3" fmla="*/ 0 w 14025420"/>
              <a:gd name="connsiteY3" fmla="*/ 306640 h 344740"/>
              <a:gd name="connsiteX0" fmla="*/ 0 w 14025420"/>
              <a:gd name="connsiteY0" fmla="*/ 306640 h 335512"/>
              <a:gd name="connsiteX1" fmla="*/ 13989104 w 14025420"/>
              <a:gd name="connsiteY1" fmla="*/ 49188 h 335512"/>
              <a:gd name="connsiteX2" fmla="*/ 14025420 w 14025420"/>
              <a:gd name="connsiteY2" fmla="*/ 138037 h 335512"/>
              <a:gd name="connsiteX3" fmla="*/ 0 w 14025420"/>
              <a:gd name="connsiteY3" fmla="*/ 306640 h 335512"/>
              <a:gd name="connsiteX0" fmla="*/ 0 w 14065573"/>
              <a:gd name="connsiteY0" fmla="*/ 306640 h 485157"/>
              <a:gd name="connsiteX1" fmla="*/ 13989104 w 14065573"/>
              <a:gd name="connsiteY1" fmla="*/ 49188 h 485157"/>
              <a:gd name="connsiteX2" fmla="*/ 14065573 w 14065573"/>
              <a:gd name="connsiteY2" fmla="*/ 305988 h 485157"/>
              <a:gd name="connsiteX3" fmla="*/ 0 w 14065573"/>
              <a:gd name="connsiteY3" fmla="*/ 306640 h 485157"/>
              <a:gd name="connsiteX0" fmla="*/ 0 w 14065573"/>
              <a:gd name="connsiteY0" fmla="*/ 297058 h 475575"/>
              <a:gd name="connsiteX1" fmla="*/ 14056024 w 14065573"/>
              <a:gd name="connsiteY1" fmla="*/ 100922 h 475575"/>
              <a:gd name="connsiteX2" fmla="*/ 14065573 w 14065573"/>
              <a:gd name="connsiteY2" fmla="*/ 296406 h 475575"/>
              <a:gd name="connsiteX3" fmla="*/ 0 w 14065573"/>
              <a:gd name="connsiteY3" fmla="*/ 297058 h 475575"/>
              <a:gd name="connsiteX0" fmla="*/ 0 w 14794997"/>
              <a:gd name="connsiteY0" fmla="*/ 262130 h 682008"/>
              <a:gd name="connsiteX1" fmla="*/ 14785448 w 14794997"/>
              <a:gd name="connsiteY1" fmla="*/ 329917 h 682008"/>
              <a:gd name="connsiteX2" fmla="*/ 14794997 w 14794997"/>
              <a:gd name="connsiteY2" fmla="*/ 525401 h 682008"/>
              <a:gd name="connsiteX3" fmla="*/ 0 w 14794997"/>
              <a:gd name="connsiteY3" fmla="*/ 262130 h 682008"/>
              <a:gd name="connsiteX0" fmla="*/ 0 w 14794997"/>
              <a:gd name="connsiteY0" fmla="*/ 262130 h 766356"/>
              <a:gd name="connsiteX1" fmla="*/ 14785448 w 14794997"/>
              <a:gd name="connsiteY1" fmla="*/ 329917 h 766356"/>
              <a:gd name="connsiteX2" fmla="*/ 14794997 w 14794997"/>
              <a:gd name="connsiteY2" fmla="*/ 525401 h 766356"/>
              <a:gd name="connsiteX3" fmla="*/ 0 w 14794997"/>
              <a:gd name="connsiteY3" fmla="*/ 262130 h 766356"/>
              <a:gd name="connsiteX0" fmla="*/ 0 w 14794997"/>
              <a:gd name="connsiteY0" fmla="*/ 66873 h 571099"/>
              <a:gd name="connsiteX1" fmla="*/ 14785448 w 14794997"/>
              <a:gd name="connsiteY1" fmla="*/ 134660 h 571099"/>
              <a:gd name="connsiteX2" fmla="*/ 14794997 w 14794997"/>
              <a:gd name="connsiteY2" fmla="*/ 330144 h 571099"/>
              <a:gd name="connsiteX3" fmla="*/ 0 w 14794997"/>
              <a:gd name="connsiteY3" fmla="*/ 66873 h 571099"/>
              <a:gd name="connsiteX0" fmla="*/ 0 w 14794997"/>
              <a:gd name="connsiteY0" fmla="*/ 106304 h 610530"/>
              <a:gd name="connsiteX1" fmla="*/ 14785448 w 14794997"/>
              <a:gd name="connsiteY1" fmla="*/ 174091 h 610530"/>
              <a:gd name="connsiteX2" fmla="*/ 14794997 w 14794997"/>
              <a:gd name="connsiteY2" fmla="*/ 369575 h 610530"/>
              <a:gd name="connsiteX3" fmla="*/ 0 w 14794997"/>
              <a:gd name="connsiteY3" fmla="*/ 106304 h 610530"/>
              <a:gd name="connsiteX0" fmla="*/ 0 w 14794997"/>
              <a:gd name="connsiteY0" fmla="*/ 106304 h 369575"/>
              <a:gd name="connsiteX1" fmla="*/ 14785448 w 14794997"/>
              <a:gd name="connsiteY1" fmla="*/ 174091 h 369575"/>
              <a:gd name="connsiteX2" fmla="*/ 14794997 w 14794997"/>
              <a:gd name="connsiteY2" fmla="*/ 369575 h 369575"/>
              <a:gd name="connsiteX3" fmla="*/ 0 w 14794997"/>
              <a:gd name="connsiteY3" fmla="*/ 106304 h 369575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48773 h 288051"/>
              <a:gd name="connsiteX1" fmla="*/ 14798832 w 14808381"/>
              <a:gd name="connsiteY1" fmla="*/ 92567 h 288051"/>
              <a:gd name="connsiteX2" fmla="*/ 14808381 w 14808381"/>
              <a:gd name="connsiteY2" fmla="*/ 288051 h 288051"/>
              <a:gd name="connsiteX3" fmla="*/ 0 w 14808381"/>
              <a:gd name="connsiteY3" fmla="*/ 48773 h 288051"/>
              <a:gd name="connsiteX0" fmla="*/ 0 w 14819572"/>
              <a:gd name="connsiteY0" fmla="*/ 55939 h 295217"/>
              <a:gd name="connsiteX1" fmla="*/ 14819572 w 14819572"/>
              <a:gd name="connsiteY1" fmla="*/ 22615 h 295217"/>
              <a:gd name="connsiteX2" fmla="*/ 14808381 w 14819572"/>
              <a:gd name="connsiteY2" fmla="*/ 295217 h 295217"/>
              <a:gd name="connsiteX3" fmla="*/ 0 w 14819572"/>
              <a:gd name="connsiteY3" fmla="*/ 55939 h 295217"/>
              <a:gd name="connsiteX0" fmla="*/ 0 w 14819572"/>
              <a:gd name="connsiteY0" fmla="*/ 43017 h 282295"/>
              <a:gd name="connsiteX1" fmla="*/ 14819572 w 14819572"/>
              <a:gd name="connsiteY1" fmla="*/ 9693 h 282295"/>
              <a:gd name="connsiteX2" fmla="*/ 14808381 w 14819572"/>
              <a:gd name="connsiteY2" fmla="*/ 282295 h 282295"/>
              <a:gd name="connsiteX3" fmla="*/ 0 w 14819572"/>
              <a:gd name="connsiteY3" fmla="*/ 43017 h 282295"/>
              <a:gd name="connsiteX0" fmla="*/ 0 w 14923277"/>
              <a:gd name="connsiteY0" fmla="*/ 39367 h 278645"/>
              <a:gd name="connsiteX1" fmla="*/ 14923277 w 14923277"/>
              <a:gd name="connsiteY1" fmla="*/ 69390 h 278645"/>
              <a:gd name="connsiteX2" fmla="*/ 14808381 w 14923277"/>
              <a:gd name="connsiteY2" fmla="*/ 278645 h 278645"/>
              <a:gd name="connsiteX3" fmla="*/ 0 w 14923277"/>
              <a:gd name="connsiteY3" fmla="*/ 39367 h 278645"/>
              <a:gd name="connsiteX0" fmla="*/ 0 w 14923277"/>
              <a:gd name="connsiteY0" fmla="*/ 39367 h 253857"/>
              <a:gd name="connsiteX1" fmla="*/ 14923277 w 14923277"/>
              <a:gd name="connsiteY1" fmla="*/ 69390 h 253857"/>
              <a:gd name="connsiteX2" fmla="*/ 14919000 w 14923277"/>
              <a:gd name="connsiteY2" fmla="*/ 253857 h 253857"/>
              <a:gd name="connsiteX3" fmla="*/ 0 w 14923277"/>
              <a:gd name="connsiteY3" fmla="*/ 39367 h 253857"/>
              <a:gd name="connsiteX0" fmla="*/ 0 w 14923277"/>
              <a:gd name="connsiteY0" fmla="*/ 79205 h 293695"/>
              <a:gd name="connsiteX1" fmla="*/ 14923277 w 14923277"/>
              <a:gd name="connsiteY1" fmla="*/ 109228 h 293695"/>
              <a:gd name="connsiteX2" fmla="*/ 14919000 w 14923277"/>
              <a:gd name="connsiteY2" fmla="*/ 293695 h 293695"/>
              <a:gd name="connsiteX3" fmla="*/ 0 w 14923277"/>
              <a:gd name="connsiteY3" fmla="*/ 79205 h 293695"/>
              <a:gd name="connsiteX0" fmla="*/ 0 w 14923277"/>
              <a:gd name="connsiteY0" fmla="*/ 79205 h 263399"/>
              <a:gd name="connsiteX1" fmla="*/ 14923277 w 14923277"/>
              <a:gd name="connsiteY1" fmla="*/ 109228 h 263399"/>
              <a:gd name="connsiteX2" fmla="*/ 14919000 w 14923277"/>
              <a:gd name="connsiteY2" fmla="*/ 263399 h 263399"/>
              <a:gd name="connsiteX3" fmla="*/ 0 w 14923277"/>
              <a:gd name="connsiteY3" fmla="*/ 79205 h 263399"/>
              <a:gd name="connsiteX0" fmla="*/ 0 w 13685726"/>
              <a:gd name="connsiteY0" fmla="*/ 59611 h 370499"/>
              <a:gd name="connsiteX1" fmla="*/ 13685726 w 13685726"/>
              <a:gd name="connsiteY1" fmla="*/ 216328 h 370499"/>
              <a:gd name="connsiteX2" fmla="*/ 13681449 w 13685726"/>
              <a:gd name="connsiteY2" fmla="*/ 370499 h 370499"/>
              <a:gd name="connsiteX3" fmla="*/ 0 w 13685726"/>
              <a:gd name="connsiteY3" fmla="*/ 59611 h 370499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92639"/>
              <a:gd name="connsiteY0" fmla="*/ 30664 h 341552"/>
              <a:gd name="connsiteX1" fmla="*/ 13692639 w 13692639"/>
              <a:gd name="connsiteY1" fmla="*/ 209415 h 341552"/>
              <a:gd name="connsiteX2" fmla="*/ 13681449 w 13692639"/>
              <a:gd name="connsiteY2" fmla="*/ 341552 h 341552"/>
              <a:gd name="connsiteX3" fmla="*/ 0 w 13692639"/>
              <a:gd name="connsiteY3" fmla="*/ 30664 h 341552"/>
              <a:gd name="connsiteX0" fmla="*/ 0 w 13692639"/>
              <a:gd name="connsiteY0" fmla="*/ 29731 h 340619"/>
              <a:gd name="connsiteX1" fmla="*/ 13692639 w 13692639"/>
              <a:gd name="connsiteY1" fmla="*/ 208482 h 340619"/>
              <a:gd name="connsiteX2" fmla="*/ 13681449 w 13692639"/>
              <a:gd name="connsiteY2" fmla="*/ 340619 h 340619"/>
              <a:gd name="connsiteX3" fmla="*/ 0 w 13692639"/>
              <a:gd name="connsiteY3" fmla="*/ 29731 h 340619"/>
              <a:gd name="connsiteX0" fmla="*/ 0 w 13692639"/>
              <a:gd name="connsiteY0" fmla="*/ 31249 h 342137"/>
              <a:gd name="connsiteX1" fmla="*/ 13692639 w 13692639"/>
              <a:gd name="connsiteY1" fmla="*/ 210000 h 342137"/>
              <a:gd name="connsiteX2" fmla="*/ 13681449 w 13692639"/>
              <a:gd name="connsiteY2" fmla="*/ 342137 h 342137"/>
              <a:gd name="connsiteX3" fmla="*/ 0 w 13692639"/>
              <a:gd name="connsiteY3" fmla="*/ 31249 h 342137"/>
              <a:gd name="connsiteX0" fmla="*/ 0 w 12780031"/>
              <a:gd name="connsiteY0" fmla="*/ 34534 h 306863"/>
              <a:gd name="connsiteX1" fmla="*/ 12780031 w 12780031"/>
              <a:gd name="connsiteY1" fmla="*/ 174726 h 306863"/>
              <a:gd name="connsiteX2" fmla="*/ 12768841 w 12780031"/>
              <a:gd name="connsiteY2" fmla="*/ 306863 h 306863"/>
              <a:gd name="connsiteX3" fmla="*/ 0 w 12780031"/>
              <a:gd name="connsiteY3" fmla="*/ 34534 h 306863"/>
              <a:gd name="connsiteX0" fmla="*/ 0 w 12800773"/>
              <a:gd name="connsiteY0" fmla="*/ 34796 h 304371"/>
              <a:gd name="connsiteX1" fmla="*/ 12800773 w 12800773"/>
              <a:gd name="connsiteY1" fmla="*/ 172234 h 304371"/>
              <a:gd name="connsiteX2" fmla="*/ 12789583 w 12800773"/>
              <a:gd name="connsiteY2" fmla="*/ 304371 h 304371"/>
              <a:gd name="connsiteX3" fmla="*/ 0 w 12800773"/>
              <a:gd name="connsiteY3" fmla="*/ 34796 h 304371"/>
              <a:gd name="connsiteX0" fmla="*/ 0 w 11909377"/>
              <a:gd name="connsiteY0" fmla="*/ 33967 h 312419"/>
              <a:gd name="connsiteX1" fmla="*/ 11909377 w 11909377"/>
              <a:gd name="connsiteY1" fmla="*/ 180282 h 312419"/>
              <a:gd name="connsiteX2" fmla="*/ 11898187 w 11909377"/>
              <a:gd name="connsiteY2" fmla="*/ 312419 h 312419"/>
              <a:gd name="connsiteX3" fmla="*/ 0 w 11909377"/>
              <a:gd name="connsiteY3" fmla="*/ 33967 h 312419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352257"/>
              <a:gd name="connsiteY0" fmla="*/ 122333 h 347519"/>
              <a:gd name="connsiteX1" fmla="*/ 11352257 w 11352257"/>
              <a:gd name="connsiteY1" fmla="*/ 215382 h 347519"/>
              <a:gd name="connsiteX2" fmla="*/ 11341067 w 11352257"/>
              <a:gd name="connsiteY2" fmla="*/ 347519 h 347519"/>
              <a:gd name="connsiteX3" fmla="*/ 0 w 11352257"/>
              <a:gd name="connsiteY3" fmla="*/ 122333 h 347519"/>
              <a:gd name="connsiteX0" fmla="*/ 0 w 11407946"/>
              <a:gd name="connsiteY0" fmla="*/ 122333 h 383030"/>
              <a:gd name="connsiteX1" fmla="*/ 11352257 w 11407946"/>
              <a:gd name="connsiteY1" fmla="*/ 215382 h 383030"/>
              <a:gd name="connsiteX2" fmla="*/ 11407921 w 11407946"/>
              <a:gd name="connsiteY2" fmla="*/ 383030 h 383030"/>
              <a:gd name="connsiteX3" fmla="*/ 0 w 11407946"/>
              <a:gd name="connsiteY3" fmla="*/ 122333 h 383030"/>
              <a:gd name="connsiteX0" fmla="*/ 0 w 11352257"/>
              <a:gd name="connsiteY0" fmla="*/ 122333 h 338642"/>
              <a:gd name="connsiteX1" fmla="*/ 11352257 w 11352257"/>
              <a:gd name="connsiteY1" fmla="*/ 215382 h 338642"/>
              <a:gd name="connsiteX2" fmla="*/ 11318781 w 11352257"/>
              <a:gd name="connsiteY2" fmla="*/ 338642 h 338642"/>
              <a:gd name="connsiteX3" fmla="*/ 0 w 11352257"/>
              <a:gd name="connsiteY3" fmla="*/ 122333 h 338642"/>
              <a:gd name="connsiteX0" fmla="*/ 0 w 11372642"/>
              <a:gd name="connsiteY0" fmla="*/ 122333 h 345786"/>
              <a:gd name="connsiteX1" fmla="*/ 11352257 w 11372642"/>
              <a:gd name="connsiteY1" fmla="*/ 215382 h 345786"/>
              <a:gd name="connsiteX2" fmla="*/ 11372580 w 11372642"/>
              <a:gd name="connsiteY2" fmla="*/ 345786 h 345786"/>
              <a:gd name="connsiteX3" fmla="*/ 0 w 11372642"/>
              <a:gd name="connsiteY3" fmla="*/ 122333 h 345786"/>
              <a:gd name="connsiteX0" fmla="*/ 0 w 11372705"/>
              <a:gd name="connsiteY0" fmla="*/ 119715 h 343168"/>
              <a:gd name="connsiteX1" fmla="*/ 11364210 w 11372705"/>
              <a:gd name="connsiteY1" fmla="*/ 227051 h 343168"/>
              <a:gd name="connsiteX2" fmla="*/ 11372580 w 11372705"/>
              <a:gd name="connsiteY2" fmla="*/ 343168 h 343168"/>
              <a:gd name="connsiteX3" fmla="*/ 0 w 11372705"/>
              <a:gd name="connsiteY3" fmla="*/ 119715 h 343168"/>
              <a:gd name="connsiteX0" fmla="*/ 0 w 11366849"/>
              <a:gd name="connsiteY0" fmla="*/ 119715 h 343168"/>
              <a:gd name="connsiteX1" fmla="*/ 11364210 w 11366849"/>
              <a:gd name="connsiteY1" fmla="*/ 227051 h 343168"/>
              <a:gd name="connsiteX2" fmla="*/ 11366600 w 11366849"/>
              <a:gd name="connsiteY2" fmla="*/ 343168 h 343168"/>
              <a:gd name="connsiteX3" fmla="*/ 0 w 11366849"/>
              <a:gd name="connsiteY3" fmla="*/ 119715 h 343168"/>
              <a:gd name="connsiteX0" fmla="*/ 0 w 11366849"/>
              <a:gd name="connsiteY0" fmla="*/ 104774 h 328227"/>
              <a:gd name="connsiteX1" fmla="*/ 11364210 w 11366849"/>
              <a:gd name="connsiteY1" fmla="*/ 212110 h 328227"/>
              <a:gd name="connsiteX2" fmla="*/ 11366600 w 11366849"/>
              <a:gd name="connsiteY2" fmla="*/ 328227 h 328227"/>
              <a:gd name="connsiteX3" fmla="*/ 0 w 11366849"/>
              <a:gd name="connsiteY3" fmla="*/ 104774 h 328227"/>
              <a:gd name="connsiteX0" fmla="*/ 0 w 11366849"/>
              <a:gd name="connsiteY0" fmla="*/ 111142 h 334595"/>
              <a:gd name="connsiteX1" fmla="*/ 11364210 w 11366849"/>
              <a:gd name="connsiteY1" fmla="*/ 218478 h 334595"/>
              <a:gd name="connsiteX2" fmla="*/ 11366600 w 11366849"/>
              <a:gd name="connsiteY2" fmla="*/ 334595 h 334595"/>
              <a:gd name="connsiteX3" fmla="*/ 0 w 11366849"/>
              <a:gd name="connsiteY3" fmla="*/ 111142 h 334595"/>
              <a:gd name="connsiteX0" fmla="*/ 0 w 11366849"/>
              <a:gd name="connsiteY0" fmla="*/ 107032 h 330485"/>
              <a:gd name="connsiteX1" fmla="*/ 11364211 w 11366849"/>
              <a:gd name="connsiteY1" fmla="*/ 241664 h 330485"/>
              <a:gd name="connsiteX2" fmla="*/ 11366600 w 11366849"/>
              <a:gd name="connsiteY2" fmla="*/ 330485 h 330485"/>
              <a:gd name="connsiteX3" fmla="*/ 0 w 11366849"/>
              <a:gd name="connsiteY3" fmla="*/ 107032 h 330485"/>
              <a:gd name="connsiteX0" fmla="*/ 0 w 11366849"/>
              <a:gd name="connsiteY0" fmla="*/ 113301 h 336754"/>
              <a:gd name="connsiteX1" fmla="*/ 11364211 w 11366849"/>
              <a:gd name="connsiteY1" fmla="*/ 247933 h 336754"/>
              <a:gd name="connsiteX2" fmla="*/ 11366600 w 11366849"/>
              <a:gd name="connsiteY2" fmla="*/ 336754 h 336754"/>
              <a:gd name="connsiteX3" fmla="*/ 0 w 11366849"/>
              <a:gd name="connsiteY3" fmla="*/ 113301 h 336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66849" h="336754">
                <a:moveTo>
                  <a:pt x="0" y="113301"/>
                </a:moveTo>
                <a:cubicBezTo>
                  <a:pt x="2597605" y="-211834"/>
                  <a:pt x="8710613" y="268238"/>
                  <a:pt x="11364211" y="247933"/>
                </a:cubicBezTo>
                <a:cubicBezTo>
                  <a:pt x="11362785" y="309422"/>
                  <a:pt x="11368026" y="275265"/>
                  <a:pt x="11366600" y="336754"/>
                </a:cubicBezTo>
                <a:cubicBezTo>
                  <a:pt x="6430473" y="256995"/>
                  <a:pt x="3761533" y="-129187"/>
                  <a:pt x="0" y="113301"/>
                </a:cubicBezTo>
                <a:close/>
              </a:path>
            </a:pathLst>
          </a:cu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41" name="Picture 40" descr="A picture containing text, watch&#10;&#10;Description automatically generated">
            <a:extLst>
              <a:ext uri="{FF2B5EF4-FFF2-40B4-BE49-F238E27FC236}">
                <a16:creationId xmlns:a16="http://schemas.microsoft.com/office/drawing/2014/main" id="{863A89C2-BEEC-452B-A68E-3F3CB515C02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940" y="5203"/>
            <a:ext cx="1236778" cy="1242020"/>
          </a:xfrm>
          <a:prstGeom prst="rect">
            <a:avLst/>
          </a:prstGeom>
          <a:effectLst>
            <a:outerShdw dist="12700" dir="13500000" algn="br" rotWithShape="0">
              <a:schemeClr val="bg1">
                <a:alpha val="52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65739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 2 (Gre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376039" y="181225"/>
            <a:ext cx="10825896" cy="46684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362132E-8E7D-4CF9-A98B-1DE7BD7F6A1B}"/>
              </a:ext>
            </a:extLst>
          </p:cNvPr>
          <p:cNvSpPr/>
          <p:nvPr userDrawn="1"/>
        </p:nvSpPr>
        <p:spPr>
          <a:xfrm>
            <a:off x="0" y="0"/>
            <a:ext cx="1381543" cy="138154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1C433B7-D175-42C3-B264-4D71A7476B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5"/>
          <a:stretch/>
        </p:blipFill>
        <p:spPr>
          <a:xfrm flipH="1">
            <a:off x="-1062" y="2171"/>
            <a:ext cx="12192003" cy="143282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B2DEE3B-034B-4AE7-822E-7B91E36211B1}"/>
              </a:ext>
            </a:extLst>
          </p:cNvPr>
          <p:cNvSpPr/>
          <p:nvPr userDrawn="1"/>
        </p:nvSpPr>
        <p:spPr>
          <a:xfrm>
            <a:off x="-1473" y="672412"/>
            <a:ext cx="12195203" cy="1294742"/>
          </a:xfrm>
          <a:custGeom>
            <a:avLst/>
            <a:gdLst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1041076 h 3075750"/>
              <a:gd name="connsiteX1" fmla="*/ 12182065 w 12182065"/>
              <a:gd name="connsiteY1" fmla="*/ 1041076 h 3075750"/>
              <a:gd name="connsiteX2" fmla="*/ 12182065 w 12182065"/>
              <a:gd name="connsiteY2" fmla="*/ 3075750 h 3075750"/>
              <a:gd name="connsiteX3" fmla="*/ 0 w 12182065"/>
              <a:gd name="connsiteY3" fmla="*/ 3075750 h 3075750"/>
              <a:gd name="connsiteX4" fmla="*/ 0 w 12182065"/>
              <a:gd name="connsiteY4" fmla="*/ 1041076 h 3075750"/>
              <a:gd name="connsiteX0" fmla="*/ 0 w 12182065"/>
              <a:gd name="connsiteY0" fmla="*/ 1416329 h 3451003"/>
              <a:gd name="connsiteX1" fmla="*/ 12173188 w 12182065"/>
              <a:gd name="connsiteY1" fmla="*/ 936935 h 3451003"/>
              <a:gd name="connsiteX2" fmla="*/ 12182065 w 12182065"/>
              <a:gd name="connsiteY2" fmla="*/ 3451003 h 3451003"/>
              <a:gd name="connsiteX3" fmla="*/ 0 w 12182065"/>
              <a:gd name="connsiteY3" fmla="*/ 3451003 h 3451003"/>
              <a:gd name="connsiteX4" fmla="*/ 0 w 12182065"/>
              <a:gd name="connsiteY4" fmla="*/ 1416329 h 3451003"/>
              <a:gd name="connsiteX0" fmla="*/ 0 w 12182065"/>
              <a:gd name="connsiteY0" fmla="*/ 930078 h 2964752"/>
              <a:gd name="connsiteX1" fmla="*/ 12173188 w 12182065"/>
              <a:gd name="connsiteY1" fmla="*/ 450684 h 2964752"/>
              <a:gd name="connsiteX2" fmla="*/ 12182065 w 12182065"/>
              <a:gd name="connsiteY2" fmla="*/ 2964752 h 2964752"/>
              <a:gd name="connsiteX3" fmla="*/ 0 w 12182065"/>
              <a:gd name="connsiteY3" fmla="*/ 2964752 h 2964752"/>
              <a:gd name="connsiteX4" fmla="*/ 0 w 12182065"/>
              <a:gd name="connsiteY4" fmla="*/ 930078 h 2964752"/>
              <a:gd name="connsiteX0" fmla="*/ 0 w 12182065"/>
              <a:gd name="connsiteY0" fmla="*/ 952607 h 2987281"/>
              <a:gd name="connsiteX1" fmla="*/ 12173188 w 12182065"/>
              <a:gd name="connsiteY1" fmla="*/ 473213 h 2987281"/>
              <a:gd name="connsiteX2" fmla="*/ 12182065 w 12182065"/>
              <a:gd name="connsiteY2" fmla="*/ 2987281 h 2987281"/>
              <a:gd name="connsiteX3" fmla="*/ 0 w 12182065"/>
              <a:gd name="connsiteY3" fmla="*/ 2987281 h 2987281"/>
              <a:gd name="connsiteX4" fmla="*/ 0 w 12182065"/>
              <a:gd name="connsiteY4" fmla="*/ 952607 h 2987281"/>
              <a:gd name="connsiteX0" fmla="*/ 0 w 12182065"/>
              <a:gd name="connsiteY0" fmla="*/ 983556 h 3018230"/>
              <a:gd name="connsiteX1" fmla="*/ 12173188 w 12182065"/>
              <a:gd name="connsiteY1" fmla="*/ 504162 h 3018230"/>
              <a:gd name="connsiteX2" fmla="*/ 12182065 w 12182065"/>
              <a:gd name="connsiteY2" fmla="*/ 3018230 h 3018230"/>
              <a:gd name="connsiteX3" fmla="*/ 0 w 12182065"/>
              <a:gd name="connsiteY3" fmla="*/ 3018230 h 3018230"/>
              <a:gd name="connsiteX4" fmla="*/ 0 w 12182065"/>
              <a:gd name="connsiteY4" fmla="*/ 983556 h 3018230"/>
              <a:gd name="connsiteX0" fmla="*/ 0 w 12190942"/>
              <a:gd name="connsiteY0" fmla="*/ 1517789 h 2926127"/>
              <a:gd name="connsiteX1" fmla="*/ 12182065 w 12190942"/>
              <a:gd name="connsiteY1" fmla="*/ 412059 h 2926127"/>
              <a:gd name="connsiteX2" fmla="*/ 12190942 w 12190942"/>
              <a:gd name="connsiteY2" fmla="*/ 2926127 h 2926127"/>
              <a:gd name="connsiteX3" fmla="*/ 8877 w 12190942"/>
              <a:gd name="connsiteY3" fmla="*/ 2926127 h 2926127"/>
              <a:gd name="connsiteX4" fmla="*/ 0 w 12190942"/>
              <a:gd name="connsiteY4" fmla="*/ 1517789 h 2926127"/>
              <a:gd name="connsiteX0" fmla="*/ 0 w 12190942"/>
              <a:gd name="connsiteY0" fmla="*/ 1622491 h 2912335"/>
              <a:gd name="connsiteX1" fmla="*/ 12182065 w 12190942"/>
              <a:gd name="connsiteY1" fmla="*/ 398267 h 2912335"/>
              <a:gd name="connsiteX2" fmla="*/ 12190942 w 12190942"/>
              <a:gd name="connsiteY2" fmla="*/ 2912335 h 2912335"/>
              <a:gd name="connsiteX3" fmla="*/ 8877 w 12190942"/>
              <a:gd name="connsiteY3" fmla="*/ 2912335 h 2912335"/>
              <a:gd name="connsiteX4" fmla="*/ 0 w 12190942"/>
              <a:gd name="connsiteY4" fmla="*/ 1622491 h 2912335"/>
              <a:gd name="connsiteX0" fmla="*/ 0 w 12190942"/>
              <a:gd name="connsiteY0" fmla="*/ 1637525 h 2910440"/>
              <a:gd name="connsiteX1" fmla="*/ 12182065 w 12190942"/>
              <a:gd name="connsiteY1" fmla="*/ 396372 h 2910440"/>
              <a:gd name="connsiteX2" fmla="*/ 12190942 w 12190942"/>
              <a:gd name="connsiteY2" fmla="*/ 2910440 h 2910440"/>
              <a:gd name="connsiteX3" fmla="*/ 8877 w 12190942"/>
              <a:gd name="connsiteY3" fmla="*/ 2910440 h 2910440"/>
              <a:gd name="connsiteX4" fmla="*/ 0 w 12190942"/>
              <a:gd name="connsiteY4" fmla="*/ 1637525 h 2910440"/>
              <a:gd name="connsiteX0" fmla="*/ 8879 w 12182065"/>
              <a:gd name="connsiteY0" fmla="*/ 1355275 h 2949821"/>
              <a:gd name="connsiteX1" fmla="*/ 12173188 w 12182065"/>
              <a:gd name="connsiteY1" fmla="*/ 435753 h 2949821"/>
              <a:gd name="connsiteX2" fmla="*/ 12182065 w 12182065"/>
              <a:gd name="connsiteY2" fmla="*/ 2949821 h 2949821"/>
              <a:gd name="connsiteX3" fmla="*/ 0 w 12182065"/>
              <a:gd name="connsiteY3" fmla="*/ 2949821 h 2949821"/>
              <a:gd name="connsiteX4" fmla="*/ 8879 w 12182065"/>
              <a:gd name="connsiteY4" fmla="*/ 1355275 h 2949821"/>
              <a:gd name="connsiteX0" fmla="*/ 8879 w 12182065"/>
              <a:gd name="connsiteY0" fmla="*/ 1310129 h 2904675"/>
              <a:gd name="connsiteX1" fmla="*/ 12173188 w 12182065"/>
              <a:gd name="connsiteY1" fmla="*/ 390607 h 2904675"/>
              <a:gd name="connsiteX2" fmla="*/ 12182065 w 12182065"/>
              <a:gd name="connsiteY2" fmla="*/ 2904675 h 2904675"/>
              <a:gd name="connsiteX3" fmla="*/ 0 w 12182065"/>
              <a:gd name="connsiteY3" fmla="*/ 2904675 h 2904675"/>
              <a:gd name="connsiteX4" fmla="*/ 8879 w 12182065"/>
              <a:gd name="connsiteY4" fmla="*/ 1310129 h 2904675"/>
              <a:gd name="connsiteX0" fmla="*/ 8879 w 12182065"/>
              <a:gd name="connsiteY0" fmla="*/ 1513389 h 3107935"/>
              <a:gd name="connsiteX1" fmla="*/ 12173188 w 12182065"/>
              <a:gd name="connsiteY1" fmla="*/ 593867 h 3107935"/>
              <a:gd name="connsiteX2" fmla="*/ 12182065 w 12182065"/>
              <a:gd name="connsiteY2" fmla="*/ 3107935 h 3107935"/>
              <a:gd name="connsiteX3" fmla="*/ 0 w 12182065"/>
              <a:gd name="connsiteY3" fmla="*/ 3107935 h 3107935"/>
              <a:gd name="connsiteX4" fmla="*/ 8879 w 12182065"/>
              <a:gd name="connsiteY4" fmla="*/ 1513389 h 3107935"/>
              <a:gd name="connsiteX0" fmla="*/ 8879 w 12182065"/>
              <a:gd name="connsiteY0" fmla="*/ 1054665 h 2649211"/>
              <a:gd name="connsiteX1" fmla="*/ 12173188 w 12182065"/>
              <a:gd name="connsiteY1" fmla="*/ 676838 h 2649211"/>
              <a:gd name="connsiteX2" fmla="*/ 12182065 w 12182065"/>
              <a:gd name="connsiteY2" fmla="*/ 2649211 h 2649211"/>
              <a:gd name="connsiteX3" fmla="*/ 0 w 12182065"/>
              <a:gd name="connsiteY3" fmla="*/ 2649211 h 2649211"/>
              <a:gd name="connsiteX4" fmla="*/ 8879 w 12182065"/>
              <a:gd name="connsiteY4" fmla="*/ 1054665 h 2649211"/>
              <a:gd name="connsiteX0" fmla="*/ 8879 w 12182065"/>
              <a:gd name="connsiteY0" fmla="*/ 1385031 h 2979577"/>
              <a:gd name="connsiteX1" fmla="*/ 12173188 w 12182065"/>
              <a:gd name="connsiteY1" fmla="*/ 1007204 h 2979577"/>
              <a:gd name="connsiteX2" fmla="*/ 12182065 w 12182065"/>
              <a:gd name="connsiteY2" fmla="*/ 2979577 h 2979577"/>
              <a:gd name="connsiteX3" fmla="*/ 0 w 12182065"/>
              <a:gd name="connsiteY3" fmla="*/ 2979577 h 2979577"/>
              <a:gd name="connsiteX4" fmla="*/ 8879 w 12182065"/>
              <a:gd name="connsiteY4" fmla="*/ 1385031 h 2979577"/>
              <a:gd name="connsiteX0" fmla="*/ 8879 w 12182065"/>
              <a:gd name="connsiteY0" fmla="*/ 1077787 h 3061676"/>
              <a:gd name="connsiteX1" fmla="*/ 12173188 w 12182065"/>
              <a:gd name="connsiteY1" fmla="*/ 1089303 h 3061676"/>
              <a:gd name="connsiteX2" fmla="*/ 12182065 w 12182065"/>
              <a:gd name="connsiteY2" fmla="*/ 3061676 h 3061676"/>
              <a:gd name="connsiteX3" fmla="*/ 0 w 12182065"/>
              <a:gd name="connsiteY3" fmla="*/ 3061676 h 3061676"/>
              <a:gd name="connsiteX4" fmla="*/ 8879 w 12182065"/>
              <a:gd name="connsiteY4" fmla="*/ 1077787 h 3061676"/>
              <a:gd name="connsiteX0" fmla="*/ 8879 w 12182065"/>
              <a:gd name="connsiteY0" fmla="*/ 848852 h 2832741"/>
              <a:gd name="connsiteX1" fmla="*/ 12173188 w 12182065"/>
              <a:gd name="connsiteY1" fmla="*/ 860368 h 2832741"/>
              <a:gd name="connsiteX2" fmla="*/ 12182065 w 12182065"/>
              <a:gd name="connsiteY2" fmla="*/ 2832741 h 2832741"/>
              <a:gd name="connsiteX3" fmla="*/ 0 w 12182065"/>
              <a:gd name="connsiteY3" fmla="*/ 2832741 h 2832741"/>
              <a:gd name="connsiteX4" fmla="*/ 8879 w 12182065"/>
              <a:gd name="connsiteY4" fmla="*/ 848852 h 2832741"/>
              <a:gd name="connsiteX0" fmla="*/ 8879 w 12182065"/>
              <a:gd name="connsiteY0" fmla="*/ 451462 h 2435351"/>
              <a:gd name="connsiteX1" fmla="*/ 12173188 w 12182065"/>
              <a:gd name="connsiteY1" fmla="*/ 462978 h 2435351"/>
              <a:gd name="connsiteX2" fmla="*/ 12182065 w 12182065"/>
              <a:gd name="connsiteY2" fmla="*/ 2435351 h 2435351"/>
              <a:gd name="connsiteX3" fmla="*/ 0 w 12182065"/>
              <a:gd name="connsiteY3" fmla="*/ 2435351 h 2435351"/>
              <a:gd name="connsiteX4" fmla="*/ 8879 w 12182065"/>
              <a:gd name="connsiteY4" fmla="*/ 451462 h 2435351"/>
              <a:gd name="connsiteX0" fmla="*/ 8879 w 12182065"/>
              <a:gd name="connsiteY0" fmla="*/ 418423 h 2402312"/>
              <a:gd name="connsiteX1" fmla="*/ 12173188 w 12182065"/>
              <a:gd name="connsiteY1" fmla="*/ 429939 h 2402312"/>
              <a:gd name="connsiteX2" fmla="*/ 12182065 w 12182065"/>
              <a:gd name="connsiteY2" fmla="*/ 2402312 h 2402312"/>
              <a:gd name="connsiteX3" fmla="*/ 0 w 12182065"/>
              <a:gd name="connsiteY3" fmla="*/ 2402312 h 2402312"/>
              <a:gd name="connsiteX4" fmla="*/ 8879 w 12182065"/>
              <a:gd name="connsiteY4" fmla="*/ 418423 h 2402312"/>
              <a:gd name="connsiteX0" fmla="*/ 8879 w 12182065"/>
              <a:gd name="connsiteY0" fmla="*/ 424736 h 2408625"/>
              <a:gd name="connsiteX1" fmla="*/ 12173188 w 12182065"/>
              <a:gd name="connsiteY1" fmla="*/ 436252 h 2408625"/>
              <a:gd name="connsiteX2" fmla="*/ 12182065 w 12182065"/>
              <a:gd name="connsiteY2" fmla="*/ 2408625 h 2408625"/>
              <a:gd name="connsiteX3" fmla="*/ 0 w 12182065"/>
              <a:gd name="connsiteY3" fmla="*/ 2408625 h 2408625"/>
              <a:gd name="connsiteX4" fmla="*/ 8879 w 12182065"/>
              <a:gd name="connsiteY4" fmla="*/ 424736 h 2408625"/>
              <a:gd name="connsiteX0" fmla="*/ 8879 w 12182065"/>
              <a:gd name="connsiteY0" fmla="*/ 477455 h 2461344"/>
              <a:gd name="connsiteX1" fmla="*/ 12173188 w 12182065"/>
              <a:gd name="connsiteY1" fmla="*/ 488971 h 2461344"/>
              <a:gd name="connsiteX2" fmla="*/ 12182065 w 12182065"/>
              <a:gd name="connsiteY2" fmla="*/ 2461344 h 2461344"/>
              <a:gd name="connsiteX3" fmla="*/ 0 w 12182065"/>
              <a:gd name="connsiteY3" fmla="*/ 2461344 h 2461344"/>
              <a:gd name="connsiteX4" fmla="*/ 8879 w 12182065"/>
              <a:gd name="connsiteY4" fmla="*/ 477455 h 2461344"/>
              <a:gd name="connsiteX0" fmla="*/ 8879 w 12182065"/>
              <a:gd name="connsiteY0" fmla="*/ 485465 h 2469354"/>
              <a:gd name="connsiteX1" fmla="*/ 12175563 w 12182065"/>
              <a:gd name="connsiteY1" fmla="*/ 487901 h 2469354"/>
              <a:gd name="connsiteX2" fmla="*/ 12182065 w 12182065"/>
              <a:gd name="connsiteY2" fmla="*/ 2469354 h 2469354"/>
              <a:gd name="connsiteX3" fmla="*/ 0 w 12182065"/>
              <a:gd name="connsiteY3" fmla="*/ 2469354 h 2469354"/>
              <a:gd name="connsiteX4" fmla="*/ 8879 w 12182065"/>
              <a:gd name="connsiteY4" fmla="*/ 485465 h 2469354"/>
              <a:gd name="connsiteX0" fmla="*/ 8879 w 12176124"/>
              <a:gd name="connsiteY0" fmla="*/ 485467 h 2469356"/>
              <a:gd name="connsiteX1" fmla="*/ 12175563 w 12176124"/>
              <a:gd name="connsiteY1" fmla="*/ 487903 h 2469356"/>
              <a:gd name="connsiteX2" fmla="*/ 12174938 w 12176124"/>
              <a:gd name="connsiteY2" fmla="*/ 2469356 h 2469356"/>
              <a:gd name="connsiteX3" fmla="*/ 0 w 12176124"/>
              <a:gd name="connsiteY3" fmla="*/ 2469356 h 2469356"/>
              <a:gd name="connsiteX4" fmla="*/ 8879 w 12176124"/>
              <a:gd name="connsiteY4" fmla="*/ 485467 h 2469356"/>
              <a:gd name="connsiteX0" fmla="*/ 8879 w 12174938"/>
              <a:gd name="connsiteY0" fmla="*/ 485465 h 2469354"/>
              <a:gd name="connsiteX1" fmla="*/ 12173188 w 12174938"/>
              <a:gd name="connsiteY1" fmla="*/ 487902 h 2469354"/>
              <a:gd name="connsiteX2" fmla="*/ 12174938 w 12174938"/>
              <a:gd name="connsiteY2" fmla="*/ 2469354 h 2469354"/>
              <a:gd name="connsiteX3" fmla="*/ 0 w 12174938"/>
              <a:gd name="connsiteY3" fmla="*/ 2469354 h 2469354"/>
              <a:gd name="connsiteX4" fmla="*/ 8879 w 12174938"/>
              <a:gd name="connsiteY4" fmla="*/ 485465 h 2469354"/>
              <a:gd name="connsiteX0" fmla="*/ 500 w 12166559"/>
              <a:gd name="connsiteY0" fmla="*/ 485465 h 2473894"/>
              <a:gd name="connsiteX1" fmla="*/ 12164809 w 12166559"/>
              <a:gd name="connsiteY1" fmla="*/ 487902 h 2473894"/>
              <a:gd name="connsiteX2" fmla="*/ 12166559 w 12166559"/>
              <a:gd name="connsiteY2" fmla="*/ 2469354 h 2473894"/>
              <a:gd name="connsiteX3" fmla="*/ 5873 w 12166559"/>
              <a:gd name="connsiteY3" fmla="*/ 2473894 h 2473894"/>
              <a:gd name="connsiteX4" fmla="*/ 500 w 12166559"/>
              <a:gd name="connsiteY4" fmla="*/ 485465 h 2473894"/>
              <a:gd name="connsiteX0" fmla="*/ 789 w 12162098"/>
              <a:gd name="connsiteY0" fmla="*/ 481459 h 2474428"/>
              <a:gd name="connsiteX1" fmla="*/ 12160348 w 12162098"/>
              <a:gd name="connsiteY1" fmla="*/ 488436 h 2474428"/>
              <a:gd name="connsiteX2" fmla="*/ 12162098 w 12162098"/>
              <a:gd name="connsiteY2" fmla="*/ 2469888 h 2474428"/>
              <a:gd name="connsiteX3" fmla="*/ 1412 w 12162098"/>
              <a:gd name="connsiteY3" fmla="*/ 2474428 h 2474428"/>
              <a:gd name="connsiteX4" fmla="*/ 789 w 12162098"/>
              <a:gd name="connsiteY4" fmla="*/ 481459 h 2474428"/>
              <a:gd name="connsiteX0" fmla="*/ 610 w 12164295"/>
              <a:gd name="connsiteY0" fmla="*/ 489471 h 2473360"/>
              <a:gd name="connsiteX1" fmla="*/ 12162545 w 12164295"/>
              <a:gd name="connsiteY1" fmla="*/ 487368 h 2473360"/>
              <a:gd name="connsiteX2" fmla="*/ 12164295 w 12164295"/>
              <a:gd name="connsiteY2" fmla="*/ 2468820 h 2473360"/>
              <a:gd name="connsiteX3" fmla="*/ 3609 w 12164295"/>
              <a:gd name="connsiteY3" fmla="*/ 2473360 h 2473360"/>
              <a:gd name="connsiteX4" fmla="*/ 610 w 12164295"/>
              <a:gd name="connsiteY4" fmla="*/ 489471 h 2473360"/>
              <a:gd name="connsiteX0" fmla="*/ 788 w 12164473"/>
              <a:gd name="connsiteY0" fmla="*/ 489471 h 2468820"/>
              <a:gd name="connsiteX1" fmla="*/ 12162723 w 12164473"/>
              <a:gd name="connsiteY1" fmla="*/ 487368 h 2468820"/>
              <a:gd name="connsiteX2" fmla="*/ 12164473 w 12164473"/>
              <a:gd name="connsiteY2" fmla="*/ 2468820 h 2468820"/>
              <a:gd name="connsiteX3" fmla="*/ 1412 w 12164473"/>
              <a:gd name="connsiteY3" fmla="*/ 2455198 h 2468820"/>
              <a:gd name="connsiteX4" fmla="*/ 788 w 12164473"/>
              <a:gd name="connsiteY4" fmla="*/ 489471 h 2468820"/>
              <a:gd name="connsiteX0" fmla="*/ 788 w 12164473"/>
              <a:gd name="connsiteY0" fmla="*/ 489471 h 2468820"/>
              <a:gd name="connsiteX1" fmla="*/ 12162723 w 12164473"/>
              <a:gd name="connsiteY1" fmla="*/ 487368 h 2468820"/>
              <a:gd name="connsiteX2" fmla="*/ 12164473 w 12164473"/>
              <a:gd name="connsiteY2" fmla="*/ 2468820 h 2468820"/>
              <a:gd name="connsiteX3" fmla="*/ 1412 w 12164473"/>
              <a:gd name="connsiteY3" fmla="*/ 2455198 h 2468820"/>
              <a:gd name="connsiteX4" fmla="*/ 788 w 12164473"/>
              <a:gd name="connsiteY4" fmla="*/ 489471 h 2468820"/>
              <a:gd name="connsiteX0" fmla="*/ 1752 w 12165437"/>
              <a:gd name="connsiteY0" fmla="*/ 489471 h 2468820"/>
              <a:gd name="connsiteX1" fmla="*/ 12163687 w 12165437"/>
              <a:gd name="connsiteY1" fmla="*/ 487368 h 2468820"/>
              <a:gd name="connsiteX2" fmla="*/ 12165437 w 12165437"/>
              <a:gd name="connsiteY2" fmla="*/ 2468820 h 2468820"/>
              <a:gd name="connsiteX3" fmla="*/ 0 w 12165437"/>
              <a:gd name="connsiteY3" fmla="*/ 2446118 h 2468820"/>
              <a:gd name="connsiteX4" fmla="*/ 1752 w 12165437"/>
              <a:gd name="connsiteY4" fmla="*/ 489471 h 2468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65437" h="2468820">
                <a:moveTo>
                  <a:pt x="1752" y="489471"/>
                </a:moveTo>
                <a:cubicBezTo>
                  <a:pt x="1442899" y="2114558"/>
                  <a:pt x="479507" y="-1184496"/>
                  <a:pt x="12163687" y="487368"/>
                </a:cubicBezTo>
                <a:cubicBezTo>
                  <a:pt x="12165854" y="1147852"/>
                  <a:pt x="12163270" y="1808336"/>
                  <a:pt x="12165437" y="2468820"/>
                </a:cubicBezTo>
                <a:lnTo>
                  <a:pt x="0" y="2446118"/>
                </a:lnTo>
                <a:cubicBezTo>
                  <a:pt x="2960" y="1914603"/>
                  <a:pt x="-1208" y="1020986"/>
                  <a:pt x="1752" y="4894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dist="25400" dir="16200000">
              <a:schemeClr val="bg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Slide Number Placeholder 2">
            <a:extLst>
              <a:ext uri="{FF2B5EF4-FFF2-40B4-BE49-F238E27FC236}">
                <a16:creationId xmlns:a16="http://schemas.microsoft.com/office/drawing/2014/main" id="{4EE28909-58ED-4EF4-BE23-018CB051E7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9490" y="6502576"/>
            <a:ext cx="5496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fld id="{9CDCA4C5-4066-4B7C-B4C1-FF87166B12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4" name="Rectangle 16">
            <a:extLst>
              <a:ext uri="{FF2B5EF4-FFF2-40B4-BE49-F238E27FC236}">
                <a16:creationId xmlns:a16="http://schemas.microsoft.com/office/drawing/2014/main" id="{96A0E7BF-F287-4302-A290-6CFC714AF930}"/>
              </a:ext>
            </a:extLst>
          </p:cNvPr>
          <p:cNvSpPr/>
          <p:nvPr userDrawn="1"/>
        </p:nvSpPr>
        <p:spPr>
          <a:xfrm flipH="1">
            <a:off x="-12056" y="684985"/>
            <a:ext cx="8957972" cy="554912"/>
          </a:xfrm>
          <a:custGeom>
            <a:avLst/>
            <a:gdLst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399567 h 399567"/>
              <a:gd name="connsiteX4" fmla="*/ 0 w 11295354"/>
              <a:gd name="connsiteY4" fmla="*/ 0 h 399567"/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0 h 399567"/>
              <a:gd name="connsiteX0" fmla="*/ 0 w 10682795"/>
              <a:gd name="connsiteY0" fmla="*/ 0 h 683653"/>
              <a:gd name="connsiteX1" fmla="*/ 10682795 w 10682795"/>
              <a:gd name="connsiteY1" fmla="*/ 284086 h 683653"/>
              <a:gd name="connsiteX2" fmla="*/ 10682795 w 10682795"/>
              <a:gd name="connsiteY2" fmla="*/ 683653 h 683653"/>
              <a:gd name="connsiteX3" fmla="*/ 0 w 10682795"/>
              <a:gd name="connsiteY3" fmla="*/ 0 h 683653"/>
              <a:gd name="connsiteX0" fmla="*/ 0 w 11242088"/>
              <a:gd name="connsiteY0" fmla="*/ 603681 h 1287334"/>
              <a:gd name="connsiteX1" fmla="*/ 11242088 w 11242088"/>
              <a:gd name="connsiteY1" fmla="*/ 0 h 1287334"/>
              <a:gd name="connsiteX2" fmla="*/ 10682795 w 11242088"/>
              <a:gd name="connsiteY2" fmla="*/ 1287334 h 1287334"/>
              <a:gd name="connsiteX3" fmla="*/ 0 w 11242088"/>
              <a:gd name="connsiteY3" fmla="*/ 603681 h 1287334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938998"/>
              <a:gd name="connsiteX1" fmla="*/ 11242088 w 11259843"/>
              <a:gd name="connsiteY1" fmla="*/ 0 h 938998"/>
              <a:gd name="connsiteX2" fmla="*/ 11259843 w 11259843"/>
              <a:gd name="connsiteY2" fmla="*/ 213136 h 938998"/>
              <a:gd name="connsiteX3" fmla="*/ 0 w 11259843"/>
              <a:gd name="connsiteY3" fmla="*/ 603681 h 938998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4025420"/>
              <a:gd name="connsiteY0" fmla="*/ 390158 h 412375"/>
              <a:gd name="connsiteX1" fmla="*/ 14007665 w 14025420"/>
              <a:gd name="connsiteY1" fmla="*/ 8419 h 412375"/>
              <a:gd name="connsiteX2" fmla="*/ 14025420 w 14025420"/>
              <a:gd name="connsiteY2" fmla="*/ 221555 h 412375"/>
              <a:gd name="connsiteX3" fmla="*/ 0 w 14025420"/>
              <a:gd name="connsiteY3" fmla="*/ 390158 h 412375"/>
              <a:gd name="connsiteX0" fmla="*/ 0 w 14025420"/>
              <a:gd name="connsiteY0" fmla="*/ 390158 h 428258"/>
              <a:gd name="connsiteX1" fmla="*/ 14007665 w 14025420"/>
              <a:gd name="connsiteY1" fmla="*/ 8419 h 428258"/>
              <a:gd name="connsiteX2" fmla="*/ 14025420 w 14025420"/>
              <a:gd name="connsiteY2" fmla="*/ 221555 h 428258"/>
              <a:gd name="connsiteX3" fmla="*/ 0 w 14025420"/>
              <a:gd name="connsiteY3" fmla="*/ 390158 h 428258"/>
              <a:gd name="connsiteX0" fmla="*/ 0 w 14025420"/>
              <a:gd name="connsiteY0" fmla="*/ 381739 h 419839"/>
              <a:gd name="connsiteX1" fmla="*/ 14007665 w 14025420"/>
              <a:gd name="connsiteY1" fmla="*/ 0 h 419839"/>
              <a:gd name="connsiteX2" fmla="*/ 14025420 w 14025420"/>
              <a:gd name="connsiteY2" fmla="*/ 213136 h 419839"/>
              <a:gd name="connsiteX3" fmla="*/ 0 w 14025420"/>
              <a:gd name="connsiteY3" fmla="*/ 381739 h 419839"/>
              <a:gd name="connsiteX0" fmla="*/ 0 w 14025420"/>
              <a:gd name="connsiteY0" fmla="*/ 306640 h 344740"/>
              <a:gd name="connsiteX1" fmla="*/ 13989104 w 14025420"/>
              <a:gd name="connsiteY1" fmla="*/ 49188 h 344740"/>
              <a:gd name="connsiteX2" fmla="*/ 14025420 w 14025420"/>
              <a:gd name="connsiteY2" fmla="*/ 138037 h 344740"/>
              <a:gd name="connsiteX3" fmla="*/ 0 w 14025420"/>
              <a:gd name="connsiteY3" fmla="*/ 306640 h 344740"/>
              <a:gd name="connsiteX0" fmla="*/ 0 w 14025420"/>
              <a:gd name="connsiteY0" fmla="*/ 306640 h 335512"/>
              <a:gd name="connsiteX1" fmla="*/ 13989104 w 14025420"/>
              <a:gd name="connsiteY1" fmla="*/ 49188 h 335512"/>
              <a:gd name="connsiteX2" fmla="*/ 14025420 w 14025420"/>
              <a:gd name="connsiteY2" fmla="*/ 138037 h 335512"/>
              <a:gd name="connsiteX3" fmla="*/ 0 w 14025420"/>
              <a:gd name="connsiteY3" fmla="*/ 306640 h 335512"/>
              <a:gd name="connsiteX0" fmla="*/ 0 w 14065573"/>
              <a:gd name="connsiteY0" fmla="*/ 306640 h 485157"/>
              <a:gd name="connsiteX1" fmla="*/ 13989104 w 14065573"/>
              <a:gd name="connsiteY1" fmla="*/ 49188 h 485157"/>
              <a:gd name="connsiteX2" fmla="*/ 14065573 w 14065573"/>
              <a:gd name="connsiteY2" fmla="*/ 305988 h 485157"/>
              <a:gd name="connsiteX3" fmla="*/ 0 w 14065573"/>
              <a:gd name="connsiteY3" fmla="*/ 306640 h 485157"/>
              <a:gd name="connsiteX0" fmla="*/ 0 w 14065573"/>
              <a:gd name="connsiteY0" fmla="*/ 297058 h 475575"/>
              <a:gd name="connsiteX1" fmla="*/ 14056024 w 14065573"/>
              <a:gd name="connsiteY1" fmla="*/ 100922 h 475575"/>
              <a:gd name="connsiteX2" fmla="*/ 14065573 w 14065573"/>
              <a:gd name="connsiteY2" fmla="*/ 296406 h 475575"/>
              <a:gd name="connsiteX3" fmla="*/ 0 w 14065573"/>
              <a:gd name="connsiteY3" fmla="*/ 297058 h 475575"/>
              <a:gd name="connsiteX0" fmla="*/ 0 w 14794997"/>
              <a:gd name="connsiteY0" fmla="*/ 262130 h 682008"/>
              <a:gd name="connsiteX1" fmla="*/ 14785448 w 14794997"/>
              <a:gd name="connsiteY1" fmla="*/ 329917 h 682008"/>
              <a:gd name="connsiteX2" fmla="*/ 14794997 w 14794997"/>
              <a:gd name="connsiteY2" fmla="*/ 525401 h 682008"/>
              <a:gd name="connsiteX3" fmla="*/ 0 w 14794997"/>
              <a:gd name="connsiteY3" fmla="*/ 262130 h 682008"/>
              <a:gd name="connsiteX0" fmla="*/ 0 w 14794997"/>
              <a:gd name="connsiteY0" fmla="*/ 262130 h 766356"/>
              <a:gd name="connsiteX1" fmla="*/ 14785448 w 14794997"/>
              <a:gd name="connsiteY1" fmla="*/ 329917 h 766356"/>
              <a:gd name="connsiteX2" fmla="*/ 14794997 w 14794997"/>
              <a:gd name="connsiteY2" fmla="*/ 525401 h 766356"/>
              <a:gd name="connsiteX3" fmla="*/ 0 w 14794997"/>
              <a:gd name="connsiteY3" fmla="*/ 262130 h 766356"/>
              <a:gd name="connsiteX0" fmla="*/ 0 w 14794997"/>
              <a:gd name="connsiteY0" fmla="*/ 66873 h 571099"/>
              <a:gd name="connsiteX1" fmla="*/ 14785448 w 14794997"/>
              <a:gd name="connsiteY1" fmla="*/ 134660 h 571099"/>
              <a:gd name="connsiteX2" fmla="*/ 14794997 w 14794997"/>
              <a:gd name="connsiteY2" fmla="*/ 330144 h 571099"/>
              <a:gd name="connsiteX3" fmla="*/ 0 w 14794997"/>
              <a:gd name="connsiteY3" fmla="*/ 66873 h 571099"/>
              <a:gd name="connsiteX0" fmla="*/ 0 w 14794997"/>
              <a:gd name="connsiteY0" fmla="*/ 106304 h 610530"/>
              <a:gd name="connsiteX1" fmla="*/ 14785448 w 14794997"/>
              <a:gd name="connsiteY1" fmla="*/ 174091 h 610530"/>
              <a:gd name="connsiteX2" fmla="*/ 14794997 w 14794997"/>
              <a:gd name="connsiteY2" fmla="*/ 369575 h 610530"/>
              <a:gd name="connsiteX3" fmla="*/ 0 w 14794997"/>
              <a:gd name="connsiteY3" fmla="*/ 106304 h 610530"/>
              <a:gd name="connsiteX0" fmla="*/ 0 w 14794997"/>
              <a:gd name="connsiteY0" fmla="*/ 106304 h 369575"/>
              <a:gd name="connsiteX1" fmla="*/ 14785448 w 14794997"/>
              <a:gd name="connsiteY1" fmla="*/ 174091 h 369575"/>
              <a:gd name="connsiteX2" fmla="*/ 14794997 w 14794997"/>
              <a:gd name="connsiteY2" fmla="*/ 369575 h 369575"/>
              <a:gd name="connsiteX3" fmla="*/ 0 w 14794997"/>
              <a:gd name="connsiteY3" fmla="*/ 106304 h 369575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48773 h 288051"/>
              <a:gd name="connsiteX1" fmla="*/ 14798832 w 14808381"/>
              <a:gd name="connsiteY1" fmla="*/ 92567 h 288051"/>
              <a:gd name="connsiteX2" fmla="*/ 14808381 w 14808381"/>
              <a:gd name="connsiteY2" fmla="*/ 288051 h 288051"/>
              <a:gd name="connsiteX3" fmla="*/ 0 w 14808381"/>
              <a:gd name="connsiteY3" fmla="*/ 48773 h 288051"/>
              <a:gd name="connsiteX0" fmla="*/ 0 w 14819572"/>
              <a:gd name="connsiteY0" fmla="*/ 55939 h 295217"/>
              <a:gd name="connsiteX1" fmla="*/ 14819572 w 14819572"/>
              <a:gd name="connsiteY1" fmla="*/ 22615 h 295217"/>
              <a:gd name="connsiteX2" fmla="*/ 14808381 w 14819572"/>
              <a:gd name="connsiteY2" fmla="*/ 295217 h 295217"/>
              <a:gd name="connsiteX3" fmla="*/ 0 w 14819572"/>
              <a:gd name="connsiteY3" fmla="*/ 55939 h 295217"/>
              <a:gd name="connsiteX0" fmla="*/ 0 w 14819572"/>
              <a:gd name="connsiteY0" fmla="*/ 43017 h 282295"/>
              <a:gd name="connsiteX1" fmla="*/ 14819572 w 14819572"/>
              <a:gd name="connsiteY1" fmla="*/ 9693 h 282295"/>
              <a:gd name="connsiteX2" fmla="*/ 14808381 w 14819572"/>
              <a:gd name="connsiteY2" fmla="*/ 282295 h 282295"/>
              <a:gd name="connsiteX3" fmla="*/ 0 w 14819572"/>
              <a:gd name="connsiteY3" fmla="*/ 43017 h 282295"/>
              <a:gd name="connsiteX0" fmla="*/ 0 w 14923277"/>
              <a:gd name="connsiteY0" fmla="*/ 39367 h 278645"/>
              <a:gd name="connsiteX1" fmla="*/ 14923277 w 14923277"/>
              <a:gd name="connsiteY1" fmla="*/ 69390 h 278645"/>
              <a:gd name="connsiteX2" fmla="*/ 14808381 w 14923277"/>
              <a:gd name="connsiteY2" fmla="*/ 278645 h 278645"/>
              <a:gd name="connsiteX3" fmla="*/ 0 w 14923277"/>
              <a:gd name="connsiteY3" fmla="*/ 39367 h 278645"/>
              <a:gd name="connsiteX0" fmla="*/ 0 w 14923277"/>
              <a:gd name="connsiteY0" fmla="*/ 39367 h 253857"/>
              <a:gd name="connsiteX1" fmla="*/ 14923277 w 14923277"/>
              <a:gd name="connsiteY1" fmla="*/ 69390 h 253857"/>
              <a:gd name="connsiteX2" fmla="*/ 14919000 w 14923277"/>
              <a:gd name="connsiteY2" fmla="*/ 253857 h 253857"/>
              <a:gd name="connsiteX3" fmla="*/ 0 w 14923277"/>
              <a:gd name="connsiteY3" fmla="*/ 39367 h 253857"/>
              <a:gd name="connsiteX0" fmla="*/ 0 w 14923277"/>
              <a:gd name="connsiteY0" fmla="*/ 79205 h 293695"/>
              <a:gd name="connsiteX1" fmla="*/ 14923277 w 14923277"/>
              <a:gd name="connsiteY1" fmla="*/ 109228 h 293695"/>
              <a:gd name="connsiteX2" fmla="*/ 14919000 w 14923277"/>
              <a:gd name="connsiteY2" fmla="*/ 293695 h 293695"/>
              <a:gd name="connsiteX3" fmla="*/ 0 w 14923277"/>
              <a:gd name="connsiteY3" fmla="*/ 79205 h 293695"/>
              <a:gd name="connsiteX0" fmla="*/ 0 w 14923277"/>
              <a:gd name="connsiteY0" fmla="*/ 79205 h 263399"/>
              <a:gd name="connsiteX1" fmla="*/ 14923277 w 14923277"/>
              <a:gd name="connsiteY1" fmla="*/ 109228 h 263399"/>
              <a:gd name="connsiteX2" fmla="*/ 14919000 w 14923277"/>
              <a:gd name="connsiteY2" fmla="*/ 263399 h 263399"/>
              <a:gd name="connsiteX3" fmla="*/ 0 w 14923277"/>
              <a:gd name="connsiteY3" fmla="*/ 79205 h 263399"/>
              <a:gd name="connsiteX0" fmla="*/ 0 w 13685726"/>
              <a:gd name="connsiteY0" fmla="*/ 59611 h 370499"/>
              <a:gd name="connsiteX1" fmla="*/ 13685726 w 13685726"/>
              <a:gd name="connsiteY1" fmla="*/ 216328 h 370499"/>
              <a:gd name="connsiteX2" fmla="*/ 13681449 w 13685726"/>
              <a:gd name="connsiteY2" fmla="*/ 370499 h 370499"/>
              <a:gd name="connsiteX3" fmla="*/ 0 w 13685726"/>
              <a:gd name="connsiteY3" fmla="*/ 59611 h 370499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92639"/>
              <a:gd name="connsiteY0" fmla="*/ 30664 h 341552"/>
              <a:gd name="connsiteX1" fmla="*/ 13692639 w 13692639"/>
              <a:gd name="connsiteY1" fmla="*/ 209415 h 341552"/>
              <a:gd name="connsiteX2" fmla="*/ 13681449 w 13692639"/>
              <a:gd name="connsiteY2" fmla="*/ 341552 h 341552"/>
              <a:gd name="connsiteX3" fmla="*/ 0 w 13692639"/>
              <a:gd name="connsiteY3" fmla="*/ 30664 h 341552"/>
              <a:gd name="connsiteX0" fmla="*/ 0 w 13692639"/>
              <a:gd name="connsiteY0" fmla="*/ 29731 h 340619"/>
              <a:gd name="connsiteX1" fmla="*/ 13692639 w 13692639"/>
              <a:gd name="connsiteY1" fmla="*/ 208482 h 340619"/>
              <a:gd name="connsiteX2" fmla="*/ 13681449 w 13692639"/>
              <a:gd name="connsiteY2" fmla="*/ 340619 h 340619"/>
              <a:gd name="connsiteX3" fmla="*/ 0 w 13692639"/>
              <a:gd name="connsiteY3" fmla="*/ 29731 h 340619"/>
              <a:gd name="connsiteX0" fmla="*/ 0 w 13692639"/>
              <a:gd name="connsiteY0" fmla="*/ 31249 h 342137"/>
              <a:gd name="connsiteX1" fmla="*/ 13692639 w 13692639"/>
              <a:gd name="connsiteY1" fmla="*/ 210000 h 342137"/>
              <a:gd name="connsiteX2" fmla="*/ 13681449 w 13692639"/>
              <a:gd name="connsiteY2" fmla="*/ 342137 h 342137"/>
              <a:gd name="connsiteX3" fmla="*/ 0 w 13692639"/>
              <a:gd name="connsiteY3" fmla="*/ 31249 h 342137"/>
              <a:gd name="connsiteX0" fmla="*/ 0 w 12780031"/>
              <a:gd name="connsiteY0" fmla="*/ 34534 h 306863"/>
              <a:gd name="connsiteX1" fmla="*/ 12780031 w 12780031"/>
              <a:gd name="connsiteY1" fmla="*/ 174726 h 306863"/>
              <a:gd name="connsiteX2" fmla="*/ 12768841 w 12780031"/>
              <a:gd name="connsiteY2" fmla="*/ 306863 h 306863"/>
              <a:gd name="connsiteX3" fmla="*/ 0 w 12780031"/>
              <a:gd name="connsiteY3" fmla="*/ 34534 h 306863"/>
              <a:gd name="connsiteX0" fmla="*/ 0 w 12800773"/>
              <a:gd name="connsiteY0" fmla="*/ 34796 h 304371"/>
              <a:gd name="connsiteX1" fmla="*/ 12800773 w 12800773"/>
              <a:gd name="connsiteY1" fmla="*/ 172234 h 304371"/>
              <a:gd name="connsiteX2" fmla="*/ 12789583 w 12800773"/>
              <a:gd name="connsiteY2" fmla="*/ 304371 h 304371"/>
              <a:gd name="connsiteX3" fmla="*/ 0 w 12800773"/>
              <a:gd name="connsiteY3" fmla="*/ 34796 h 304371"/>
              <a:gd name="connsiteX0" fmla="*/ 0 w 11909377"/>
              <a:gd name="connsiteY0" fmla="*/ 33967 h 312419"/>
              <a:gd name="connsiteX1" fmla="*/ 11909377 w 11909377"/>
              <a:gd name="connsiteY1" fmla="*/ 180282 h 312419"/>
              <a:gd name="connsiteX2" fmla="*/ 11898187 w 11909377"/>
              <a:gd name="connsiteY2" fmla="*/ 312419 h 312419"/>
              <a:gd name="connsiteX3" fmla="*/ 0 w 11909377"/>
              <a:gd name="connsiteY3" fmla="*/ 33967 h 312419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352257"/>
              <a:gd name="connsiteY0" fmla="*/ 122333 h 347519"/>
              <a:gd name="connsiteX1" fmla="*/ 11352257 w 11352257"/>
              <a:gd name="connsiteY1" fmla="*/ 215382 h 347519"/>
              <a:gd name="connsiteX2" fmla="*/ 11341067 w 11352257"/>
              <a:gd name="connsiteY2" fmla="*/ 347519 h 347519"/>
              <a:gd name="connsiteX3" fmla="*/ 0 w 11352257"/>
              <a:gd name="connsiteY3" fmla="*/ 122333 h 347519"/>
              <a:gd name="connsiteX0" fmla="*/ 0 w 11407946"/>
              <a:gd name="connsiteY0" fmla="*/ 122333 h 383030"/>
              <a:gd name="connsiteX1" fmla="*/ 11352257 w 11407946"/>
              <a:gd name="connsiteY1" fmla="*/ 215382 h 383030"/>
              <a:gd name="connsiteX2" fmla="*/ 11407921 w 11407946"/>
              <a:gd name="connsiteY2" fmla="*/ 383030 h 383030"/>
              <a:gd name="connsiteX3" fmla="*/ 0 w 11407946"/>
              <a:gd name="connsiteY3" fmla="*/ 122333 h 383030"/>
              <a:gd name="connsiteX0" fmla="*/ 0 w 11352257"/>
              <a:gd name="connsiteY0" fmla="*/ 122333 h 338642"/>
              <a:gd name="connsiteX1" fmla="*/ 11352257 w 11352257"/>
              <a:gd name="connsiteY1" fmla="*/ 215382 h 338642"/>
              <a:gd name="connsiteX2" fmla="*/ 11318781 w 11352257"/>
              <a:gd name="connsiteY2" fmla="*/ 338642 h 338642"/>
              <a:gd name="connsiteX3" fmla="*/ 0 w 11352257"/>
              <a:gd name="connsiteY3" fmla="*/ 122333 h 338642"/>
              <a:gd name="connsiteX0" fmla="*/ 0 w 11372642"/>
              <a:gd name="connsiteY0" fmla="*/ 122333 h 345786"/>
              <a:gd name="connsiteX1" fmla="*/ 11352257 w 11372642"/>
              <a:gd name="connsiteY1" fmla="*/ 215382 h 345786"/>
              <a:gd name="connsiteX2" fmla="*/ 11372580 w 11372642"/>
              <a:gd name="connsiteY2" fmla="*/ 345786 h 345786"/>
              <a:gd name="connsiteX3" fmla="*/ 0 w 11372642"/>
              <a:gd name="connsiteY3" fmla="*/ 122333 h 345786"/>
              <a:gd name="connsiteX0" fmla="*/ 0 w 11372705"/>
              <a:gd name="connsiteY0" fmla="*/ 119715 h 343168"/>
              <a:gd name="connsiteX1" fmla="*/ 11364210 w 11372705"/>
              <a:gd name="connsiteY1" fmla="*/ 227051 h 343168"/>
              <a:gd name="connsiteX2" fmla="*/ 11372580 w 11372705"/>
              <a:gd name="connsiteY2" fmla="*/ 343168 h 343168"/>
              <a:gd name="connsiteX3" fmla="*/ 0 w 11372705"/>
              <a:gd name="connsiteY3" fmla="*/ 119715 h 343168"/>
              <a:gd name="connsiteX0" fmla="*/ 0 w 11366849"/>
              <a:gd name="connsiteY0" fmla="*/ 119715 h 343168"/>
              <a:gd name="connsiteX1" fmla="*/ 11364210 w 11366849"/>
              <a:gd name="connsiteY1" fmla="*/ 227051 h 343168"/>
              <a:gd name="connsiteX2" fmla="*/ 11366600 w 11366849"/>
              <a:gd name="connsiteY2" fmla="*/ 343168 h 343168"/>
              <a:gd name="connsiteX3" fmla="*/ 0 w 11366849"/>
              <a:gd name="connsiteY3" fmla="*/ 119715 h 343168"/>
              <a:gd name="connsiteX0" fmla="*/ 0 w 11366849"/>
              <a:gd name="connsiteY0" fmla="*/ 104774 h 328227"/>
              <a:gd name="connsiteX1" fmla="*/ 11364210 w 11366849"/>
              <a:gd name="connsiteY1" fmla="*/ 212110 h 328227"/>
              <a:gd name="connsiteX2" fmla="*/ 11366600 w 11366849"/>
              <a:gd name="connsiteY2" fmla="*/ 328227 h 328227"/>
              <a:gd name="connsiteX3" fmla="*/ 0 w 11366849"/>
              <a:gd name="connsiteY3" fmla="*/ 104774 h 328227"/>
              <a:gd name="connsiteX0" fmla="*/ 0 w 11366849"/>
              <a:gd name="connsiteY0" fmla="*/ 111142 h 334595"/>
              <a:gd name="connsiteX1" fmla="*/ 11364210 w 11366849"/>
              <a:gd name="connsiteY1" fmla="*/ 218478 h 334595"/>
              <a:gd name="connsiteX2" fmla="*/ 11366600 w 11366849"/>
              <a:gd name="connsiteY2" fmla="*/ 334595 h 334595"/>
              <a:gd name="connsiteX3" fmla="*/ 0 w 11366849"/>
              <a:gd name="connsiteY3" fmla="*/ 111142 h 334595"/>
              <a:gd name="connsiteX0" fmla="*/ 0 w 53646303"/>
              <a:gd name="connsiteY0" fmla="*/ 156185 h 175451"/>
              <a:gd name="connsiteX1" fmla="*/ 53643664 w 53646303"/>
              <a:gd name="connsiteY1" fmla="*/ 59334 h 175451"/>
              <a:gd name="connsiteX2" fmla="*/ 53646054 w 53646303"/>
              <a:gd name="connsiteY2" fmla="*/ 175451 h 175451"/>
              <a:gd name="connsiteX3" fmla="*/ 0 w 53646303"/>
              <a:gd name="connsiteY3" fmla="*/ 156185 h 175451"/>
              <a:gd name="connsiteX0" fmla="*/ 0 w 53646303"/>
              <a:gd name="connsiteY0" fmla="*/ 156185 h 436191"/>
              <a:gd name="connsiteX1" fmla="*/ 53643664 w 53646303"/>
              <a:gd name="connsiteY1" fmla="*/ 59334 h 436191"/>
              <a:gd name="connsiteX2" fmla="*/ 53646054 w 53646303"/>
              <a:gd name="connsiteY2" fmla="*/ 175451 h 436191"/>
              <a:gd name="connsiteX3" fmla="*/ 0 w 53646303"/>
              <a:gd name="connsiteY3" fmla="*/ 156185 h 436191"/>
              <a:gd name="connsiteX0" fmla="*/ 0 w 53646303"/>
              <a:gd name="connsiteY0" fmla="*/ 96851 h 376857"/>
              <a:gd name="connsiteX1" fmla="*/ 53643664 w 53646303"/>
              <a:gd name="connsiteY1" fmla="*/ 0 h 376857"/>
              <a:gd name="connsiteX2" fmla="*/ 53646054 w 53646303"/>
              <a:gd name="connsiteY2" fmla="*/ 116117 h 376857"/>
              <a:gd name="connsiteX3" fmla="*/ 0 w 53646303"/>
              <a:gd name="connsiteY3" fmla="*/ 96851 h 376857"/>
              <a:gd name="connsiteX0" fmla="*/ 0 w 53646303"/>
              <a:gd name="connsiteY0" fmla="*/ 349288 h 542563"/>
              <a:gd name="connsiteX1" fmla="*/ 53643664 w 53646303"/>
              <a:gd name="connsiteY1" fmla="*/ 252437 h 542563"/>
              <a:gd name="connsiteX2" fmla="*/ 53646054 w 53646303"/>
              <a:gd name="connsiteY2" fmla="*/ 368554 h 542563"/>
              <a:gd name="connsiteX3" fmla="*/ 0 w 53646303"/>
              <a:gd name="connsiteY3" fmla="*/ 349288 h 542563"/>
              <a:gd name="connsiteX0" fmla="*/ 0 w 53646303"/>
              <a:gd name="connsiteY0" fmla="*/ 349288 h 536707"/>
              <a:gd name="connsiteX1" fmla="*/ 53643664 w 53646303"/>
              <a:gd name="connsiteY1" fmla="*/ 252437 h 536707"/>
              <a:gd name="connsiteX2" fmla="*/ 53646054 w 53646303"/>
              <a:gd name="connsiteY2" fmla="*/ 368554 h 536707"/>
              <a:gd name="connsiteX3" fmla="*/ 0 w 53646303"/>
              <a:gd name="connsiteY3" fmla="*/ 349288 h 536707"/>
              <a:gd name="connsiteX0" fmla="*/ 0 w 53646303"/>
              <a:gd name="connsiteY0" fmla="*/ 410490 h 597909"/>
              <a:gd name="connsiteX1" fmla="*/ 53643664 w 53646303"/>
              <a:gd name="connsiteY1" fmla="*/ 313639 h 597909"/>
              <a:gd name="connsiteX2" fmla="*/ 53646054 w 53646303"/>
              <a:gd name="connsiteY2" fmla="*/ 429756 h 597909"/>
              <a:gd name="connsiteX3" fmla="*/ 0 w 53646303"/>
              <a:gd name="connsiteY3" fmla="*/ 410490 h 597909"/>
              <a:gd name="connsiteX0" fmla="*/ 0 w 53646303"/>
              <a:gd name="connsiteY0" fmla="*/ 410490 h 605469"/>
              <a:gd name="connsiteX1" fmla="*/ 53643664 w 53646303"/>
              <a:gd name="connsiteY1" fmla="*/ 313639 h 605469"/>
              <a:gd name="connsiteX2" fmla="*/ 53646054 w 53646303"/>
              <a:gd name="connsiteY2" fmla="*/ 429756 h 605469"/>
              <a:gd name="connsiteX3" fmla="*/ 0 w 53646303"/>
              <a:gd name="connsiteY3" fmla="*/ 410490 h 605469"/>
              <a:gd name="connsiteX0" fmla="*/ 0 w 53646303"/>
              <a:gd name="connsiteY0" fmla="*/ 410490 h 658529"/>
              <a:gd name="connsiteX1" fmla="*/ 53643664 w 53646303"/>
              <a:gd name="connsiteY1" fmla="*/ 313639 h 658529"/>
              <a:gd name="connsiteX2" fmla="*/ 53646054 w 53646303"/>
              <a:gd name="connsiteY2" fmla="*/ 429756 h 658529"/>
              <a:gd name="connsiteX3" fmla="*/ 0 w 53646303"/>
              <a:gd name="connsiteY3" fmla="*/ 410490 h 658529"/>
              <a:gd name="connsiteX0" fmla="*/ 0 w 53646303"/>
              <a:gd name="connsiteY0" fmla="*/ 379882 h 627921"/>
              <a:gd name="connsiteX1" fmla="*/ 53643664 w 53646303"/>
              <a:gd name="connsiteY1" fmla="*/ 283031 h 627921"/>
              <a:gd name="connsiteX2" fmla="*/ 53646054 w 53646303"/>
              <a:gd name="connsiteY2" fmla="*/ 399148 h 627921"/>
              <a:gd name="connsiteX3" fmla="*/ 0 w 53646303"/>
              <a:gd name="connsiteY3" fmla="*/ 379882 h 627921"/>
              <a:gd name="connsiteX0" fmla="*/ 0 w 52332667"/>
              <a:gd name="connsiteY0" fmla="*/ 360795 h 737337"/>
              <a:gd name="connsiteX1" fmla="*/ 52330028 w 52332667"/>
              <a:gd name="connsiteY1" fmla="*/ 405987 h 737337"/>
              <a:gd name="connsiteX2" fmla="*/ 52332418 w 52332667"/>
              <a:gd name="connsiteY2" fmla="*/ 522104 h 737337"/>
              <a:gd name="connsiteX3" fmla="*/ 0 w 52332667"/>
              <a:gd name="connsiteY3" fmla="*/ 360795 h 737337"/>
              <a:gd name="connsiteX0" fmla="*/ 0 w 52332667"/>
              <a:gd name="connsiteY0" fmla="*/ 360795 h 774165"/>
              <a:gd name="connsiteX1" fmla="*/ 52330028 w 52332667"/>
              <a:gd name="connsiteY1" fmla="*/ 405987 h 774165"/>
              <a:gd name="connsiteX2" fmla="*/ 52332418 w 52332667"/>
              <a:gd name="connsiteY2" fmla="*/ 522104 h 774165"/>
              <a:gd name="connsiteX3" fmla="*/ 0 w 52332667"/>
              <a:gd name="connsiteY3" fmla="*/ 360795 h 774165"/>
              <a:gd name="connsiteX0" fmla="*/ 0 w 52332667"/>
              <a:gd name="connsiteY0" fmla="*/ 208075 h 621445"/>
              <a:gd name="connsiteX1" fmla="*/ 52330028 w 52332667"/>
              <a:gd name="connsiteY1" fmla="*/ 253267 h 621445"/>
              <a:gd name="connsiteX2" fmla="*/ 52332418 w 52332667"/>
              <a:gd name="connsiteY2" fmla="*/ 369384 h 621445"/>
              <a:gd name="connsiteX3" fmla="*/ 0 w 52332667"/>
              <a:gd name="connsiteY3" fmla="*/ 208075 h 621445"/>
              <a:gd name="connsiteX0" fmla="*/ 0 w 52332442"/>
              <a:gd name="connsiteY0" fmla="*/ 204964 h 618334"/>
              <a:gd name="connsiteX1" fmla="*/ 52273561 w 52332442"/>
              <a:gd name="connsiteY1" fmla="*/ 283641 h 618334"/>
              <a:gd name="connsiteX2" fmla="*/ 52332418 w 52332442"/>
              <a:gd name="connsiteY2" fmla="*/ 366273 h 618334"/>
              <a:gd name="connsiteX3" fmla="*/ 0 w 52332442"/>
              <a:gd name="connsiteY3" fmla="*/ 204964 h 618334"/>
              <a:gd name="connsiteX0" fmla="*/ 0 w 52273561"/>
              <a:gd name="connsiteY0" fmla="*/ 204964 h 688813"/>
              <a:gd name="connsiteX1" fmla="*/ 52273561 w 52273561"/>
              <a:gd name="connsiteY1" fmla="*/ 283641 h 688813"/>
              <a:gd name="connsiteX2" fmla="*/ 52261833 w 52273561"/>
              <a:gd name="connsiteY2" fmla="*/ 446122 h 688813"/>
              <a:gd name="connsiteX3" fmla="*/ 0 w 52273561"/>
              <a:gd name="connsiteY3" fmla="*/ 204964 h 688813"/>
              <a:gd name="connsiteX0" fmla="*/ 0 w 52273561"/>
              <a:gd name="connsiteY0" fmla="*/ 190093 h 673942"/>
              <a:gd name="connsiteX1" fmla="*/ 52273561 w 52273561"/>
              <a:gd name="connsiteY1" fmla="*/ 268770 h 673942"/>
              <a:gd name="connsiteX2" fmla="*/ 52261833 w 52273561"/>
              <a:gd name="connsiteY2" fmla="*/ 431251 h 673942"/>
              <a:gd name="connsiteX3" fmla="*/ 0 w 52273561"/>
              <a:gd name="connsiteY3" fmla="*/ 190093 h 673942"/>
              <a:gd name="connsiteX0" fmla="*/ 0 w 52273561"/>
              <a:gd name="connsiteY0" fmla="*/ 190093 h 735638"/>
              <a:gd name="connsiteX1" fmla="*/ 52273561 w 52273561"/>
              <a:gd name="connsiteY1" fmla="*/ 268770 h 735638"/>
              <a:gd name="connsiteX2" fmla="*/ 52261833 w 52273561"/>
              <a:gd name="connsiteY2" fmla="*/ 431251 h 735638"/>
              <a:gd name="connsiteX3" fmla="*/ 0 w 52273561"/>
              <a:gd name="connsiteY3" fmla="*/ 190093 h 735638"/>
              <a:gd name="connsiteX0" fmla="*/ 0 w 52273561"/>
              <a:gd name="connsiteY0" fmla="*/ 122812 h 668357"/>
              <a:gd name="connsiteX1" fmla="*/ 52273561 w 52273561"/>
              <a:gd name="connsiteY1" fmla="*/ 201489 h 668357"/>
              <a:gd name="connsiteX2" fmla="*/ 52261833 w 52273561"/>
              <a:gd name="connsiteY2" fmla="*/ 363970 h 668357"/>
              <a:gd name="connsiteX3" fmla="*/ 0 w 52273561"/>
              <a:gd name="connsiteY3" fmla="*/ 122812 h 668357"/>
              <a:gd name="connsiteX0" fmla="*/ 0 w 52273561"/>
              <a:gd name="connsiteY0" fmla="*/ 122812 h 630950"/>
              <a:gd name="connsiteX1" fmla="*/ 52273561 w 52273561"/>
              <a:gd name="connsiteY1" fmla="*/ 201489 h 630950"/>
              <a:gd name="connsiteX2" fmla="*/ 52261833 w 52273561"/>
              <a:gd name="connsiteY2" fmla="*/ 363970 h 630950"/>
              <a:gd name="connsiteX3" fmla="*/ 0 w 52273561"/>
              <a:gd name="connsiteY3" fmla="*/ 122812 h 630950"/>
              <a:gd name="connsiteX0" fmla="*/ 0 w 52273561"/>
              <a:gd name="connsiteY0" fmla="*/ 135331 h 643469"/>
              <a:gd name="connsiteX1" fmla="*/ 52273561 w 52273561"/>
              <a:gd name="connsiteY1" fmla="*/ 214008 h 643469"/>
              <a:gd name="connsiteX2" fmla="*/ 52261833 w 52273561"/>
              <a:gd name="connsiteY2" fmla="*/ 376489 h 643469"/>
              <a:gd name="connsiteX3" fmla="*/ 0 w 52273561"/>
              <a:gd name="connsiteY3" fmla="*/ 135331 h 643469"/>
              <a:gd name="connsiteX0" fmla="*/ 0 w 52273561"/>
              <a:gd name="connsiteY0" fmla="*/ 135331 h 617524"/>
              <a:gd name="connsiteX1" fmla="*/ 52273561 w 52273561"/>
              <a:gd name="connsiteY1" fmla="*/ 214008 h 617524"/>
              <a:gd name="connsiteX2" fmla="*/ 52261833 w 52273561"/>
              <a:gd name="connsiteY2" fmla="*/ 376489 h 617524"/>
              <a:gd name="connsiteX3" fmla="*/ 0 w 52273561"/>
              <a:gd name="connsiteY3" fmla="*/ 135331 h 617524"/>
              <a:gd name="connsiteX0" fmla="*/ 0 w 52273561"/>
              <a:gd name="connsiteY0" fmla="*/ 132737 h 614930"/>
              <a:gd name="connsiteX1" fmla="*/ 52273561 w 52273561"/>
              <a:gd name="connsiteY1" fmla="*/ 211414 h 614930"/>
              <a:gd name="connsiteX2" fmla="*/ 52261833 w 52273561"/>
              <a:gd name="connsiteY2" fmla="*/ 373895 h 614930"/>
              <a:gd name="connsiteX3" fmla="*/ 0 w 52273561"/>
              <a:gd name="connsiteY3" fmla="*/ 132737 h 614930"/>
              <a:gd name="connsiteX0" fmla="*/ 0 w 52273561"/>
              <a:gd name="connsiteY0" fmla="*/ 132737 h 604995"/>
              <a:gd name="connsiteX1" fmla="*/ 52273561 w 52273561"/>
              <a:gd name="connsiteY1" fmla="*/ 211414 h 604995"/>
              <a:gd name="connsiteX2" fmla="*/ 52261833 w 52273561"/>
              <a:gd name="connsiteY2" fmla="*/ 373895 h 604995"/>
              <a:gd name="connsiteX3" fmla="*/ 0 w 52273561"/>
              <a:gd name="connsiteY3" fmla="*/ 132737 h 604995"/>
              <a:gd name="connsiteX0" fmla="*/ 0 w 52273561"/>
              <a:gd name="connsiteY0" fmla="*/ 132737 h 654200"/>
              <a:gd name="connsiteX1" fmla="*/ 52273561 w 52273561"/>
              <a:gd name="connsiteY1" fmla="*/ 211414 h 654200"/>
              <a:gd name="connsiteX2" fmla="*/ 52261833 w 52273561"/>
              <a:gd name="connsiteY2" fmla="*/ 429554 h 654200"/>
              <a:gd name="connsiteX3" fmla="*/ 0 w 52273561"/>
              <a:gd name="connsiteY3" fmla="*/ 132737 h 654200"/>
              <a:gd name="connsiteX0" fmla="*/ 0 w 52305451"/>
              <a:gd name="connsiteY0" fmla="*/ 132737 h 647148"/>
              <a:gd name="connsiteX1" fmla="*/ 52273561 w 52305451"/>
              <a:gd name="connsiteY1" fmla="*/ 211414 h 647148"/>
              <a:gd name="connsiteX2" fmla="*/ 52305407 w 52305451"/>
              <a:gd name="connsiteY2" fmla="*/ 421602 h 647148"/>
              <a:gd name="connsiteX3" fmla="*/ 0 w 52305451"/>
              <a:gd name="connsiteY3" fmla="*/ 132737 h 647148"/>
              <a:gd name="connsiteX0" fmla="*/ 0 w 52305451"/>
              <a:gd name="connsiteY0" fmla="*/ 132737 h 633066"/>
              <a:gd name="connsiteX1" fmla="*/ 52273561 w 52305451"/>
              <a:gd name="connsiteY1" fmla="*/ 211414 h 633066"/>
              <a:gd name="connsiteX2" fmla="*/ 52305407 w 52305451"/>
              <a:gd name="connsiteY2" fmla="*/ 405700 h 633066"/>
              <a:gd name="connsiteX3" fmla="*/ 0 w 52305451"/>
              <a:gd name="connsiteY3" fmla="*/ 132737 h 633066"/>
              <a:gd name="connsiteX0" fmla="*/ 0 w 52305451"/>
              <a:gd name="connsiteY0" fmla="*/ 132737 h 648823"/>
              <a:gd name="connsiteX1" fmla="*/ 52273561 w 52305451"/>
              <a:gd name="connsiteY1" fmla="*/ 211414 h 648823"/>
              <a:gd name="connsiteX2" fmla="*/ 52305407 w 52305451"/>
              <a:gd name="connsiteY2" fmla="*/ 405700 h 648823"/>
              <a:gd name="connsiteX3" fmla="*/ 0 w 52305451"/>
              <a:gd name="connsiteY3" fmla="*/ 132737 h 648823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68557 w 52273561"/>
              <a:gd name="connsiteY2" fmla="*/ 425870 h 666608"/>
              <a:gd name="connsiteX3" fmla="*/ 0 w 52273561"/>
              <a:gd name="connsiteY3" fmla="*/ 132737 h 666608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55509 w 52273561"/>
              <a:gd name="connsiteY2" fmla="*/ 425870 h 666608"/>
              <a:gd name="connsiteX3" fmla="*/ 0 w 52273561"/>
              <a:gd name="connsiteY3" fmla="*/ 132737 h 666608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55509 w 52273561"/>
              <a:gd name="connsiteY2" fmla="*/ 425870 h 666608"/>
              <a:gd name="connsiteX3" fmla="*/ 0 w 52273561"/>
              <a:gd name="connsiteY3" fmla="*/ 132737 h 666608"/>
              <a:gd name="connsiteX0" fmla="*/ 0 w 52255635"/>
              <a:gd name="connsiteY0" fmla="*/ 132898 h 666769"/>
              <a:gd name="connsiteX1" fmla="*/ 52247458 w 52255635"/>
              <a:gd name="connsiteY1" fmla="*/ 209194 h 666769"/>
              <a:gd name="connsiteX2" fmla="*/ 52255509 w 52255635"/>
              <a:gd name="connsiteY2" fmla="*/ 426031 h 666769"/>
              <a:gd name="connsiteX3" fmla="*/ 0 w 52255635"/>
              <a:gd name="connsiteY3" fmla="*/ 132898 h 666769"/>
              <a:gd name="connsiteX0" fmla="*/ 0 w 52255635"/>
              <a:gd name="connsiteY0" fmla="*/ 132898 h 666769"/>
              <a:gd name="connsiteX1" fmla="*/ 52247458 w 52255635"/>
              <a:gd name="connsiteY1" fmla="*/ 209194 h 666769"/>
              <a:gd name="connsiteX2" fmla="*/ 52255509 w 52255635"/>
              <a:gd name="connsiteY2" fmla="*/ 426031 h 666769"/>
              <a:gd name="connsiteX3" fmla="*/ 0 w 52255635"/>
              <a:gd name="connsiteY3" fmla="*/ 132898 h 666769"/>
              <a:gd name="connsiteX0" fmla="*/ 0 w 52304186"/>
              <a:gd name="connsiteY0" fmla="*/ 132898 h 643296"/>
              <a:gd name="connsiteX1" fmla="*/ 52247458 w 52304186"/>
              <a:gd name="connsiteY1" fmla="*/ 209194 h 643296"/>
              <a:gd name="connsiteX2" fmla="*/ 52304158 w 52304186"/>
              <a:gd name="connsiteY2" fmla="*/ 399398 h 643296"/>
              <a:gd name="connsiteX3" fmla="*/ 0 w 52304186"/>
              <a:gd name="connsiteY3" fmla="*/ 132898 h 643296"/>
              <a:gd name="connsiteX0" fmla="*/ 0 w 52255630"/>
              <a:gd name="connsiteY0" fmla="*/ 132898 h 627694"/>
              <a:gd name="connsiteX1" fmla="*/ 52247458 w 52255630"/>
              <a:gd name="connsiteY1" fmla="*/ 209194 h 627694"/>
              <a:gd name="connsiteX2" fmla="*/ 52255504 w 52255630"/>
              <a:gd name="connsiteY2" fmla="*/ 381642 h 627694"/>
              <a:gd name="connsiteX3" fmla="*/ 0 w 52255630"/>
              <a:gd name="connsiteY3" fmla="*/ 132898 h 627694"/>
              <a:gd name="connsiteX0" fmla="*/ 0 w 49677018"/>
              <a:gd name="connsiteY0" fmla="*/ 135372 h 599085"/>
              <a:gd name="connsiteX1" fmla="*/ 49668846 w 49677018"/>
              <a:gd name="connsiteY1" fmla="*/ 176158 h 599085"/>
              <a:gd name="connsiteX2" fmla="*/ 49676892 w 49677018"/>
              <a:gd name="connsiteY2" fmla="*/ 348606 h 599085"/>
              <a:gd name="connsiteX3" fmla="*/ 0 w 49677018"/>
              <a:gd name="connsiteY3" fmla="*/ 135372 h 599085"/>
              <a:gd name="connsiteX0" fmla="*/ 0 w 49677018"/>
              <a:gd name="connsiteY0" fmla="*/ 135372 h 617743"/>
              <a:gd name="connsiteX1" fmla="*/ 49668846 w 49677018"/>
              <a:gd name="connsiteY1" fmla="*/ 176158 h 617743"/>
              <a:gd name="connsiteX2" fmla="*/ 49676892 w 49677018"/>
              <a:gd name="connsiteY2" fmla="*/ 348606 h 617743"/>
              <a:gd name="connsiteX3" fmla="*/ 0 w 49677018"/>
              <a:gd name="connsiteY3" fmla="*/ 135372 h 617743"/>
              <a:gd name="connsiteX0" fmla="*/ 0 w 49677018"/>
              <a:gd name="connsiteY0" fmla="*/ 65208 h 547579"/>
              <a:gd name="connsiteX1" fmla="*/ 49668846 w 49677018"/>
              <a:gd name="connsiteY1" fmla="*/ 105994 h 547579"/>
              <a:gd name="connsiteX2" fmla="*/ 49676892 w 49677018"/>
              <a:gd name="connsiteY2" fmla="*/ 278442 h 547579"/>
              <a:gd name="connsiteX3" fmla="*/ 0 w 49677018"/>
              <a:gd name="connsiteY3" fmla="*/ 65208 h 547579"/>
              <a:gd name="connsiteX0" fmla="*/ 0 w 49676919"/>
              <a:gd name="connsiteY0" fmla="*/ 64120 h 546491"/>
              <a:gd name="connsiteX1" fmla="*/ 49620192 w 49676919"/>
              <a:gd name="connsiteY1" fmla="*/ 131539 h 546491"/>
              <a:gd name="connsiteX2" fmla="*/ 49676892 w 49676919"/>
              <a:gd name="connsiteY2" fmla="*/ 277354 h 546491"/>
              <a:gd name="connsiteX3" fmla="*/ 0 w 49676919"/>
              <a:gd name="connsiteY3" fmla="*/ 64120 h 546491"/>
              <a:gd name="connsiteX0" fmla="*/ 0 w 49676919"/>
              <a:gd name="connsiteY0" fmla="*/ 64120 h 553675"/>
              <a:gd name="connsiteX1" fmla="*/ 49620192 w 49676919"/>
              <a:gd name="connsiteY1" fmla="*/ 131539 h 553675"/>
              <a:gd name="connsiteX2" fmla="*/ 49676892 w 49676919"/>
              <a:gd name="connsiteY2" fmla="*/ 277354 h 553675"/>
              <a:gd name="connsiteX3" fmla="*/ 0 w 49676919"/>
              <a:gd name="connsiteY3" fmla="*/ 64120 h 553675"/>
              <a:gd name="connsiteX0" fmla="*/ 0 w 49093083"/>
              <a:gd name="connsiteY0" fmla="*/ 64841 h 539387"/>
              <a:gd name="connsiteX1" fmla="*/ 49036356 w 49093083"/>
              <a:gd name="connsiteY1" fmla="*/ 114504 h 539387"/>
              <a:gd name="connsiteX2" fmla="*/ 49093056 w 49093083"/>
              <a:gd name="connsiteY2" fmla="*/ 260319 h 539387"/>
              <a:gd name="connsiteX3" fmla="*/ 0 w 49093083"/>
              <a:gd name="connsiteY3" fmla="*/ 64841 h 539387"/>
              <a:gd name="connsiteX0" fmla="*/ 0 w 49093083"/>
              <a:gd name="connsiteY0" fmla="*/ 91211 h 565757"/>
              <a:gd name="connsiteX1" fmla="*/ 49036356 w 49093083"/>
              <a:gd name="connsiteY1" fmla="*/ 140874 h 565757"/>
              <a:gd name="connsiteX2" fmla="*/ 49093056 w 49093083"/>
              <a:gd name="connsiteY2" fmla="*/ 286689 h 565757"/>
              <a:gd name="connsiteX3" fmla="*/ 0 w 49093083"/>
              <a:gd name="connsiteY3" fmla="*/ 91211 h 565757"/>
              <a:gd name="connsiteX0" fmla="*/ 0 w 49093083"/>
              <a:gd name="connsiteY0" fmla="*/ 83043 h 557589"/>
              <a:gd name="connsiteX1" fmla="*/ 49036356 w 49093083"/>
              <a:gd name="connsiteY1" fmla="*/ 132706 h 557589"/>
              <a:gd name="connsiteX2" fmla="*/ 49093056 w 49093083"/>
              <a:gd name="connsiteY2" fmla="*/ 278521 h 557589"/>
              <a:gd name="connsiteX3" fmla="*/ 0 w 49093083"/>
              <a:gd name="connsiteY3" fmla="*/ 83043 h 557589"/>
              <a:gd name="connsiteX0" fmla="*/ 0 w 49093083"/>
              <a:gd name="connsiteY0" fmla="*/ 80366 h 554912"/>
              <a:gd name="connsiteX1" fmla="*/ 49036356 w 49093083"/>
              <a:gd name="connsiteY1" fmla="*/ 130029 h 554912"/>
              <a:gd name="connsiteX2" fmla="*/ 49093056 w 49093083"/>
              <a:gd name="connsiteY2" fmla="*/ 275844 h 554912"/>
              <a:gd name="connsiteX3" fmla="*/ 0 w 49093083"/>
              <a:gd name="connsiteY3" fmla="*/ 80366 h 55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93083" h="554912">
                <a:moveTo>
                  <a:pt x="0" y="80366"/>
                </a:moveTo>
                <a:cubicBezTo>
                  <a:pt x="48056003" y="-347828"/>
                  <a:pt x="40929828" y="1122403"/>
                  <a:pt x="49036356" y="130029"/>
                </a:cubicBezTo>
                <a:cubicBezTo>
                  <a:pt x="49034930" y="191518"/>
                  <a:pt x="49094482" y="214355"/>
                  <a:pt x="49093056" y="275844"/>
                </a:cubicBezTo>
                <a:cubicBezTo>
                  <a:pt x="41064295" y="1095508"/>
                  <a:pt x="48479144" y="-176942"/>
                  <a:pt x="0" y="8036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outerShdw blurRad="38100" dist="12700" dir="5400000" algn="t" rotWithShape="0">
              <a:schemeClr val="tx1"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F5399090-107D-494E-AE07-F92BE091FA54}"/>
              </a:ext>
            </a:extLst>
          </p:cNvPr>
          <p:cNvSpPr/>
          <p:nvPr userDrawn="1"/>
        </p:nvSpPr>
        <p:spPr>
          <a:xfrm>
            <a:off x="1148671" y="195352"/>
            <a:ext cx="10137731" cy="441513"/>
          </a:xfrm>
          <a:custGeom>
            <a:avLst/>
            <a:gdLst>
              <a:gd name="connsiteX0" fmla="*/ 0 w 10825896"/>
              <a:gd name="connsiteY0" fmla="*/ 0 h 399567"/>
              <a:gd name="connsiteX1" fmla="*/ 10825896 w 10825896"/>
              <a:gd name="connsiteY1" fmla="*/ 0 h 399567"/>
              <a:gd name="connsiteX2" fmla="*/ 10825896 w 10825896"/>
              <a:gd name="connsiteY2" fmla="*/ 399567 h 399567"/>
              <a:gd name="connsiteX3" fmla="*/ 0 w 10825896"/>
              <a:gd name="connsiteY3" fmla="*/ 399567 h 399567"/>
              <a:gd name="connsiteX4" fmla="*/ 0 w 10825896"/>
              <a:gd name="connsiteY4" fmla="*/ 0 h 399567"/>
              <a:gd name="connsiteX0" fmla="*/ 144703 w 10825896"/>
              <a:gd name="connsiteY0" fmla="*/ 0 h 402646"/>
              <a:gd name="connsiteX1" fmla="*/ 10825896 w 10825896"/>
              <a:gd name="connsiteY1" fmla="*/ 3079 h 402646"/>
              <a:gd name="connsiteX2" fmla="*/ 10825896 w 10825896"/>
              <a:gd name="connsiteY2" fmla="*/ 402646 h 402646"/>
              <a:gd name="connsiteX3" fmla="*/ 0 w 10825896"/>
              <a:gd name="connsiteY3" fmla="*/ 402646 h 402646"/>
              <a:gd name="connsiteX4" fmla="*/ 144703 w 10825896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81193"/>
              <a:gd name="connsiteY0" fmla="*/ 0 h 402646"/>
              <a:gd name="connsiteX1" fmla="*/ 10681193 w 10681193"/>
              <a:gd name="connsiteY1" fmla="*/ 3079 h 402646"/>
              <a:gd name="connsiteX2" fmla="*/ 10681193 w 10681193"/>
              <a:gd name="connsiteY2" fmla="*/ 402646 h 402646"/>
              <a:gd name="connsiteX3" fmla="*/ 270934 w 10681193"/>
              <a:gd name="connsiteY3" fmla="*/ 365700 h 402646"/>
              <a:gd name="connsiteX4" fmla="*/ 0 w 10681193"/>
              <a:gd name="connsiteY4" fmla="*/ 0 h 402646"/>
              <a:gd name="connsiteX0" fmla="*/ 0 w 10678811"/>
              <a:gd name="connsiteY0" fmla="*/ 0 h 405028"/>
              <a:gd name="connsiteX1" fmla="*/ 10678811 w 10678811"/>
              <a:gd name="connsiteY1" fmla="*/ 5461 h 405028"/>
              <a:gd name="connsiteX2" fmla="*/ 10678811 w 10678811"/>
              <a:gd name="connsiteY2" fmla="*/ 405028 h 405028"/>
              <a:gd name="connsiteX3" fmla="*/ 268552 w 10678811"/>
              <a:gd name="connsiteY3" fmla="*/ 368082 h 405028"/>
              <a:gd name="connsiteX4" fmla="*/ 0 w 10678811"/>
              <a:gd name="connsiteY4" fmla="*/ 0 h 405028"/>
              <a:gd name="connsiteX0" fmla="*/ 0 w 10678811"/>
              <a:gd name="connsiteY0" fmla="*/ 0 h 405028"/>
              <a:gd name="connsiteX1" fmla="*/ 10678811 w 10678811"/>
              <a:gd name="connsiteY1" fmla="*/ 5461 h 405028"/>
              <a:gd name="connsiteX2" fmla="*/ 10678811 w 10678811"/>
              <a:gd name="connsiteY2" fmla="*/ 405028 h 405028"/>
              <a:gd name="connsiteX3" fmla="*/ 268552 w 10678811"/>
              <a:gd name="connsiteY3" fmla="*/ 368082 h 405028"/>
              <a:gd name="connsiteX4" fmla="*/ 0 w 10678811"/>
              <a:gd name="connsiteY4" fmla="*/ 0 h 405028"/>
              <a:gd name="connsiteX0" fmla="*/ 0 w 10678811"/>
              <a:gd name="connsiteY0" fmla="*/ 0 h 405028"/>
              <a:gd name="connsiteX1" fmla="*/ 10678811 w 10678811"/>
              <a:gd name="connsiteY1" fmla="*/ 5461 h 405028"/>
              <a:gd name="connsiteX2" fmla="*/ 10678811 w 10678811"/>
              <a:gd name="connsiteY2" fmla="*/ 405028 h 405028"/>
              <a:gd name="connsiteX3" fmla="*/ 268552 w 10678811"/>
              <a:gd name="connsiteY3" fmla="*/ 368082 h 405028"/>
              <a:gd name="connsiteX4" fmla="*/ 0 w 10678811"/>
              <a:gd name="connsiteY4" fmla="*/ 0 h 405028"/>
              <a:gd name="connsiteX0" fmla="*/ 0 w 10678811"/>
              <a:gd name="connsiteY0" fmla="*/ 0 h 405028"/>
              <a:gd name="connsiteX1" fmla="*/ 10678811 w 10678811"/>
              <a:gd name="connsiteY1" fmla="*/ 5461 h 405028"/>
              <a:gd name="connsiteX2" fmla="*/ 10678811 w 10678811"/>
              <a:gd name="connsiteY2" fmla="*/ 405028 h 405028"/>
              <a:gd name="connsiteX3" fmla="*/ 268552 w 10678811"/>
              <a:gd name="connsiteY3" fmla="*/ 368082 h 405028"/>
              <a:gd name="connsiteX4" fmla="*/ 0 w 10678811"/>
              <a:gd name="connsiteY4" fmla="*/ 0 h 405028"/>
              <a:gd name="connsiteX0" fmla="*/ 0 w 10678811"/>
              <a:gd name="connsiteY0" fmla="*/ 0 h 405028"/>
              <a:gd name="connsiteX1" fmla="*/ 10678811 w 10678811"/>
              <a:gd name="connsiteY1" fmla="*/ 5461 h 405028"/>
              <a:gd name="connsiteX2" fmla="*/ 10678811 w 10678811"/>
              <a:gd name="connsiteY2" fmla="*/ 405028 h 405028"/>
              <a:gd name="connsiteX3" fmla="*/ 268552 w 10678811"/>
              <a:gd name="connsiteY3" fmla="*/ 368082 h 405028"/>
              <a:gd name="connsiteX4" fmla="*/ 0 w 10678811"/>
              <a:gd name="connsiteY4" fmla="*/ 0 h 405028"/>
              <a:gd name="connsiteX0" fmla="*/ 0 w 10664523"/>
              <a:gd name="connsiteY0" fmla="*/ 0 h 402647"/>
              <a:gd name="connsiteX1" fmla="*/ 10664523 w 10664523"/>
              <a:gd name="connsiteY1" fmla="*/ 3080 h 402647"/>
              <a:gd name="connsiteX2" fmla="*/ 10664523 w 10664523"/>
              <a:gd name="connsiteY2" fmla="*/ 402647 h 402647"/>
              <a:gd name="connsiteX3" fmla="*/ 254264 w 10664523"/>
              <a:gd name="connsiteY3" fmla="*/ 365701 h 402647"/>
              <a:gd name="connsiteX4" fmla="*/ 0 w 10664523"/>
              <a:gd name="connsiteY4" fmla="*/ 0 h 402647"/>
              <a:gd name="connsiteX0" fmla="*/ 0 w 10664523"/>
              <a:gd name="connsiteY0" fmla="*/ 0 h 402647"/>
              <a:gd name="connsiteX1" fmla="*/ 10664523 w 10664523"/>
              <a:gd name="connsiteY1" fmla="*/ 3080 h 402647"/>
              <a:gd name="connsiteX2" fmla="*/ 10664523 w 10664523"/>
              <a:gd name="connsiteY2" fmla="*/ 402647 h 402647"/>
              <a:gd name="connsiteX3" fmla="*/ 254264 w 10664523"/>
              <a:gd name="connsiteY3" fmla="*/ 365701 h 402647"/>
              <a:gd name="connsiteX4" fmla="*/ 0 w 10664523"/>
              <a:gd name="connsiteY4" fmla="*/ 0 h 402647"/>
              <a:gd name="connsiteX0" fmla="*/ 0 w 10664523"/>
              <a:gd name="connsiteY0" fmla="*/ 0 h 402647"/>
              <a:gd name="connsiteX1" fmla="*/ 10664523 w 10664523"/>
              <a:gd name="connsiteY1" fmla="*/ 3080 h 402647"/>
              <a:gd name="connsiteX2" fmla="*/ 10664523 w 10664523"/>
              <a:gd name="connsiteY2" fmla="*/ 402647 h 402647"/>
              <a:gd name="connsiteX3" fmla="*/ 239952 w 10664523"/>
              <a:gd name="connsiteY3" fmla="*/ 365701 h 402647"/>
              <a:gd name="connsiteX4" fmla="*/ 0 w 10664523"/>
              <a:gd name="connsiteY4" fmla="*/ 0 h 402647"/>
              <a:gd name="connsiteX0" fmla="*/ 0 w 10664523"/>
              <a:gd name="connsiteY0" fmla="*/ 0 h 402647"/>
              <a:gd name="connsiteX1" fmla="*/ 10664523 w 10664523"/>
              <a:gd name="connsiteY1" fmla="*/ 3080 h 402647"/>
              <a:gd name="connsiteX2" fmla="*/ 10664523 w 10664523"/>
              <a:gd name="connsiteY2" fmla="*/ 402647 h 402647"/>
              <a:gd name="connsiteX3" fmla="*/ 239952 w 10664523"/>
              <a:gd name="connsiteY3" fmla="*/ 365701 h 402647"/>
              <a:gd name="connsiteX4" fmla="*/ 0 w 10664523"/>
              <a:gd name="connsiteY4" fmla="*/ 0 h 402647"/>
              <a:gd name="connsiteX0" fmla="*/ 0 w 10618082"/>
              <a:gd name="connsiteY0" fmla="*/ 0 h 438708"/>
              <a:gd name="connsiteX1" fmla="*/ 10618082 w 10618082"/>
              <a:gd name="connsiteY1" fmla="*/ 39141 h 438708"/>
              <a:gd name="connsiteX2" fmla="*/ 10618082 w 10618082"/>
              <a:gd name="connsiteY2" fmla="*/ 438708 h 438708"/>
              <a:gd name="connsiteX3" fmla="*/ 193511 w 10618082"/>
              <a:gd name="connsiteY3" fmla="*/ 401762 h 438708"/>
              <a:gd name="connsiteX4" fmla="*/ 0 w 10618082"/>
              <a:gd name="connsiteY4" fmla="*/ 0 h 438708"/>
              <a:gd name="connsiteX0" fmla="*/ 0 w 10618082"/>
              <a:gd name="connsiteY0" fmla="*/ 0 h 438708"/>
              <a:gd name="connsiteX1" fmla="*/ 10618082 w 10618082"/>
              <a:gd name="connsiteY1" fmla="*/ 39141 h 438708"/>
              <a:gd name="connsiteX2" fmla="*/ 10618082 w 10618082"/>
              <a:gd name="connsiteY2" fmla="*/ 438708 h 438708"/>
              <a:gd name="connsiteX3" fmla="*/ 214151 w 10618082"/>
              <a:gd name="connsiteY3" fmla="*/ 394034 h 438708"/>
              <a:gd name="connsiteX4" fmla="*/ 0 w 10618082"/>
              <a:gd name="connsiteY4" fmla="*/ 0 h 438708"/>
              <a:gd name="connsiteX0" fmla="*/ 0 w 10618082"/>
              <a:gd name="connsiteY0" fmla="*/ 0 h 438708"/>
              <a:gd name="connsiteX1" fmla="*/ 10618082 w 10618082"/>
              <a:gd name="connsiteY1" fmla="*/ 39141 h 438708"/>
              <a:gd name="connsiteX2" fmla="*/ 10618082 w 10618082"/>
              <a:gd name="connsiteY2" fmla="*/ 438708 h 438708"/>
              <a:gd name="connsiteX3" fmla="*/ 214151 w 10618082"/>
              <a:gd name="connsiteY3" fmla="*/ 394034 h 438708"/>
              <a:gd name="connsiteX4" fmla="*/ 0 w 10618082"/>
              <a:gd name="connsiteY4" fmla="*/ 0 h 438708"/>
              <a:gd name="connsiteX0" fmla="*/ 0 w 10618082"/>
              <a:gd name="connsiteY0" fmla="*/ 0 h 438708"/>
              <a:gd name="connsiteX1" fmla="*/ 10573691 w 10618082"/>
              <a:gd name="connsiteY1" fmla="*/ 33809 h 438708"/>
              <a:gd name="connsiteX2" fmla="*/ 10618082 w 10618082"/>
              <a:gd name="connsiteY2" fmla="*/ 438708 h 438708"/>
              <a:gd name="connsiteX3" fmla="*/ 214151 w 10618082"/>
              <a:gd name="connsiteY3" fmla="*/ 394034 h 438708"/>
              <a:gd name="connsiteX4" fmla="*/ 0 w 10618082"/>
              <a:gd name="connsiteY4" fmla="*/ 0 h 438708"/>
              <a:gd name="connsiteX0" fmla="*/ 0 w 10573691"/>
              <a:gd name="connsiteY0" fmla="*/ 0 h 438708"/>
              <a:gd name="connsiteX1" fmla="*/ 10573691 w 10573691"/>
              <a:gd name="connsiteY1" fmla="*/ 33809 h 438708"/>
              <a:gd name="connsiteX2" fmla="*/ 10570917 w 10573691"/>
              <a:gd name="connsiteY2" fmla="*/ 438708 h 438708"/>
              <a:gd name="connsiteX3" fmla="*/ 214151 w 10573691"/>
              <a:gd name="connsiteY3" fmla="*/ 394034 h 438708"/>
              <a:gd name="connsiteX4" fmla="*/ 0 w 10573691"/>
              <a:gd name="connsiteY4" fmla="*/ 0 h 438708"/>
              <a:gd name="connsiteX0" fmla="*/ 0 w 10573691"/>
              <a:gd name="connsiteY0" fmla="*/ 0 h 438708"/>
              <a:gd name="connsiteX1" fmla="*/ 10573691 w 10573691"/>
              <a:gd name="connsiteY1" fmla="*/ 33809 h 438708"/>
              <a:gd name="connsiteX2" fmla="*/ 10570917 w 10573691"/>
              <a:gd name="connsiteY2" fmla="*/ 438708 h 438708"/>
              <a:gd name="connsiteX3" fmla="*/ 214151 w 10573691"/>
              <a:gd name="connsiteY3" fmla="*/ 394034 h 438708"/>
              <a:gd name="connsiteX4" fmla="*/ 0 w 10573691"/>
              <a:gd name="connsiteY4" fmla="*/ 0 h 438708"/>
              <a:gd name="connsiteX0" fmla="*/ 0 w 10573691"/>
              <a:gd name="connsiteY0" fmla="*/ 0 h 438708"/>
              <a:gd name="connsiteX1" fmla="*/ 10573691 w 10573691"/>
              <a:gd name="connsiteY1" fmla="*/ 33809 h 438708"/>
              <a:gd name="connsiteX2" fmla="*/ 10570917 w 10573691"/>
              <a:gd name="connsiteY2" fmla="*/ 438708 h 438708"/>
              <a:gd name="connsiteX3" fmla="*/ 214151 w 10573691"/>
              <a:gd name="connsiteY3" fmla="*/ 394034 h 438708"/>
              <a:gd name="connsiteX4" fmla="*/ 0 w 10573691"/>
              <a:gd name="connsiteY4" fmla="*/ 0 h 438708"/>
              <a:gd name="connsiteX0" fmla="*/ 0 w 10570917"/>
              <a:gd name="connsiteY0" fmla="*/ 0 h 438708"/>
              <a:gd name="connsiteX1" fmla="*/ 10547419 w 10570917"/>
              <a:gd name="connsiteY1" fmla="*/ 33809 h 438708"/>
              <a:gd name="connsiteX2" fmla="*/ 10570917 w 10570917"/>
              <a:gd name="connsiteY2" fmla="*/ 438708 h 438708"/>
              <a:gd name="connsiteX3" fmla="*/ 214151 w 10570917"/>
              <a:gd name="connsiteY3" fmla="*/ 394034 h 438708"/>
              <a:gd name="connsiteX4" fmla="*/ 0 w 10570917"/>
              <a:gd name="connsiteY4" fmla="*/ 0 h 438708"/>
              <a:gd name="connsiteX0" fmla="*/ 0 w 10550484"/>
              <a:gd name="connsiteY0" fmla="*/ 0 h 441513"/>
              <a:gd name="connsiteX1" fmla="*/ 10547419 w 10550484"/>
              <a:gd name="connsiteY1" fmla="*/ 33809 h 441513"/>
              <a:gd name="connsiteX2" fmla="*/ 10550484 w 10550484"/>
              <a:gd name="connsiteY2" fmla="*/ 441513 h 441513"/>
              <a:gd name="connsiteX3" fmla="*/ 214151 w 10550484"/>
              <a:gd name="connsiteY3" fmla="*/ 394034 h 441513"/>
              <a:gd name="connsiteX4" fmla="*/ 0 w 10550484"/>
              <a:gd name="connsiteY4" fmla="*/ 0 h 441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50484" h="441513">
                <a:moveTo>
                  <a:pt x="0" y="0"/>
                </a:moveTo>
                <a:lnTo>
                  <a:pt x="10547419" y="33809"/>
                </a:lnTo>
                <a:cubicBezTo>
                  <a:pt x="10491006" y="179438"/>
                  <a:pt x="10445980" y="271891"/>
                  <a:pt x="10550484" y="441513"/>
                </a:cubicBezTo>
                <a:lnTo>
                  <a:pt x="214151" y="394034"/>
                </a:lnTo>
                <a:cubicBezTo>
                  <a:pt x="217698" y="222511"/>
                  <a:pt x="104107" y="41551"/>
                  <a:pt x="0" y="0"/>
                </a:cubicBezTo>
                <a:close/>
              </a:path>
            </a:pathLst>
          </a:custGeom>
          <a:solidFill>
            <a:schemeClr val="bg1"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 descr="https://spacegrant.arizona.edu/sites/spacegrant.arizona.edu/files/about/logos/nic_print1500x1247ppi.png">
            <a:extLst>
              <a:ext uri="{FF2B5EF4-FFF2-40B4-BE49-F238E27FC236}">
                <a16:creationId xmlns:a16="http://schemas.microsoft.com/office/drawing/2014/main" id="{D0B6C7AD-0E34-4674-ACD4-EDFCBBE177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50941" y="73292"/>
            <a:ext cx="868212" cy="72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7860BEB1-A272-4669-A92E-3E0AFD335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8105" y="188763"/>
            <a:ext cx="9647388" cy="389771"/>
          </a:xfrm>
          <a:prstGeom prst="rect">
            <a:avLst/>
          </a:prstGeom>
        </p:spPr>
        <p:txBody>
          <a:bodyPr/>
          <a:lstStyle>
            <a:lvl1pPr>
              <a:defRPr sz="2800" b="1">
                <a:effectLst>
                  <a:outerShdw blurRad="12700" dist="25400" dir="1800000" algn="ctr" rotWithShape="0">
                    <a:schemeClr val="bg1"/>
                  </a:outerShdw>
                </a:effectLst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3" name="Picture 8" descr="NASA Moon and Mars">
            <a:extLst>
              <a:ext uri="{FF2B5EF4-FFF2-40B4-BE49-F238E27FC236}">
                <a16:creationId xmlns:a16="http://schemas.microsoft.com/office/drawing/2014/main" id="{F82EDE8C-0A11-4D75-AD4F-D4B2D8A4485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3311" y="122600"/>
            <a:ext cx="1001122" cy="845704"/>
          </a:xfrm>
          <a:prstGeom prst="rect">
            <a:avLst/>
          </a:prstGeom>
          <a:effectLst>
            <a:glow>
              <a:schemeClr val="bg1">
                <a:lumMod val="95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15404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 2 (Gre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376039" y="181225"/>
            <a:ext cx="10825896" cy="46684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362132E-8E7D-4CF9-A98B-1DE7BD7F6A1B}"/>
              </a:ext>
            </a:extLst>
          </p:cNvPr>
          <p:cNvSpPr/>
          <p:nvPr userDrawn="1"/>
        </p:nvSpPr>
        <p:spPr>
          <a:xfrm>
            <a:off x="0" y="0"/>
            <a:ext cx="1381543" cy="138154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1C433B7-D175-42C3-B264-4D71A7476B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8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5"/>
          <a:stretch/>
        </p:blipFill>
        <p:spPr>
          <a:xfrm flipH="1">
            <a:off x="-1062" y="2171"/>
            <a:ext cx="12192003" cy="143282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B2DEE3B-034B-4AE7-822E-7B91E36211B1}"/>
              </a:ext>
            </a:extLst>
          </p:cNvPr>
          <p:cNvSpPr/>
          <p:nvPr userDrawn="1"/>
        </p:nvSpPr>
        <p:spPr>
          <a:xfrm>
            <a:off x="-1473" y="672412"/>
            <a:ext cx="12195203" cy="1294742"/>
          </a:xfrm>
          <a:custGeom>
            <a:avLst/>
            <a:gdLst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0 h 2034674"/>
              <a:gd name="connsiteX1" fmla="*/ 12182065 w 12182065"/>
              <a:gd name="connsiteY1" fmla="*/ 0 h 2034674"/>
              <a:gd name="connsiteX2" fmla="*/ 12182065 w 12182065"/>
              <a:gd name="connsiteY2" fmla="*/ 2034674 h 2034674"/>
              <a:gd name="connsiteX3" fmla="*/ 0 w 12182065"/>
              <a:gd name="connsiteY3" fmla="*/ 2034674 h 2034674"/>
              <a:gd name="connsiteX4" fmla="*/ 0 w 12182065"/>
              <a:gd name="connsiteY4" fmla="*/ 0 h 2034674"/>
              <a:gd name="connsiteX0" fmla="*/ 0 w 12182065"/>
              <a:gd name="connsiteY0" fmla="*/ 1041076 h 3075750"/>
              <a:gd name="connsiteX1" fmla="*/ 12182065 w 12182065"/>
              <a:gd name="connsiteY1" fmla="*/ 1041076 h 3075750"/>
              <a:gd name="connsiteX2" fmla="*/ 12182065 w 12182065"/>
              <a:gd name="connsiteY2" fmla="*/ 3075750 h 3075750"/>
              <a:gd name="connsiteX3" fmla="*/ 0 w 12182065"/>
              <a:gd name="connsiteY3" fmla="*/ 3075750 h 3075750"/>
              <a:gd name="connsiteX4" fmla="*/ 0 w 12182065"/>
              <a:gd name="connsiteY4" fmla="*/ 1041076 h 3075750"/>
              <a:gd name="connsiteX0" fmla="*/ 0 w 12182065"/>
              <a:gd name="connsiteY0" fmla="*/ 1416329 h 3451003"/>
              <a:gd name="connsiteX1" fmla="*/ 12173188 w 12182065"/>
              <a:gd name="connsiteY1" fmla="*/ 936935 h 3451003"/>
              <a:gd name="connsiteX2" fmla="*/ 12182065 w 12182065"/>
              <a:gd name="connsiteY2" fmla="*/ 3451003 h 3451003"/>
              <a:gd name="connsiteX3" fmla="*/ 0 w 12182065"/>
              <a:gd name="connsiteY3" fmla="*/ 3451003 h 3451003"/>
              <a:gd name="connsiteX4" fmla="*/ 0 w 12182065"/>
              <a:gd name="connsiteY4" fmla="*/ 1416329 h 3451003"/>
              <a:gd name="connsiteX0" fmla="*/ 0 w 12182065"/>
              <a:gd name="connsiteY0" fmla="*/ 930078 h 2964752"/>
              <a:gd name="connsiteX1" fmla="*/ 12173188 w 12182065"/>
              <a:gd name="connsiteY1" fmla="*/ 450684 h 2964752"/>
              <a:gd name="connsiteX2" fmla="*/ 12182065 w 12182065"/>
              <a:gd name="connsiteY2" fmla="*/ 2964752 h 2964752"/>
              <a:gd name="connsiteX3" fmla="*/ 0 w 12182065"/>
              <a:gd name="connsiteY3" fmla="*/ 2964752 h 2964752"/>
              <a:gd name="connsiteX4" fmla="*/ 0 w 12182065"/>
              <a:gd name="connsiteY4" fmla="*/ 930078 h 2964752"/>
              <a:gd name="connsiteX0" fmla="*/ 0 w 12182065"/>
              <a:gd name="connsiteY0" fmla="*/ 952607 h 2987281"/>
              <a:gd name="connsiteX1" fmla="*/ 12173188 w 12182065"/>
              <a:gd name="connsiteY1" fmla="*/ 473213 h 2987281"/>
              <a:gd name="connsiteX2" fmla="*/ 12182065 w 12182065"/>
              <a:gd name="connsiteY2" fmla="*/ 2987281 h 2987281"/>
              <a:gd name="connsiteX3" fmla="*/ 0 w 12182065"/>
              <a:gd name="connsiteY3" fmla="*/ 2987281 h 2987281"/>
              <a:gd name="connsiteX4" fmla="*/ 0 w 12182065"/>
              <a:gd name="connsiteY4" fmla="*/ 952607 h 2987281"/>
              <a:gd name="connsiteX0" fmla="*/ 0 w 12182065"/>
              <a:gd name="connsiteY0" fmla="*/ 983556 h 3018230"/>
              <a:gd name="connsiteX1" fmla="*/ 12173188 w 12182065"/>
              <a:gd name="connsiteY1" fmla="*/ 504162 h 3018230"/>
              <a:gd name="connsiteX2" fmla="*/ 12182065 w 12182065"/>
              <a:gd name="connsiteY2" fmla="*/ 3018230 h 3018230"/>
              <a:gd name="connsiteX3" fmla="*/ 0 w 12182065"/>
              <a:gd name="connsiteY3" fmla="*/ 3018230 h 3018230"/>
              <a:gd name="connsiteX4" fmla="*/ 0 w 12182065"/>
              <a:gd name="connsiteY4" fmla="*/ 983556 h 3018230"/>
              <a:gd name="connsiteX0" fmla="*/ 0 w 12190942"/>
              <a:gd name="connsiteY0" fmla="*/ 1517789 h 2926127"/>
              <a:gd name="connsiteX1" fmla="*/ 12182065 w 12190942"/>
              <a:gd name="connsiteY1" fmla="*/ 412059 h 2926127"/>
              <a:gd name="connsiteX2" fmla="*/ 12190942 w 12190942"/>
              <a:gd name="connsiteY2" fmla="*/ 2926127 h 2926127"/>
              <a:gd name="connsiteX3" fmla="*/ 8877 w 12190942"/>
              <a:gd name="connsiteY3" fmla="*/ 2926127 h 2926127"/>
              <a:gd name="connsiteX4" fmla="*/ 0 w 12190942"/>
              <a:gd name="connsiteY4" fmla="*/ 1517789 h 2926127"/>
              <a:gd name="connsiteX0" fmla="*/ 0 w 12190942"/>
              <a:gd name="connsiteY0" fmla="*/ 1622491 h 2912335"/>
              <a:gd name="connsiteX1" fmla="*/ 12182065 w 12190942"/>
              <a:gd name="connsiteY1" fmla="*/ 398267 h 2912335"/>
              <a:gd name="connsiteX2" fmla="*/ 12190942 w 12190942"/>
              <a:gd name="connsiteY2" fmla="*/ 2912335 h 2912335"/>
              <a:gd name="connsiteX3" fmla="*/ 8877 w 12190942"/>
              <a:gd name="connsiteY3" fmla="*/ 2912335 h 2912335"/>
              <a:gd name="connsiteX4" fmla="*/ 0 w 12190942"/>
              <a:gd name="connsiteY4" fmla="*/ 1622491 h 2912335"/>
              <a:gd name="connsiteX0" fmla="*/ 0 w 12190942"/>
              <a:gd name="connsiteY0" fmla="*/ 1637525 h 2910440"/>
              <a:gd name="connsiteX1" fmla="*/ 12182065 w 12190942"/>
              <a:gd name="connsiteY1" fmla="*/ 396372 h 2910440"/>
              <a:gd name="connsiteX2" fmla="*/ 12190942 w 12190942"/>
              <a:gd name="connsiteY2" fmla="*/ 2910440 h 2910440"/>
              <a:gd name="connsiteX3" fmla="*/ 8877 w 12190942"/>
              <a:gd name="connsiteY3" fmla="*/ 2910440 h 2910440"/>
              <a:gd name="connsiteX4" fmla="*/ 0 w 12190942"/>
              <a:gd name="connsiteY4" fmla="*/ 1637525 h 2910440"/>
              <a:gd name="connsiteX0" fmla="*/ 8879 w 12182065"/>
              <a:gd name="connsiteY0" fmla="*/ 1355275 h 2949821"/>
              <a:gd name="connsiteX1" fmla="*/ 12173188 w 12182065"/>
              <a:gd name="connsiteY1" fmla="*/ 435753 h 2949821"/>
              <a:gd name="connsiteX2" fmla="*/ 12182065 w 12182065"/>
              <a:gd name="connsiteY2" fmla="*/ 2949821 h 2949821"/>
              <a:gd name="connsiteX3" fmla="*/ 0 w 12182065"/>
              <a:gd name="connsiteY3" fmla="*/ 2949821 h 2949821"/>
              <a:gd name="connsiteX4" fmla="*/ 8879 w 12182065"/>
              <a:gd name="connsiteY4" fmla="*/ 1355275 h 2949821"/>
              <a:gd name="connsiteX0" fmla="*/ 8879 w 12182065"/>
              <a:gd name="connsiteY0" fmla="*/ 1310129 h 2904675"/>
              <a:gd name="connsiteX1" fmla="*/ 12173188 w 12182065"/>
              <a:gd name="connsiteY1" fmla="*/ 390607 h 2904675"/>
              <a:gd name="connsiteX2" fmla="*/ 12182065 w 12182065"/>
              <a:gd name="connsiteY2" fmla="*/ 2904675 h 2904675"/>
              <a:gd name="connsiteX3" fmla="*/ 0 w 12182065"/>
              <a:gd name="connsiteY3" fmla="*/ 2904675 h 2904675"/>
              <a:gd name="connsiteX4" fmla="*/ 8879 w 12182065"/>
              <a:gd name="connsiteY4" fmla="*/ 1310129 h 2904675"/>
              <a:gd name="connsiteX0" fmla="*/ 8879 w 12182065"/>
              <a:gd name="connsiteY0" fmla="*/ 1513389 h 3107935"/>
              <a:gd name="connsiteX1" fmla="*/ 12173188 w 12182065"/>
              <a:gd name="connsiteY1" fmla="*/ 593867 h 3107935"/>
              <a:gd name="connsiteX2" fmla="*/ 12182065 w 12182065"/>
              <a:gd name="connsiteY2" fmla="*/ 3107935 h 3107935"/>
              <a:gd name="connsiteX3" fmla="*/ 0 w 12182065"/>
              <a:gd name="connsiteY3" fmla="*/ 3107935 h 3107935"/>
              <a:gd name="connsiteX4" fmla="*/ 8879 w 12182065"/>
              <a:gd name="connsiteY4" fmla="*/ 1513389 h 3107935"/>
              <a:gd name="connsiteX0" fmla="*/ 8879 w 12182065"/>
              <a:gd name="connsiteY0" fmla="*/ 1054665 h 2649211"/>
              <a:gd name="connsiteX1" fmla="*/ 12173188 w 12182065"/>
              <a:gd name="connsiteY1" fmla="*/ 676838 h 2649211"/>
              <a:gd name="connsiteX2" fmla="*/ 12182065 w 12182065"/>
              <a:gd name="connsiteY2" fmla="*/ 2649211 h 2649211"/>
              <a:gd name="connsiteX3" fmla="*/ 0 w 12182065"/>
              <a:gd name="connsiteY3" fmla="*/ 2649211 h 2649211"/>
              <a:gd name="connsiteX4" fmla="*/ 8879 w 12182065"/>
              <a:gd name="connsiteY4" fmla="*/ 1054665 h 2649211"/>
              <a:gd name="connsiteX0" fmla="*/ 8879 w 12182065"/>
              <a:gd name="connsiteY0" fmla="*/ 1385031 h 2979577"/>
              <a:gd name="connsiteX1" fmla="*/ 12173188 w 12182065"/>
              <a:gd name="connsiteY1" fmla="*/ 1007204 h 2979577"/>
              <a:gd name="connsiteX2" fmla="*/ 12182065 w 12182065"/>
              <a:gd name="connsiteY2" fmla="*/ 2979577 h 2979577"/>
              <a:gd name="connsiteX3" fmla="*/ 0 w 12182065"/>
              <a:gd name="connsiteY3" fmla="*/ 2979577 h 2979577"/>
              <a:gd name="connsiteX4" fmla="*/ 8879 w 12182065"/>
              <a:gd name="connsiteY4" fmla="*/ 1385031 h 2979577"/>
              <a:gd name="connsiteX0" fmla="*/ 8879 w 12182065"/>
              <a:gd name="connsiteY0" fmla="*/ 1077787 h 3061676"/>
              <a:gd name="connsiteX1" fmla="*/ 12173188 w 12182065"/>
              <a:gd name="connsiteY1" fmla="*/ 1089303 h 3061676"/>
              <a:gd name="connsiteX2" fmla="*/ 12182065 w 12182065"/>
              <a:gd name="connsiteY2" fmla="*/ 3061676 h 3061676"/>
              <a:gd name="connsiteX3" fmla="*/ 0 w 12182065"/>
              <a:gd name="connsiteY3" fmla="*/ 3061676 h 3061676"/>
              <a:gd name="connsiteX4" fmla="*/ 8879 w 12182065"/>
              <a:gd name="connsiteY4" fmla="*/ 1077787 h 3061676"/>
              <a:gd name="connsiteX0" fmla="*/ 8879 w 12182065"/>
              <a:gd name="connsiteY0" fmla="*/ 848852 h 2832741"/>
              <a:gd name="connsiteX1" fmla="*/ 12173188 w 12182065"/>
              <a:gd name="connsiteY1" fmla="*/ 860368 h 2832741"/>
              <a:gd name="connsiteX2" fmla="*/ 12182065 w 12182065"/>
              <a:gd name="connsiteY2" fmla="*/ 2832741 h 2832741"/>
              <a:gd name="connsiteX3" fmla="*/ 0 w 12182065"/>
              <a:gd name="connsiteY3" fmla="*/ 2832741 h 2832741"/>
              <a:gd name="connsiteX4" fmla="*/ 8879 w 12182065"/>
              <a:gd name="connsiteY4" fmla="*/ 848852 h 2832741"/>
              <a:gd name="connsiteX0" fmla="*/ 8879 w 12182065"/>
              <a:gd name="connsiteY0" fmla="*/ 451462 h 2435351"/>
              <a:gd name="connsiteX1" fmla="*/ 12173188 w 12182065"/>
              <a:gd name="connsiteY1" fmla="*/ 462978 h 2435351"/>
              <a:gd name="connsiteX2" fmla="*/ 12182065 w 12182065"/>
              <a:gd name="connsiteY2" fmla="*/ 2435351 h 2435351"/>
              <a:gd name="connsiteX3" fmla="*/ 0 w 12182065"/>
              <a:gd name="connsiteY3" fmla="*/ 2435351 h 2435351"/>
              <a:gd name="connsiteX4" fmla="*/ 8879 w 12182065"/>
              <a:gd name="connsiteY4" fmla="*/ 451462 h 2435351"/>
              <a:gd name="connsiteX0" fmla="*/ 8879 w 12182065"/>
              <a:gd name="connsiteY0" fmla="*/ 418423 h 2402312"/>
              <a:gd name="connsiteX1" fmla="*/ 12173188 w 12182065"/>
              <a:gd name="connsiteY1" fmla="*/ 429939 h 2402312"/>
              <a:gd name="connsiteX2" fmla="*/ 12182065 w 12182065"/>
              <a:gd name="connsiteY2" fmla="*/ 2402312 h 2402312"/>
              <a:gd name="connsiteX3" fmla="*/ 0 w 12182065"/>
              <a:gd name="connsiteY3" fmla="*/ 2402312 h 2402312"/>
              <a:gd name="connsiteX4" fmla="*/ 8879 w 12182065"/>
              <a:gd name="connsiteY4" fmla="*/ 418423 h 2402312"/>
              <a:gd name="connsiteX0" fmla="*/ 8879 w 12182065"/>
              <a:gd name="connsiteY0" fmla="*/ 424736 h 2408625"/>
              <a:gd name="connsiteX1" fmla="*/ 12173188 w 12182065"/>
              <a:gd name="connsiteY1" fmla="*/ 436252 h 2408625"/>
              <a:gd name="connsiteX2" fmla="*/ 12182065 w 12182065"/>
              <a:gd name="connsiteY2" fmla="*/ 2408625 h 2408625"/>
              <a:gd name="connsiteX3" fmla="*/ 0 w 12182065"/>
              <a:gd name="connsiteY3" fmla="*/ 2408625 h 2408625"/>
              <a:gd name="connsiteX4" fmla="*/ 8879 w 12182065"/>
              <a:gd name="connsiteY4" fmla="*/ 424736 h 2408625"/>
              <a:gd name="connsiteX0" fmla="*/ 8879 w 12182065"/>
              <a:gd name="connsiteY0" fmla="*/ 477455 h 2461344"/>
              <a:gd name="connsiteX1" fmla="*/ 12173188 w 12182065"/>
              <a:gd name="connsiteY1" fmla="*/ 488971 h 2461344"/>
              <a:gd name="connsiteX2" fmla="*/ 12182065 w 12182065"/>
              <a:gd name="connsiteY2" fmla="*/ 2461344 h 2461344"/>
              <a:gd name="connsiteX3" fmla="*/ 0 w 12182065"/>
              <a:gd name="connsiteY3" fmla="*/ 2461344 h 2461344"/>
              <a:gd name="connsiteX4" fmla="*/ 8879 w 12182065"/>
              <a:gd name="connsiteY4" fmla="*/ 477455 h 2461344"/>
              <a:gd name="connsiteX0" fmla="*/ 8879 w 12182065"/>
              <a:gd name="connsiteY0" fmla="*/ 485465 h 2469354"/>
              <a:gd name="connsiteX1" fmla="*/ 12175563 w 12182065"/>
              <a:gd name="connsiteY1" fmla="*/ 487901 h 2469354"/>
              <a:gd name="connsiteX2" fmla="*/ 12182065 w 12182065"/>
              <a:gd name="connsiteY2" fmla="*/ 2469354 h 2469354"/>
              <a:gd name="connsiteX3" fmla="*/ 0 w 12182065"/>
              <a:gd name="connsiteY3" fmla="*/ 2469354 h 2469354"/>
              <a:gd name="connsiteX4" fmla="*/ 8879 w 12182065"/>
              <a:gd name="connsiteY4" fmla="*/ 485465 h 2469354"/>
              <a:gd name="connsiteX0" fmla="*/ 8879 w 12176124"/>
              <a:gd name="connsiteY0" fmla="*/ 485467 h 2469356"/>
              <a:gd name="connsiteX1" fmla="*/ 12175563 w 12176124"/>
              <a:gd name="connsiteY1" fmla="*/ 487903 h 2469356"/>
              <a:gd name="connsiteX2" fmla="*/ 12174938 w 12176124"/>
              <a:gd name="connsiteY2" fmla="*/ 2469356 h 2469356"/>
              <a:gd name="connsiteX3" fmla="*/ 0 w 12176124"/>
              <a:gd name="connsiteY3" fmla="*/ 2469356 h 2469356"/>
              <a:gd name="connsiteX4" fmla="*/ 8879 w 12176124"/>
              <a:gd name="connsiteY4" fmla="*/ 485467 h 2469356"/>
              <a:gd name="connsiteX0" fmla="*/ 8879 w 12174938"/>
              <a:gd name="connsiteY0" fmla="*/ 485465 h 2469354"/>
              <a:gd name="connsiteX1" fmla="*/ 12173188 w 12174938"/>
              <a:gd name="connsiteY1" fmla="*/ 487902 h 2469354"/>
              <a:gd name="connsiteX2" fmla="*/ 12174938 w 12174938"/>
              <a:gd name="connsiteY2" fmla="*/ 2469354 h 2469354"/>
              <a:gd name="connsiteX3" fmla="*/ 0 w 12174938"/>
              <a:gd name="connsiteY3" fmla="*/ 2469354 h 2469354"/>
              <a:gd name="connsiteX4" fmla="*/ 8879 w 12174938"/>
              <a:gd name="connsiteY4" fmla="*/ 485465 h 2469354"/>
              <a:gd name="connsiteX0" fmla="*/ 500 w 12166559"/>
              <a:gd name="connsiteY0" fmla="*/ 485465 h 2473894"/>
              <a:gd name="connsiteX1" fmla="*/ 12164809 w 12166559"/>
              <a:gd name="connsiteY1" fmla="*/ 487902 h 2473894"/>
              <a:gd name="connsiteX2" fmla="*/ 12166559 w 12166559"/>
              <a:gd name="connsiteY2" fmla="*/ 2469354 h 2473894"/>
              <a:gd name="connsiteX3" fmla="*/ 5873 w 12166559"/>
              <a:gd name="connsiteY3" fmla="*/ 2473894 h 2473894"/>
              <a:gd name="connsiteX4" fmla="*/ 500 w 12166559"/>
              <a:gd name="connsiteY4" fmla="*/ 485465 h 2473894"/>
              <a:gd name="connsiteX0" fmla="*/ 789 w 12162098"/>
              <a:gd name="connsiteY0" fmla="*/ 481459 h 2474428"/>
              <a:gd name="connsiteX1" fmla="*/ 12160348 w 12162098"/>
              <a:gd name="connsiteY1" fmla="*/ 488436 h 2474428"/>
              <a:gd name="connsiteX2" fmla="*/ 12162098 w 12162098"/>
              <a:gd name="connsiteY2" fmla="*/ 2469888 h 2474428"/>
              <a:gd name="connsiteX3" fmla="*/ 1412 w 12162098"/>
              <a:gd name="connsiteY3" fmla="*/ 2474428 h 2474428"/>
              <a:gd name="connsiteX4" fmla="*/ 789 w 12162098"/>
              <a:gd name="connsiteY4" fmla="*/ 481459 h 2474428"/>
              <a:gd name="connsiteX0" fmla="*/ 610 w 12164295"/>
              <a:gd name="connsiteY0" fmla="*/ 489471 h 2473360"/>
              <a:gd name="connsiteX1" fmla="*/ 12162545 w 12164295"/>
              <a:gd name="connsiteY1" fmla="*/ 487368 h 2473360"/>
              <a:gd name="connsiteX2" fmla="*/ 12164295 w 12164295"/>
              <a:gd name="connsiteY2" fmla="*/ 2468820 h 2473360"/>
              <a:gd name="connsiteX3" fmla="*/ 3609 w 12164295"/>
              <a:gd name="connsiteY3" fmla="*/ 2473360 h 2473360"/>
              <a:gd name="connsiteX4" fmla="*/ 610 w 12164295"/>
              <a:gd name="connsiteY4" fmla="*/ 489471 h 2473360"/>
              <a:gd name="connsiteX0" fmla="*/ 788 w 12164473"/>
              <a:gd name="connsiteY0" fmla="*/ 489471 h 2468820"/>
              <a:gd name="connsiteX1" fmla="*/ 12162723 w 12164473"/>
              <a:gd name="connsiteY1" fmla="*/ 487368 h 2468820"/>
              <a:gd name="connsiteX2" fmla="*/ 12164473 w 12164473"/>
              <a:gd name="connsiteY2" fmla="*/ 2468820 h 2468820"/>
              <a:gd name="connsiteX3" fmla="*/ 1412 w 12164473"/>
              <a:gd name="connsiteY3" fmla="*/ 2455198 h 2468820"/>
              <a:gd name="connsiteX4" fmla="*/ 788 w 12164473"/>
              <a:gd name="connsiteY4" fmla="*/ 489471 h 2468820"/>
              <a:gd name="connsiteX0" fmla="*/ 788 w 12164473"/>
              <a:gd name="connsiteY0" fmla="*/ 489471 h 2468820"/>
              <a:gd name="connsiteX1" fmla="*/ 12162723 w 12164473"/>
              <a:gd name="connsiteY1" fmla="*/ 487368 h 2468820"/>
              <a:gd name="connsiteX2" fmla="*/ 12164473 w 12164473"/>
              <a:gd name="connsiteY2" fmla="*/ 2468820 h 2468820"/>
              <a:gd name="connsiteX3" fmla="*/ 1412 w 12164473"/>
              <a:gd name="connsiteY3" fmla="*/ 2455198 h 2468820"/>
              <a:gd name="connsiteX4" fmla="*/ 788 w 12164473"/>
              <a:gd name="connsiteY4" fmla="*/ 489471 h 2468820"/>
              <a:gd name="connsiteX0" fmla="*/ 1752 w 12165437"/>
              <a:gd name="connsiteY0" fmla="*/ 489471 h 2468820"/>
              <a:gd name="connsiteX1" fmla="*/ 12163687 w 12165437"/>
              <a:gd name="connsiteY1" fmla="*/ 487368 h 2468820"/>
              <a:gd name="connsiteX2" fmla="*/ 12165437 w 12165437"/>
              <a:gd name="connsiteY2" fmla="*/ 2468820 h 2468820"/>
              <a:gd name="connsiteX3" fmla="*/ 0 w 12165437"/>
              <a:gd name="connsiteY3" fmla="*/ 2446118 h 2468820"/>
              <a:gd name="connsiteX4" fmla="*/ 1752 w 12165437"/>
              <a:gd name="connsiteY4" fmla="*/ 489471 h 2468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65437" h="2468820">
                <a:moveTo>
                  <a:pt x="1752" y="489471"/>
                </a:moveTo>
                <a:cubicBezTo>
                  <a:pt x="1442899" y="2114558"/>
                  <a:pt x="479507" y="-1184496"/>
                  <a:pt x="12163687" y="487368"/>
                </a:cubicBezTo>
                <a:cubicBezTo>
                  <a:pt x="12165854" y="1147852"/>
                  <a:pt x="12163270" y="1808336"/>
                  <a:pt x="12165437" y="2468820"/>
                </a:cubicBezTo>
                <a:lnTo>
                  <a:pt x="0" y="2446118"/>
                </a:lnTo>
                <a:cubicBezTo>
                  <a:pt x="2960" y="1914603"/>
                  <a:pt x="-1208" y="1020986"/>
                  <a:pt x="1752" y="4894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dist="25400" dir="16200000">
              <a:schemeClr val="bg1">
                <a:lumMod val="50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860BEB1-A272-4669-A92E-3E0AFD335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0261" y="188763"/>
            <a:ext cx="9595231" cy="389771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chemeClr val="bg1"/>
                </a:solidFill>
                <a:effectLst>
                  <a:outerShdw blurRad="12700" dist="25400" dir="1800000" algn="ctr" rotWithShape="0">
                    <a:schemeClr val="tx1"/>
                  </a:outerShdw>
                </a:effectLst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9" name="Slide Number Placeholder 2">
            <a:extLst>
              <a:ext uri="{FF2B5EF4-FFF2-40B4-BE49-F238E27FC236}">
                <a16:creationId xmlns:a16="http://schemas.microsoft.com/office/drawing/2014/main" id="{4EE28909-58ED-4EF4-BE23-018CB051E7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9490" y="6502576"/>
            <a:ext cx="5496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>
                <a:solidFill>
                  <a:schemeClr val="tx1"/>
                </a:solidFill>
              </a:defRPr>
            </a:lvl1pPr>
          </a:lstStyle>
          <a:p>
            <a:fld id="{9CDCA4C5-4066-4B7C-B4C1-FF87166B123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4" name="Rectangle 16">
            <a:extLst>
              <a:ext uri="{FF2B5EF4-FFF2-40B4-BE49-F238E27FC236}">
                <a16:creationId xmlns:a16="http://schemas.microsoft.com/office/drawing/2014/main" id="{96A0E7BF-F287-4302-A290-6CFC714AF930}"/>
              </a:ext>
            </a:extLst>
          </p:cNvPr>
          <p:cNvSpPr/>
          <p:nvPr userDrawn="1"/>
        </p:nvSpPr>
        <p:spPr>
          <a:xfrm flipH="1">
            <a:off x="-12056" y="684985"/>
            <a:ext cx="8957972" cy="554912"/>
          </a:xfrm>
          <a:custGeom>
            <a:avLst/>
            <a:gdLst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399567 h 399567"/>
              <a:gd name="connsiteX4" fmla="*/ 0 w 11295354"/>
              <a:gd name="connsiteY4" fmla="*/ 0 h 399567"/>
              <a:gd name="connsiteX0" fmla="*/ 0 w 11295354"/>
              <a:gd name="connsiteY0" fmla="*/ 0 h 399567"/>
              <a:gd name="connsiteX1" fmla="*/ 11295354 w 11295354"/>
              <a:gd name="connsiteY1" fmla="*/ 0 h 399567"/>
              <a:gd name="connsiteX2" fmla="*/ 11295354 w 11295354"/>
              <a:gd name="connsiteY2" fmla="*/ 399567 h 399567"/>
              <a:gd name="connsiteX3" fmla="*/ 0 w 11295354"/>
              <a:gd name="connsiteY3" fmla="*/ 0 h 399567"/>
              <a:gd name="connsiteX0" fmla="*/ 0 w 10682795"/>
              <a:gd name="connsiteY0" fmla="*/ 0 h 683653"/>
              <a:gd name="connsiteX1" fmla="*/ 10682795 w 10682795"/>
              <a:gd name="connsiteY1" fmla="*/ 284086 h 683653"/>
              <a:gd name="connsiteX2" fmla="*/ 10682795 w 10682795"/>
              <a:gd name="connsiteY2" fmla="*/ 683653 h 683653"/>
              <a:gd name="connsiteX3" fmla="*/ 0 w 10682795"/>
              <a:gd name="connsiteY3" fmla="*/ 0 h 683653"/>
              <a:gd name="connsiteX0" fmla="*/ 0 w 11242088"/>
              <a:gd name="connsiteY0" fmla="*/ 603681 h 1287334"/>
              <a:gd name="connsiteX1" fmla="*/ 11242088 w 11242088"/>
              <a:gd name="connsiteY1" fmla="*/ 0 h 1287334"/>
              <a:gd name="connsiteX2" fmla="*/ 10682795 w 11242088"/>
              <a:gd name="connsiteY2" fmla="*/ 1287334 h 1287334"/>
              <a:gd name="connsiteX3" fmla="*/ 0 w 11242088"/>
              <a:gd name="connsiteY3" fmla="*/ 603681 h 1287334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938998"/>
              <a:gd name="connsiteX1" fmla="*/ 11242088 w 11259843"/>
              <a:gd name="connsiteY1" fmla="*/ 0 h 938998"/>
              <a:gd name="connsiteX2" fmla="*/ 11259843 w 11259843"/>
              <a:gd name="connsiteY2" fmla="*/ 213136 h 938998"/>
              <a:gd name="connsiteX3" fmla="*/ 0 w 11259843"/>
              <a:gd name="connsiteY3" fmla="*/ 603681 h 938998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1259843"/>
              <a:gd name="connsiteY0" fmla="*/ 603681 h 603681"/>
              <a:gd name="connsiteX1" fmla="*/ 11242088 w 11259843"/>
              <a:gd name="connsiteY1" fmla="*/ 0 h 603681"/>
              <a:gd name="connsiteX2" fmla="*/ 11259843 w 11259843"/>
              <a:gd name="connsiteY2" fmla="*/ 213136 h 603681"/>
              <a:gd name="connsiteX3" fmla="*/ 0 w 11259843"/>
              <a:gd name="connsiteY3" fmla="*/ 603681 h 603681"/>
              <a:gd name="connsiteX0" fmla="*/ 0 w 14025420"/>
              <a:gd name="connsiteY0" fmla="*/ 390158 h 412375"/>
              <a:gd name="connsiteX1" fmla="*/ 14007665 w 14025420"/>
              <a:gd name="connsiteY1" fmla="*/ 8419 h 412375"/>
              <a:gd name="connsiteX2" fmla="*/ 14025420 w 14025420"/>
              <a:gd name="connsiteY2" fmla="*/ 221555 h 412375"/>
              <a:gd name="connsiteX3" fmla="*/ 0 w 14025420"/>
              <a:gd name="connsiteY3" fmla="*/ 390158 h 412375"/>
              <a:gd name="connsiteX0" fmla="*/ 0 w 14025420"/>
              <a:gd name="connsiteY0" fmla="*/ 390158 h 428258"/>
              <a:gd name="connsiteX1" fmla="*/ 14007665 w 14025420"/>
              <a:gd name="connsiteY1" fmla="*/ 8419 h 428258"/>
              <a:gd name="connsiteX2" fmla="*/ 14025420 w 14025420"/>
              <a:gd name="connsiteY2" fmla="*/ 221555 h 428258"/>
              <a:gd name="connsiteX3" fmla="*/ 0 w 14025420"/>
              <a:gd name="connsiteY3" fmla="*/ 390158 h 428258"/>
              <a:gd name="connsiteX0" fmla="*/ 0 w 14025420"/>
              <a:gd name="connsiteY0" fmla="*/ 381739 h 419839"/>
              <a:gd name="connsiteX1" fmla="*/ 14007665 w 14025420"/>
              <a:gd name="connsiteY1" fmla="*/ 0 h 419839"/>
              <a:gd name="connsiteX2" fmla="*/ 14025420 w 14025420"/>
              <a:gd name="connsiteY2" fmla="*/ 213136 h 419839"/>
              <a:gd name="connsiteX3" fmla="*/ 0 w 14025420"/>
              <a:gd name="connsiteY3" fmla="*/ 381739 h 419839"/>
              <a:gd name="connsiteX0" fmla="*/ 0 w 14025420"/>
              <a:gd name="connsiteY0" fmla="*/ 306640 h 344740"/>
              <a:gd name="connsiteX1" fmla="*/ 13989104 w 14025420"/>
              <a:gd name="connsiteY1" fmla="*/ 49188 h 344740"/>
              <a:gd name="connsiteX2" fmla="*/ 14025420 w 14025420"/>
              <a:gd name="connsiteY2" fmla="*/ 138037 h 344740"/>
              <a:gd name="connsiteX3" fmla="*/ 0 w 14025420"/>
              <a:gd name="connsiteY3" fmla="*/ 306640 h 344740"/>
              <a:gd name="connsiteX0" fmla="*/ 0 w 14025420"/>
              <a:gd name="connsiteY0" fmla="*/ 306640 h 335512"/>
              <a:gd name="connsiteX1" fmla="*/ 13989104 w 14025420"/>
              <a:gd name="connsiteY1" fmla="*/ 49188 h 335512"/>
              <a:gd name="connsiteX2" fmla="*/ 14025420 w 14025420"/>
              <a:gd name="connsiteY2" fmla="*/ 138037 h 335512"/>
              <a:gd name="connsiteX3" fmla="*/ 0 w 14025420"/>
              <a:gd name="connsiteY3" fmla="*/ 306640 h 335512"/>
              <a:gd name="connsiteX0" fmla="*/ 0 w 14065573"/>
              <a:gd name="connsiteY0" fmla="*/ 306640 h 485157"/>
              <a:gd name="connsiteX1" fmla="*/ 13989104 w 14065573"/>
              <a:gd name="connsiteY1" fmla="*/ 49188 h 485157"/>
              <a:gd name="connsiteX2" fmla="*/ 14065573 w 14065573"/>
              <a:gd name="connsiteY2" fmla="*/ 305988 h 485157"/>
              <a:gd name="connsiteX3" fmla="*/ 0 w 14065573"/>
              <a:gd name="connsiteY3" fmla="*/ 306640 h 485157"/>
              <a:gd name="connsiteX0" fmla="*/ 0 w 14065573"/>
              <a:gd name="connsiteY0" fmla="*/ 297058 h 475575"/>
              <a:gd name="connsiteX1" fmla="*/ 14056024 w 14065573"/>
              <a:gd name="connsiteY1" fmla="*/ 100922 h 475575"/>
              <a:gd name="connsiteX2" fmla="*/ 14065573 w 14065573"/>
              <a:gd name="connsiteY2" fmla="*/ 296406 h 475575"/>
              <a:gd name="connsiteX3" fmla="*/ 0 w 14065573"/>
              <a:gd name="connsiteY3" fmla="*/ 297058 h 475575"/>
              <a:gd name="connsiteX0" fmla="*/ 0 w 14794997"/>
              <a:gd name="connsiteY0" fmla="*/ 262130 h 682008"/>
              <a:gd name="connsiteX1" fmla="*/ 14785448 w 14794997"/>
              <a:gd name="connsiteY1" fmla="*/ 329917 h 682008"/>
              <a:gd name="connsiteX2" fmla="*/ 14794997 w 14794997"/>
              <a:gd name="connsiteY2" fmla="*/ 525401 h 682008"/>
              <a:gd name="connsiteX3" fmla="*/ 0 w 14794997"/>
              <a:gd name="connsiteY3" fmla="*/ 262130 h 682008"/>
              <a:gd name="connsiteX0" fmla="*/ 0 w 14794997"/>
              <a:gd name="connsiteY0" fmla="*/ 262130 h 766356"/>
              <a:gd name="connsiteX1" fmla="*/ 14785448 w 14794997"/>
              <a:gd name="connsiteY1" fmla="*/ 329917 h 766356"/>
              <a:gd name="connsiteX2" fmla="*/ 14794997 w 14794997"/>
              <a:gd name="connsiteY2" fmla="*/ 525401 h 766356"/>
              <a:gd name="connsiteX3" fmla="*/ 0 w 14794997"/>
              <a:gd name="connsiteY3" fmla="*/ 262130 h 766356"/>
              <a:gd name="connsiteX0" fmla="*/ 0 w 14794997"/>
              <a:gd name="connsiteY0" fmla="*/ 66873 h 571099"/>
              <a:gd name="connsiteX1" fmla="*/ 14785448 w 14794997"/>
              <a:gd name="connsiteY1" fmla="*/ 134660 h 571099"/>
              <a:gd name="connsiteX2" fmla="*/ 14794997 w 14794997"/>
              <a:gd name="connsiteY2" fmla="*/ 330144 h 571099"/>
              <a:gd name="connsiteX3" fmla="*/ 0 w 14794997"/>
              <a:gd name="connsiteY3" fmla="*/ 66873 h 571099"/>
              <a:gd name="connsiteX0" fmla="*/ 0 w 14794997"/>
              <a:gd name="connsiteY0" fmla="*/ 106304 h 610530"/>
              <a:gd name="connsiteX1" fmla="*/ 14785448 w 14794997"/>
              <a:gd name="connsiteY1" fmla="*/ 174091 h 610530"/>
              <a:gd name="connsiteX2" fmla="*/ 14794997 w 14794997"/>
              <a:gd name="connsiteY2" fmla="*/ 369575 h 610530"/>
              <a:gd name="connsiteX3" fmla="*/ 0 w 14794997"/>
              <a:gd name="connsiteY3" fmla="*/ 106304 h 610530"/>
              <a:gd name="connsiteX0" fmla="*/ 0 w 14794997"/>
              <a:gd name="connsiteY0" fmla="*/ 106304 h 369575"/>
              <a:gd name="connsiteX1" fmla="*/ 14785448 w 14794997"/>
              <a:gd name="connsiteY1" fmla="*/ 174091 h 369575"/>
              <a:gd name="connsiteX2" fmla="*/ 14794997 w 14794997"/>
              <a:gd name="connsiteY2" fmla="*/ 369575 h 369575"/>
              <a:gd name="connsiteX3" fmla="*/ 0 w 14794997"/>
              <a:gd name="connsiteY3" fmla="*/ 106304 h 369575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109269 h 348547"/>
              <a:gd name="connsiteX1" fmla="*/ 14798832 w 14808381"/>
              <a:gd name="connsiteY1" fmla="*/ 153063 h 348547"/>
              <a:gd name="connsiteX2" fmla="*/ 14808381 w 14808381"/>
              <a:gd name="connsiteY2" fmla="*/ 348547 h 348547"/>
              <a:gd name="connsiteX3" fmla="*/ 0 w 14808381"/>
              <a:gd name="connsiteY3" fmla="*/ 109269 h 348547"/>
              <a:gd name="connsiteX0" fmla="*/ 0 w 14808381"/>
              <a:gd name="connsiteY0" fmla="*/ 48773 h 288051"/>
              <a:gd name="connsiteX1" fmla="*/ 14798832 w 14808381"/>
              <a:gd name="connsiteY1" fmla="*/ 92567 h 288051"/>
              <a:gd name="connsiteX2" fmla="*/ 14808381 w 14808381"/>
              <a:gd name="connsiteY2" fmla="*/ 288051 h 288051"/>
              <a:gd name="connsiteX3" fmla="*/ 0 w 14808381"/>
              <a:gd name="connsiteY3" fmla="*/ 48773 h 288051"/>
              <a:gd name="connsiteX0" fmla="*/ 0 w 14819572"/>
              <a:gd name="connsiteY0" fmla="*/ 55939 h 295217"/>
              <a:gd name="connsiteX1" fmla="*/ 14819572 w 14819572"/>
              <a:gd name="connsiteY1" fmla="*/ 22615 h 295217"/>
              <a:gd name="connsiteX2" fmla="*/ 14808381 w 14819572"/>
              <a:gd name="connsiteY2" fmla="*/ 295217 h 295217"/>
              <a:gd name="connsiteX3" fmla="*/ 0 w 14819572"/>
              <a:gd name="connsiteY3" fmla="*/ 55939 h 295217"/>
              <a:gd name="connsiteX0" fmla="*/ 0 w 14819572"/>
              <a:gd name="connsiteY0" fmla="*/ 43017 h 282295"/>
              <a:gd name="connsiteX1" fmla="*/ 14819572 w 14819572"/>
              <a:gd name="connsiteY1" fmla="*/ 9693 h 282295"/>
              <a:gd name="connsiteX2" fmla="*/ 14808381 w 14819572"/>
              <a:gd name="connsiteY2" fmla="*/ 282295 h 282295"/>
              <a:gd name="connsiteX3" fmla="*/ 0 w 14819572"/>
              <a:gd name="connsiteY3" fmla="*/ 43017 h 282295"/>
              <a:gd name="connsiteX0" fmla="*/ 0 w 14923277"/>
              <a:gd name="connsiteY0" fmla="*/ 39367 h 278645"/>
              <a:gd name="connsiteX1" fmla="*/ 14923277 w 14923277"/>
              <a:gd name="connsiteY1" fmla="*/ 69390 h 278645"/>
              <a:gd name="connsiteX2" fmla="*/ 14808381 w 14923277"/>
              <a:gd name="connsiteY2" fmla="*/ 278645 h 278645"/>
              <a:gd name="connsiteX3" fmla="*/ 0 w 14923277"/>
              <a:gd name="connsiteY3" fmla="*/ 39367 h 278645"/>
              <a:gd name="connsiteX0" fmla="*/ 0 w 14923277"/>
              <a:gd name="connsiteY0" fmla="*/ 39367 h 253857"/>
              <a:gd name="connsiteX1" fmla="*/ 14923277 w 14923277"/>
              <a:gd name="connsiteY1" fmla="*/ 69390 h 253857"/>
              <a:gd name="connsiteX2" fmla="*/ 14919000 w 14923277"/>
              <a:gd name="connsiteY2" fmla="*/ 253857 h 253857"/>
              <a:gd name="connsiteX3" fmla="*/ 0 w 14923277"/>
              <a:gd name="connsiteY3" fmla="*/ 39367 h 253857"/>
              <a:gd name="connsiteX0" fmla="*/ 0 w 14923277"/>
              <a:gd name="connsiteY0" fmla="*/ 79205 h 293695"/>
              <a:gd name="connsiteX1" fmla="*/ 14923277 w 14923277"/>
              <a:gd name="connsiteY1" fmla="*/ 109228 h 293695"/>
              <a:gd name="connsiteX2" fmla="*/ 14919000 w 14923277"/>
              <a:gd name="connsiteY2" fmla="*/ 293695 h 293695"/>
              <a:gd name="connsiteX3" fmla="*/ 0 w 14923277"/>
              <a:gd name="connsiteY3" fmla="*/ 79205 h 293695"/>
              <a:gd name="connsiteX0" fmla="*/ 0 w 14923277"/>
              <a:gd name="connsiteY0" fmla="*/ 79205 h 263399"/>
              <a:gd name="connsiteX1" fmla="*/ 14923277 w 14923277"/>
              <a:gd name="connsiteY1" fmla="*/ 109228 h 263399"/>
              <a:gd name="connsiteX2" fmla="*/ 14919000 w 14923277"/>
              <a:gd name="connsiteY2" fmla="*/ 263399 h 263399"/>
              <a:gd name="connsiteX3" fmla="*/ 0 w 14923277"/>
              <a:gd name="connsiteY3" fmla="*/ 79205 h 263399"/>
              <a:gd name="connsiteX0" fmla="*/ 0 w 13685726"/>
              <a:gd name="connsiteY0" fmla="*/ 59611 h 370499"/>
              <a:gd name="connsiteX1" fmla="*/ 13685726 w 13685726"/>
              <a:gd name="connsiteY1" fmla="*/ 216328 h 370499"/>
              <a:gd name="connsiteX2" fmla="*/ 13681449 w 13685726"/>
              <a:gd name="connsiteY2" fmla="*/ 370499 h 370499"/>
              <a:gd name="connsiteX3" fmla="*/ 0 w 13685726"/>
              <a:gd name="connsiteY3" fmla="*/ 59611 h 370499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85726"/>
              <a:gd name="connsiteY0" fmla="*/ 32395 h 343283"/>
              <a:gd name="connsiteX1" fmla="*/ 13685726 w 13685726"/>
              <a:gd name="connsiteY1" fmla="*/ 189112 h 343283"/>
              <a:gd name="connsiteX2" fmla="*/ 13681449 w 13685726"/>
              <a:gd name="connsiteY2" fmla="*/ 343283 h 343283"/>
              <a:gd name="connsiteX3" fmla="*/ 0 w 13685726"/>
              <a:gd name="connsiteY3" fmla="*/ 32395 h 343283"/>
              <a:gd name="connsiteX0" fmla="*/ 0 w 13692639"/>
              <a:gd name="connsiteY0" fmla="*/ 30664 h 341552"/>
              <a:gd name="connsiteX1" fmla="*/ 13692639 w 13692639"/>
              <a:gd name="connsiteY1" fmla="*/ 209415 h 341552"/>
              <a:gd name="connsiteX2" fmla="*/ 13681449 w 13692639"/>
              <a:gd name="connsiteY2" fmla="*/ 341552 h 341552"/>
              <a:gd name="connsiteX3" fmla="*/ 0 w 13692639"/>
              <a:gd name="connsiteY3" fmla="*/ 30664 h 341552"/>
              <a:gd name="connsiteX0" fmla="*/ 0 w 13692639"/>
              <a:gd name="connsiteY0" fmla="*/ 29731 h 340619"/>
              <a:gd name="connsiteX1" fmla="*/ 13692639 w 13692639"/>
              <a:gd name="connsiteY1" fmla="*/ 208482 h 340619"/>
              <a:gd name="connsiteX2" fmla="*/ 13681449 w 13692639"/>
              <a:gd name="connsiteY2" fmla="*/ 340619 h 340619"/>
              <a:gd name="connsiteX3" fmla="*/ 0 w 13692639"/>
              <a:gd name="connsiteY3" fmla="*/ 29731 h 340619"/>
              <a:gd name="connsiteX0" fmla="*/ 0 w 13692639"/>
              <a:gd name="connsiteY0" fmla="*/ 31249 h 342137"/>
              <a:gd name="connsiteX1" fmla="*/ 13692639 w 13692639"/>
              <a:gd name="connsiteY1" fmla="*/ 210000 h 342137"/>
              <a:gd name="connsiteX2" fmla="*/ 13681449 w 13692639"/>
              <a:gd name="connsiteY2" fmla="*/ 342137 h 342137"/>
              <a:gd name="connsiteX3" fmla="*/ 0 w 13692639"/>
              <a:gd name="connsiteY3" fmla="*/ 31249 h 342137"/>
              <a:gd name="connsiteX0" fmla="*/ 0 w 12780031"/>
              <a:gd name="connsiteY0" fmla="*/ 34534 h 306863"/>
              <a:gd name="connsiteX1" fmla="*/ 12780031 w 12780031"/>
              <a:gd name="connsiteY1" fmla="*/ 174726 h 306863"/>
              <a:gd name="connsiteX2" fmla="*/ 12768841 w 12780031"/>
              <a:gd name="connsiteY2" fmla="*/ 306863 h 306863"/>
              <a:gd name="connsiteX3" fmla="*/ 0 w 12780031"/>
              <a:gd name="connsiteY3" fmla="*/ 34534 h 306863"/>
              <a:gd name="connsiteX0" fmla="*/ 0 w 12800773"/>
              <a:gd name="connsiteY0" fmla="*/ 34796 h 304371"/>
              <a:gd name="connsiteX1" fmla="*/ 12800773 w 12800773"/>
              <a:gd name="connsiteY1" fmla="*/ 172234 h 304371"/>
              <a:gd name="connsiteX2" fmla="*/ 12789583 w 12800773"/>
              <a:gd name="connsiteY2" fmla="*/ 304371 h 304371"/>
              <a:gd name="connsiteX3" fmla="*/ 0 w 12800773"/>
              <a:gd name="connsiteY3" fmla="*/ 34796 h 304371"/>
              <a:gd name="connsiteX0" fmla="*/ 0 w 11909377"/>
              <a:gd name="connsiteY0" fmla="*/ 33967 h 312419"/>
              <a:gd name="connsiteX1" fmla="*/ 11909377 w 11909377"/>
              <a:gd name="connsiteY1" fmla="*/ 180282 h 312419"/>
              <a:gd name="connsiteX2" fmla="*/ 11898187 w 11909377"/>
              <a:gd name="connsiteY2" fmla="*/ 312419 h 312419"/>
              <a:gd name="connsiteX3" fmla="*/ 0 w 11909377"/>
              <a:gd name="connsiteY3" fmla="*/ 33967 h 312419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909377"/>
              <a:gd name="connsiteY0" fmla="*/ 113106 h 391558"/>
              <a:gd name="connsiteX1" fmla="*/ 11909377 w 11909377"/>
              <a:gd name="connsiteY1" fmla="*/ 259421 h 391558"/>
              <a:gd name="connsiteX2" fmla="*/ 11898187 w 11909377"/>
              <a:gd name="connsiteY2" fmla="*/ 391558 h 391558"/>
              <a:gd name="connsiteX3" fmla="*/ 0 w 11909377"/>
              <a:gd name="connsiteY3" fmla="*/ 113106 h 391558"/>
              <a:gd name="connsiteX0" fmla="*/ 0 w 11352257"/>
              <a:gd name="connsiteY0" fmla="*/ 122333 h 347519"/>
              <a:gd name="connsiteX1" fmla="*/ 11352257 w 11352257"/>
              <a:gd name="connsiteY1" fmla="*/ 215382 h 347519"/>
              <a:gd name="connsiteX2" fmla="*/ 11341067 w 11352257"/>
              <a:gd name="connsiteY2" fmla="*/ 347519 h 347519"/>
              <a:gd name="connsiteX3" fmla="*/ 0 w 11352257"/>
              <a:gd name="connsiteY3" fmla="*/ 122333 h 347519"/>
              <a:gd name="connsiteX0" fmla="*/ 0 w 11407946"/>
              <a:gd name="connsiteY0" fmla="*/ 122333 h 383030"/>
              <a:gd name="connsiteX1" fmla="*/ 11352257 w 11407946"/>
              <a:gd name="connsiteY1" fmla="*/ 215382 h 383030"/>
              <a:gd name="connsiteX2" fmla="*/ 11407921 w 11407946"/>
              <a:gd name="connsiteY2" fmla="*/ 383030 h 383030"/>
              <a:gd name="connsiteX3" fmla="*/ 0 w 11407946"/>
              <a:gd name="connsiteY3" fmla="*/ 122333 h 383030"/>
              <a:gd name="connsiteX0" fmla="*/ 0 w 11352257"/>
              <a:gd name="connsiteY0" fmla="*/ 122333 h 338642"/>
              <a:gd name="connsiteX1" fmla="*/ 11352257 w 11352257"/>
              <a:gd name="connsiteY1" fmla="*/ 215382 h 338642"/>
              <a:gd name="connsiteX2" fmla="*/ 11318781 w 11352257"/>
              <a:gd name="connsiteY2" fmla="*/ 338642 h 338642"/>
              <a:gd name="connsiteX3" fmla="*/ 0 w 11352257"/>
              <a:gd name="connsiteY3" fmla="*/ 122333 h 338642"/>
              <a:gd name="connsiteX0" fmla="*/ 0 w 11372642"/>
              <a:gd name="connsiteY0" fmla="*/ 122333 h 345786"/>
              <a:gd name="connsiteX1" fmla="*/ 11352257 w 11372642"/>
              <a:gd name="connsiteY1" fmla="*/ 215382 h 345786"/>
              <a:gd name="connsiteX2" fmla="*/ 11372580 w 11372642"/>
              <a:gd name="connsiteY2" fmla="*/ 345786 h 345786"/>
              <a:gd name="connsiteX3" fmla="*/ 0 w 11372642"/>
              <a:gd name="connsiteY3" fmla="*/ 122333 h 345786"/>
              <a:gd name="connsiteX0" fmla="*/ 0 w 11372705"/>
              <a:gd name="connsiteY0" fmla="*/ 119715 h 343168"/>
              <a:gd name="connsiteX1" fmla="*/ 11364210 w 11372705"/>
              <a:gd name="connsiteY1" fmla="*/ 227051 h 343168"/>
              <a:gd name="connsiteX2" fmla="*/ 11372580 w 11372705"/>
              <a:gd name="connsiteY2" fmla="*/ 343168 h 343168"/>
              <a:gd name="connsiteX3" fmla="*/ 0 w 11372705"/>
              <a:gd name="connsiteY3" fmla="*/ 119715 h 343168"/>
              <a:gd name="connsiteX0" fmla="*/ 0 w 11366849"/>
              <a:gd name="connsiteY0" fmla="*/ 119715 h 343168"/>
              <a:gd name="connsiteX1" fmla="*/ 11364210 w 11366849"/>
              <a:gd name="connsiteY1" fmla="*/ 227051 h 343168"/>
              <a:gd name="connsiteX2" fmla="*/ 11366600 w 11366849"/>
              <a:gd name="connsiteY2" fmla="*/ 343168 h 343168"/>
              <a:gd name="connsiteX3" fmla="*/ 0 w 11366849"/>
              <a:gd name="connsiteY3" fmla="*/ 119715 h 343168"/>
              <a:gd name="connsiteX0" fmla="*/ 0 w 11366849"/>
              <a:gd name="connsiteY0" fmla="*/ 104774 h 328227"/>
              <a:gd name="connsiteX1" fmla="*/ 11364210 w 11366849"/>
              <a:gd name="connsiteY1" fmla="*/ 212110 h 328227"/>
              <a:gd name="connsiteX2" fmla="*/ 11366600 w 11366849"/>
              <a:gd name="connsiteY2" fmla="*/ 328227 h 328227"/>
              <a:gd name="connsiteX3" fmla="*/ 0 w 11366849"/>
              <a:gd name="connsiteY3" fmla="*/ 104774 h 328227"/>
              <a:gd name="connsiteX0" fmla="*/ 0 w 11366849"/>
              <a:gd name="connsiteY0" fmla="*/ 111142 h 334595"/>
              <a:gd name="connsiteX1" fmla="*/ 11364210 w 11366849"/>
              <a:gd name="connsiteY1" fmla="*/ 218478 h 334595"/>
              <a:gd name="connsiteX2" fmla="*/ 11366600 w 11366849"/>
              <a:gd name="connsiteY2" fmla="*/ 334595 h 334595"/>
              <a:gd name="connsiteX3" fmla="*/ 0 w 11366849"/>
              <a:gd name="connsiteY3" fmla="*/ 111142 h 334595"/>
              <a:gd name="connsiteX0" fmla="*/ 0 w 53646303"/>
              <a:gd name="connsiteY0" fmla="*/ 156185 h 175451"/>
              <a:gd name="connsiteX1" fmla="*/ 53643664 w 53646303"/>
              <a:gd name="connsiteY1" fmla="*/ 59334 h 175451"/>
              <a:gd name="connsiteX2" fmla="*/ 53646054 w 53646303"/>
              <a:gd name="connsiteY2" fmla="*/ 175451 h 175451"/>
              <a:gd name="connsiteX3" fmla="*/ 0 w 53646303"/>
              <a:gd name="connsiteY3" fmla="*/ 156185 h 175451"/>
              <a:gd name="connsiteX0" fmla="*/ 0 w 53646303"/>
              <a:gd name="connsiteY0" fmla="*/ 156185 h 436191"/>
              <a:gd name="connsiteX1" fmla="*/ 53643664 w 53646303"/>
              <a:gd name="connsiteY1" fmla="*/ 59334 h 436191"/>
              <a:gd name="connsiteX2" fmla="*/ 53646054 w 53646303"/>
              <a:gd name="connsiteY2" fmla="*/ 175451 h 436191"/>
              <a:gd name="connsiteX3" fmla="*/ 0 w 53646303"/>
              <a:gd name="connsiteY3" fmla="*/ 156185 h 436191"/>
              <a:gd name="connsiteX0" fmla="*/ 0 w 53646303"/>
              <a:gd name="connsiteY0" fmla="*/ 96851 h 376857"/>
              <a:gd name="connsiteX1" fmla="*/ 53643664 w 53646303"/>
              <a:gd name="connsiteY1" fmla="*/ 0 h 376857"/>
              <a:gd name="connsiteX2" fmla="*/ 53646054 w 53646303"/>
              <a:gd name="connsiteY2" fmla="*/ 116117 h 376857"/>
              <a:gd name="connsiteX3" fmla="*/ 0 w 53646303"/>
              <a:gd name="connsiteY3" fmla="*/ 96851 h 376857"/>
              <a:gd name="connsiteX0" fmla="*/ 0 w 53646303"/>
              <a:gd name="connsiteY0" fmla="*/ 349288 h 542563"/>
              <a:gd name="connsiteX1" fmla="*/ 53643664 w 53646303"/>
              <a:gd name="connsiteY1" fmla="*/ 252437 h 542563"/>
              <a:gd name="connsiteX2" fmla="*/ 53646054 w 53646303"/>
              <a:gd name="connsiteY2" fmla="*/ 368554 h 542563"/>
              <a:gd name="connsiteX3" fmla="*/ 0 w 53646303"/>
              <a:gd name="connsiteY3" fmla="*/ 349288 h 542563"/>
              <a:gd name="connsiteX0" fmla="*/ 0 w 53646303"/>
              <a:gd name="connsiteY0" fmla="*/ 349288 h 536707"/>
              <a:gd name="connsiteX1" fmla="*/ 53643664 w 53646303"/>
              <a:gd name="connsiteY1" fmla="*/ 252437 h 536707"/>
              <a:gd name="connsiteX2" fmla="*/ 53646054 w 53646303"/>
              <a:gd name="connsiteY2" fmla="*/ 368554 h 536707"/>
              <a:gd name="connsiteX3" fmla="*/ 0 w 53646303"/>
              <a:gd name="connsiteY3" fmla="*/ 349288 h 536707"/>
              <a:gd name="connsiteX0" fmla="*/ 0 w 53646303"/>
              <a:gd name="connsiteY0" fmla="*/ 410490 h 597909"/>
              <a:gd name="connsiteX1" fmla="*/ 53643664 w 53646303"/>
              <a:gd name="connsiteY1" fmla="*/ 313639 h 597909"/>
              <a:gd name="connsiteX2" fmla="*/ 53646054 w 53646303"/>
              <a:gd name="connsiteY2" fmla="*/ 429756 h 597909"/>
              <a:gd name="connsiteX3" fmla="*/ 0 w 53646303"/>
              <a:gd name="connsiteY3" fmla="*/ 410490 h 597909"/>
              <a:gd name="connsiteX0" fmla="*/ 0 w 53646303"/>
              <a:gd name="connsiteY0" fmla="*/ 410490 h 605469"/>
              <a:gd name="connsiteX1" fmla="*/ 53643664 w 53646303"/>
              <a:gd name="connsiteY1" fmla="*/ 313639 h 605469"/>
              <a:gd name="connsiteX2" fmla="*/ 53646054 w 53646303"/>
              <a:gd name="connsiteY2" fmla="*/ 429756 h 605469"/>
              <a:gd name="connsiteX3" fmla="*/ 0 w 53646303"/>
              <a:gd name="connsiteY3" fmla="*/ 410490 h 605469"/>
              <a:gd name="connsiteX0" fmla="*/ 0 w 53646303"/>
              <a:gd name="connsiteY0" fmla="*/ 410490 h 658529"/>
              <a:gd name="connsiteX1" fmla="*/ 53643664 w 53646303"/>
              <a:gd name="connsiteY1" fmla="*/ 313639 h 658529"/>
              <a:gd name="connsiteX2" fmla="*/ 53646054 w 53646303"/>
              <a:gd name="connsiteY2" fmla="*/ 429756 h 658529"/>
              <a:gd name="connsiteX3" fmla="*/ 0 w 53646303"/>
              <a:gd name="connsiteY3" fmla="*/ 410490 h 658529"/>
              <a:gd name="connsiteX0" fmla="*/ 0 w 53646303"/>
              <a:gd name="connsiteY0" fmla="*/ 379882 h 627921"/>
              <a:gd name="connsiteX1" fmla="*/ 53643664 w 53646303"/>
              <a:gd name="connsiteY1" fmla="*/ 283031 h 627921"/>
              <a:gd name="connsiteX2" fmla="*/ 53646054 w 53646303"/>
              <a:gd name="connsiteY2" fmla="*/ 399148 h 627921"/>
              <a:gd name="connsiteX3" fmla="*/ 0 w 53646303"/>
              <a:gd name="connsiteY3" fmla="*/ 379882 h 627921"/>
              <a:gd name="connsiteX0" fmla="*/ 0 w 52332667"/>
              <a:gd name="connsiteY0" fmla="*/ 360795 h 737337"/>
              <a:gd name="connsiteX1" fmla="*/ 52330028 w 52332667"/>
              <a:gd name="connsiteY1" fmla="*/ 405987 h 737337"/>
              <a:gd name="connsiteX2" fmla="*/ 52332418 w 52332667"/>
              <a:gd name="connsiteY2" fmla="*/ 522104 h 737337"/>
              <a:gd name="connsiteX3" fmla="*/ 0 w 52332667"/>
              <a:gd name="connsiteY3" fmla="*/ 360795 h 737337"/>
              <a:gd name="connsiteX0" fmla="*/ 0 w 52332667"/>
              <a:gd name="connsiteY0" fmla="*/ 360795 h 774165"/>
              <a:gd name="connsiteX1" fmla="*/ 52330028 w 52332667"/>
              <a:gd name="connsiteY1" fmla="*/ 405987 h 774165"/>
              <a:gd name="connsiteX2" fmla="*/ 52332418 w 52332667"/>
              <a:gd name="connsiteY2" fmla="*/ 522104 h 774165"/>
              <a:gd name="connsiteX3" fmla="*/ 0 w 52332667"/>
              <a:gd name="connsiteY3" fmla="*/ 360795 h 774165"/>
              <a:gd name="connsiteX0" fmla="*/ 0 w 52332667"/>
              <a:gd name="connsiteY0" fmla="*/ 208075 h 621445"/>
              <a:gd name="connsiteX1" fmla="*/ 52330028 w 52332667"/>
              <a:gd name="connsiteY1" fmla="*/ 253267 h 621445"/>
              <a:gd name="connsiteX2" fmla="*/ 52332418 w 52332667"/>
              <a:gd name="connsiteY2" fmla="*/ 369384 h 621445"/>
              <a:gd name="connsiteX3" fmla="*/ 0 w 52332667"/>
              <a:gd name="connsiteY3" fmla="*/ 208075 h 621445"/>
              <a:gd name="connsiteX0" fmla="*/ 0 w 52332442"/>
              <a:gd name="connsiteY0" fmla="*/ 204964 h 618334"/>
              <a:gd name="connsiteX1" fmla="*/ 52273561 w 52332442"/>
              <a:gd name="connsiteY1" fmla="*/ 283641 h 618334"/>
              <a:gd name="connsiteX2" fmla="*/ 52332418 w 52332442"/>
              <a:gd name="connsiteY2" fmla="*/ 366273 h 618334"/>
              <a:gd name="connsiteX3" fmla="*/ 0 w 52332442"/>
              <a:gd name="connsiteY3" fmla="*/ 204964 h 618334"/>
              <a:gd name="connsiteX0" fmla="*/ 0 w 52273561"/>
              <a:gd name="connsiteY0" fmla="*/ 204964 h 688813"/>
              <a:gd name="connsiteX1" fmla="*/ 52273561 w 52273561"/>
              <a:gd name="connsiteY1" fmla="*/ 283641 h 688813"/>
              <a:gd name="connsiteX2" fmla="*/ 52261833 w 52273561"/>
              <a:gd name="connsiteY2" fmla="*/ 446122 h 688813"/>
              <a:gd name="connsiteX3" fmla="*/ 0 w 52273561"/>
              <a:gd name="connsiteY3" fmla="*/ 204964 h 688813"/>
              <a:gd name="connsiteX0" fmla="*/ 0 w 52273561"/>
              <a:gd name="connsiteY0" fmla="*/ 190093 h 673942"/>
              <a:gd name="connsiteX1" fmla="*/ 52273561 w 52273561"/>
              <a:gd name="connsiteY1" fmla="*/ 268770 h 673942"/>
              <a:gd name="connsiteX2" fmla="*/ 52261833 w 52273561"/>
              <a:gd name="connsiteY2" fmla="*/ 431251 h 673942"/>
              <a:gd name="connsiteX3" fmla="*/ 0 w 52273561"/>
              <a:gd name="connsiteY3" fmla="*/ 190093 h 673942"/>
              <a:gd name="connsiteX0" fmla="*/ 0 w 52273561"/>
              <a:gd name="connsiteY0" fmla="*/ 190093 h 735638"/>
              <a:gd name="connsiteX1" fmla="*/ 52273561 w 52273561"/>
              <a:gd name="connsiteY1" fmla="*/ 268770 h 735638"/>
              <a:gd name="connsiteX2" fmla="*/ 52261833 w 52273561"/>
              <a:gd name="connsiteY2" fmla="*/ 431251 h 735638"/>
              <a:gd name="connsiteX3" fmla="*/ 0 w 52273561"/>
              <a:gd name="connsiteY3" fmla="*/ 190093 h 735638"/>
              <a:gd name="connsiteX0" fmla="*/ 0 w 52273561"/>
              <a:gd name="connsiteY0" fmla="*/ 122812 h 668357"/>
              <a:gd name="connsiteX1" fmla="*/ 52273561 w 52273561"/>
              <a:gd name="connsiteY1" fmla="*/ 201489 h 668357"/>
              <a:gd name="connsiteX2" fmla="*/ 52261833 w 52273561"/>
              <a:gd name="connsiteY2" fmla="*/ 363970 h 668357"/>
              <a:gd name="connsiteX3" fmla="*/ 0 w 52273561"/>
              <a:gd name="connsiteY3" fmla="*/ 122812 h 668357"/>
              <a:gd name="connsiteX0" fmla="*/ 0 w 52273561"/>
              <a:gd name="connsiteY0" fmla="*/ 122812 h 630950"/>
              <a:gd name="connsiteX1" fmla="*/ 52273561 w 52273561"/>
              <a:gd name="connsiteY1" fmla="*/ 201489 h 630950"/>
              <a:gd name="connsiteX2" fmla="*/ 52261833 w 52273561"/>
              <a:gd name="connsiteY2" fmla="*/ 363970 h 630950"/>
              <a:gd name="connsiteX3" fmla="*/ 0 w 52273561"/>
              <a:gd name="connsiteY3" fmla="*/ 122812 h 630950"/>
              <a:gd name="connsiteX0" fmla="*/ 0 w 52273561"/>
              <a:gd name="connsiteY0" fmla="*/ 135331 h 643469"/>
              <a:gd name="connsiteX1" fmla="*/ 52273561 w 52273561"/>
              <a:gd name="connsiteY1" fmla="*/ 214008 h 643469"/>
              <a:gd name="connsiteX2" fmla="*/ 52261833 w 52273561"/>
              <a:gd name="connsiteY2" fmla="*/ 376489 h 643469"/>
              <a:gd name="connsiteX3" fmla="*/ 0 w 52273561"/>
              <a:gd name="connsiteY3" fmla="*/ 135331 h 643469"/>
              <a:gd name="connsiteX0" fmla="*/ 0 w 52273561"/>
              <a:gd name="connsiteY0" fmla="*/ 135331 h 617524"/>
              <a:gd name="connsiteX1" fmla="*/ 52273561 w 52273561"/>
              <a:gd name="connsiteY1" fmla="*/ 214008 h 617524"/>
              <a:gd name="connsiteX2" fmla="*/ 52261833 w 52273561"/>
              <a:gd name="connsiteY2" fmla="*/ 376489 h 617524"/>
              <a:gd name="connsiteX3" fmla="*/ 0 w 52273561"/>
              <a:gd name="connsiteY3" fmla="*/ 135331 h 617524"/>
              <a:gd name="connsiteX0" fmla="*/ 0 w 52273561"/>
              <a:gd name="connsiteY0" fmla="*/ 132737 h 614930"/>
              <a:gd name="connsiteX1" fmla="*/ 52273561 w 52273561"/>
              <a:gd name="connsiteY1" fmla="*/ 211414 h 614930"/>
              <a:gd name="connsiteX2" fmla="*/ 52261833 w 52273561"/>
              <a:gd name="connsiteY2" fmla="*/ 373895 h 614930"/>
              <a:gd name="connsiteX3" fmla="*/ 0 w 52273561"/>
              <a:gd name="connsiteY3" fmla="*/ 132737 h 614930"/>
              <a:gd name="connsiteX0" fmla="*/ 0 w 52273561"/>
              <a:gd name="connsiteY0" fmla="*/ 132737 h 604995"/>
              <a:gd name="connsiteX1" fmla="*/ 52273561 w 52273561"/>
              <a:gd name="connsiteY1" fmla="*/ 211414 h 604995"/>
              <a:gd name="connsiteX2" fmla="*/ 52261833 w 52273561"/>
              <a:gd name="connsiteY2" fmla="*/ 373895 h 604995"/>
              <a:gd name="connsiteX3" fmla="*/ 0 w 52273561"/>
              <a:gd name="connsiteY3" fmla="*/ 132737 h 604995"/>
              <a:gd name="connsiteX0" fmla="*/ 0 w 52273561"/>
              <a:gd name="connsiteY0" fmla="*/ 132737 h 654200"/>
              <a:gd name="connsiteX1" fmla="*/ 52273561 w 52273561"/>
              <a:gd name="connsiteY1" fmla="*/ 211414 h 654200"/>
              <a:gd name="connsiteX2" fmla="*/ 52261833 w 52273561"/>
              <a:gd name="connsiteY2" fmla="*/ 429554 h 654200"/>
              <a:gd name="connsiteX3" fmla="*/ 0 w 52273561"/>
              <a:gd name="connsiteY3" fmla="*/ 132737 h 654200"/>
              <a:gd name="connsiteX0" fmla="*/ 0 w 52305451"/>
              <a:gd name="connsiteY0" fmla="*/ 132737 h 647148"/>
              <a:gd name="connsiteX1" fmla="*/ 52273561 w 52305451"/>
              <a:gd name="connsiteY1" fmla="*/ 211414 h 647148"/>
              <a:gd name="connsiteX2" fmla="*/ 52305407 w 52305451"/>
              <a:gd name="connsiteY2" fmla="*/ 421602 h 647148"/>
              <a:gd name="connsiteX3" fmla="*/ 0 w 52305451"/>
              <a:gd name="connsiteY3" fmla="*/ 132737 h 647148"/>
              <a:gd name="connsiteX0" fmla="*/ 0 w 52305451"/>
              <a:gd name="connsiteY0" fmla="*/ 132737 h 633066"/>
              <a:gd name="connsiteX1" fmla="*/ 52273561 w 52305451"/>
              <a:gd name="connsiteY1" fmla="*/ 211414 h 633066"/>
              <a:gd name="connsiteX2" fmla="*/ 52305407 w 52305451"/>
              <a:gd name="connsiteY2" fmla="*/ 405700 h 633066"/>
              <a:gd name="connsiteX3" fmla="*/ 0 w 52305451"/>
              <a:gd name="connsiteY3" fmla="*/ 132737 h 633066"/>
              <a:gd name="connsiteX0" fmla="*/ 0 w 52305451"/>
              <a:gd name="connsiteY0" fmla="*/ 132737 h 648823"/>
              <a:gd name="connsiteX1" fmla="*/ 52273561 w 52305451"/>
              <a:gd name="connsiteY1" fmla="*/ 211414 h 648823"/>
              <a:gd name="connsiteX2" fmla="*/ 52305407 w 52305451"/>
              <a:gd name="connsiteY2" fmla="*/ 405700 h 648823"/>
              <a:gd name="connsiteX3" fmla="*/ 0 w 52305451"/>
              <a:gd name="connsiteY3" fmla="*/ 132737 h 648823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68557 w 52273561"/>
              <a:gd name="connsiteY2" fmla="*/ 425870 h 666608"/>
              <a:gd name="connsiteX3" fmla="*/ 0 w 52273561"/>
              <a:gd name="connsiteY3" fmla="*/ 132737 h 666608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55509 w 52273561"/>
              <a:gd name="connsiteY2" fmla="*/ 425870 h 666608"/>
              <a:gd name="connsiteX3" fmla="*/ 0 w 52273561"/>
              <a:gd name="connsiteY3" fmla="*/ 132737 h 666608"/>
              <a:gd name="connsiteX0" fmla="*/ 0 w 52273561"/>
              <a:gd name="connsiteY0" fmla="*/ 132737 h 666608"/>
              <a:gd name="connsiteX1" fmla="*/ 52273561 w 52273561"/>
              <a:gd name="connsiteY1" fmla="*/ 211414 h 666608"/>
              <a:gd name="connsiteX2" fmla="*/ 52255509 w 52273561"/>
              <a:gd name="connsiteY2" fmla="*/ 425870 h 666608"/>
              <a:gd name="connsiteX3" fmla="*/ 0 w 52273561"/>
              <a:gd name="connsiteY3" fmla="*/ 132737 h 666608"/>
              <a:gd name="connsiteX0" fmla="*/ 0 w 52255635"/>
              <a:gd name="connsiteY0" fmla="*/ 132898 h 666769"/>
              <a:gd name="connsiteX1" fmla="*/ 52247458 w 52255635"/>
              <a:gd name="connsiteY1" fmla="*/ 209194 h 666769"/>
              <a:gd name="connsiteX2" fmla="*/ 52255509 w 52255635"/>
              <a:gd name="connsiteY2" fmla="*/ 426031 h 666769"/>
              <a:gd name="connsiteX3" fmla="*/ 0 w 52255635"/>
              <a:gd name="connsiteY3" fmla="*/ 132898 h 666769"/>
              <a:gd name="connsiteX0" fmla="*/ 0 w 52255635"/>
              <a:gd name="connsiteY0" fmla="*/ 132898 h 666769"/>
              <a:gd name="connsiteX1" fmla="*/ 52247458 w 52255635"/>
              <a:gd name="connsiteY1" fmla="*/ 209194 h 666769"/>
              <a:gd name="connsiteX2" fmla="*/ 52255509 w 52255635"/>
              <a:gd name="connsiteY2" fmla="*/ 426031 h 666769"/>
              <a:gd name="connsiteX3" fmla="*/ 0 w 52255635"/>
              <a:gd name="connsiteY3" fmla="*/ 132898 h 666769"/>
              <a:gd name="connsiteX0" fmla="*/ 0 w 52304186"/>
              <a:gd name="connsiteY0" fmla="*/ 132898 h 643296"/>
              <a:gd name="connsiteX1" fmla="*/ 52247458 w 52304186"/>
              <a:gd name="connsiteY1" fmla="*/ 209194 h 643296"/>
              <a:gd name="connsiteX2" fmla="*/ 52304158 w 52304186"/>
              <a:gd name="connsiteY2" fmla="*/ 399398 h 643296"/>
              <a:gd name="connsiteX3" fmla="*/ 0 w 52304186"/>
              <a:gd name="connsiteY3" fmla="*/ 132898 h 643296"/>
              <a:gd name="connsiteX0" fmla="*/ 0 w 52255630"/>
              <a:gd name="connsiteY0" fmla="*/ 132898 h 627694"/>
              <a:gd name="connsiteX1" fmla="*/ 52247458 w 52255630"/>
              <a:gd name="connsiteY1" fmla="*/ 209194 h 627694"/>
              <a:gd name="connsiteX2" fmla="*/ 52255504 w 52255630"/>
              <a:gd name="connsiteY2" fmla="*/ 381642 h 627694"/>
              <a:gd name="connsiteX3" fmla="*/ 0 w 52255630"/>
              <a:gd name="connsiteY3" fmla="*/ 132898 h 627694"/>
              <a:gd name="connsiteX0" fmla="*/ 0 w 49677018"/>
              <a:gd name="connsiteY0" fmla="*/ 135372 h 599085"/>
              <a:gd name="connsiteX1" fmla="*/ 49668846 w 49677018"/>
              <a:gd name="connsiteY1" fmla="*/ 176158 h 599085"/>
              <a:gd name="connsiteX2" fmla="*/ 49676892 w 49677018"/>
              <a:gd name="connsiteY2" fmla="*/ 348606 h 599085"/>
              <a:gd name="connsiteX3" fmla="*/ 0 w 49677018"/>
              <a:gd name="connsiteY3" fmla="*/ 135372 h 599085"/>
              <a:gd name="connsiteX0" fmla="*/ 0 w 49677018"/>
              <a:gd name="connsiteY0" fmla="*/ 135372 h 617743"/>
              <a:gd name="connsiteX1" fmla="*/ 49668846 w 49677018"/>
              <a:gd name="connsiteY1" fmla="*/ 176158 h 617743"/>
              <a:gd name="connsiteX2" fmla="*/ 49676892 w 49677018"/>
              <a:gd name="connsiteY2" fmla="*/ 348606 h 617743"/>
              <a:gd name="connsiteX3" fmla="*/ 0 w 49677018"/>
              <a:gd name="connsiteY3" fmla="*/ 135372 h 617743"/>
              <a:gd name="connsiteX0" fmla="*/ 0 w 49677018"/>
              <a:gd name="connsiteY0" fmla="*/ 65208 h 547579"/>
              <a:gd name="connsiteX1" fmla="*/ 49668846 w 49677018"/>
              <a:gd name="connsiteY1" fmla="*/ 105994 h 547579"/>
              <a:gd name="connsiteX2" fmla="*/ 49676892 w 49677018"/>
              <a:gd name="connsiteY2" fmla="*/ 278442 h 547579"/>
              <a:gd name="connsiteX3" fmla="*/ 0 w 49677018"/>
              <a:gd name="connsiteY3" fmla="*/ 65208 h 547579"/>
              <a:gd name="connsiteX0" fmla="*/ 0 w 49676919"/>
              <a:gd name="connsiteY0" fmla="*/ 64120 h 546491"/>
              <a:gd name="connsiteX1" fmla="*/ 49620192 w 49676919"/>
              <a:gd name="connsiteY1" fmla="*/ 131539 h 546491"/>
              <a:gd name="connsiteX2" fmla="*/ 49676892 w 49676919"/>
              <a:gd name="connsiteY2" fmla="*/ 277354 h 546491"/>
              <a:gd name="connsiteX3" fmla="*/ 0 w 49676919"/>
              <a:gd name="connsiteY3" fmla="*/ 64120 h 546491"/>
              <a:gd name="connsiteX0" fmla="*/ 0 w 49676919"/>
              <a:gd name="connsiteY0" fmla="*/ 64120 h 553675"/>
              <a:gd name="connsiteX1" fmla="*/ 49620192 w 49676919"/>
              <a:gd name="connsiteY1" fmla="*/ 131539 h 553675"/>
              <a:gd name="connsiteX2" fmla="*/ 49676892 w 49676919"/>
              <a:gd name="connsiteY2" fmla="*/ 277354 h 553675"/>
              <a:gd name="connsiteX3" fmla="*/ 0 w 49676919"/>
              <a:gd name="connsiteY3" fmla="*/ 64120 h 553675"/>
              <a:gd name="connsiteX0" fmla="*/ 0 w 49093083"/>
              <a:gd name="connsiteY0" fmla="*/ 64841 h 539387"/>
              <a:gd name="connsiteX1" fmla="*/ 49036356 w 49093083"/>
              <a:gd name="connsiteY1" fmla="*/ 114504 h 539387"/>
              <a:gd name="connsiteX2" fmla="*/ 49093056 w 49093083"/>
              <a:gd name="connsiteY2" fmla="*/ 260319 h 539387"/>
              <a:gd name="connsiteX3" fmla="*/ 0 w 49093083"/>
              <a:gd name="connsiteY3" fmla="*/ 64841 h 539387"/>
              <a:gd name="connsiteX0" fmla="*/ 0 w 49093083"/>
              <a:gd name="connsiteY0" fmla="*/ 91211 h 565757"/>
              <a:gd name="connsiteX1" fmla="*/ 49036356 w 49093083"/>
              <a:gd name="connsiteY1" fmla="*/ 140874 h 565757"/>
              <a:gd name="connsiteX2" fmla="*/ 49093056 w 49093083"/>
              <a:gd name="connsiteY2" fmla="*/ 286689 h 565757"/>
              <a:gd name="connsiteX3" fmla="*/ 0 w 49093083"/>
              <a:gd name="connsiteY3" fmla="*/ 91211 h 565757"/>
              <a:gd name="connsiteX0" fmla="*/ 0 w 49093083"/>
              <a:gd name="connsiteY0" fmla="*/ 83043 h 557589"/>
              <a:gd name="connsiteX1" fmla="*/ 49036356 w 49093083"/>
              <a:gd name="connsiteY1" fmla="*/ 132706 h 557589"/>
              <a:gd name="connsiteX2" fmla="*/ 49093056 w 49093083"/>
              <a:gd name="connsiteY2" fmla="*/ 278521 h 557589"/>
              <a:gd name="connsiteX3" fmla="*/ 0 w 49093083"/>
              <a:gd name="connsiteY3" fmla="*/ 83043 h 557589"/>
              <a:gd name="connsiteX0" fmla="*/ 0 w 49093083"/>
              <a:gd name="connsiteY0" fmla="*/ 80366 h 554912"/>
              <a:gd name="connsiteX1" fmla="*/ 49036356 w 49093083"/>
              <a:gd name="connsiteY1" fmla="*/ 130029 h 554912"/>
              <a:gd name="connsiteX2" fmla="*/ 49093056 w 49093083"/>
              <a:gd name="connsiteY2" fmla="*/ 275844 h 554912"/>
              <a:gd name="connsiteX3" fmla="*/ 0 w 49093083"/>
              <a:gd name="connsiteY3" fmla="*/ 80366 h 55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093083" h="554912">
                <a:moveTo>
                  <a:pt x="0" y="80366"/>
                </a:moveTo>
                <a:cubicBezTo>
                  <a:pt x="48056003" y="-347828"/>
                  <a:pt x="40929828" y="1122403"/>
                  <a:pt x="49036356" y="130029"/>
                </a:cubicBezTo>
                <a:cubicBezTo>
                  <a:pt x="49034930" y="191518"/>
                  <a:pt x="49094482" y="214355"/>
                  <a:pt x="49093056" y="275844"/>
                </a:cubicBezTo>
                <a:cubicBezTo>
                  <a:pt x="41064295" y="1095508"/>
                  <a:pt x="48479144" y="-176942"/>
                  <a:pt x="0" y="8036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outerShdw blurRad="38100" dist="12700" dir="5400000" algn="t" rotWithShape="0">
              <a:schemeClr val="tx1">
                <a:alpha val="41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 descr="https://spacegrant.arizona.edu/sites/spacegrant.arizona.edu/files/about/logos/nic_print1500x1247ppi.png">
            <a:extLst>
              <a:ext uri="{FF2B5EF4-FFF2-40B4-BE49-F238E27FC236}">
                <a16:creationId xmlns:a16="http://schemas.microsoft.com/office/drawing/2014/main" id="{3EEDEFC0-32D8-4DDF-A399-18A4514DC0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50941" y="73292"/>
            <a:ext cx="868212" cy="721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NASA Moon and Mars">
            <a:extLst>
              <a:ext uri="{FF2B5EF4-FFF2-40B4-BE49-F238E27FC236}">
                <a16:creationId xmlns:a16="http://schemas.microsoft.com/office/drawing/2014/main" id="{BDC954AF-421D-4D64-B19D-11D2C123EC7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2225" y="96252"/>
            <a:ext cx="1023003" cy="864188"/>
          </a:xfrm>
          <a:prstGeom prst="rect">
            <a:avLst/>
          </a:prstGeom>
          <a:effectLst>
            <a:glow>
              <a:schemeClr val="bg1">
                <a:lumMod val="95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48663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FF7EA0A-F63B-49C6-8A24-DE20E2C1AFE8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s://spacegrant.arizona.edu/sites/spacegrant.arizona.edu/files/about/logos/nic_print1500x1247ppi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4731" y="160676"/>
            <a:ext cx="692289" cy="575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74"/>
          <p:cNvSpPr txBox="1">
            <a:spLocks noChangeArrowheads="1"/>
          </p:cNvSpPr>
          <p:nvPr userDrawn="1"/>
        </p:nvSpPr>
        <p:spPr bwMode="auto">
          <a:xfrm>
            <a:off x="746633" y="248216"/>
            <a:ext cx="2832100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defTabSz="457200" eaLnBrk="0" hangingPunct="0">
              <a:spcBef>
                <a:spcPct val="50000"/>
              </a:spcBef>
              <a:defRPr/>
            </a:pPr>
            <a:r>
              <a:rPr lang="en-US" sz="700">
                <a:solidFill>
                  <a:prstClr val="white"/>
                </a:solidFill>
                <a:latin typeface="Arial"/>
                <a:ea typeface="ヒラギノ角ゴ Pro W3" charset="-128"/>
                <a:cs typeface="Arial"/>
              </a:rPr>
              <a:t>National Aeronautics and Space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40606900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lac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66300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D82F7-C901-4F58-8749-BAC1DD2D78E7}" type="datetimeFigureOut">
              <a:rPr lang="en-US" smtClean="0"/>
              <a:t>8/7/23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2BDDD-ADAF-462E-A610-2F7113B93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2913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D82F7-C901-4F58-8749-BAC1DD2D78E7}" type="datetimeFigureOut">
              <a:rPr lang="en-US" smtClean="0"/>
              <a:t>8/7/23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C2BDDD-ADAF-462E-A610-2F7113B93B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8852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Image result for geology map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-4177"/>
            <a:ext cx="12201937" cy="778534"/>
          </a:xfrm>
          <a:prstGeom prst="rect">
            <a:avLst/>
          </a:prstGeom>
          <a:gradFill>
            <a:gsLst>
              <a:gs pos="0">
                <a:schemeClr val="bg1">
                  <a:lumMod val="75000"/>
                  <a:alpha val="60000"/>
                </a:schemeClr>
              </a:gs>
              <a:gs pos="50000">
                <a:srgbClr val="DFDFDF">
                  <a:alpha val="59000"/>
                </a:srgbClr>
              </a:gs>
              <a:gs pos="100000">
                <a:schemeClr val="bg1">
                  <a:alpha val="25000"/>
                </a:schemeClr>
              </a:gs>
            </a:gsLst>
            <a:lin ang="16200000" scaled="1"/>
          </a:gradFill>
        </p:spPr>
      </p:pic>
      <p:sp>
        <p:nvSpPr>
          <p:cNvPr id="10" name="Rectangle 9"/>
          <p:cNvSpPr/>
          <p:nvPr userDrawn="1"/>
        </p:nvSpPr>
        <p:spPr>
          <a:xfrm>
            <a:off x="0" y="181225"/>
            <a:ext cx="12201936" cy="386811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upload.wikimedia.org/wikipedia/commons/thumb/e/e5/NASA_logo.svg/200px-NASA_logo.svg.png"/>
          <p:cNvPicPr>
            <a:picLocks noChangeAspect="1" noChangeArrowheads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96" y="33498"/>
            <a:ext cx="958818" cy="795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196870" y="228709"/>
            <a:ext cx="9867207" cy="312761"/>
          </a:xfrm>
        </p:spPr>
        <p:txBody>
          <a:bodyPr>
            <a:normAutofit/>
          </a:bodyPr>
          <a:lstStyle>
            <a:lvl1pPr>
              <a:defRPr sz="22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447927">
            <a:off x="11394175" y="28573"/>
            <a:ext cx="780393" cy="80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67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swimming&#10;&#10;Description automatically generated">
            <a:extLst>
              <a:ext uri="{FF2B5EF4-FFF2-40B4-BE49-F238E27FC236}">
                <a16:creationId xmlns:a16="http://schemas.microsoft.com/office/drawing/2014/main" id="{7C65E670-7AA8-7448-8601-7CB4374571CC}"/>
              </a:ext>
            </a:extLst>
          </p:cNvPr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0" y="0"/>
            <a:ext cx="5270500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0E765E3-B178-E84F-AD37-4FC7D0582EE7}"/>
              </a:ext>
            </a:extLst>
          </p:cNvPr>
          <p:cNvSpPr/>
          <p:nvPr userDrawn="1"/>
        </p:nvSpPr>
        <p:spPr>
          <a:xfrm>
            <a:off x="0" y="0"/>
            <a:ext cx="5185458" cy="6858000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99F152BA-9517-8649-AE7E-28005BC6FA64}"/>
              </a:ext>
            </a:extLst>
          </p:cNvPr>
          <p:cNvSpPr>
            <a:spLocks/>
          </p:cNvSpPr>
          <p:nvPr userDrawn="1"/>
        </p:nvSpPr>
        <p:spPr bwMode="auto">
          <a:xfrm>
            <a:off x="-422655" y="541"/>
            <a:ext cx="2070763" cy="6857459"/>
          </a:xfrm>
          <a:custGeom>
            <a:avLst/>
            <a:gdLst>
              <a:gd name="T0" fmla="*/ 417 w 652"/>
              <a:gd name="T1" fmla="*/ 298 h 2160"/>
              <a:gd name="T2" fmla="*/ 566 w 652"/>
              <a:gd name="T3" fmla="*/ 0 h 2160"/>
              <a:gd name="T4" fmla="*/ 126 w 652"/>
              <a:gd name="T5" fmla="*/ 0 h 2160"/>
              <a:gd name="T6" fmla="*/ 126 w 652"/>
              <a:gd name="T7" fmla="*/ 2160 h 2160"/>
              <a:gd name="T8" fmla="*/ 475 w 652"/>
              <a:gd name="T9" fmla="*/ 2160 h 2160"/>
              <a:gd name="T10" fmla="*/ 309 w 652"/>
              <a:gd name="T11" fmla="*/ 1515 h 2160"/>
              <a:gd name="T12" fmla="*/ 595 w 652"/>
              <a:gd name="T13" fmla="*/ 2160 h 2160"/>
              <a:gd name="T14" fmla="*/ 652 w 652"/>
              <a:gd name="T15" fmla="*/ 2160 h 2160"/>
              <a:gd name="T16" fmla="*/ 417 w 652"/>
              <a:gd name="T17" fmla="*/ 298 h 2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52" h="2160">
                <a:moveTo>
                  <a:pt x="417" y="298"/>
                </a:moveTo>
                <a:cubicBezTo>
                  <a:pt x="464" y="189"/>
                  <a:pt x="512" y="94"/>
                  <a:pt x="566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160"/>
                  <a:pt x="126" y="2160"/>
                  <a:pt x="126" y="2160"/>
                </a:cubicBezTo>
                <a:cubicBezTo>
                  <a:pt x="475" y="2160"/>
                  <a:pt x="475" y="2160"/>
                  <a:pt x="475" y="2160"/>
                </a:cubicBezTo>
                <a:cubicBezTo>
                  <a:pt x="324" y="1797"/>
                  <a:pt x="309" y="1515"/>
                  <a:pt x="309" y="1515"/>
                </a:cubicBezTo>
                <a:cubicBezTo>
                  <a:pt x="372" y="1772"/>
                  <a:pt x="476" y="1986"/>
                  <a:pt x="595" y="2160"/>
                </a:cubicBezTo>
                <a:cubicBezTo>
                  <a:pt x="652" y="2160"/>
                  <a:pt x="652" y="2160"/>
                  <a:pt x="652" y="2160"/>
                </a:cubicBezTo>
                <a:cubicBezTo>
                  <a:pt x="0" y="1268"/>
                  <a:pt x="417" y="298"/>
                  <a:pt x="417" y="298"/>
                </a:cubicBezTo>
                <a:close/>
              </a:path>
            </a:pathLst>
          </a:custGeom>
          <a:gradFill>
            <a:gsLst>
              <a:gs pos="95000">
                <a:srgbClr val="D2EAE9"/>
              </a:gs>
              <a:gs pos="0">
                <a:schemeClr val="bg1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10">
            <a:extLst>
              <a:ext uri="{FF2B5EF4-FFF2-40B4-BE49-F238E27FC236}">
                <a16:creationId xmlns:a16="http://schemas.microsoft.com/office/drawing/2014/main" id="{19059C4E-8798-F84D-999E-C8701CE583D9}"/>
              </a:ext>
            </a:extLst>
          </p:cNvPr>
          <p:cNvSpPr>
            <a:spLocks/>
          </p:cNvSpPr>
          <p:nvPr userDrawn="1"/>
        </p:nvSpPr>
        <p:spPr bwMode="auto">
          <a:xfrm>
            <a:off x="1490927" y="2369"/>
            <a:ext cx="10701073" cy="6857459"/>
          </a:xfrm>
          <a:custGeom>
            <a:avLst/>
            <a:gdLst>
              <a:gd name="T0" fmla="*/ 1146 w 3370"/>
              <a:gd name="T1" fmla="*/ 0 h 2161"/>
              <a:gd name="T2" fmla="*/ 705 w 3370"/>
              <a:gd name="T3" fmla="*/ 1933 h 2161"/>
              <a:gd name="T4" fmla="*/ 511 w 3370"/>
              <a:gd name="T5" fmla="*/ 1 h 2161"/>
              <a:gd name="T6" fmla="*/ 420 w 3370"/>
              <a:gd name="T7" fmla="*/ 1 h 2161"/>
              <a:gd name="T8" fmla="*/ 650 w 3370"/>
              <a:gd name="T9" fmla="*/ 1903 h 2161"/>
              <a:gd name="T10" fmla="*/ 888 w 3370"/>
              <a:gd name="T11" fmla="*/ 2161 h 2161"/>
              <a:gd name="T12" fmla="*/ 3370 w 3370"/>
              <a:gd name="T13" fmla="*/ 2161 h 2161"/>
              <a:gd name="T14" fmla="*/ 3370 w 3370"/>
              <a:gd name="T15" fmla="*/ 0 h 2161"/>
              <a:gd name="T16" fmla="*/ 1146 w 3370"/>
              <a:gd name="T17" fmla="*/ 0 h 2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70" h="2161">
                <a:moveTo>
                  <a:pt x="1146" y="0"/>
                </a:moveTo>
                <a:cubicBezTo>
                  <a:pt x="143" y="904"/>
                  <a:pt x="705" y="1933"/>
                  <a:pt x="705" y="1933"/>
                </a:cubicBezTo>
                <a:cubicBezTo>
                  <a:pt x="192" y="1139"/>
                  <a:pt x="296" y="464"/>
                  <a:pt x="511" y="1"/>
                </a:cubicBezTo>
                <a:cubicBezTo>
                  <a:pt x="512" y="0"/>
                  <a:pt x="420" y="1"/>
                  <a:pt x="420" y="1"/>
                </a:cubicBezTo>
                <a:cubicBezTo>
                  <a:pt x="0" y="1063"/>
                  <a:pt x="650" y="1903"/>
                  <a:pt x="650" y="1903"/>
                </a:cubicBezTo>
                <a:cubicBezTo>
                  <a:pt x="729" y="2000"/>
                  <a:pt x="808" y="2085"/>
                  <a:pt x="888" y="2161"/>
                </a:cubicBezTo>
                <a:cubicBezTo>
                  <a:pt x="3370" y="2161"/>
                  <a:pt x="3370" y="2161"/>
                  <a:pt x="3370" y="2161"/>
                </a:cubicBezTo>
                <a:cubicBezTo>
                  <a:pt x="3370" y="0"/>
                  <a:pt x="3370" y="0"/>
                  <a:pt x="3370" y="0"/>
                </a:cubicBezTo>
                <a:lnTo>
                  <a:pt x="1146" y="0"/>
                </a:lnTo>
                <a:close/>
              </a:path>
            </a:pathLst>
          </a:custGeom>
          <a:gradFill flip="none" rotWithShape="1">
            <a:gsLst>
              <a:gs pos="87000">
                <a:srgbClr val="D2EAE9"/>
              </a:gs>
              <a:gs pos="80000">
                <a:srgbClr val="E7E6E9"/>
              </a:gs>
              <a:gs pos="65000">
                <a:schemeClr val="bg1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C6A3198-B9B2-E544-8BCC-5966A77B5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1938" y="1104144"/>
            <a:ext cx="6816649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85391-15BF-3B46-8D6C-6D66A10CA2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01939" y="2214710"/>
            <a:ext cx="6678104" cy="369332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F12F1-512D-4A45-8158-704CFCF65D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481" y="642416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rgbClr val="535A6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59C25DB-D48A-D748-8626-04753F741DA7}" type="datetime1">
              <a:rPr lang="en-US" smtClean="0"/>
              <a:pPr/>
              <a:t>8/7/23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0AE939-C78E-1049-B462-9DFD518C34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416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535A6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D36FBD5-8711-FF4C-80EC-9608CF61C4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98167" y="64223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535A6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27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4" r:id="rId2"/>
    <p:sldLayoutId id="2147483681" r:id="rId3"/>
    <p:sldLayoutId id="2147483670" r:id="rId4"/>
    <p:sldLayoutId id="2147483676" r:id="rId5"/>
    <p:sldLayoutId id="2147483678" r:id="rId6"/>
    <p:sldLayoutId id="2147483655" r:id="rId7"/>
    <p:sldLayoutId id="2147483651" r:id="rId8"/>
    <p:sldLayoutId id="2147483650" r:id="rId9"/>
    <p:sldLayoutId id="2147483660" r:id="rId10"/>
    <p:sldLayoutId id="2147483667" r:id="rId11"/>
    <p:sldLayoutId id="2147483679" r:id="rId12"/>
    <p:sldLayoutId id="2147483663" r:id="rId13"/>
    <p:sldLayoutId id="2147483653" r:id="rId14"/>
    <p:sldLayoutId id="2147483654" r:id="rId15"/>
    <p:sldLayoutId id="2147483656" r:id="rId16"/>
    <p:sldLayoutId id="2147483657" r:id="rId17"/>
    <p:sldLayoutId id="2147483658" r:id="rId18"/>
    <p:sldLayoutId id="2147483659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rgbClr val="535A6B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1800" kern="1200">
          <a:solidFill>
            <a:srgbClr val="535A6B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788E48-3F24-4B03-A29E-F387536DFE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0050" y="6400738"/>
            <a:ext cx="5496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0000"/>
                </a:solidFill>
              </a:defRPr>
            </a:lvl1pPr>
          </a:lstStyle>
          <a:p>
            <a:fld id="{9CDCA4C5-4066-4B7C-B4C1-FF87166B12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50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u.usra.edu/meetings/lpsc2023/pdf/1354.pdf" TargetMode="External"/><Relationship Id="rId2" Type="http://schemas.openxmlformats.org/officeDocument/2006/relationships/hyperlink" Target="https://www.hou.usra.edu/meetings/lpsc2023/pdf/1408.pdf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ntrs.nasa.gov/citations/20230007818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hyperlink" Target="https://ntrs.nasa.gov/citations/20230006625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emf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u.usra.edu/meetings/lpsc2023/pdf/2387.pdf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hou.usra.edu/meetings/lpsc2023/pdf/2493.pd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matthew.j.miller-1@nasa.gov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02D215-C1BB-7A48-B58C-7C4778E64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5" name="Subtitle 34">
            <a:extLst>
              <a:ext uri="{FF2B5EF4-FFF2-40B4-BE49-F238E27FC236}">
                <a16:creationId xmlns:a16="http://schemas.microsoft.com/office/drawing/2014/main" id="{ACB3B62E-6966-F349-968E-FA8F017335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7131" y="3832412"/>
            <a:ext cx="10825955" cy="2492990"/>
          </a:xfrm>
          <a:solidFill>
            <a:srgbClr val="7DB9AE">
              <a:alpha val="29804"/>
            </a:srgbClr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>
              <a:spcBef>
                <a:spcPts val="400"/>
              </a:spcBef>
            </a:pPr>
            <a:r>
              <a:rPr lang="en-US" sz="2000" dirty="0">
                <a:latin typeface="Arial"/>
                <a:cs typeface="Arial"/>
              </a:rPr>
              <a:t>Enabling Map Data Interoperability within Artemis Lunar Surface Operations</a:t>
            </a:r>
          </a:p>
          <a:p>
            <a:pPr>
              <a:spcBef>
                <a:spcPts val="400"/>
              </a:spcBef>
            </a:pPr>
            <a:endParaRPr lang="en-US" sz="2000" dirty="0">
              <a:latin typeface="Arial"/>
              <a:cs typeface="Arial"/>
            </a:endParaRPr>
          </a:p>
          <a:p>
            <a:pPr>
              <a:spcBef>
                <a:spcPts val="400"/>
              </a:spcBef>
            </a:pPr>
            <a:r>
              <a:rPr lang="en-US" sz="2000" dirty="0">
                <a:latin typeface="Arial"/>
                <a:cs typeface="Arial"/>
              </a:rPr>
              <a:t>Presenter: Matthew Miller, Ph.D.</a:t>
            </a:r>
          </a:p>
          <a:p>
            <a:pPr>
              <a:spcBef>
                <a:spcPts val="400"/>
              </a:spcBef>
            </a:pPr>
            <a:r>
              <a:rPr lang="en-US" sz="2000" dirty="0">
                <a:latin typeface="Arial"/>
                <a:cs typeface="Arial"/>
              </a:rPr>
              <a:t>Artemis Internal Science Team – Software Systems Lead</a:t>
            </a:r>
          </a:p>
          <a:p>
            <a:pPr>
              <a:spcBef>
                <a:spcPts val="400"/>
              </a:spcBef>
            </a:pPr>
            <a:endParaRPr lang="en-US" sz="2400" b="0" dirty="0">
              <a:latin typeface="Arial"/>
              <a:cs typeface="Arial"/>
            </a:endParaRPr>
          </a:p>
          <a:p>
            <a:pPr>
              <a:spcBef>
                <a:spcPts val="400"/>
              </a:spcBef>
            </a:pPr>
            <a:r>
              <a:rPr lang="en-US" sz="1600" b="0" dirty="0">
                <a:latin typeface="Arial"/>
                <a:cs typeface="Arial"/>
              </a:rPr>
              <a:t>Virtual Session 20: Geological Mapping to Support Artemis Strategic Decisions</a:t>
            </a:r>
          </a:p>
          <a:p>
            <a:pPr>
              <a:spcBef>
                <a:spcPts val="400"/>
              </a:spcBef>
            </a:pPr>
            <a:r>
              <a:rPr lang="en-US" sz="1600" b="0" dirty="0">
                <a:latin typeface="Arial"/>
                <a:cs typeface="Arial"/>
              </a:rPr>
              <a:t>August 17, 2023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616999E-5B24-5D4F-B185-536508AD4AF9}"/>
              </a:ext>
            </a:extLst>
          </p:cNvPr>
          <p:cNvGrpSpPr/>
          <p:nvPr/>
        </p:nvGrpSpPr>
        <p:grpSpPr>
          <a:xfrm>
            <a:off x="1707131" y="1944848"/>
            <a:ext cx="2904952" cy="1343998"/>
            <a:chOff x="1670846" y="2685077"/>
            <a:chExt cx="2904952" cy="134399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777A37D-F7A3-C24F-A7B9-17FB198DC408}"/>
                </a:ext>
              </a:extLst>
            </p:cNvPr>
            <p:cNvGrpSpPr/>
            <p:nvPr/>
          </p:nvGrpSpPr>
          <p:grpSpPr>
            <a:xfrm>
              <a:off x="1687674" y="2685077"/>
              <a:ext cx="2888124" cy="623336"/>
              <a:chOff x="339725" y="371475"/>
              <a:chExt cx="2647951" cy="571500"/>
            </a:xfrm>
            <a:solidFill>
              <a:srgbClr val="5FFAC9"/>
            </a:solidFill>
            <a:effectLst>
              <a:outerShdw blurRad="266700" algn="ctr" rotWithShape="0">
                <a:srgbClr val="292E4A"/>
              </a:outerShdw>
            </a:effectLst>
          </p:grpSpPr>
          <p:sp>
            <p:nvSpPr>
              <p:cNvPr id="38" name="Freeform 55">
                <a:extLst>
                  <a:ext uri="{FF2B5EF4-FFF2-40B4-BE49-F238E27FC236}">
                    <a16:creationId xmlns:a16="http://schemas.microsoft.com/office/drawing/2014/main" id="{E6063653-29E5-5C4E-AE5A-CCCD40B47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725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3 w 167"/>
                  <a:gd name="T7" fmla="*/ 31 h 307"/>
                  <a:gd name="T8" fmla="*/ 33 w 167"/>
                  <a:gd name="T9" fmla="*/ 137 h 307"/>
                  <a:gd name="T10" fmla="*/ 165 w 167"/>
                  <a:gd name="T11" fmla="*/ 137 h 307"/>
                  <a:gd name="T12" fmla="*/ 165 w 167"/>
                  <a:gd name="T13" fmla="*/ 168 h 307"/>
                  <a:gd name="T14" fmla="*/ 33 w 167"/>
                  <a:gd name="T15" fmla="*/ 168 h 307"/>
                  <a:gd name="T16" fmla="*/ 33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3" y="31"/>
                    </a:lnTo>
                    <a:lnTo>
                      <a:pt x="33" y="137"/>
                    </a:lnTo>
                    <a:lnTo>
                      <a:pt x="165" y="137"/>
                    </a:lnTo>
                    <a:lnTo>
                      <a:pt x="165" y="168"/>
                    </a:lnTo>
                    <a:lnTo>
                      <a:pt x="33" y="168"/>
                    </a:lnTo>
                    <a:lnTo>
                      <a:pt x="33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70FABF"/>
                  </a:solidFill>
                </a:endParaRPr>
              </a:p>
            </p:txBody>
          </p:sp>
          <p:sp>
            <p:nvSpPr>
              <p:cNvPr id="39" name="Freeform 56">
                <a:extLst>
                  <a:ext uri="{FF2B5EF4-FFF2-40B4-BE49-F238E27FC236}">
                    <a16:creationId xmlns:a16="http://schemas.microsoft.com/office/drawing/2014/main" id="{F6E3681C-CD82-2D4B-B6B2-CECA24C0FB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050" y="417513"/>
                <a:ext cx="393700" cy="487363"/>
              </a:xfrm>
              <a:custGeom>
                <a:avLst/>
                <a:gdLst>
                  <a:gd name="T0" fmla="*/ 104 w 248"/>
                  <a:gd name="T1" fmla="*/ 149 h 307"/>
                  <a:gd name="T2" fmla="*/ 7 w 248"/>
                  <a:gd name="T3" fmla="*/ 0 h 307"/>
                  <a:gd name="T4" fmla="*/ 45 w 248"/>
                  <a:gd name="T5" fmla="*/ 0 h 307"/>
                  <a:gd name="T6" fmla="*/ 123 w 248"/>
                  <a:gd name="T7" fmla="*/ 122 h 307"/>
                  <a:gd name="T8" fmla="*/ 200 w 248"/>
                  <a:gd name="T9" fmla="*/ 0 h 307"/>
                  <a:gd name="T10" fmla="*/ 238 w 248"/>
                  <a:gd name="T11" fmla="*/ 0 h 307"/>
                  <a:gd name="T12" fmla="*/ 141 w 248"/>
                  <a:gd name="T13" fmla="*/ 149 h 307"/>
                  <a:gd name="T14" fmla="*/ 248 w 248"/>
                  <a:gd name="T15" fmla="*/ 307 h 307"/>
                  <a:gd name="T16" fmla="*/ 208 w 248"/>
                  <a:gd name="T17" fmla="*/ 307 h 307"/>
                  <a:gd name="T18" fmla="*/ 123 w 248"/>
                  <a:gd name="T19" fmla="*/ 175 h 307"/>
                  <a:gd name="T20" fmla="*/ 38 w 248"/>
                  <a:gd name="T21" fmla="*/ 307 h 307"/>
                  <a:gd name="T22" fmla="*/ 0 w 248"/>
                  <a:gd name="T23" fmla="*/ 307 h 307"/>
                  <a:gd name="T24" fmla="*/ 104 w 248"/>
                  <a:gd name="T25" fmla="*/ 14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8" h="307">
                    <a:moveTo>
                      <a:pt x="104" y="149"/>
                    </a:moveTo>
                    <a:lnTo>
                      <a:pt x="7" y="0"/>
                    </a:lnTo>
                    <a:lnTo>
                      <a:pt x="45" y="0"/>
                    </a:lnTo>
                    <a:lnTo>
                      <a:pt x="123" y="122"/>
                    </a:lnTo>
                    <a:lnTo>
                      <a:pt x="200" y="0"/>
                    </a:lnTo>
                    <a:lnTo>
                      <a:pt x="238" y="0"/>
                    </a:lnTo>
                    <a:lnTo>
                      <a:pt x="141" y="149"/>
                    </a:lnTo>
                    <a:lnTo>
                      <a:pt x="248" y="307"/>
                    </a:lnTo>
                    <a:lnTo>
                      <a:pt x="208" y="307"/>
                    </a:lnTo>
                    <a:lnTo>
                      <a:pt x="123" y="175"/>
                    </a:lnTo>
                    <a:lnTo>
                      <a:pt x="38" y="307"/>
                    </a:lnTo>
                    <a:lnTo>
                      <a:pt x="0" y="307"/>
                    </a:lnTo>
                    <a:lnTo>
                      <a:pt x="104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70FABF"/>
                  </a:solidFill>
                </a:endParaRPr>
              </a:p>
            </p:txBody>
          </p:sp>
          <p:sp>
            <p:nvSpPr>
              <p:cNvPr id="40" name="Freeform 57">
                <a:extLst>
                  <a:ext uri="{FF2B5EF4-FFF2-40B4-BE49-F238E27FC236}">
                    <a16:creationId xmlns:a16="http://schemas.microsoft.com/office/drawing/2014/main" id="{C004E155-EAEE-964C-B03D-567D51C9047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03313" y="417513"/>
                <a:ext cx="307975" cy="487363"/>
              </a:xfrm>
              <a:custGeom>
                <a:avLst/>
                <a:gdLst>
                  <a:gd name="T0" fmla="*/ 34 w 82"/>
                  <a:gd name="T1" fmla="*/ 0 h 128"/>
                  <a:gd name="T2" fmla="*/ 68 w 82"/>
                  <a:gd name="T3" fmla="*/ 8 h 128"/>
                  <a:gd name="T4" fmla="*/ 82 w 82"/>
                  <a:gd name="T5" fmla="*/ 39 h 128"/>
                  <a:gd name="T6" fmla="*/ 69 w 82"/>
                  <a:gd name="T7" fmla="*/ 69 h 128"/>
                  <a:gd name="T8" fmla="*/ 35 w 82"/>
                  <a:gd name="T9" fmla="*/ 78 h 128"/>
                  <a:gd name="T10" fmla="*/ 14 w 82"/>
                  <a:gd name="T11" fmla="*/ 78 h 128"/>
                  <a:gd name="T12" fmla="*/ 14 w 82"/>
                  <a:gd name="T13" fmla="*/ 128 h 128"/>
                  <a:gd name="T14" fmla="*/ 0 w 82"/>
                  <a:gd name="T15" fmla="*/ 128 h 128"/>
                  <a:gd name="T16" fmla="*/ 0 w 82"/>
                  <a:gd name="T17" fmla="*/ 0 h 128"/>
                  <a:gd name="T18" fmla="*/ 34 w 82"/>
                  <a:gd name="T19" fmla="*/ 0 h 128"/>
                  <a:gd name="T20" fmla="*/ 14 w 82"/>
                  <a:gd name="T21" fmla="*/ 65 h 128"/>
                  <a:gd name="T22" fmla="*/ 35 w 82"/>
                  <a:gd name="T23" fmla="*/ 65 h 128"/>
                  <a:gd name="T24" fmla="*/ 59 w 82"/>
                  <a:gd name="T25" fmla="*/ 60 h 128"/>
                  <a:gd name="T26" fmla="*/ 68 w 82"/>
                  <a:gd name="T27" fmla="*/ 39 h 128"/>
                  <a:gd name="T28" fmla="*/ 58 w 82"/>
                  <a:gd name="T29" fmla="*/ 18 h 128"/>
                  <a:gd name="T30" fmla="*/ 34 w 82"/>
                  <a:gd name="T31" fmla="*/ 13 h 128"/>
                  <a:gd name="T32" fmla="*/ 14 w 82"/>
                  <a:gd name="T33" fmla="*/ 13 h 128"/>
                  <a:gd name="T34" fmla="*/ 14 w 82"/>
                  <a:gd name="T35" fmla="*/ 6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2" h="128">
                    <a:moveTo>
                      <a:pt x="34" y="0"/>
                    </a:moveTo>
                    <a:cubicBezTo>
                      <a:pt x="52" y="0"/>
                      <a:pt x="60" y="2"/>
                      <a:pt x="68" y="8"/>
                    </a:cubicBezTo>
                    <a:cubicBezTo>
                      <a:pt x="77" y="15"/>
                      <a:pt x="82" y="27"/>
                      <a:pt x="82" y="39"/>
                    </a:cubicBezTo>
                    <a:cubicBezTo>
                      <a:pt x="82" y="51"/>
                      <a:pt x="77" y="63"/>
                      <a:pt x="69" y="69"/>
                    </a:cubicBezTo>
                    <a:cubicBezTo>
                      <a:pt x="60" y="76"/>
                      <a:pt x="52" y="78"/>
                      <a:pt x="35" y="78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4" y="128"/>
                      <a:pt x="14" y="128"/>
                      <a:pt x="14" y="12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4" y="0"/>
                    </a:lnTo>
                    <a:close/>
                    <a:moveTo>
                      <a:pt x="14" y="65"/>
                    </a:moveTo>
                    <a:cubicBezTo>
                      <a:pt x="35" y="65"/>
                      <a:pt x="35" y="65"/>
                      <a:pt x="35" y="65"/>
                    </a:cubicBezTo>
                    <a:cubicBezTo>
                      <a:pt x="46" y="65"/>
                      <a:pt x="52" y="64"/>
                      <a:pt x="59" y="60"/>
                    </a:cubicBezTo>
                    <a:cubicBezTo>
                      <a:pt x="64" y="56"/>
                      <a:pt x="68" y="48"/>
                      <a:pt x="68" y="39"/>
                    </a:cubicBezTo>
                    <a:cubicBezTo>
                      <a:pt x="68" y="30"/>
                      <a:pt x="64" y="22"/>
                      <a:pt x="58" y="18"/>
                    </a:cubicBezTo>
                    <a:cubicBezTo>
                      <a:pt x="52" y="14"/>
                      <a:pt x="45" y="13"/>
                      <a:pt x="34" y="13"/>
                    </a:cubicBezTo>
                    <a:cubicBezTo>
                      <a:pt x="14" y="13"/>
                      <a:pt x="14" y="13"/>
                      <a:pt x="14" y="13"/>
                    </a:cubicBezTo>
                    <a:lnTo>
                      <a:pt x="14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70FABF"/>
                  </a:solidFill>
                </a:endParaRPr>
              </a:p>
            </p:txBody>
          </p:sp>
          <p:sp>
            <p:nvSpPr>
              <p:cNvPr id="41" name="Freeform 58">
                <a:extLst>
                  <a:ext uri="{FF2B5EF4-FFF2-40B4-BE49-F238E27FC236}">
                    <a16:creationId xmlns:a16="http://schemas.microsoft.com/office/drawing/2014/main" id="{710642B3-E3C7-FE47-8516-78022E6051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6850" y="417513"/>
                <a:ext cx="236538" cy="487363"/>
              </a:xfrm>
              <a:custGeom>
                <a:avLst/>
                <a:gdLst>
                  <a:gd name="T0" fmla="*/ 0 w 149"/>
                  <a:gd name="T1" fmla="*/ 0 h 307"/>
                  <a:gd name="T2" fmla="*/ 33 w 149"/>
                  <a:gd name="T3" fmla="*/ 0 h 307"/>
                  <a:gd name="T4" fmla="*/ 33 w 149"/>
                  <a:gd name="T5" fmla="*/ 276 h 307"/>
                  <a:gd name="T6" fmla="*/ 149 w 149"/>
                  <a:gd name="T7" fmla="*/ 276 h 307"/>
                  <a:gd name="T8" fmla="*/ 149 w 149"/>
                  <a:gd name="T9" fmla="*/ 307 h 307"/>
                  <a:gd name="T10" fmla="*/ 0 w 149"/>
                  <a:gd name="T11" fmla="*/ 307 h 307"/>
                  <a:gd name="T12" fmla="*/ 0 w 149"/>
                  <a:gd name="T13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307">
                    <a:moveTo>
                      <a:pt x="0" y="0"/>
                    </a:moveTo>
                    <a:lnTo>
                      <a:pt x="33" y="0"/>
                    </a:lnTo>
                    <a:lnTo>
                      <a:pt x="33" y="276"/>
                    </a:lnTo>
                    <a:lnTo>
                      <a:pt x="149" y="276"/>
                    </a:lnTo>
                    <a:lnTo>
                      <a:pt x="149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70FABF"/>
                  </a:solidFill>
                </a:endParaRPr>
              </a:p>
            </p:txBody>
          </p:sp>
          <p:sp>
            <p:nvSpPr>
              <p:cNvPr id="42" name="Freeform 59">
                <a:extLst>
                  <a:ext uri="{FF2B5EF4-FFF2-40B4-BE49-F238E27FC236}">
                    <a16:creationId xmlns:a16="http://schemas.microsoft.com/office/drawing/2014/main" id="{8F31407D-6C61-0E40-BF7C-3BA8E57EA3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3150" y="417513"/>
                <a:ext cx="327025" cy="487363"/>
              </a:xfrm>
              <a:custGeom>
                <a:avLst/>
                <a:gdLst>
                  <a:gd name="T0" fmla="*/ 0 w 87"/>
                  <a:gd name="T1" fmla="*/ 0 h 128"/>
                  <a:gd name="T2" fmla="*/ 34 w 87"/>
                  <a:gd name="T3" fmla="*/ 0 h 128"/>
                  <a:gd name="T4" fmla="*/ 70 w 87"/>
                  <a:gd name="T5" fmla="*/ 7 h 128"/>
                  <a:gd name="T6" fmla="*/ 87 w 87"/>
                  <a:gd name="T7" fmla="*/ 41 h 128"/>
                  <a:gd name="T8" fmla="*/ 79 w 87"/>
                  <a:gd name="T9" fmla="*/ 66 h 128"/>
                  <a:gd name="T10" fmla="*/ 51 w 87"/>
                  <a:gd name="T11" fmla="*/ 80 h 128"/>
                  <a:gd name="T12" fmla="*/ 83 w 87"/>
                  <a:gd name="T13" fmla="*/ 128 h 128"/>
                  <a:gd name="T14" fmla="*/ 67 w 87"/>
                  <a:gd name="T15" fmla="*/ 128 h 128"/>
                  <a:gd name="T16" fmla="*/ 31 w 87"/>
                  <a:gd name="T17" fmla="*/ 72 h 128"/>
                  <a:gd name="T18" fmla="*/ 35 w 87"/>
                  <a:gd name="T19" fmla="*/ 72 h 128"/>
                  <a:gd name="T20" fmla="*/ 63 w 87"/>
                  <a:gd name="T21" fmla="*/ 66 h 128"/>
                  <a:gd name="T22" fmla="*/ 73 w 87"/>
                  <a:gd name="T23" fmla="*/ 42 h 128"/>
                  <a:gd name="T24" fmla="*/ 61 w 87"/>
                  <a:gd name="T25" fmla="*/ 17 h 128"/>
                  <a:gd name="T26" fmla="*/ 35 w 87"/>
                  <a:gd name="T27" fmla="*/ 13 h 128"/>
                  <a:gd name="T28" fmla="*/ 15 w 87"/>
                  <a:gd name="T29" fmla="*/ 13 h 128"/>
                  <a:gd name="T30" fmla="*/ 15 w 87"/>
                  <a:gd name="T31" fmla="*/ 128 h 128"/>
                  <a:gd name="T32" fmla="*/ 0 w 87"/>
                  <a:gd name="T33" fmla="*/ 128 h 128"/>
                  <a:gd name="T34" fmla="*/ 0 w 87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28">
                    <a:moveTo>
                      <a:pt x="0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54" y="0"/>
                      <a:pt x="63" y="2"/>
                      <a:pt x="70" y="7"/>
                    </a:cubicBezTo>
                    <a:cubicBezTo>
                      <a:pt x="80" y="13"/>
                      <a:pt x="87" y="27"/>
                      <a:pt x="87" y="41"/>
                    </a:cubicBezTo>
                    <a:cubicBezTo>
                      <a:pt x="87" y="50"/>
                      <a:pt x="85" y="59"/>
                      <a:pt x="79" y="66"/>
                    </a:cubicBezTo>
                    <a:cubicBezTo>
                      <a:pt x="72" y="77"/>
                      <a:pt x="63" y="79"/>
                      <a:pt x="51" y="80"/>
                    </a:cubicBezTo>
                    <a:cubicBezTo>
                      <a:pt x="83" y="128"/>
                      <a:pt x="83" y="128"/>
                      <a:pt x="83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44" y="72"/>
                      <a:pt x="57" y="72"/>
                      <a:pt x="63" y="66"/>
                    </a:cubicBezTo>
                    <a:cubicBezTo>
                      <a:pt x="70" y="59"/>
                      <a:pt x="73" y="51"/>
                      <a:pt x="73" y="42"/>
                    </a:cubicBezTo>
                    <a:cubicBezTo>
                      <a:pt x="73" y="33"/>
                      <a:pt x="69" y="23"/>
                      <a:pt x="61" y="17"/>
                    </a:cubicBezTo>
                    <a:cubicBezTo>
                      <a:pt x="54" y="13"/>
                      <a:pt x="46" y="13"/>
                      <a:pt x="3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8"/>
                      <a:pt x="15" y="128"/>
                      <a:pt x="15" y="128"/>
                    </a:cubicBezTo>
                    <a:cubicBezTo>
                      <a:pt x="0" y="128"/>
                      <a:pt x="0" y="128"/>
                      <a:pt x="0" y="12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70FABF"/>
                  </a:solidFill>
                </a:endParaRPr>
              </a:p>
            </p:txBody>
          </p:sp>
          <p:sp>
            <p:nvSpPr>
              <p:cNvPr id="43" name="Freeform 60">
                <a:extLst>
                  <a:ext uri="{FF2B5EF4-FFF2-40B4-BE49-F238E27FC236}">
                    <a16:creationId xmlns:a16="http://schemas.microsoft.com/office/drawing/2014/main" id="{D41FAB4A-07D6-C542-BD99-917006D6DE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563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5 w 167"/>
                  <a:gd name="T7" fmla="*/ 31 h 307"/>
                  <a:gd name="T8" fmla="*/ 35 w 167"/>
                  <a:gd name="T9" fmla="*/ 137 h 307"/>
                  <a:gd name="T10" fmla="*/ 167 w 167"/>
                  <a:gd name="T11" fmla="*/ 137 h 307"/>
                  <a:gd name="T12" fmla="*/ 167 w 167"/>
                  <a:gd name="T13" fmla="*/ 168 h 307"/>
                  <a:gd name="T14" fmla="*/ 35 w 167"/>
                  <a:gd name="T15" fmla="*/ 168 h 307"/>
                  <a:gd name="T16" fmla="*/ 35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5" y="31"/>
                    </a:lnTo>
                    <a:lnTo>
                      <a:pt x="35" y="137"/>
                    </a:lnTo>
                    <a:lnTo>
                      <a:pt x="167" y="137"/>
                    </a:lnTo>
                    <a:lnTo>
                      <a:pt x="167" y="168"/>
                    </a:lnTo>
                    <a:lnTo>
                      <a:pt x="35" y="168"/>
                    </a:lnTo>
                    <a:lnTo>
                      <a:pt x="35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70FABF"/>
                  </a:solidFill>
                </a:endParaRPr>
              </a:p>
            </p:txBody>
          </p:sp>
          <p:sp>
            <p:nvSpPr>
              <p:cNvPr id="44" name="Freeform 61">
                <a:extLst>
                  <a:ext uri="{FF2B5EF4-FFF2-40B4-BE49-F238E27FC236}">
                    <a16:creationId xmlns:a16="http://schemas.microsoft.com/office/drawing/2014/main" id="{57DD2E81-FED9-AC46-848A-B63AB1DAEEE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8788" y="371475"/>
                <a:ext cx="561975" cy="571500"/>
              </a:xfrm>
              <a:custGeom>
                <a:avLst/>
                <a:gdLst>
                  <a:gd name="T0" fmla="*/ 75 w 150"/>
                  <a:gd name="T1" fmla="*/ 0 h 150"/>
                  <a:gd name="T2" fmla="*/ 71 w 150"/>
                  <a:gd name="T3" fmla="*/ 1 h 150"/>
                  <a:gd name="T4" fmla="*/ 134 w 150"/>
                  <a:gd name="T5" fmla="*/ 67 h 150"/>
                  <a:gd name="T6" fmla="*/ 68 w 150"/>
                  <a:gd name="T7" fmla="*/ 133 h 150"/>
                  <a:gd name="T8" fmla="*/ 1 w 150"/>
                  <a:gd name="T9" fmla="*/ 67 h 150"/>
                  <a:gd name="T10" fmla="*/ 1 w 150"/>
                  <a:gd name="T11" fmla="*/ 63 h 150"/>
                  <a:gd name="T12" fmla="*/ 0 w 150"/>
                  <a:gd name="T13" fmla="*/ 75 h 150"/>
                  <a:gd name="T14" fmla="*/ 75 w 150"/>
                  <a:gd name="T15" fmla="*/ 150 h 150"/>
                  <a:gd name="T16" fmla="*/ 150 w 150"/>
                  <a:gd name="T17" fmla="*/ 75 h 150"/>
                  <a:gd name="T18" fmla="*/ 75 w 150"/>
                  <a:gd name="T1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0" h="150">
                    <a:moveTo>
                      <a:pt x="75" y="0"/>
                    </a:moveTo>
                    <a:cubicBezTo>
                      <a:pt x="74" y="0"/>
                      <a:pt x="72" y="0"/>
                      <a:pt x="71" y="1"/>
                    </a:cubicBezTo>
                    <a:cubicBezTo>
                      <a:pt x="106" y="2"/>
                      <a:pt x="134" y="31"/>
                      <a:pt x="134" y="67"/>
                    </a:cubicBezTo>
                    <a:cubicBezTo>
                      <a:pt x="134" y="103"/>
                      <a:pt x="104" y="133"/>
                      <a:pt x="68" y="133"/>
                    </a:cubicBezTo>
                    <a:cubicBezTo>
                      <a:pt x="31" y="133"/>
                      <a:pt x="1" y="103"/>
                      <a:pt x="1" y="67"/>
                    </a:cubicBezTo>
                    <a:cubicBezTo>
                      <a:pt x="1" y="66"/>
                      <a:pt x="1" y="64"/>
                      <a:pt x="1" y="63"/>
                    </a:cubicBezTo>
                    <a:cubicBezTo>
                      <a:pt x="1" y="67"/>
                      <a:pt x="0" y="71"/>
                      <a:pt x="0" y="75"/>
                    </a:cubicBezTo>
                    <a:cubicBezTo>
                      <a:pt x="0" y="116"/>
                      <a:pt x="34" y="150"/>
                      <a:pt x="75" y="150"/>
                    </a:cubicBezTo>
                    <a:cubicBezTo>
                      <a:pt x="116" y="150"/>
                      <a:pt x="150" y="116"/>
                      <a:pt x="150" y="75"/>
                    </a:cubicBezTo>
                    <a:cubicBezTo>
                      <a:pt x="150" y="34"/>
                      <a:pt x="116" y="0"/>
                      <a:pt x="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70FABF"/>
                  </a:solidFill>
                </a:endParaRP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5506947-C411-6446-9484-5615C9EAC455}"/>
                </a:ext>
              </a:extLst>
            </p:cNvPr>
            <p:cNvGrpSpPr/>
            <p:nvPr/>
          </p:nvGrpSpPr>
          <p:grpSpPr>
            <a:xfrm>
              <a:off x="1670846" y="3477946"/>
              <a:ext cx="2901234" cy="551129"/>
              <a:chOff x="4764088" y="3179763"/>
              <a:chExt cx="2657475" cy="504825"/>
            </a:xfrm>
            <a:solidFill>
              <a:schemeClr val="bg1"/>
            </a:solidFill>
          </p:grpSpPr>
          <p:sp>
            <p:nvSpPr>
              <p:cNvPr id="30" name="Freeform 5">
                <a:extLst>
                  <a:ext uri="{FF2B5EF4-FFF2-40B4-BE49-F238E27FC236}">
                    <a16:creationId xmlns:a16="http://schemas.microsoft.com/office/drawing/2014/main" id="{80111E5B-8239-2E4C-9BCD-5CD7DAFF0B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64088" y="3179763"/>
                <a:ext cx="300038" cy="504825"/>
              </a:xfrm>
              <a:custGeom>
                <a:avLst/>
                <a:gdLst>
                  <a:gd name="T0" fmla="*/ 14 w 80"/>
                  <a:gd name="T1" fmla="*/ 94 h 132"/>
                  <a:gd name="T2" fmla="*/ 40 w 80"/>
                  <a:gd name="T3" fmla="*/ 120 h 132"/>
                  <a:gd name="T4" fmla="*/ 65 w 80"/>
                  <a:gd name="T5" fmla="*/ 96 h 132"/>
                  <a:gd name="T6" fmla="*/ 35 w 80"/>
                  <a:gd name="T7" fmla="*/ 69 h 132"/>
                  <a:gd name="T8" fmla="*/ 3 w 80"/>
                  <a:gd name="T9" fmla="*/ 35 h 132"/>
                  <a:gd name="T10" fmla="*/ 41 w 80"/>
                  <a:gd name="T11" fmla="*/ 0 h 132"/>
                  <a:gd name="T12" fmla="*/ 77 w 80"/>
                  <a:gd name="T13" fmla="*/ 33 h 132"/>
                  <a:gd name="T14" fmla="*/ 63 w 80"/>
                  <a:gd name="T15" fmla="*/ 33 h 132"/>
                  <a:gd name="T16" fmla="*/ 40 w 80"/>
                  <a:gd name="T17" fmla="*/ 12 h 132"/>
                  <a:gd name="T18" fmla="*/ 17 w 80"/>
                  <a:gd name="T19" fmla="*/ 34 h 132"/>
                  <a:gd name="T20" fmla="*/ 48 w 80"/>
                  <a:gd name="T21" fmla="*/ 60 h 132"/>
                  <a:gd name="T22" fmla="*/ 80 w 80"/>
                  <a:gd name="T23" fmla="*/ 95 h 132"/>
                  <a:gd name="T24" fmla="*/ 40 w 80"/>
                  <a:gd name="T25" fmla="*/ 132 h 132"/>
                  <a:gd name="T26" fmla="*/ 0 w 80"/>
                  <a:gd name="T27" fmla="*/ 94 h 132"/>
                  <a:gd name="T28" fmla="*/ 14 w 80"/>
                  <a:gd name="T29" fmla="*/ 94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0" h="132">
                    <a:moveTo>
                      <a:pt x="14" y="94"/>
                    </a:moveTo>
                    <a:cubicBezTo>
                      <a:pt x="16" y="116"/>
                      <a:pt x="32" y="120"/>
                      <a:pt x="40" y="120"/>
                    </a:cubicBezTo>
                    <a:cubicBezTo>
                      <a:pt x="53" y="120"/>
                      <a:pt x="65" y="110"/>
                      <a:pt x="65" y="96"/>
                    </a:cubicBezTo>
                    <a:cubicBezTo>
                      <a:pt x="65" y="78"/>
                      <a:pt x="50" y="74"/>
                      <a:pt x="35" y="69"/>
                    </a:cubicBezTo>
                    <a:cubicBezTo>
                      <a:pt x="25" y="66"/>
                      <a:pt x="3" y="59"/>
                      <a:pt x="3" y="35"/>
                    </a:cubicBezTo>
                    <a:cubicBezTo>
                      <a:pt x="2" y="13"/>
                      <a:pt x="21" y="0"/>
                      <a:pt x="41" y="0"/>
                    </a:cubicBezTo>
                    <a:cubicBezTo>
                      <a:pt x="56" y="0"/>
                      <a:pt x="75" y="9"/>
                      <a:pt x="77" y="33"/>
                    </a:cubicBezTo>
                    <a:cubicBezTo>
                      <a:pt x="63" y="33"/>
                      <a:pt x="63" y="33"/>
                      <a:pt x="63" y="33"/>
                    </a:cubicBezTo>
                    <a:cubicBezTo>
                      <a:pt x="61" y="25"/>
                      <a:pt x="57" y="12"/>
                      <a:pt x="40" y="12"/>
                    </a:cubicBezTo>
                    <a:cubicBezTo>
                      <a:pt x="27" y="12"/>
                      <a:pt x="17" y="21"/>
                      <a:pt x="17" y="34"/>
                    </a:cubicBezTo>
                    <a:cubicBezTo>
                      <a:pt x="17" y="50"/>
                      <a:pt x="29" y="53"/>
                      <a:pt x="48" y="60"/>
                    </a:cubicBezTo>
                    <a:cubicBezTo>
                      <a:pt x="61" y="65"/>
                      <a:pt x="80" y="71"/>
                      <a:pt x="80" y="95"/>
                    </a:cubicBezTo>
                    <a:cubicBezTo>
                      <a:pt x="80" y="116"/>
                      <a:pt x="64" y="132"/>
                      <a:pt x="40" y="132"/>
                    </a:cubicBezTo>
                    <a:cubicBezTo>
                      <a:pt x="19" y="132"/>
                      <a:pt x="1" y="119"/>
                      <a:pt x="0" y="94"/>
                    </a:cubicBezTo>
                    <a:lnTo>
                      <a:pt x="14" y="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" name="Freeform 6">
                <a:extLst>
                  <a:ext uri="{FF2B5EF4-FFF2-40B4-BE49-F238E27FC236}">
                    <a16:creationId xmlns:a16="http://schemas.microsoft.com/office/drawing/2014/main" id="{68CBCDB9-46F2-434C-BB3A-B7801B2BED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3179763"/>
                <a:ext cx="468313" cy="504825"/>
              </a:xfrm>
              <a:custGeom>
                <a:avLst/>
                <a:gdLst>
                  <a:gd name="T0" fmla="*/ 125 w 125"/>
                  <a:gd name="T1" fmla="*/ 96 h 132"/>
                  <a:gd name="T2" fmla="*/ 66 w 125"/>
                  <a:gd name="T3" fmla="*/ 132 h 132"/>
                  <a:gd name="T4" fmla="*/ 0 w 125"/>
                  <a:gd name="T5" fmla="*/ 66 h 132"/>
                  <a:gd name="T6" fmla="*/ 66 w 125"/>
                  <a:gd name="T7" fmla="*/ 0 h 132"/>
                  <a:gd name="T8" fmla="*/ 125 w 125"/>
                  <a:gd name="T9" fmla="*/ 37 h 132"/>
                  <a:gd name="T10" fmla="*/ 110 w 125"/>
                  <a:gd name="T11" fmla="*/ 37 h 132"/>
                  <a:gd name="T12" fmla="*/ 66 w 125"/>
                  <a:gd name="T13" fmla="*/ 13 h 132"/>
                  <a:gd name="T14" fmla="*/ 14 w 125"/>
                  <a:gd name="T15" fmla="*/ 66 h 132"/>
                  <a:gd name="T16" fmla="*/ 66 w 125"/>
                  <a:gd name="T17" fmla="*/ 120 h 132"/>
                  <a:gd name="T18" fmla="*/ 110 w 125"/>
                  <a:gd name="T19" fmla="*/ 96 h 132"/>
                  <a:gd name="T20" fmla="*/ 125 w 125"/>
                  <a:gd name="T21" fmla="*/ 9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32">
                    <a:moveTo>
                      <a:pt x="125" y="96"/>
                    </a:moveTo>
                    <a:cubicBezTo>
                      <a:pt x="117" y="115"/>
                      <a:pt x="95" y="132"/>
                      <a:pt x="66" y="132"/>
                    </a:cubicBezTo>
                    <a:cubicBezTo>
                      <a:pt x="29" y="132"/>
                      <a:pt x="0" y="103"/>
                      <a:pt x="0" y="66"/>
                    </a:cubicBezTo>
                    <a:cubicBezTo>
                      <a:pt x="0" y="30"/>
                      <a:pt x="28" y="0"/>
                      <a:pt x="66" y="0"/>
                    </a:cubicBezTo>
                    <a:cubicBezTo>
                      <a:pt x="98" y="0"/>
                      <a:pt x="118" y="21"/>
                      <a:pt x="125" y="37"/>
                    </a:cubicBezTo>
                    <a:cubicBezTo>
                      <a:pt x="110" y="37"/>
                      <a:pt x="110" y="37"/>
                      <a:pt x="110" y="37"/>
                    </a:cubicBezTo>
                    <a:cubicBezTo>
                      <a:pt x="105" y="30"/>
                      <a:pt x="91" y="13"/>
                      <a:pt x="66" y="13"/>
                    </a:cubicBezTo>
                    <a:cubicBezTo>
                      <a:pt x="36" y="13"/>
                      <a:pt x="14" y="36"/>
                      <a:pt x="14" y="66"/>
                    </a:cubicBezTo>
                    <a:cubicBezTo>
                      <a:pt x="14" y="96"/>
                      <a:pt x="37" y="120"/>
                      <a:pt x="66" y="120"/>
                    </a:cubicBezTo>
                    <a:cubicBezTo>
                      <a:pt x="93" y="120"/>
                      <a:pt x="107" y="101"/>
                      <a:pt x="110" y="96"/>
                    </a:cubicBezTo>
                    <a:lnTo>
                      <a:pt x="125" y="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" name="Rectangle 7">
                <a:extLst>
                  <a:ext uri="{FF2B5EF4-FFF2-40B4-BE49-F238E27FC236}">
                    <a16:creationId xmlns:a16="http://schemas.microsoft.com/office/drawing/2014/main" id="{6D530950-18F4-CB4E-9986-5BC763968C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53088" y="3187701"/>
                <a:ext cx="52388" cy="4905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Freeform 8">
                <a:extLst>
                  <a:ext uri="{FF2B5EF4-FFF2-40B4-BE49-F238E27FC236}">
                    <a16:creationId xmlns:a16="http://schemas.microsoft.com/office/drawing/2014/main" id="{7D69594A-3C96-3D40-90D6-380D9A3920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03901" y="3187701"/>
                <a:ext cx="265113" cy="490538"/>
              </a:xfrm>
              <a:custGeom>
                <a:avLst/>
                <a:gdLst>
                  <a:gd name="T0" fmla="*/ 0 w 167"/>
                  <a:gd name="T1" fmla="*/ 0 h 309"/>
                  <a:gd name="T2" fmla="*/ 167 w 167"/>
                  <a:gd name="T3" fmla="*/ 0 h 309"/>
                  <a:gd name="T4" fmla="*/ 167 w 167"/>
                  <a:gd name="T5" fmla="*/ 32 h 309"/>
                  <a:gd name="T6" fmla="*/ 33 w 167"/>
                  <a:gd name="T7" fmla="*/ 32 h 309"/>
                  <a:gd name="T8" fmla="*/ 33 w 167"/>
                  <a:gd name="T9" fmla="*/ 138 h 309"/>
                  <a:gd name="T10" fmla="*/ 165 w 167"/>
                  <a:gd name="T11" fmla="*/ 138 h 309"/>
                  <a:gd name="T12" fmla="*/ 165 w 167"/>
                  <a:gd name="T13" fmla="*/ 169 h 309"/>
                  <a:gd name="T14" fmla="*/ 33 w 167"/>
                  <a:gd name="T15" fmla="*/ 169 h 309"/>
                  <a:gd name="T16" fmla="*/ 33 w 167"/>
                  <a:gd name="T17" fmla="*/ 277 h 309"/>
                  <a:gd name="T18" fmla="*/ 167 w 167"/>
                  <a:gd name="T19" fmla="*/ 277 h 309"/>
                  <a:gd name="T20" fmla="*/ 167 w 167"/>
                  <a:gd name="T21" fmla="*/ 309 h 309"/>
                  <a:gd name="T22" fmla="*/ 0 w 167"/>
                  <a:gd name="T23" fmla="*/ 309 h 309"/>
                  <a:gd name="T24" fmla="*/ 0 w 167"/>
                  <a:gd name="T25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9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2"/>
                    </a:lnTo>
                    <a:lnTo>
                      <a:pt x="33" y="32"/>
                    </a:lnTo>
                    <a:lnTo>
                      <a:pt x="33" y="138"/>
                    </a:lnTo>
                    <a:lnTo>
                      <a:pt x="165" y="138"/>
                    </a:lnTo>
                    <a:lnTo>
                      <a:pt x="165" y="169"/>
                    </a:lnTo>
                    <a:lnTo>
                      <a:pt x="33" y="169"/>
                    </a:lnTo>
                    <a:lnTo>
                      <a:pt x="33" y="277"/>
                    </a:lnTo>
                    <a:lnTo>
                      <a:pt x="167" y="277"/>
                    </a:lnTo>
                    <a:lnTo>
                      <a:pt x="167" y="309"/>
                    </a:lnTo>
                    <a:lnTo>
                      <a:pt x="0" y="30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Freeform 9">
                <a:extLst>
                  <a:ext uri="{FF2B5EF4-FFF2-40B4-BE49-F238E27FC236}">
                    <a16:creationId xmlns:a16="http://schemas.microsoft.com/office/drawing/2014/main" id="{A438A430-43D9-8044-9318-1801539731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51563" y="3187701"/>
                <a:ext cx="387350" cy="490538"/>
              </a:xfrm>
              <a:custGeom>
                <a:avLst/>
                <a:gdLst>
                  <a:gd name="T0" fmla="*/ 213 w 244"/>
                  <a:gd name="T1" fmla="*/ 258 h 309"/>
                  <a:gd name="T2" fmla="*/ 213 w 244"/>
                  <a:gd name="T3" fmla="*/ 0 h 309"/>
                  <a:gd name="T4" fmla="*/ 244 w 244"/>
                  <a:gd name="T5" fmla="*/ 0 h 309"/>
                  <a:gd name="T6" fmla="*/ 244 w 244"/>
                  <a:gd name="T7" fmla="*/ 309 h 309"/>
                  <a:gd name="T8" fmla="*/ 213 w 244"/>
                  <a:gd name="T9" fmla="*/ 309 h 309"/>
                  <a:gd name="T10" fmla="*/ 34 w 244"/>
                  <a:gd name="T11" fmla="*/ 48 h 309"/>
                  <a:gd name="T12" fmla="*/ 34 w 244"/>
                  <a:gd name="T13" fmla="*/ 309 h 309"/>
                  <a:gd name="T14" fmla="*/ 0 w 244"/>
                  <a:gd name="T15" fmla="*/ 309 h 309"/>
                  <a:gd name="T16" fmla="*/ 0 w 244"/>
                  <a:gd name="T17" fmla="*/ 0 h 309"/>
                  <a:gd name="T18" fmla="*/ 36 w 244"/>
                  <a:gd name="T19" fmla="*/ 0 h 309"/>
                  <a:gd name="T20" fmla="*/ 213 w 244"/>
                  <a:gd name="T21" fmla="*/ 258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4" h="309">
                    <a:moveTo>
                      <a:pt x="213" y="258"/>
                    </a:moveTo>
                    <a:lnTo>
                      <a:pt x="213" y="0"/>
                    </a:lnTo>
                    <a:lnTo>
                      <a:pt x="244" y="0"/>
                    </a:lnTo>
                    <a:lnTo>
                      <a:pt x="244" y="309"/>
                    </a:lnTo>
                    <a:lnTo>
                      <a:pt x="213" y="309"/>
                    </a:lnTo>
                    <a:lnTo>
                      <a:pt x="34" y="48"/>
                    </a:lnTo>
                    <a:lnTo>
                      <a:pt x="34" y="309"/>
                    </a:lnTo>
                    <a:lnTo>
                      <a:pt x="0" y="309"/>
                    </a:lnTo>
                    <a:lnTo>
                      <a:pt x="0" y="0"/>
                    </a:lnTo>
                    <a:lnTo>
                      <a:pt x="36" y="0"/>
                    </a:lnTo>
                    <a:lnTo>
                      <a:pt x="213" y="25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10">
                <a:extLst>
                  <a:ext uri="{FF2B5EF4-FFF2-40B4-BE49-F238E27FC236}">
                    <a16:creationId xmlns:a16="http://schemas.microsoft.com/office/drawing/2014/main" id="{910F76A1-7285-9046-B4CD-AD37E73510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3526" y="3179763"/>
                <a:ext cx="469900" cy="504825"/>
              </a:xfrm>
              <a:custGeom>
                <a:avLst/>
                <a:gdLst>
                  <a:gd name="T0" fmla="*/ 125 w 125"/>
                  <a:gd name="T1" fmla="*/ 96 h 132"/>
                  <a:gd name="T2" fmla="*/ 67 w 125"/>
                  <a:gd name="T3" fmla="*/ 132 h 132"/>
                  <a:gd name="T4" fmla="*/ 0 w 125"/>
                  <a:gd name="T5" fmla="*/ 66 h 132"/>
                  <a:gd name="T6" fmla="*/ 66 w 125"/>
                  <a:gd name="T7" fmla="*/ 0 h 132"/>
                  <a:gd name="T8" fmla="*/ 125 w 125"/>
                  <a:gd name="T9" fmla="*/ 37 h 132"/>
                  <a:gd name="T10" fmla="*/ 110 w 125"/>
                  <a:gd name="T11" fmla="*/ 37 h 132"/>
                  <a:gd name="T12" fmla="*/ 66 w 125"/>
                  <a:gd name="T13" fmla="*/ 13 h 132"/>
                  <a:gd name="T14" fmla="*/ 14 w 125"/>
                  <a:gd name="T15" fmla="*/ 66 h 132"/>
                  <a:gd name="T16" fmla="*/ 66 w 125"/>
                  <a:gd name="T17" fmla="*/ 120 h 132"/>
                  <a:gd name="T18" fmla="*/ 110 w 125"/>
                  <a:gd name="T19" fmla="*/ 96 h 132"/>
                  <a:gd name="T20" fmla="*/ 125 w 125"/>
                  <a:gd name="T21" fmla="*/ 9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5" h="132">
                    <a:moveTo>
                      <a:pt x="125" y="96"/>
                    </a:moveTo>
                    <a:cubicBezTo>
                      <a:pt x="117" y="115"/>
                      <a:pt x="95" y="132"/>
                      <a:pt x="67" y="132"/>
                    </a:cubicBezTo>
                    <a:cubicBezTo>
                      <a:pt x="29" y="132"/>
                      <a:pt x="0" y="103"/>
                      <a:pt x="0" y="66"/>
                    </a:cubicBezTo>
                    <a:cubicBezTo>
                      <a:pt x="0" y="30"/>
                      <a:pt x="28" y="0"/>
                      <a:pt x="66" y="0"/>
                    </a:cubicBezTo>
                    <a:cubicBezTo>
                      <a:pt x="98" y="0"/>
                      <a:pt x="118" y="21"/>
                      <a:pt x="125" y="37"/>
                    </a:cubicBezTo>
                    <a:cubicBezTo>
                      <a:pt x="110" y="37"/>
                      <a:pt x="110" y="37"/>
                      <a:pt x="110" y="37"/>
                    </a:cubicBezTo>
                    <a:cubicBezTo>
                      <a:pt x="106" y="30"/>
                      <a:pt x="91" y="13"/>
                      <a:pt x="66" y="13"/>
                    </a:cubicBezTo>
                    <a:cubicBezTo>
                      <a:pt x="37" y="13"/>
                      <a:pt x="14" y="36"/>
                      <a:pt x="14" y="66"/>
                    </a:cubicBezTo>
                    <a:cubicBezTo>
                      <a:pt x="14" y="96"/>
                      <a:pt x="37" y="120"/>
                      <a:pt x="66" y="120"/>
                    </a:cubicBezTo>
                    <a:cubicBezTo>
                      <a:pt x="93" y="120"/>
                      <a:pt x="107" y="101"/>
                      <a:pt x="110" y="96"/>
                    </a:cubicBezTo>
                    <a:lnTo>
                      <a:pt x="125" y="9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Freeform 11">
                <a:extLst>
                  <a:ext uri="{FF2B5EF4-FFF2-40B4-BE49-F238E27FC236}">
                    <a16:creationId xmlns:a16="http://schemas.microsoft.com/office/drawing/2014/main" id="{5F2EF97B-D37B-C640-8307-40B4F1AB5D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54863" y="3187701"/>
                <a:ext cx="266700" cy="490538"/>
              </a:xfrm>
              <a:custGeom>
                <a:avLst/>
                <a:gdLst>
                  <a:gd name="T0" fmla="*/ 0 w 168"/>
                  <a:gd name="T1" fmla="*/ 0 h 309"/>
                  <a:gd name="T2" fmla="*/ 168 w 168"/>
                  <a:gd name="T3" fmla="*/ 0 h 309"/>
                  <a:gd name="T4" fmla="*/ 168 w 168"/>
                  <a:gd name="T5" fmla="*/ 32 h 309"/>
                  <a:gd name="T6" fmla="*/ 33 w 168"/>
                  <a:gd name="T7" fmla="*/ 32 h 309"/>
                  <a:gd name="T8" fmla="*/ 33 w 168"/>
                  <a:gd name="T9" fmla="*/ 138 h 309"/>
                  <a:gd name="T10" fmla="*/ 168 w 168"/>
                  <a:gd name="T11" fmla="*/ 138 h 309"/>
                  <a:gd name="T12" fmla="*/ 168 w 168"/>
                  <a:gd name="T13" fmla="*/ 169 h 309"/>
                  <a:gd name="T14" fmla="*/ 33 w 168"/>
                  <a:gd name="T15" fmla="*/ 169 h 309"/>
                  <a:gd name="T16" fmla="*/ 33 w 168"/>
                  <a:gd name="T17" fmla="*/ 277 h 309"/>
                  <a:gd name="T18" fmla="*/ 168 w 168"/>
                  <a:gd name="T19" fmla="*/ 277 h 309"/>
                  <a:gd name="T20" fmla="*/ 168 w 168"/>
                  <a:gd name="T21" fmla="*/ 309 h 309"/>
                  <a:gd name="T22" fmla="*/ 0 w 168"/>
                  <a:gd name="T23" fmla="*/ 309 h 309"/>
                  <a:gd name="T24" fmla="*/ 0 w 168"/>
                  <a:gd name="T25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8" h="309">
                    <a:moveTo>
                      <a:pt x="0" y="0"/>
                    </a:moveTo>
                    <a:lnTo>
                      <a:pt x="168" y="0"/>
                    </a:lnTo>
                    <a:lnTo>
                      <a:pt x="168" y="32"/>
                    </a:lnTo>
                    <a:lnTo>
                      <a:pt x="33" y="32"/>
                    </a:lnTo>
                    <a:lnTo>
                      <a:pt x="33" y="138"/>
                    </a:lnTo>
                    <a:lnTo>
                      <a:pt x="168" y="138"/>
                    </a:lnTo>
                    <a:lnTo>
                      <a:pt x="168" y="169"/>
                    </a:lnTo>
                    <a:lnTo>
                      <a:pt x="33" y="169"/>
                    </a:lnTo>
                    <a:lnTo>
                      <a:pt x="33" y="277"/>
                    </a:lnTo>
                    <a:lnTo>
                      <a:pt x="168" y="277"/>
                    </a:lnTo>
                    <a:lnTo>
                      <a:pt x="168" y="309"/>
                    </a:lnTo>
                    <a:lnTo>
                      <a:pt x="0" y="30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3282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riangle 12">
            <a:extLst>
              <a:ext uri="{FF2B5EF4-FFF2-40B4-BE49-F238E27FC236}">
                <a16:creationId xmlns:a16="http://schemas.microsoft.com/office/drawing/2014/main" id="{A7782B27-E45D-EDC0-C67E-6C04AFCD19C3}"/>
              </a:ext>
            </a:extLst>
          </p:cNvPr>
          <p:cNvSpPr/>
          <p:nvPr/>
        </p:nvSpPr>
        <p:spPr>
          <a:xfrm>
            <a:off x="2712240" y="4524938"/>
            <a:ext cx="5373847" cy="1983163"/>
          </a:xfrm>
          <a:prstGeom prst="triangle">
            <a:avLst>
              <a:gd name="adj" fmla="val 78201"/>
            </a:avLst>
          </a:prstGeom>
          <a:solidFill>
            <a:srgbClr val="E6A5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5F5AC8-A269-8517-680B-5AA92D70C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3311" y="83459"/>
            <a:ext cx="9025378" cy="590931"/>
          </a:xfrm>
        </p:spPr>
        <p:txBody>
          <a:bodyPr/>
          <a:lstStyle/>
          <a:p>
            <a:pPr algn="ctr"/>
            <a:r>
              <a:rPr lang="en-US" sz="3600" dirty="0">
                <a:latin typeface="Arial"/>
                <a:cs typeface="Arial"/>
              </a:rPr>
              <a:t>Enabling Artemis Science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D1FCB0-A0D5-4A75-D94A-69EE6BA13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166CEFC-5320-1A3C-8AF8-6CC9EE2CA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2676" y="1122663"/>
            <a:ext cx="3861783" cy="3672800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Science Mission Directorate (SMD) is actively building the team(s) of people to ensure Artemis missions are scientifically successful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Today’s talk specifically focuses on the work happening within the Internal Science Team regarding the topics of Data and Software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Ultimately, lunar map data is a foundational to ensure mission operations and decision-making</a:t>
            </a:r>
          </a:p>
        </p:txBody>
      </p: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73D22BD4-11F5-DB39-CA96-239A2ABF48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2839246"/>
              </p:ext>
            </p:extLst>
          </p:nvPr>
        </p:nvGraphicFramePr>
        <p:xfrm>
          <a:off x="5753688" y="825182"/>
          <a:ext cx="6287679" cy="4240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8586A2B-31CC-C51F-4CB5-C39262478262}"/>
              </a:ext>
            </a:extLst>
          </p:cNvPr>
          <p:cNvCxnSpPr>
            <a:cxnSpLocks/>
          </p:cNvCxnSpPr>
          <p:nvPr/>
        </p:nvCxnSpPr>
        <p:spPr>
          <a:xfrm>
            <a:off x="6549020" y="2720020"/>
            <a:ext cx="4741818" cy="0"/>
          </a:xfrm>
          <a:prstGeom prst="straightConnector1">
            <a:avLst/>
          </a:prstGeom>
          <a:ln w="7620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60575DF1-1BCF-7BF2-2D32-4E3ECD88CF23}"/>
              </a:ext>
            </a:extLst>
          </p:cNvPr>
          <p:cNvSpPr/>
          <p:nvPr/>
        </p:nvSpPr>
        <p:spPr>
          <a:xfrm>
            <a:off x="6549020" y="4137979"/>
            <a:ext cx="3111062" cy="386959"/>
          </a:xfrm>
          <a:prstGeom prst="ellipse">
            <a:avLst/>
          </a:prstGeom>
          <a:solidFill>
            <a:srgbClr val="A4BD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PE Support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F6B3146-25F6-6FE1-3DBB-D6E974D24183}"/>
              </a:ext>
            </a:extLst>
          </p:cNvPr>
          <p:cNvSpPr/>
          <p:nvPr/>
        </p:nvSpPr>
        <p:spPr>
          <a:xfrm>
            <a:off x="6549020" y="4596435"/>
            <a:ext cx="4841466" cy="367309"/>
          </a:xfrm>
          <a:prstGeom prst="ellipse">
            <a:avLst/>
          </a:prstGeom>
          <a:solidFill>
            <a:srgbClr val="74D3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Science Reports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0B5609-6F63-D220-D5D3-64C5E85C05A1}"/>
              </a:ext>
            </a:extLst>
          </p:cNvPr>
          <p:cNvSpPr txBox="1"/>
          <p:nvPr/>
        </p:nvSpPr>
        <p:spPr>
          <a:xfrm>
            <a:off x="5125766" y="5687863"/>
            <a:ext cx="11968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</a:rPr>
              <a:t>Training &amp; Ops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B3FBF1-1A48-60C5-A2F3-F53BA2BB1A76}"/>
              </a:ext>
            </a:extLst>
          </p:cNvPr>
          <p:cNvSpPr txBox="1"/>
          <p:nvPr/>
        </p:nvSpPr>
        <p:spPr>
          <a:xfrm>
            <a:off x="4029227" y="5841751"/>
            <a:ext cx="1060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</a:rPr>
              <a:t>Samples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431CC-7F11-9C89-2350-79CFFCA7F3D4}"/>
              </a:ext>
            </a:extLst>
          </p:cNvPr>
          <p:cNvSpPr txBox="1"/>
          <p:nvPr/>
        </p:nvSpPr>
        <p:spPr>
          <a:xfrm>
            <a:off x="5285678" y="5242038"/>
            <a:ext cx="1939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>
                <a:solidFill>
                  <a:srgbClr val="002039"/>
                </a:solidFill>
              </a:rPr>
              <a:t>Planning &amp; Data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CB7F24-9A90-5CBD-DEE8-0FD13EBF039C}"/>
              </a:ext>
            </a:extLst>
          </p:cNvPr>
          <p:cNvSpPr txBox="1"/>
          <p:nvPr/>
        </p:nvSpPr>
        <p:spPr>
          <a:xfrm>
            <a:off x="6255303" y="5851760"/>
            <a:ext cx="13073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chemeClr val="bg1"/>
                </a:solidFill>
              </a:rPr>
              <a:t>Payloads</a:t>
            </a:r>
          </a:p>
        </p:txBody>
      </p:sp>
    </p:spTree>
    <p:extLst>
      <p:ext uri="{BB962C8B-B14F-4D97-AF65-F5344CB8AC3E}">
        <p14:creationId xmlns:p14="http://schemas.microsoft.com/office/powerpoint/2010/main" val="127993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F8CDB6C-84D4-CD55-2758-81A0CAD3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8422" y="17461"/>
            <a:ext cx="9863578" cy="1200329"/>
          </a:xfrm>
        </p:spPr>
        <p:txBody>
          <a:bodyPr/>
          <a:lstStyle/>
          <a:p>
            <a:r>
              <a:rPr lang="en-US"/>
              <a:t>AIST Data and Software Mission &amp; Vision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83B0F1-6D22-D3F7-E80B-FCD9CE377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C3D2F8-F297-4C52-4529-49E9A2E9B4F3}"/>
              </a:ext>
            </a:extLst>
          </p:cNvPr>
          <p:cNvSpPr txBox="1"/>
          <p:nvPr/>
        </p:nvSpPr>
        <p:spPr>
          <a:xfrm>
            <a:off x="1653893" y="1603021"/>
            <a:ext cx="10387474" cy="1131079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MISSION: What are we trying to achieve?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AIST Data and Software Team mission is to organize and make science mission data useful for Artemis mission personnel and the broader public scientific community.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1C2098-F201-E96C-3B65-6E7EC092E693}"/>
              </a:ext>
            </a:extLst>
          </p:cNvPr>
          <p:cNvSpPr txBox="1"/>
          <p:nvPr/>
        </p:nvSpPr>
        <p:spPr>
          <a:xfrm>
            <a:off x="1649150" y="2989323"/>
            <a:ext cx="10392217" cy="3177793"/>
          </a:xfrm>
          <a:prstGeom prst="rect">
            <a:avLst/>
          </a:prstGeom>
          <a:noFill/>
          <a:ln w="3175">
            <a:noFill/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VISION: What does the world look like when we’ve achieved this mission?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Interoperable science mission data and software capabilities are created and made available for mission personnel to support Artemis missions.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phases of Artemis missions, from concept formulation to post-mission execution, leverage traceable, consistent, applicable, valid, and necessary scientific data.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Science mission data is made available for all internal/vendor mission support and the broader public scientific community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 much Artemis Mission data as possible is exposed to the public via an Artemis Mission Data - Application Programming Interface (API)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  <a:defRPr/>
            </a:pP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Long term archiving/curation systems connects to this API </a:t>
            </a:r>
          </a:p>
        </p:txBody>
      </p:sp>
    </p:spTree>
    <p:extLst>
      <p:ext uri="{BB962C8B-B14F-4D97-AF65-F5344CB8AC3E}">
        <p14:creationId xmlns:p14="http://schemas.microsoft.com/office/powerpoint/2010/main" val="1777734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7A4AEE-F800-6178-EC86-4A5643B2A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6E7E1E-FB6A-FC30-1D62-1D755A50A071}"/>
              </a:ext>
            </a:extLst>
          </p:cNvPr>
          <p:cNvSpPr txBox="1"/>
          <p:nvPr/>
        </p:nvSpPr>
        <p:spPr>
          <a:xfrm>
            <a:off x="1505416" y="1404585"/>
            <a:ext cx="5631364" cy="4862870"/>
          </a:xfrm>
          <a:prstGeom prst="rect">
            <a:avLst/>
          </a:prstGeom>
          <a:noFill/>
          <a:ln w="3175"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</a:rPr>
              <a:t>STRATEGY: What’s our plan for achieving the vision?</a:t>
            </a:r>
            <a:endParaRPr lang="en-US" sz="20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</a:rPr>
              <a:t>Consolidate, create, and curate lunar science data.</a:t>
            </a:r>
            <a:endParaRPr lang="en-US" sz="20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</a:rPr>
              <a:t>Distribute lunar science data to support Artemis mission activities.</a:t>
            </a:r>
            <a:endParaRPr lang="en-US" sz="20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</a:rPr>
              <a:t>Create and deploy interoperable data and software functionality needed for Artemis mission personnel.</a:t>
            </a:r>
            <a:endParaRPr lang="en-US" sz="20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cs typeface="Arial"/>
              </a:rPr>
              <a:t>Lower the barrier to accessing lunar science data for mission operations personnel and the broader public scientific community by creating an Artemis Mission Data API endpoint for internal NASA/vendor users and the public.</a:t>
            </a:r>
            <a:endParaRPr lang="en-US" sz="200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A1C0F7F5-F96B-F180-209E-4D316733F47A}"/>
              </a:ext>
            </a:extLst>
          </p:cNvPr>
          <p:cNvSpPr txBox="1">
            <a:spLocks/>
          </p:cNvSpPr>
          <p:nvPr/>
        </p:nvSpPr>
        <p:spPr>
          <a:xfrm>
            <a:off x="2328422" y="17461"/>
            <a:ext cx="9863578" cy="1200329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rgbClr val="70FA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AIST Data and Software Mission &amp; Vision</a:t>
            </a:r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12A05AB6-FC0F-E396-4A21-EED81B5365F0}"/>
              </a:ext>
            </a:extLst>
          </p:cNvPr>
          <p:cNvSpPr/>
          <p:nvPr/>
        </p:nvSpPr>
        <p:spPr>
          <a:xfrm>
            <a:off x="7260211" y="2117447"/>
            <a:ext cx="412596" cy="1204332"/>
          </a:xfrm>
          <a:prstGeom prst="rightBrac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DE6E09B8-4837-D2F5-557B-A70FA10F4B62}"/>
              </a:ext>
            </a:extLst>
          </p:cNvPr>
          <p:cNvSpPr/>
          <p:nvPr/>
        </p:nvSpPr>
        <p:spPr>
          <a:xfrm>
            <a:off x="7136780" y="2847896"/>
            <a:ext cx="412596" cy="3240670"/>
          </a:xfrm>
          <a:prstGeom prst="rightBrac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66B314-78E6-3262-6A9A-6C461BB11259}"/>
              </a:ext>
            </a:extLst>
          </p:cNvPr>
          <p:cNvSpPr txBox="1"/>
          <p:nvPr/>
        </p:nvSpPr>
        <p:spPr>
          <a:xfrm>
            <a:off x="7649737" y="2465530"/>
            <a:ext cx="39435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5FFAC9"/>
                </a:solidFill>
              </a:rPr>
              <a:t>Artemis Geospatial Data Team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CC5654-26B7-DAEB-BF3C-997F7247AD7B}"/>
              </a:ext>
            </a:extLst>
          </p:cNvPr>
          <p:cNvSpPr txBox="1"/>
          <p:nvPr/>
        </p:nvSpPr>
        <p:spPr>
          <a:xfrm>
            <a:off x="7649736" y="4138387"/>
            <a:ext cx="3858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5FFAC9"/>
                </a:solidFill>
              </a:rPr>
              <a:t>EVA Mission System Software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742FD-3ED9-E40B-783F-6D819291937D}"/>
              </a:ext>
            </a:extLst>
          </p:cNvPr>
          <p:cNvSpPr txBox="1"/>
          <p:nvPr/>
        </p:nvSpPr>
        <p:spPr>
          <a:xfrm>
            <a:off x="7672807" y="5416660"/>
            <a:ext cx="4122530" cy="923330"/>
          </a:xfrm>
          <a:prstGeom prst="rect">
            <a:avLst/>
          </a:prstGeom>
          <a:solidFill>
            <a:srgbClr val="01F8C3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 algn="just"/>
            <a:r>
              <a:rPr lang="en-US"/>
              <a:t>For today’s conversation and venue, science data here specifically emphasizes </a:t>
            </a:r>
            <a:r>
              <a:rPr lang="en-US" u="sng"/>
              <a:t>geologic mapping focused data products</a:t>
            </a:r>
          </a:p>
        </p:txBody>
      </p:sp>
    </p:spTree>
    <p:extLst>
      <p:ext uri="{BB962C8B-B14F-4D97-AF65-F5344CB8AC3E}">
        <p14:creationId xmlns:p14="http://schemas.microsoft.com/office/powerpoint/2010/main" val="25880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12252-0CB3-AA25-7378-ED30440200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1583" y="1291167"/>
            <a:ext cx="10069784" cy="5072158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>
                <a:solidFill>
                  <a:srgbClr val="01F8C3"/>
                </a:solidFill>
              </a:rPr>
              <a:t>Artemis Geospatial Data Team </a:t>
            </a:r>
            <a:r>
              <a:rPr lang="en-US" dirty="0"/>
              <a:t>was established in 2022 to coalesce agency-wide geospatial data creation and analysis skillsets to meet the growing demand for lunar surface map products and analyses.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dirty="0"/>
              <a:t>This team is comprised of personnel that span many NASA directorates and centers. </a:t>
            </a:r>
          </a:p>
          <a:p>
            <a:pPr marL="1200150" lvl="2" indent="-285750" algn="just">
              <a:buFont typeface="Arial" panose="020B0604020202020204" pitchFamily="34" charset="0"/>
              <a:buChar char="•"/>
            </a:pPr>
            <a:r>
              <a:rPr lang="en-US" sz="1600" dirty="0"/>
              <a:t>See references </a:t>
            </a:r>
            <a:r>
              <a:rPr lang="en-US" sz="1600" i="1" dirty="0">
                <a:solidFill>
                  <a:srgbClr val="01F8C3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US" sz="1600" dirty="0"/>
              <a:t> and </a:t>
            </a:r>
            <a:r>
              <a:rPr lang="en-US" sz="1600" i="1" dirty="0">
                <a:solidFill>
                  <a:srgbClr val="01F8C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US" sz="1600" dirty="0"/>
              <a:t> for more detail authored by my colleagues Dr. Lawrence and Dr. Petro.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1F8C3"/>
                </a:solidFill>
              </a:rPr>
              <a:t>Artemis III site selection process </a:t>
            </a:r>
            <a:r>
              <a:rPr lang="en-US" dirty="0"/>
              <a:t>is ongoing and AGDT is ensuring decision-makers have the highest-resolution and most scientifically valid lunar surface data products and analysis results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1F8C3"/>
                </a:solidFill>
              </a:rPr>
              <a:t>Artemis geospatial data management system </a:t>
            </a:r>
            <a:r>
              <a:rPr lang="en-US" dirty="0"/>
              <a:t>is being built to host, curate, and distribute Artemis data.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dirty="0"/>
              <a:t>Server hardware and infrastructure is under active development to ensure the geospatial products necessary for Artemis can be controlled for quality, accuracy, and availability to all relevant parties.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dirty="0"/>
              <a:t>This capability will ensure the correct data can reach the correct Artemis members to inform mission development and ensure we can get these products back out to the scientific community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dirty="0"/>
              <a:t>Documentation of products and processes is underway.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dirty="0"/>
              <a:t>For example, see the </a:t>
            </a:r>
            <a:r>
              <a:rPr lang="en-US" sz="1600" dirty="0">
                <a:solidFill>
                  <a:srgbClr val="01F8C3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ACD-50044 Rev A Lunar Surface Data Book</a:t>
            </a:r>
            <a:r>
              <a:rPr lang="en-US" sz="1600" dirty="0">
                <a:solidFill>
                  <a:srgbClr val="01F8C3"/>
                </a:solidFill>
              </a:rPr>
              <a:t> </a:t>
            </a:r>
            <a:r>
              <a:rPr lang="en-US" sz="1600" dirty="0"/>
              <a:t>publicly available on the NTRS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n-US" sz="1600" i="1" dirty="0"/>
              <a:t>Geologic Maps are currently Reserved for future development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0C3A86-ED43-CB8B-AEE8-9EE67774F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C954389-1F5C-3525-717A-D2FEC0C3C334}"/>
              </a:ext>
            </a:extLst>
          </p:cNvPr>
          <p:cNvSpPr txBox="1">
            <a:spLocks/>
          </p:cNvSpPr>
          <p:nvPr/>
        </p:nvSpPr>
        <p:spPr>
          <a:xfrm>
            <a:off x="2328422" y="294460"/>
            <a:ext cx="9863578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rgbClr val="70FA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Artemis Geospatial Data Team</a:t>
            </a:r>
          </a:p>
        </p:txBody>
      </p:sp>
    </p:spTree>
    <p:extLst>
      <p:ext uri="{BB962C8B-B14F-4D97-AF65-F5344CB8AC3E}">
        <p14:creationId xmlns:p14="http://schemas.microsoft.com/office/powerpoint/2010/main" val="122616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F5AC8-A269-8517-680B-5AA92D70C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2240" y="219669"/>
            <a:ext cx="9025378" cy="535531"/>
          </a:xfrm>
        </p:spPr>
        <p:txBody>
          <a:bodyPr/>
          <a:lstStyle/>
          <a:p>
            <a:pPr algn="ctr"/>
            <a:r>
              <a:rPr lang="en-US" sz="3200" dirty="0">
                <a:latin typeface="Arial"/>
                <a:cs typeface="Arial"/>
              </a:rPr>
              <a:t>EVA Mission System Software (EMSS) Initiative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D1FCB0-A0D5-4A75-D94A-69EE6BA13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4B3F7007-F7A3-322E-7BCD-301AD7BC91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48388" y="845080"/>
            <a:ext cx="5526330" cy="486824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Developing new software systems via the </a:t>
            </a:r>
            <a:r>
              <a:rPr lang="en-US" sz="1800" dirty="0">
                <a:solidFill>
                  <a:srgbClr val="01F8C3"/>
                </a:solidFill>
              </a:rPr>
              <a:t>EVA Mission System Software (EMSS) </a:t>
            </a:r>
            <a:r>
              <a:rPr lang="en-US" sz="1800" dirty="0"/>
              <a:t>Effort for the Artemis era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Near-term: Mission support systems development that unite spatial and temporal data to enable both mission personnel and the broader scientific public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Future: Advanced informatics such as spacesuit augmented reality for crewed EVAs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Software systems development is integrated with the </a:t>
            </a:r>
            <a:r>
              <a:rPr lang="en-US" sz="1800" dirty="0">
                <a:solidFill>
                  <a:srgbClr val="01F8C3"/>
                </a:solidFill>
              </a:rPr>
              <a:t>EVA Human and Surface Mobility Program (EHP) testing</a:t>
            </a:r>
            <a:r>
              <a:rPr lang="en-US" sz="1800" dirty="0"/>
              <a:t> program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Using analog and testing opportunities, like JETT-5 to refine needs and improve software tools to meet science needs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B69322F-51BC-947B-2D93-75BC5F02D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240" y="2842524"/>
            <a:ext cx="3840480" cy="239172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4" name="Picture 2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FFE0758D-10BE-DDC2-DD62-D752A1EB9C2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4956"/>
          <a:stretch/>
        </p:blipFill>
        <p:spPr>
          <a:xfrm>
            <a:off x="2820137" y="849854"/>
            <a:ext cx="3840480" cy="215019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A7E079C-10C6-E50D-7F01-52D270658E50}"/>
              </a:ext>
            </a:extLst>
          </p:cNvPr>
          <p:cNvSpPr txBox="1"/>
          <p:nvPr/>
        </p:nvSpPr>
        <p:spPr>
          <a:xfrm>
            <a:off x="282198" y="845080"/>
            <a:ext cx="2537939" cy="646331"/>
          </a:xfrm>
          <a:prstGeom prst="rect">
            <a:avLst/>
          </a:prstGeom>
          <a:solidFill>
            <a:srgbClr val="002039"/>
          </a:solidFill>
        </p:spPr>
        <p:txBody>
          <a:bodyPr wrap="none" rtlCol="0">
            <a:spAutoFit/>
          </a:bodyPr>
          <a:lstStyle/>
          <a:p>
            <a:pPr algn="r"/>
            <a:r>
              <a:rPr lang="en-US" i="1">
                <a:solidFill>
                  <a:schemeClr val="bg1"/>
                </a:solidFill>
              </a:rPr>
              <a:t>Digitizing EVA Procedure </a:t>
            </a:r>
          </a:p>
          <a:p>
            <a:pPr algn="r"/>
            <a:r>
              <a:rPr lang="en-US" i="1">
                <a:solidFill>
                  <a:schemeClr val="bg1"/>
                </a:solidFill>
              </a:rPr>
              <a:t>Authoring and Execution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7FEEB7F-9003-7CFD-3513-C1E0440BE95A}"/>
              </a:ext>
            </a:extLst>
          </p:cNvPr>
          <p:cNvSpPr txBox="1"/>
          <p:nvPr/>
        </p:nvSpPr>
        <p:spPr>
          <a:xfrm>
            <a:off x="2674374" y="5213331"/>
            <a:ext cx="3914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i="1"/>
            </a:lvl1pPr>
          </a:lstStyle>
          <a:p>
            <a:r>
              <a:rPr lang="en-US">
                <a:solidFill>
                  <a:schemeClr val="bg1"/>
                </a:solidFill>
              </a:rPr>
              <a:t>Enabling spatiotemporal awareness for EVA Procedure Authoring and Execution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FBE26BB-4E84-1008-8D79-38A08814E2F6}"/>
              </a:ext>
            </a:extLst>
          </p:cNvPr>
          <p:cNvSpPr txBox="1"/>
          <p:nvPr/>
        </p:nvSpPr>
        <p:spPr>
          <a:xfrm>
            <a:off x="47583" y="4416923"/>
            <a:ext cx="2345602" cy="646331"/>
          </a:xfrm>
          <a:prstGeom prst="rect">
            <a:avLst/>
          </a:prstGeom>
          <a:solidFill>
            <a:srgbClr val="002039"/>
          </a:solidFill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chemeClr val="bg1"/>
                </a:solidFill>
              </a:rPr>
              <a:t>Putting Mission Data into Mission Context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5439BC3-AF68-1D7D-6D35-D7A9703ABF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44" y="2175175"/>
            <a:ext cx="3840480" cy="224174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50C1E6E-1A54-670D-A8AB-F46651745C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1082" y="1888191"/>
            <a:ext cx="2130601" cy="2115049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4F427D7-B08E-D276-C044-119F21C90D42}"/>
              </a:ext>
            </a:extLst>
          </p:cNvPr>
          <p:cNvSpPr txBox="1"/>
          <p:nvPr/>
        </p:nvSpPr>
        <p:spPr>
          <a:xfrm>
            <a:off x="535213" y="6274921"/>
            <a:ext cx="11121573" cy="523220"/>
          </a:xfrm>
          <a:prstGeom prst="rect">
            <a:avLst/>
          </a:prstGeom>
          <a:solidFill>
            <a:srgbClr val="002039"/>
          </a:solidFill>
        </p:spPr>
        <p:txBody>
          <a:bodyPr wrap="square" rtlCol="0">
            <a:spAutoFit/>
          </a:bodyPr>
          <a:lstStyle/>
          <a:p>
            <a:r>
              <a:rPr lang="en-US" sz="1400" i="1">
                <a:solidFill>
                  <a:schemeClr val="bg1"/>
                </a:solidFill>
              </a:rPr>
              <a:t>See for More Detail: Miller, M.J., et al., (2023) </a:t>
            </a:r>
            <a:r>
              <a:rPr lang="en-US" sz="1400" i="1">
                <a:solidFill>
                  <a:srgbClr val="01F8C3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Supporting Exploration Missions by Enabling Exploration Mission System Software</a:t>
            </a:r>
            <a:r>
              <a:rPr lang="en-US" sz="1400" i="1">
                <a:solidFill>
                  <a:schemeClr val="bg1"/>
                </a:solidFill>
              </a:rPr>
              <a:t>, 52nd International Conference on Environmental Systems ICES-2023-242, 16-20 July 2023, Calgary, Canada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CAC6B3-223D-1FE2-A78A-C18F25747B97}"/>
              </a:ext>
            </a:extLst>
          </p:cNvPr>
          <p:cNvSpPr txBox="1"/>
          <p:nvPr/>
        </p:nvSpPr>
        <p:spPr>
          <a:xfrm>
            <a:off x="6866918" y="5345922"/>
            <a:ext cx="5289269" cy="646331"/>
          </a:xfrm>
          <a:prstGeom prst="rect">
            <a:avLst/>
          </a:prstGeom>
          <a:solidFill>
            <a:srgbClr val="01F8C3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 algn="just"/>
            <a:r>
              <a:rPr lang="en-US"/>
              <a:t>EMSS is enabling Science and Operations dialog via the data connections we’re enabling in our tools</a:t>
            </a:r>
          </a:p>
        </p:txBody>
      </p:sp>
    </p:spTree>
    <p:extLst>
      <p:ext uri="{BB962C8B-B14F-4D97-AF65-F5344CB8AC3E}">
        <p14:creationId xmlns:p14="http://schemas.microsoft.com/office/powerpoint/2010/main" val="270460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CECA17-CF42-32C9-8172-994C3CAD5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1440632-29F2-0A4E-8C3E-EC18DBBA1E17}"/>
              </a:ext>
            </a:extLst>
          </p:cNvPr>
          <p:cNvGrpSpPr/>
          <p:nvPr/>
        </p:nvGrpSpPr>
        <p:grpSpPr>
          <a:xfrm>
            <a:off x="867722" y="826963"/>
            <a:ext cx="3886743" cy="3360938"/>
            <a:chOff x="241169" y="1541645"/>
            <a:chExt cx="5043357" cy="436108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D8EC233-BF38-5270-4CA5-290986C99D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169" y="1541645"/>
              <a:ext cx="5043357" cy="3083109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4F08CFE-FBFD-48D5-D7B8-6020609748BD}"/>
                </a:ext>
              </a:extLst>
            </p:cNvPr>
            <p:cNvSpPr txBox="1"/>
            <p:nvPr/>
          </p:nvSpPr>
          <p:spPr>
            <a:xfrm>
              <a:off x="241169" y="4704634"/>
              <a:ext cx="1948115" cy="1198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Plain image</a:t>
              </a:r>
            </a:p>
            <a:p>
              <a:r>
                <a:rPr lang="en-US" i="1">
                  <a:solidFill>
                    <a:schemeClr val="bg1"/>
                  </a:solidFill>
                </a:rPr>
                <a:t>Feb 2020 FCPTT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3C269A3-C787-C1DC-523A-254531143DB7}"/>
              </a:ext>
            </a:extLst>
          </p:cNvPr>
          <p:cNvGrpSpPr/>
          <p:nvPr/>
        </p:nvGrpSpPr>
        <p:grpSpPr>
          <a:xfrm>
            <a:off x="2044054" y="1208604"/>
            <a:ext cx="4815440" cy="3369139"/>
            <a:chOff x="1955443" y="1841479"/>
            <a:chExt cx="5928086" cy="414760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F8EA8A2-15C5-2AD0-DD32-00A4CAE9A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5443" y="1841479"/>
              <a:ext cx="5928086" cy="3341445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B073DF9-AB5C-8A61-609B-F4CD10E2EC43}"/>
                </a:ext>
              </a:extLst>
            </p:cNvPr>
            <p:cNvSpPr txBox="1"/>
            <p:nvPr/>
          </p:nvSpPr>
          <p:spPr>
            <a:xfrm>
              <a:off x="1955443" y="5193414"/>
              <a:ext cx="3108926" cy="7956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Annotated PDF</a:t>
              </a:r>
            </a:p>
            <a:p>
              <a:r>
                <a:rPr lang="en-US" i="1">
                  <a:solidFill>
                    <a:schemeClr val="bg1"/>
                  </a:solidFill>
                </a:rPr>
                <a:t>Jun 2020 FCPTT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147A9ED-E3C6-1ABA-60D0-C650BBC47F84}"/>
              </a:ext>
            </a:extLst>
          </p:cNvPr>
          <p:cNvGrpSpPr/>
          <p:nvPr/>
        </p:nvGrpSpPr>
        <p:grpSpPr>
          <a:xfrm>
            <a:off x="3755004" y="1922494"/>
            <a:ext cx="3981584" cy="3105396"/>
            <a:chOff x="4218904" y="2415252"/>
            <a:chExt cx="5525408" cy="430948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10FBEC7-B052-46BE-34A1-54B327D667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232691" y="2415252"/>
              <a:ext cx="5511621" cy="3341445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EA58535-02B6-CE77-66E2-648CBA25B50D}"/>
                </a:ext>
              </a:extLst>
            </p:cNvPr>
            <p:cNvSpPr txBox="1"/>
            <p:nvPr/>
          </p:nvSpPr>
          <p:spPr>
            <a:xfrm>
              <a:off x="4218904" y="5827797"/>
              <a:ext cx="3108926" cy="896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Google Web Earth</a:t>
              </a:r>
            </a:p>
            <a:p>
              <a:r>
                <a:rPr lang="en-US" i="1">
                  <a:solidFill>
                    <a:schemeClr val="bg1"/>
                  </a:solidFill>
                </a:rPr>
                <a:t>April 2021 FCPTT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556D9FA-EE7D-95EE-3FB2-F0C494B6C4CD}"/>
              </a:ext>
            </a:extLst>
          </p:cNvPr>
          <p:cNvGrpSpPr/>
          <p:nvPr/>
        </p:nvGrpSpPr>
        <p:grpSpPr>
          <a:xfrm>
            <a:off x="5488906" y="2259740"/>
            <a:ext cx="3692409" cy="3603428"/>
            <a:chOff x="6644663" y="2540992"/>
            <a:chExt cx="5453146" cy="532173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2C9E86C-2EA5-C815-3C41-C2069320D8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44663" y="2540992"/>
              <a:ext cx="5453146" cy="4142778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45C22D0-9513-9548-4479-3E01E1703815}"/>
                </a:ext>
              </a:extLst>
            </p:cNvPr>
            <p:cNvSpPr txBox="1"/>
            <p:nvPr/>
          </p:nvSpPr>
          <p:spPr>
            <a:xfrm>
              <a:off x="6814994" y="6499103"/>
              <a:ext cx="2976852" cy="13636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</a:rPr>
                <a:t>MMGIS prototype for DRATS 2021, JETT2/3 2022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1AAD2FA-C085-0E51-54AA-31C422648647}"/>
              </a:ext>
            </a:extLst>
          </p:cNvPr>
          <p:cNvSpPr txBox="1"/>
          <p:nvPr/>
        </p:nvSpPr>
        <p:spPr>
          <a:xfrm>
            <a:off x="1814899" y="5168472"/>
            <a:ext cx="3487892" cy="1477328"/>
          </a:xfrm>
          <a:prstGeom prst="rect">
            <a:avLst/>
          </a:prstGeom>
          <a:solidFill>
            <a:srgbClr val="01F8C3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 algn="just"/>
            <a:r>
              <a:rPr lang="en-US"/>
              <a:t>EMSS Team has been iteratively discovering and enabling relevant EVA mission operations capabilities on top of and interacting with underlying map data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44613AC-9008-34F5-56B6-778717F3A0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8984" y="3232021"/>
            <a:ext cx="4729541" cy="294540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2C5BEFE2-739F-6952-08D1-633D3DBF2451}"/>
              </a:ext>
            </a:extLst>
          </p:cNvPr>
          <p:cNvSpPr txBox="1">
            <a:spLocks/>
          </p:cNvSpPr>
          <p:nvPr/>
        </p:nvSpPr>
        <p:spPr>
          <a:xfrm>
            <a:off x="2712240" y="182121"/>
            <a:ext cx="9025378" cy="5355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rgbClr val="70FA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200" dirty="0">
                <a:latin typeface="Arial"/>
                <a:cs typeface="Arial"/>
              </a:rPr>
              <a:t>Discovering EVA Traverse Planning Capabilities</a:t>
            </a:r>
            <a:endParaRPr lang="en-US" sz="3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A708B6-2C34-5FB9-E8AC-DDDBA5262555}"/>
              </a:ext>
            </a:extLst>
          </p:cNvPr>
          <p:cNvSpPr txBox="1"/>
          <p:nvPr/>
        </p:nvSpPr>
        <p:spPr>
          <a:xfrm>
            <a:off x="7398984" y="6197873"/>
            <a:ext cx="2485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AEGIS for JETT5+ 2023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7779067-E505-FCCF-61A8-BA11FBF75162}"/>
              </a:ext>
            </a:extLst>
          </p:cNvPr>
          <p:cNvCxnSpPr/>
          <p:nvPr/>
        </p:nvCxnSpPr>
        <p:spPr>
          <a:xfrm>
            <a:off x="5488906" y="826963"/>
            <a:ext cx="4332177" cy="2299446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DA3E6B9-8768-F89E-B497-3C7228E83353}"/>
              </a:ext>
            </a:extLst>
          </p:cNvPr>
          <p:cNvSpPr txBox="1"/>
          <p:nvPr/>
        </p:nvSpPr>
        <p:spPr>
          <a:xfrm>
            <a:off x="7776512" y="1167787"/>
            <a:ext cx="38540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chemeClr val="bg1"/>
                </a:solidFill>
              </a:rPr>
              <a:t>Iterative Design and </a:t>
            </a:r>
          </a:p>
          <a:p>
            <a:r>
              <a:rPr lang="en-US" i="1">
                <a:solidFill>
                  <a:schemeClr val="bg1"/>
                </a:solidFill>
              </a:rPr>
              <a:t>Test Philosophy with EVA Flight Operations Personnel</a:t>
            </a:r>
          </a:p>
        </p:txBody>
      </p:sp>
    </p:spTree>
    <p:extLst>
      <p:ext uri="{BB962C8B-B14F-4D97-AF65-F5344CB8AC3E}">
        <p14:creationId xmlns:p14="http://schemas.microsoft.com/office/powerpoint/2010/main" val="245173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82DC0-1271-14E2-B444-9E2BEA30D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03CF483-EB68-EEF4-426D-27D714A86821}"/>
              </a:ext>
            </a:extLst>
          </p:cNvPr>
          <p:cNvSpPr txBox="1">
            <a:spLocks/>
          </p:cNvSpPr>
          <p:nvPr/>
        </p:nvSpPr>
        <p:spPr>
          <a:xfrm>
            <a:off x="1391402" y="179262"/>
            <a:ext cx="9409196" cy="97872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rgbClr val="70FA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200" dirty="0">
                <a:latin typeface="Arial"/>
                <a:cs typeface="Arial"/>
              </a:rPr>
              <a:t>Enabling Science Throughout the EVA Development Process</a:t>
            </a:r>
            <a:endParaRPr lang="en-US" sz="3200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F995AB0-C861-C65B-B9A1-D972430EF9A0}"/>
              </a:ext>
            </a:extLst>
          </p:cNvPr>
          <p:cNvSpPr/>
          <p:nvPr/>
        </p:nvSpPr>
        <p:spPr>
          <a:xfrm>
            <a:off x="1572431" y="2781704"/>
            <a:ext cx="1348154" cy="1348154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Inputs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2496F33-8843-DF66-4E7B-64E0645308A0}"/>
              </a:ext>
            </a:extLst>
          </p:cNvPr>
          <p:cNvSpPr/>
          <p:nvPr/>
        </p:nvSpPr>
        <p:spPr>
          <a:xfrm>
            <a:off x="3633486" y="2781704"/>
            <a:ext cx="1348154" cy="1348154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Points of Interest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342FE33-81BE-57CB-4A8E-9BF4CC40D6F9}"/>
              </a:ext>
            </a:extLst>
          </p:cNvPr>
          <p:cNvSpPr/>
          <p:nvPr/>
        </p:nvSpPr>
        <p:spPr>
          <a:xfrm>
            <a:off x="5811772" y="2781704"/>
            <a:ext cx="1348154" cy="1348154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Stations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A3C4D0B-FC78-F806-C710-6F4D6E1BFEF5}"/>
              </a:ext>
            </a:extLst>
          </p:cNvPr>
          <p:cNvSpPr/>
          <p:nvPr/>
        </p:nvSpPr>
        <p:spPr>
          <a:xfrm>
            <a:off x="7960896" y="2492282"/>
            <a:ext cx="1926997" cy="1926997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EVA Composition</a:t>
            </a:r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6415EFA3-3C38-94AD-F89D-991C0CCF8765}"/>
              </a:ext>
            </a:extLst>
          </p:cNvPr>
          <p:cNvSpPr/>
          <p:nvPr/>
        </p:nvSpPr>
        <p:spPr>
          <a:xfrm>
            <a:off x="10729865" y="2994949"/>
            <a:ext cx="1462135" cy="957696"/>
          </a:xfrm>
          <a:prstGeom prst="parallelogram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bg1"/>
                </a:solidFill>
              </a:rPr>
              <a:t>Flight Products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726BC2-5825-4F37-49A4-02F7F6918CFC}"/>
              </a:ext>
            </a:extLst>
          </p:cNvPr>
          <p:cNvSpPr txBox="1"/>
          <p:nvPr/>
        </p:nvSpPr>
        <p:spPr>
          <a:xfrm>
            <a:off x="3308552" y="1995066"/>
            <a:ext cx="1999168" cy="646331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 Team Prep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Points of Interest Definition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4D5669-FBF5-34FD-82CB-AC9D812E5505}"/>
              </a:ext>
            </a:extLst>
          </p:cNvPr>
          <p:cNvSpPr txBox="1"/>
          <p:nvPr/>
        </p:nvSpPr>
        <p:spPr>
          <a:xfrm>
            <a:off x="5440247" y="1994702"/>
            <a:ext cx="2091203" cy="646331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 Team Prep Work</a:t>
            </a:r>
            <a:endParaRPr lang="en-US" sz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Station Definition and Prioritization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965079-D014-80D2-99C8-1FBD4080D573}"/>
              </a:ext>
            </a:extLst>
          </p:cNvPr>
          <p:cNvSpPr txBox="1"/>
          <p:nvPr/>
        </p:nvSpPr>
        <p:spPr>
          <a:xfrm>
            <a:off x="1266389" y="4216427"/>
            <a:ext cx="2039815" cy="1569660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r>
              <a:rPr 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 Team Prep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 Team Onboarding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Exploration Area First Impressions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u="sng">
                <a:solidFill>
                  <a:srgbClr val="5FFAC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Geologic Mapping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 Question Definition (STM)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03C5474-57C9-1341-A08A-89055C19DF8D}"/>
              </a:ext>
            </a:extLst>
          </p:cNvPr>
          <p:cNvSpPr txBox="1"/>
          <p:nvPr/>
        </p:nvSpPr>
        <p:spPr>
          <a:xfrm>
            <a:off x="6198281" y="4508127"/>
            <a:ext cx="2188072" cy="830997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Task Traverse Drafting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Task identifies traverse routes between stations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Drafting of EVA timelines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691753-C6E8-4B45-4418-557F3E123912}"/>
              </a:ext>
            </a:extLst>
          </p:cNvPr>
          <p:cNvSpPr txBox="1"/>
          <p:nvPr/>
        </p:nvSpPr>
        <p:spPr>
          <a:xfrm>
            <a:off x="9231672" y="4553982"/>
            <a:ext cx="2188072" cy="1384995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Traverse Review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ESO and Task review traverse options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 Science returns priority questions to Science Team (as needed)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1ED7CD-BC12-D9EF-A48D-54DA5FFD9A3A}"/>
              </a:ext>
            </a:extLst>
          </p:cNvPr>
          <p:cNvSpPr txBox="1"/>
          <p:nvPr/>
        </p:nvSpPr>
        <p:spPr>
          <a:xfrm>
            <a:off x="7951339" y="1557118"/>
            <a:ext cx="2045084" cy="830997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 Team Consult</a:t>
            </a:r>
          </a:p>
          <a:p>
            <a:pPr algn="ctr"/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required, EVA Science consults SER on specific priority science questions.</a:t>
            </a: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C7289A2C-2798-848F-925B-64189795AAE8}"/>
              </a:ext>
            </a:extLst>
          </p:cNvPr>
          <p:cNvSpPr/>
          <p:nvPr/>
        </p:nvSpPr>
        <p:spPr>
          <a:xfrm>
            <a:off x="7776765" y="2068860"/>
            <a:ext cx="2743200" cy="2743200"/>
          </a:xfrm>
          <a:prstGeom prst="arc">
            <a:avLst>
              <a:gd name="adj1" fmla="val 18606728"/>
              <a:gd name="adj2" fmla="val 2964170"/>
            </a:avLst>
          </a:prstGeom>
          <a:ln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4325DEE9-3CD1-E215-F0C0-3F950CEAF2A6}"/>
              </a:ext>
            </a:extLst>
          </p:cNvPr>
          <p:cNvSpPr/>
          <p:nvPr/>
        </p:nvSpPr>
        <p:spPr>
          <a:xfrm>
            <a:off x="7489075" y="2258057"/>
            <a:ext cx="2743200" cy="2743200"/>
          </a:xfrm>
          <a:prstGeom prst="arc">
            <a:avLst>
              <a:gd name="adj1" fmla="val 4528020"/>
              <a:gd name="adj2" fmla="val 6430165"/>
            </a:avLst>
          </a:prstGeom>
          <a:ln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08ECF5C3-B206-C5BD-FC35-204D2E6E229D}"/>
              </a:ext>
            </a:extLst>
          </p:cNvPr>
          <p:cNvSpPr/>
          <p:nvPr/>
        </p:nvSpPr>
        <p:spPr>
          <a:xfrm rot="10800000">
            <a:off x="7385750" y="2102197"/>
            <a:ext cx="2743200" cy="2743200"/>
          </a:xfrm>
          <a:prstGeom prst="arc">
            <a:avLst>
              <a:gd name="adj1" fmla="val 18818784"/>
              <a:gd name="adj2" fmla="val 3145862"/>
            </a:avLst>
          </a:prstGeom>
          <a:ln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3FA903D4-1CE4-9C02-6FB1-937DB9CE3B7E}"/>
              </a:ext>
            </a:extLst>
          </p:cNvPr>
          <p:cNvCxnSpPr>
            <a:cxnSpLocks/>
            <a:stCxn id="9" idx="6"/>
          </p:cNvCxnSpPr>
          <p:nvPr/>
        </p:nvCxnSpPr>
        <p:spPr>
          <a:xfrm>
            <a:off x="9887893" y="3455781"/>
            <a:ext cx="1196419" cy="22465"/>
          </a:xfrm>
          <a:prstGeom prst="straightConnector1">
            <a:avLst/>
          </a:prstGeom>
          <a:ln w="28575">
            <a:solidFill>
              <a:schemeClr val="bg1"/>
            </a:solidFill>
            <a:prstDash val="dash"/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E18989A-5ED0-7F52-9F2F-861801D8B97A}"/>
              </a:ext>
            </a:extLst>
          </p:cNvPr>
          <p:cNvCxnSpPr>
            <a:cxnSpLocks/>
          </p:cNvCxnSpPr>
          <p:nvPr/>
        </p:nvCxnSpPr>
        <p:spPr>
          <a:xfrm>
            <a:off x="4827748" y="3313091"/>
            <a:ext cx="1224998" cy="0"/>
          </a:xfrm>
          <a:prstGeom prst="straightConnector1">
            <a:avLst/>
          </a:prstGeom>
          <a:ln w="28575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41EF342-A5DE-828A-17C2-231D530B4AE9}"/>
              </a:ext>
            </a:extLst>
          </p:cNvPr>
          <p:cNvCxnSpPr>
            <a:cxnSpLocks/>
          </p:cNvCxnSpPr>
          <p:nvPr/>
        </p:nvCxnSpPr>
        <p:spPr>
          <a:xfrm>
            <a:off x="4827748" y="3582567"/>
            <a:ext cx="1224998" cy="0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9C2FA3A-DC01-15C7-1F5E-873953D2831E}"/>
              </a:ext>
            </a:extLst>
          </p:cNvPr>
          <p:cNvCxnSpPr>
            <a:cxnSpLocks/>
          </p:cNvCxnSpPr>
          <p:nvPr/>
        </p:nvCxnSpPr>
        <p:spPr>
          <a:xfrm>
            <a:off x="2681847" y="3313091"/>
            <a:ext cx="1107767" cy="0"/>
          </a:xfrm>
          <a:prstGeom prst="straightConnector1">
            <a:avLst/>
          </a:prstGeom>
          <a:ln w="28575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18C0CB7-48E2-931A-BE40-3D214011732F}"/>
              </a:ext>
            </a:extLst>
          </p:cNvPr>
          <p:cNvCxnSpPr>
            <a:cxnSpLocks/>
          </p:cNvCxnSpPr>
          <p:nvPr/>
        </p:nvCxnSpPr>
        <p:spPr>
          <a:xfrm>
            <a:off x="2681847" y="3582567"/>
            <a:ext cx="1107767" cy="0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F0B07C8-A9BE-CDB9-0F35-C7D1A672B42C}"/>
              </a:ext>
            </a:extLst>
          </p:cNvPr>
          <p:cNvCxnSpPr>
            <a:cxnSpLocks/>
          </p:cNvCxnSpPr>
          <p:nvPr/>
        </p:nvCxnSpPr>
        <p:spPr>
          <a:xfrm>
            <a:off x="6924907" y="3313091"/>
            <a:ext cx="1206611" cy="0"/>
          </a:xfrm>
          <a:prstGeom prst="straightConnector1">
            <a:avLst/>
          </a:prstGeom>
          <a:ln w="28575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840E469-F5DA-BA35-FBF2-1182C2D3D882}"/>
              </a:ext>
            </a:extLst>
          </p:cNvPr>
          <p:cNvCxnSpPr>
            <a:cxnSpLocks/>
          </p:cNvCxnSpPr>
          <p:nvPr/>
        </p:nvCxnSpPr>
        <p:spPr>
          <a:xfrm>
            <a:off x="6880302" y="3582567"/>
            <a:ext cx="1251216" cy="0"/>
          </a:xfrm>
          <a:prstGeom prst="straightConnector1">
            <a:avLst/>
          </a:prstGeom>
          <a:ln w="28575">
            <a:solidFill>
              <a:schemeClr val="bg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46489D1B-6A49-2709-8C83-973C650BE3A4}"/>
              </a:ext>
            </a:extLst>
          </p:cNvPr>
          <p:cNvSpPr txBox="1"/>
          <p:nvPr/>
        </p:nvSpPr>
        <p:spPr>
          <a:xfrm>
            <a:off x="1195651" y="1879393"/>
            <a:ext cx="1995149" cy="830997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Mission Architecture Assumptions</a:t>
            </a:r>
          </a:p>
          <a:p>
            <a:pPr algn="ctr"/>
            <a:r>
              <a:rPr lang="en-US"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Team Definition of traverse constraints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3C4389-A742-C96E-AE54-128BEA664EA2}"/>
              </a:ext>
            </a:extLst>
          </p:cNvPr>
          <p:cNvSpPr txBox="1"/>
          <p:nvPr/>
        </p:nvSpPr>
        <p:spPr>
          <a:xfrm>
            <a:off x="2465316" y="6175696"/>
            <a:ext cx="7861383" cy="369332"/>
          </a:xfrm>
          <a:prstGeom prst="rect">
            <a:avLst/>
          </a:prstGeom>
          <a:solidFill>
            <a:srgbClr val="01F8C3"/>
          </a:solidFill>
        </p:spPr>
        <p:txBody>
          <a:bodyPr wrap="none" rtlCol="0">
            <a:spAutoFit/>
          </a:bodyPr>
          <a:lstStyle/>
          <a:p>
            <a:r>
              <a:rPr lang="en-US"/>
              <a:t>Geologic Maps become a foundational input upon which EVA plans are developed</a:t>
            </a:r>
          </a:p>
        </p:txBody>
      </p:sp>
    </p:spTree>
    <p:extLst>
      <p:ext uri="{BB962C8B-B14F-4D97-AF65-F5344CB8AC3E}">
        <p14:creationId xmlns:p14="http://schemas.microsoft.com/office/powerpoint/2010/main" val="2196357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4D8AEF-8D80-556B-80F8-09BC4357C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91EE3C-F369-AA2B-175E-7ED0C3CE8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598" y="2194955"/>
            <a:ext cx="5328389" cy="26161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D9C8D4-1EF7-6FCF-D75F-E9A71A918CFC}"/>
              </a:ext>
            </a:extLst>
          </p:cNvPr>
          <p:cNvSpPr txBox="1"/>
          <p:nvPr/>
        </p:nvSpPr>
        <p:spPr>
          <a:xfrm>
            <a:off x="1526939" y="1585698"/>
            <a:ext cx="2931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1F8C3"/>
                </a:solidFill>
              </a:rPr>
              <a:t>JETT3 Map Product Summary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F86525B-6D16-940B-A701-34CEC48336D8}"/>
              </a:ext>
            </a:extLst>
          </p:cNvPr>
          <p:cNvSpPr txBox="1">
            <a:spLocks/>
          </p:cNvSpPr>
          <p:nvPr/>
        </p:nvSpPr>
        <p:spPr>
          <a:xfrm>
            <a:off x="2328422" y="0"/>
            <a:ext cx="9409196" cy="978729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kern="1200">
                <a:solidFill>
                  <a:srgbClr val="70FABF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US" sz="3200" dirty="0">
                <a:latin typeface="Arial"/>
                <a:cs typeface="Arial"/>
              </a:rPr>
              <a:t>Specific Map Products Currently being Handled in Field Testing</a:t>
            </a:r>
            <a:endParaRPr lang="en-US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4C2A92-27ED-BCA0-CE18-AE1FC67E8BBB}"/>
              </a:ext>
            </a:extLst>
          </p:cNvPr>
          <p:cNvSpPr txBox="1"/>
          <p:nvPr/>
        </p:nvSpPr>
        <p:spPr>
          <a:xfrm>
            <a:off x="6414091" y="1585698"/>
            <a:ext cx="3821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01F8C3"/>
                </a:solidFill>
              </a:rPr>
              <a:t>JETT5 Map Product Summary (in work)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6C2BB0-674F-D30D-9AEC-2AF2EC219B37}"/>
              </a:ext>
            </a:extLst>
          </p:cNvPr>
          <p:cNvSpPr txBox="1"/>
          <p:nvPr/>
        </p:nvSpPr>
        <p:spPr>
          <a:xfrm>
            <a:off x="1213597" y="4857821"/>
            <a:ext cx="53283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Citations of Interest, See Joint EVA Test Team 3 (JETT3): Preparing for the Artemis III Campaign at the LPSC 2023 website, see References </a:t>
            </a:r>
            <a:r>
              <a:rPr lang="en-US" sz="1400" i="1" dirty="0">
                <a:solidFill>
                  <a:srgbClr val="01F8C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US" sz="1400" dirty="0">
                <a:solidFill>
                  <a:schemeClr val="bg1"/>
                </a:solidFill>
              </a:rPr>
              <a:t> and </a:t>
            </a:r>
            <a:r>
              <a:rPr lang="en-US" sz="1400" i="1" dirty="0">
                <a:solidFill>
                  <a:srgbClr val="01F8C3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lang="en-US" sz="1400" i="1" dirty="0">
              <a:solidFill>
                <a:srgbClr val="01F8C3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88B1E6-F7E7-8EAE-39EC-A36F65715F2A}"/>
              </a:ext>
            </a:extLst>
          </p:cNvPr>
          <p:cNvSpPr txBox="1"/>
          <p:nvPr/>
        </p:nvSpPr>
        <p:spPr>
          <a:xfrm>
            <a:off x="6749593" y="5384257"/>
            <a:ext cx="549757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>
                <a:solidFill>
                  <a:srgbClr val="01F8C3"/>
                </a:solidFill>
              </a:rPr>
              <a:t>See Upcoming LEAG 2023 paper</a:t>
            </a:r>
            <a:r>
              <a:rPr lang="en-US" sz="1400">
                <a:solidFill>
                  <a:schemeClr val="bg1"/>
                </a:solidFill>
              </a:rPr>
              <a:t>: JETT5 Geologic Mapping In Support Of Simulated Artemis Surface Operations: Process And Preliminary Products. Additional publications summarizing JETT5 mapping efforts will follow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735326-83F9-DF60-0B06-B143FECF978B}"/>
              </a:ext>
            </a:extLst>
          </p:cNvPr>
          <p:cNvSpPr txBox="1"/>
          <p:nvPr/>
        </p:nvSpPr>
        <p:spPr>
          <a:xfrm>
            <a:off x="6694429" y="1917537"/>
            <a:ext cx="5497571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/>
              <a:t>two 1:5,000-scale geologic maps (one for each site) using expected lunar equivalent data and spatial resolution: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err="1">
                <a:solidFill>
                  <a:schemeClr val="bg1"/>
                </a:solidFill>
              </a:rPr>
              <a:t>GeoEye</a:t>
            </a:r>
            <a:r>
              <a:rPr lang="en-US" sz="1400">
                <a:solidFill>
                  <a:schemeClr val="bg1"/>
                </a:solidFill>
              </a:rPr>
              <a:t> grayscale </a:t>
            </a:r>
            <a:r>
              <a:rPr lang="en-US" sz="1400" err="1">
                <a:solidFill>
                  <a:schemeClr val="bg1"/>
                </a:solidFill>
              </a:rPr>
              <a:t>orthoimagery</a:t>
            </a:r>
            <a:r>
              <a:rPr lang="en-US" sz="1400">
                <a:solidFill>
                  <a:schemeClr val="bg1"/>
                </a:solidFill>
              </a:rPr>
              <a:t> (1 m/</a:t>
            </a:r>
            <a:r>
              <a:rPr lang="en-US" sz="1400" err="1">
                <a:solidFill>
                  <a:schemeClr val="bg1"/>
                </a:solidFill>
              </a:rPr>
              <a:t>px</a:t>
            </a:r>
            <a:r>
              <a:rPr lang="en-US" sz="1400">
                <a:solidFill>
                  <a:schemeClr val="bg1"/>
                </a:solidFill>
              </a:rPr>
              <a:t>) and associated digital elevation model (DEM; 1.5 m/</a:t>
            </a:r>
            <a:r>
              <a:rPr lang="en-US" sz="1400" err="1">
                <a:solidFill>
                  <a:schemeClr val="bg1"/>
                </a:solidFill>
              </a:rPr>
              <a:t>px</a:t>
            </a:r>
            <a:r>
              <a:rPr lang="en-US" sz="1400">
                <a:solidFill>
                  <a:schemeClr val="bg1"/>
                </a:solidFill>
              </a:rPr>
              <a:t>);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</a:rPr>
              <a:t>Maxar grayscale ortho-imagery (1 m/</a:t>
            </a:r>
            <a:r>
              <a:rPr lang="en-US" sz="1400" err="1">
                <a:solidFill>
                  <a:schemeClr val="bg1"/>
                </a:solidFill>
              </a:rPr>
              <a:t>px</a:t>
            </a:r>
            <a:r>
              <a:rPr lang="en-US" sz="1400">
                <a:solidFill>
                  <a:schemeClr val="bg1"/>
                </a:solidFill>
              </a:rPr>
              <a:t>) and DEM (1.5 m/</a:t>
            </a:r>
            <a:r>
              <a:rPr lang="en-US" sz="1400" err="1">
                <a:solidFill>
                  <a:schemeClr val="bg1"/>
                </a:solidFill>
              </a:rPr>
              <a:t>px</a:t>
            </a:r>
            <a:r>
              <a:rPr lang="en-US" sz="1400">
                <a:solidFill>
                  <a:schemeClr val="bg1"/>
                </a:solidFill>
              </a:rPr>
              <a:t>);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</a:rPr>
              <a:t>National Agricultural Imaging Program (NAIP) contrast-stretched 3-band color aerial images (1 m/</a:t>
            </a:r>
            <a:r>
              <a:rPr lang="en-US" sz="1400" err="1">
                <a:solidFill>
                  <a:schemeClr val="bg1"/>
                </a:solidFill>
              </a:rPr>
              <a:t>px</a:t>
            </a:r>
            <a:r>
              <a:rPr lang="en-US" sz="1400">
                <a:solidFill>
                  <a:schemeClr val="bg1"/>
                </a:solidFill>
              </a:rPr>
              <a:t>);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</a:rPr>
              <a:t>NEXT Map X-band (3 cm) radar imagery (1 m/pix).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Contacts and features were exclusively drawn on a grayscale image base (NAIP Band 3 (red) data for Primary, </a:t>
            </a:r>
            <a:r>
              <a:rPr lang="en-US" sz="1600" err="1">
                <a:solidFill>
                  <a:schemeClr val="bg1"/>
                </a:solidFill>
              </a:rPr>
              <a:t>GeoEye</a:t>
            </a:r>
            <a:r>
              <a:rPr lang="en-US" sz="1600">
                <a:solidFill>
                  <a:schemeClr val="bg1"/>
                </a:solidFill>
              </a:rPr>
              <a:t> for Secondary) comparable to lunar images from the Narrow Angle Camera.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bg1"/>
                </a:solidFill>
              </a:rPr>
              <a:t>Units and outcrops were defined and described using all the data available.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13091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A2C82C-144E-8F4D-B0D5-B1234A4FC5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57DE79-F44B-1E49-B90E-B4D58B82D4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E5FD581-2E0A-8B4A-90B7-C0FDFF0A0844}"/>
              </a:ext>
            </a:extLst>
          </p:cNvPr>
          <p:cNvGrpSpPr/>
          <p:nvPr/>
        </p:nvGrpSpPr>
        <p:grpSpPr>
          <a:xfrm>
            <a:off x="514349" y="3057527"/>
            <a:ext cx="3818546" cy="1525358"/>
            <a:chOff x="514349" y="3057527"/>
            <a:chExt cx="3818546" cy="1525358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C226972-61DE-F949-8B9F-7631CFE49BAC}"/>
                </a:ext>
              </a:extLst>
            </p:cNvPr>
            <p:cNvSpPr txBox="1"/>
            <p:nvPr/>
          </p:nvSpPr>
          <p:spPr>
            <a:xfrm>
              <a:off x="514349" y="3936554"/>
              <a:ext cx="32935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60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With Us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66B499A-A089-C143-BEE8-212AC3D53118}"/>
                </a:ext>
              </a:extLst>
            </p:cNvPr>
            <p:cNvGrpSpPr/>
            <p:nvPr/>
          </p:nvGrpSpPr>
          <p:grpSpPr>
            <a:xfrm>
              <a:off x="607856" y="3057527"/>
              <a:ext cx="3725039" cy="803967"/>
              <a:chOff x="339725" y="371475"/>
              <a:chExt cx="2647951" cy="571500"/>
            </a:xfrm>
            <a:solidFill>
              <a:srgbClr val="5FFAC9"/>
            </a:solidFill>
            <a:effectLst>
              <a:outerShdw blurRad="266700" algn="ctr" rotWithShape="0">
                <a:srgbClr val="292E4A"/>
              </a:outerShdw>
            </a:effectLst>
          </p:grpSpPr>
          <p:sp>
            <p:nvSpPr>
              <p:cNvPr id="24" name="Freeform 55">
                <a:extLst>
                  <a:ext uri="{FF2B5EF4-FFF2-40B4-BE49-F238E27FC236}">
                    <a16:creationId xmlns:a16="http://schemas.microsoft.com/office/drawing/2014/main" id="{CD448BC9-B29F-5D4D-9229-FBC78E5070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725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3 w 167"/>
                  <a:gd name="T7" fmla="*/ 31 h 307"/>
                  <a:gd name="T8" fmla="*/ 33 w 167"/>
                  <a:gd name="T9" fmla="*/ 137 h 307"/>
                  <a:gd name="T10" fmla="*/ 165 w 167"/>
                  <a:gd name="T11" fmla="*/ 137 h 307"/>
                  <a:gd name="T12" fmla="*/ 165 w 167"/>
                  <a:gd name="T13" fmla="*/ 168 h 307"/>
                  <a:gd name="T14" fmla="*/ 33 w 167"/>
                  <a:gd name="T15" fmla="*/ 168 h 307"/>
                  <a:gd name="T16" fmla="*/ 33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3" y="31"/>
                    </a:lnTo>
                    <a:lnTo>
                      <a:pt x="33" y="137"/>
                    </a:lnTo>
                    <a:lnTo>
                      <a:pt x="165" y="137"/>
                    </a:lnTo>
                    <a:lnTo>
                      <a:pt x="165" y="168"/>
                    </a:lnTo>
                    <a:lnTo>
                      <a:pt x="33" y="168"/>
                    </a:lnTo>
                    <a:lnTo>
                      <a:pt x="33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70FABF"/>
                  </a:solidFill>
                </a:endParaRPr>
              </a:p>
            </p:txBody>
          </p:sp>
          <p:sp>
            <p:nvSpPr>
              <p:cNvPr id="25" name="Freeform 56">
                <a:extLst>
                  <a:ext uri="{FF2B5EF4-FFF2-40B4-BE49-F238E27FC236}">
                    <a16:creationId xmlns:a16="http://schemas.microsoft.com/office/drawing/2014/main" id="{731C2406-F8B0-A24D-B3E3-09F9C0343F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050" y="417513"/>
                <a:ext cx="393700" cy="487363"/>
              </a:xfrm>
              <a:custGeom>
                <a:avLst/>
                <a:gdLst>
                  <a:gd name="T0" fmla="*/ 104 w 248"/>
                  <a:gd name="T1" fmla="*/ 149 h 307"/>
                  <a:gd name="T2" fmla="*/ 7 w 248"/>
                  <a:gd name="T3" fmla="*/ 0 h 307"/>
                  <a:gd name="T4" fmla="*/ 45 w 248"/>
                  <a:gd name="T5" fmla="*/ 0 h 307"/>
                  <a:gd name="T6" fmla="*/ 123 w 248"/>
                  <a:gd name="T7" fmla="*/ 122 h 307"/>
                  <a:gd name="T8" fmla="*/ 200 w 248"/>
                  <a:gd name="T9" fmla="*/ 0 h 307"/>
                  <a:gd name="T10" fmla="*/ 238 w 248"/>
                  <a:gd name="T11" fmla="*/ 0 h 307"/>
                  <a:gd name="T12" fmla="*/ 141 w 248"/>
                  <a:gd name="T13" fmla="*/ 149 h 307"/>
                  <a:gd name="T14" fmla="*/ 248 w 248"/>
                  <a:gd name="T15" fmla="*/ 307 h 307"/>
                  <a:gd name="T16" fmla="*/ 208 w 248"/>
                  <a:gd name="T17" fmla="*/ 307 h 307"/>
                  <a:gd name="T18" fmla="*/ 123 w 248"/>
                  <a:gd name="T19" fmla="*/ 175 h 307"/>
                  <a:gd name="T20" fmla="*/ 38 w 248"/>
                  <a:gd name="T21" fmla="*/ 307 h 307"/>
                  <a:gd name="T22" fmla="*/ 0 w 248"/>
                  <a:gd name="T23" fmla="*/ 307 h 307"/>
                  <a:gd name="T24" fmla="*/ 104 w 248"/>
                  <a:gd name="T25" fmla="*/ 14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48" h="307">
                    <a:moveTo>
                      <a:pt x="104" y="149"/>
                    </a:moveTo>
                    <a:lnTo>
                      <a:pt x="7" y="0"/>
                    </a:lnTo>
                    <a:lnTo>
                      <a:pt x="45" y="0"/>
                    </a:lnTo>
                    <a:lnTo>
                      <a:pt x="123" y="122"/>
                    </a:lnTo>
                    <a:lnTo>
                      <a:pt x="200" y="0"/>
                    </a:lnTo>
                    <a:lnTo>
                      <a:pt x="238" y="0"/>
                    </a:lnTo>
                    <a:lnTo>
                      <a:pt x="141" y="149"/>
                    </a:lnTo>
                    <a:lnTo>
                      <a:pt x="248" y="307"/>
                    </a:lnTo>
                    <a:lnTo>
                      <a:pt x="208" y="307"/>
                    </a:lnTo>
                    <a:lnTo>
                      <a:pt x="123" y="175"/>
                    </a:lnTo>
                    <a:lnTo>
                      <a:pt x="38" y="307"/>
                    </a:lnTo>
                    <a:lnTo>
                      <a:pt x="0" y="307"/>
                    </a:lnTo>
                    <a:lnTo>
                      <a:pt x="104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70FABF"/>
                  </a:solidFill>
                </a:endParaRPr>
              </a:p>
            </p:txBody>
          </p:sp>
          <p:sp>
            <p:nvSpPr>
              <p:cNvPr id="27" name="Freeform 57">
                <a:extLst>
                  <a:ext uri="{FF2B5EF4-FFF2-40B4-BE49-F238E27FC236}">
                    <a16:creationId xmlns:a16="http://schemas.microsoft.com/office/drawing/2014/main" id="{3F60CF98-D483-A74D-9A6B-4C074AD2B15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03313" y="417513"/>
                <a:ext cx="307975" cy="487363"/>
              </a:xfrm>
              <a:custGeom>
                <a:avLst/>
                <a:gdLst>
                  <a:gd name="T0" fmla="*/ 34 w 82"/>
                  <a:gd name="T1" fmla="*/ 0 h 128"/>
                  <a:gd name="T2" fmla="*/ 68 w 82"/>
                  <a:gd name="T3" fmla="*/ 8 h 128"/>
                  <a:gd name="T4" fmla="*/ 82 w 82"/>
                  <a:gd name="T5" fmla="*/ 39 h 128"/>
                  <a:gd name="T6" fmla="*/ 69 w 82"/>
                  <a:gd name="T7" fmla="*/ 69 h 128"/>
                  <a:gd name="T8" fmla="*/ 35 w 82"/>
                  <a:gd name="T9" fmla="*/ 78 h 128"/>
                  <a:gd name="T10" fmla="*/ 14 w 82"/>
                  <a:gd name="T11" fmla="*/ 78 h 128"/>
                  <a:gd name="T12" fmla="*/ 14 w 82"/>
                  <a:gd name="T13" fmla="*/ 128 h 128"/>
                  <a:gd name="T14" fmla="*/ 0 w 82"/>
                  <a:gd name="T15" fmla="*/ 128 h 128"/>
                  <a:gd name="T16" fmla="*/ 0 w 82"/>
                  <a:gd name="T17" fmla="*/ 0 h 128"/>
                  <a:gd name="T18" fmla="*/ 34 w 82"/>
                  <a:gd name="T19" fmla="*/ 0 h 128"/>
                  <a:gd name="T20" fmla="*/ 14 w 82"/>
                  <a:gd name="T21" fmla="*/ 65 h 128"/>
                  <a:gd name="T22" fmla="*/ 35 w 82"/>
                  <a:gd name="T23" fmla="*/ 65 h 128"/>
                  <a:gd name="T24" fmla="*/ 59 w 82"/>
                  <a:gd name="T25" fmla="*/ 60 h 128"/>
                  <a:gd name="T26" fmla="*/ 68 w 82"/>
                  <a:gd name="T27" fmla="*/ 39 h 128"/>
                  <a:gd name="T28" fmla="*/ 58 w 82"/>
                  <a:gd name="T29" fmla="*/ 18 h 128"/>
                  <a:gd name="T30" fmla="*/ 34 w 82"/>
                  <a:gd name="T31" fmla="*/ 13 h 128"/>
                  <a:gd name="T32" fmla="*/ 14 w 82"/>
                  <a:gd name="T33" fmla="*/ 13 h 128"/>
                  <a:gd name="T34" fmla="*/ 14 w 82"/>
                  <a:gd name="T35" fmla="*/ 65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2" h="128">
                    <a:moveTo>
                      <a:pt x="34" y="0"/>
                    </a:moveTo>
                    <a:cubicBezTo>
                      <a:pt x="52" y="0"/>
                      <a:pt x="60" y="2"/>
                      <a:pt x="68" y="8"/>
                    </a:cubicBezTo>
                    <a:cubicBezTo>
                      <a:pt x="77" y="15"/>
                      <a:pt x="82" y="27"/>
                      <a:pt x="82" y="39"/>
                    </a:cubicBezTo>
                    <a:cubicBezTo>
                      <a:pt x="82" y="51"/>
                      <a:pt x="77" y="63"/>
                      <a:pt x="69" y="69"/>
                    </a:cubicBezTo>
                    <a:cubicBezTo>
                      <a:pt x="60" y="76"/>
                      <a:pt x="52" y="78"/>
                      <a:pt x="35" y="78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4" y="128"/>
                      <a:pt x="14" y="128"/>
                      <a:pt x="14" y="12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34" y="0"/>
                    </a:lnTo>
                    <a:close/>
                    <a:moveTo>
                      <a:pt x="14" y="65"/>
                    </a:moveTo>
                    <a:cubicBezTo>
                      <a:pt x="35" y="65"/>
                      <a:pt x="35" y="65"/>
                      <a:pt x="35" y="65"/>
                    </a:cubicBezTo>
                    <a:cubicBezTo>
                      <a:pt x="46" y="65"/>
                      <a:pt x="52" y="64"/>
                      <a:pt x="59" y="60"/>
                    </a:cubicBezTo>
                    <a:cubicBezTo>
                      <a:pt x="64" y="56"/>
                      <a:pt x="68" y="48"/>
                      <a:pt x="68" y="39"/>
                    </a:cubicBezTo>
                    <a:cubicBezTo>
                      <a:pt x="68" y="30"/>
                      <a:pt x="64" y="22"/>
                      <a:pt x="58" y="18"/>
                    </a:cubicBezTo>
                    <a:cubicBezTo>
                      <a:pt x="52" y="14"/>
                      <a:pt x="45" y="13"/>
                      <a:pt x="34" y="13"/>
                    </a:cubicBezTo>
                    <a:cubicBezTo>
                      <a:pt x="14" y="13"/>
                      <a:pt x="14" y="13"/>
                      <a:pt x="14" y="13"/>
                    </a:cubicBezTo>
                    <a:lnTo>
                      <a:pt x="14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70FABF"/>
                  </a:solidFill>
                </a:endParaRPr>
              </a:p>
            </p:txBody>
          </p:sp>
          <p:sp>
            <p:nvSpPr>
              <p:cNvPr id="28" name="Freeform 58">
                <a:extLst>
                  <a:ext uri="{FF2B5EF4-FFF2-40B4-BE49-F238E27FC236}">
                    <a16:creationId xmlns:a16="http://schemas.microsoft.com/office/drawing/2014/main" id="{FA050CE6-190F-8B42-B55F-E131FD2B6A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6850" y="417513"/>
                <a:ext cx="236538" cy="487363"/>
              </a:xfrm>
              <a:custGeom>
                <a:avLst/>
                <a:gdLst>
                  <a:gd name="T0" fmla="*/ 0 w 149"/>
                  <a:gd name="T1" fmla="*/ 0 h 307"/>
                  <a:gd name="T2" fmla="*/ 33 w 149"/>
                  <a:gd name="T3" fmla="*/ 0 h 307"/>
                  <a:gd name="T4" fmla="*/ 33 w 149"/>
                  <a:gd name="T5" fmla="*/ 276 h 307"/>
                  <a:gd name="T6" fmla="*/ 149 w 149"/>
                  <a:gd name="T7" fmla="*/ 276 h 307"/>
                  <a:gd name="T8" fmla="*/ 149 w 149"/>
                  <a:gd name="T9" fmla="*/ 307 h 307"/>
                  <a:gd name="T10" fmla="*/ 0 w 149"/>
                  <a:gd name="T11" fmla="*/ 307 h 307"/>
                  <a:gd name="T12" fmla="*/ 0 w 149"/>
                  <a:gd name="T13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307">
                    <a:moveTo>
                      <a:pt x="0" y="0"/>
                    </a:moveTo>
                    <a:lnTo>
                      <a:pt x="33" y="0"/>
                    </a:lnTo>
                    <a:lnTo>
                      <a:pt x="33" y="276"/>
                    </a:lnTo>
                    <a:lnTo>
                      <a:pt x="149" y="276"/>
                    </a:lnTo>
                    <a:lnTo>
                      <a:pt x="149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70FABF"/>
                  </a:solidFill>
                </a:endParaRPr>
              </a:p>
            </p:txBody>
          </p:sp>
          <p:sp>
            <p:nvSpPr>
              <p:cNvPr id="29" name="Freeform 59">
                <a:extLst>
                  <a:ext uri="{FF2B5EF4-FFF2-40B4-BE49-F238E27FC236}">
                    <a16:creationId xmlns:a16="http://schemas.microsoft.com/office/drawing/2014/main" id="{E059D67D-BBAA-6642-A59C-DE1FE97E63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3150" y="417513"/>
                <a:ext cx="327025" cy="487363"/>
              </a:xfrm>
              <a:custGeom>
                <a:avLst/>
                <a:gdLst>
                  <a:gd name="T0" fmla="*/ 0 w 87"/>
                  <a:gd name="T1" fmla="*/ 0 h 128"/>
                  <a:gd name="T2" fmla="*/ 34 w 87"/>
                  <a:gd name="T3" fmla="*/ 0 h 128"/>
                  <a:gd name="T4" fmla="*/ 70 w 87"/>
                  <a:gd name="T5" fmla="*/ 7 h 128"/>
                  <a:gd name="T6" fmla="*/ 87 w 87"/>
                  <a:gd name="T7" fmla="*/ 41 h 128"/>
                  <a:gd name="T8" fmla="*/ 79 w 87"/>
                  <a:gd name="T9" fmla="*/ 66 h 128"/>
                  <a:gd name="T10" fmla="*/ 51 w 87"/>
                  <a:gd name="T11" fmla="*/ 80 h 128"/>
                  <a:gd name="T12" fmla="*/ 83 w 87"/>
                  <a:gd name="T13" fmla="*/ 128 h 128"/>
                  <a:gd name="T14" fmla="*/ 67 w 87"/>
                  <a:gd name="T15" fmla="*/ 128 h 128"/>
                  <a:gd name="T16" fmla="*/ 31 w 87"/>
                  <a:gd name="T17" fmla="*/ 72 h 128"/>
                  <a:gd name="T18" fmla="*/ 35 w 87"/>
                  <a:gd name="T19" fmla="*/ 72 h 128"/>
                  <a:gd name="T20" fmla="*/ 63 w 87"/>
                  <a:gd name="T21" fmla="*/ 66 h 128"/>
                  <a:gd name="T22" fmla="*/ 73 w 87"/>
                  <a:gd name="T23" fmla="*/ 42 h 128"/>
                  <a:gd name="T24" fmla="*/ 61 w 87"/>
                  <a:gd name="T25" fmla="*/ 17 h 128"/>
                  <a:gd name="T26" fmla="*/ 35 w 87"/>
                  <a:gd name="T27" fmla="*/ 13 h 128"/>
                  <a:gd name="T28" fmla="*/ 15 w 87"/>
                  <a:gd name="T29" fmla="*/ 13 h 128"/>
                  <a:gd name="T30" fmla="*/ 15 w 87"/>
                  <a:gd name="T31" fmla="*/ 128 h 128"/>
                  <a:gd name="T32" fmla="*/ 0 w 87"/>
                  <a:gd name="T33" fmla="*/ 128 h 128"/>
                  <a:gd name="T34" fmla="*/ 0 w 87"/>
                  <a:gd name="T3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7" h="128">
                    <a:moveTo>
                      <a:pt x="0" y="0"/>
                    </a:moveTo>
                    <a:cubicBezTo>
                      <a:pt x="34" y="0"/>
                      <a:pt x="34" y="0"/>
                      <a:pt x="34" y="0"/>
                    </a:cubicBezTo>
                    <a:cubicBezTo>
                      <a:pt x="54" y="0"/>
                      <a:pt x="63" y="2"/>
                      <a:pt x="70" y="7"/>
                    </a:cubicBezTo>
                    <a:cubicBezTo>
                      <a:pt x="80" y="13"/>
                      <a:pt x="87" y="27"/>
                      <a:pt x="87" y="41"/>
                    </a:cubicBezTo>
                    <a:cubicBezTo>
                      <a:pt x="87" y="50"/>
                      <a:pt x="85" y="59"/>
                      <a:pt x="79" y="66"/>
                    </a:cubicBezTo>
                    <a:cubicBezTo>
                      <a:pt x="72" y="77"/>
                      <a:pt x="63" y="79"/>
                      <a:pt x="51" y="80"/>
                    </a:cubicBezTo>
                    <a:cubicBezTo>
                      <a:pt x="83" y="128"/>
                      <a:pt x="83" y="128"/>
                      <a:pt x="83" y="128"/>
                    </a:cubicBezTo>
                    <a:cubicBezTo>
                      <a:pt x="67" y="128"/>
                      <a:pt x="67" y="128"/>
                      <a:pt x="67" y="128"/>
                    </a:cubicBezTo>
                    <a:cubicBezTo>
                      <a:pt x="31" y="72"/>
                      <a:pt x="31" y="72"/>
                      <a:pt x="31" y="72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44" y="72"/>
                      <a:pt x="57" y="72"/>
                      <a:pt x="63" y="66"/>
                    </a:cubicBezTo>
                    <a:cubicBezTo>
                      <a:pt x="70" y="59"/>
                      <a:pt x="73" y="51"/>
                      <a:pt x="73" y="42"/>
                    </a:cubicBezTo>
                    <a:cubicBezTo>
                      <a:pt x="73" y="33"/>
                      <a:pt x="69" y="23"/>
                      <a:pt x="61" y="17"/>
                    </a:cubicBezTo>
                    <a:cubicBezTo>
                      <a:pt x="54" y="13"/>
                      <a:pt x="46" y="13"/>
                      <a:pt x="3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5" y="128"/>
                      <a:pt x="15" y="128"/>
                      <a:pt x="15" y="128"/>
                    </a:cubicBezTo>
                    <a:cubicBezTo>
                      <a:pt x="0" y="128"/>
                      <a:pt x="0" y="128"/>
                      <a:pt x="0" y="128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70FABF"/>
                  </a:solidFill>
                </a:endParaRPr>
              </a:p>
            </p:txBody>
          </p:sp>
          <p:sp>
            <p:nvSpPr>
              <p:cNvPr id="30" name="Freeform 60">
                <a:extLst>
                  <a:ext uri="{FF2B5EF4-FFF2-40B4-BE49-F238E27FC236}">
                    <a16:creationId xmlns:a16="http://schemas.microsoft.com/office/drawing/2014/main" id="{3EC70042-637B-D047-AF77-EE30F49DDB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2563" y="417513"/>
                <a:ext cx="265113" cy="487363"/>
              </a:xfrm>
              <a:custGeom>
                <a:avLst/>
                <a:gdLst>
                  <a:gd name="T0" fmla="*/ 0 w 167"/>
                  <a:gd name="T1" fmla="*/ 0 h 307"/>
                  <a:gd name="T2" fmla="*/ 167 w 167"/>
                  <a:gd name="T3" fmla="*/ 0 h 307"/>
                  <a:gd name="T4" fmla="*/ 167 w 167"/>
                  <a:gd name="T5" fmla="*/ 31 h 307"/>
                  <a:gd name="T6" fmla="*/ 35 w 167"/>
                  <a:gd name="T7" fmla="*/ 31 h 307"/>
                  <a:gd name="T8" fmla="*/ 35 w 167"/>
                  <a:gd name="T9" fmla="*/ 137 h 307"/>
                  <a:gd name="T10" fmla="*/ 167 w 167"/>
                  <a:gd name="T11" fmla="*/ 137 h 307"/>
                  <a:gd name="T12" fmla="*/ 167 w 167"/>
                  <a:gd name="T13" fmla="*/ 168 h 307"/>
                  <a:gd name="T14" fmla="*/ 35 w 167"/>
                  <a:gd name="T15" fmla="*/ 168 h 307"/>
                  <a:gd name="T16" fmla="*/ 35 w 167"/>
                  <a:gd name="T17" fmla="*/ 276 h 307"/>
                  <a:gd name="T18" fmla="*/ 167 w 167"/>
                  <a:gd name="T19" fmla="*/ 276 h 307"/>
                  <a:gd name="T20" fmla="*/ 167 w 167"/>
                  <a:gd name="T21" fmla="*/ 307 h 307"/>
                  <a:gd name="T22" fmla="*/ 0 w 167"/>
                  <a:gd name="T23" fmla="*/ 307 h 307"/>
                  <a:gd name="T24" fmla="*/ 0 w 167"/>
                  <a:gd name="T25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307">
                    <a:moveTo>
                      <a:pt x="0" y="0"/>
                    </a:moveTo>
                    <a:lnTo>
                      <a:pt x="167" y="0"/>
                    </a:lnTo>
                    <a:lnTo>
                      <a:pt x="167" y="31"/>
                    </a:lnTo>
                    <a:lnTo>
                      <a:pt x="35" y="31"/>
                    </a:lnTo>
                    <a:lnTo>
                      <a:pt x="35" y="137"/>
                    </a:lnTo>
                    <a:lnTo>
                      <a:pt x="167" y="137"/>
                    </a:lnTo>
                    <a:lnTo>
                      <a:pt x="167" y="168"/>
                    </a:lnTo>
                    <a:lnTo>
                      <a:pt x="35" y="168"/>
                    </a:lnTo>
                    <a:lnTo>
                      <a:pt x="35" y="276"/>
                    </a:lnTo>
                    <a:lnTo>
                      <a:pt x="167" y="276"/>
                    </a:lnTo>
                    <a:lnTo>
                      <a:pt x="167" y="307"/>
                    </a:lnTo>
                    <a:lnTo>
                      <a:pt x="0" y="30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70FABF"/>
                  </a:solidFill>
                </a:endParaRPr>
              </a:p>
            </p:txBody>
          </p:sp>
          <p:sp>
            <p:nvSpPr>
              <p:cNvPr id="31" name="Freeform 61">
                <a:extLst>
                  <a:ext uri="{FF2B5EF4-FFF2-40B4-BE49-F238E27FC236}">
                    <a16:creationId xmlns:a16="http://schemas.microsoft.com/office/drawing/2014/main" id="{A948E60A-C406-204F-95DA-4804947863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28788" y="371475"/>
                <a:ext cx="561975" cy="571500"/>
              </a:xfrm>
              <a:custGeom>
                <a:avLst/>
                <a:gdLst>
                  <a:gd name="T0" fmla="*/ 75 w 150"/>
                  <a:gd name="T1" fmla="*/ 0 h 150"/>
                  <a:gd name="T2" fmla="*/ 71 w 150"/>
                  <a:gd name="T3" fmla="*/ 1 h 150"/>
                  <a:gd name="T4" fmla="*/ 134 w 150"/>
                  <a:gd name="T5" fmla="*/ 67 h 150"/>
                  <a:gd name="T6" fmla="*/ 68 w 150"/>
                  <a:gd name="T7" fmla="*/ 133 h 150"/>
                  <a:gd name="T8" fmla="*/ 1 w 150"/>
                  <a:gd name="T9" fmla="*/ 67 h 150"/>
                  <a:gd name="T10" fmla="*/ 1 w 150"/>
                  <a:gd name="T11" fmla="*/ 63 h 150"/>
                  <a:gd name="T12" fmla="*/ 0 w 150"/>
                  <a:gd name="T13" fmla="*/ 75 h 150"/>
                  <a:gd name="T14" fmla="*/ 75 w 150"/>
                  <a:gd name="T15" fmla="*/ 150 h 150"/>
                  <a:gd name="T16" fmla="*/ 150 w 150"/>
                  <a:gd name="T17" fmla="*/ 75 h 150"/>
                  <a:gd name="T18" fmla="*/ 75 w 150"/>
                  <a:gd name="T19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0" h="150">
                    <a:moveTo>
                      <a:pt x="75" y="0"/>
                    </a:moveTo>
                    <a:cubicBezTo>
                      <a:pt x="74" y="0"/>
                      <a:pt x="72" y="0"/>
                      <a:pt x="71" y="1"/>
                    </a:cubicBezTo>
                    <a:cubicBezTo>
                      <a:pt x="106" y="2"/>
                      <a:pt x="134" y="31"/>
                      <a:pt x="134" y="67"/>
                    </a:cubicBezTo>
                    <a:cubicBezTo>
                      <a:pt x="134" y="103"/>
                      <a:pt x="104" y="133"/>
                      <a:pt x="68" y="133"/>
                    </a:cubicBezTo>
                    <a:cubicBezTo>
                      <a:pt x="31" y="133"/>
                      <a:pt x="1" y="103"/>
                      <a:pt x="1" y="67"/>
                    </a:cubicBezTo>
                    <a:cubicBezTo>
                      <a:pt x="1" y="66"/>
                      <a:pt x="1" y="64"/>
                      <a:pt x="1" y="63"/>
                    </a:cubicBezTo>
                    <a:cubicBezTo>
                      <a:pt x="1" y="67"/>
                      <a:pt x="0" y="71"/>
                      <a:pt x="0" y="75"/>
                    </a:cubicBezTo>
                    <a:cubicBezTo>
                      <a:pt x="0" y="116"/>
                      <a:pt x="34" y="150"/>
                      <a:pt x="75" y="150"/>
                    </a:cubicBezTo>
                    <a:cubicBezTo>
                      <a:pt x="116" y="150"/>
                      <a:pt x="150" y="116"/>
                      <a:pt x="150" y="75"/>
                    </a:cubicBezTo>
                    <a:cubicBezTo>
                      <a:pt x="150" y="34"/>
                      <a:pt x="116" y="0"/>
                      <a:pt x="7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rgbClr val="70FABF"/>
                  </a:solidFill>
                </a:endParaRPr>
              </a:p>
            </p:txBody>
          </p:sp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1974E36-C9E7-5C11-4220-C83A44AC6FE1}"/>
              </a:ext>
            </a:extLst>
          </p:cNvPr>
          <p:cNvSpPr txBox="1"/>
          <p:nvPr/>
        </p:nvSpPr>
        <p:spPr>
          <a:xfrm>
            <a:off x="5483662" y="3122292"/>
            <a:ext cx="6100482" cy="2862322"/>
          </a:xfrm>
          <a:prstGeom prst="rect">
            <a:avLst/>
          </a:prstGeom>
          <a:solidFill>
            <a:srgbClr val="01F8C3">
              <a:alpha val="80000"/>
            </a:srgbClr>
          </a:solidFill>
        </p:spPr>
        <p:txBody>
          <a:bodyPr wrap="square">
            <a:spAutoFit/>
          </a:bodyPr>
          <a:lstStyle/>
          <a:p>
            <a:r>
              <a:rPr lang="en-US" b="1" dirty="0"/>
              <a:t>Artemis is not Apollo. We live in a world of 21</a:t>
            </a:r>
            <a:r>
              <a:rPr lang="en-US" b="1" baseline="30000" dirty="0"/>
              <a:t>st</a:t>
            </a:r>
            <a:r>
              <a:rPr lang="en-US" b="1" dirty="0"/>
              <a:t> century digital capabilities and we need to apply these skills to the advancement and success of Artemis missions</a:t>
            </a:r>
          </a:p>
          <a:p>
            <a:endParaRPr lang="en-US" b="1" dirty="0"/>
          </a:p>
          <a:p>
            <a:r>
              <a:rPr lang="en-US" b="1" dirty="0"/>
              <a:t>Geospatial data is paramount to underpinning the development and execution of Artemis missions.</a:t>
            </a:r>
          </a:p>
          <a:p>
            <a:endParaRPr lang="en-US" b="1" dirty="0"/>
          </a:p>
          <a:p>
            <a:r>
              <a:rPr lang="en-US" b="1" dirty="0"/>
              <a:t>Contact </a:t>
            </a:r>
            <a:r>
              <a:rPr lang="en-US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matthew.j.miller-1@nasa.gov</a:t>
            </a:r>
            <a:r>
              <a:rPr lang="en-US" b="1" dirty="0">
                <a:solidFill>
                  <a:schemeClr val="bg1"/>
                </a:solidFill>
              </a:rPr>
              <a:t> </a:t>
            </a:r>
            <a:r>
              <a:rPr lang="en-US" b="1" dirty="0"/>
              <a:t>if you have suggestions on how geologic mapping products and capabilities can enable the endeavor.</a:t>
            </a:r>
          </a:p>
        </p:txBody>
      </p:sp>
    </p:spTree>
    <p:extLst>
      <p:ext uri="{BB962C8B-B14F-4D97-AF65-F5344CB8AC3E}">
        <p14:creationId xmlns:p14="http://schemas.microsoft.com/office/powerpoint/2010/main" val="1263141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8C7032-5601-9128-34FE-072CA402A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C51FE-49D9-314D-9957-ABBF7DDE878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3B48169-BFEE-C694-7ACD-1BFFD1B09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8446" y="-2297"/>
            <a:ext cx="7949302" cy="1200329"/>
          </a:xfrm>
        </p:spPr>
        <p:txBody>
          <a:bodyPr/>
          <a:lstStyle/>
          <a:p>
            <a:r>
              <a:rPr lang="en-US" dirty="0"/>
              <a:t>Artemis Internal </a:t>
            </a:r>
            <a:br>
              <a:rPr lang="en-US" dirty="0"/>
            </a:br>
            <a:r>
              <a:rPr lang="en-US" dirty="0"/>
              <a:t>Science Team</a:t>
            </a:r>
            <a:endParaRPr lang="en-US" sz="1600" b="0" dirty="0">
              <a:solidFill>
                <a:srgbClr val="FFFF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7117FE-C6EA-DD61-CB2B-04B2F8117010}"/>
              </a:ext>
            </a:extLst>
          </p:cNvPr>
          <p:cNvSpPr txBox="1"/>
          <p:nvPr/>
        </p:nvSpPr>
        <p:spPr>
          <a:xfrm>
            <a:off x="1634252" y="1103778"/>
            <a:ext cx="48013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Artemis Lunar Science Lead: Sarah Noble</a:t>
            </a:r>
          </a:p>
          <a:p>
            <a:r>
              <a:rPr lang="en-US" b="1" dirty="0">
                <a:solidFill>
                  <a:schemeClr val="bg1"/>
                </a:solidFill>
              </a:rPr>
              <a:t>Deputies: Debra Needham, Amanda </a:t>
            </a:r>
            <a:r>
              <a:rPr lang="en-US" b="1" dirty="0" err="1">
                <a:solidFill>
                  <a:schemeClr val="bg1"/>
                </a:solidFill>
              </a:rPr>
              <a:t>Nahm</a:t>
            </a:r>
            <a:r>
              <a:rPr lang="en-US" b="1" dirty="0">
                <a:solidFill>
                  <a:schemeClr val="bg1"/>
                </a:solidFill>
              </a:rPr>
              <a:t> 	</a:t>
            </a:r>
          </a:p>
          <a:p>
            <a:r>
              <a:rPr lang="en-US" b="1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9" name="Left Brace 8">
            <a:extLst>
              <a:ext uri="{FF2B5EF4-FFF2-40B4-BE49-F238E27FC236}">
                <a16:creationId xmlns:a16="http://schemas.microsoft.com/office/drawing/2014/main" id="{AB700FD6-8E72-D84C-DAEA-7DCED9257812}"/>
              </a:ext>
            </a:extLst>
          </p:cNvPr>
          <p:cNvSpPr/>
          <p:nvPr/>
        </p:nvSpPr>
        <p:spPr>
          <a:xfrm>
            <a:off x="2127122" y="2327181"/>
            <a:ext cx="274320" cy="716676"/>
          </a:xfrm>
          <a:prstGeom prst="leftBrac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701F5B09-6754-ADC6-4A59-210BB451A54F}"/>
              </a:ext>
            </a:extLst>
          </p:cNvPr>
          <p:cNvSpPr/>
          <p:nvPr/>
        </p:nvSpPr>
        <p:spPr>
          <a:xfrm>
            <a:off x="2122582" y="3341691"/>
            <a:ext cx="274320" cy="717272"/>
          </a:xfrm>
          <a:prstGeom prst="leftBrac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49162811-EDFC-B978-3042-D5FDD0DD29F5}"/>
              </a:ext>
            </a:extLst>
          </p:cNvPr>
          <p:cNvSpPr/>
          <p:nvPr/>
        </p:nvSpPr>
        <p:spPr>
          <a:xfrm>
            <a:off x="2122582" y="5445166"/>
            <a:ext cx="274320" cy="334288"/>
          </a:xfrm>
          <a:prstGeom prst="leftBrac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0E2933-DC56-2772-8541-7ABEB2ACF4F8}"/>
              </a:ext>
            </a:extLst>
          </p:cNvPr>
          <p:cNvSpPr txBox="1"/>
          <p:nvPr/>
        </p:nvSpPr>
        <p:spPr>
          <a:xfrm>
            <a:off x="1134014" y="2309304"/>
            <a:ext cx="11968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Training and Ops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C366A4-8B89-4592-1F12-D20FA96FFE92}"/>
              </a:ext>
            </a:extLst>
          </p:cNvPr>
          <p:cNvSpPr txBox="1"/>
          <p:nvPr/>
        </p:nvSpPr>
        <p:spPr>
          <a:xfrm>
            <a:off x="1104249" y="3482507"/>
            <a:ext cx="1060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Samples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C3EE72-B037-D589-0A00-B01AE3F4AA8D}"/>
              </a:ext>
            </a:extLst>
          </p:cNvPr>
          <p:cNvSpPr txBox="1"/>
          <p:nvPr/>
        </p:nvSpPr>
        <p:spPr>
          <a:xfrm>
            <a:off x="1080955" y="4434426"/>
            <a:ext cx="1196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Planning and Data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207045-5ECC-C01F-D7D3-4BB4FF32A05A}"/>
              </a:ext>
            </a:extLst>
          </p:cNvPr>
          <p:cNvSpPr txBox="1"/>
          <p:nvPr/>
        </p:nvSpPr>
        <p:spPr>
          <a:xfrm>
            <a:off x="1106734" y="5389990"/>
            <a:ext cx="13073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Payloads</a:t>
            </a:r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C0841A2D-37E5-BD71-C2F5-4D06B889466A}"/>
              </a:ext>
            </a:extLst>
          </p:cNvPr>
          <p:cNvSpPr/>
          <p:nvPr/>
        </p:nvSpPr>
        <p:spPr>
          <a:xfrm>
            <a:off x="2126478" y="4263885"/>
            <a:ext cx="274320" cy="1078687"/>
          </a:xfrm>
          <a:prstGeom prst="leftBrac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18" name="Picture 17" descr="A picture containing outdoor, person, sky, grass&#10;&#10;Description automatically generated">
            <a:extLst>
              <a:ext uri="{FF2B5EF4-FFF2-40B4-BE49-F238E27FC236}">
                <a16:creationId xmlns:a16="http://schemas.microsoft.com/office/drawing/2014/main" id="{1D86A2CF-4A3A-6619-CC7F-42015A38802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0149" y="340265"/>
            <a:ext cx="2444861" cy="162990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9F54F06-8FC8-51C9-0E3F-90ED8D2ED3B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98735" y="34119"/>
            <a:ext cx="1010613" cy="196626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F79774C-5B59-1C71-19FC-CAD1CD77FAC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55180" y="1258164"/>
            <a:ext cx="1393674" cy="1914037"/>
          </a:xfrm>
          <a:prstGeom prst="rect">
            <a:avLst/>
          </a:prstGeom>
          <a:effectLst/>
        </p:spPr>
      </p:pic>
      <p:pic>
        <p:nvPicPr>
          <p:cNvPr id="21" name="Picture 20" descr="What do you call a geologist in a tie?&#10;-Defednant">
            <a:extLst>
              <a:ext uri="{FF2B5EF4-FFF2-40B4-BE49-F238E27FC236}">
                <a16:creationId xmlns:a16="http://schemas.microsoft.com/office/drawing/2014/main" id="{E740FC48-98D2-9D16-9CA7-E3802594B40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14123" y="3982402"/>
            <a:ext cx="1606751" cy="1629908"/>
          </a:xfrm>
          <a:prstGeom prst="rect">
            <a:avLst/>
          </a:prstGeom>
        </p:spPr>
      </p:pic>
      <p:pic>
        <p:nvPicPr>
          <p:cNvPr id="22" name="Picture 21" descr="A person in a blue shirt&#10;&#10;Description automatically generated with low confidence">
            <a:extLst>
              <a:ext uri="{FF2B5EF4-FFF2-40B4-BE49-F238E27FC236}">
                <a16:creationId xmlns:a16="http://schemas.microsoft.com/office/drawing/2014/main" id="{489545ED-C414-2121-13EA-ED5FB95730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0372" y="2956427"/>
            <a:ext cx="1369569" cy="135600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92EDD5F6-9BCB-5EF8-5FD0-F216F8B8672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70736" y="3522768"/>
            <a:ext cx="1256183" cy="1988543"/>
          </a:xfrm>
          <a:prstGeom prst="rect">
            <a:avLst/>
          </a:prstGeom>
        </p:spPr>
      </p:pic>
      <p:pic>
        <p:nvPicPr>
          <p:cNvPr id="24" name="Picture 23" descr="A child wearing a helmet and standing next to a tree&#10;&#10;Description automatically generated with low confidence">
            <a:extLst>
              <a:ext uri="{FF2B5EF4-FFF2-40B4-BE49-F238E27FC236}">
                <a16:creationId xmlns:a16="http://schemas.microsoft.com/office/drawing/2014/main" id="{63A677BF-88EA-AD89-B309-F74A9853E74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397633" y="5175626"/>
            <a:ext cx="1350628" cy="1491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Picture 6" descr="renee_field.jpg">
            <a:extLst>
              <a:ext uri="{FF2B5EF4-FFF2-40B4-BE49-F238E27FC236}">
                <a16:creationId xmlns:a16="http://schemas.microsoft.com/office/drawing/2014/main" id="{AF75D632-FE72-DC4D-547C-71279263647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77390" y="5314131"/>
            <a:ext cx="1216686" cy="1536337"/>
          </a:xfrm>
          <a:prstGeom prst="rect">
            <a:avLst/>
          </a:prstGeom>
        </p:spPr>
      </p:pic>
      <p:pic>
        <p:nvPicPr>
          <p:cNvPr id="26" name="Picture 2" descr="Ryan Zeigler - Schmidt Ocean Institute">
            <a:extLst>
              <a:ext uri="{FF2B5EF4-FFF2-40B4-BE49-F238E27FC236}">
                <a16:creationId xmlns:a16="http://schemas.microsoft.com/office/drawing/2014/main" id="{06DEC8C8-9F81-8DCA-051A-A50492AEA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66499" y="2235292"/>
            <a:ext cx="1055724" cy="1552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736EADB9-6BAB-A3E6-1590-FDF76353D7C3}"/>
              </a:ext>
            </a:extLst>
          </p:cNvPr>
          <p:cNvSpPr/>
          <p:nvPr/>
        </p:nvSpPr>
        <p:spPr>
          <a:xfrm>
            <a:off x="1855724" y="1752781"/>
            <a:ext cx="6471519" cy="4638940"/>
          </a:xfrm>
          <a:prstGeom prst="rect">
            <a:avLst/>
          </a:prstGeom>
          <a:noFill/>
          <a:ln w="1905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>
              <a:solidFill>
                <a:schemeClr val="bg1"/>
              </a:solidFill>
            </a:endParaRPr>
          </a:p>
          <a:p>
            <a:pPr marL="692150" lvl="4" indent="-287338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Training and Strategic Integration Lead - </a:t>
            </a:r>
            <a:r>
              <a:rPr lang="en-US" b="1" dirty="0">
                <a:solidFill>
                  <a:schemeClr val="bg1"/>
                </a:solidFill>
              </a:rPr>
              <a:t>Cindy Evans</a:t>
            </a:r>
            <a:endParaRPr lang="en-US" dirty="0">
              <a:solidFill>
                <a:schemeClr val="bg1"/>
              </a:solidFill>
            </a:endParaRPr>
          </a:p>
          <a:p>
            <a:pPr marL="692150" lvl="4" indent="-287338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Science Flight Operations Lead - </a:t>
            </a:r>
            <a:r>
              <a:rPr lang="en-US" b="1" dirty="0">
                <a:solidFill>
                  <a:schemeClr val="bg1"/>
                </a:solidFill>
              </a:rPr>
              <a:t>Kelsey Young</a:t>
            </a:r>
            <a:endParaRPr lang="en-US" dirty="0">
              <a:solidFill>
                <a:schemeClr val="bg1"/>
              </a:solidFill>
            </a:endParaRPr>
          </a:p>
          <a:p>
            <a:pPr marL="692150" lvl="4" indent="-287338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bg1"/>
                </a:solidFill>
                <a:effectLst/>
                <a:latin typeface="WordVisi_MSFontService"/>
              </a:rPr>
              <a:t>EVA Hardware and Testing Integration Lead</a:t>
            </a:r>
            <a:r>
              <a:rPr lang="en-US" dirty="0">
                <a:solidFill>
                  <a:schemeClr val="bg1"/>
                </a:solidFill>
              </a:rPr>
              <a:t> - </a:t>
            </a:r>
            <a:r>
              <a:rPr lang="en-US" b="1" dirty="0">
                <a:solidFill>
                  <a:schemeClr val="bg1"/>
                </a:solidFill>
              </a:rPr>
              <a:t>Trevor Graff</a:t>
            </a:r>
            <a:endParaRPr lang="en-US" dirty="0">
              <a:solidFill>
                <a:schemeClr val="bg1"/>
              </a:solidFill>
            </a:endParaRPr>
          </a:p>
          <a:p>
            <a:pPr marL="692150" lvl="4" indent="-287338">
              <a:buFont typeface="Arial" panose="020B0604020202020204" pitchFamily="34" charset="0"/>
              <a:buChar char="•"/>
            </a:pPr>
            <a:endParaRPr lang="en-US" sz="1050" b="1" dirty="0">
              <a:solidFill>
                <a:schemeClr val="bg1"/>
              </a:solidFill>
            </a:endParaRPr>
          </a:p>
          <a:p>
            <a:pPr marL="692150" lvl="4" indent="-287338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Sample Integrity Lead - </a:t>
            </a:r>
            <a:r>
              <a:rPr lang="en-US" b="1" dirty="0">
                <a:solidFill>
                  <a:schemeClr val="bg1"/>
                </a:solidFill>
              </a:rPr>
              <a:t>Barbara Cohen</a:t>
            </a:r>
            <a:endParaRPr lang="en-US" dirty="0">
              <a:solidFill>
                <a:schemeClr val="bg1"/>
              </a:solidFill>
            </a:endParaRPr>
          </a:p>
          <a:p>
            <a:pPr marL="692150" lvl="4" indent="-287338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Contamination Control Scientist - </a:t>
            </a:r>
            <a:r>
              <a:rPr lang="en-US" b="1" dirty="0">
                <a:solidFill>
                  <a:schemeClr val="bg1"/>
                </a:solidFill>
              </a:rPr>
              <a:t>Andy Needham</a:t>
            </a:r>
            <a:endParaRPr lang="en-US" dirty="0">
              <a:solidFill>
                <a:schemeClr val="bg1"/>
              </a:solidFill>
            </a:endParaRPr>
          </a:p>
          <a:p>
            <a:pPr marL="692150" lvl="4" indent="-287338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Artemis Curation Lead - </a:t>
            </a:r>
            <a:r>
              <a:rPr lang="en-US" b="1" dirty="0">
                <a:solidFill>
                  <a:schemeClr val="bg1"/>
                </a:solidFill>
              </a:rPr>
              <a:t>Ryan Zeigler, </a:t>
            </a:r>
            <a:r>
              <a:rPr lang="en-US" b="1" i="1" dirty="0">
                <a:solidFill>
                  <a:schemeClr val="bg1"/>
                </a:solidFill>
              </a:rPr>
              <a:t>Acting</a:t>
            </a:r>
            <a:endParaRPr lang="en-US" i="1" dirty="0">
              <a:solidFill>
                <a:schemeClr val="bg1"/>
              </a:solidFill>
            </a:endParaRPr>
          </a:p>
          <a:p>
            <a:pPr marL="692150" lvl="4" indent="-287338">
              <a:buFont typeface="Arial" panose="020B0604020202020204" pitchFamily="34" charset="0"/>
              <a:buChar char="•"/>
            </a:pPr>
            <a:endParaRPr lang="en-US" sz="1050" dirty="0">
              <a:solidFill>
                <a:schemeClr val="bg1"/>
              </a:solidFill>
            </a:endParaRPr>
          </a:p>
          <a:p>
            <a:pPr marL="692150" lvl="4" indent="-287338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Mission Planning and Science Implementation Lead - </a:t>
            </a:r>
            <a:r>
              <a:rPr lang="en-US" b="1" dirty="0">
                <a:solidFill>
                  <a:schemeClr val="bg1"/>
                </a:solidFill>
              </a:rPr>
              <a:t>Sam Lawrence</a:t>
            </a:r>
            <a:endParaRPr lang="en-US" dirty="0">
              <a:solidFill>
                <a:schemeClr val="bg1"/>
              </a:solidFill>
            </a:endParaRPr>
          </a:p>
          <a:p>
            <a:pPr marL="692150" lvl="4" indent="-287338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Spatial Planning and Data Lead - </a:t>
            </a:r>
            <a:r>
              <a:rPr lang="en-US" b="1" dirty="0">
                <a:solidFill>
                  <a:schemeClr val="bg1"/>
                </a:solidFill>
              </a:rPr>
              <a:t>Noah Petro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marL="692150" lvl="4" indent="-287338"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chemeClr val="bg1"/>
                </a:solidFill>
                <a:effectLst/>
                <a:latin typeface="WordVisi_MSFontService"/>
              </a:rPr>
              <a:t>Software Systems Lead</a:t>
            </a:r>
            <a:r>
              <a:rPr lang="en-US" b="1" i="0" dirty="0">
                <a:solidFill>
                  <a:schemeClr val="bg1"/>
                </a:solidFill>
                <a:effectLst/>
                <a:latin typeface="WordVisi_MSFontService"/>
              </a:rPr>
              <a:t> - </a:t>
            </a:r>
            <a:r>
              <a:rPr lang="en-US" b="1" dirty="0">
                <a:solidFill>
                  <a:schemeClr val="bg1"/>
                </a:solidFill>
              </a:rPr>
              <a:t>Matthew Miller</a:t>
            </a:r>
            <a:endParaRPr lang="en-US" dirty="0">
              <a:solidFill>
                <a:schemeClr val="bg1"/>
              </a:solidFill>
            </a:endParaRPr>
          </a:p>
          <a:p>
            <a:pPr marL="692150" lvl="4" indent="-287338">
              <a:buFont typeface="Arial" panose="020B0604020202020204" pitchFamily="34" charset="0"/>
              <a:buChar char="•"/>
            </a:pPr>
            <a:endParaRPr lang="en-US" sz="1050" dirty="0">
              <a:solidFill>
                <a:schemeClr val="bg1"/>
              </a:solidFill>
            </a:endParaRPr>
          </a:p>
          <a:p>
            <a:pPr marL="692150" lvl="4" indent="-287338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SMD Payload Integration Officer - </a:t>
            </a:r>
            <a:r>
              <a:rPr lang="en-US" b="1" dirty="0">
                <a:solidFill>
                  <a:schemeClr val="bg1"/>
                </a:solidFill>
              </a:rPr>
              <a:t>Renee Weber</a:t>
            </a:r>
            <a:r>
              <a:rPr lang="en-US" dirty="0">
                <a:solidFill>
                  <a:schemeClr val="bg1"/>
                </a:solidFill>
              </a:rPr>
              <a:t> </a:t>
            </a:r>
          </a:p>
          <a:p>
            <a:pPr algn="ctr"/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70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8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935951"/>
      </a:accent1>
      <a:accent2>
        <a:srgbClr val="E6A561"/>
      </a:accent2>
      <a:accent3>
        <a:srgbClr val="01254D"/>
      </a:accent3>
      <a:accent4>
        <a:srgbClr val="021132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4BDEC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eo Training Moon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DC4958492D9342917F1CFA3CB4336D" ma:contentTypeVersion="12" ma:contentTypeDescription="Create a new document." ma:contentTypeScope="" ma:versionID="c041acf17591e76b84ac331534a1c2a7">
  <xsd:schema xmlns:xsd="http://www.w3.org/2001/XMLSchema" xmlns:xs="http://www.w3.org/2001/XMLSchema" xmlns:p="http://schemas.microsoft.com/office/2006/metadata/properties" xmlns:ns2="d5be8075-bfad-496f-b268-2982f81bfcb4" xmlns:ns3="08111a01-ebf0-4c69-913d-880b45ec1f2b" targetNamespace="http://schemas.microsoft.com/office/2006/metadata/properties" ma:root="true" ma:fieldsID="5ee012a21a77d8af85a0b0490ce52fbc" ns2:_="" ns3:_="">
    <xsd:import namespace="d5be8075-bfad-496f-b268-2982f81bfcb4"/>
    <xsd:import namespace="08111a01-ebf0-4c69-913d-880b45ec1f2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be8075-bfad-496f-b268-2982f81bfc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111a01-ebf0-4c69-913d-880b45ec1f2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ce8a0b6a-821b-46bf-b17a-553f5c68fd8c}" ma:internalName="TaxCatchAll" ma:showField="CatchAllData" ma:web="08111a01-ebf0-4c69-913d-880b45ec1f2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8111a01-ebf0-4c69-913d-880b45ec1f2b" xsi:nil="true"/>
    <lcf76f155ced4ddcb4097134ff3c332f xmlns="d5be8075-bfad-496f-b268-2982f81bfcb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BCA7A9D-0870-46A6-96D5-E8DD94D1333A}">
  <ds:schemaRefs>
    <ds:schemaRef ds:uri="08111a01-ebf0-4c69-913d-880b45ec1f2b"/>
    <ds:schemaRef ds:uri="d5be8075-bfad-496f-b268-2982f81bfcb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0AF7153-25AB-4E18-86FB-753726C0EE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C16340-E37A-49D7-A26A-3AA8CF85829F}">
  <ds:schemaRefs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elements/1.1/"/>
    <ds:schemaRef ds:uri="08111a01-ebf0-4c69-913d-880b45ec1f2b"/>
    <ds:schemaRef ds:uri="http://schemas.openxmlformats.org/package/2006/metadata/core-properties"/>
    <ds:schemaRef ds:uri="http://purl.org/dc/terms/"/>
    <ds:schemaRef ds:uri="d5be8075-bfad-496f-b268-2982f81bfcb4"/>
    <ds:schemaRef ds:uri="http://purl.org/dc/dcmitype/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1405</Words>
  <Application>Microsoft Macintosh PowerPoint</Application>
  <PresentationFormat>Widescreen</PresentationFormat>
  <Paragraphs>157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WordVisi_MSFontService</vt:lpstr>
      <vt:lpstr>Office Theme</vt:lpstr>
      <vt:lpstr>Geo Training Moon Theme</vt:lpstr>
      <vt:lpstr>PowerPoint Presentation</vt:lpstr>
      <vt:lpstr>Enabling Artemis Science</vt:lpstr>
      <vt:lpstr>AIST Data and Software Mission &amp; Vision</vt:lpstr>
      <vt:lpstr>PowerPoint Presentation</vt:lpstr>
      <vt:lpstr>PowerPoint Presentation</vt:lpstr>
      <vt:lpstr>EVA Mission System Software (EMSS) Initiative</vt:lpstr>
      <vt:lpstr>PowerPoint Presentation</vt:lpstr>
      <vt:lpstr>PowerPoint Presentation</vt:lpstr>
      <vt:lpstr>PowerPoint Presentation</vt:lpstr>
      <vt:lpstr>PowerPoint Presentation</vt:lpstr>
      <vt:lpstr>Artemis Internal  Science Team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 </cp:lastModifiedBy>
  <cp:revision>1</cp:revision>
  <dcterms:created xsi:type="dcterms:W3CDTF">2018-07-16T01:24:17Z</dcterms:created>
  <dcterms:modified xsi:type="dcterms:W3CDTF">2023-08-08T16:15:20Z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0x01010008DC4958492D9342917F1CFA3CB4336D</vt:lpwstr>
  </property>
</Properties>
</file>