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384048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0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waski, Janice A. (JSC-SD211)" initials="ZJA(" lastIdx="10" clrIdx="0">
    <p:extLst>
      <p:ext uri="{19B8F6BF-5375-455C-9EA6-DF929625EA0E}">
        <p15:presenceInfo xmlns:p15="http://schemas.microsoft.com/office/powerpoint/2012/main" userId="S::jzawaski@ndc.nasa.gov::a42c6325-ec91-443a-90d9-3b8ee35af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27B"/>
    <a:srgbClr val="ACCB56"/>
    <a:srgbClr val="D8E8EF"/>
    <a:srgbClr val="D08FB4"/>
    <a:srgbClr val="9C627D"/>
    <a:srgbClr val="FFE1FE"/>
    <a:srgbClr val="F06728"/>
    <a:srgbClr val="0C2C66"/>
    <a:srgbClr val="1833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FE2D4-9A3A-4DD4-89A3-4834D282859E}" v="222" dt="2023-08-11T16:39:37.662"/>
    <p1510:client id="{5FF4C0E4-2A27-4E1B-ABA6-0F1E1A1B0539}" v="546" dt="2023-08-11T17:56:37.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807" autoAdjust="0"/>
    <p:restoredTop sz="96609" autoAdjust="0"/>
  </p:normalViewPr>
  <p:slideViewPr>
    <p:cSldViewPr>
      <p:cViewPr>
        <p:scale>
          <a:sx n="33" d="100"/>
          <a:sy n="33" d="100"/>
        </p:scale>
        <p:origin x="134" y="-2414"/>
      </p:cViewPr>
      <p:guideLst>
        <p:guide orient="horz" pos="1209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na Elgart" userId="3254dd2b-5de2-423e-87f3-a5913518e09f" providerId="ADAL" clId="{5FF4C0E4-2A27-4E1B-ABA6-0F1E1A1B0539}"/>
    <pc:docChg chg="undo redo custSel modSld">
      <pc:chgData name="Shona Elgart" userId="3254dd2b-5de2-423e-87f3-a5913518e09f" providerId="ADAL" clId="{5FF4C0E4-2A27-4E1B-ABA6-0F1E1A1B0539}" dt="2023-08-11T17:56:43.763" v="1185" actId="1038"/>
      <pc:docMkLst>
        <pc:docMk/>
      </pc:docMkLst>
      <pc:sldChg chg="addSp delSp modSp mod">
        <pc:chgData name="Shona Elgart" userId="3254dd2b-5de2-423e-87f3-a5913518e09f" providerId="ADAL" clId="{5FF4C0E4-2A27-4E1B-ABA6-0F1E1A1B0539}" dt="2023-08-11T17:56:43.763" v="1185" actId="1038"/>
        <pc:sldMkLst>
          <pc:docMk/>
          <pc:sldMk cId="3430795700" sldId="257"/>
        </pc:sldMkLst>
        <pc:spChg chg="add mod">
          <ac:chgData name="Shona Elgart" userId="3254dd2b-5de2-423e-87f3-a5913518e09f" providerId="ADAL" clId="{5FF4C0E4-2A27-4E1B-ABA6-0F1E1A1B0539}" dt="2023-08-11T17:48:19.556" v="1031" actId="14100"/>
          <ac:spMkLst>
            <pc:docMk/>
            <pc:sldMk cId="3430795700" sldId="257"/>
            <ac:spMk id="3" creationId="{4F8742CD-CAC8-F662-4850-365C8849A194}"/>
          </ac:spMkLst>
        </pc:spChg>
        <pc:spChg chg="add mod">
          <ac:chgData name="Shona Elgart" userId="3254dd2b-5de2-423e-87f3-a5913518e09f" providerId="ADAL" clId="{5FF4C0E4-2A27-4E1B-ABA6-0F1E1A1B0539}" dt="2023-08-11T17:52:19.954" v="1129" actId="1036"/>
          <ac:spMkLst>
            <pc:docMk/>
            <pc:sldMk cId="3430795700" sldId="257"/>
            <ac:spMk id="9" creationId="{DE71FA84-33C5-9488-5C09-8D77357544A9}"/>
          </ac:spMkLst>
        </pc:spChg>
        <pc:spChg chg="mod">
          <ac:chgData name="Shona Elgart" userId="3254dd2b-5de2-423e-87f3-a5913518e09f" providerId="ADAL" clId="{5FF4C0E4-2A27-4E1B-ABA6-0F1E1A1B0539}" dt="2023-08-11T17:07:13.787" v="352" actId="113"/>
          <ac:spMkLst>
            <pc:docMk/>
            <pc:sldMk cId="3430795700" sldId="257"/>
            <ac:spMk id="10" creationId="{A5C4F56D-7943-7407-EC9F-D30A73B50081}"/>
          </ac:spMkLst>
        </pc:spChg>
        <pc:spChg chg="mod">
          <ac:chgData name="Shona Elgart" userId="3254dd2b-5de2-423e-87f3-a5913518e09f" providerId="ADAL" clId="{5FF4C0E4-2A27-4E1B-ABA6-0F1E1A1B0539}" dt="2023-08-11T17:06:52.463" v="329" actId="20577"/>
          <ac:spMkLst>
            <pc:docMk/>
            <pc:sldMk cId="3430795700" sldId="257"/>
            <ac:spMk id="17" creationId="{4CB2A51E-8605-E142-1C08-90193B07FBB4}"/>
          </ac:spMkLst>
        </pc:spChg>
        <pc:spChg chg="add del">
          <ac:chgData name="Shona Elgart" userId="3254dd2b-5de2-423e-87f3-a5913518e09f" providerId="ADAL" clId="{5FF4C0E4-2A27-4E1B-ABA6-0F1E1A1B0539}" dt="2023-08-11T17:48:54.258" v="1043" actId="22"/>
          <ac:spMkLst>
            <pc:docMk/>
            <pc:sldMk cId="3430795700" sldId="257"/>
            <ac:spMk id="29" creationId="{4B4C5D4C-81E2-01D8-A7C9-82C9EA9F4A2C}"/>
          </ac:spMkLst>
        </pc:spChg>
        <pc:spChg chg="add mod">
          <ac:chgData name="Shona Elgart" userId="3254dd2b-5de2-423e-87f3-a5913518e09f" providerId="ADAL" clId="{5FF4C0E4-2A27-4E1B-ABA6-0F1E1A1B0539}" dt="2023-08-11T17:53:24.951" v="1139" actId="20577"/>
          <ac:spMkLst>
            <pc:docMk/>
            <pc:sldMk cId="3430795700" sldId="257"/>
            <ac:spMk id="32" creationId="{62D4184E-797D-FBEA-3D8A-A64B80BC966D}"/>
          </ac:spMkLst>
        </pc:spChg>
        <pc:spChg chg="mod">
          <ac:chgData name="Shona Elgart" userId="3254dd2b-5de2-423e-87f3-a5913518e09f" providerId="ADAL" clId="{5FF4C0E4-2A27-4E1B-ABA6-0F1E1A1B0539}" dt="2023-08-11T17:53:02.769" v="1134" actId="1036"/>
          <ac:spMkLst>
            <pc:docMk/>
            <pc:sldMk cId="3430795700" sldId="257"/>
            <ac:spMk id="132" creationId="{827AB02D-6D75-4DDE-AF0B-3EB8052AD032}"/>
          </ac:spMkLst>
        </pc:spChg>
        <pc:spChg chg="mod">
          <ac:chgData name="Shona Elgart" userId="3254dd2b-5de2-423e-87f3-a5913518e09f" providerId="ADAL" clId="{5FF4C0E4-2A27-4E1B-ABA6-0F1E1A1B0539}" dt="2023-08-11T17:52:55.347" v="1133" actId="948"/>
          <ac:spMkLst>
            <pc:docMk/>
            <pc:sldMk cId="3430795700" sldId="257"/>
            <ac:spMk id="136" creationId="{AC98AAD8-5BD2-4324-BC7C-03E9BBA3D9FB}"/>
          </ac:spMkLst>
        </pc:spChg>
        <pc:spChg chg="mod">
          <ac:chgData name="Shona Elgart" userId="3254dd2b-5de2-423e-87f3-a5913518e09f" providerId="ADAL" clId="{5FF4C0E4-2A27-4E1B-ABA6-0F1E1A1B0539}" dt="2023-08-11T17:06:54.814" v="331" actId="20577"/>
          <ac:spMkLst>
            <pc:docMk/>
            <pc:sldMk cId="3430795700" sldId="257"/>
            <ac:spMk id="147" creationId="{1E1166A3-8E76-CAEB-32DB-A43BCDC22F49}"/>
          </ac:spMkLst>
        </pc:spChg>
        <pc:spChg chg="del">
          <ac:chgData name="Shona Elgart" userId="3254dd2b-5de2-423e-87f3-a5913518e09f" providerId="ADAL" clId="{5FF4C0E4-2A27-4E1B-ABA6-0F1E1A1B0539}" dt="2023-08-11T17:03:18.181" v="5" actId="478"/>
          <ac:spMkLst>
            <pc:docMk/>
            <pc:sldMk cId="3430795700" sldId="257"/>
            <ac:spMk id="154" creationId="{4B38EC25-00DB-4EE0-5C52-84E7651849A2}"/>
          </ac:spMkLst>
        </pc:spChg>
        <pc:spChg chg="del">
          <ac:chgData name="Shona Elgart" userId="3254dd2b-5de2-423e-87f3-a5913518e09f" providerId="ADAL" clId="{5FF4C0E4-2A27-4E1B-ABA6-0F1E1A1B0539}" dt="2023-08-11T17:03:18.181" v="5" actId="478"/>
          <ac:spMkLst>
            <pc:docMk/>
            <pc:sldMk cId="3430795700" sldId="257"/>
            <ac:spMk id="155" creationId="{62B898C0-33E9-8D2A-F615-89994E938ECB}"/>
          </ac:spMkLst>
        </pc:spChg>
        <pc:spChg chg="del">
          <ac:chgData name="Shona Elgart" userId="3254dd2b-5de2-423e-87f3-a5913518e09f" providerId="ADAL" clId="{5FF4C0E4-2A27-4E1B-ABA6-0F1E1A1B0539}" dt="2023-08-11T17:03:18.181" v="5" actId="478"/>
          <ac:spMkLst>
            <pc:docMk/>
            <pc:sldMk cId="3430795700" sldId="257"/>
            <ac:spMk id="156" creationId="{06C84EEB-314D-F5C0-02D0-520F40AF1491}"/>
          </ac:spMkLst>
        </pc:spChg>
        <pc:spChg chg="del">
          <ac:chgData name="Shona Elgart" userId="3254dd2b-5de2-423e-87f3-a5913518e09f" providerId="ADAL" clId="{5FF4C0E4-2A27-4E1B-ABA6-0F1E1A1B0539}" dt="2023-08-11T17:03:18.181" v="5" actId="478"/>
          <ac:spMkLst>
            <pc:docMk/>
            <pc:sldMk cId="3430795700" sldId="257"/>
            <ac:spMk id="157" creationId="{1B922AFF-0EA0-36E7-3133-01B6AD895B0B}"/>
          </ac:spMkLst>
        </pc:spChg>
        <pc:grpChg chg="mod">
          <ac:chgData name="Shona Elgart" userId="3254dd2b-5de2-423e-87f3-a5913518e09f" providerId="ADAL" clId="{5FF4C0E4-2A27-4E1B-ABA6-0F1E1A1B0539}" dt="2023-08-11T17:03:26.054" v="59" actId="1035"/>
          <ac:grpSpMkLst>
            <pc:docMk/>
            <pc:sldMk cId="3430795700" sldId="257"/>
            <ac:grpSpMk id="44" creationId="{DABEC906-45BF-39C7-212E-315762594D50}"/>
          </ac:grpSpMkLst>
        </pc:grpChg>
        <pc:grpChg chg="del">
          <ac:chgData name="Shona Elgart" userId="3254dd2b-5de2-423e-87f3-a5913518e09f" providerId="ADAL" clId="{5FF4C0E4-2A27-4E1B-ABA6-0F1E1A1B0539}" dt="2023-08-11T17:03:10.889" v="3" actId="478"/>
          <ac:grpSpMkLst>
            <pc:docMk/>
            <pc:sldMk cId="3430795700" sldId="257"/>
            <ac:grpSpMk id="144" creationId="{1EC93FBF-3573-81B7-B5F0-67EFF944E72D}"/>
          </ac:grpSpMkLst>
        </pc:grpChg>
        <pc:graphicFrameChg chg="add mod">
          <ac:chgData name="Shona Elgart" userId="3254dd2b-5de2-423e-87f3-a5913518e09f" providerId="ADAL" clId="{5FF4C0E4-2A27-4E1B-ABA6-0F1E1A1B0539}" dt="2023-08-11T17:56:43.763" v="1185" actId="1038"/>
          <ac:graphicFrameMkLst>
            <pc:docMk/>
            <pc:sldMk cId="3430795700" sldId="257"/>
            <ac:graphicFrameMk id="14" creationId="{848EE1DA-660D-AC98-2874-F9EA87C6336F}"/>
          </ac:graphicFrameMkLst>
        </pc:graphicFrameChg>
        <pc:picChg chg="mod">
          <ac:chgData name="Shona Elgart" userId="3254dd2b-5de2-423e-87f3-a5913518e09f" providerId="ADAL" clId="{5FF4C0E4-2A27-4E1B-ABA6-0F1E1A1B0539}" dt="2023-08-11T17:03:38.964" v="117" actId="1035"/>
          <ac:picMkLst>
            <pc:docMk/>
            <pc:sldMk cId="3430795700" sldId="257"/>
            <ac:picMk id="5" creationId="{63E9EC7B-5DC1-F7B6-332B-4209807A1A4C}"/>
          </ac:picMkLst>
        </pc:picChg>
        <pc:picChg chg="add del mod">
          <ac:chgData name="Shona Elgart" userId="3254dd2b-5de2-423e-87f3-a5913518e09f" providerId="ADAL" clId="{5FF4C0E4-2A27-4E1B-ABA6-0F1E1A1B0539}" dt="2023-08-11T17:40:35.349" v="941" actId="478"/>
          <ac:picMkLst>
            <pc:docMk/>
            <pc:sldMk cId="3430795700" sldId="257"/>
            <ac:picMk id="1026" creationId="{076832C4-E8FE-A390-15E8-1F80016C021E}"/>
          </ac:picMkLst>
        </pc:picChg>
        <pc:cxnChg chg="del">
          <ac:chgData name="Shona Elgart" userId="3254dd2b-5de2-423e-87f3-a5913518e09f" providerId="ADAL" clId="{5FF4C0E4-2A27-4E1B-ABA6-0F1E1A1B0539}" dt="2023-08-11T17:03:10.889" v="3" actId="478"/>
          <ac:cxnSpMkLst>
            <pc:docMk/>
            <pc:sldMk cId="3430795700" sldId="257"/>
            <ac:cxnSpMk id="145" creationId="{7B6B0C66-0BFB-276A-11BA-EB3D8ADEDB78}"/>
          </ac:cxnSpMkLst>
        </pc:cxnChg>
        <pc:cxnChg chg="del">
          <ac:chgData name="Shona Elgart" userId="3254dd2b-5de2-423e-87f3-a5913518e09f" providerId="ADAL" clId="{5FF4C0E4-2A27-4E1B-ABA6-0F1E1A1B0539}" dt="2023-08-11T17:03:13.752" v="4" actId="478"/>
          <ac:cxnSpMkLst>
            <pc:docMk/>
            <pc:sldMk cId="3430795700" sldId="257"/>
            <ac:cxnSpMk id="146" creationId="{AF12300E-EE38-5D67-4AD8-CA99617EB9A0}"/>
          </ac:cxnSpMkLst>
        </pc:cxnChg>
      </pc:sldChg>
    </pc:docChg>
  </pc:docChgLst>
  <pc:docChgLst>
    <pc:chgData name="Elgart, S Robin (JSC-SK4)[IPA]" userId="3254dd2b-5de2-423e-87f3-a5913518e09f" providerId="ADAL" clId="{31FFE2D4-9A3A-4DD4-89A3-4834D282859E}"/>
    <pc:docChg chg="undo redo custSel modSld">
      <pc:chgData name="Elgart, S Robin (JSC-SK4)[IPA]" userId="3254dd2b-5de2-423e-87f3-a5913518e09f" providerId="ADAL" clId="{31FFE2D4-9A3A-4DD4-89A3-4834D282859E}" dt="2023-08-03T15:54:56.438" v="1601" actId="1036"/>
      <pc:docMkLst>
        <pc:docMk/>
      </pc:docMkLst>
      <pc:sldChg chg="addSp delSp modSp mod">
        <pc:chgData name="Elgart, S Robin (JSC-SK4)[IPA]" userId="3254dd2b-5de2-423e-87f3-a5913518e09f" providerId="ADAL" clId="{31FFE2D4-9A3A-4DD4-89A3-4834D282859E}" dt="2023-08-03T15:54:56.438" v="1601" actId="1036"/>
        <pc:sldMkLst>
          <pc:docMk/>
          <pc:sldMk cId="3430795700" sldId="257"/>
        </pc:sldMkLst>
        <pc:spChg chg="mod">
          <ac:chgData name="Elgart, S Robin (JSC-SK4)[IPA]" userId="3254dd2b-5de2-423e-87f3-a5913518e09f" providerId="ADAL" clId="{31FFE2D4-9A3A-4DD4-89A3-4834D282859E}" dt="2023-07-27T16:49:36.073" v="685" actId="20577"/>
          <ac:spMkLst>
            <pc:docMk/>
            <pc:sldMk cId="3430795700" sldId="257"/>
            <ac:spMk id="2" creationId="{1F3C4408-278C-A24F-B5BB-619FA3423B78}"/>
          </ac:spMkLst>
        </pc:spChg>
        <pc:spChg chg="mod">
          <ac:chgData name="Elgart, S Robin (JSC-SK4)[IPA]" userId="3254dd2b-5de2-423e-87f3-a5913518e09f" providerId="ADAL" clId="{31FFE2D4-9A3A-4DD4-89A3-4834D282859E}" dt="2023-08-03T15:28:48.675" v="1233" actId="113"/>
          <ac:spMkLst>
            <pc:docMk/>
            <pc:sldMk cId="3430795700" sldId="257"/>
            <ac:spMk id="8" creationId="{48D9FB66-7466-97B4-F3F6-F7830E76A3FD}"/>
          </ac:spMkLst>
        </pc:spChg>
        <pc:spChg chg="mod">
          <ac:chgData name="Elgart, S Robin (JSC-SK4)[IPA]" userId="3254dd2b-5de2-423e-87f3-a5913518e09f" providerId="ADAL" clId="{31FFE2D4-9A3A-4DD4-89A3-4834D282859E}" dt="2023-08-03T15:08:49.034" v="1144" actId="20577"/>
          <ac:spMkLst>
            <pc:docMk/>
            <pc:sldMk cId="3430795700" sldId="257"/>
            <ac:spMk id="10" creationId="{A5C4F56D-7943-7407-EC9F-D30A73B50081}"/>
          </ac:spMkLst>
        </pc:spChg>
        <pc:spChg chg="mod">
          <ac:chgData name="Elgart, S Robin (JSC-SK4)[IPA]" userId="3254dd2b-5de2-423e-87f3-a5913518e09f" providerId="ADAL" clId="{31FFE2D4-9A3A-4DD4-89A3-4834D282859E}" dt="2023-08-03T15:03:56.157" v="1087" actId="1036"/>
          <ac:spMkLst>
            <pc:docMk/>
            <pc:sldMk cId="3430795700" sldId="257"/>
            <ac:spMk id="11" creationId="{0F7ADAF1-8033-D8AF-99B9-5CBBA8AAC123}"/>
          </ac:spMkLst>
        </pc:spChg>
        <pc:spChg chg="mod">
          <ac:chgData name="Elgart, S Robin (JSC-SK4)[IPA]" userId="3254dd2b-5de2-423e-87f3-a5913518e09f" providerId="ADAL" clId="{31FFE2D4-9A3A-4DD4-89A3-4834D282859E}" dt="2023-08-03T15:31:20.202" v="1269" actId="1035"/>
          <ac:spMkLst>
            <pc:docMk/>
            <pc:sldMk cId="3430795700" sldId="257"/>
            <ac:spMk id="13" creationId="{ACDCBF35-0881-33CD-05BB-ECC31C919C59}"/>
          </ac:spMkLst>
        </pc:spChg>
        <pc:spChg chg="mod">
          <ac:chgData name="Elgart, S Robin (JSC-SK4)[IPA]" userId="3254dd2b-5de2-423e-87f3-a5913518e09f" providerId="ADAL" clId="{31FFE2D4-9A3A-4DD4-89A3-4834D282859E}" dt="2023-08-03T15:31:20.202" v="1269" actId="1035"/>
          <ac:spMkLst>
            <pc:docMk/>
            <pc:sldMk cId="3430795700" sldId="257"/>
            <ac:spMk id="14" creationId="{C0E39314-CEB8-2F9D-72CC-AEB5E3F27A09}"/>
          </ac:spMkLst>
        </pc:spChg>
        <pc:spChg chg="mod">
          <ac:chgData name="Elgart, S Robin (JSC-SK4)[IPA]" userId="3254dd2b-5de2-423e-87f3-a5913518e09f" providerId="ADAL" clId="{31FFE2D4-9A3A-4DD4-89A3-4834D282859E}" dt="2023-08-03T15:54:11.557" v="1594" actId="1076"/>
          <ac:spMkLst>
            <pc:docMk/>
            <pc:sldMk cId="3430795700" sldId="257"/>
            <ac:spMk id="17" creationId="{4CB2A51E-8605-E142-1C08-90193B07FBB4}"/>
          </ac:spMkLst>
        </pc:spChg>
        <pc:spChg chg="mod">
          <ac:chgData name="Elgart, S Robin (JSC-SK4)[IPA]" userId="3254dd2b-5de2-423e-87f3-a5913518e09f" providerId="ADAL" clId="{31FFE2D4-9A3A-4DD4-89A3-4834D282859E}" dt="2023-08-03T15:28:42.769" v="1232" actId="1076"/>
          <ac:spMkLst>
            <pc:docMk/>
            <pc:sldMk cId="3430795700" sldId="257"/>
            <ac:spMk id="22" creationId="{3E3A5B76-20B9-A5F3-2052-665F5DB4BEE4}"/>
          </ac:spMkLst>
        </pc:spChg>
        <pc:spChg chg="add mod">
          <ac:chgData name="Elgart, S Robin (JSC-SK4)[IPA]" userId="3254dd2b-5de2-423e-87f3-a5913518e09f" providerId="ADAL" clId="{31FFE2D4-9A3A-4DD4-89A3-4834D282859E}" dt="2023-08-03T15:53:48.241" v="1588" actId="404"/>
          <ac:spMkLst>
            <pc:docMk/>
            <pc:sldMk cId="3430795700" sldId="257"/>
            <ac:spMk id="28" creationId="{A9A9CD06-408A-EB5B-F9C2-A237036097E8}"/>
          </ac:spMkLst>
        </pc:spChg>
        <pc:spChg chg="add del mod">
          <ac:chgData name="Elgart, S Robin (JSC-SK4)[IPA]" userId="3254dd2b-5de2-423e-87f3-a5913518e09f" providerId="ADAL" clId="{31FFE2D4-9A3A-4DD4-89A3-4834D282859E}" dt="2023-08-03T15:25:16.487" v="1152" actId="767"/>
          <ac:spMkLst>
            <pc:docMk/>
            <pc:sldMk cId="3430795700" sldId="257"/>
            <ac:spMk id="29" creationId="{52721220-CAEA-833A-DF2A-AE4146F81D9C}"/>
          </ac:spMkLst>
        </pc:spChg>
        <pc:spChg chg="add mod">
          <ac:chgData name="Elgart, S Robin (JSC-SK4)[IPA]" userId="3254dd2b-5de2-423e-87f3-a5913518e09f" providerId="ADAL" clId="{31FFE2D4-9A3A-4DD4-89A3-4834D282859E}" dt="2023-08-03T15:53:53.849" v="1589" actId="404"/>
          <ac:spMkLst>
            <pc:docMk/>
            <pc:sldMk cId="3430795700" sldId="257"/>
            <ac:spMk id="30" creationId="{FF068A7A-FADE-9B15-24C3-54845DDB63DE}"/>
          </ac:spMkLst>
        </pc:spChg>
        <pc:spChg chg="add mod">
          <ac:chgData name="Elgart, S Robin (JSC-SK4)[IPA]" userId="3254dd2b-5de2-423e-87f3-a5913518e09f" providerId="ADAL" clId="{31FFE2D4-9A3A-4DD4-89A3-4834D282859E}" dt="2023-08-03T15:54:41.046" v="1598" actId="14100"/>
          <ac:spMkLst>
            <pc:docMk/>
            <pc:sldMk cId="3430795700" sldId="257"/>
            <ac:spMk id="31" creationId="{760AD3B9-5D1D-794C-9602-8A0B341BEACD}"/>
          </ac:spMkLst>
        </pc:spChg>
        <pc:spChg chg="mod">
          <ac:chgData name="Elgart, S Robin (JSC-SK4)[IPA]" userId="3254dd2b-5de2-423e-87f3-a5913518e09f" providerId="ADAL" clId="{31FFE2D4-9A3A-4DD4-89A3-4834D282859E}" dt="2023-08-03T15:31:12.474" v="1258" actId="1035"/>
          <ac:spMkLst>
            <pc:docMk/>
            <pc:sldMk cId="3430795700" sldId="257"/>
            <ac:spMk id="132" creationId="{827AB02D-6D75-4DDE-AF0B-3EB8052AD032}"/>
          </ac:spMkLst>
        </pc:spChg>
        <pc:spChg chg="mod">
          <ac:chgData name="Elgart, S Robin (JSC-SK4)[IPA]" userId="3254dd2b-5de2-423e-87f3-a5913518e09f" providerId="ADAL" clId="{31FFE2D4-9A3A-4DD4-89A3-4834D282859E}" dt="2023-08-03T15:31:27.203" v="1270" actId="1036"/>
          <ac:spMkLst>
            <pc:docMk/>
            <pc:sldMk cId="3430795700" sldId="257"/>
            <ac:spMk id="136" creationId="{AC98AAD8-5BD2-4324-BC7C-03E9BBA3D9FB}"/>
          </ac:spMkLst>
        </pc:spChg>
        <pc:spChg chg="mod">
          <ac:chgData name="Elgart, S Robin (JSC-SK4)[IPA]" userId="3254dd2b-5de2-423e-87f3-a5913518e09f" providerId="ADAL" clId="{31FFE2D4-9A3A-4DD4-89A3-4834D282859E}" dt="2023-08-03T15:54:56.438" v="1601" actId="1036"/>
          <ac:spMkLst>
            <pc:docMk/>
            <pc:sldMk cId="3430795700" sldId="257"/>
            <ac:spMk id="190" creationId="{E5611DA5-3D45-461B-A8DB-3D0A485CF3CA}"/>
          </ac:spMkLst>
        </pc:spChg>
        <pc:spChg chg="mod">
          <ac:chgData name="Elgart, S Robin (JSC-SK4)[IPA]" userId="3254dd2b-5de2-423e-87f3-a5913518e09f" providerId="ADAL" clId="{31FFE2D4-9A3A-4DD4-89A3-4834D282859E}" dt="2023-08-03T15:04:02.844" v="1088" actId="14100"/>
          <ac:spMkLst>
            <pc:docMk/>
            <pc:sldMk cId="3430795700" sldId="257"/>
            <ac:spMk id="229" creationId="{00000000-0000-0000-0000-000000000000}"/>
          </ac:spMkLst>
        </pc:spChg>
        <pc:spChg chg="mod">
          <ac:chgData name="Elgart, S Robin (JSC-SK4)[IPA]" userId="3254dd2b-5de2-423e-87f3-a5913518e09f" providerId="ADAL" clId="{31FFE2D4-9A3A-4DD4-89A3-4834D282859E}" dt="2023-08-03T15:06:27.547" v="1120" actId="948"/>
          <ac:spMkLst>
            <pc:docMk/>
            <pc:sldMk cId="3430795700" sldId="257"/>
            <ac:spMk id="230" creationId="{00000000-0000-0000-0000-000000000000}"/>
          </ac:spMkLst>
        </pc:spChg>
        <pc:spChg chg="mod">
          <ac:chgData name="Elgart, S Robin (JSC-SK4)[IPA]" userId="3254dd2b-5de2-423e-87f3-a5913518e09f" providerId="ADAL" clId="{31FFE2D4-9A3A-4DD4-89A3-4834D282859E}" dt="2023-08-03T15:06:40.691" v="1123" actId="1036"/>
          <ac:spMkLst>
            <pc:docMk/>
            <pc:sldMk cId="3430795700" sldId="257"/>
            <ac:spMk id="231" creationId="{00000000-0000-0000-0000-000000000000}"/>
          </ac:spMkLst>
        </pc:spChg>
        <pc:spChg chg="mod">
          <ac:chgData name="Elgart, S Robin (JSC-SK4)[IPA]" userId="3254dd2b-5de2-423e-87f3-a5913518e09f" providerId="ADAL" clId="{31FFE2D4-9A3A-4DD4-89A3-4834D282859E}" dt="2023-08-03T15:04:11.554" v="1092" actId="14100"/>
          <ac:spMkLst>
            <pc:docMk/>
            <pc:sldMk cId="3430795700" sldId="257"/>
            <ac:spMk id="264" creationId="{E702403A-472E-4CF5-8067-8F4338210516}"/>
          </ac:spMkLst>
        </pc:spChg>
        <pc:spChg chg="mod">
          <ac:chgData name="Elgart, S Robin (JSC-SK4)[IPA]" userId="3254dd2b-5de2-423e-87f3-a5913518e09f" providerId="ADAL" clId="{31FFE2D4-9A3A-4DD4-89A3-4834D282859E}" dt="2023-08-03T15:03:56.157" v="1087" actId="1036"/>
          <ac:spMkLst>
            <pc:docMk/>
            <pc:sldMk cId="3430795700" sldId="257"/>
            <ac:spMk id="282" creationId="{00000000-0000-0000-0000-000000000000}"/>
          </ac:spMkLst>
        </pc:spChg>
        <pc:grpChg chg="add mod">
          <ac:chgData name="Elgart, S Robin (JSC-SK4)[IPA]" userId="3254dd2b-5de2-423e-87f3-a5913518e09f" providerId="ADAL" clId="{31FFE2D4-9A3A-4DD4-89A3-4834D282859E}" dt="2023-08-03T15:28:42.769" v="1232" actId="1076"/>
          <ac:grpSpMkLst>
            <pc:docMk/>
            <pc:sldMk cId="3430795700" sldId="257"/>
            <ac:grpSpMk id="19" creationId="{869AF3B0-C798-5076-CB6B-5C0D68924379}"/>
          </ac:grpSpMkLst>
        </pc:grpChg>
        <pc:grpChg chg="mod">
          <ac:chgData name="Elgart, S Robin (JSC-SK4)[IPA]" userId="3254dd2b-5de2-423e-87f3-a5913518e09f" providerId="ADAL" clId="{31FFE2D4-9A3A-4DD4-89A3-4834D282859E}" dt="2023-08-03T15:28:42.769" v="1232" actId="1076"/>
          <ac:grpSpMkLst>
            <pc:docMk/>
            <pc:sldMk cId="3430795700" sldId="257"/>
            <ac:grpSpMk id="21" creationId="{E645410A-B0E1-8A5F-7798-C6100198FE33}"/>
          </ac:grpSpMkLst>
        </pc:grpChg>
        <pc:grpChg chg="add mod">
          <ac:chgData name="Elgart, S Robin (JSC-SK4)[IPA]" userId="3254dd2b-5de2-423e-87f3-a5913518e09f" providerId="ADAL" clId="{31FFE2D4-9A3A-4DD4-89A3-4834D282859E}" dt="2023-08-03T15:28:42.769" v="1232" actId="1076"/>
          <ac:grpSpMkLst>
            <pc:docMk/>
            <pc:sldMk cId="3430795700" sldId="257"/>
            <ac:grpSpMk id="27" creationId="{54D62C26-CFCE-E37D-6681-C723314A4AFF}"/>
          </ac:grpSpMkLst>
        </pc:grpChg>
        <pc:picChg chg="add del mod">
          <ac:chgData name="Elgart, S Robin (JSC-SK4)[IPA]" userId="3254dd2b-5de2-423e-87f3-a5913518e09f" providerId="ADAL" clId="{31FFE2D4-9A3A-4DD4-89A3-4834D282859E}" dt="2023-08-02T15:59:48.127" v="788" actId="478"/>
          <ac:picMkLst>
            <pc:docMk/>
            <pc:sldMk cId="3430795700" sldId="257"/>
            <ac:picMk id="3" creationId="{268F45A3-0492-53C0-888B-FB7BB08BA3DD}"/>
          </ac:picMkLst>
        </pc:picChg>
        <pc:picChg chg="add del mod">
          <ac:chgData name="Elgart, S Robin (JSC-SK4)[IPA]" userId="3254dd2b-5de2-423e-87f3-a5913518e09f" providerId="ADAL" clId="{31FFE2D4-9A3A-4DD4-89A3-4834D282859E}" dt="2023-08-02T15:59:03.627" v="779" actId="478"/>
          <ac:picMkLst>
            <pc:docMk/>
            <pc:sldMk cId="3430795700" sldId="257"/>
            <ac:picMk id="5" creationId="{A6B84CDB-15B1-E3D6-A4A8-5BA16FBBB396}"/>
          </ac:picMkLst>
        </pc:picChg>
        <pc:picChg chg="add del mod">
          <ac:chgData name="Elgart, S Robin (JSC-SK4)[IPA]" userId="3254dd2b-5de2-423e-87f3-a5913518e09f" providerId="ADAL" clId="{31FFE2D4-9A3A-4DD4-89A3-4834D282859E}" dt="2023-08-03T14:51:57.482" v="977" actId="478"/>
          <ac:picMkLst>
            <pc:docMk/>
            <pc:sldMk cId="3430795700" sldId="257"/>
            <ac:picMk id="9" creationId="{BE643D63-A2F4-D713-929F-5C1294610573}"/>
          </ac:picMkLst>
        </pc:picChg>
        <pc:picChg chg="add del mod">
          <ac:chgData name="Elgart, S Robin (JSC-SK4)[IPA]" userId="3254dd2b-5de2-423e-87f3-a5913518e09f" providerId="ADAL" clId="{31FFE2D4-9A3A-4DD4-89A3-4834D282859E}" dt="2023-08-03T14:51:56.712" v="976" actId="478"/>
          <ac:picMkLst>
            <pc:docMk/>
            <pc:sldMk cId="3430795700" sldId="257"/>
            <ac:picMk id="12" creationId="{160ADE5C-33AB-3A7C-917D-56074B6D948E}"/>
          </ac:picMkLst>
        </pc:picChg>
        <pc:picChg chg="add mod">
          <ac:chgData name="Elgart, S Robin (JSC-SK4)[IPA]" userId="3254dd2b-5de2-423e-87f3-a5913518e09f" providerId="ADAL" clId="{31FFE2D4-9A3A-4DD4-89A3-4834D282859E}" dt="2023-08-03T15:49:04.290" v="1585" actId="1036"/>
          <ac:picMkLst>
            <pc:docMk/>
            <pc:sldMk cId="3430795700" sldId="257"/>
            <ac:picMk id="15" creationId="{E1D73710-AFE3-CD8C-484C-CF3AE5994F2A}"/>
          </ac:picMkLst>
        </pc:picChg>
        <pc:picChg chg="mod modCrop">
          <ac:chgData name="Elgart, S Robin (JSC-SK4)[IPA]" userId="3254dd2b-5de2-423e-87f3-a5913518e09f" providerId="ADAL" clId="{31FFE2D4-9A3A-4DD4-89A3-4834D282859E}" dt="2023-08-03T15:54:34.693" v="1597" actId="1076"/>
          <ac:picMkLst>
            <pc:docMk/>
            <pc:sldMk cId="3430795700" sldId="257"/>
            <ac:picMk id="16" creationId="{5E2463DE-6E20-F227-A478-5961B624A135}"/>
          </ac:picMkLst>
        </pc:picChg>
        <pc:picChg chg="add mod">
          <ac:chgData name="Elgart, S Robin (JSC-SK4)[IPA]" userId="3254dd2b-5de2-423e-87f3-a5913518e09f" providerId="ADAL" clId="{31FFE2D4-9A3A-4DD4-89A3-4834D282859E}" dt="2023-08-03T15:28:42.769" v="1232" actId="1076"/>
          <ac:picMkLst>
            <pc:docMk/>
            <pc:sldMk cId="3430795700" sldId="257"/>
            <ac:picMk id="18" creationId="{4370A419-E573-6556-0699-16D41194C381}"/>
          </ac:picMkLst>
        </pc:picChg>
        <pc:picChg chg="mod">
          <ac:chgData name="Elgart, S Robin (JSC-SK4)[IPA]" userId="3254dd2b-5de2-423e-87f3-a5913518e09f" providerId="ADAL" clId="{31FFE2D4-9A3A-4DD4-89A3-4834D282859E}" dt="2023-08-03T15:28:42.769" v="1232" actId="1076"/>
          <ac:picMkLst>
            <pc:docMk/>
            <pc:sldMk cId="3430795700" sldId="257"/>
            <ac:picMk id="20" creationId="{5C902813-95D7-2DF5-7187-88224032A2B2}"/>
          </ac:picMkLst>
        </pc:picChg>
        <pc:picChg chg="mod">
          <ac:chgData name="Elgart, S Robin (JSC-SK4)[IPA]" userId="3254dd2b-5de2-423e-87f3-a5913518e09f" providerId="ADAL" clId="{31FFE2D4-9A3A-4DD4-89A3-4834D282859E}" dt="2023-08-03T15:28:42.769" v="1232" actId="1076"/>
          <ac:picMkLst>
            <pc:docMk/>
            <pc:sldMk cId="3430795700" sldId="257"/>
            <ac:picMk id="23" creationId="{ED93BC7F-D3F7-954A-BE2F-DAA1750FB646}"/>
          </ac:picMkLst>
        </pc:picChg>
        <pc:picChg chg="add mod">
          <ac:chgData name="Elgart, S Robin (JSC-SK4)[IPA]" userId="3254dd2b-5de2-423e-87f3-a5913518e09f" providerId="ADAL" clId="{31FFE2D4-9A3A-4DD4-89A3-4834D282859E}" dt="2023-08-03T15:28:42.769" v="1232" actId="1076"/>
          <ac:picMkLst>
            <pc:docMk/>
            <pc:sldMk cId="3430795700" sldId="257"/>
            <ac:picMk id="24" creationId="{8964D550-21F7-3AA0-7439-54B152D0A2FC}"/>
          </ac:picMkLst>
        </pc:picChg>
        <pc:picChg chg="add mod">
          <ac:chgData name="Elgart, S Robin (JSC-SK4)[IPA]" userId="3254dd2b-5de2-423e-87f3-a5913518e09f" providerId="ADAL" clId="{31FFE2D4-9A3A-4DD4-89A3-4834D282859E}" dt="2023-08-03T15:28:42.769" v="1232" actId="1076"/>
          <ac:picMkLst>
            <pc:docMk/>
            <pc:sldMk cId="3430795700" sldId="257"/>
            <ac:picMk id="25" creationId="{5A47615E-A169-0784-DEE3-A465D36ED978}"/>
          </ac:picMkLst>
        </pc:picChg>
        <pc:picChg chg="add mod">
          <ac:chgData name="Elgart, S Robin (JSC-SK4)[IPA]" userId="3254dd2b-5de2-423e-87f3-a5913518e09f" providerId="ADAL" clId="{31FFE2D4-9A3A-4DD4-89A3-4834D282859E}" dt="2023-08-03T15:28:42.769" v="1232" actId="1076"/>
          <ac:picMkLst>
            <pc:docMk/>
            <pc:sldMk cId="3430795700" sldId="257"/>
            <ac:picMk id="26" creationId="{32F97A67-256B-4AA5-79B9-8F5089E11F0F}"/>
          </ac:picMkLst>
        </pc:picChg>
      </pc:sldChg>
    </pc:docChg>
  </pc:docChgLst>
  <pc:docChgLst>
    <pc:chgData name="Shona Elgart" userId="3254dd2b-5de2-423e-87f3-a5913518e09f" providerId="ADAL" clId="{31FFE2D4-9A3A-4DD4-89A3-4834D282859E}"/>
    <pc:docChg chg="undo redo custSel addSld delSld modSld">
      <pc:chgData name="Shona Elgart" userId="3254dd2b-5de2-423e-87f3-a5913518e09f" providerId="ADAL" clId="{31FFE2D4-9A3A-4DD4-89A3-4834D282859E}" dt="2023-08-11T16:41:51.103" v="3082" actId="478"/>
      <pc:docMkLst>
        <pc:docMk/>
      </pc:docMkLst>
      <pc:sldChg chg="addSp delSp modSp mod modAnim">
        <pc:chgData name="Shona Elgart" userId="3254dd2b-5de2-423e-87f3-a5913518e09f" providerId="ADAL" clId="{31FFE2D4-9A3A-4DD4-89A3-4834D282859E}" dt="2023-08-11T16:41:51.103" v="3082" actId="478"/>
        <pc:sldMkLst>
          <pc:docMk/>
          <pc:sldMk cId="3430795700" sldId="257"/>
        </pc:sldMkLst>
        <pc:spChg chg="mod">
          <ac:chgData name="Shona Elgart" userId="3254dd2b-5de2-423e-87f3-a5913518e09f" providerId="ADAL" clId="{31FFE2D4-9A3A-4DD4-89A3-4834D282859E}" dt="2023-08-11T16:14:00.527" v="1709" actId="207"/>
          <ac:spMkLst>
            <pc:docMk/>
            <pc:sldMk cId="3430795700" sldId="257"/>
            <ac:spMk id="4" creationId="{00000000-0000-0000-0000-000000000000}"/>
          </ac:spMkLst>
        </pc:spChg>
        <pc:spChg chg="mod">
          <ac:chgData name="Shona Elgart" userId="3254dd2b-5de2-423e-87f3-a5913518e09f" providerId="ADAL" clId="{31FFE2D4-9A3A-4DD4-89A3-4834D282859E}" dt="2023-08-11T16:14:46.238" v="1726" actId="1035"/>
          <ac:spMkLst>
            <pc:docMk/>
            <pc:sldMk cId="3430795700" sldId="257"/>
            <ac:spMk id="8" creationId="{48D9FB66-7466-97B4-F3F6-F7830E76A3FD}"/>
          </ac:spMkLst>
        </pc:spChg>
        <pc:spChg chg="add del mod">
          <ac:chgData name="Shona Elgart" userId="3254dd2b-5de2-423e-87f3-a5913518e09f" providerId="ADAL" clId="{31FFE2D4-9A3A-4DD4-89A3-4834D282859E}" dt="2023-08-11T16:38:21.503" v="2937" actId="478"/>
          <ac:spMkLst>
            <pc:docMk/>
            <pc:sldMk cId="3430795700" sldId="257"/>
            <ac:spMk id="9" creationId="{31297408-9DBB-64E3-D8D8-A2308045DADF}"/>
          </ac:spMkLst>
        </pc:spChg>
        <pc:spChg chg="mod ord">
          <ac:chgData name="Shona Elgart" userId="3254dd2b-5de2-423e-87f3-a5913518e09f" providerId="ADAL" clId="{31FFE2D4-9A3A-4DD4-89A3-4834D282859E}" dt="2023-08-11T16:31:12.872" v="2159" actId="113"/>
          <ac:spMkLst>
            <pc:docMk/>
            <pc:sldMk cId="3430795700" sldId="257"/>
            <ac:spMk id="10" creationId="{A5C4F56D-7943-7407-EC9F-D30A73B50081}"/>
          </ac:spMkLst>
        </pc:spChg>
        <pc:spChg chg="mod">
          <ac:chgData name="Shona Elgart" userId="3254dd2b-5de2-423e-87f3-a5913518e09f" providerId="ADAL" clId="{31FFE2D4-9A3A-4DD4-89A3-4834D282859E}" dt="2023-08-11T16:00:37.549" v="1254" actId="164"/>
          <ac:spMkLst>
            <pc:docMk/>
            <pc:sldMk cId="3430795700" sldId="257"/>
            <ac:spMk id="11" creationId="{0F7ADAF1-8033-D8AF-99B9-5CBBA8AAC123}"/>
          </ac:spMkLst>
        </pc:spChg>
        <pc:spChg chg="mod">
          <ac:chgData name="Shona Elgart" userId="3254dd2b-5de2-423e-87f3-a5913518e09f" providerId="ADAL" clId="{31FFE2D4-9A3A-4DD4-89A3-4834D282859E}" dt="2023-08-11T16:00:47.839" v="1256" actId="164"/>
          <ac:spMkLst>
            <pc:docMk/>
            <pc:sldMk cId="3430795700" sldId="257"/>
            <ac:spMk id="13" creationId="{ACDCBF35-0881-33CD-05BB-ECC31C919C59}"/>
          </ac:spMkLst>
        </pc:spChg>
        <pc:spChg chg="mod">
          <ac:chgData name="Shona Elgart" userId="3254dd2b-5de2-423e-87f3-a5913518e09f" providerId="ADAL" clId="{31FFE2D4-9A3A-4DD4-89A3-4834D282859E}" dt="2023-08-11T16:00:47.839" v="1256" actId="164"/>
          <ac:spMkLst>
            <pc:docMk/>
            <pc:sldMk cId="3430795700" sldId="257"/>
            <ac:spMk id="14" creationId="{C0E39314-CEB8-2F9D-72CC-AEB5E3F27A09}"/>
          </ac:spMkLst>
        </pc:spChg>
        <pc:spChg chg="mod">
          <ac:chgData name="Shona Elgart" userId="3254dd2b-5de2-423e-87f3-a5913518e09f" providerId="ADAL" clId="{31FFE2D4-9A3A-4DD4-89A3-4834D282859E}" dt="2023-08-11T16:38:09.057" v="2935" actId="1035"/>
          <ac:spMkLst>
            <pc:docMk/>
            <pc:sldMk cId="3430795700" sldId="257"/>
            <ac:spMk id="17" creationId="{4CB2A51E-8605-E142-1C08-90193B07FBB4}"/>
          </ac:spMkLst>
        </pc:spChg>
        <pc:spChg chg="mod">
          <ac:chgData name="Shona Elgart" userId="3254dd2b-5de2-423e-87f3-a5913518e09f" providerId="ADAL" clId="{31FFE2D4-9A3A-4DD4-89A3-4834D282859E}" dt="2023-08-11T16:14:46.238" v="1726" actId="1035"/>
          <ac:spMkLst>
            <pc:docMk/>
            <pc:sldMk cId="3430795700" sldId="257"/>
            <ac:spMk id="22" creationId="{3E3A5B76-20B9-A5F3-2052-665F5DB4BEE4}"/>
          </ac:spMkLst>
        </pc:spChg>
        <pc:spChg chg="mod">
          <ac:chgData name="Shona Elgart" userId="3254dd2b-5de2-423e-87f3-a5913518e09f" providerId="ADAL" clId="{31FFE2D4-9A3A-4DD4-89A3-4834D282859E}" dt="2023-08-11T16:14:46.238" v="1726" actId="1035"/>
          <ac:spMkLst>
            <pc:docMk/>
            <pc:sldMk cId="3430795700" sldId="257"/>
            <ac:spMk id="28" creationId="{A9A9CD06-408A-EB5B-F9C2-A237036097E8}"/>
          </ac:spMkLst>
        </pc:spChg>
        <pc:spChg chg="add del">
          <ac:chgData name="Shona Elgart" userId="3254dd2b-5de2-423e-87f3-a5913518e09f" providerId="ADAL" clId="{31FFE2D4-9A3A-4DD4-89A3-4834D282859E}" dt="2023-08-10T22:09:35.080" v="708" actId="22"/>
          <ac:spMkLst>
            <pc:docMk/>
            <pc:sldMk cId="3430795700" sldId="257"/>
            <ac:spMk id="29" creationId="{4DAB4BC6-82CC-B360-11C6-0C76CB52EB49}"/>
          </ac:spMkLst>
        </pc:spChg>
        <pc:spChg chg="mod">
          <ac:chgData name="Shona Elgart" userId="3254dd2b-5de2-423e-87f3-a5913518e09f" providerId="ADAL" clId="{31FFE2D4-9A3A-4DD4-89A3-4834D282859E}" dt="2023-08-11T16:14:46.238" v="1726" actId="1035"/>
          <ac:spMkLst>
            <pc:docMk/>
            <pc:sldMk cId="3430795700" sldId="257"/>
            <ac:spMk id="30" creationId="{FF068A7A-FADE-9B15-24C3-54845DDB63DE}"/>
          </ac:spMkLst>
        </pc:spChg>
        <pc:spChg chg="del mod">
          <ac:chgData name="Shona Elgart" userId="3254dd2b-5de2-423e-87f3-a5913518e09f" providerId="ADAL" clId="{31FFE2D4-9A3A-4DD4-89A3-4834D282859E}" dt="2023-08-11T16:41:51.103" v="3082" actId="478"/>
          <ac:spMkLst>
            <pc:docMk/>
            <pc:sldMk cId="3430795700" sldId="257"/>
            <ac:spMk id="31" creationId="{760AD3B9-5D1D-794C-9602-8A0B341BEACD}"/>
          </ac:spMkLst>
        </pc:spChg>
        <pc:spChg chg="add mod">
          <ac:chgData name="Shona Elgart" userId="3254dd2b-5de2-423e-87f3-a5913518e09f" providerId="ADAL" clId="{31FFE2D4-9A3A-4DD4-89A3-4834D282859E}" dt="2023-08-11T16:14:46.238" v="1726" actId="1035"/>
          <ac:spMkLst>
            <pc:docMk/>
            <pc:sldMk cId="3430795700" sldId="257"/>
            <ac:spMk id="33" creationId="{C3A6B1D6-6280-3EA5-A146-28416AD1567F}"/>
          </ac:spMkLst>
        </pc:spChg>
        <pc:spChg chg="add del">
          <ac:chgData name="Shona Elgart" userId="3254dd2b-5de2-423e-87f3-a5913518e09f" providerId="ADAL" clId="{31FFE2D4-9A3A-4DD4-89A3-4834D282859E}" dt="2023-08-11T14:08:16.549" v="858" actId="22"/>
          <ac:spMkLst>
            <pc:docMk/>
            <pc:sldMk cId="3430795700" sldId="257"/>
            <ac:spMk id="35" creationId="{F9FCB145-C004-379D-C80B-04C3E441BF95}"/>
          </ac:spMkLst>
        </pc:spChg>
        <pc:spChg chg="add mod">
          <ac:chgData name="Shona Elgart" userId="3254dd2b-5de2-423e-87f3-a5913518e09f" providerId="ADAL" clId="{31FFE2D4-9A3A-4DD4-89A3-4834D282859E}" dt="2023-08-11T16:29:21.626" v="2091" actId="20577"/>
          <ac:spMkLst>
            <pc:docMk/>
            <pc:sldMk cId="3430795700" sldId="257"/>
            <ac:spMk id="37" creationId="{26AA89F3-F6F6-7122-D7B1-50DD79D4EF51}"/>
          </ac:spMkLst>
        </pc:spChg>
        <pc:spChg chg="add mod">
          <ac:chgData name="Shona Elgart" userId="3254dd2b-5de2-423e-87f3-a5913518e09f" providerId="ADAL" clId="{31FFE2D4-9A3A-4DD4-89A3-4834D282859E}" dt="2023-08-11T16:14:46.238" v="1726" actId="1035"/>
          <ac:spMkLst>
            <pc:docMk/>
            <pc:sldMk cId="3430795700" sldId="257"/>
            <ac:spMk id="38" creationId="{CDB6958D-D755-126A-3056-6CE2C2836859}"/>
          </ac:spMkLst>
        </pc:spChg>
        <pc:spChg chg="add del">
          <ac:chgData name="Shona Elgart" userId="3254dd2b-5de2-423e-87f3-a5913518e09f" providerId="ADAL" clId="{31FFE2D4-9A3A-4DD4-89A3-4834D282859E}" dt="2023-08-11T15:58:06.755" v="1208" actId="22"/>
          <ac:spMkLst>
            <pc:docMk/>
            <pc:sldMk cId="3430795700" sldId="257"/>
            <ac:spMk id="40" creationId="{47CD8D0D-E7E2-4514-0E7E-03184ADA0BC6}"/>
          </ac:spMkLst>
        </pc:spChg>
        <pc:spChg chg="add del mod">
          <ac:chgData name="Shona Elgart" userId="3254dd2b-5de2-423e-87f3-a5913518e09f" providerId="ADAL" clId="{31FFE2D4-9A3A-4DD4-89A3-4834D282859E}" dt="2023-08-11T16:09:26.283" v="1671" actId="478"/>
          <ac:spMkLst>
            <pc:docMk/>
            <pc:sldMk cId="3430795700" sldId="257"/>
            <ac:spMk id="42" creationId="{260942E4-E2A3-C0D9-E9C2-0EB801C77365}"/>
          </ac:spMkLst>
        </pc:spChg>
        <pc:spChg chg="add del mod">
          <ac:chgData name="Shona Elgart" userId="3254dd2b-5de2-423e-87f3-a5913518e09f" providerId="ADAL" clId="{31FFE2D4-9A3A-4DD4-89A3-4834D282859E}" dt="2023-08-11T16:07:24.011" v="1617" actId="478"/>
          <ac:spMkLst>
            <pc:docMk/>
            <pc:sldMk cId="3430795700" sldId="257"/>
            <ac:spMk id="48" creationId="{95FD4CC8-C10D-F72C-36CA-E7B647355227}"/>
          </ac:spMkLst>
        </pc:spChg>
        <pc:spChg chg="add del mod">
          <ac:chgData name="Shona Elgart" userId="3254dd2b-5de2-423e-87f3-a5913518e09f" providerId="ADAL" clId="{31FFE2D4-9A3A-4DD4-89A3-4834D282859E}" dt="2023-08-11T16:07:42.098" v="1619"/>
          <ac:spMkLst>
            <pc:docMk/>
            <pc:sldMk cId="3430795700" sldId="257"/>
            <ac:spMk id="49" creationId="{05316012-26E3-957F-1E76-8BAEF1AD8C23}"/>
          </ac:spMkLst>
        </pc:spChg>
        <pc:spChg chg="add del mod">
          <ac:chgData name="Shona Elgart" userId="3254dd2b-5de2-423e-87f3-a5913518e09f" providerId="ADAL" clId="{31FFE2D4-9A3A-4DD4-89A3-4834D282859E}" dt="2023-08-11T16:07:42.098" v="1619"/>
          <ac:spMkLst>
            <pc:docMk/>
            <pc:sldMk cId="3430795700" sldId="257"/>
            <ac:spMk id="50" creationId="{51794A51-F3EC-0694-2306-3C13ACEF7880}"/>
          </ac:spMkLst>
        </pc:spChg>
        <pc:spChg chg="add del mod">
          <ac:chgData name="Shona Elgart" userId="3254dd2b-5de2-423e-87f3-a5913518e09f" providerId="ADAL" clId="{31FFE2D4-9A3A-4DD4-89A3-4834D282859E}" dt="2023-08-11T16:07:42.098" v="1619"/>
          <ac:spMkLst>
            <pc:docMk/>
            <pc:sldMk cId="3430795700" sldId="257"/>
            <ac:spMk id="51" creationId="{79E00BDA-6008-3CED-2271-73F7507620CD}"/>
          </ac:spMkLst>
        </pc:spChg>
        <pc:spChg chg="add del mod">
          <ac:chgData name="Shona Elgart" userId="3254dd2b-5de2-423e-87f3-a5913518e09f" providerId="ADAL" clId="{31FFE2D4-9A3A-4DD4-89A3-4834D282859E}" dt="2023-08-11T16:07:42.098" v="1619"/>
          <ac:spMkLst>
            <pc:docMk/>
            <pc:sldMk cId="3430795700" sldId="257"/>
            <ac:spMk id="52" creationId="{D07B2E31-27C9-F02A-DEC2-019ECFA23F5C}"/>
          </ac:spMkLst>
        </pc:spChg>
        <pc:spChg chg="add mod">
          <ac:chgData name="Shona Elgart" userId="3254dd2b-5de2-423e-87f3-a5913518e09f" providerId="ADAL" clId="{31FFE2D4-9A3A-4DD4-89A3-4834D282859E}" dt="2023-08-11T16:13:47.518" v="1708" actId="207"/>
          <ac:spMkLst>
            <pc:docMk/>
            <pc:sldMk cId="3430795700" sldId="257"/>
            <ac:spMk id="53" creationId="{E21E0659-A760-6B8B-F955-4C7EE66E71B8}"/>
          </ac:spMkLst>
        </pc:spChg>
        <pc:spChg chg="add mod">
          <ac:chgData name="Shona Elgart" userId="3254dd2b-5de2-423e-87f3-a5913518e09f" providerId="ADAL" clId="{31FFE2D4-9A3A-4DD4-89A3-4834D282859E}" dt="2023-08-11T16:13:30.255" v="1706" actId="207"/>
          <ac:spMkLst>
            <pc:docMk/>
            <pc:sldMk cId="3430795700" sldId="257"/>
            <ac:spMk id="54" creationId="{BA952B2B-4FAA-6F50-0D0A-3B66B82CC04F}"/>
          </ac:spMkLst>
        </pc:spChg>
        <pc:spChg chg="add mod">
          <ac:chgData name="Shona Elgart" userId="3254dd2b-5de2-423e-87f3-a5913518e09f" providerId="ADAL" clId="{31FFE2D4-9A3A-4DD4-89A3-4834D282859E}" dt="2023-08-11T16:13:47.518" v="1708" actId="207"/>
          <ac:spMkLst>
            <pc:docMk/>
            <pc:sldMk cId="3430795700" sldId="257"/>
            <ac:spMk id="55" creationId="{16BE0404-4ECD-A8CB-B128-C6A7DEBC7D4F}"/>
          </ac:spMkLst>
        </pc:spChg>
        <pc:spChg chg="add mod">
          <ac:chgData name="Shona Elgart" userId="3254dd2b-5de2-423e-87f3-a5913518e09f" providerId="ADAL" clId="{31FFE2D4-9A3A-4DD4-89A3-4834D282859E}" dt="2023-08-11T16:13:30.255" v="1706" actId="207"/>
          <ac:spMkLst>
            <pc:docMk/>
            <pc:sldMk cId="3430795700" sldId="257"/>
            <ac:spMk id="56" creationId="{0116AB09-E8BB-4188-E0F0-0A7F7FFDFED6}"/>
          </ac:spMkLst>
        </pc:spChg>
        <pc:spChg chg="mod">
          <ac:chgData name="Shona Elgart" userId="3254dd2b-5de2-423e-87f3-a5913518e09f" providerId="ADAL" clId="{31FFE2D4-9A3A-4DD4-89A3-4834D282859E}" dt="2023-08-11T16:15:41.617" v="1732"/>
          <ac:spMkLst>
            <pc:docMk/>
            <pc:sldMk cId="3430795700" sldId="257"/>
            <ac:spMk id="59" creationId="{463280B3-36DD-3536-E181-06EC37ACA248}"/>
          </ac:spMkLst>
        </pc:spChg>
        <pc:spChg chg="mod">
          <ac:chgData name="Shona Elgart" userId="3254dd2b-5de2-423e-87f3-a5913518e09f" providerId="ADAL" clId="{31FFE2D4-9A3A-4DD4-89A3-4834D282859E}" dt="2023-08-11T16:15:41.617" v="1732"/>
          <ac:spMkLst>
            <pc:docMk/>
            <pc:sldMk cId="3430795700" sldId="257"/>
            <ac:spMk id="60" creationId="{44CE2CBB-0CB3-59EF-DBC1-82B1D9B0A88A}"/>
          </ac:spMkLst>
        </pc:spChg>
        <pc:spChg chg="add del mod">
          <ac:chgData name="Shona Elgart" userId="3254dd2b-5de2-423e-87f3-a5913518e09f" providerId="ADAL" clId="{31FFE2D4-9A3A-4DD4-89A3-4834D282859E}" dt="2023-08-11T16:15:45.358" v="1735"/>
          <ac:spMkLst>
            <pc:docMk/>
            <pc:sldMk cId="3430795700" sldId="257"/>
            <ac:spMk id="128" creationId="{D31E84EB-5D93-843E-6F9A-918DE4A33E3D}"/>
          </ac:spMkLst>
        </pc:spChg>
        <pc:spChg chg="mod">
          <ac:chgData name="Shona Elgart" userId="3254dd2b-5de2-423e-87f3-a5913518e09f" providerId="ADAL" clId="{31FFE2D4-9A3A-4DD4-89A3-4834D282859E}" dt="2023-08-11T16:15:41.617" v="1732"/>
          <ac:spMkLst>
            <pc:docMk/>
            <pc:sldMk cId="3430795700" sldId="257"/>
            <ac:spMk id="130" creationId="{3682B23D-828E-6A2D-926B-95E02B12BD6D}"/>
          </ac:spMkLst>
        </pc:spChg>
        <pc:spChg chg="mod">
          <ac:chgData name="Shona Elgart" userId="3254dd2b-5de2-423e-87f3-a5913518e09f" providerId="ADAL" clId="{31FFE2D4-9A3A-4DD4-89A3-4834D282859E}" dt="2023-08-11T16:15:41.617" v="1732"/>
          <ac:spMkLst>
            <pc:docMk/>
            <pc:sldMk cId="3430795700" sldId="257"/>
            <ac:spMk id="131" creationId="{466FD1E4-CB5D-1A63-A788-09BFE42A116A}"/>
          </ac:spMkLst>
        </pc:spChg>
        <pc:spChg chg="mod">
          <ac:chgData name="Shona Elgart" userId="3254dd2b-5de2-423e-87f3-a5913518e09f" providerId="ADAL" clId="{31FFE2D4-9A3A-4DD4-89A3-4834D282859E}" dt="2023-08-11T16:41:10.768" v="2993" actId="1036"/>
          <ac:spMkLst>
            <pc:docMk/>
            <pc:sldMk cId="3430795700" sldId="257"/>
            <ac:spMk id="132" creationId="{827AB02D-6D75-4DDE-AF0B-3EB8052AD032}"/>
          </ac:spMkLst>
        </pc:spChg>
        <pc:spChg chg="mod">
          <ac:chgData name="Shona Elgart" userId="3254dd2b-5de2-423e-87f3-a5913518e09f" providerId="ADAL" clId="{31FFE2D4-9A3A-4DD4-89A3-4834D282859E}" dt="2023-08-11T16:15:41.617" v="1732"/>
          <ac:spMkLst>
            <pc:docMk/>
            <pc:sldMk cId="3430795700" sldId="257"/>
            <ac:spMk id="134" creationId="{4B147A48-C1FE-2F7B-0D18-966D023D2902}"/>
          </ac:spMkLst>
        </pc:spChg>
        <pc:spChg chg="mod">
          <ac:chgData name="Shona Elgart" userId="3254dd2b-5de2-423e-87f3-a5913518e09f" providerId="ADAL" clId="{31FFE2D4-9A3A-4DD4-89A3-4834D282859E}" dt="2023-08-11T16:15:41.617" v="1732"/>
          <ac:spMkLst>
            <pc:docMk/>
            <pc:sldMk cId="3430795700" sldId="257"/>
            <ac:spMk id="135" creationId="{90B91E74-AEEF-E96B-1DBC-EF100D61AAF0}"/>
          </ac:spMkLst>
        </pc:spChg>
        <pc:spChg chg="mod">
          <ac:chgData name="Shona Elgart" userId="3254dd2b-5de2-423e-87f3-a5913518e09f" providerId="ADAL" clId="{31FFE2D4-9A3A-4DD4-89A3-4834D282859E}" dt="2023-08-11T16:41:03.545" v="2990" actId="1076"/>
          <ac:spMkLst>
            <pc:docMk/>
            <pc:sldMk cId="3430795700" sldId="257"/>
            <ac:spMk id="136" creationId="{AC98AAD8-5BD2-4324-BC7C-03E9BBA3D9FB}"/>
          </ac:spMkLst>
        </pc:spChg>
        <pc:spChg chg="add del mod">
          <ac:chgData name="Shona Elgart" userId="3254dd2b-5de2-423e-87f3-a5913518e09f" providerId="ADAL" clId="{31FFE2D4-9A3A-4DD4-89A3-4834D282859E}" dt="2023-08-11T16:15:45.358" v="1735"/>
          <ac:spMkLst>
            <pc:docMk/>
            <pc:sldMk cId="3430795700" sldId="257"/>
            <ac:spMk id="137" creationId="{D9431192-3E44-C196-92E8-642CA4E6BD2F}"/>
          </ac:spMkLst>
        </pc:spChg>
        <pc:spChg chg="add del mod">
          <ac:chgData name="Shona Elgart" userId="3254dd2b-5de2-423e-87f3-a5913518e09f" providerId="ADAL" clId="{31FFE2D4-9A3A-4DD4-89A3-4834D282859E}" dt="2023-08-11T16:15:45.358" v="1735"/>
          <ac:spMkLst>
            <pc:docMk/>
            <pc:sldMk cId="3430795700" sldId="257"/>
            <ac:spMk id="138" creationId="{978F8E3C-EDD3-BDD7-B740-470DF45A5DFC}"/>
          </ac:spMkLst>
        </pc:spChg>
        <pc:spChg chg="add del mod">
          <ac:chgData name="Shona Elgart" userId="3254dd2b-5de2-423e-87f3-a5913518e09f" providerId="ADAL" clId="{31FFE2D4-9A3A-4DD4-89A3-4834D282859E}" dt="2023-08-11T16:15:45.358" v="1735"/>
          <ac:spMkLst>
            <pc:docMk/>
            <pc:sldMk cId="3430795700" sldId="257"/>
            <ac:spMk id="139" creationId="{7C489095-72AC-7CE3-985C-0E5DB1ED0FF4}"/>
          </ac:spMkLst>
        </pc:spChg>
        <pc:spChg chg="add del mod">
          <ac:chgData name="Shona Elgart" userId="3254dd2b-5de2-423e-87f3-a5913518e09f" providerId="ADAL" clId="{31FFE2D4-9A3A-4DD4-89A3-4834D282859E}" dt="2023-08-11T16:15:45.358" v="1735"/>
          <ac:spMkLst>
            <pc:docMk/>
            <pc:sldMk cId="3430795700" sldId="257"/>
            <ac:spMk id="140" creationId="{FAA42117-2229-5D46-F83E-A6AD92795197}"/>
          </ac:spMkLst>
        </pc:spChg>
        <pc:spChg chg="mod">
          <ac:chgData name="Shona Elgart" userId="3254dd2b-5de2-423e-87f3-a5913518e09f" providerId="ADAL" clId="{31FFE2D4-9A3A-4DD4-89A3-4834D282859E}" dt="2023-08-11T16:25:46.666" v="2047" actId="403"/>
          <ac:spMkLst>
            <pc:docMk/>
            <pc:sldMk cId="3430795700" sldId="257"/>
            <ac:spMk id="142" creationId="{33E8AAEF-9BB6-991D-7292-A57D120B6C8B}"/>
          </ac:spMkLst>
        </pc:spChg>
        <pc:spChg chg="mod">
          <ac:chgData name="Shona Elgart" userId="3254dd2b-5de2-423e-87f3-a5913518e09f" providerId="ADAL" clId="{31FFE2D4-9A3A-4DD4-89A3-4834D282859E}" dt="2023-08-11T16:25:46.666" v="2047" actId="403"/>
          <ac:spMkLst>
            <pc:docMk/>
            <pc:sldMk cId="3430795700" sldId="257"/>
            <ac:spMk id="143" creationId="{AF5D6187-C256-9DA3-7C30-F89A3C97348F}"/>
          </ac:spMkLst>
        </pc:spChg>
        <pc:spChg chg="add mod">
          <ac:chgData name="Shona Elgart" userId="3254dd2b-5de2-423e-87f3-a5913518e09f" providerId="ADAL" clId="{31FFE2D4-9A3A-4DD4-89A3-4834D282859E}" dt="2023-08-11T16:25:46.666" v="2047" actId="403"/>
          <ac:spMkLst>
            <pc:docMk/>
            <pc:sldMk cId="3430795700" sldId="257"/>
            <ac:spMk id="147" creationId="{1E1166A3-8E76-CAEB-32DB-A43BCDC22F49}"/>
          </ac:spMkLst>
        </pc:spChg>
        <pc:spChg chg="mod">
          <ac:chgData name="Shona Elgart" userId="3254dd2b-5de2-423e-87f3-a5913518e09f" providerId="ADAL" clId="{31FFE2D4-9A3A-4DD4-89A3-4834D282859E}" dt="2023-08-11T16:25:46.666" v="2047" actId="403"/>
          <ac:spMkLst>
            <pc:docMk/>
            <pc:sldMk cId="3430795700" sldId="257"/>
            <ac:spMk id="149" creationId="{D9D2790D-4E1D-EB0E-E116-77B433267BE5}"/>
          </ac:spMkLst>
        </pc:spChg>
        <pc:spChg chg="mod">
          <ac:chgData name="Shona Elgart" userId="3254dd2b-5de2-423e-87f3-a5913518e09f" providerId="ADAL" clId="{31FFE2D4-9A3A-4DD4-89A3-4834D282859E}" dt="2023-08-11T16:25:46.666" v="2047" actId="403"/>
          <ac:spMkLst>
            <pc:docMk/>
            <pc:sldMk cId="3430795700" sldId="257"/>
            <ac:spMk id="150" creationId="{7040B279-5E9D-4F3E-A884-268BD1D37F38}"/>
          </ac:spMkLst>
        </pc:spChg>
        <pc:spChg chg="mod">
          <ac:chgData name="Shona Elgart" userId="3254dd2b-5de2-423e-87f3-a5913518e09f" providerId="ADAL" clId="{31FFE2D4-9A3A-4DD4-89A3-4834D282859E}" dt="2023-08-11T16:25:46.666" v="2047" actId="403"/>
          <ac:spMkLst>
            <pc:docMk/>
            <pc:sldMk cId="3430795700" sldId="257"/>
            <ac:spMk id="152" creationId="{0153AC30-4653-5CC2-815E-90C00621C8E2}"/>
          </ac:spMkLst>
        </pc:spChg>
        <pc:spChg chg="mod">
          <ac:chgData name="Shona Elgart" userId="3254dd2b-5de2-423e-87f3-a5913518e09f" providerId="ADAL" clId="{31FFE2D4-9A3A-4DD4-89A3-4834D282859E}" dt="2023-08-11T16:25:46.666" v="2047" actId="403"/>
          <ac:spMkLst>
            <pc:docMk/>
            <pc:sldMk cId="3430795700" sldId="257"/>
            <ac:spMk id="153" creationId="{7EDE0E5A-8783-15B5-F76B-3C1669B16455}"/>
          </ac:spMkLst>
        </pc:spChg>
        <pc:spChg chg="add mod">
          <ac:chgData name="Shona Elgart" userId="3254dd2b-5de2-423e-87f3-a5913518e09f" providerId="ADAL" clId="{31FFE2D4-9A3A-4DD4-89A3-4834D282859E}" dt="2023-08-11T16:27:35.937" v="2068" actId="14100"/>
          <ac:spMkLst>
            <pc:docMk/>
            <pc:sldMk cId="3430795700" sldId="257"/>
            <ac:spMk id="154" creationId="{4B38EC25-00DB-4EE0-5C52-84E7651849A2}"/>
          </ac:spMkLst>
        </pc:spChg>
        <pc:spChg chg="add mod">
          <ac:chgData name="Shona Elgart" userId="3254dd2b-5de2-423e-87f3-a5913518e09f" providerId="ADAL" clId="{31FFE2D4-9A3A-4DD4-89A3-4834D282859E}" dt="2023-08-11T16:27:28.039" v="2067" actId="14100"/>
          <ac:spMkLst>
            <pc:docMk/>
            <pc:sldMk cId="3430795700" sldId="257"/>
            <ac:spMk id="155" creationId="{62B898C0-33E9-8D2A-F615-89994E938ECB}"/>
          </ac:spMkLst>
        </pc:spChg>
        <pc:spChg chg="add mod">
          <ac:chgData name="Shona Elgart" userId="3254dd2b-5de2-423e-87f3-a5913518e09f" providerId="ADAL" clId="{31FFE2D4-9A3A-4DD4-89A3-4834D282859E}" dt="2023-08-11T16:27:40.745" v="2069" actId="14100"/>
          <ac:spMkLst>
            <pc:docMk/>
            <pc:sldMk cId="3430795700" sldId="257"/>
            <ac:spMk id="156" creationId="{06C84EEB-314D-F5C0-02D0-520F40AF1491}"/>
          </ac:spMkLst>
        </pc:spChg>
        <pc:spChg chg="add mod">
          <ac:chgData name="Shona Elgart" userId="3254dd2b-5de2-423e-87f3-a5913518e09f" providerId="ADAL" clId="{31FFE2D4-9A3A-4DD4-89A3-4834D282859E}" dt="2023-08-11T16:27:28.039" v="2067" actId="14100"/>
          <ac:spMkLst>
            <pc:docMk/>
            <pc:sldMk cId="3430795700" sldId="257"/>
            <ac:spMk id="157" creationId="{1B922AFF-0EA0-36E7-3133-01B6AD895B0B}"/>
          </ac:spMkLst>
        </pc:spChg>
        <pc:spChg chg="add del mod">
          <ac:chgData name="Shona Elgart" userId="3254dd2b-5de2-423e-87f3-a5913518e09f" providerId="ADAL" clId="{31FFE2D4-9A3A-4DD4-89A3-4834D282859E}" dt="2023-08-11T16:16:24.151" v="1745" actId="478"/>
          <ac:spMkLst>
            <pc:docMk/>
            <pc:sldMk cId="3430795700" sldId="257"/>
            <ac:spMk id="159" creationId="{6E2C1D4F-40A9-20C4-97D8-2631FF4BDEA5}"/>
          </ac:spMkLst>
        </pc:spChg>
        <pc:spChg chg="add del">
          <ac:chgData name="Shona Elgart" userId="3254dd2b-5de2-423e-87f3-a5913518e09f" providerId="ADAL" clId="{31FFE2D4-9A3A-4DD4-89A3-4834D282859E}" dt="2023-08-11T16:36:10.409" v="2737" actId="22"/>
          <ac:spMkLst>
            <pc:docMk/>
            <pc:sldMk cId="3430795700" sldId="257"/>
            <ac:spMk id="162" creationId="{D2D359B4-53F7-19A2-8295-DCB47988D9E9}"/>
          </ac:spMkLst>
        </pc:spChg>
        <pc:spChg chg="add del mod">
          <ac:chgData name="Shona Elgart" userId="3254dd2b-5de2-423e-87f3-a5913518e09f" providerId="ADAL" clId="{31FFE2D4-9A3A-4DD4-89A3-4834D282859E}" dt="2023-08-11T16:38:19.298" v="2936" actId="478"/>
          <ac:spMkLst>
            <pc:docMk/>
            <pc:sldMk cId="3430795700" sldId="257"/>
            <ac:spMk id="164" creationId="{EA65F49B-940C-970C-05EA-3F67C2ED3C26}"/>
          </ac:spMkLst>
        </pc:spChg>
        <pc:spChg chg="mod">
          <ac:chgData name="Shona Elgart" userId="3254dd2b-5de2-423e-87f3-a5913518e09f" providerId="ADAL" clId="{31FFE2D4-9A3A-4DD4-89A3-4834D282859E}" dt="2023-08-11T16:41:45.559" v="3081" actId="1035"/>
          <ac:spMkLst>
            <pc:docMk/>
            <pc:sldMk cId="3430795700" sldId="257"/>
            <ac:spMk id="190" creationId="{E5611DA5-3D45-461B-A8DB-3D0A485CF3CA}"/>
          </ac:spMkLst>
        </pc:spChg>
        <pc:spChg chg="mod">
          <ac:chgData name="Shona Elgart" userId="3254dd2b-5de2-423e-87f3-a5913518e09f" providerId="ADAL" clId="{31FFE2D4-9A3A-4DD4-89A3-4834D282859E}" dt="2023-08-11T15:58:39.148" v="1215" actId="20577"/>
          <ac:spMkLst>
            <pc:docMk/>
            <pc:sldMk cId="3430795700" sldId="257"/>
            <ac:spMk id="230" creationId="{00000000-0000-0000-0000-000000000000}"/>
          </ac:spMkLst>
        </pc:spChg>
        <pc:spChg chg="mod">
          <ac:chgData name="Shona Elgart" userId="3254dd2b-5de2-423e-87f3-a5913518e09f" providerId="ADAL" clId="{31FFE2D4-9A3A-4DD4-89A3-4834D282859E}" dt="2023-08-11T16:14:46.238" v="1726" actId="1035"/>
          <ac:spMkLst>
            <pc:docMk/>
            <pc:sldMk cId="3430795700" sldId="257"/>
            <ac:spMk id="231" creationId="{00000000-0000-0000-0000-000000000000}"/>
          </ac:spMkLst>
        </pc:spChg>
        <pc:grpChg chg="mod">
          <ac:chgData name="Shona Elgart" userId="3254dd2b-5de2-423e-87f3-a5913518e09f" providerId="ADAL" clId="{31FFE2D4-9A3A-4DD4-89A3-4834D282859E}" dt="2023-08-11T16:14:46.238" v="1726" actId="1035"/>
          <ac:grpSpMkLst>
            <pc:docMk/>
            <pc:sldMk cId="3430795700" sldId="257"/>
            <ac:grpSpMk id="19" creationId="{869AF3B0-C798-5076-CB6B-5C0D68924379}"/>
          </ac:grpSpMkLst>
        </pc:grpChg>
        <pc:grpChg chg="mod">
          <ac:chgData name="Shona Elgart" userId="3254dd2b-5de2-423e-87f3-a5913518e09f" providerId="ADAL" clId="{31FFE2D4-9A3A-4DD4-89A3-4834D282859E}" dt="2023-08-11T16:14:46.238" v="1726" actId="1035"/>
          <ac:grpSpMkLst>
            <pc:docMk/>
            <pc:sldMk cId="3430795700" sldId="257"/>
            <ac:grpSpMk id="21" creationId="{E645410A-B0E1-8A5F-7798-C6100198FE33}"/>
          </ac:grpSpMkLst>
        </pc:grpChg>
        <pc:grpChg chg="mod">
          <ac:chgData name="Shona Elgart" userId="3254dd2b-5de2-423e-87f3-a5913518e09f" providerId="ADAL" clId="{31FFE2D4-9A3A-4DD4-89A3-4834D282859E}" dt="2023-08-11T16:14:46.238" v="1726" actId="1035"/>
          <ac:grpSpMkLst>
            <pc:docMk/>
            <pc:sldMk cId="3430795700" sldId="257"/>
            <ac:grpSpMk id="27" creationId="{54D62C26-CFCE-E37D-6681-C723314A4AFF}"/>
          </ac:grpSpMkLst>
        </pc:grpChg>
        <pc:grpChg chg="add mod">
          <ac:chgData name="Shona Elgart" userId="3254dd2b-5de2-423e-87f3-a5913518e09f" providerId="ADAL" clId="{31FFE2D4-9A3A-4DD4-89A3-4834D282859E}" dt="2023-08-11T16:00:32.172" v="1253" actId="164"/>
          <ac:grpSpMkLst>
            <pc:docMk/>
            <pc:sldMk cId="3430795700" sldId="257"/>
            <ac:grpSpMk id="43" creationId="{BA63E1DB-96B3-780B-1A7B-4CAD75A09EE2}"/>
          </ac:grpSpMkLst>
        </pc:grpChg>
        <pc:grpChg chg="add mod ord">
          <ac:chgData name="Shona Elgart" userId="3254dd2b-5de2-423e-87f3-a5913518e09f" providerId="ADAL" clId="{31FFE2D4-9A3A-4DD4-89A3-4834D282859E}" dt="2023-08-11T16:31:38.013" v="2160" actId="167"/>
          <ac:grpSpMkLst>
            <pc:docMk/>
            <pc:sldMk cId="3430795700" sldId="257"/>
            <ac:grpSpMk id="44" creationId="{DABEC906-45BF-39C7-212E-315762594D50}"/>
          </ac:grpSpMkLst>
        </pc:grpChg>
        <pc:grpChg chg="add del mod">
          <ac:chgData name="Shona Elgart" userId="3254dd2b-5de2-423e-87f3-a5913518e09f" providerId="ADAL" clId="{31FFE2D4-9A3A-4DD4-89A3-4834D282859E}" dt="2023-08-11T16:15:08.999" v="1731" actId="478"/>
          <ac:grpSpMkLst>
            <pc:docMk/>
            <pc:sldMk cId="3430795700" sldId="257"/>
            <ac:grpSpMk id="45" creationId="{9BC88B25-1A09-AD00-7178-69CDE3D680E4}"/>
          </ac:grpSpMkLst>
        </pc:grpChg>
        <pc:grpChg chg="add mod">
          <ac:chgData name="Shona Elgart" userId="3254dd2b-5de2-423e-87f3-a5913518e09f" providerId="ADAL" clId="{31FFE2D4-9A3A-4DD4-89A3-4834D282859E}" dt="2023-08-11T16:14:46.238" v="1726" actId="1035"/>
          <ac:grpSpMkLst>
            <pc:docMk/>
            <pc:sldMk cId="3430795700" sldId="257"/>
            <ac:grpSpMk id="46" creationId="{1FACA4A8-43FA-9654-1502-F5D5E55A49D3}"/>
          </ac:grpSpMkLst>
        </pc:grpChg>
        <pc:grpChg chg="add mod">
          <ac:chgData name="Shona Elgart" userId="3254dd2b-5de2-423e-87f3-a5913518e09f" providerId="ADAL" clId="{31FFE2D4-9A3A-4DD4-89A3-4834D282859E}" dt="2023-08-11T16:02:43.088" v="1530" actId="1036"/>
          <ac:grpSpMkLst>
            <pc:docMk/>
            <pc:sldMk cId="3430795700" sldId="257"/>
            <ac:grpSpMk id="47" creationId="{71AB4E23-BB11-B96F-A540-FABE79FE8740}"/>
          </ac:grpSpMkLst>
        </pc:grpChg>
        <pc:grpChg chg="add mod">
          <ac:chgData name="Shona Elgart" userId="3254dd2b-5de2-423e-87f3-a5913518e09f" providerId="ADAL" clId="{31FFE2D4-9A3A-4DD4-89A3-4834D282859E}" dt="2023-08-11T16:14:54.662" v="1730" actId="1036"/>
          <ac:grpSpMkLst>
            <pc:docMk/>
            <pc:sldMk cId="3430795700" sldId="257"/>
            <ac:grpSpMk id="57" creationId="{A242DBEF-05C0-51D5-D182-F3DDEBC92780}"/>
          </ac:grpSpMkLst>
        </pc:grpChg>
        <pc:grpChg chg="add del mod">
          <ac:chgData name="Shona Elgart" userId="3254dd2b-5de2-423e-87f3-a5913518e09f" providerId="ADAL" clId="{31FFE2D4-9A3A-4DD4-89A3-4834D282859E}" dt="2023-08-11T16:15:45.358" v="1735"/>
          <ac:grpSpMkLst>
            <pc:docMk/>
            <pc:sldMk cId="3430795700" sldId="257"/>
            <ac:grpSpMk id="58" creationId="{4C5F05F7-BFF7-848D-8094-2F3C64169D51}"/>
          </ac:grpSpMkLst>
        </pc:grpChg>
        <pc:grpChg chg="add del mod">
          <ac:chgData name="Shona Elgart" userId="3254dd2b-5de2-423e-87f3-a5913518e09f" providerId="ADAL" clId="{31FFE2D4-9A3A-4DD4-89A3-4834D282859E}" dt="2023-08-11T16:15:45.358" v="1735"/>
          <ac:grpSpMkLst>
            <pc:docMk/>
            <pc:sldMk cId="3430795700" sldId="257"/>
            <ac:grpSpMk id="61" creationId="{7762959F-982E-1482-F9BA-A9564F2031A2}"/>
          </ac:grpSpMkLst>
        </pc:grpChg>
        <pc:grpChg chg="add del mod">
          <ac:chgData name="Shona Elgart" userId="3254dd2b-5de2-423e-87f3-a5913518e09f" providerId="ADAL" clId="{31FFE2D4-9A3A-4DD4-89A3-4834D282859E}" dt="2023-08-11T16:15:45.358" v="1735"/>
          <ac:grpSpMkLst>
            <pc:docMk/>
            <pc:sldMk cId="3430795700" sldId="257"/>
            <ac:grpSpMk id="129" creationId="{BF95C174-B166-AD0A-DEB5-5C878BCC2D6A}"/>
          </ac:grpSpMkLst>
        </pc:grpChg>
        <pc:grpChg chg="add del mod">
          <ac:chgData name="Shona Elgart" userId="3254dd2b-5de2-423e-87f3-a5913518e09f" providerId="ADAL" clId="{31FFE2D4-9A3A-4DD4-89A3-4834D282859E}" dt="2023-08-11T16:15:45.358" v="1735"/>
          <ac:grpSpMkLst>
            <pc:docMk/>
            <pc:sldMk cId="3430795700" sldId="257"/>
            <ac:grpSpMk id="133" creationId="{7401F797-0F6F-9E09-FE5D-61F4813E2766}"/>
          </ac:grpSpMkLst>
        </pc:grpChg>
        <pc:grpChg chg="add mod">
          <ac:chgData name="Shona Elgart" userId="3254dd2b-5de2-423e-87f3-a5913518e09f" providerId="ADAL" clId="{31FFE2D4-9A3A-4DD4-89A3-4834D282859E}" dt="2023-08-11T16:25:46.666" v="2047" actId="403"/>
          <ac:grpSpMkLst>
            <pc:docMk/>
            <pc:sldMk cId="3430795700" sldId="257"/>
            <ac:grpSpMk id="141" creationId="{952B22D4-5B90-898A-11EB-2B8C62568973}"/>
          </ac:grpSpMkLst>
        </pc:grpChg>
        <pc:grpChg chg="add mod">
          <ac:chgData name="Shona Elgart" userId="3254dd2b-5de2-423e-87f3-a5913518e09f" providerId="ADAL" clId="{31FFE2D4-9A3A-4DD4-89A3-4834D282859E}" dt="2023-08-11T16:25:46.666" v="2047" actId="403"/>
          <ac:grpSpMkLst>
            <pc:docMk/>
            <pc:sldMk cId="3430795700" sldId="257"/>
            <ac:grpSpMk id="144" creationId="{1EC93FBF-3573-81B7-B5F0-67EFF944E72D}"/>
          </ac:grpSpMkLst>
        </pc:grpChg>
        <pc:grpChg chg="add mod">
          <ac:chgData name="Shona Elgart" userId="3254dd2b-5de2-423e-87f3-a5913518e09f" providerId="ADAL" clId="{31FFE2D4-9A3A-4DD4-89A3-4834D282859E}" dt="2023-08-11T16:25:46.666" v="2047" actId="403"/>
          <ac:grpSpMkLst>
            <pc:docMk/>
            <pc:sldMk cId="3430795700" sldId="257"/>
            <ac:grpSpMk id="148" creationId="{DDCEF461-D1F3-04AD-822A-6C3FC3AFC1AF}"/>
          </ac:grpSpMkLst>
        </pc:grpChg>
        <pc:grpChg chg="add mod">
          <ac:chgData name="Shona Elgart" userId="3254dd2b-5de2-423e-87f3-a5913518e09f" providerId="ADAL" clId="{31FFE2D4-9A3A-4DD4-89A3-4834D282859E}" dt="2023-08-11T16:25:46.666" v="2047" actId="403"/>
          <ac:grpSpMkLst>
            <pc:docMk/>
            <pc:sldMk cId="3430795700" sldId="257"/>
            <ac:grpSpMk id="151" creationId="{18A47DAC-6E34-68F1-1A71-5FEBB8AC90B7}"/>
          </ac:grpSpMkLst>
        </pc:grpChg>
        <pc:grpChg chg="add mod">
          <ac:chgData name="Shona Elgart" userId="3254dd2b-5de2-423e-87f3-a5913518e09f" providerId="ADAL" clId="{31FFE2D4-9A3A-4DD4-89A3-4834D282859E}" dt="2023-08-11T16:25:46.666" v="2047" actId="403"/>
          <ac:grpSpMkLst>
            <pc:docMk/>
            <pc:sldMk cId="3430795700" sldId="257"/>
            <ac:grpSpMk id="158" creationId="{72797955-58D9-D4A5-05C0-4B5841294B23}"/>
          </ac:grpSpMkLst>
        </pc:grpChg>
        <pc:picChg chg="add del mod">
          <ac:chgData name="Shona Elgart" userId="3254dd2b-5de2-423e-87f3-a5913518e09f" providerId="ADAL" clId="{31FFE2D4-9A3A-4DD4-89A3-4834D282859E}" dt="2023-08-11T16:16:05.560" v="1740" actId="478"/>
          <ac:picMkLst>
            <pc:docMk/>
            <pc:sldMk cId="3430795700" sldId="257"/>
            <ac:picMk id="3" creationId="{AD1DE365-FFCD-1294-844A-7DB88C75B1E5}"/>
          </ac:picMkLst>
        </pc:picChg>
        <pc:picChg chg="add mod modCrop">
          <ac:chgData name="Shona Elgart" userId="3254dd2b-5de2-423e-87f3-a5913518e09f" providerId="ADAL" clId="{31FFE2D4-9A3A-4DD4-89A3-4834D282859E}" dt="2023-08-11T16:28:28.807" v="2079" actId="1035"/>
          <ac:picMkLst>
            <pc:docMk/>
            <pc:sldMk cId="3430795700" sldId="257"/>
            <ac:picMk id="5" creationId="{63E9EC7B-5DC1-F7B6-332B-4209807A1A4C}"/>
          </ac:picMkLst>
        </pc:picChg>
        <pc:picChg chg="mod">
          <ac:chgData name="Shona Elgart" userId="3254dd2b-5de2-423e-87f3-a5913518e09f" providerId="ADAL" clId="{31FFE2D4-9A3A-4DD4-89A3-4834D282859E}" dt="2023-08-11T16:14:46.238" v="1726" actId="1035"/>
          <ac:picMkLst>
            <pc:docMk/>
            <pc:sldMk cId="3430795700" sldId="257"/>
            <ac:picMk id="15" creationId="{E1D73710-AFE3-CD8C-484C-CF3AE5994F2A}"/>
          </ac:picMkLst>
        </pc:picChg>
        <pc:picChg chg="del mod">
          <ac:chgData name="Shona Elgart" userId="3254dd2b-5de2-423e-87f3-a5913518e09f" providerId="ADAL" clId="{31FFE2D4-9A3A-4DD4-89A3-4834D282859E}" dt="2023-08-11T16:41:51.103" v="3082" actId="478"/>
          <ac:picMkLst>
            <pc:docMk/>
            <pc:sldMk cId="3430795700" sldId="257"/>
            <ac:picMk id="16" creationId="{5E2463DE-6E20-F227-A478-5961B624A135}"/>
          </ac:picMkLst>
        </pc:picChg>
        <pc:picChg chg="mod">
          <ac:chgData name="Shona Elgart" userId="3254dd2b-5de2-423e-87f3-a5913518e09f" providerId="ADAL" clId="{31FFE2D4-9A3A-4DD4-89A3-4834D282859E}" dt="2023-08-11T16:14:46.238" v="1726" actId="1035"/>
          <ac:picMkLst>
            <pc:docMk/>
            <pc:sldMk cId="3430795700" sldId="257"/>
            <ac:picMk id="18" creationId="{4370A419-E573-6556-0699-16D41194C381}"/>
          </ac:picMkLst>
        </pc:picChg>
        <pc:picChg chg="mod">
          <ac:chgData name="Shona Elgart" userId="3254dd2b-5de2-423e-87f3-a5913518e09f" providerId="ADAL" clId="{31FFE2D4-9A3A-4DD4-89A3-4834D282859E}" dt="2023-08-11T16:14:46.238" v="1726" actId="1035"/>
          <ac:picMkLst>
            <pc:docMk/>
            <pc:sldMk cId="3430795700" sldId="257"/>
            <ac:picMk id="20" creationId="{5C902813-95D7-2DF5-7187-88224032A2B2}"/>
          </ac:picMkLst>
        </pc:picChg>
        <pc:picChg chg="mod">
          <ac:chgData name="Shona Elgart" userId="3254dd2b-5de2-423e-87f3-a5913518e09f" providerId="ADAL" clId="{31FFE2D4-9A3A-4DD4-89A3-4834D282859E}" dt="2023-08-11T16:14:46.238" v="1726" actId="1035"/>
          <ac:picMkLst>
            <pc:docMk/>
            <pc:sldMk cId="3430795700" sldId="257"/>
            <ac:picMk id="23" creationId="{ED93BC7F-D3F7-954A-BE2F-DAA1750FB646}"/>
          </ac:picMkLst>
        </pc:picChg>
        <pc:picChg chg="mod">
          <ac:chgData name="Shona Elgart" userId="3254dd2b-5de2-423e-87f3-a5913518e09f" providerId="ADAL" clId="{31FFE2D4-9A3A-4DD4-89A3-4834D282859E}" dt="2023-08-11T16:14:46.238" v="1726" actId="1035"/>
          <ac:picMkLst>
            <pc:docMk/>
            <pc:sldMk cId="3430795700" sldId="257"/>
            <ac:picMk id="24" creationId="{8964D550-21F7-3AA0-7439-54B152D0A2FC}"/>
          </ac:picMkLst>
        </pc:picChg>
        <pc:picChg chg="mod">
          <ac:chgData name="Shona Elgart" userId="3254dd2b-5de2-423e-87f3-a5913518e09f" providerId="ADAL" clId="{31FFE2D4-9A3A-4DD4-89A3-4834D282859E}" dt="2023-08-11T16:14:46.238" v="1726" actId="1035"/>
          <ac:picMkLst>
            <pc:docMk/>
            <pc:sldMk cId="3430795700" sldId="257"/>
            <ac:picMk id="25" creationId="{5A47615E-A169-0784-DEE3-A465D36ED978}"/>
          </ac:picMkLst>
        </pc:picChg>
        <pc:picChg chg="mod">
          <ac:chgData name="Shona Elgart" userId="3254dd2b-5de2-423e-87f3-a5913518e09f" providerId="ADAL" clId="{31FFE2D4-9A3A-4DD4-89A3-4834D282859E}" dt="2023-08-11T16:14:46.238" v="1726" actId="1035"/>
          <ac:picMkLst>
            <pc:docMk/>
            <pc:sldMk cId="3430795700" sldId="257"/>
            <ac:picMk id="26" creationId="{32F97A67-256B-4AA5-79B9-8F5089E11F0F}"/>
          </ac:picMkLst>
        </pc:picChg>
        <pc:cxnChg chg="mod">
          <ac:chgData name="Shona Elgart" userId="3254dd2b-5de2-423e-87f3-a5913518e09f" providerId="ADAL" clId="{31FFE2D4-9A3A-4DD4-89A3-4834D282859E}" dt="2023-08-11T16:15:41.617" v="1732"/>
          <ac:cxnSpMkLst>
            <pc:docMk/>
            <pc:sldMk cId="3430795700" sldId="257"/>
            <ac:cxnSpMk id="62" creationId="{0D7FB0F3-24B2-A5FE-2BDB-DA67AC0A6587}"/>
          </ac:cxnSpMkLst>
        </pc:cxnChg>
        <pc:cxnChg chg="mod">
          <ac:chgData name="Shona Elgart" userId="3254dd2b-5de2-423e-87f3-a5913518e09f" providerId="ADAL" clId="{31FFE2D4-9A3A-4DD4-89A3-4834D282859E}" dt="2023-08-11T16:15:41.617" v="1732"/>
          <ac:cxnSpMkLst>
            <pc:docMk/>
            <pc:sldMk cId="3430795700" sldId="257"/>
            <ac:cxnSpMk id="63" creationId="{AFBEC27A-051F-471E-8FFF-43F9C5172AD2}"/>
          </ac:cxnSpMkLst>
        </pc:cxnChg>
        <pc:cxnChg chg="mod">
          <ac:chgData name="Shona Elgart" userId="3254dd2b-5de2-423e-87f3-a5913518e09f" providerId="ADAL" clId="{31FFE2D4-9A3A-4DD4-89A3-4834D282859E}" dt="2023-08-11T16:25:46.666" v="2047" actId="403"/>
          <ac:cxnSpMkLst>
            <pc:docMk/>
            <pc:sldMk cId="3430795700" sldId="257"/>
            <ac:cxnSpMk id="145" creationId="{7B6B0C66-0BFB-276A-11BA-EB3D8ADEDB78}"/>
          </ac:cxnSpMkLst>
        </pc:cxnChg>
        <pc:cxnChg chg="mod">
          <ac:chgData name="Shona Elgart" userId="3254dd2b-5de2-423e-87f3-a5913518e09f" providerId="ADAL" clId="{31FFE2D4-9A3A-4DD4-89A3-4834D282859E}" dt="2023-08-11T16:25:46.666" v="2047" actId="403"/>
          <ac:cxnSpMkLst>
            <pc:docMk/>
            <pc:sldMk cId="3430795700" sldId="257"/>
            <ac:cxnSpMk id="146" creationId="{AF12300E-EE38-5D67-4AD8-CA99617EB9A0}"/>
          </ac:cxnSpMkLst>
        </pc:cxnChg>
      </pc:sldChg>
      <pc:sldChg chg="add del">
        <pc:chgData name="Shona Elgart" userId="3254dd2b-5de2-423e-87f3-a5913518e09f" providerId="ADAL" clId="{31FFE2D4-9A3A-4DD4-89A3-4834D282859E}" dt="2023-08-10T16:07:27.829" v="23"/>
        <pc:sldMkLst>
          <pc:docMk/>
          <pc:sldMk cId="2139753242" sldId="4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81252718313307E-2"/>
          <c:y val="2.326426980441372E-2"/>
          <c:w val="0.85407038217467857"/>
          <c:h val="0.92119870332624543"/>
        </c:manualLayout>
      </c:layout>
      <c:doughnutChart>
        <c:varyColors val="1"/>
        <c:ser>
          <c:idx val="0"/>
          <c:order val="0"/>
          <c:tx>
            <c:strRef>
              <c:f>Sheet1!$B$1</c:f>
              <c:strCache>
                <c:ptCount val="1"/>
                <c:pt idx="0">
                  <c:v>Samples</c:v>
                </c:pt>
              </c:strCache>
            </c:strRef>
          </c:tx>
          <c:dPt>
            <c:idx val="0"/>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25-466F-B2A5-5E02DB093448}"/>
              </c:ext>
            </c:extLst>
          </c:dPt>
          <c:dPt>
            <c:idx val="1"/>
            <c:bubble3D val="0"/>
            <c:spPr>
              <a:solidFill>
                <a:srgbClr val="F0672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2525-466F-B2A5-5E02DB093448}"/>
              </c:ext>
            </c:extLst>
          </c:dPt>
          <c:dPt>
            <c:idx val="2"/>
            <c:bubble3D val="0"/>
            <c:spPr>
              <a:solidFill>
                <a:srgbClr val="D08FB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525-466F-B2A5-5E02DB093448}"/>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2525-466F-B2A5-5E02DB093448}"/>
              </c:ext>
            </c:extLst>
          </c:dPt>
          <c:dPt>
            <c:idx val="4"/>
            <c:bubble3D val="0"/>
            <c:spPr>
              <a:solidFill>
                <a:srgbClr val="D8E8EF"/>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525-466F-B2A5-5E02DB093448}"/>
              </c:ext>
            </c:extLst>
          </c:dPt>
          <c:dPt>
            <c:idx val="5"/>
            <c:bubble3D val="0"/>
            <c:spPr>
              <a:solidFill>
                <a:srgbClr val="ACCB5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525-466F-B2A5-5E02DB093448}"/>
              </c:ext>
            </c:extLst>
          </c:dPt>
          <c:dPt>
            <c:idx val="6"/>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2525-466F-B2A5-5E02DB093448}"/>
              </c:ext>
            </c:extLst>
          </c:dPt>
          <c:dPt>
            <c:idx val="7"/>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525-466F-B2A5-5E02DB093448}"/>
              </c:ext>
            </c:extLst>
          </c:dPt>
          <c:dLbls>
            <c:dLbl>
              <c:idx val="0"/>
              <c:layout>
                <c:manualLayout>
                  <c:x val="-3.5702623347918003E-2"/>
                  <c:y val="0.2592479872438592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fld id="{4BEE1CD7-AE04-483C-9820-E1B13E5BE852}" type="CATEGORYNAME">
                      <a:rPr lang="fr-FR" sz="2000" smtClean="0"/>
                      <a:pPr>
                        <a:defRPr sz="2000">
                          <a:solidFill>
                            <a:srgbClr val="0C2C66"/>
                          </a:solidFill>
                          <a:latin typeface="Arial" panose="020B0604020202020204" pitchFamily="34" charset="0"/>
                          <a:cs typeface="Arial" panose="020B0604020202020204" pitchFamily="34" charset="0"/>
                        </a:defRPr>
                      </a:pPr>
                      <a:t>[CATEGORY NAME]</a:t>
                    </a:fld>
                    <a:r>
                      <a:rPr lang="fr-FR" sz="2000" baseline="0" dirty="0"/>
                      <a:t> </a:t>
                    </a:r>
                    <a:fld id="{AB284984-432B-4D74-BE43-A636B9BEA38A}" type="VALUE">
                      <a:rPr lang="fr-FR" sz="2000" baseline="0" dirty="0"/>
                      <a:pPr>
                        <a:defRPr sz="2000">
                          <a:solidFill>
                            <a:srgbClr val="0C2C66"/>
                          </a:solidFill>
                          <a:latin typeface="Arial" panose="020B0604020202020204" pitchFamily="34" charset="0"/>
                          <a:cs typeface="Arial" panose="020B0604020202020204" pitchFamily="34" charset="0"/>
                        </a:defRPr>
                      </a:pPr>
                      <a:t>[VALUE]</a:t>
                    </a:fld>
                    <a:r>
                      <a:rPr lang="fr-FR" sz="2000" baseline="0" dirty="0"/>
                      <a:t>, </a:t>
                    </a:r>
                    <a:fld id="{8D93EEE2-CE0E-46B4-A968-B3690E113EF8}" type="PERCENTAGE">
                      <a:rPr lang="fr-FR" sz="2000" baseline="0" dirty="0"/>
                      <a:pPr>
                        <a:defRPr sz="2000">
                          <a:solidFill>
                            <a:srgbClr val="0C2C66"/>
                          </a:solidFill>
                          <a:latin typeface="Arial" panose="020B0604020202020204" pitchFamily="34" charset="0"/>
                          <a:cs typeface="Arial" panose="020B0604020202020204" pitchFamily="34" charset="0"/>
                        </a:defRPr>
                      </a:pPr>
                      <a:t>[PERCENTAGE]</a:t>
                    </a:fld>
                    <a:endParaRPr lang="fr-FR"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33574725585189524"/>
                      <c:h val="6.9609396831630102E-2"/>
                    </c:manualLayout>
                  </c15:layout>
                  <c15:dlblFieldTable/>
                  <c15:showDataLabelsRange val="0"/>
                </c:ext>
                <c:ext xmlns:c16="http://schemas.microsoft.com/office/drawing/2014/chart" uri="{C3380CC4-5D6E-409C-BE32-E72D297353CC}">
                  <c16:uniqueId val="{00000003-2525-466F-B2A5-5E02DB093448}"/>
                </c:ext>
              </c:extLst>
            </c:dLbl>
            <c:dLbl>
              <c:idx val="1"/>
              <c:layout>
                <c:manualLayout>
                  <c:x val="0.24644549715821068"/>
                  <c:y val="-6.4737038903436059E-2"/>
                </c:manualLayout>
              </c:layout>
              <c:tx>
                <c:rich>
                  <a:bodyPr/>
                  <a:lstStyle/>
                  <a:p>
                    <a:fld id="{BD4D4AD8-80BB-4074-BE90-98C20596F794}" type="CATEGORYNAME">
                      <a:rPr lang="en-US" smtClean="0"/>
                      <a:pPr/>
                      <a:t>[CATEGORY NAME]</a:t>
                    </a:fld>
                    <a:r>
                      <a:rPr lang="en-US" baseline="0" dirty="0"/>
                      <a:t> </a:t>
                    </a:r>
                    <a:fld id="{B4597B95-9414-4EB9-BB40-38738BE16128}" type="VALUE">
                      <a:rPr lang="en-US" baseline="0" dirty="0"/>
                      <a:pPr/>
                      <a:t>[VALUE]</a:t>
                    </a:fld>
                    <a:r>
                      <a:rPr lang="en-US" baseline="0" dirty="0"/>
                      <a:t>, </a:t>
                    </a:r>
                    <a:fld id="{934663F7-1BD8-419C-AAE7-4F389AA92F50}" type="PERCENTAGE">
                      <a:rPr lang="en-US" baseline="0" dirty="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34887393342002715"/>
                      <c:h val="0.10063974109503818"/>
                    </c:manualLayout>
                  </c15:layout>
                  <c15:dlblFieldTable/>
                  <c15:showDataLabelsRange val="0"/>
                </c:ext>
                <c:ext xmlns:c16="http://schemas.microsoft.com/office/drawing/2014/chart" uri="{C3380CC4-5D6E-409C-BE32-E72D297353CC}">
                  <c16:uniqueId val="{00000004-2525-466F-B2A5-5E02DB093448}"/>
                </c:ext>
              </c:extLst>
            </c:dLbl>
            <c:dLbl>
              <c:idx val="2"/>
              <c:layout>
                <c:manualLayout>
                  <c:x val="0.2143961474315513"/>
                  <c:y val="-4.4948043868574789E-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fld id="{575852A2-0DC4-4673-9323-1B51842EDD3D}" type="CATEGORYNAME">
                      <a:rPr lang="en-US" sz="2000" smtClean="0"/>
                      <a:pPr>
                        <a:defRPr sz="2000">
                          <a:solidFill>
                            <a:srgbClr val="0C2C66"/>
                          </a:solidFill>
                          <a:latin typeface="Arial" panose="020B0604020202020204" pitchFamily="34" charset="0"/>
                          <a:cs typeface="Arial" panose="020B0604020202020204" pitchFamily="34" charset="0"/>
                        </a:defRPr>
                      </a:pPr>
                      <a:t>[CATEGORY NAME]</a:t>
                    </a:fld>
                    <a:r>
                      <a:rPr lang="en-US" sz="2000" baseline="0" dirty="0"/>
                      <a:t> </a:t>
                    </a:r>
                    <a:br>
                      <a:rPr lang="en-US" sz="2000" baseline="0" dirty="0"/>
                    </a:br>
                    <a:fld id="{BA1C5899-6770-4BF6-B956-8EA1C2CA2645}" type="VALUE">
                      <a:rPr lang="en-US" sz="2000" baseline="0" smtClean="0"/>
                      <a:pPr>
                        <a:defRPr sz="2000">
                          <a:solidFill>
                            <a:srgbClr val="0C2C66"/>
                          </a:solidFill>
                          <a:latin typeface="Arial" panose="020B0604020202020204" pitchFamily="34" charset="0"/>
                          <a:cs typeface="Arial" panose="020B0604020202020204" pitchFamily="34" charset="0"/>
                        </a:defRPr>
                      </a:pPr>
                      <a:t>[VALUE]</a:t>
                    </a:fld>
                    <a:r>
                      <a:rPr lang="en-US" sz="2000" baseline="0" dirty="0"/>
                      <a:t>, </a:t>
                    </a:r>
                    <a:fld id="{29316FC1-C7C7-4D92-9069-E16FBC66AF78}" type="PERCENTAGE">
                      <a:rPr lang="en-US" sz="2000" baseline="0"/>
                      <a:pPr>
                        <a:defRPr sz="2000">
                          <a:solidFill>
                            <a:srgbClr val="0C2C66"/>
                          </a:solidFill>
                          <a:latin typeface="Arial" panose="020B0604020202020204" pitchFamily="34" charset="0"/>
                          <a:cs typeface="Arial" panose="020B0604020202020204" pitchFamily="34" charset="0"/>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7883653904837574"/>
                      <c:h val="0.13372928143047597"/>
                    </c:manualLayout>
                  </c15:layout>
                  <c15:dlblFieldTable/>
                  <c15:showDataLabelsRange val="0"/>
                </c:ext>
                <c:ext xmlns:c16="http://schemas.microsoft.com/office/drawing/2014/chart" uri="{C3380CC4-5D6E-409C-BE32-E72D297353CC}">
                  <c16:uniqueId val="{00000009-2525-466F-B2A5-5E02DB093448}"/>
                </c:ext>
              </c:extLst>
            </c:dLbl>
            <c:dLbl>
              <c:idx val="3"/>
              <c:layout>
                <c:manualLayout>
                  <c:x val="0.17489679190292104"/>
                  <c:y val="-2.0204997407513269E-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fld id="{966553A2-3986-414A-8E99-E51F0ED193B3}" type="CATEGORYNAME">
                      <a:rPr lang="en-US" sz="2000" smtClean="0"/>
                      <a:pPr>
                        <a:defRPr sz="2000">
                          <a:solidFill>
                            <a:srgbClr val="0C2C66"/>
                          </a:solidFill>
                          <a:latin typeface="Arial" panose="020B0604020202020204" pitchFamily="34" charset="0"/>
                          <a:cs typeface="Arial" panose="020B0604020202020204" pitchFamily="34" charset="0"/>
                        </a:defRPr>
                      </a:pPr>
                      <a:t>[CATEGORY NAME]</a:t>
                    </a:fld>
                    <a:r>
                      <a:rPr lang="en-US" sz="2000" baseline="0" dirty="0"/>
                      <a:t> </a:t>
                    </a:r>
                    <a:fld id="{E978E673-B704-496D-BFC3-04A3C420F37F}" type="VALUE">
                      <a:rPr lang="en-US" sz="2000" baseline="0"/>
                      <a:pPr>
                        <a:defRPr sz="2000">
                          <a:solidFill>
                            <a:srgbClr val="0C2C66"/>
                          </a:solidFill>
                          <a:latin typeface="Arial" panose="020B0604020202020204" pitchFamily="34" charset="0"/>
                          <a:cs typeface="Arial" panose="020B0604020202020204" pitchFamily="34" charset="0"/>
                        </a:defRPr>
                      </a:pPr>
                      <a:t>[VALUE]</a:t>
                    </a:fld>
                    <a:r>
                      <a:rPr lang="en-US" sz="2000" baseline="0" dirty="0"/>
                      <a:t>, </a:t>
                    </a:r>
                    <a:fld id="{5404DDA0-B6B5-4E4E-A6F7-1FC9FC82F10A}" type="PERCENTAGE">
                      <a:rPr lang="en-US" sz="2000" baseline="0"/>
                      <a:pPr>
                        <a:defRPr sz="2000">
                          <a:solidFill>
                            <a:srgbClr val="0C2C66"/>
                          </a:solidFill>
                          <a:latin typeface="Arial" panose="020B0604020202020204" pitchFamily="34" charset="0"/>
                          <a:cs typeface="Arial" panose="020B0604020202020204" pitchFamily="34" charset="0"/>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3735156372030644"/>
                      <c:h val="7.0829006945162157E-2"/>
                    </c:manualLayout>
                  </c15:layout>
                  <c15:dlblFieldTable/>
                  <c15:showDataLabelsRange val="0"/>
                </c:ext>
                <c:ext xmlns:c16="http://schemas.microsoft.com/office/drawing/2014/chart" uri="{C3380CC4-5D6E-409C-BE32-E72D297353CC}">
                  <c16:uniqueId val="{0000000A-2525-466F-B2A5-5E02DB093448}"/>
                </c:ext>
              </c:extLst>
            </c:dLbl>
            <c:dLbl>
              <c:idx val="4"/>
              <c:layout>
                <c:manualLayout>
                  <c:x val="0.2013288181356499"/>
                  <c:y val="2.4564220701007534E-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fld id="{9EAB7D37-DD96-430E-A23C-AAFF0CDAFC12}" type="CATEGORYNAME">
                      <a:rPr lang="en-US" sz="2000" smtClean="0"/>
                      <a:pPr>
                        <a:defRPr sz="2000">
                          <a:solidFill>
                            <a:srgbClr val="0C2C66"/>
                          </a:solidFill>
                          <a:latin typeface="Arial" panose="020B0604020202020204" pitchFamily="34" charset="0"/>
                          <a:cs typeface="Arial" panose="020B0604020202020204" pitchFamily="34" charset="0"/>
                        </a:defRPr>
                      </a:pPr>
                      <a:t>[CATEGORY NAME]</a:t>
                    </a:fld>
                    <a:r>
                      <a:rPr lang="en-US" sz="2000" baseline="0" dirty="0"/>
                      <a:t> </a:t>
                    </a:r>
                    <a:fld id="{46570BD0-AAE2-457E-BC27-2E9C571E3AD9}" type="VALUE">
                      <a:rPr lang="en-US" sz="2000" baseline="0" dirty="0"/>
                      <a:pPr>
                        <a:defRPr sz="2000">
                          <a:solidFill>
                            <a:srgbClr val="0C2C66"/>
                          </a:solidFill>
                          <a:latin typeface="Arial" panose="020B0604020202020204" pitchFamily="34" charset="0"/>
                          <a:cs typeface="Arial" panose="020B0604020202020204" pitchFamily="34" charset="0"/>
                        </a:defRPr>
                      </a:pPr>
                      <a:t>[VALUE]</a:t>
                    </a:fld>
                    <a:r>
                      <a:rPr lang="en-US" sz="2000" baseline="0" dirty="0"/>
                      <a:t>, </a:t>
                    </a:r>
                    <a:fld id="{28DCB6A9-974A-4B32-85CF-EB58C74EE49C}" type="PERCENTAGE">
                      <a:rPr lang="en-US" sz="2000" baseline="0" dirty="0"/>
                      <a:pPr>
                        <a:defRPr sz="2000">
                          <a:solidFill>
                            <a:srgbClr val="0C2C66"/>
                          </a:solidFill>
                          <a:latin typeface="Arial" panose="020B0604020202020204" pitchFamily="34" charset="0"/>
                          <a:cs typeface="Arial" panose="020B0604020202020204" pitchFamily="34" charset="0"/>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3767628015715289"/>
                      <c:h val="9.9269844355043116E-2"/>
                    </c:manualLayout>
                  </c15:layout>
                  <c15:dlblFieldTable/>
                  <c15:showDataLabelsRange val="0"/>
                </c:ext>
                <c:ext xmlns:c16="http://schemas.microsoft.com/office/drawing/2014/chart" uri="{C3380CC4-5D6E-409C-BE32-E72D297353CC}">
                  <c16:uniqueId val="{0000000B-2525-466F-B2A5-5E02DB093448}"/>
                </c:ext>
              </c:extLst>
            </c:dLbl>
            <c:dLbl>
              <c:idx val="5"/>
              <c:layout>
                <c:manualLayout>
                  <c:x val="0.20649319004613678"/>
                  <c:y val="6.071362184360178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fld id="{E9FFE8EC-C515-4257-8580-E15B92046C14}" type="CATEGORYNAME">
                      <a:rPr lang="en-US" sz="2000" smtClean="0"/>
                      <a:pPr>
                        <a:defRPr sz="2000">
                          <a:solidFill>
                            <a:srgbClr val="0C2C66"/>
                          </a:solidFill>
                          <a:latin typeface="Arial" panose="020B0604020202020204" pitchFamily="34" charset="0"/>
                          <a:cs typeface="Arial" panose="020B0604020202020204" pitchFamily="34" charset="0"/>
                        </a:defRPr>
                      </a:pPr>
                      <a:t>[CATEGORY NAME]</a:t>
                    </a:fld>
                    <a:r>
                      <a:rPr lang="en-US" sz="2000" baseline="0" dirty="0"/>
                      <a:t> </a:t>
                    </a:r>
                    <a:fld id="{D308E806-0CE9-49B3-A301-64AE2613E5F6}" type="VALUE">
                      <a:rPr lang="en-US" sz="2000" baseline="0"/>
                      <a:pPr>
                        <a:defRPr sz="2000">
                          <a:solidFill>
                            <a:srgbClr val="0C2C66"/>
                          </a:solidFill>
                          <a:latin typeface="Arial" panose="020B0604020202020204" pitchFamily="34" charset="0"/>
                          <a:cs typeface="Arial" panose="020B0604020202020204" pitchFamily="34" charset="0"/>
                        </a:defRPr>
                      </a:pPr>
                      <a:t>[VALUE]</a:t>
                    </a:fld>
                    <a:r>
                      <a:rPr lang="en-US" sz="2000" baseline="0" dirty="0"/>
                      <a:t>, </a:t>
                    </a:r>
                    <a:fld id="{185EB2B9-2912-4834-AC7F-68929E2F7A83}" type="PERCENTAGE">
                      <a:rPr lang="en-US" sz="2000" baseline="0"/>
                      <a:pPr>
                        <a:defRPr sz="2000">
                          <a:solidFill>
                            <a:srgbClr val="0C2C66"/>
                          </a:solidFill>
                          <a:latin typeface="Arial" panose="020B0604020202020204" pitchFamily="34" charset="0"/>
                          <a:cs typeface="Arial" panose="020B0604020202020204" pitchFamily="34" charset="0"/>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7470977927345747"/>
                      <c:h val="9.2109609117546246E-2"/>
                    </c:manualLayout>
                  </c15:layout>
                  <c15:dlblFieldTable/>
                  <c15:showDataLabelsRange val="0"/>
                </c:ext>
                <c:ext xmlns:c16="http://schemas.microsoft.com/office/drawing/2014/chart" uri="{C3380CC4-5D6E-409C-BE32-E72D297353CC}">
                  <c16:uniqueId val="{00000007-2525-466F-B2A5-5E02DB093448}"/>
                </c:ext>
              </c:extLst>
            </c:dLbl>
            <c:dLbl>
              <c:idx val="6"/>
              <c:layout>
                <c:manualLayout>
                  <c:x val="0.15122777217948702"/>
                  <c:y val="0.15028300533872868"/>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fld id="{A68C11C6-B639-4C97-86B2-729EFC4E3767}" type="CATEGORYNAME">
                      <a:rPr lang="en-US" sz="2000" smtClean="0"/>
                      <a:pPr>
                        <a:defRPr sz="2000">
                          <a:solidFill>
                            <a:srgbClr val="0C2C66"/>
                          </a:solidFill>
                          <a:latin typeface="Arial" panose="020B0604020202020204" pitchFamily="34" charset="0"/>
                          <a:cs typeface="Arial" panose="020B0604020202020204" pitchFamily="34" charset="0"/>
                        </a:defRPr>
                      </a:pPr>
                      <a:t>[CATEGORY NAME]</a:t>
                    </a:fld>
                    <a:r>
                      <a:rPr lang="en-US" sz="2000" baseline="0" dirty="0"/>
                      <a:t> </a:t>
                    </a:r>
                    <a:fld id="{7CA77035-7412-4C80-8AD7-9A89AEA84E76}" type="VALUE">
                      <a:rPr lang="en-US" sz="2000" baseline="0"/>
                      <a:pPr>
                        <a:defRPr sz="2000">
                          <a:solidFill>
                            <a:srgbClr val="0C2C66"/>
                          </a:solidFill>
                          <a:latin typeface="Arial" panose="020B0604020202020204" pitchFamily="34" charset="0"/>
                          <a:cs typeface="Arial" panose="020B0604020202020204" pitchFamily="34" charset="0"/>
                        </a:defRPr>
                      </a:pPr>
                      <a:t>[VALUE]</a:t>
                    </a:fld>
                    <a:r>
                      <a:rPr lang="en-US" sz="2000" baseline="0" dirty="0"/>
                      <a:t>, &lt;2%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2436375459422003"/>
                      <c:h val="7.7773501296683603E-2"/>
                    </c:manualLayout>
                  </c15:layout>
                  <c15:dlblFieldTable/>
                  <c15:showDataLabelsRange val="0"/>
                </c:ext>
                <c:ext xmlns:c16="http://schemas.microsoft.com/office/drawing/2014/chart" uri="{C3380CC4-5D6E-409C-BE32-E72D297353CC}">
                  <c16:uniqueId val="{00000008-2525-466F-B2A5-5E02DB093448}"/>
                </c:ext>
              </c:extLst>
            </c:dLbl>
            <c:dLbl>
              <c:idx val="7"/>
              <c:layout>
                <c:manualLayout>
                  <c:x val="-6.7372721471970043E-2"/>
                  <c:y val="0.2033676793342103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fld id="{12702D39-1FED-44A2-B675-4FDE1B78B26B}" type="CATEGORYNAME">
                      <a:rPr lang="en-US" sz="2000" smtClean="0">
                        <a:latin typeface="Arial" panose="020B0604020202020204" pitchFamily="34" charset="0"/>
                        <a:cs typeface="Arial" panose="020B0604020202020204" pitchFamily="34" charset="0"/>
                      </a:rPr>
                      <a:pPr>
                        <a:defRPr sz="2000">
                          <a:solidFill>
                            <a:srgbClr val="0C2C66"/>
                          </a:solidFill>
                          <a:latin typeface="Arial" panose="020B0604020202020204" pitchFamily="34" charset="0"/>
                          <a:cs typeface="Arial" panose="020B0604020202020204" pitchFamily="34" charset="0"/>
                        </a:defRPr>
                      </a:pPr>
                      <a:t>[CATEGORY NAME]</a:t>
                    </a:fld>
                    <a:r>
                      <a:rPr lang="en-US" sz="2000" baseline="0" dirty="0">
                        <a:latin typeface="Arial" panose="020B0604020202020204" pitchFamily="34" charset="0"/>
                        <a:cs typeface="Arial" panose="020B0604020202020204" pitchFamily="34" charset="0"/>
                      </a:rPr>
                      <a:t> </a:t>
                    </a:r>
                    <a:fld id="{42353EF4-C8D5-4ADB-BFDE-181DAD93CC1F}" type="VALUE">
                      <a:rPr lang="en-US" sz="2000" baseline="0">
                        <a:latin typeface="Arial" panose="020B0604020202020204" pitchFamily="34" charset="0"/>
                        <a:cs typeface="Arial" panose="020B0604020202020204" pitchFamily="34" charset="0"/>
                      </a:rPr>
                      <a:pPr>
                        <a:defRPr sz="2000">
                          <a:solidFill>
                            <a:srgbClr val="0C2C66"/>
                          </a:solidFill>
                          <a:latin typeface="Arial" panose="020B0604020202020204" pitchFamily="34" charset="0"/>
                          <a:cs typeface="Arial" panose="020B0604020202020204" pitchFamily="34" charset="0"/>
                        </a:defRPr>
                      </a:pPr>
                      <a:t>[VALUE]</a:t>
                    </a:fld>
                    <a:r>
                      <a:rPr lang="en-US" sz="2000" baseline="0" dirty="0">
                        <a:latin typeface="Arial" panose="020B0604020202020204" pitchFamily="34" charset="0"/>
                        <a:cs typeface="Arial" panose="020B0604020202020204" pitchFamily="34" charset="0"/>
                      </a:rPr>
                      <a:t>, </a:t>
                    </a:r>
                    <a:fld id="{C69A2F48-D037-41C3-B540-DB663395C0E3}" type="CELLREF">
                      <a:rPr lang="en-US" sz="2000" baseline="0" smtClean="0">
                        <a:latin typeface="Arial" panose="020B0604020202020204" pitchFamily="34" charset="0"/>
                        <a:cs typeface="Arial" panose="020B0604020202020204" pitchFamily="34" charset="0"/>
                      </a:rPr>
                      <a:pPr>
                        <a:defRPr sz="2000">
                          <a:solidFill>
                            <a:srgbClr val="0C2C66"/>
                          </a:solidFill>
                          <a:latin typeface="Arial" panose="020B0604020202020204" pitchFamily="34" charset="0"/>
                          <a:cs typeface="Arial" panose="020B0604020202020204" pitchFamily="34" charset="0"/>
                        </a:defRPr>
                      </a:pPr>
                      <a:t>[CELLREF]</a:t>
                    </a:fld>
                    <a:endParaRPr lang="en-US" sz="2000" baseline="0"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756185772813915"/>
                      <c:h val="8.0985301244096447E-2"/>
                    </c:manualLayout>
                  </c15:layout>
                  <c15:dlblFieldTable>
                    <c15:dlblFTEntry>
                      <c15:txfldGUID>{C69A2F48-D037-41C3-B540-DB663395C0E3}</c15:txfldGUID>
                      <c15:f>Sheet1!$C$9</c15:f>
                      <c15:dlblFieldTableCache>
                        <c:ptCount val="1"/>
                        <c:pt idx="0">
                          <c:v>&lt;1%</c:v>
                        </c:pt>
                      </c15:dlblFieldTableCache>
                    </c15:dlblFTEntry>
                  </c15:dlblFieldTable>
                  <c15:showDataLabelsRange val="0"/>
                </c:ext>
                <c:ext xmlns:c16="http://schemas.microsoft.com/office/drawing/2014/chart" uri="{C3380CC4-5D6E-409C-BE32-E72D297353CC}">
                  <c16:uniqueId val="{00000005-2525-466F-B2A5-5E02DB09344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C2C66"/>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howLeaderLines val="1"/>
            <c:leaderLines>
              <c:spPr>
                <a:ln w="38100" cap="flat" cmpd="sng" algn="ctr">
                  <a:solidFill>
                    <a:srgbClr val="0C2C66"/>
                  </a:solidFill>
                  <a:round/>
                </a:ln>
                <a:effectLst/>
              </c:spPr>
            </c:leaderLines>
            <c:extLst>
              <c:ext xmlns:c15="http://schemas.microsoft.com/office/drawing/2012/chart" uri="{CE6537A1-D6FC-4f65-9D91-7224C49458BB}"/>
            </c:extLst>
          </c:dLbls>
          <c:cat>
            <c:strRef>
              <c:f>Sheet1!$A$2:$A$9</c:f>
              <c:strCache>
                <c:ptCount val="8"/>
                <c:pt idx="0">
                  <c:v>Argonne National Lab</c:v>
                </c:pt>
                <c:pt idx="1">
                  <c:v>Oak Ridge National Lab</c:v>
                </c:pt>
                <c:pt idx="2">
                  <c:v>Inhalation Toxicology Research Institute</c:v>
                </c:pt>
                <c:pt idx="3">
                  <c:v>UC Davis</c:v>
                </c:pt>
                <c:pt idx="4">
                  <c:v>University of Utah</c:v>
                </c:pt>
                <c:pt idx="5">
                  <c:v>Pacific Northwest Lab</c:v>
                </c:pt>
                <c:pt idx="6">
                  <c:v>Colorado State</c:v>
                </c:pt>
                <c:pt idx="7">
                  <c:v>Lawrence Berkeley</c:v>
                </c:pt>
              </c:strCache>
            </c:strRef>
          </c:cat>
          <c:val>
            <c:numRef>
              <c:f>Sheet1!$B$2:$B$9</c:f>
              <c:numCache>
                <c:formatCode>General</c:formatCode>
                <c:ptCount val="8"/>
                <c:pt idx="0">
                  <c:v>53732</c:v>
                </c:pt>
                <c:pt idx="1">
                  <c:v>9765</c:v>
                </c:pt>
                <c:pt idx="2">
                  <c:v>8258</c:v>
                </c:pt>
                <c:pt idx="3">
                  <c:v>7688</c:v>
                </c:pt>
                <c:pt idx="4">
                  <c:v>3411</c:v>
                </c:pt>
                <c:pt idx="5">
                  <c:v>2176</c:v>
                </c:pt>
                <c:pt idx="6">
                  <c:v>360</c:v>
                </c:pt>
                <c:pt idx="7">
                  <c:v>192</c:v>
                </c:pt>
              </c:numCache>
            </c:numRef>
          </c:val>
          <c:extLst>
            <c:ext xmlns:c16="http://schemas.microsoft.com/office/drawing/2014/chart" uri="{C3380CC4-5D6E-409C-BE32-E72D297353CC}">
              <c16:uniqueId val="{00000000-2525-466F-B2A5-5E02DB093448}"/>
            </c:ext>
          </c:extLst>
        </c:ser>
        <c:ser>
          <c:idx val="1"/>
          <c:order val="1"/>
          <c:tx>
            <c:strRef>
              <c:f>Sheet1!$C$1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80000"/>
                  <a:lumOff val="20000"/>
                </a:schemeClr>
              </a:solidFill>
              <a:ln>
                <a:noFill/>
              </a:ln>
              <a:effectLst/>
              <a:scene3d>
                <a:camera prst="orthographicFront"/>
                <a:lightRig rig="brightRoom" dir="t"/>
              </a:scene3d>
              <a:sp3d prstMaterial="flat">
                <a:bevelT w="50800" h="101600" prst="angle"/>
                <a:contourClr>
                  <a:srgbClr val="000000"/>
                </a:contourClr>
              </a:sp3d>
            </c:spPr>
          </c:dPt>
          <c:dPt>
            <c:idx val="7"/>
            <c:bubble3D val="0"/>
            <c:spPr>
              <a:solidFill>
                <a:schemeClr val="accent3">
                  <a:lumMod val="80000"/>
                  <a:lumOff val="20000"/>
                </a:schemeClr>
              </a:solidFill>
              <a:ln>
                <a:noFill/>
              </a:ln>
              <a:effectLst/>
              <a:scene3d>
                <a:camera prst="orthographicFront"/>
                <a:lightRig rig="brightRoom" dir="t"/>
              </a:scene3d>
              <a:sp3d prstMaterial="flat">
                <a:bevelT w="50800" h="101600" prst="angle"/>
                <a:contourClr>
                  <a:srgbClr val="000000"/>
                </a:contourClr>
              </a:sp3d>
            </c:spPr>
          </c:dPt>
          <c:dLbls>
            <c:delete val="1"/>
          </c:dLbls>
          <c:cat>
            <c:strRef>
              <c:f>Sheet1!$A$2:$A$9</c:f>
              <c:strCache>
                <c:ptCount val="8"/>
                <c:pt idx="0">
                  <c:v>Argonne National Lab</c:v>
                </c:pt>
                <c:pt idx="1">
                  <c:v>Oak Ridge National Lab</c:v>
                </c:pt>
                <c:pt idx="2">
                  <c:v>Inhalation Toxicology Research Institute</c:v>
                </c:pt>
                <c:pt idx="3">
                  <c:v>UC Davis</c:v>
                </c:pt>
                <c:pt idx="4">
                  <c:v>University of Utah</c:v>
                </c:pt>
                <c:pt idx="5">
                  <c:v>Pacific Northwest Lab</c:v>
                </c:pt>
                <c:pt idx="6">
                  <c:v>Colorado State</c:v>
                </c:pt>
                <c:pt idx="7">
                  <c:v>Lawrence Berkeley</c:v>
                </c:pt>
              </c:strCache>
            </c:strRef>
          </c:cat>
          <c:val>
            <c:numRef>
              <c:f>Sheet1!$C$2:$C$9</c:f>
              <c:numCache>
                <c:formatCode>General</c:formatCode>
                <c:ptCount val="8"/>
                <c:pt idx="7">
                  <c:v>0</c:v>
                </c:pt>
              </c:numCache>
            </c:numRef>
          </c:val>
          <c:extLst>
            <c:ext xmlns:c16="http://schemas.microsoft.com/office/drawing/2014/chart" uri="{C3380CC4-5D6E-409C-BE32-E72D297353CC}">
              <c16:uniqueId val="{00000006-2525-466F-B2A5-5E02DB093448}"/>
            </c:ext>
          </c:extLst>
        </c:ser>
        <c:dLbls>
          <c:showLegendKey val="0"/>
          <c:showVal val="1"/>
          <c:showCatName val="0"/>
          <c:showSerName val="0"/>
          <c:showPercent val="0"/>
          <c:showBubbleSize val="0"/>
          <c:showLeaderLines val="1"/>
        </c:dLbls>
        <c:firstSliceAng val="135"/>
        <c:holeSize val="3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CE0960B3-B255-4A02-99D3-0E846A098C34}" type="datetimeFigureOut">
              <a:rPr lang="en-US" smtClean="0"/>
              <a:pPr/>
              <a:t>8/11/2023</a:t>
            </a:fld>
            <a:endParaRPr lang="en-US"/>
          </a:p>
        </p:txBody>
      </p:sp>
      <p:sp>
        <p:nvSpPr>
          <p:cNvPr id="4" name="Slide Image Placeholder 3"/>
          <p:cNvSpPr>
            <a:spLocks noGrp="1" noRot="1" noChangeAspect="1"/>
          </p:cNvSpPr>
          <p:nvPr>
            <p:ph type="sldImg" idx="2"/>
          </p:nvPr>
        </p:nvSpPr>
        <p:spPr>
          <a:xfrm>
            <a:off x="2011363" y="696913"/>
            <a:ext cx="2987675"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B3410DDA-95A7-4186-B9F9-526AF7E79596}" type="slidenum">
              <a:rPr lang="en-US" smtClean="0"/>
              <a:pPr/>
              <a:t>‹#›</a:t>
            </a:fld>
            <a:endParaRPr lang="en-US"/>
          </a:p>
        </p:txBody>
      </p:sp>
    </p:spTree>
    <p:extLst>
      <p:ext uri="{BB962C8B-B14F-4D97-AF65-F5344CB8AC3E}">
        <p14:creationId xmlns:p14="http://schemas.microsoft.com/office/powerpoint/2010/main" val="312160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696913"/>
            <a:ext cx="2987675"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0DDA-95A7-4186-B9F9-526AF7E79596}" type="slidenum">
              <a:rPr lang="en-US" smtClean="0"/>
              <a:pPr/>
              <a:t>1</a:t>
            </a:fld>
            <a:endParaRPr lang="en-US"/>
          </a:p>
        </p:txBody>
      </p:sp>
    </p:spTree>
    <p:extLst>
      <p:ext uri="{BB962C8B-B14F-4D97-AF65-F5344CB8AC3E}">
        <p14:creationId xmlns:p14="http://schemas.microsoft.com/office/powerpoint/2010/main" val="42832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1930384"/>
            <a:ext cx="27980640" cy="8232140"/>
          </a:xfrm>
        </p:spPr>
        <p:txBody>
          <a:bodyPr/>
          <a:lstStyle/>
          <a:p>
            <a:r>
              <a:rPr lang="en-US"/>
              <a:t>Click to edit Master title style</a:t>
            </a:r>
          </a:p>
        </p:txBody>
      </p:sp>
      <p:sp>
        <p:nvSpPr>
          <p:cNvPr id="3" name="Subtitle 2"/>
          <p:cNvSpPr>
            <a:spLocks noGrp="1"/>
          </p:cNvSpPr>
          <p:nvPr>
            <p:ph type="subTitle" idx="1"/>
          </p:nvPr>
        </p:nvSpPr>
        <p:spPr>
          <a:xfrm>
            <a:off x="4937760" y="21762720"/>
            <a:ext cx="23042880" cy="9814560"/>
          </a:xfrm>
        </p:spPr>
        <p:txBody>
          <a:bodyPr/>
          <a:lstStyle>
            <a:lvl1pPr marL="0" indent="0" algn="ctr">
              <a:buNone/>
              <a:defRPr>
                <a:solidFill>
                  <a:schemeClr val="tx1">
                    <a:tint val="75000"/>
                  </a:schemeClr>
                </a:solidFill>
              </a:defRPr>
            </a:lvl1pPr>
            <a:lvl2pPr marL="1645953" indent="0" algn="ctr">
              <a:buNone/>
              <a:defRPr>
                <a:solidFill>
                  <a:schemeClr val="tx1">
                    <a:tint val="75000"/>
                  </a:schemeClr>
                </a:solidFill>
              </a:defRPr>
            </a:lvl2pPr>
            <a:lvl3pPr marL="3291906" indent="0" algn="ctr">
              <a:buNone/>
              <a:defRPr>
                <a:solidFill>
                  <a:schemeClr val="tx1">
                    <a:tint val="75000"/>
                  </a:schemeClr>
                </a:solidFill>
              </a:defRPr>
            </a:lvl3pPr>
            <a:lvl4pPr marL="4937859" indent="0" algn="ctr">
              <a:buNone/>
              <a:defRPr>
                <a:solidFill>
                  <a:schemeClr val="tx1">
                    <a:tint val="75000"/>
                  </a:schemeClr>
                </a:solidFill>
              </a:defRPr>
            </a:lvl4pPr>
            <a:lvl5pPr marL="6583812" indent="0" algn="ctr">
              <a:buNone/>
              <a:defRPr>
                <a:solidFill>
                  <a:schemeClr val="tx1">
                    <a:tint val="75000"/>
                  </a:schemeClr>
                </a:solidFill>
              </a:defRPr>
            </a:lvl5pPr>
            <a:lvl6pPr marL="8229765" indent="0" algn="ctr">
              <a:buNone/>
              <a:defRPr>
                <a:solidFill>
                  <a:schemeClr val="tx1">
                    <a:tint val="75000"/>
                  </a:schemeClr>
                </a:solidFill>
              </a:defRPr>
            </a:lvl6pPr>
            <a:lvl7pPr marL="9875718" indent="0" algn="ctr">
              <a:buNone/>
              <a:defRPr>
                <a:solidFill>
                  <a:schemeClr val="tx1">
                    <a:tint val="75000"/>
                  </a:schemeClr>
                </a:solidFill>
              </a:defRPr>
            </a:lvl7pPr>
            <a:lvl8pPr marL="11521670" indent="0" algn="ctr">
              <a:buNone/>
              <a:defRPr>
                <a:solidFill>
                  <a:schemeClr val="tx1">
                    <a:tint val="75000"/>
                  </a:schemeClr>
                </a:solidFill>
              </a:defRPr>
            </a:lvl8pPr>
            <a:lvl9pPr marL="1316762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A87CF-B376-426D-BB5D-A8B246CA4492}"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162735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A87CF-B376-426D-BB5D-A8B246CA4492}"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57793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7378701"/>
            <a:ext cx="35553014" cy="1572907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98136" y="7378701"/>
            <a:ext cx="106110407" cy="15729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A87CF-B376-426D-BB5D-A8B246CA4492}"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31665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A87CF-B376-426D-BB5D-A8B246CA4492}"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323558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4678642"/>
            <a:ext cx="27980640" cy="7627620"/>
          </a:xfrm>
        </p:spPr>
        <p:txBody>
          <a:bodyPr anchor="t"/>
          <a:lstStyle>
            <a:lvl1pPr algn="l">
              <a:defRPr sz="14400" b="1" cap="all"/>
            </a:lvl1pPr>
          </a:lstStyle>
          <a:p>
            <a:r>
              <a:rPr lang="en-US"/>
              <a:t>Click to edit Master title style</a:t>
            </a:r>
          </a:p>
        </p:txBody>
      </p:sp>
      <p:sp>
        <p:nvSpPr>
          <p:cNvPr id="3" name="Text Placeholder 2"/>
          <p:cNvSpPr>
            <a:spLocks noGrp="1"/>
          </p:cNvSpPr>
          <p:nvPr>
            <p:ph type="body" idx="1"/>
          </p:nvPr>
        </p:nvSpPr>
        <p:spPr>
          <a:xfrm>
            <a:off x="2600326" y="16277596"/>
            <a:ext cx="27980640" cy="8401048"/>
          </a:xfrm>
        </p:spPr>
        <p:txBody>
          <a:bodyPr anchor="b"/>
          <a:lstStyle>
            <a:lvl1pPr marL="0" indent="0">
              <a:buNone/>
              <a:defRPr sz="7200">
                <a:solidFill>
                  <a:schemeClr val="tx1">
                    <a:tint val="75000"/>
                  </a:schemeClr>
                </a:solidFill>
              </a:defRPr>
            </a:lvl1pPr>
            <a:lvl2pPr marL="1645953" indent="0">
              <a:buNone/>
              <a:defRPr sz="6450">
                <a:solidFill>
                  <a:schemeClr val="tx1">
                    <a:tint val="75000"/>
                  </a:schemeClr>
                </a:solidFill>
              </a:defRPr>
            </a:lvl2pPr>
            <a:lvl3pPr marL="3291906" indent="0">
              <a:buNone/>
              <a:defRPr sz="5775">
                <a:solidFill>
                  <a:schemeClr val="tx1">
                    <a:tint val="75000"/>
                  </a:schemeClr>
                </a:solidFill>
              </a:defRPr>
            </a:lvl3pPr>
            <a:lvl4pPr marL="4937859" indent="0">
              <a:buNone/>
              <a:defRPr sz="5025">
                <a:solidFill>
                  <a:schemeClr val="tx1">
                    <a:tint val="75000"/>
                  </a:schemeClr>
                </a:solidFill>
              </a:defRPr>
            </a:lvl4pPr>
            <a:lvl5pPr marL="6583812" indent="0">
              <a:buNone/>
              <a:defRPr sz="5025">
                <a:solidFill>
                  <a:schemeClr val="tx1">
                    <a:tint val="75000"/>
                  </a:schemeClr>
                </a:solidFill>
              </a:defRPr>
            </a:lvl5pPr>
            <a:lvl6pPr marL="8229765" indent="0">
              <a:buNone/>
              <a:defRPr sz="5025">
                <a:solidFill>
                  <a:schemeClr val="tx1">
                    <a:tint val="75000"/>
                  </a:schemeClr>
                </a:solidFill>
              </a:defRPr>
            </a:lvl6pPr>
            <a:lvl7pPr marL="9875718" indent="0">
              <a:buNone/>
              <a:defRPr sz="5025">
                <a:solidFill>
                  <a:schemeClr val="tx1">
                    <a:tint val="75000"/>
                  </a:schemeClr>
                </a:solidFill>
              </a:defRPr>
            </a:lvl7pPr>
            <a:lvl8pPr marL="11521670" indent="0">
              <a:buNone/>
              <a:defRPr sz="5025">
                <a:solidFill>
                  <a:schemeClr val="tx1">
                    <a:tint val="75000"/>
                  </a:schemeClr>
                </a:solidFill>
              </a:defRPr>
            </a:lvl8pPr>
            <a:lvl9pPr marL="13167623" indent="0">
              <a:buNone/>
              <a:defRPr sz="50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A87CF-B376-426D-BB5D-A8B246CA4492}"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26073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98133" y="43009821"/>
            <a:ext cx="70831710" cy="121659653"/>
          </a:xfrm>
        </p:spPr>
        <p:txBody>
          <a:bodyPr/>
          <a:lstStyle>
            <a:lvl1pPr>
              <a:defRPr sz="10051"/>
            </a:lvl1pPr>
            <a:lvl2pPr>
              <a:defRPr sz="8625"/>
            </a:lvl2pPr>
            <a:lvl3pPr>
              <a:defRPr sz="7200"/>
            </a:lvl3pPr>
            <a:lvl4pPr>
              <a:defRPr sz="6450"/>
            </a:lvl4pPr>
            <a:lvl5pPr>
              <a:defRPr sz="6450"/>
            </a:lvl5pPr>
            <a:lvl6pPr>
              <a:defRPr sz="6450"/>
            </a:lvl6pPr>
            <a:lvl7pPr>
              <a:defRPr sz="6450"/>
            </a:lvl7pPr>
            <a:lvl8pPr>
              <a:defRPr sz="6450"/>
            </a:lvl8pPr>
            <a:lvl9pPr>
              <a:defRPr sz="64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78483" y="43009821"/>
            <a:ext cx="70831710" cy="121659653"/>
          </a:xfrm>
        </p:spPr>
        <p:txBody>
          <a:bodyPr/>
          <a:lstStyle>
            <a:lvl1pPr>
              <a:defRPr sz="10051"/>
            </a:lvl1pPr>
            <a:lvl2pPr>
              <a:defRPr sz="8625"/>
            </a:lvl2pPr>
            <a:lvl3pPr>
              <a:defRPr sz="7200"/>
            </a:lvl3pPr>
            <a:lvl4pPr>
              <a:defRPr sz="6450"/>
            </a:lvl4pPr>
            <a:lvl5pPr>
              <a:defRPr sz="6450"/>
            </a:lvl5pPr>
            <a:lvl6pPr>
              <a:defRPr sz="6450"/>
            </a:lvl6pPr>
            <a:lvl7pPr>
              <a:defRPr sz="6450"/>
            </a:lvl7pPr>
            <a:lvl8pPr>
              <a:defRPr sz="6450"/>
            </a:lvl8pPr>
            <a:lvl9pPr>
              <a:defRPr sz="64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A87CF-B376-426D-BB5D-A8B246CA4492}"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40728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537973"/>
            <a:ext cx="296265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4" y="8596634"/>
            <a:ext cx="14544677" cy="3582667"/>
          </a:xfrm>
        </p:spPr>
        <p:txBody>
          <a:bodyPr anchor="b"/>
          <a:lstStyle>
            <a:lvl1pPr marL="0" indent="0">
              <a:buNone/>
              <a:defRPr sz="8625" b="1"/>
            </a:lvl1pPr>
            <a:lvl2pPr marL="1645953" indent="0">
              <a:buNone/>
              <a:defRPr sz="7200" b="1"/>
            </a:lvl2pPr>
            <a:lvl3pPr marL="3291906" indent="0">
              <a:buNone/>
              <a:defRPr sz="6450" b="1"/>
            </a:lvl3pPr>
            <a:lvl4pPr marL="4937859" indent="0">
              <a:buNone/>
              <a:defRPr sz="5775" b="1"/>
            </a:lvl4pPr>
            <a:lvl5pPr marL="6583812" indent="0">
              <a:buNone/>
              <a:defRPr sz="5775" b="1"/>
            </a:lvl5pPr>
            <a:lvl6pPr marL="8229765" indent="0">
              <a:buNone/>
              <a:defRPr sz="5775" b="1"/>
            </a:lvl6pPr>
            <a:lvl7pPr marL="9875718" indent="0">
              <a:buNone/>
              <a:defRPr sz="5775" b="1"/>
            </a:lvl7pPr>
            <a:lvl8pPr marL="11521670" indent="0">
              <a:buNone/>
              <a:defRPr sz="5775" b="1"/>
            </a:lvl8pPr>
            <a:lvl9pPr marL="13167623" indent="0">
              <a:buNone/>
              <a:defRPr sz="5775" b="1"/>
            </a:lvl9pPr>
          </a:lstStyle>
          <a:p>
            <a:pPr lvl="0"/>
            <a:r>
              <a:rPr lang="en-US"/>
              <a:t>Click to edit Master text styles</a:t>
            </a:r>
          </a:p>
        </p:txBody>
      </p:sp>
      <p:sp>
        <p:nvSpPr>
          <p:cNvPr id="4" name="Content Placeholder 3"/>
          <p:cNvSpPr>
            <a:spLocks noGrp="1"/>
          </p:cNvSpPr>
          <p:nvPr>
            <p:ph sz="half" idx="2"/>
          </p:nvPr>
        </p:nvSpPr>
        <p:spPr>
          <a:xfrm>
            <a:off x="1645924" y="12179301"/>
            <a:ext cx="14544677" cy="22127213"/>
          </a:xfrm>
        </p:spPr>
        <p:txBody>
          <a:bodyPr/>
          <a:lstStyle>
            <a:lvl1pPr>
              <a:defRPr sz="8625"/>
            </a:lvl1pPr>
            <a:lvl2pPr>
              <a:defRPr sz="7200"/>
            </a:lvl2pPr>
            <a:lvl3pPr>
              <a:defRPr sz="6450"/>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3" y="8596634"/>
            <a:ext cx="14550390" cy="3582667"/>
          </a:xfrm>
        </p:spPr>
        <p:txBody>
          <a:bodyPr anchor="b"/>
          <a:lstStyle>
            <a:lvl1pPr marL="0" indent="0">
              <a:buNone/>
              <a:defRPr sz="8625" b="1"/>
            </a:lvl1pPr>
            <a:lvl2pPr marL="1645953" indent="0">
              <a:buNone/>
              <a:defRPr sz="7200" b="1"/>
            </a:lvl2pPr>
            <a:lvl3pPr marL="3291906" indent="0">
              <a:buNone/>
              <a:defRPr sz="6450" b="1"/>
            </a:lvl3pPr>
            <a:lvl4pPr marL="4937859" indent="0">
              <a:buNone/>
              <a:defRPr sz="5775" b="1"/>
            </a:lvl4pPr>
            <a:lvl5pPr marL="6583812" indent="0">
              <a:buNone/>
              <a:defRPr sz="5775" b="1"/>
            </a:lvl5pPr>
            <a:lvl6pPr marL="8229765" indent="0">
              <a:buNone/>
              <a:defRPr sz="5775" b="1"/>
            </a:lvl6pPr>
            <a:lvl7pPr marL="9875718" indent="0">
              <a:buNone/>
              <a:defRPr sz="5775" b="1"/>
            </a:lvl7pPr>
            <a:lvl8pPr marL="11521670" indent="0">
              <a:buNone/>
              <a:defRPr sz="5775" b="1"/>
            </a:lvl8pPr>
            <a:lvl9pPr marL="13167623" indent="0">
              <a:buNone/>
              <a:defRPr sz="5775" b="1"/>
            </a:lvl9pPr>
          </a:lstStyle>
          <a:p>
            <a:pPr lvl="0"/>
            <a:r>
              <a:rPr lang="en-US"/>
              <a:t>Click to edit Master text styles</a:t>
            </a:r>
          </a:p>
        </p:txBody>
      </p:sp>
      <p:sp>
        <p:nvSpPr>
          <p:cNvPr id="6" name="Content Placeholder 5"/>
          <p:cNvSpPr>
            <a:spLocks noGrp="1"/>
          </p:cNvSpPr>
          <p:nvPr>
            <p:ph sz="quarter" idx="4"/>
          </p:nvPr>
        </p:nvSpPr>
        <p:spPr>
          <a:xfrm>
            <a:off x="16722093" y="12179301"/>
            <a:ext cx="14550390" cy="22127213"/>
          </a:xfrm>
        </p:spPr>
        <p:txBody>
          <a:bodyPr/>
          <a:lstStyle>
            <a:lvl1pPr>
              <a:defRPr sz="8625"/>
            </a:lvl1pPr>
            <a:lvl2pPr>
              <a:defRPr sz="7200"/>
            </a:lvl2pPr>
            <a:lvl3pPr>
              <a:defRPr sz="6450"/>
            </a:lvl3pPr>
            <a:lvl4pPr>
              <a:defRPr sz="5775"/>
            </a:lvl4pPr>
            <a:lvl5pPr>
              <a:defRPr sz="5775"/>
            </a:lvl5pPr>
            <a:lvl6pPr>
              <a:defRPr sz="5775"/>
            </a:lvl6pPr>
            <a:lvl7pPr>
              <a:defRPr sz="5775"/>
            </a:lvl7pPr>
            <a:lvl8pPr>
              <a:defRPr sz="5775"/>
            </a:lvl8pPr>
            <a:lvl9pPr>
              <a:defRPr sz="57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A87CF-B376-426D-BB5D-A8B246CA4492}" type="datetimeFigureOut">
              <a:rPr lang="en-US" smtClean="0"/>
              <a:pPr/>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412102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A87CF-B376-426D-BB5D-A8B246CA4492}" type="datetimeFigureOut">
              <a:rPr lang="en-US" smtClean="0"/>
              <a:pPr/>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339205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A87CF-B376-426D-BB5D-A8B246CA4492}" type="datetimeFigureOut">
              <a:rPr lang="en-US" smtClean="0"/>
              <a:pPr/>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154317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6" y="1529080"/>
            <a:ext cx="10829927" cy="6507480"/>
          </a:xfrm>
        </p:spPr>
        <p:txBody>
          <a:bodyPr anchor="b"/>
          <a:lstStyle>
            <a:lvl1pPr algn="l">
              <a:defRPr sz="7200" b="1"/>
            </a:lvl1pPr>
          </a:lstStyle>
          <a:p>
            <a:r>
              <a:rPr lang="en-US"/>
              <a:t>Click to edit Master title style</a:t>
            </a:r>
          </a:p>
        </p:txBody>
      </p:sp>
      <p:sp>
        <p:nvSpPr>
          <p:cNvPr id="3" name="Content Placeholder 2"/>
          <p:cNvSpPr>
            <a:spLocks noGrp="1"/>
          </p:cNvSpPr>
          <p:nvPr>
            <p:ph idx="1"/>
          </p:nvPr>
        </p:nvSpPr>
        <p:spPr>
          <a:xfrm>
            <a:off x="12870180" y="1529084"/>
            <a:ext cx="18402300" cy="32777432"/>
          </a:xfrm>
        </p:spPr>
        <p:txBody>
          <a:bodyPr/>
          <a:lstStyle>
            <a:lvl1pPr>
              <a:defRPr sz="11551"/>
            </a:lvl1pPr>
            <a:lvl2pPr>
              <a:defRPr sz="10051"/>
            </a:lvl2pPr>
            <a:lvl3pPr>
              <a:defRPr sz="8625"/>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6" y="8036564"/>
            <a:ext cx="10829927" cy="26269952"/>
          </a:xfrm>
        </p:spPr>
        <p:txBody>
          <a:bodyPr/>
          <a:lstStyle>
            <a:lvl1pPr marL="0" indent="0">
              <a:buNone/>
              <a:defRPr sz="5025"/>
            </a:lvl1pPr>
            <a:lvl2pPr marL="1645953" indent="0">
              <a:buNone/>
              <a:defRPr sz="4351"/>
            </a:lvl2pPr>
            <a:lvl3pPr marL="3291906" indent="0">
              <a:buNone/>
              <a:defRPr sz="3600"/>
            </a:lvl3pPr>
            <a:lvl4pPr marL="4937859" indent="0">
              <a:buNone/>
              <a:defRPr sz="3225"/>
            </a:lvl4pPr>
            <a:lvl5pPr marL="6583812" indent="0">
              <a:buNone/>
              <a:defRPr sz="3225"/>
            </a:lvl5pPr>
            <a:lvl6pPr marL="8229765" indent="0">
              <a:buNone/>
              <a:defRPr sz="3225"/>
            </a:lvl6pPr>
            <a:lvl7pPr marL="9875718" indent="0">
              <a:buNone/>
              <a:defRPr sz="3225"/>
            </a:lvl7pPr>
            <a:lvl8pPr marL="11521670" indent="0">
              <a:buNone/>
              <a:defRPr sz="3225"/>
            </a:lvl8pPr>
            <a:lvl9pPr marL="13167623"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0EFA87CF-B376-426D-BB5D-A8B246CA4492}"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235133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6883360"/>
            <a:ext cx="19751040" cy="3173732"/>
          </a:xfrm>
        </p:spPr>
        <p:txBody>
          <a:bodyPr anchor="b"/>
          <a:lstStyle>
            <a:lvl1pPr algn="l">
              <a:defRPr sz="7200" b="1"/>
            </a:lvl1pPr>
          </a:lstStyle>
          <a:p>
            <a:r>
              <a:rPr lang="en-US"/>
              <a:t>Click to edit Master title style</a:t>
            </a:r>
          </a:p>
        </p:txBody>
      </p:sp>
      <p:sp>
        <p:nvSpPr>
          <p:cNvPr id="3" name="Picture Placeholder 2"/>
          <p:cNvSpPr>
            <a:spLocks noGrp="1"/>
          </p:cNvSpPr>
          <p:nvPr>
            <p:ph type="pic" idx="1"/>
          </p:nvPr>
        </p:nvSpPr>
        <p:spPr>
          <a:xfrm>
            <a:off x="6452237" y="3431540"/>
            <a:ext cx="19751040" cy="23042880"/>
          </a:xfrm>
        </p:spPr>
        <p:txBody>
          <a:bodyPr/>
          <a:lstStyle>
            <a:lvl1pPr marL="0" indent="0">
              <a:buNone/>
              <a:defRPr sz="11551"/>
            </a:lvl1pPr>
            <a:lvl2pPr marL="1645953" indent="0">
              <a:buNone/>
              <a:defRPr sz="10051"/>
            </a:lvl2pPr>
            <a:lvl3pPr marL="3291906" indent="0">
              <a:buNone/>
              <a:defRPr sz="8625"/>
            </a:lvl3pPr>
            <a:lvl4pPr marL="4937859" indent="0">
              <a:buNone/>
              <a:defRPr sz="7200"/>
            </a:lvl4pPr>
            <a:lvl5pPr marL="6583812" indent="0">
              <a:buNone/>
              <a:defRPr sz="7200"/>
            </a:lvl5pPr>
            <a:lvl6pPr marL="8229765" indent="0">
              <a:buNone/>
              <a:defRPr sz="7200"/>
            </a:lvl6pPr>
            <a:lvl7pPr marL="9875718" indent="0">
              <a:buNone/>
              <a:defRPr sz="7200"/>
            </a:lvl7pPr>
            <a:lvl8pPr marL="11521670" indent="0">
              <a:buNone/>
              <a:defRPr sz="7200"/>
            </a:lvl8pPr>
            <a:lvl9pPr marL="13167623" indent="0">
              <a:buNone/>
              <a:defRPr sz="7200"/>
            </a:lvl9pPr>
          </a:lstStyle>
          <a:p>
            <a:endParaRPr lang="en-US"/>
          </a:p>
        </p:txBody>
      </p:sp>
      <p:sp>
        <p:nvSpPr>
          <p:cNvPr id="4" name="Text Placeholder 3"/>
          <p:cNvSpPr>
            <a:spLocks noGrp="1"/>
          </p:cNvSpPr>
          <p:nvPr>
            <p:ph type="body" sz="half" idx="2"/>
          </p:nvPr>
        </p:nvSpPr>
        <p:spPr>
          <a:xfrm>
            <a:off x="6452237" y="30057092"/>
            <a:ext cx="19751040" cy="4507228"/>
          </a:xfrm>
        </p:spPr>
        <p:txBody>
          <a:bodyPr/>
          <a:lstStyle>
            <a:lvl1pPr marL="0" indent="0">
              <a:buNone/>
              <a:defRPr sz="5025"/>
            </a:lvl1pPr>
            <a:lvl2pPr marL="1645953" indent="0">
              <a:buNone/>
              <a:defRPr sz="4351"/>
            </a:lvl2pPr>
            <a:lvl3pPr marL="3291906" indent="0">
              <a:buNone/>
              <a:defRPr sz="3600"/>
            </a:lvl3pPr>
            <a:lvl4pPr marL="4937859" indent="0">
              <a:buNone/>
              <a:defRPr sz="3225"/>
            </a:lvl4pPr>
            <a:lvl5pPr marL="6583812" indent="0">
              <a:buNone/>
              <a:defRPr sz="3225"/>
            </a:lvl5pPr>
            <a:lvl6pPr marL="8229765" indent="0">
              <a:buNone/>
              <a:defRPr sz="3225"/>
            </a:lvl6pPr>
            <a:lvl7pPr marL="9875718" indent="0">
              <a:buNone/>
              <a:defRPr sz="3225"/>
            </a:lvl7pPr>
            <a:lvl8pPr marL="11521670" indent="0">
              <a:buNone/>
              <a:defRPr sz="3225"/>
            </a:lvl8pPr>
            <a:lvl9pPr marL="13167623" indent="0">
              <a:buNone/>
              <a:defRPr sz="3225"/>
            </a:lvl9pPr>
          </a:lstStyle>
          <a:p>
            <a:pPr lvl="0"/>
            <a:r>
              <a:rPr lang="en-US"/>
              <a:t>Click to edit Master text styles</a:t>
            </a:r>
          </a:p>
        </p:txBody>
      </p:sp>
      <p:sp>
        <p:nvSpPr>
          <p:cNvPr id="5" name="Date Placeholder 4"/>
          <p:cNvSpPr>
            <a:spLocks noGrp="1"/>
          </p:cNvSpPr>
          <p:nvPr>
            <p:ph type="dt" sz="half" idx="10"/>
          </p:nvPr>
        </p:nvSpPr>
        <p:spPr/>
        <p:txBody>
          <a:bodyPr/>
          <a:lstStyle/>
          <a:p>
            <a:fld id="{0EFA87CF-B376-426D-BB5D-A8B246CA4492}"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F4288-9BF0-4CB9-BAE9-B9C776A21817}" type="slidenum">
              <a:rPr lang="en-US" smtClean="0"/>
              <a:pPr/>
              <a:t>‹#›</a:t>
            </a:fld>
            <a:endParaRPr lang="en-US"/>
          </a:p>
        </p:txBody>
      </p:sp>
    </p:spTree>
    <p:extLst>
      <p:ext uri="{BB962C8B-B14F-4D97-AF65-F5344CB8AC3E}">
        <p14:creationId xmlns:p14="http://schemas.microsoft.com/office/powerpoint/2010/main" val="152889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537973"/>
            <a:ext cx="29626560" cy="64008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45920" y="8961125"/>
            <a:ext cx="29626560" cy="2534539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35595563"/>
            <a:ext cx="7680960" cy="2044700"/>
          </a:xfrm>
          <a:prstGeom prst="rect">
            <a:avLst/>
          </a:prstGeom>
        </p:spPr>
        <p:txBody>
          <a:bodyPr vert="horz" lIns="438912" tIns="219456" rIns="438912" bIns="219456" rtlCol="0" anchor="ctr"/>
          <a:lstStyle>
            <a:lvl1pPr algn="l">
              <a:defRPr sz="4351">
                <a:solidFill>
                  <a:schemeClr val="tx1">
                    <a:tint val="75000"/>
                  </a:schemeClr>
                </a:solidFill>
              </a:defRPr>
            </a:lvl1pPr>
          </a:lstStyle>
          <a:p>
            <a:fld id="{0EFA87CF-B376-426D-BB5D-A8B246CA4492}" type="datetimeFigureOut">
              <a:rPr lang="en-US" smtClean="0"/>
              <a:pPr/>
              <a:t>8/11/2023</a:t>
            </a:fld>
            <a:endParaRPr lang="en-US"/>
          </a:p>
        </p:txBody>
      </p:sp>
      <p:sp>
        <p:nvSpPr>
          <p:cNvPr id="5" name="Footer Placeholder 4"/>
          <p:cNvSpPr>
            <a:spLocks noGrp="1"/>
          </p:cNvSpPr>
          <p:nvPr>
            <p:ph type="ftr" sz="quarter" idx="3"/>
          </p:nvPr>
        </p:nvSpPr>
        <p:spPr>
          <a:xfrm>
            <a:off x="11247120" y="35595563"/>
            <a:ext cx="10424160" cy="2044700"/>
          </a:xfrm>
          <a:prstGeom prst="rect">
            <a:avLst/>
          </a:prstGeom>
        </p:spPr>
        <p:txBody>
          <a:bodyPr vert="horz" lIns="438912" tIns="219456" rIns="438912" bIns="219456" rtlCol="0" anchor="ctr"/>
          <a:lstStyle>
            <a:lvl1pPr algn="ctr">
              <a:defRPr sz="435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35595563"/>
            <a:ext cx="7680960" cy="2044700"/>
          </a:xfrm>
          <a:prstGeom prst="rect">
            <a:avLst/>
          </a:prstGeom>
        </p:spPr>
        <p:txBody>
          <a:bodyPr vert="horz" lIns="438912" tIns="219456" rIns="438912" bIns="219456" rtlCol="0" anchor="ctr"/>
          <a:lstStyle>
            <a:lvl1pPr algn="r">
              <a:defRPr sz="4351">
                <a:solidFill>
                  <a:schemeClr val="tx1">
                    <a:tint val="75000"/>
                  </a:schemeClr>
                </a:solidFill>
              </a:defRPr>
            </a:lvl1pPr>
          </a:lstStyle>
          <a:p>
            <a:fld id="{7B3F4288-9BF0-4CB9-BAE9-B9C776A21817}" type="slidenum">
              <a:rPr lang="en-US" smtClean="0"/>
              <a:pPr/>
              <a:t>‹#›</a:t>
            </a:fld>
            <a:endParaRPr lang="en-US"/>
          </a:p>
        </p:txBody>
      </p:sp>
    </p:spTree>
    <p:extLst>
      <p:ext uri="{BB962C8B-B14F-4D97-AF65-F5344CB8AC3E}">
        <p14:creationId xmlns:p14="http://schemas.microsoft.com/office/powerpoint/2010/main" val="163702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906" rtl="0" eaLnBrk="1" latinLnBrk="0" hangingPunct="1">
        <a:spcBef>
          <a:spcPct val="0"/>
        </a:spcBef>
        <a:buNone/>
        <a:defRPr sz="15825" kern="1200">
          <a:solidFill>
            <a:schemeClr val="tx1"/>
          </a:solidFill>
          <a:latin typeface="+mj-lt"/>
          <a:ea typeface="+mj-ea"/>
          <a:cs typeface="+mj-cs"/>
        </a:defRPr>
      </a:lvl1pPr>
    </p:titleStyle>
    <p:bodyStyle>
      <a:lvl1pPr marL="1234465" indent="-1234465" algn="l" defTabSz="3291906" rtl="0" eaLnBrk="1" latinLnBrk="0" hangingPunct="1">
        <a:spcBef>
          <a:spcPct val="20000"/>
        </a:spcBef>
        <a:buFont typeface="Arial" pitchFamily="34" charset="0"/>
        <a:buChar char="•"/>
        <a:defRPr sz="11551" kern="1200">
          <a:solidFill>
            <a:schemeClr val="tx1"/>
          </a:solidFill>
          <a:latin typeface="+mn-lt"/>
          <a:ea typeface="+mn-ea"/>
          <a:cs typeface="+mn-cs"/>
        </a:defRPr>
      </a:lvl1pPr>
      <a:lvl2pPr marL="2674673" indent="-1028721" algn="l" defTabSz="3291906" rtl="0" eaLnBrk="1" latinLnBrk="0" hangingPunct="1">
        <a:spcBef>
          <a:spcPct val="20000"/>
        </a:spcBef>
        <a:buFont typeface="Arial" pitchFamily="34" charset="0"/>
        <a:buChar char="–"/>
        <a:defRPr sz="10051" kern="1200">
          <a:solidFill>
            <a:schemeClr val="tx1"/>
          </a:solidFill>
          <a:latin typeface="+mn-lt"/>
          <a:ea typeface="+mn-ea"/>
          <a:cs typeface="+mn-cs"/>
        </a:defRPr>
      </a:lvl2pPr>
      <a:lvl3pPr marL="4114882" indent="-822976" algn="l" defTabSz="3291906" rtl="0" eaLnBrk="1" latinLnBrk="0" hangingPunct="1">
        <a:spcBef>
          <a:spcPct val="20000"/>
        </a:spcBef>
        <a:buFont typeface="Arial" pitchFamily="34" charset="0"/>
        <a:buChar char="•"/>
        <a:defRPr sz="8625" kern="1200">
          <a:solidFill>
            <a:schemeClr val="tx1"/>
          </a:solidFill>
          <a:latin typeface="+mn-lt"/>
          <a:ea typeface="+mn-ea"/>
          <a:cs typeface="+mn-cs"/>
        </a:defRPr>
      </a:lvl3pPr>
      <a:lvl4pPr marL="5760835"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788"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741"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694"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647"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600" indent="-822976" algn="l" defTabSz="3291906"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906" rtl="0" eaLnBrk="1" latinLnBrk="0" hangingPunct="1">
        <a:defRPr sz="6450" kern="1200">
          <a:solidFill>
            <a:schemeClr val="tx1"/>
          </a:solidFill>
          <a:latin typeface="+mn-lt"/>
          <a:ea typeface="+mn-ea"/>
          <a:cs typeface="+mn-cs"/>
        </a:defRPr>
      </a:lvl1pPr>
      <a:lvl2pPr marL="1645953" algn="l" defTabSz="3291906" rtl="0" eaLnBrk="1" latinLnBrk="0" hangingPunct="1">
        <a:defRPr sz="6450" kern="1200">
          <a:solidFill>
            <a:schemeClr val="tx1"/>
          </a:solidFill>
          <a:latin typeface="+mn-lt"/>
          <a:ea typeface="+mn-ea"/>
          <a:cs typeface="+mn-cs"/>
        </a:defRPr>
      </a:lvl2pPr>
      <a:lvl3pPr marL="3291906" algn="l" defTabSz="3291906" rtl="0" eaLnBrk="1" latinLnBrk="0" hangingPunct="1">
        <a:defRPr sz="6450" kern="1200">
          <a:solidFill>
            <a:schemeClr val="tx1"/>
          </a:solidFill>
          <a:latin typeface="+mn-lt"/>
          <a:ea typeface="+mn-ea"/>
          <a:cs typeface="+mn-cs"/>
        </a:defRPr>
      </a:lvl3pPr>
      <a:lvl4pPr marL="4937859" algn="l" defTabSz="3291906" rtl="0" eaLnBrk="1" latinLnBrk="0" hangingPunct="1">
        <a:defRPr sz="6450" kern="1200">
          <a:solidFill>
            <a:schemeClr val="tx1"/>
          </a:solidFill>
          <a:latin typeface="+mn-lt"/>
          <a:ea typeface="+mn-ea"/>
          <a:cs typeface="+mn-cs"/>
        </a:defRPr>
      </a:lvl4pPr>
      <a:lvl5pPr marL="6583812" algn="l" defTabSz="3291906" rtl="0" eaLnBrk="1" latinLnBrk="0" hangingPunct="1">
        <a:defRPr sz="6450" kern="1200">
          <a:solidFill>
            <a:schemeClr val="tx1"/>
          </a:solidFill>
          <a:latin typeface="+mn-lt"/>
          <a:ea typeface="+mn-ea"/>
          <a:cs typeface="+mn-cs"/>
        </a:defRPr>
      </a:lvl5pPr>
      <a:lvl6pPr marL="8229765" algn="l" defTabSz="3291906" rtl="0" eaLnBrk="1" latinLnBrk="0" hangingPunct="1">
        <a:defRPr sz="6450" kern="1200">
          <a:solidFill>
            <a:schemeClr val="tx1"/>
          </a:solidFill>
          <a:latin typeface="+mn-lt"/>
          <a:ea typeface="+mn-ea"/>
          <a:cs typeface="+mn-cs"/>
        </a:defRPr>
      </a:lvl6pPr>
      <a:lvl7pPr marL="9875718" algn="l" defTabSz="3291906" rtl="0" eaLnBrk="1" latinLnBrk="0" hangingPunct="1">
        <a:defRPr sz="6450" kern="1200">
          <a:solidFill>
            <a:schemeClr val="tx1"/>
          </a:solidFill>
          <a:latin typeface="+mn-lt"/>
          <a:ea typeface="+mn-ea"/>
          <a:cs typeface="+mn-cs"/>
        </a:defRPr>
      </a:lvl7pPr>
      <a:lvl8pPr marL="11521670" algn="l" defTabSz="3291906" rtl="0" eaLnBrk="1" latinLnBrk="0" hangingPunct="1">
        <a:defRPr sz="6450" kern="1200">
          <a:solidFill>
            <a:schemeClr val="tx1"/>
          </a:solidFill>
          <a:latin typeface="+mn-lt"/>
          <a:ea typeface="+mn-ea"/>
          <a:cs typeface="+mn-cs"/>
        </a:defRPr>
      </a:lvl8pPr>
      <a:lvl9pPr marL="13167623" algn="l" defTabSz="3291906" rtl="0" eaLnBrk="1" latinLnBrk="0" hangingPunct="1">
        <a:defRPr sz="6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tif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hart" Target="../charts/chart1.xml"/><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hyperlink" Target="mailto:jsc-hrp-space-radiation-element@mail.nasa.gov"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ABEC906-45BF-39C7-212E-315762594D50}"/>
              </a:ext>
            </a:extLst>
          </p:cNvPr>
          <p:cNvGrpSpPr/>
          <p:nvPr/>
        </p:nvGrpSpPr>
        <p:grpSpPr>
          <a:xfrm>
            <a:off x="16459200" y="4876800"/>
            <a:ext cx="16494283" cy="11810999"/>
            <a:chOff x="0" y="14837595"/>
            <a:chExt cx="16494283" cy="11810999"/>
          </a:xfrm>
        </p:grpSpPr>
        <p:sp>
          <p:nvSpPr>
            <p:cNvPr id="10" name="TextBox 9">
              <a:extLst>
                <a:ext uri="{FF2B5EF4-FFF2-40B4-BE49-F238E27FC236}">
                  <a16:creationId xmlns:a16="http://schemas.microsoft.com/office/drawing/2014/main" id="{A5C4F56D-7943-7407-EC9F-D30A73B50081}"/>
                </a:ext>
              </a:extLst>
            </p:cNvPr>
            <p:cNvSpPr txBox="1"/>
            <p:nvPr/>
          </p:nvSpPr>
          <p:spPr>
            <a:xfrm>
              <a:off x="31269" y="15370995"/>
              <a:ext cx="16463014" cy="3508653"/>
            </a:xfrm>
            <a:prstGeom prst="rect">
              <a:avLst/>
            </a:prstGeom>
            <a:noFill/>
          </p:spPr>
          <p:txBody>
            <a:bodyPr wrap="square" lIns="274320" tIns="274320" rIns="274320" bIns="0">
              <a:spAutoFit/>
            </a:bodyPr>
            <a:lstStyle/>
            <a:p>
              <a:pPr indent="457200" algn="just">
                <a:spcAft>
                  <a:spcPts val="600"/>
                </a:spcAft>
                <a:buAutoNum type="arabicPeriod"/>
              </a:pPr>
              <a:r>
                <a:rPr lang="en-US" sz="3000" b="1" dirty="0">
                  <a:latin typeface="Arial" panose="020B0604020202020204" pitchFamily="34" charset="0"/>
                  <a:cs typeface="Arial" panose="020B0604020202020204" pitchFamily="34" charset="0"/>
                </a:rPr>
                <a:t>Duke University’s Heart Repository: A Space Radiation Element-Funded Principal Investigator Perspective. </a:t>
              </a:r>
              <a:r>
                <a:rPr lang="en-US" sz="3000" dirty="0">
                  <a:latin typeface="Arial" panose="020B0604020202020204" pitchFamily="34" charset="0"/>
                  <a:cs typeface="Arial" panose="020B0604020202020204" pitchFamily="34" charset="0"/>
                </a:rPr>
                <a:t>Bowles DE. </a:t>
              </a:r>
              <a:r>
                <a:rPr lang="en-US" sz="3000" i="1" dirty="0">
                  <a:latin typeface="Arial" panose="020B0604020202020204" pitchFamily="34" charset="0"/>
                  <a:cs typeface="Arial" panose="020B0604020202020204" pitchFamily="34" charset="0"/>
                </a:rPr>
                <a:t>As a NASA-funded researcher as well as the Co-Director for the Duke Human Heart Repository (</a:t>
              </a:r>
              <a:r>
                <a:rPr lang="en-US" sz="3000" b="1" i="1" dirty="0">
                  <a:latin typeface="Arial" panose="020B0604020202020204" pitchFamily="34" charset="0"/>
                  <a:cs typeface="Arial" panose="020B0604020202020204" pitchFamily="34" charset="0"/>
                </a:rPr>
                <a:t>Fig. 3</a:t>
              </a:r>
              <a:r>
                <a:rPr lang="en-US" sz="3000" i="1" dirty="0">
                  <a:latin typeface="Arial" panose="020B0604020202020204" pitchFamily="34" charset="0"/>
                  <a:cs typeface="Arial" panose="020B0604020202020204" pitchFamily="34" charset="0"/>
                </a:rPr>
                <a:t>), Dr. Bowles has invested in robust tissue collection to support future work into the health impacts of space radiation (Davis et al. 2021). Bowles et. al. developed and deployed an inexpensive processing aid device (</a:t>
              </a:r>
              <a:r>
                <a:rPr lang="en-US" sz="3000" b="1" i="1" dirty="0">
                  <a:latin typeface="Arial" panose="020B0604020202020204" pitchFamily="34" charset="0"/>
                  <a:cs typeface="Arial" panose="020B0604020202020204" pitchFamily="34" charset="0"/>
                </a:rPr>
                <a:t>Fig. 4</a:t>
              </a:r>
              <a:r>
                <a:rPr lang="en-US" sz="3000" i="1" dirty="0">
                  <a:latin typeface="Arial" panose="020B0604020202020204" pitchFamily="34" charset="0"/>
                  <a:cs typeface="Arial" panose="020B0604020202020204" pitchFamily="34" charset="0"/>
                </a:rPr>
                <a:t>), to increase productivity for rodent sample biobanking. These samples are currently held at Duke University and are available for tissue sharing opportunities.</a:t>
              </a:r>
            </a:p>
          </p:txBody>
        </p:sp>
        <p:sp>
          <p:nvSpPr>
            <p:cNvPr id="11" name="TextBox 10">
              <a:extLst>
                <a:ext uri="{FF2B5EF4-FFF2-40B4-BE49-F238E27FC236}">
                  <a16:creationId xmlns:a16="http://schemas.microsoft.com/office/drawing/2014/main" id="{0F7ADAF1-8033-D8AF-99B9-5CBBA8AAC123}"/>
                </a:ext>
              </a:extLst>
            </p:cNvPr>
            <p:cNvSpPr txBox="1"/>
            <p:nvPr/>
          </p:nvSpPr>
          <p:spPr>
            <a:xfrm>
              <a:off x="0" y="14837595"/>
              <a:ext cx="16455660" cy="707205"/>
            </a:xfrm>
            <a:prstGeom prst="rect">
              <a:avLst/>
            </a:prstGeom>
            <a:solidFill>
              <a:srgbClr val="00254E"/>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cap="all" dirty="0">
                  <a:solidFill>
                    <a:schemeClr val="bg1"/>
                  </a:solidFill>
                  <a:latin typeface="Arial" panose="020B0604020202020204" pitchFamily="34" charset="0"/>
                  <a:cs typeface="Arial" panose="020B0604020202020204" pitchFamily="34" charset="0"/>
                </a:rPr>
                <a:t>Day 2</a:t>
              </a:r>
              <a:endParaRPr lang="en-US" sz="4800" b="1" cap="all" dirty="0">
                <a:solidFill>
                  <a:schemeClr val="bg1"/>
                </a:solidFill>
                <a:latin typeface="Arial" panose="020B0604020202020204" pitchFamily="34" charset="0"/>
                <a:cs typeface="Arial" panose="020B0604020202020204" pitchFamily="34" charset="0"/>
              </a:endParaRPr>
            </a:p>
          </p:txBody>
        </p:sp>
        <p:pic>
          <p:nvPicPr>
            <p:cNvPr id="5" name="Content Placeholder 5">
              <a:extLst>
                <a:ext uri="{FF2B5EF4-FFF2-40B4-BE49-F238E27FC236}">
                  <a16:creationId xmlns:a16="http://schemas.microsoft.com/office/drawing/2014/main" id="{63E9EC7B-5DC1-F7B6-332B-4209807A1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41" b="2572"/>
            <a:stretch/>
          </p:blipFill>
          <p:spPr>
            <a:xfrm>
              <a:off x="133134" y="22305195"/>
              <a:ext cx="10662819" cy="4343399"/>
            </a:xfrm>
            <a:prstGeom prst="rect">
              <a:avLst/>
            </a:prstGeom>
          </p:spPr>
        </p:pic>
      </p:grpSp>
      <p:sp>
        <p:nvSpPr>
          <p:cNvPr id="230" name="TextBox 229"/>
          <p:cNvSpPr txBox="1"/>
          <p:nvPr/>
        </p:nvSpPr>
        <p:spPr>
          <a:xfrm>
            <a:off x="0" y="5454938"/>
            <a:ext cx="16459200" cy="8171468"/>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lIns="274320" tIns="274320" rIns="274320" bIns="274320" rtlCol="0">
            <a:spAutoFit/>
          </a:bodyPr>
          <a:lstStyle/>
          <a:p>
            <a:pPr algn="just">
              <a:spcBef>
                <a:spcPts val="900"/>
              </a:spcBef>
            </a:pPr>
            <a:r>
              <a:rPr lang="en-US" sz="3000" b="1" dirty="0">
                <a:latin typeface="Arial" panose="020B0604020202020204" pitchFamily="34" charset="0"/>
                <a:cs typeface="Arial" panose="020B0604020202020204" pitchFamily="34" charset="0"/>
              </a:rPr>
              <a:t>The Space Radiation Element (SRE) of the Human Research Program (HRP) aims to establish a biospecimen and tissue sharing collection (BTSC) to improve sample collection, tracking, access, distribution, and usability to maximize scientific return. </a:t>
            </a:r>
          </a:p>
          <a:p>
            <a:pPr algn="just">
              <a:spcBef>
                <a:spcPts val="900"/>
              </a:spcBef>
            </a:pPr>
            <a:r>
              <a:rPr lang="en-US" sz="3000" dirty="0">
                <a:latin typeface="Arial" panose="020B0604020202020204" pitchFamily="34" charset="0"/>
                <a:cs typeface="Arial" panose="020B0604020202020204" pitchFamily="34" charset="0"/>
              </a:rPr>
              <a:t>SRE organized and held a three-day virtual workshop September 13-15, 2022, to engage with the research community to share information about the SRE’s current BTSC project; software implementation to track biospecimens; NASA resources and institutional knowledge; and collect community feedback on how to develop, streamline, and optimize accessible and usable processes.</a:t>
            </a:r>
          </a:p>
          <a:p>
            <a:pPr algn="just">
              <a:spcBef>
                <a:spcPts val="900"/>
              </a:spcBef>
            </a:pPr>
            <a:r>
              <a:rPr lang="en-US" sz="3000" dirty="0">
                <a:latin typeface="Arial" panose="020B0604020202020204" pitchFamily="34" charset="0"/>
                <a:cs typeface="Arial" panose="020B0604020202020204" pitchFamily="34" charset="0"/>
              </a:rPr>
              <a:t>Days one and two featured speakers both internal and external to NASA who presented information on current resources, sample archive best practices, lessons learned, and researcher perspectives. </a:t>
            </a:r>
            <a:r>
              <a:rPr lang="en-US" sz="3000" dirty="0">
                <a:latin typeface="Arial" panose="020B0604020202020204" pitchFamily="34" charset="0"/>
                <a:ea typeface="Calibri" panose="020F0502020204030204" pitchFamily="34" charset="0"/>
                <a:cs typeface="Arial" panose="020B0604020202020204" pitchFamily="34" charset="0"/>
              </a:rPr>
              <a:t>Participants were asked to think about key questions about samples and processes during the summit presentations promote constructive and thoughtful discussion. </a:t>
            </a:r>
            <a:r>
              <a:rPr lang="en-US" sz="3000" dirty="0">
                <a:latin typeface="Arial" panose="020B0604020202020204" pitchFamily="34" charset="0"/>
                <a:cs typeface="Arial" panose="020B0604020202020204" pitchFamily="34" charset="0"/>
              </a:rPr>
              <a:t>Time was allotted at the end of each of the first days to allow for questions to the speakers and discussion. On the third day, key questions were re-presented, and participants were invited to discuss and provide constructive input. Over 140 individuals participated in the summit over the three days. </a:t>
            </a:r>
          </a:p>
        </p:txBody>
      </p:sp>
      <p:sp>
        <p:nvSpPr>
          <p:cNvPr id="229" name="Rectangle 228"/>
          <p:cNvSpPr/>
          <p:nvPr/>
        </p:nvSpPr>
        <p:spPr>
          <a:xfrm>
            <a:off x="-588" y="4862856"/>
            <a:ext cx="16463014" cy="33541943"/>
          </a:xfrm>
          <a:prstGeom prst="rect">
            <a:avLst/>
          </a:prstGeom>
          <a:noFill/>
          <a:ln w="38100">
            <a:solidFill>
              <a:srgbClr val="002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latin typeface="Arial" panose="020B0604020202020204" pitchFamily="34" charset="0"/>
              <a:cs typeface="Arial" panose="020B0604020202020204" pitchFamily="34" charset="0"/>
            </a:endParaRPr>
          </a:p>
        </p:txBody>
      </p:sp>
      <p:sp>
        <p:nvSpPr>
          <p:cNvPr id="282" name="TextBox 281"/>
          <p:cNvSpPr txBox="1"/>
          <p:nvPr/>
        </p:nvSpPr>
        <p:spPr>
          <a:xfrm>
            <a:off x="0" y="4878977"/>
            <a:ext cx="16459200" cy="707886"/>
          </a:xfrm>
          <a:prstGeom prst="rect">
            <a:avLst/>
          </a:prstGeom>
          <a:solidFill>
            <a:srgbClr val="00254E"/>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cap="all" dirty="0">
                <a:solidFill>
                  <a:schemeClr val="bg1"/>
                </a:solidFill>
                <a:latin typeface="Arial" panose="020B0604020202020204" pitchFamily="34" charset="0"/>
                <a:cs typeface="Arial" panose="020B0604020202020204" pitchFamily="34" charset="0"/>
              </a:rPr>
              <a:t>WORKSHOP OBJECTIVE AND GOALS </a:t>
            </a:r>
          </a:p>
        </p:txBody>
      </p:sp>
      <p:sp>
        <p:nvSpPr>
          <p:cNvPr id="4" name="TextBox 3"/>
          <p:cNvSpPr txBox="1"/>
          <p:nvPr/>
        </p:nvSpPr>
        <p:spPr>
          <a:xfrm>
            <a:off x="3880057" y="434083"/>
            <a:ext cx="25158286" cy="2036973"/>
          </a:xfrm>
          <a:prstGeom prst="rect">
            <a:avLst/>
          </a:prstGeom>
          <a:noFill/>
        </p:spPr>
        <p:txBody>
          <a:bodyPr wrap="square" rtlCol="0">
            <a:normAutofit fontScale="62500" lnSpcReduction="20000"/>
          </a:bodyPr>
          <a:lstStyle/>
          <a:p>
            <a:pPr algn="ctr">
              <a:lnSpc>
                <a:spcPct val="120000"/>
              </a:lnSpc>
            </a:pPr>
            <a:r>
              <a:rPr lang="en-US" sz="10000" b="1" dirty="0">
                <a:solidFill>
                  <a:srgbClr val="0C2C66"/>
                </a:solidFill>
                <a:latin typeface="Arial" panose="020B0604020202020204" pitchFamily="34" charset="0"/>
                <a:cs typeface="Arial" panose="020B0604020202020204" pitchFamily="34" charset="0"/>
              </a:rPr>
              <a:t>Summary of the Virtual Space Radiation </a:t>
            </a:r>
          </a:p>
          <a:p>
            <a:pPr algn="ctr">
              <a:lnSpc>
                <a:spcPct val="120000"/>
              </a:lnSpc>
            </a:pPr>
            <a:r>
              <a:rPr lang="en-US" sz="10000" b="1" dirty="0">
                <a:solidFill>
                  <a:srgbClr val="0C2C66"/>
                </a:solidFill>
                <a:latin typeface="Arial" panose="020B0604020202020204" pitchFamily="34" charset="0"/>
                <a:cs typeface="Arial" panose="020B0604020202020204" pitchFamily="34" charset="0"/>
              </a:rPr>
              <a:t>“2022 Biospecimen and Tissue Sharing Summit”</a:t>
            </a:r>
            <a:endParaRPr lang="en-US" sz="500" b="1" dirty="0">
              <a:solidFill>
                <a:srgbClr val="0C2C66"/>
              </a:solidFill>
              <a:latin typeface="Arial" panose="020B0604020202020204" pitchFamily="34" charset="0"/>
              <a:cs typeface="Arial" panose="020B0604020202020204" pitchFamily="34" charset="0"/>
            </a:endParaRPr>
          </a:p>
        </p:txBody>
      </p:sp>
      <p:sp>
        <p:nvSpPr>
          <p:cNvPr id="2053" name="Rectangle 5"/>
          <p:cNvSpPr>
            <a:spLocks noChangeArrowheads="1"/>
          </p:cNvSpPr>
          <p:nvPr/>
        </p:nvSpPr>
        <p:spPr bwMode="auto">
          <a:xfrm>
            <a:off x="1" y="1170620"/>
            <a:ext cx="138564" cy="287451"/>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14" fontAlgn="base">
              <a:spcBef>
                <a:spcPct val="0"/>
              </a:spcBef>
              <a:spcAft>
                <a:spcPct val="0"/>
              </a:spcAft>
            </a:pPr>
            <a:endParaRPr lang="en-US" sz="1351">
              <a:latin typeface="Arial" panose="020B0604020202020204" pitchFamily="34" charset="0"/>
              <a:cs typeface="Arial" panose="020B0604020202020204" pitchFamily="34" charset="0"/>
            </a:endParaRPr>
          </a:p>
        </p:txBody>
      </p:sp>
      <p:sp>
        <p:nvSpPr>
          <p:cNvPr id="2060" name="Rectangle 12"/>
          <p:cNvSpPr>
            <a:spLocks noChangeArrowheads="1"/>
          </p:cNvSpPr>
          <p:nvPr/>
        </p:nvSpPr>
        <p:spPr bwMode="auto">
          <a:xfrm>
            <a:off x="1" y="-152400"/>
            <a:ext cx="138564" cy="106182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6450">
              <a:latin typeface="Arial" panose="020B0604020202020204" pitchFamily="34" charset="0"/>
              <a:cs typeface="Arial" panose="020B0604020202020204" pitchFamily="34" charset="0"/>
            </a:endParaRPr>
          </a:p>
        </p:txBody>
      </p:sp>
      <p:sp>
        <p:nvSpPr>
          <p:cNvPr id="264" name="Rectangle 263">
            <a:extLst>
              <a:ext uri="{FF2B5EF4-FFF2-40B4-BE49-F238E27FC236}">
                <a16:creationId xmlns:a16="http://schemas.microsoft.com/office/drawing/2014/main" id="{E702403A-472E-4CF5-8067-8F4338210516}"/>
              </a:ext>
            </a:extLst>
          </p:cNvPr>
          <p:cNvSpPr/>
          <p:nvPr/>
        </p:nvSpPr>
        <p:spPr>
          <a:xfrm>
            <a:off x="16477278" y="4862856"/>
            <a:ext cx="16441122" cy="33541943"/>
          </a:xfrm>
          <a:prstGeom prst="rect">
            <a:avLst/>
          </a:prstGeom>
          <a:noFill/>
          <a:ln w="38100">
            <a:solidFill>
              <a:srgbClr val="002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71AB4E23-BB11-B96F-A540-FABE79FE8740}"/>
              </a:ext>
            </a:extLst>
          </p:cNvPr>
          <p:cNvGrpSpPr/>
          <p:nvPr/>
        </p:nvGrpSpPr>
        <p:grpSpPr>
          <a:xfrm>
            <a:off x="16477279" y="27535983"/>
            <a:ext cx="16455973" cy="10897514"/>
            <a:chOff x="16477279" y="26102981"/>
            <a:chExt cx="16455973" cy="10897514"/>
          </a:xfrm>
        </p:grpSpPr>
        <p:sp>
          <p:nvSpPr>
            <p:cNvPr id="132" name="TextBox 131">
              <a:extLst>
                <a:ext uri="{FF2B5EF4-FFF2-40B4-BE49-F238E27FC236}">
                  <a16:creationId xmlns:a16="http://schemas.microsoft.com/office/drawing/2014/main" id="{827AB02D-6D75-4DDE-AF0B-3EB8052AD032}"/>
                </a:ext>
              </a:extLst>
            </p:cNvPr>
            <p:cNvSpPr txBox="1"/>
            <p:nvPr/>
          </p:nvSpPr>
          <p:spPr>
            <a:xfrm>
              <a:off x="16492129" y="26102981"/>
              <a:ext cx="16441123" cy="734217"/>
            </a:xfrm>
            <a:prstGeom prst="rect">
              <a:avLst/>
            </a:prstGeom>
            <a:solidFill>
              <a:srgbClr val="00254E"/>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cap="all" dirty="0">
                  <a:solidFill>
                    <a:schemeClr val="bg1"/>
                  </a:solidFill>
                  <a:latin typeface="Arial" panose="020B0604020202020204" pitchFamily="34" charset="0"/>
                  <a:cs typeface="Arial" panose="020B0604020202020204" pitchFamily="34" charset="0"/>
                </a:rPr>
                <a:t>Major Key Lessons and Future Directions</a:t>
              </a:r>
            </a:p>
          </p:txBody>
        </p:sp>
        <p:sp>
          <p:nvSpPr>
            <p:cNvPr id="136" name="TextBox 135">
              <a:extLst>
                <a:ext uri="{FF2B5EF4-FFF2-40B4-BE49-F238E27FC236}">
                  <a16:creationId xmlns:a16="http://schemas.microsoft.com/office/drawing/2014/main" id="{AC98AAD8-5BD2-4324-BC7C-03E9BBA3D9FB}"/>
                </a:ext>
              </a:extLst>
            </p:cNvPr>
            <p:cNvSpPr txBox="1"/>
            <p:nvPr/>
          </p:nvSpPr>
          <p:spPr>
            <a:xfrm>
              <a:off x="16477279" y="26674591"/>
              <a:ext cx="16441121" cy="10325904"/>
            </a:xfrm>
            <a:prstGeom prst="rect">
              <a:avLst/>
            </a:prstGeom>
            <a:noFill/>
          </p:spPr>
          <p:txBody>
            <a:bodyPr wrap="square" lIns="274320" tIns="274320" rIns="274320" bIns="274320">
              <a:spAutoFit/>
            </a:bodyPr>
            <a:lstStyle/>
            <a:p>
              <a:pPr algn="just">
                <a:spcAft>
                  <a:spcPts val="600"/>
                </a:spcAft>
              </a:pPr>
              <a:r>
                <a:rPr lang="en-US" sz="3000" b="1" dirty="0">
                  <a:solidFill>
                    <a:schemeClr val="dk1"/>
                  </a:solidFill>
                  <a:latin typeface="Arial" panose="020B0604020202020204" pitchFamily="34" charset="0"/>
                  <a:cs typeface="Arial" panose="020B0604020202020204" pitchFamily="34" charset="0"/>
                </a:rPr>
                <a:t>The following were noted from presentations and robust community discussion:</a:t>
              </a:r>
            </a:p>
            <a:p>
              <a:pPr marL="457200" indent="-457200" algn="just">
                <a:spcAft>
                  <a:spcPts val="600"/>
                </a:spcAft>
                <a:buFont typeface="Symbol" panose="05050102010706020507" pitchFamily="18" charset="2"/>
                <a:buChar char=""/>
              </a:pPr>
              <a:r>
                <a:rPr lang="en-US" sz="3000" dirty="0">
                  <a:latin typeface="Arial" panose="020B0604020202020204" pitchFamily="34" charset="0"/>
                  <a:cs typeface="Arial" panose="020B0604020202020204" pitchFamily="34" charset="0"/>
                </a:rPr>
                <a:t>Provide </a:t>
              </a:r>
              <a:r>
                <a:rPr lang="en-US" sz="3000" b="1" u="sng" dirty="0">
                  <a:latin typeface="Arial" panose="020B0604020202020204" pitchFamily="34" charset="0"/>
                  <a:cs typeface="Arial" panose="020B0604020202020204" pitchFamily="34" charset="0"/>
                </a:rPr>
                <a:t>flexible</a:t>
              </a:r>
              <a:r>
                <a:rPr lang="en-US" sz="3000" dirty="0">
                  <a:latin typeface="Arial" panose="020B0604020202020204" pitchFamily="34" charset="0"/>
                  <a:cs typeface="Arial" panose="020B0604020202020204" pitchFamily="34" charset="0"/>
                </a:rPr>
                <a:t> requirements and guidelines</a:t>
              </a: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Integrate tissue and data sharing planning into overall granting process and </a:t>
              </a:r>
              <a:r>
                <a:rPr lang="en-US" sz="3000" b="1" u="sng" dirty="0">
                  <a:effectLst/>
                  <a:latin typeface="Arial" panose="020B0604020202020204" pitchFamily="34" charset="0"/>
                  <a:ea typeface="Calibri" panose="020F0502020204030204" pitchFamily="34" charset="0"/>
                  <a:cs typeface="Arial" panose="020B0604020202020204" pitchFamily="34" charset="0"/>
                </a:rPr>
                <a:t>start early</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lgn="just">
                <a:spcBef>
                  <a:spcPts val="0"/>
                </a:spcBef>
                <a:spcAft>
                  <a:spcPts val="600"/>
                </a:spcAft>
                <a:buFont typeface="Symbol" panose="05050102010706020507" pitchFamily="18" charset="2"/>
                <a:buChar char="·"/>
              </a:pPr>
              <a:r>
                <a:rPr lang="en-US" sz="3000" b="1" u="sng" dirty="0">
                  <a:effectLst/>
                  <a:latin typeface="Arial" panose="020B0604020202020204" pitchFamily="34" charset="0"/>
                  <a:ea typeface="Calibri" panose="020F0502020204030204" pitchFamily="34" charset="0"/>
                  <a:cs typeface="Arial" panose="020B0604020202020204" pitchFamily="34" charset="0"/>
                </a:rPr>
                <a:t>Adequate resources</a:t>
              </a:r>
              <a:r>
                <a:rPr lang="en-US" sz="3000" dirty="0">
                  <a:effectLst/>
                  <a:latin typeface="Arial" panose="020B0604020202020204" pitchFamily="34" charset="0"/>
                  <a:ea typeface="Calibri" panose="020F0502020204030204" pitchFamily="34" charset="0"/>
                  <a:cs typeface="Arial" panose="020B0604020202020204" pitchFamily="34" charset="0"/>
                </a:rPr>
                <a:t>, including trained personnel, are required to ensure success</a:t>
              </a: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Be </a:t>
              </a:r>
              <a:r>
                <a:rPr lang="en-US" sz="3000" b="1" u="sng" dirty="0">
                  <a:effectLst/>
                  <a:latin typeface="Arial" panose="020B0604020202020204" pitchFamily="34" charset="0"/>
                  <a:ea typeface="Calibri" panose="020F0502020204030204" pitchFamily="34" charset="0"/>
                  <a:cs typeface="Arial" panose="020B0604020202020204" pitchFamily="34" charset="0"/>
                </a:rPr>
                <a:t>explicit and intentional</a:t>
              </a:r>
              <a:r>
                <a:rPr lang="en-US" sz="3000" dirty="0">
                  <a:effectLst/>
                  <a:latin typeface="Arial" panose="020B0604020202020204" pitchFamily="34" charset="0"/>
                  <a:ea typeface="Calibri" panose="020F0502020204030204" pitchFamily="34" charset="0"/>
                  <a:cs typeface="Arial" panose="020B0604020202020204" pitchFamily="34" charset="0"/>
                </a:rPr>
                <a:t> about what samples will be collected and how</a:t>
              </a: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Avoid negatively impacting primary science</a:t>
              </a: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Preserve tissues by at least two methods where possible to </a:t>
              </a:r>
              <a:r>
                <a:rPr lang="en-US" sz="3000" b="1" u="sng" dirty="0">
                  <a:effectLst/>
                  <a:latin typeface="Arial" panose="020B0604020202020204" pitchFamily="34" charset="0"/>
                  <a:ea typeface="Calibri" panose="020F0502020204030204" pitchFamily="34" charset="0"/>
                  <a:cs typeface="Arial" panose="020B0604020202020204" pitchFamily="34" charset="0"/>
                </a:rPr>
                <a:t>maximize science</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Aim for a </a:t>
              </a:r>
              <a:r>
                <a:rPr lang="en-US" sz="3000" b="1" u="sng" dirty="0">
                  <a:effectLst/>
                  <a:latin typeface="Arial" panose="020B0604020202020204" pitchFamily="34" charset="0"/>
                  <a:ea typeface="Calibri" panose="020F0502020204030204" pitchFamily="34" charset="0"/>
                  <a:cs typeface="Arial" panose="020B0604020202020204" pitchFamily="34" charset="0"/>
                </a:rPr>
                <a:t>balance collection</a:t>
              </a:r>
              <a:r>
                <a:rPr lang="en-US" sz="3000" dirty="0">
                  <a:effectLst/>
                  <a:latin typeface="Arial" panose="020B0604020202020204" pitchFamily="34" charset="0"/>
                  <a:ea typeface="Calibri" panose="020F0502020204030204" pitchFamily="34" charset="0"/>
                  <a:cs typeface="Arial" panose="020B0604020202020204" pitchFamily="34" charset="0"/>
                </a:rPr>
                <a:t> (samples in ≈ samples out)</a:t>
              </a:r>
            </a:p>
            <a:p>
              <a:pPr marL="914400" marR="0" lvl="1" indent="-457200" algn="just">
                <a:spcBef>
                  <a:spcPts val="0"/>
                </a:spcBef>
                <a:spcAft>
                  <a:spcPts val="600"/>
                </a:spcAft>
                <a:buFont typeface="Symbol" panose="05050102010706020507" pitchFamily="18" charset="2"/>
                <a:buChar char="·"/>
                <a:tabLst>
                  <a:tab pos="9144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Collect samples of interest</a:t>
              </a:r>
            </a:p>
            <a:p>
              <a:pPr marL="914400" marR="0" lvl="1" indent="-457200" algn="just">
                <a:spcBef>
                  <a:spcPts val="0"/>
                </a:spcBef>
                <a:spcAft>
                  <a:spcPts val="600"/>
                </a:spcAft>
                <a:buFont typeface="Symbol" panose="05050102010706020507" pitchFamily="18" charset="2"/>
                <a:buChar char="·"/>
                <a:tabLst>
                  <a:tab pos="9144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Encourage and broaden participation</a:t>
              </a: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Develop community </a:t>
              </a:r>
              <a:r>
                <a:rPr lang="en-US" sz="3000" b="1" u="sng" dirty="0">
                  <a:effectLst/>
                  <a:latin typeface="Arial" panose="020B0604020202020204" pitchFamily="34" charset="0"/>
                  <a:ea typeface="Calibri" panose="020F0502020204030204" pitchFamily="34" charset="0"/>
                  <a:cs typeface="Arial" panose="020B0604020202020204" pitchFamily="34" charset="0"/>
                </a:rPr>
                <a:t>education and resources</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Other organizations use commercial archival facilities and can potentially provide further input to improve NASA processes</a:t>
              </a:r>
            </a:p>
            <a:p>
              <a:pPr marL="457200" marR="0" lvl="0" indent="-457200" algn="just">
                <a:spcBef>
                  <a:spcPts val="0"/>
                </a:spcBef>
                <a:spcAft>
                  <a:spcPts val="6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Arial" panose="020B0604020202020204" pitchFamily="34" charset="0"/>
                </a:rPr>
                <a:t>Develop a sample distribution </a:t>
              </a:r>
              <a:r>
                <a:rPr lang="en-US" sz="3000" b="1" u="sng" dirty="0">
                  <a:effectLst/>
                  <a:latin typeface="Arial" panose="020B0604020202020204" pitchFamily="34" charset="0"/>
                  <a:ea typeface="Calibri" panose="020F0502020204030204" pitchFamily="34" charset="0"/>
                  <a:cs typeface="Arial" panose="020B0604020202020204" pitchFamily="34" charset="0"/>
                </a:rPr>
                <a:t>prioritization and approval process</a:t>
              </a:r>
            </a:p>
            <a:p>
              <a:pPr algn="just">
                <a:spcAft>
                  <a:spcPts val="600"/>
                </a:spcAft>
              </a:pPr>
              <a:r>
                <a:rPr lang="en-US" sz="3000" dirty="0">
                  <a:solidFill>
                    <a:schemeClr val="dk1"/>
                  </a:solidFill>
                  <a:latin typeface="Arial" panose="020B0604020202020204" pitchFamily="34" charset="0"/>
                  <a:cs typeface="Arial" panose="020B0604020202020204" pitchFamily="34" charset="0"/>
                </a:rPr>
                <a:t>Overall, adequate planning is critical to successfully establish and maintain an effective sample archive. The SRE plans to incorporate the above recommendations into organizational processes continue to understand how to leverage available resources. Furthermore, a second summit is being planned to focus on standardizing dissection and preservation methods in larger animals to support future research goals. </a:t>
              </a:r>
            </a:p>
          </p:txBody>
        </p:sp>
      </p:grpSp>
      <p:sp>
        <p:nvSpPr>
          <p:cNvPr id="190" name="TextBox 189">
            <a:extLst>
              <a:ext uri="{FF2B5EF4-FFF2-40B4-BE49-F238E27FC236}">
                <a16:creationId xmlns:a16="http://schemas.microsoft.com/office/drawing/2014/main" id="{E5611DA5-3D45-461B-A8DB-3D0A485CF3CA}"/>
              </a:ext>
            </a:extLst>
          </p:cNvPr>
          <p:cNvSpPr txBox="1"/>
          <p:nvPr/>
        </p:nvSpPr>
        <p:spPr>
          <a:xfrm>
            <a:off x="24629183" y="4267200"/>
            <a:ext cx="8136817" cy="461665"/>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r"/>
            <a:r>
              <a:rPr lang="en-US" sz="2400" dirty="0">
                <a:solidFill>
                  <a:srgbClr val="002060"/>
                </a:solidFill>
                <a:latin typeface="Arial" panose="020B0604020202020204" pitchFamily="34" charset="0"/>
                <a:cs typeface="Arial" panose="020B0604020202020204" pitchFamily="34" charset="0"/>
              </a:rPr>
              <a:t>Contact: </a:t>
            </a:r>
            <a:r>
              <a:rPr lang="en-US" sz="2400" dirty="0">
                <a:solidFill>
                  <a:srgbClr val="002060"/>
                </a:solidFill>
                <a:latin typeface="Arial" panose="020B0604020202020204" pitchFamily="34" charset="0"/>
                <a:cs typeface="Arial" panose="020B0604020202020204" pitchFamily="34" charset="0"/>
                <a:hlinkClick r:id="rId4"/>
              </a:rPr>
              <a:t>jsc-hrp-space-radiation-element@mail.nasa.gov</a:t>
            </a:r>
            <a:r>
              <a:rPr lang="en-US" sz="2400" dirty="0">
                <a:solidFill>
                  <a:srgbClr val="002060"/>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F3C4408-278C-A24F-B5BB-619FA3423B78}"/>
              </a:ext>
            </a:extLst>
          </p:cNvPr>
          <p:cNvSpPr txBox="1"/>
          <p:nvPr/>
        </p:nvSpPr>
        <p:spPr>
          <a:xfrm>
            <a:off x="3880056" y="2442331"/>
            <a:ext cx="25187989" cy="2220993"/>
          </a:xfrm>
          <a:prstGeom prst="rect">
            <a:avLst/>
          </a:prstGeom>
          <a:noFill/>
        </p:spPr>
        <p:txBody>
          <a:bodyPr wrap="square" rtlCol="0">
            <a:spAutoFit/>
          </a:bodyPr>
          <a:lstStyle/>
          <a:p>
            <a:pPr marL="0" marR="0" lvl="0" indent="0" algn="ctr" defTabSz="4389120" rtl="0" eaLnBrk="1" fontAlgn="auto" latinLnBrk="0" hangingPunct="1">
              <a:lnSpc>
                <a:spcPct val="100000"/>
              </a:lnSpc>
              <a:spcBef>
                <a:spcPts val="600"/>
              </a:spcBef>
              <a:spcAft>
                <a:spcPts val="1200"/>
              </a:spcAft>
              <a:buClrTx/>
              <a:buSzTx/>
              <a:buFontTx/>
              <a:buNone/>
              <a:tabLst/>
              <a:defRPr/>
            </a:pP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Shelita Hall Augustus</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America Reyes Wang</a:t>
            </a:r>
            <a:r>
              <a:rPr lang="en-US" sz="3600" baseline="30000" dirty="0">
                <a:solidFill>
                  <a:prstClr val="black"/>
                </a:solidFill>
                <a:latin typeface="Arial" panose="020B0604020202020204" pitchFamily="34" charset="0"/>
                <a:cs typeface="Arial" panose="020B0604020202020204" pitchFamily="34" charset="0"/>
              </a:rPr>
              <a:t>2</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Yi Chun Chen</a:t>
            </a:r>
            <a:r>
              <a:rPr lang="en-US" sz="3600" baseline="30000" dirty="0">
                <a:solidFill>
                  <a:prstClr val="black"/>
                </a:solidFill>
                <a:latin typeface="Arial" panose="020B0604020202020204" pitchFamily="34" charset="0"/>
                <a:cs typeface="Arial" panose="020B0604020202020204" pitchFamily="34" charset="0"/>
              </a:rPr>
              <a:t>2</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Joseph Varelas</a:t>
            </a:r>
            <a:r>
              <a:rPr lang="en-US" sz="3600" baseline="30000" dirty="0">
                <a:solidFill>
                  <a:prstClr val="black"/>
                </a:solidFill>
                <a:latin typeface="Arial" panose="020B0604020202020204" pitchFamily="34" charset="0"/>
                <a:cs typeface="Arial" panose="020B0604020202020204" pitchFamily="34" charset="0"/>
              </a:rPr>
              <a:t>2</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Danielle K. Lopez</a:t>
            </a:r>
            <a:r>
              <a:rPr lang="en-US" sz="3600" baseline="30000" dirty="0">
                <a:solidFill>
                  <a:prstClr val="black"/>
                </a:solidFill>
                <a:latin typeface="Arial" panose="020B0604020202020204" pitchFamily="34" charset="0"/>
                <a:cs typeface="Arial" panose="020B0604020202020204" pitchFamily="34" charset="0"/>
              </a:rPr>
              <a:t>2</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Dawn E. Bowles</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Gayle Woloschak</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Cruz P. Torres</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 Robin Elgart</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US" sz="4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lnSpc>
                <a:spcPct val="107000"/>
              </a:lnSpc>
              <a:spcAft>
                <a:spcPts val="800"/>
              </a:spcAft>
              <a:defRPr/>
            </a:pPr>
            <a:r>
              <a:rPr lang="en-US" sz="27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1</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NASA Johnson Space Center, Houston, TX, </a:t>
            </a:r>
            <a:r>
              <a:rPr kumimoji="0" lang="en-US" sz="27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KBR, Moffett Field, CA, </a:t>
            </a:r>
            <a:r>
              <a:rPr kumimoji="0" lang="en-US" sz="27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a:t>
            </a:r>
            <a:r>
              <a:rPr lang="en-US" sz="2700" dirty="0">
                <a:solidFill>
                  <a:prstClr val="black"/>
                </a:solidFill>
                <a:latin typeface="Arial" panose="020B0604020202020204" pitchFamily="34" charset="0"/>
                <a:ea typeface="Calibri" panose="020F0502020204030204" pitchFamily="34" charset="0"/>
                <a:cs typeface="Arial" panose="020B0604020202020204" pitchFamily="34" charset="0"/>
              </a:rPr>
              <a:t>Duke University, </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Durham, NC, </a:t>
            </a:r>
            <a:r>
              <a:rPr kumimoji="0" lang="en-US" sz="27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Northwestern University, </a:t>
            </a:r>
            <a:r>
              <a:rPr lang="en-US" sz="2700" dirty="0">
                <a:solidFill>
                  <a:prstClr val="black"/>
                </a:solidFill>
                <a:latin typeface="Arial" panose="020B0604020202020204" pitchFamily="34" charset="0"/>
                <a:ea typeface="Calibri" panose="020F0502020204030204" pitchFamily="34" charset="0"/>
                <a:cs typeface="Arial" panose="020B0604020202020204" pitchFamily="34" charset="0"/>
              </a:rPr>
              <a:t>Evanston, </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IL, </a:t>
            </a:r>
            <a:r>
              <a:rPr lang="en-US" sz="27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5</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KBR, Houston, TX, </a:t>
            </a:r>
            <a:r>
              <a:rPr kumimoji="0" lang="en-US" sz="27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University of Houston, Houston, TX.</a:t>
            </a:r>
            <a:endParaRPr lang="en-US" dirty="0"/>
          </a:p>
        </p:txBody>
      </p:sp>
      <p:grpSp>
        <p:nvGrpSpPr>
          <p:cNvPr id="7" name="Group 6">
            <a:extLst>
              <a:ext uri="{FF2B5EF4-FFF2-40B4-BE49-F238E27FC236}">
                <a16:creationId xmlns:a16="http://schemas.microsoft.com/office/drawing/2014/main" id="{B77AD2E4-13E6-1674-FB5A-EAE98350148C}"/>
              </a:ext>
            </a:extLst>
          </p:cNvPr>
          <p:cNvGrpSpPr/>
          <p:nvPr/>
        </p:nvGrpSpPr>
        <p:grpSpPr>
          <a:xfrm>
            <a:off x="614975" y="765286"/>
            <a:ext cx="32084442" cy="3207568"/>
            <a:chOff x="650418" y="683987"/>
            <a:chExt cx="32084442" cy="3207568"/>
          </a:xfrm>
        </p:grpSpPr>
        <p:pic>
          <p:nvPicPr>
            <p:cNvPr id="203" name="Picture 2">
              <a:extLst>
                <a:ext uri="{FF2B5EF4-FFF2-40B4-BE49-F238E27FC236}">
                  <a16:creationId xmlns:a16="http://schemas.microsoft.com/office/drawing/2014/main" id="{08E9FACB-C362-4D24-B750-C9F04E5833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18" y="683987"/>
              <a:ext cx="3235782" cy="3207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1A05A9C-DA6A-5F77-5827-2C816542B7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19516" y="755561"/>
              <a:ext cx="3615344" cy="2994218"/>
            </a:xfrm>
            <a:prstGeom prst="rect">
              <a:avLst/>
            </a:prstGeom>
          </p:spPr>
        </p:pic>
      </p:grpSp>
      <p:sp>
        <p:nvSpPr>
          <p:cNvPr id="17" name="TextBox 16">
            <a:extLst>
              <a:ext uri="{FF2B5EF4-FFF2-40B4-BE49-F238E27FC236}">
                <a16:creationId xmlns:a16="http://schemas.microsoft.com/office/drawing/2014/main" id="{4CB2A51E-8605-E142-1C08-90193B07FBB4}"/>
              </a:ext>
            </a:extLst>
          </p:cNvPr>
          <p:cNvSpPr txBox="1"/>
          <p:nvPr/>
        </p:nvSpPr>
        <p:spPr>
          <a:xfrm>
            <a:off x="27155875" y="12268200"/>
            <a:ext cx="5564925" cy="4476995"/>
          </a:xfrm>
          <a:prstGeom prst="rect">
            <a:avLst/>
          </a:prstGeom>
          <a:noFill/>
        </p:spPr>
        <p:txBody>
          <a:bodyPr wrap="square" lIns="274320" tIns="274320" rIns="274320" bIns="274320">
            <a:spAutoFit/>
          </a:bodyPr>
          <a:lstStyle/>
          <a:p>
            <a:pPr marL="0" marR="0" algn="just">
              <a:lnSpc>
                <a:spcPct val="107000"/>
              </a:lnSpc>
              <a:spcBef>
                <a:spcPts val="0"/>
              </a:spcBef>
              <a:spcAft>
                <a:spcPts val="800"/>
              </a:spcAft>
            </a:pPr>
            <a:r>
              <a:rPr lang="en-US" sz="2400" b="1" dirty="0">
                <a:effectLst/>
                <a:latin typeface="Arial" panose="020B0604020202020204" pitchFamily="34" charset="0"/>
                <a:ea typeface="Calibri" panose="020F0502020204030204" pitchFamily="34" charset="0"/>
                <a:cs typeface="Arial" panose="020B0604020202020204" pitchFamily="34" charset="0"/>
              </a:rPr>
              <a:t>Figure 4. </a:t>
            </a:r>
            <a:r>
              <a:rPr lang="en-US" sz="2400" dirty="0">
                <a:effectLst/>
                <a:latin typeface="Arial" panose="020B0604020202020204" pitchFamily="34" charset="0"/>
                <a:ea typeface="Calibri" panose="020F0502020204030204" pitchFamily="34" charset="0"/>
                <a:cs typeface="Arial" panose="020B0604020202020204" pitchFamily="34" charset="0"/>
              </a:rPr>
              <a:t>An inexpensive mouse processing aid device – Mouse PAD </a:t>
            </a:r>
            <a:r>
              <a:rPr lang="en-US" sz="2400" dirty="0">
                <a:latin typeface="Arial" panose="020B0604020202020204" pitchFamily="34" charset="0"/>
                <a:ea typeface="Calibri" panose="020F0502020204030204" pitchFamily="34" charset="0"/>
                <a:cs typeface="Arial" panose="020B0604020202020204" pitchFamily="34" charset="0"/>
              </a:rPr>
              <a:t>to support efficient and effective dissection was developed by Bowles and her team at Duke University (</a:t>
            </a:r>
            <a:r>
              <a:rPr lang="en-US" sz="2400" i="1" dirty="0">
                <a:latin typeface="Arial" panose="020B0604020202020204" pitchFamily="34" charset="0"/>
                <a:ea typeface="Calibri" panose="020F0502020204030204" pitchFamily="34" charset="0"/>
                <a:cs typeface="Arial" panose="020B0604020202020204" pitchFamily="34" charset="0"/>
              </a:rPr>
              <a:t>Brown et al. 2020</a:t>
            </a:r>
            <a:r>
              <a:rPr lang="en-US" sz="2400" dirty="0">
                <a:latin typeface="Arial" panose="020B0604020202020204" pitchFamily="34" charset="0"/>
                <a:ea typeface="Calibri" panose="020F0502020204030204" pitchFamily="34" charset="0"/>
                <a:cs typeface="Arial" panose="020B0604020202020204" pitchFamily="34" charset="0"/>
              </a:rPr>
              <a:t>). The Mouse PAD consists of a base and lid that are designed to hold sample tubes aligned with the general location of tissues within the mouse.</a:t>
            </a:r>
            <a:endParaRPr lang="en-US" sz="2400" b="1" i="1"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1FACA4A8-43FA-9654-1502-F5D5E55A49D3}"/>
              </a:ext>
            </a:extLst>
          </p:cNvPr>
          <p:cNvGrpSpPr/>
          <p:nvPr/>
        </p:nvGrpSpPr>
        <p:grpSpPr>
          <a:xfrm>
            <a:off x="32120" y="18821400"/>
            <a:ext cx="16463015" cy="19323129"/>
            <a:chOff x="16506170" y="4879658"/>
            <a:chExt cx="16463015" cy="19323129"/>
          </a:xfrm>
        </p:grpSpPr>
        <p:sp>
          <p:nvSpPr>
            <p:cNvPr id="231" name="TextBox 230"/>
            <p:cNvSpPr txBox="1"/>
            <p:nvPr/>
          </p:nvSpPr>
          <p:spPr>
            <a:xfrm>
              <a:off x="16506171" y="4879658"/>
              <a:ext cx="16463014" cy="707205"/>
            </a:xfrm>
            <a:prstGeom prst="rect">
              <a:avLst/>
            </a:prstGeom>
            <a:solidFill>
              <a:srgbClr val="00254E"/>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cap="all" dirty="0">
                  <a:solidFill>
                    <a:schemeClr val="bg1"/>
                  </a:solidFill>
                  <a:latin typeface="Arial" panose="020B0604020202020204" pitchFamily="34" charset="0"/>
                  <a:cs typeface="Arial" panose="020B0604020202020204" pitchFamily="34" charset="0"/>
                </a:rPr>
                <a:t>Day 1</a:t>
              </a:r>
              <a:endParaRPr lang="en-US" sz="4800" b="1" cap="all"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8D9FB66-7466-97B4-F3F6-F7830E76A3FD}"/>
                </a:ext>
              </a:extLst>
            </p:cNvPr>
            <p:cNvSpPr txBox="1"/>
            <p:nvPr/>
          </p:nvSpPr>
          <p:spPr>
            <a:xfrm>
              <a:off x="16506170" y="5471710"/>
              <a:ext cx="16438408" cy="2862322"/>
            </a:xfrm>
            <a:prstGeom prst="rect">
              <a:avLst/>
            </a:prstGeom>
            <a:noFill/>
          </p:spPr>
          <p:txBody>
            <a:bodyPr wrap="square" lIns="274320" tIns="274320" rIns="274320" bIns="274320">
              <a:spAutoFit/>
            </a:bodyPr>
            <a:lstStyle/>
            <a:p>
              <a:pPr indent="457200" algn="just">
                <a:spcAft>
                  <a:spcPts val="600"/>
                </a:spcAft>
                <a:buAutoNum type="arabicPeriod"/>
              </a:pPr>
              <a:r>
                <a:rPr lang="en-US" sz="3000" b="1" dirty="0">
                  <a:latin typeface="Arial" panose="020B0604020202020204" pitchFamily="34" charset="0"/>
                  <a:cs typeface="Arial" panose="020B0604020202020204" pitchFamily="34" charset="0"/>
                </a:rPr>
                <a:t>Welcome and Introduction</a:t>
              </a:r>
              <a:r>
                <a:rPr lang="en-US" sz="3000" dirty="0">
                  <a:latin typeface="Arial" panose="020B0604020202020204" pitchFamily="34" charset="0"/>
                  <a:cs typeface="Arial" panose="020B0604020202020204" pitchFamily="34" charset="0"/>
                </a:rPr>
                <a:t>. Elgart SR. </a:t>
              </a:r>
              <a:r>
                <a:rPr lang="en-US" sz="3000" i="1" dirty="0">
                  <a:latin typeface="Arial" panose="020B0604020202020204" pitchFamily="34" charset="0"/>
                  <a:cs typeface="Arial" panose="020B0604020202020204" pitchFamily="34" charset="0"/>
                </a:rPr>
                <a:t>Tissues collected from space radiation research has created a valuable resource but currently, collection and tracking is relatively informal and relies heavily on individual principal investigators (PIs) to manage samples. The BTSC project aims to modernize sample collection, access, and distribution to maximize scientific return by leveraging and expanding existing resources.</a:t>
              </a:r>
            </a:p>
          </p:txBody>
        </p:sp>
        <p:pic>
          <p:nvPicPr>
            <p:cNvPr id="15" name="Picture 14">
              <a:extLst>
                <a:ext uri="{FF2B5EF4-FFF2-40B4-BE49-F238E27FC236}">
                  <a16:creationId xmlns:a16="http://schemas.microsoft.com/office/drawing/2014/main" id="{E1D73710-AFE3-CD8C-484C-CF3AE5994F2A}"/>
                </a:ext>
              </a:extLst>
            </p:cNvPr>
            <p:cNvPicPr preferRelativeResize="0">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24712712" y="7860870"/>
              <a:ext cx="8017186" cy="3965067"/>
            </a:xfrm>
            <a:prstGeom prst="rect">
              <a:avLst/>
            </a:prstGeom>
            <a:ln w="38100">
              <a:solidFill>
                <a:srgbClr val="FFD356"/>
              </a:solidFill>
            </a:ln>
            <a:effectLst>
              <a:outerShdw blurRad="50800" dist="101600" dir="18900000" algn="bl" rotWithShape="0">
                <a:prstClr val="black">
                  <a:alpha val="40000"/>
                </a:prstClr>
              </a:outerShdw>
            </a:effectLst>
          </p:spPr>
        </p:pic>
        <p:grpSp>
          <p:nvGrpSpPr>
            <p:cNvPr id="27" name="Group 26">
              <a:extLst>
                <a:ext uri="{FF2B5EF4-FFF2-40B4-BE49-F238E27FC236}">
                  <a16:creationId xmlns:a16="http://schemas.microsoft.com/office/drawing/2014/main" id="{54D62C26-CFCE-E37D-6681-C723314A4AFF}"/>
                </a:ext>
              </a:extLst>
            </p:cNvPr>
            <p:cNvGrpSpPr/>
            <p:nvPr/>
          </p:nvGrpSpPr>
          <p:grpSpPr>
            <a:xfrm>
              <a:off x="24612600" y="12966270"/>
              <a:ext cx="8130140" cy="6429235"/>
              <a:chOff x="17918006" y="11140237"/>
              <a:chExt cx="8130140" cy="6429235"/>
            </a:xfrm>
          </p:grpSpPr>
          <p:pic>
            <p:nvPicPr>
              <p:cNvPr id="18" name="Picture 2">
                <a:extLst>
                  <a:ext uri="{FF2B5EF4-FFF2-40B4-BE49-F238E27FC236}">
                    <a16:creationId xmlns:a16="http://schemas.microsoft.com/office/drawing/2014/main" id="{4370A419-E573-6556-0699-16D41194C38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957" r="67516"/>
              <a:stretch/>
            </p:blipFill>
            <p:spPr bwMode="auto">
              <a:xfrm>
                <a:off x="20344130" y="12735776"/>
                <a:ext cx="1140169" cy="310823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869AF3B0-C798-5076-CB6B-5C0D68924379}"/>
                  </a:ext>
                </a:extLst>
              </p:cNvPr>
              <p:cNvGrpSpPr/>
              <p:nvPr/>
            </p:nvGrpSpPr>
            <p:grpSpPr>
              <a:xfrm>
                <a:off x="17918006" y="11145045"/>
                <a:ext cx="2337633" cy="6424427"/>
                <a:chOff x="1403052" y="135953"/>
                <a:chExt cx="2390232" cy="6568982"/>
              </a:xfrm>
            </p:grpSpPr>
            <p:pic>
              <p:nvPicPr>
                <p:cNvPr id="20" name="Picture 2">
                  <a:extLst>
                    <a:ext uri="{FF2B5EF4-FFF2-40B4-BE49-F238E27FC236}">
                      <a16:creationId xmlns:a16="http://schemas.microsoft.com/office/drawing/2014/main" id="{5C902813-95D7-2DF5-7187-88224032A2B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8417"/>
                <a:stretch/>
              </p:blipFill>
              <p:spPr bwMode="auto">
                <a:xfrm>
                  <a:off x="1403052" y="135953"/>
                  <a:ext cx="2390232" cy="317817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E645410A-B0E1-8A5F-7798-C6100198FE33}"/>
                    </a:ext>
                  </a:extLst>
                </p:cNvPr>
                <p:cNvGrpSpPr/>
                <p:nvPr/>
              </p:nvGrpSpPr>
              <p:grpSpPr>
                <a:xfrm>
                  <a:off x="1403053" y="3526760"/>
                  <a:ext cx="2390231" cy="3178175"/>
                  <a:chOff x="1403052" y="3472119"/>
                  <a:chExt cx="2390231" cy="3178175"/>
                </a:xfrm>
              </p:grpSpPr>
              <p:sp>
                <p:nvSpPr>
                  <p:cNvPr id="22" name="Rectangle: Rounded Corners 21">
                    <a:extLst>
                      <a:ext uri="{FF2B5EF4-FFF2-40B4-BE49-F238E27FC236}">
                        <a16:creationId xmlns:a16="http://schemas.microsoft.com/office/drawing/2014/main" id="{3E3A5B76-20B9-A5F3-2052-665F5DB4BEE4}"/>
                      </a:ext>
                    </a:extLst>
                  </p:cNvPr>
                  <p:cNvSpPr/>
                  <p:nvPr/>
                </p:nvSpPr>
                <p:spPr>
                  <a:xfrm>
                    <a:off x="1403052" y="3472119"/>
                    <a:ext cx="2390231" cy="3178175"/>
                  </a:xfrm>
                  <a:prstGeom prst="roundRect">
                    <a:avLst>
                      <a:gd name="adj" fmla="val 5346"/>
                    </a:avLst>
                  </a:prstGeom>
                  <a:solidFill>
                    <a:srgbClr val="DEEBF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300" b="1" dirty="0">
                        <a:solidFill>
                          <a:sysClr val="windowText" lastClr="000000"/>
                        </a:solidFill>
                        <a:latin typeface="Arial" panose="020B0604020202020204" pitchFamily="34" charset="0"/>
                        <a:cs typeface="Arial" panose="020B0604020202020204" pitchFamily="34" charset="0"/>
                      </a:rPr>
                      <a:t>Space Radiation Biospecimen &amp; Tissue Sharing (BTS)</a:t>
                    </a:r>
                  </a:p>
                </p:txBody>
              </p:sp>
              <p:pic>
                <p:nvPicPr>
                  <p:cNvPr id="23" name="Picture 22" descr="Logo&#10;&#10;Description automatically generated">
                    <a:extLst>
                      <a:ext uri="{FF2B5EF4-FFF2-40B4-BE49-F238E27FC236}">
                        <a16:creationId xmlns:a16="http://schemas.microsoft.com/office/drawing/2014/main" id="{ED93BC7F-D3F7-954A-BE2F-DAA1750FB646}"/>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4551" y="4398160"/>
                    <a:ext cx="1767219" cy="1751580"/>
                  </a:xfrm>
                  <a:prstGeom prst="rect">
                    <a:avLst/>
                  </a:prstGeom>
                </p:spPr>
              </p:pic>
            </p:grpSp>
          </p:grpSp>
          <p:pic>
            <p:nvPicPr>
              <p:cNvPr id="24" name="Picture 2">
                <a:extLst>
                  <a:ext uri="{FF2B5EF4-FFF2-40B4-BE49-F238E27FC236}">
                    <a16:creationId xmlns:a16="http://schemas.microsoft.com/office/drawing/2014/main" id="{8964D550-21F7-3AA0-7439-54B152D0A2F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2599" r="44934"/>
              <a:stretch/>
            </p:blipFill>
            <p:spPr bwMode="auto">
              <a:xfrm>
                <a:off x="21572790" y="11140237"/>
                <a:ext cx="2433372" cy="3108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5A47615E-A169-0784-DEE3-A465D36ED97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5255" r="21850"/>
              <a:stretch/>
            </p:blipFill>
            <p:spPr bwMode="auto">
              <a:xfrm>
                <a:off x="21547425" y="14461236"/>
                <a:ext cx="2477704" cy="31082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32F97A67-256B-4AA5-79B9-8F5089E11F0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7923" r="-414"/>
              <a:stretch/>
            </p:blipFill>
            <p:spPr bwMode="auto">
              <a:xfrm>
                <a:off x="23614076" y="12735776"/>
                <a:ext cx="2434070" cy="3108236"/>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A9A9CD06-408A-EB5B-F9C2-A237036097E8}"/>
                </a:ext>
              </a:extLst>
            </p:cNvPr>
            <p:cNvSpPr txBox="1"/>
            <p:nvPr/>
          </p:nvSpPr>
          <p:spPr>
            <a:xfrm>
              <a:off x="24697839" y="12008594"/>
              <a:ext cx="8001578" cy="634726"/>
            </a:xfrm>
            <a:prstGeom prst="rect">
              <a:avLst/>
            </a:prstGeom>
            <a:noFill/>
          </p:spPr>
          <p:txBody>
            <a:bodyPr wrap="square" lIns="0" tIns="0" rIns="0" bIns="0">
              <a:spAutoFit/>
            </a:bodyPr>
            <a:lstStyle/>
            <a:p>
              <a:pPr marL="0" marR="0" algn="just">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Fig 1. </a:t>
              </a:r>
              <a:r>
                <a:rPr lang="en-US" sz="2000" dirty="0">
                  <a:effectLst/>
                  <a:latin typeface="Arial" panose="020B0604020202020204" pitchFamily="34" charset="0"/>
                  <a:ea typeface="Calibri" panose="020F0502020204030204" pitchFamily="34" charset="0"/>
                  <a:cs typeface="Arial" panose="020B0604020202020204" pitchFamily="34" charset="0"/>
                </a:rPr>
                <a:t>The Biospecimen Sharing Program (BSP) team performing dissections in support of the RR-7 at Northwestern University.</a:t>
              </a:r>
              <a:endParaRPr lang="en-US" sz="2000" b="1"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F068A7A-FADE-9B15-24C3-54845DDB63DE}"/>
                </a:ext>
              </a:extLst>
            </p:cNvPr>
            <p:cNvSpPr txBox="1"/>
            <p:nvPr/>
          </p:nvSpPr>
          <p:spPr>
            <a:xfrm>
              <a:off x="24549877" y="19609954"/>
              <a:ext cx="8136817" cy="964046"/>
            </a:xfrm>
            <a:prstGeom prst="rect">
              <a:avLst/>
            </a:prstGeom>
            <a:noFill/>
          </p:spPr>
          <p:txBody>
            <a:bodyPr wrap="square" lIns="0" tIns="0" rIns="0" bIns="0">
              <a:spAutoFit/>
            </a:bodyPr>
            <a:lstStyle/>
            <a:p>
              <a:pPr marL="0" marR="0" algn="just">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Fig 2. </a:t>
              </a:r>
              <a:r>
                <a:rPr lang="en-US" sz="2000" dirty="0">
                  <a:effectLst/>
                  <a:latin typeface="Arial" panose="020B0604020202020204" pitchFamily="34" charset="0"/>
                  <a:ea typeface="Calibri" panose="020F0502020204030204" pitchFamily="34" charset="0"/>
                  <a:cs typeface="Arial" panose="020B0604020202020204" pitchFamily="34" charset="0"/>
                </a:rPr>
                <a:t>Multiple organizations  work together to collect, document, preserve, store, and utilize samples with the associated metadata and to broaden scientific participation in NASA’s scientific mission.</a:t>
              </a:r>
              <a:endParaRPr lang="en-US" sz="2000" b="1" i="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3A6B1D6-6280-3EA5-A146-28416AD1567F}"/>
                </a:ext>
              </a:extLst>
            </p:cNvPr>
            <p:cNvSpPr txBox="1"/>
            <p:nvPr/>
          </p:nvSpPr>
          <p:spPr>
            <a:xfrm>
              <a:off x="16506997" y="8131076"/>
              <a:ext cx="8036118" cy="5632311"/>
            </a:xfrm>
            <a:prstGeom prst="rect">
              <a:avLst/>
            </a:prstGeom>
            <a:noFill/>
          </p:spPr>
          <p:txBody>
            <a:bodyPr wrap="square" lIns="274320" rIns="274320">
              <a:spAutoFit/>
            </a:bodyPr>
            <a:lstStyle/>
            <a:p>
              <a:pPr marR="0" lvl="0" indent="463550" algn="just" defTabSz="4389120" rtl="0" eaLnBrk="1" fontAlgn="auto" latinLnBrk="0" hangingPunct="1">
                <a:lnSpc>
                  <a:spcPct val="100000"/>
                </a:lnSpc>
                <a:spcBef>
                  <a:spcPts val="0"/>
                </a:spcBef>
                <a:spcAft>
                  <a:spcPts val="600"/>
                </a:spcAft>
                <a:buClrTx/>
                <a:buSzTx/>
                <a:buFont typeface="+mj-lt"/>
                <a:buAutoNum type="arabicPeriod" startAt="2"/>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Space Biology Biospecimen Sharing Program (BSP) Overview</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Reyes-Wang A. </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NASA Space Biology BSP aims to encourage and broaden participation in space biology-related research.  The BSP team supports planning, harvesting, and collection of biospecimens from spaceflight and associated ground-based investigations that are not utilized by the PI for primary research aims (</a:t>
              </a: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Figure 1</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3000" i="1" dirty="0">
                  <a:solidFill>
                    <a:prstClr val="black"/>
                  </a:solidFill>
                  <a:latin typeface="Arial" panose="020B0604020202020204" pitchFamily="34" charset="0"/>
                  <a:cs typeface="Arial" panose="020B0604020202020204" pitchFamily="34" charset="0"/>
                </a:rPr>
                <a:t>B</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iospecimens</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then made publicly available to maximize scientific return. </a:t>
              </a:r>
            </a:p>
          </p:txBody>
        </p:sp>
        <p:sp>
          <p:nvSpPr>
            <p:cNvPr id="37" name="TextBox 36">
              <a:extLst>
                <a:ext uri="{FF2B5EF4-FFF2-40B4-BE49-F238E27FC236}">
                  <a16:creationId xmlns:a16="http://schemas.microsoft.com/office/drawing/2014/main" id="{26AA89F3-F6F6-7122-D7B1-50DD79D4EF51}"/>
                </a:ext>
              </a:extLst>
            </p:cNvPr>
            <p:cNvSpPr txBox="1"/>
            <p:nvPr/>
          </p:nvSpPr>
          <p:spPr>
            <a:xfrm>
              <a:off x="16507797" y="13832681"/>
              <a:ext cx="8004078" cy="7017306"/>
            </a:xfrm>
            <a:prstGeom prst="rect">
              <a:avLst/>
            </a:prstGeom>
            <a:noFill/>
          </p:spPr>
          <p:txBody>
            <a:bodyPr wrap="square" lIns="274320" rIns="274320">
              <a:spAutoFit/>
            </a:bodyPr>
            <a:lstStyle/>
            <a:p>
              <a:pPr marR="0" lvl="0" indent="463550" algn="just" defTabSz="4389120" rtl="0" eaLnBrk="1" fontAlgn="auto" latinLnBrk="0" hangingPunct="1">
                <a:lnSpc>
                  <a:spcPct val="100000"/>
                </a:lnSpc>
                <a:spcBef>
                  <a:spcPts val="0"/>
                </a:spcBef>
                <a:spcAft>
                  <a:spcPts val="600"/>
                </a:spcAft>
                <a:buClrTx/>
                <a:buSzTx/>
                <a:buFont typeface="+mj-lt"/>
                <a:buAutoNum type="arabicPeriod" startAt="3"/>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Laboratory Inventory Management System (LIMS) Overview</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Chen Y. </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LIMS has been implemented by BSP to collect, curate, and organize biospecimen metadata storage and transfer in a centralized database. The system manages sample location information and is utilized by four different projects under the Space Biology and Human Research Programs (</a:t>
              </a: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Fig 2</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LIMS can also produce barcodes and labels for streamlined sample registration and data entry. The system has the potential to communicate with external storage systems and track sample requests from initiation to delivery and fulfillment.</a:t>
              </a:r>
            </a:p>
          </p:txBody>
        </p:sp>
        <p:sp>
          <p:nvSpPr>
            <p:cNvPr id="38" name="TextBox 37">
              <a:extLst>
                <a:ext uri="{FF2B5EF4-FFF2-40B4-BE49-F238E27FC236}">
                  <a16:creationId xmlns:a16="http://schemas.microsoft.com/office/drawing/2014/main" id="{CDB6958D-D755-126A-3056-6CE2C2836859}"/>
                </a:ext>
              </a:extLst>
            </p:cNvPr>
            <p:cNvSpPr txBox="1"/>
            <p:nvPr/>
          </p:nvSpPr>
          <p:spPr>
            <a:xfrm>
              <a:off x="16508775" y="20878800"/>
              <a:ext cx="16380961" cy="3323987"/>
            </a:xfrm>
            <a:prstGeom prst="rect">
              <a:avLst/>
            </a:prstGeom>
            <a:noFill/>
          </p:spPr>
          <p:txBody>
            <a:bodyPr wrap="square" lIns="274320" rIns="274320">
              <a:spAutoFit/>
            </a:bodyPr>
            <a:lstStyle/>
            <a:p>
              <a:pPr marR="0" lvl="0" indent="463550" algn="just" defTabSz="4389120" rtl="0" eaLnBrk="1" fontAlgn="auto" latinLnBrk="0" hangingPunct="1">
                <a:lnSpc>
                  <a:spcPct val="100000"/>
                </a:lnSpc>
                <a:spcBef>
                  <a:spcPts val="0"/>
                </a:spcBef>
                <a:spcAft>
                  <a:spcPts val="0"/>
                </a:spcAft>
                <a:buClrTx/>
                <a:buSzTx/>
                <a:buFont typeface="+mj-lt"/>
                <a:buAutoNum type="arabicPeriod" startAt="4"/>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NASA Biological Institutional Scientific Collection (NBISC) &amp; Ames Life Sciences Data Archive (ALSDA) Overview</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Varelas J and Lopez DK. </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NBISC is a biorepository for non-human biospecimens derived from NASA spaceflight and ground investigations. Currently, the collection consists mainly of samples from NASA's Space Biology Program. NBISC receives, stores, documents, preserves, and makes the collection available to scientists. Over 90,000 biospecimens are currently preserved in the collection, primarily from mouse and rat subjects to support standard and novel research (</a:t>
              </a: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Figure 2</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grpSp>
        <p:nvGrpSpPr>
          <p:cNvPr id="57" name="Group 56">
            <a:extLst>
              <a:ext uri="{FF2B5EF4-FFF2-40B4-BE49-F238E27FC236}">
                <a16:creationId xmlns:a16="http://schemas.microsoft.com/office/drawing/2014/main" id="{A242DBEF-05C0-51D5-D182-F3DDEBC92780}"/>
              </a:ext>
            </a:extLst>
          </p:cNvPr>
          <p:cNvGrpSpPr/>
          <p:nvPr/>
        </p:nvGrpSpPr>
        <p:grpSpPr>
          <a:xfrm>
            <a:off x="547420" y="13768458"/>
            <a:ext cx="15366998" cy="4595742"/>
            <a:chOff x="174990" y="3791823"/>
            <a:chExt cx="11375817" cy="1941064"/>
          </a:xfrm>
        </p:grpSpPr>
        <p:sp>
          <p:nvSpPr>
            <p:cNvPr id="53" name="TextBox 52">
              <a:extLst>
                <a:ext uri="{FF2B5EF4-FFF2-40B4-BE49-F238E27FC236}">
                  <a16:creationId xmlns:a16="http://schemas.microsoft.com/office/drawing/2014/main" id="{E21E0659-A760-6B8B-F955-4C7EE66E71B8}"/>
                </a:ext>
              </a:extLst>
            </p:cNvPr>
            <p:cNvSpPr txBox="1"/>
            <p:nvPr/>
          </p:nvSpPr>
          <p:spPr>
            <a:xfrm>
              <a:off x="174990" y="3792468"/>
              <a:ext cx="5581738" cy="368473"/>
            </a:xfrm>
            <a:prstGeom prst="rect">
              <a:avLst/>
            </a:prstGeom>
            <a:solidFill>
              <a:srgbClr val="0C2C66"/>
            </a:solidFill>
          </p:spPr>
          <p:txBody>
            <a:bodyPr wrap="square" lIns="91440" tIns="91440" rIns="91440" bIns="91440" rtlCol="0"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SAMPLES</a:t>
              </a:r>
            </a:p>
          </p:txBody>
        </p:sp>
        <p:sp>
          <p:nvSpPr>
            <p:cNvPr id="54" name="TextBox 53">
              <a:extLst>
                <a:ext uri="{FF2B5EF4-FFF2-40B4-BE49-F238E27FC236}">
                  <a16:creationId xmlns:a16="http://schemas.microsoft.com/office/drawing/2014/main" id="{BA952B2B-4FAA-6F50-0D0A-3B66B82CC04F}"/>
                </a:ext>
              </a:extLst>
            </p:cNvPr>
            <p:cNvSpPr txBox="1"/>
            <p:nvPr/>
          </p:nvSpPr>
          <p:spPr>
            <a:xfrm>
              <a:off x="174990" y="4156257"/>
              <a:ext cx="5581738" cy="1576630"/>
            </a:xfrm>
            <a:prstGeom prst="rect">
              <a:avLst/>
            </a:prstGeom>
            <a:solidFill>
              <a:srgbClr val="D8E8EF"/>
            </a:solidFill>
          </p:spPr>
          <p:txBody>
            <a:bodyPr wrap="square" lIns="182880" tIns="91440" rIns="182880" bIns="91440" numCol="1" spcCol="91440" rtlCol="0">
              <a:noAutofit/>
            </a:bodyPr>
            <a:lstStyle/>
            <a:p>
              <a:pPr marL="192024" lvl="0" indent="-192024" defTabSz="609570">
                <a:spcAft>
                  <a:spcPts val="600"/>
                </a:spcAft>
                <a:buFont typeface="Arial" panose="020B0604020202020204" pitchFamily="34" charset="0"/>
                <a:buChar char="•"/>
                <a:defRPr/>
              </a:pPr>
              <a:r>
                <a:rPr lang="en-US" sz="3200" kern="0" dirty="0">
                  <a:solidFill>
                    <a:srgbClr val="458AAA">
                      <a:lumMod val="50000"/>
                    </a:srgbClr>
                  </a:solidFill>
                </a:rPr>
                <a:t>What tissues need to be saved? Which tissues should be collected/preserved and why?</a:t>
              </a:r>
            </a:p>
            <a:p>
              <a:pPr marL="192024" lvl="0" indent="-192024" defTabSz="609570">
                <a:spcAft>
                  <a:spcPts val="600"/>
                </a:spcAft>
                <a:buFont typeface="Arial" panose="020B0604020202020204" pitchFamily="34" charset="0"/>
                <a:buChar char="•"/>
                <a:defRPr/>
              </a:pPr>
              <a:r>
                <a:rPr lang="en-US" sz="3200" kern="0" dirty="0">
                  <a:solidFill>
                    <a:srgbClr val="458AAA">
                      <a:lumMod val="50000"/>
                    </a:srgbClr>
                  </a:solidFill>
                </a:rPr>
                <a:t>How should tissues be preserved?</a:t>
              </a:r>
            </a:p>
            <a:p>
              <a:pPr marL="192024" lvl="0" indent="-192024" defTabSz="609570">
                <a:spcAft>
                  <a:spcPts val="600"/>
                </a:spcAft>
                <a:buFont typeface="Arial" panose="020B0604020202020204" pitchFamily="34" charset="0"/>
                <a:buChar char="•"/>
                <a:defRPr/>
              </a:pPr>
              <a:r>
                <a:rPr lang="en-US" sz="3200" kern="0" dirty="0">
                  <a:solidFill>
                    <a:srgbClr val="458AAA">
                      <a:lumMod val="50000"/>
                    </a:srgbClr>
                  </a:solidFill>
                </a:rPr>
                <a:t>Should tissues be centralized (or not)?</a:t>
              </a:r>
            </a:p>
            <a:p>
              <a:pPr marL="192024" lvl="0" indent="-192024" defTabSz="609570">
                <a:spcAft>
                  <a:spcPts val="600"/>
                </a:spcAft>
                <a:buFont typeface="Arial" panose="020B0604020202020204" pitchFamily="34" charset="0"/>
                <a:buChar char="•"/>
                <a:defRPr/>
              </a:pPr>
              <a:r>
                <a:rPr lang="en-US" sz="3200" kern="0" dirty="0">
                  <a:solidFill>
                    <a:srgbClr val="458AAA">
                      <a:lumMod val="50000"/>
                    </a:srgbClr>
                  </a:solidFill>
                </a:rPr>
                <a:t>What metadata needs to be collected</a:t>
              </a:r>
            </a:p>
          </p:txBody>
        </p:sp>
        <p:sp>
          <p:nvSpPr>
            <p:cNvPr id="55" name="TextBox 54">
              <a:extLst>
                <a:ext uri="{FF2B5EF4-FFF2-40B4-BE49-F238E27FC236}">
                  <a16:creationId xmlns:a16="http://schemas.microsoft.com/office/drawing/2014/main" id="{16BE0404-4ECD-A8CB-B128-C6A7DEBC7D4F}"/>
                </a:ext>
              </a:extLst>
            </p:cNvPr>
            <p:cNvSpPr txBox="1"/>
            <p:nvPr/>
          </p:nvSpPr>
          <p:spPr>
            <a:xfrm>
              <a:off x="5968561" y="3791823"/>
              <a:ext cx="5581739" cy="368473"/>
            </a:xfrm>
            <a:prstGeom prst="rect">
              <a:avLst/>
            </a:prstGeom>
            <a:solidFill>
              <a:srgbClr val="0C2C66"/>
            </a:solidFill>
          </p:spPr>
          <p:txBody>
            <a:bodyPr wrap="square" lIns="91440" tIns="91440" rIns="91440" bIns="91440" rtlCol="0"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PROCESSES</a:t>
              </a:r>
              <a:endParaRPr kumimoji="0" lang="en-US" sz="3200" b="0" i="1" u="none" strike="noStrike" kern="0" cap="none" spc="0" normalizeH="0" baseline="0" noProof="0" dirty="0">
                <a:ln>
                  <a:noFill/>
                </a:ln>
                <a:solidFill>
                  <a:schemeClr val="bg1"/>
                </a:solidFill>
                <a:effectLst/>
                <a:uLnTx/>
                <a:uFillTx/>
              </a:endParaRPr>
            </a:p>
          </p:txBody>
        </p:sp>
        <p:sp>
          <p:nvSpPr>
            <p:cNvPr id="56" name="TextBox 55">
              <a:extLst>
                <a:ext uri="{FF2B5EF4-FFF2-40B4-BE49-F238E27FC236}">
                  <a16:creationId xmlns:a16="http://schemas.microsoft.com/office/drawing/2014/main" id="{0116AB09-E8BB-4188-E0F0-0A7F7FFDFED6}"/>
                </a:ext>
              </a:extLst>
            </p:cNvPr>
            <p:cNvSpPr txBox="1"/>
            <p:nvPr/>
          </p:nvSpPr>
          <p:spPr>
            <a:xfrm>
              <a:off x="5968560" y="4160296"/>
              <a:ext cx="5582247" cy="1572591"/>
            </a:xfrm>
            <a:prstGeom prst="rect">
              <a:avLst/>
            </a:prstGeom>
            <a:solidFill>
              <a:srgbClr val="D8E8EF"/>
            </a:solidFill>
          </p:spPr>
          <p:txBody>
            <a:bodyPr wrap="square" lIns="182880" tIns="91440" rIns="182880" bIns="91440" numCol="1" spcCol="91440" rtlCol="0">
              <a:noAutofit/>
            </a:bodyPr>
            <a:lstStyle/>
            <a:p>
              <a:pPr marL="192024" lvl="0" indent="-192024" defTabSz="609570">
                <a:spcAft>
                  <a:spcPts val="600"/>
                </a:spcAft>
                <a:buFont typeface="Arial" panose="020B0604020202020204" pitchFamily="34" charset="0"/>
                <a:buChar char="•"/>
                <a:defRPr/>
              </a:pPr>
              <a:r>
                <a:rPr lang="en-US" sz="3200" kern="0" dirty="0">
                  <a:solidFill>
                    <a:srgbClr val="458AAA">
                      <a:lumMod val="50000"/>
                    </a:srgbClr>
                  </a:solidFill>
                </a:rPr>
                <a:t>What changes to proposals/solicitations might need to be made?</a:t>
              </a:r>
            </a:p>
            <a:p>
              <a:pPr marL="192024" lvl="0" indent="-192024" defTabSz="609570">
                <a:spcAft>
                  <a:spcPts val="600"/>
                </a:spcAft>
                <a:buFont typeface="Arial" panose="020B0604020202020204" pitchFamily="34" charset="0"/>
                <a:buChar char="•"/>
                <a:defRPr/>
              </a:pPr>
              <a:r>
                <a:rPr lang="en-US" sz="3200" kern="0" dirty="0">
                  <a:solidFill>
                    <a:srgbClr val="458AAA">
                      <a:lumMod val="50000"/>
                    </a:srgbClr>
                  </a:solidFill>
                </a:rPr>
                <a:t>How do we prioritize tissue distribution?</a:t>
              </a:r>
            </a:p>
            <a:p>
              <a:pPr marL="192024" lvl="0" indent="-192024" defTabSz="609570">
                <a:spcAft>
                  <a:spcPts val="600"/>
                </a:spcAft>
                <a:buFont typeface="Arial" panose="020B0604020202020204" pitchFamily="34" charset="0"/>
                <a:buChar char="•"/>
                <a:defRPr/>
              </a:pPr>
              <a:r>
                <a:rPr lang="en-US" sz="3200" kern="0" dirty="0">
                  <a:solidFill>
                    <a:srgbClr val="458AAA">
                      <a:lumMod val="50000"/>
                    </a:srgbClr>
                  </a:solidFill>
                </a:rPr>
                <a:t>Who is responsible for the resources/support?</a:t>
              </a:r>
            </a:p>
          </p:txBody>
        </p:sp>
      </p:grpSp>
      <p:grpSp>
        <p:nvGrpSpPr>
          <p:cNvPr id="158" name="Group 157">
            <a:extLst>
              <a:ext uri="{FF2B5EF4-FFF2-40B4-BE49-F238E27FC236}">
                <a16:creationId xmlns:a16="http://schemas.microsoft.com/office/drawing/2014/main" id="{72797955-58D9-D4A5-05C0-4B5841294B23}"/>
              </a:ext>
            </a:extLst>
          </p:cNvPr>
          <p:cNvGrpSpPr/>
          <p:nvPr/>
        </p:nvGrpSpPr>
        <p:grpSpPr>
          <a:xfrm>
            <a:off x="16705261" y="9066617"/>
            <a:ext cx="15994156" cy="3141563"/>
            <a:chOff x="108158" y="134610"/>
            <a:chExt cx="15994156" cy="3141563"/>
          </a:xfrm>
        </p:grpSpPr>
        <p:grpSp>
          <p:nvGrpSpPr>
            <p:cNvPr id="141" name="Group 140">
              <a:extLst>
                <a:ext uri="{FF2B5EF4-FFF2-40B4-BE49-F238E27FC236}">
                  <a16:creationId xmlns:a16="http://schemas.microsoft.com/office/drawing/2014/main" id="{952B22D4-5B90-898A-11EB-2B8C62568973}"/>
                </a:ext>
              </a:extLst>
            </p:cNvPr>
            <p:cNvGrpSpPr/>
            <p:nvPr/>
          </p:nvGrpSpPr>
          <p:grpSpPr>
            <a:xfrm>
              <a:off x="5036268" y="868547"/>
              <a:ext cx="6128935" cy="2242380"/>
              <a:chOff x="5036268" y="868547"/>
              <a:chExt cx="6128935" cy="2242380"/>
            </a:xfrm>
          </p:grpSpPr>
          <p:sp>
            <p:nvSpPr>
              <p:cNvPr id="142" name="TextBox 141">
                <a:extLst>
                  <a:ext uri="{FF2B5EF4-FFF2-40B4-BE49-F238E27FC236}">
                    <a16:creationId xmlns:a16="http://schemas.microsoft.com/office/drawing/2014/main" id="{33E8AAEF-9BB6-991D-7292-A57D120B6C8B}"/>
                  </a:ext>
                </a:extLst>
              </p:cNvPr>
              <p:cNvSpPr txBox="1"/>
              <p:nvPr/>
            </p:nvSpPr>
            <p:spPr>
              <a:xfrm>
                <a:off x="5036268" y="868547"/>
                <a:ext cx="6128935" cy="1781846"/>
              </a:xfrm>
              <a:prstGeom prst="rect">
                <a:avLst/>
              </a:prstGeom>
              <a:noFill/>
              <a:ln w="38100">
                <a:solidFill>
                  <a:srgbClr val="458AAA">
                    <a:lumMod val="60000"/>
                    <a:lumOff val="40000"/>
                  </a:srgbClr>
                </a:solidFill>
              </a:ln>
            </p:spPr>
            <p:txBody>
              <a:bodyPr wrap="square" lIns="91440" tIns="91440" rIns="91440" bIns="91440" rtlCol="0">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458AAA"/>
                    </a:solidFill>
                    <a:effectLst/>
                    <a:uLnTx/>
                    <a:uFillTx/>
                  </a:rPr>
                  <a:t>Current inventory of the DHHR: </a:t>
                </a:r>
                <a:br>
                  <a:rPr kumimoji="0" lang="en-US" sz="2800" b="1" i="0" u="none" strike="noStrike" kern="0" cap="none" spc="0" normalizeH="0" baseline="0" noProof="0" dirty="0">
                    <a:ln>
                      <a:noFill/>
                    </a:ln>
                    <a:solidFill>
                      <a:srgbClr val="458AAA"/>
                    </a:solidFill>
                    <a:effectLst/>
                    <a:uLnTx/>
                    <a:uFillTx/>
                  </a:rPr>
                </a:br>
                <a:r>
                  <a:rPr kumimoji="0" lang="en-US" sz="2400" b="1" i="0" u="none" strike="noStrike" kern="0" cap="none" spc="0" normalizeH="0" baseline="0" noProof="0" dirty="0">
                    <a:ln>
                      <a:noFill/>
                    </a:ln>
                    <a:solidFill>
                      <a:srgbClr val="023873">
                        <a:lumMod val="50000"/>
                      </a:srgbClr>
                    </a:solidFill>
                    <a:effectLst/>
                    <a:uLnTx/>
                    <a:uFillTx/>
                  </a:rPr>
                  <a:t>40,000 individual specimens from approximately 1,350 patients</a:t>
                </a:r>
              </a:p>
              <a:p>
                <a:pPr marL="0" marR="0" lvl="0" indent="0" algn="ctr" defTabSz="6095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lumMod val="65000"/>
                      </a:prstClr>
                    </a:solidFill>
                    <a:effectLst/>
                    <a:uLnTx/>
                    <a:uFillTx/>
                  </a:rPr>
                  <a:t>+</a:t>
                </a:r>
              </a:p>
            </p:txBody>
          </p:sp>
          <p:sp>
            <p:nvSpPr>
              <p:cNvPr id="143" name="TextBox 142">
                <a:extLst>
                  <a:ext uri="{FF2B5EF4-FFF2-40B4-BE49-F238E27FC236}">
                    <a16:creationId xmlns:a16="http://schemas.microsoft.com/office/drawing/2014/main" id="{AF5D6187-C256-9DA3-7C30-F89A3C97348F}"/>
                  </a:ext>
                </a:extLst>
              </p:cNvPr>
              <p:cNvSpPr txBox="1"/>
              <p:nvPr/>
            </p:nvSpPr>
            <p:spPr>
              <a:xfrm>
                <a:off x="6932401" y="2497993"/>
                <a:ext cx="2378917" cy="612934"/>
              </a:xfrm>
              <a:prstGeom prst="roundRect">
                <a:avLst/>
              </a:prstGeom>
              <a:solidFill>
                <a:srgbClr val="458AAA">
                  <a:lumMod val="20000"/>
                  <a:lumOff val="80000"/>
                </a:srgbClr>
              </a:solidFill>
              <a:ln w="25400">
                <a:solidFill>
                  <a:sysClr val="window" lastClr="FFFFFF"/>
                </a:solidFill>
              </a:ln>
            </p:spPr>
            <p:txBody>
              <a:bodyPr wrap="square" tIns="91440" bIns="91440" rtlCol="0" anchor="ctr">
                <a:spAutoFit/>
              </a:bodyPr>
              <a:lstStyle/>
              <a:p>
                <a:pPr marL="0" marR="0" lvl="0" indent="0" algn="ctr" defTabSz="6095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458AAA">
                        <a:lumMod val="50000"/>
                      </a:srgbClr>
                    </a:solidFill>
                    <a:effectLst/>
                    <a:uLnTx/>
                    <a:uFillTx/>
                  </a:rPr>
                  <a:t>Clinical data</a:t>
                </a:r>
              </a:p>
            </p:txBody>
          </p:sp>
        </p:grpSp>
        <p:sp>
          <p:nvSpPr>
            <p:cNvPr id="147" name="Title 1">
              <a:extLst>
                <a:ext uri="{FF2B5EF4-FFF2-40B4-BE49-F238E27FC236}">
                  <a16:creationId xmlns:a16="http://schemas.microsoft.com/office/drawing/2014/main" id="{1E1166A3-8E76-CAEB-32DB-A43BCDC22F49}"/>
                </a:ext>
              </a:extLst>
            </p:cNvPr>
            <p:cNvSpPr txBox="1">
              <a:spLocks/>
            </p:cNvSpPr>
            <p:nvPr/>
          </p:nvSpPr>
          <p:spPr>
            <a:xfrm>
              <a:off x="108491" y="134610"/>
              <a:ext cx="15993823" cy="623491"/>
            </a:xfrm>
            <a:prstGeom prst="rect">
              <a:avLst/>
            </a:prstGeom>
            <a:solidFill>
              <a:srgbClr val="0C2C66"/>
            </a:solidFill>
          </p:spPr>
          <p:txBody>
            <a:bodyPr vert="horz" lIns="91440" tIns="45720" rIns="91440" bIns="45720" rtlCol="0" anchor="ctr">
              <a:noAutofit/>
            </a:bodyPr>
            <a:lstStyle>
              <a:lvl1pPr algn="l" defTabSz="609585" rtl="0" eaLnBrk="1" latinLnBrk="0" hangingPunct="1">
                <a:spcBef>
                  <a:spcPct val="0"/>
                </a:spcBef>
                <a:buNone/>
                <a:defRPr sz="3600" b="0" i="0" kern="1200">
                  <a:solidFill>
                    <a:schemeClr val="bg1"/>
                  </a:solidFill>
                  <a:latin typeface="Arial"/>
                  <a:ea typeface="+mj-ea"/>
                  <a:cs typeface="Arial"/>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ysClr val="window" lastClr="FFFFFF"/>
                  </a:solidFill>
                  <a:effectLst/>
                  <a:uLnTx/>
                  <a:uFillTx/>
                  <a:latin typeface="Arial"/>
                  <a:ea typeface="+mj-ea"/>
                  <a:cs typeface="Arial"/>
                </a:rPr>
                <a:t>Figure 3. Overview of Duke Human Heart Capabilities </a:t>
              </a:r>
            </a:p>
          </p:txBody>
        </p:sp>
        <p:grpSp>
          <p:nvGrpSpPr>
            <p:cNvPr id="148" name="Group 147">
              <a:extLst>
                <a:ext uri="{FF2B5EF4-FFF2-40B4-BE49-F238E27FC236}">
                  <a16:creationId xmlns:a16="http://schemas.microsoft.com/office/drawing/2014/main" id="{DDCEF461-D1F3-04AD-822A-6C3FC3AFC1AF}"/>
                </a:ext>
              </a:extLst>
            </p:cNvPr>
            <p:cNvGrpSpPr/>
            <p:nvPr/>
          </p:nvGrpSpPr>
          <p:grpSpPr>
            <a:xfrm>
              <a:off x="108158" y="845879"/>
              <a:ext cx="5110989" cy="2430293"/>
              <a:chOff x="189461" y="1005204"/>
              <a:chExt cx="5110989" cy="2430293"/>
            </a:xfrm>
          </p:grpSpPr>
          <p:sp>
            <p:nvSpPr>
              <p:cNvPr id="149" name="Triangle 15">
                <a:extLst>
                  <a:ext uri="{FF2B5EF4-FFF2-40B4-BE49-F238E27FC236}">
                    <a16:creationId xmlns:a16="http://schemas.microsoft.com/office/drawing/2014/main" id="{D9D2790D-4E1D-EB0E-E116-77B433267BE5}"/>
                  </a:ext>
                </a:extLst>
              </p:cNvPr>
              <p:cNvSpPr/>
              <p:nvPr/>
            </p:nvSpPr>
            <p:spPr>
              <a:xfrm rot="5400000">
                <a:off x="4911830" y="1791866"/>
                <a:ext cx="411480" cy="365760"/>
              </a:xfrm>
              <a:prstGeom prst="triangle">
                <a:avLst/>
              </a:prstGeom>
              <a:solidFill>
                <a:srgbClr val="458AAA">
                  <a:lumMod val="20000"/>
                  <a:lumOff val="8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0" name="TextBox 149">
                <a:extLst>
                  <a:ext uri="{FF2B5EF4-FFF2-40B4-BE49-F238E27FC236}">
                    <a16:creationId xmlns:a16="http://schemas.microsoft.com/office/drawing/2014/main" id="{7040B279-5E9D-4F3E-A884-268BD1D37F38}"/>
                  </a:ext>
                </a:extLst>
              </p:cNvPr>
              <p:cNvSpPr txBox="1"/>
              <p:nvPr/>
            </p:nvSpPr>
            <p:spPr>
              <a:xfrm>
                <a:off x="189461" y="1005204"/>
                <a:ext cx="4803753" cy="2430293"/>
              </a:xfrm>
              <a:prstGeom prst="rect">
                <a:avLst/>
              </a:prstGeom>
              <a:solidFill>
                <a:srgbClr val="458AAA">
                  <a:lumMod val="20000"/>
                  <a:lumOff val="80000"/>
                </a:srgbClr>
              </a:solidFill>
            </p:spPr>
            <p:txBody>
              <a:bodyPr wrap="square" lIns="274320" tIns="137160" rIns="274320" bIns="182880" rtlCol="0" anchor="t" anchorCtr="0">
                <a:noAutofit/>
              </a:bodyPr>
              <a:lstStyle/>
              <a:p>
                <a:pPr marL="0" marR="0" lvl="0" indent="0" defTabSz="914400" eaLnBrk="1" fontAlgn="auto" latinLnBrk="0" hangingPunct="1">
                  <a:lnSpc>
                    <a:spcPct val="100000"/>
                  </a:lnSpc>
                  <a:spcBef>
                    <a:spcPts val="0"/>
                  </a:spcBef>
                  <a:spcAft>
                    <a:spcPts val="400"/>
                  </a:spcAft>
                  <a:buClrTx/>
                  <a:buSzTx/>
                  <a:buFontTx/>
                  <a:buNone/>
                  <a:tabLst/>
                  <a:defRPr/>
                </a:pPr>
                <a:r>
                  <a:rPr kumimoji="0" lang="en-US" sz="2800" b="0" i="0" u="none" strike="noStrike" kern="0" cap="none" spc="0" normalizeH="0" baseline="0" noProof="0" dirty="0">
                    <a:ln>
                      <a:noFill/>
                    </a:ln>
                    <a:solidFill>
                      <a:srgbClr val="458AAA"/>
                    </a:solidFill>
                    <a:effectLst/>
                    <a:uLnTx/>
                    <a:uFillTx/>
                  </a:rPr>
                  <a:t>Sources:</a:t>
                </a:r>
              </a:p>
              <a:p>
                <a:pPr marL="194310" marR="0" lvl="0" indent="-19431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58AAA">
                        <a:lumMod val="50000"/>
                      </a:srgbClr>
                    </a:solidFill>
                    <a:effectLst/>
                    <a:uLnTx/>
                    <a:uFillTx/>
                  </a:rPr>
                  <a:t>Heart Tx</a:t>
                </a:r>
              </a:p>
              <a:p>
                <a:pPr marL="194310" marR="0" lvl="0" indent="-19431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58AAA">
                        <a:lumMod val="50000"/>
                      </a:srgbClr>
                    </a:solidFill>
                    <a:effectLst/>
                    <a:uLnTx/>
                    <a:uFillTx/>
                  </a:rPr>
                  <a:t>LVADs and other procedures</a:t>
                </a:r>
              </a:p>
              <a:p>
                <a:pPr marL="194310" marR="0" lvl="0" indent="-19431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58AAA">
                        <a:lumMod val="50000"/>
                      </a:srgbClr>
                    </a:solidFill>
                    <a:effectLst/>
                    <a:uLnTx/>
                    <a:uFillTx/>
                  </a:rPr>
                  <a:t>Unused donor hearts (OPO)</a:t>
                </a:r>
              </a:p>
            </p:txBody>
          </p:sp>
        </p:grpSp>
        <p:grpSp>
          <p:nvGrpSpPr>
            <p:cNvPr id="151" name="Group 150">
              <a:extLst>
                <a:ext uri="{FF2B5EF4-FFF2-40B4-BE49-F238E27FC236}">
                  <a16:creationId xmlns:a16="http://schemas.microsoft.com/office/drawing/2014/main" id="{18A47DAC-6E34-68F1-1A71-5FEBB8AC90B7}"/>
                </a:ext>
              </a:extLst>
            </p:cNvPr>
            <p:cNvGrpSpPr/>
            <p:nvPr/>
          </p:nvGrpSpPr>
          <p:grpSpPr>
            <a:xfrm>
              <a:off x="10982323" y="839609"/>
              <a:ext cx="5119991" cy="2436564"/>
              <a:chOff x="11188860" y="998934"/>
              <a:chExt cx="5119991" cy="2436564"/>
            </a:xfrm>
          </p:grpSpPr>
          <p:sp>
            <p:nvSpPr>
              <p:cNvPr id="152" name="Triangle 17">
                <a:extLst>
                  <a:ext uri="{FF2B5EF4-FFF2-40B4-BE49-F238E27FC236}">
                    <a16:creationId xmlns:a16="http://schemas.microsoft.com/office/drawing/2014/main" id="{0153AC30-4653-5CC2-815E-90C00621C8E2}"/>
                  </a:ext>
                </a:extLst>
              </p:cNvPr>
              <p:cNvSpPr/>
              <p:nvPr/>
            </p:nvSpPr>
            <p:spPr>
              <a:xfrm rot="16200000">
                <a:off x="11166000" y="1766324"/>
                <a:ext cx="411480" cy="365760"/>
              </a:xfrm>
              <a:prstGeom prst="triangle">
                <a:avLst/>
              </a:prstGeom>
              <a:solidFill>
                <a:srgbClr val="458AAA">
                  <a:lumMod val="20000"/>
                  <a:lumOff val="8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3" name="TextBox 152">
                <a:extLst>
                  <a:ext uri="{FF2B5EF4-FFF2-40B4-BE49-F238E27FC236}">
                    <a16:creationId xmlns:a16="http://schemas.microsoft.com/office/drawing/2014/main" id="{7EDE0E5A-8783-15B5-F76B-3C1669B16455}"/>
                  </a:ext>
                </a:extLst>
              </p:cNvPr>
              <p:cNvSpPr txBox="1"/>
              <p:nvPr/>
            </p:nvSpPr>
            <p:spPr>
              <a:xfrm>
                <a:off x="11497672" y="998934"/>
                <a:ext cx="4811179" cy="2436564"/>
              </a:xfrm>
              <a:prstGeom prst="rect">
                <a:avLst/>
              </a:prstGeom>
              <a:solidFill>
                <a:srgbClr val="458AAA">
                  <a:lumMod val="20000"/>
                  <a:lumOff val="80000"/>
                </a:srgbClr>
              </a:solidFill>
            </p:spPr>
            <p:txBody>
              <a:bodyPr wrap="square" lIns="274320" tIns="137160" rIns="274320" bIns="182880" rtlCol="0" anchor="t" anchorCtr="0">
                <a:spAutoFit/>
              </a:bodyPr>
              <a:lstStyle>
                <a:defPPr>
                  <a:defRPr lang="en-US"/>
                </a:defPPr>
                <a:lvl1pPr>
                  <a:spcAft>
                    <a:spcPts val="400"/>
                  </a:spcAft>
                  <a:defRPr>
                    <a:solidFill>
                      <a:schemeClr val="bg1">
                        <a:lumMod val="50000"/>
                      </a:schemeClr>
                    </a:solidFill>
                  </a:defRPr>
                </a:lvl1pPr>
              </a:lstStyle>
              <a:p>
                <a:pPr marL="0" marR="0" lvl="0" indent="0" defTabSz="914400" eaLnBrk="1" fontAlgn="auto" latinLnBrk="0" hangingPunct="1">
                  <a:lnSpc>
                    <a:spcPct val="100000"/>
                  </a:lnSpc>
                  <a:spcBef>
                    <a:spcPts val="0"/>
                  </a:spcBef>
                  <a:spcAft>
                    <a:spcPts val="400"/>
                  </a:spcAft>
                  <a:buClrTx/>
                  <a:buSzTx/>
                  <a:buFontTx/>
                  <a:buNone/>
                  <a:tabLst/>
                  <a:defRPr/>
                </a:pPr>
                <a:r>
                  <a:rPr kumimoji="0" lang="en-US" sz="2800" b="0" i="0" u="none" strike="noStrike" kern="0" cap="none" spc="0" normalizeH="0" baseline="0" noProof="0" dirty="0">
                    <a:ln>
                      <a:noFill/>
                    </a:ln>
                    <a:solidFill>
                      <a:srgbClr val="458AAA"/>
                    </a:solidFill>
                    <a:effectLst/>
                    <a:uLnTx/>
                    <a:uFillTx/>
                  </a:rPr>
                  <a:t>Types:</a:t>
                </a:r>
              </a:p>
              <a:p>
                <a:pPr marL="194310" marR="0" lvl="0" indent="-19431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58AAA">
                        <a:lumMod val="50000"/>
                      </a:srgbClr>
                    </a:solidFill>
                    <a:effectLst/>
                    <a:uLnTx/>
                    <a:uFillTx/>
                  </a:rPr>
                  <a:t>Cardiac tissue</a:t>
                </a:r>
              </a:p>
              <a:p>
                <a:pPr marL="194310" marR="0" lvl="0" indent="-19431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58AAA">
                        <a:lumMod val="50000"/>
                      </a:srgbClr>
                    </a:solidFill>
                    <a:effectLst/>
                    <a:uLnTx/>
                    <a:uFillTx/>
                  </a:rPr>
                  <a:t>Longitudinal blood + derivatives</a:t>
                </a:r>
              </a:p>
              <a:p>
                <a:pPr marL="194310" marR="0" lvl="0" indent="-19431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58AAA">
                        <a:lumMod val="50000"/>
                      </a:srgbClr>
                    </a:solidFill>
                    <a:effectLst/>
                    <a:uLnTx/>
                    <a:uFillTx/>
                  </a:rPr>
                  <a:t>Longitudinal urine</a:t>
                </a:r>
              </a:p>
              <a:p>
                <a:pPr marL="194310" marR="0" lvl="0" indent="-19431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58AAA">
                        <a:lumMod val="50000"/>
                      </a:srgbClr>
                    </a:solidFill>
                    <a:effectLst/>
                    <a:uLnTx/>
                    <a:uFillTx/>
                  </a:rPr>
                  <a:t>Preservation solution</a:t>
                </a:r>
              </a:p>
            </p:txBody>
          </p:sp>
        </p:grpSp>
      </p:grpSp>
      <p:sp>
        <p:nvSpPr>
          <p:cNvPr id="3" name="TextBox 2">
            <a:extLst>
              <a:ext uri="{FF2B5EF4-FFF2-40B4-BE49-F238E27FC236}">
                <a16:creationId xmlns:a16="http://schemas.microsoft.com/office/drawing/2014/main" id="{4F8742CD-CAC8-F662-4850-365C8849A194}"/>
              </a:ext>
            </a:extLst>
          </p:cNvPr>
          <p:cNvSpPr txBox="1"/>
          <p:nvPr/>
        </p:nvSpPr>
        <p:spPr>
          <a:xfrm>
            <a:off x="16503661" y="16509623"/>
            <a:ext cx="7025843" cy="7663636"/>
          </a:xfrm>
          <a:prstGeom prst="rect">
            <a:avLst/>
          </a:prstGeom>
          <a:noFill/>
        </p:spPr>
        <p:txBody>
          <a:bodyPr wrap="square" lIns="274320" tIns="274320" rIns="274320" bIns="0">
            <a:spAutoFit/>
          </a:bodyPr>
          <a:lstStyle/>
          <a:p>
            <a:pPr indent="457200" algn="just">
              <a:spcAft>
                <a:spcPts val="600"/>
              </a:spcAft>
              <a:buFont typeface="+mj-lt"/>
              <a:buAutoNum type="arabicPeriod" startAt="2"/>
            </a:pPr>
            <a:r>
              <a:rPr lang="en-US" sz="3000" b="1" dirty="0">
                <a:latin typeface="Arial" panose="020B0604020202020204" pitchFamily="34" charset="0"/>
                <a:cs typeface="Arial" panose="020B0604020202020204" pitchFamily="34" charset="0"/>
              </a:rPr>
              <a:t>Best Practices</a:t>
            </a:r>
            <a:r>
              <a:rPr lang="en-US" sz="3000" dirty="0">
                <a:latin typeface="Arial" panose="020B0604020202020204" pitchFamily="34" charset="0"/>
                <a:cs typeface="Arial" panose="020B0604020202020204" pitchFamily="34" charset="0"/>
              </a:rPr>
              <a:t>. Woloschak G. </a:t>
            </a:r>
            <a:r>
              <a:rPr lang="en-US" sz="3000" i="1" dirty="0">
                <a:latin typeface="Arial" panose="020B0604020202020204" pitchFamily="34" charset="0"/>
                <a:cs typeface="Arial" panose="020B0604020202020204" pitchFamily="34" charset="0"/>
              </a:rPr>
              <a:t>The Northwestern University Radiobiology Archives (NURA) is a sample and data archive consisting of digitized metadata, laboratory notes, records, and paraffin-embedded animal tissue samples from various laboratories across the United States the conducted radiation studies (</a:t>
            </a:r>
            <a:r>
              <a:rPr lang="en-US" sz="3000" b="1" i="1" dirty="0">
                <a:latin typeface="Arial" panose="020B0604020202020204" pitchFamily="34" charset="0"/>
                <a:cs typeface="Arial" panose="020B0604020202020204" pitchFamily="34" charset="0"/>
              </a:rPr>
              <a:t>Fig. 5</a:t>
            </a:r>
            <a:r>
              <a:rPr lang="en-US" sz="3000" i="1" dirty="0">
                <a:latin typeface="Arial" panose="020B0604020202020204" pitchFamily="34" charset="0"/>
                <a:cs typeface="Arial" panose="020B0604020202020204" pitchFamily="34" charset="0"/>
              </a:rPr>
              <a:t>). Samples in NURA include those from rodents, primates, and beagle dogs. The goal of the archive is to deepen the understanding of biological radiation response by providing access to data and samples across the scientific community.</a:t>
            </a:r>
          </a:p>
        </p:txBody>
      </p:sp>
      <p:sp>
        <p:nvSpPr>
          <p:cNvPr id="9" name="TextBox 8">
            <a:extLst>
              <a:ext uri="{FF2B5EF4-FFF2-40B4-BE49-F238E27FC236}">
                <a16:creationId xmlns:a16="http://schemas.microsoft.com/office/drawing/2014/main" id="{DE71FA84-33C5-9488-5C09-8D77357544A9}"/>
              </a:ext>
            </a:extLst>
          </p:cNvPr>
          <p:cNvSpPr txBox="1"/>
          <p:nvPr/>
        </p:nvSpPr>
        <p:spPr>
          <a:xfrm>
            <a:off x="16455386" y="23923347"/>
            <a:ext cx="16463014" cy="3508653"/>
          </a:xfrm>
          <a:prstGeom prst="rect">
            <a:avLst/>
          </a:prstGeom>
          <a:noFill/>
        </p:spPr>
        <p:txBody>
          <a:bodyPr wrap="square" lIns="274320" tIns="274320" rIns="274320" bIns="0">
            <a:spAutoFit/>
          </a:bodyPr>
          <a:lstStyle/>
          <a:p>
            <a:pPr indent="463550" algn="just">
              <a:spcAft>
                <a:spcPts val="600"/>
              </a:spcAft>
              <a:buFont typeface="+mj-lt"/>
              <a:buAutoNum type="arabicPeriod" startAt="3"/>
            </a:pPr>
            <a:r>
              <a:rPr lang="en-US" sz="3000" b="1" dirty="0">
                <a:latin typeface="Arial" panose="020B0604020202020204" pitchFamily="34" charset="0"/>
                <a:cs typeface="Arial" panose="020B0604020202020204" pitchFamily="34" charset="0"/>
              </a:rPr>
              <a:t>JSC Human Repositories</a:t>
            </a:r>
            <a:r>
              <a:rPr lang="en-US" sz="3000" dirty="0">
                <a:latin typeface="Arial" panose="020B0604020202020204" pitchFamily="34" charset="0"/>
                <a:cs typeface="Arial" panose="020B0604020202020204" pitchFamily="34" charset="0"/>
              </a:rPr>
              <a:t>. Torres C. </a:t>
            </a:r>
            <a:r>
              <a:rPr lang="en-US" sz="3000" i="1" dirty="0">
                <a:latin typeface="Arial" panose="020B0604020202020204" pitchFamily="34" charset="0"/>
                <a:cs typeface="Arial" panose="020B0604020202020204" pitchFamily="34" charset="0"/>
              </a:rPr>
              <a:t>Three human sample archives, Human Specimen Repository (HSR), NASA Biological Specimen Repository (NBSR or Repo 1), and NASA Omics Archive (NOA), aim to ensure preservation of residual samples for improved collection, access, and management to support additional research opportunities. There are currently 16,691 and 5,124 samples in the HSR and NBSR inventories, respectively, dating back to 1973. Samples include urine, saliva, whole blood, serum, plasma, and extracellular fluid from missions such as Apollo, NASA-Mir, Skylab, Shuttle, and the International Space Station.</a:t>
            </a:r>
          </a:p>
        </p:txBody>
      </p:sp>
      <p:graphicFrame>
        <p:nvGraphicFramePr>
          <p:cNvPr id="14" name="Chart 13">
            <a:extLst>
              <a:ext uri="{FF2B5EF4-FFF2-40B4-BE49-F238E27FC236}">
                <a16:creationId xmlns:a16="http://schemas.microsoft.com/office/drawing/2014/main" id="{848EE1DA-660D-AC98-2874-F9EA87C6336F}"/>
              </a:ext>
            </a:extLst>
          </p:cNvPr>
          <p:cNvGraphicFramePr/>
          <p:nvPr>
            <p:extLst>
              <p:ext uri="{D42A27DB-BD31-4B8C-83A1-F6EECF244321}">
                <p14:modId xmlns:p14="http://schemas.microsoft.com/office/powerpoint/2010/main" val="2029741740"/>
              </p:ext>
            </p:extLst>
          </p:nvPr>
        </p:nvGraphicFramePr>
        <p:xfrm>
          <a:off x="22803806" y="15839111"/>
          <a:ext cx="10038394" cy="9306890"/>
        </p:xfrm>
        <a:graphic>
          <a:graphicData uri="http://schemas.openxmlformats.org/drawingml/2006/chart">
            <c:chart xmlns:c="http://schemas.openxmlformats.org/drawingml/2006/chart" xmlns:r="http://schemas.openxmlformats.org/officeDocument/2006/relationships" r:id="rId11"/>
          </a:graphicData>
        </a:graphic>
      </p:graphicFrame>
      <p:sp>
        <p:nvSpPr>
          <p:cNvPr id="32" name="TextBox 31">
            <a:extLst>
              <a:ext uri="{FF2B5EF4-FFF2-40B4-BE49-F238E27FC236}">
                <a16:creationId xmlns:a16="http://schemas.microsoft.com/office/drawing/2014/main" id="{62D4184E-797D-FBEA-3D8A-A64B80BC966D}"/>
              </a:ext>
            </a:extLst>
          </p:cNvPr>
          <p:cNvSpPr txBox="1"/>
          <p:nvPr/>
        </p:nvSpPr>
        <p:spPr>
          <a:xfrm>
            <a:off x="23324709" y="16819213"/>
            <a:ext cx="9848244"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Figure 5.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Northwestern University Radiobiology Archives (NURA)</a:t>
            </a:r>
            <a:endParaRPr lang="en-US" dirty="0"/>
          </a:p>
        </p:txBody>
      </p:sp>
    </p:spTree>
    <p:extLst>
      <p:ext uri="{BB962C8B-B14F-4D97-AF65-F5344CB8AC3E}">
        <p14:creationId xmlns:p14="http://schemas.microsoft.com/office/powerpoint/2010/main" val="343079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116885</TotalTime>
  <Words>1450</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Dark Matter</dc:creator>
  <cp:lastModifiedBy>Shona Elgart</cp:lastModifiedBy>
  <cp:revision>1647</cp:revision>
  <cp:lastPrinted>2021-04-12T21:56:11Z</cp:lastPrinted>
  <dcterms:created xsi:type="dcterms:W3CDTF">2013-04-05T21:09:22Z</dcterms:created>
  <dcterms:modified xsi:type="dcterms:W3CDTF">2023-08-11T17:56:46Z</dcterms:modified>
</cp:coreProperties>
</file>