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4"/>
    <p:sldMasterId id="2147483789" r:id="rId5"/>
    <p:sldMasterId id="2147483798" r:id="rId6"/>
  </p:sldMasterIdLst>
  <p:notesMasterIdLst>
    <p:notesMasterId r:id="rId22"/>
  </p:notesMasterIdLst>
  <p:handoutMasterIdLst>
    <p:handoutMasterId r:id="rId23"/>
  </p:handoutMasterIdLst>
  <p:sldIdLst>
    <p:sldId id="1400" r:id="rId7"/>
    <p:sldId id="313" r:id="rId8"/>
    <p:sldId id="314" r:id="rId9"/>
    <p:sldId id="1490" r:id="rId10"/>
    <p:sldId id="1495" r:id="rId11"/>
    <p:sldId id="1492" r:id="rId12"/>
    <p:sldId id="1496" r:id="rId13"/>
    <p:sldId id="1476" r:id="rId14"/>
    <p:sldId id="1493" r:id="rId15"/>
    <p:sldId id="1494" r:id="rId16"/>
    <p:sldId id="1500" r:id="rId17"/>
    <p:sldId id="1499" r:id="rId18"/>
    <p:sldId id="1471" r:id="rId19"/>
    <p:sldId id="1419" r:id="rId20"/>
    <p:sldId id="145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B40"/>
    <a:srgbClr val="0432FF"/>
    <a:srgbClr val="FFFFEA"/>
    <a:srgbClr val="FFFFF9"/>
    <a:srgbClr val="FFFFFF"/>
    <a:srgbClr val="EBEBEB"/>
    <a:srgbClr val="EAF3FF"/>
    <a:srgbClr val="E6EEF8"/>
    <a:srgbClr val="011893"/>
    <a:srgbClr val="FFFF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86" autoAdjust="0"/>
    <p:restoredTop sz="93197" autoAdjust="0"/>
  </p:normalViewPr>
  <p:slideViewPr>
    <p:cSldViewPr snapToObjects="1">
      <p:cViewPr varScale="1">
        <p:scale>
          <a:sx n="106" d="100"/>
          <a:sy n="106" d="100"/>
        </p:scale>
        <p:origin x="200" y="3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888"/>
    </p:cViewPr>
  </p:sorterViewPr>
  <p:notesViewPr>
    <p:cSldViewPr snapToObjects="1">
      <p:cViewPr varScale="1">
        <p:scale>
          <a:sx n="105" d="100"/>
          <a:sy n="105" d="100"/>
        </p:scale>
        <p:origin x="3232"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882169-967B-5F44-B3C1-8435946D6413}" type="datetimeFigureOut">
              <a:rPr lang="en-US">
                <a:latin typeface="Arial Regular"/>
              </a:rPr>
              <a:t>8/9/23</a:t>
            </a:fld>
            <a:endParaRPr lang="en-US" dirty="0">
              <a:latin typeface="Arial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D897BE-DFA9-AE4B-A5BD-F0BDBFFBCA84}" type="slidenum">
              <a:rPr>
                <a:latin typeface="Arial Regular"/>
              </a:rPr>
              <a:t>‹#›</a:t>
            </a:fld>
            <a:endParaRPr lang="en-US" dirty="0">
              <a:latin typeface="Arial Regular"/>
            </a:endParaRPr>
          </a:p>
        </p:txBody>
      </p:sp>
      <p:sp>
        <p:nvSpPr>
          <p:cNvPr id="6" name="Footer Placeholder 5"/>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599549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B42874F4-29F4-C64D-97CD-55487E475ADC}" type="datetimeFigureOut">
              <a:rPr lang="en-US" smtClean="0"/>
              <a:pPr/>
              <a:t>8/9/23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666D9F43-5C19-D34D-BD2C-C156CCDF2ACF}" type="slidenum">
              <a:rPr lang="en-US" smtClean="0"/>
              <a:pPr/>
              <a:t>‹#›</a:t>
            </a:fld>
            <a:endParaRPr lang="en-US" dirty="0"/>
          </a:p>
        </p:txBody>
      </p:sp>
    </p:spTree>
    <p:extLst>
      <p:ext uri="{BB962C8B-B14F-4D97-AF65-F5344CB8AC3E}">
        <p14:creationId xmlns:p14="http://schemas.microsoft.com/office/powerpoint/2010/main" val="1660655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7</a:t>
            </a:fld>
            <a:endParaRPr lang="en-US" dirty="0"/>
          </a:p>
        </p:txBody>
      </p:sp>
    </p:spTree>
    <p:extLst>
      <p:ext uri="{BB962C8B-B14F-4D97-AF65-F5344CB8AC3E}">
        <p14:creationId xmlns:p14="http://schemas.microsoft.com/office/powerpoint/2010/main" val="164268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Wake up from hibernation EI-4h</a:t>
            </a:r>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666D9F43-5C19-D34D-BD2C-C156CCDF2ACF}" type="slidenum">
              <a:rPr lang="en-US" smtClean="0"/>
              <a:pPr/>
              <a:t>9</a:t>
            </a:fld>
            <a:endParaRPr lang="en-US" dirty="0"/>
          </a:p>
        </p:txBody>
      </p:sp>
    </p:spTree>
    <p:extLst>
      <p:ext uri="{BB962C8B-B14F-4D97-AF65-F5344CB8AC3E}">
        <p14:creationId xmlns:p14="http://schemas.microsoft.com/office/powerpoint/2010/main" val="239992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11</a:t>
            </a:fld>
            <a:endParaRPr lang="en-US" dirty="0"/>
          </a:p>
        </p:txBody>
      </p:sp>
    </p:spTree>
    <p:extLst>
      <p:ext uri="{BB962C8B-B14F-4D97-AF65-F5344CB8AC3E}">
        <p14:creationId xmlns:p14="http://schemas.microsoft.com/office/powerpoint/2010/main" val="353759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Wake up from hibernation EI-4h</a:t>
            </a:r>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666D9F43-5C19-D34D-BD2C-C156CCDF2ACF}" type="slidenum">
              <a:rPr lang="en-US" smtClean="0"/>
              <a:pPr/>
              <a:t>12</a:t>
            </a:fld>
            <a:endParaRPr lang="en-US" dirty="0"/>
          </a:p>
        </p:txBody>
      </p:sp>
    </p:spTree>
    <p:extLst>
      <p:ext uri="{BB962C8B-B14F-4D97-AF65-F5344CB8AC3E}">
        <p14:creationId xmlns:p14="http://schemas.microsoft.com/office/powerpoint/2010/main" val="240599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1775" indent="-231775" defTabSz="914400">
              <a:lnSpc>
                <a:spcPct val="114000"/>
              </a:lnSpc>
              <a:spcBef>
                <a:spcPts val="1000"/>
              </a:spcBef>
              <a:buClr>
                <a:srgbClr val="A92B40"/>
              </a:buClr>
              <a:buSzPct val="110000"/>
              <a:buFont typeface="Arial"/>
              <a:buChar char="•"/>
              <a:defRPr sz="1700"/>
            </a:pPr>
            <a:r>
              <a:rPr lang="en-US" dirty="0"/>
              <a:t>Minimum pressure measurement:</a:t>
            </a:r>
          </a:p>
          <a:p>
            <a:pPr marL="688975" lvl="1" indent="-231775" defTabSz="914400">
              <a:lnSpc>
                <a:spcPct val="114000"/>
              </a:lnSpc>
              <a:spcBef>
                <a:spcPts val="1000"/>
              </a:spcBef>
              <a:buClr>
                <a:srgbClr val="A92B40"/>
              </a:buClr>
              <a:buSzPct val="110000"/>
              <a:buFont typeface="Arial"/>
              <a:buChar char="•"/>
              <a:defRPr sz="1300">
                <a:solidFill>
                  <a:srgbClr val="535353"/>
                </a:solidFill>
              </a:defRPr>
            </a:pPr>
            <a:r>
              <a:rPr lang="en-US" sz="1500" dirty="0" err="1"/>
              <a:t>Kulite</a:t>
            </a:r>
            <a:r>
              <a:rPr lang="en-US" sz="1500" dirty="0"/>
              <a:t>: ~200 Pa</a:t>
            </a:r>
          </a:p>
          <a:p>
            <a:pPr marL="688975" lvl="1" indent="-231775" defTabSz="914400">
              <a:lnSpc>
                <a:spcPct val="114000"/>
              </a:lnSpc>
              <a:spcBef>
                <a:spcPts val="1000"/>
              </a:spcBef>
              <a:buClr>
                <a:srgbClr val="A92B40"/>
              </a:buClr>
              <a:buSzPct val="110000"/>
              <a:buFont typeface="Arial"/>
              <a:buChar char="•"/>
              <a:defRPr sz="1300">
                <a:solidFill>
                  <a:srgbClr val="535353"/>
                </a:solidFill>
              </a:defRPr>
            </a:pPr>
            <a:r>
              <a:rPr lang="en-US" sz="1500" dirty="0"/>
              <a:t>FMI: ~5 to 10 Pa</a:t>
            </a:r>
          </a:p>
          <a:p>
            <a:endParaRPr lang="en-US" dirty="0"/>
          </a:p>
        </p:txBody>
      </p:sp>
    </p:spTree>
    <p:extLst>
      <p:ext uri="{BB962C8B-B14F-4D97-AF65-F5344CB8AC3E}">
        <p14:creationId xmlns:p14="http://schemas.microsoft.com/office/powerpoint/2010/main" val="116067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order to reconstruct the dream data. As alluded to on our objectives, we really need to understand what is the level of methane in the upper atmosphere. Radiation is very sensitive to the amount of methane in the formation of CN, and the uncertainties and altitudes of interest between, say, 500 - 180 kilometers is about 0.9 to 2.2% So really, how can we get a better estimate of this methane concentration to analyze the dream data</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 can't be measured directly, but it's sort of an open question. I think we can infer this methane concentration from our narrowband radiometers, and I think this is really an interesting research area in the years to come. We have some time we won't get this data back for until the mid 2030s. But I think this is an interesting question for the research community.</a:t>
            </a:r>
          </a:p>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15</a:t>
            </a:fld>
            <a:endParaRPr lang="en-US" dirty="0"/>
          </a:p>
        </p:txBody>
      </p:sp>
    </p:spTree>
    <p:extLst>
      <p:ext uri="{BB962C8B-B14F-4D97-AF65-F5344CB8AC3E}">
        <p14:creationId xmlns:p14="http://schemas.microsoft.com/office/powerpoint/2010/main" val="3248291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219200"/>
            <a:ext cx="11506200" cy="5192178"/>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p:txBody>
          <a:bodyPr/>
          <a:lstStyle/>
          <a:p>
            <a:r>
              <a:rPr lang="en-US" dirty="0"/>
              <a:t>Click to add title</a:t>
            </a:r>
          </a:p>
        </p:txBody>
      </p:sp>
      <p:sp>
        <p:nvSpPr>
          <p:cNvPr id="7" name="Footer Placeholder 10">
            <a:extLst>
              <a:ext uri="{FF2B5EF4-FFF2-40B4-BE49-F238E27FC236}">
                <a16:creationId xmlns:a16="http://schemas.microsoft.com/office/drawing/2014/main" id="{61A8536C-D9DA-E74A-8575-2F10B8074A60}"/>
              </a:ext>
            </a:extLst>
          </p:cNvPr>
          <p:cNvSpPr>
            <a:spLocks noGrp="1"/>
          </p:cNvSpPr>
          <p:nvPr>
            <p:ph type="ftr" sz="quarter" idx="3"/>
          </p:nvPr>
        </p:nvSpPr>
        <p:spPr>
          <a:xfrm>
            <a:off x="8064794" y="6584942"/>
            <a:ext cx="3338625" cy="162692"/>
          </a:xfrm>
          <a:prstGeom prst="rect">
            <a:avLst/>
          </a:prstGeom>
        </p:spPr>
        <p:txBody>
          <a:bodyPr vert="horz" lIns="91440" tIns="45720" rIns="0" bIns="45720" rtlCol="0" anchor="ctr"/>
          <a:lstStyle>
            <a:lvl1pPr algn="r">
              <a:defRPr sz="1000" i="0">
                <a:solidFill>
                  <a:schemeClr val="tx1"/>
                </a:solidFill>
              </a:defRPr>
            </a:lvl1pPr>
          </a:lstStyle>
          <a:p>
            <a:r>
              <a:rPr lang="en-US"/>
              <a:t>Aug 28 - Sep 1, 2023</a:t>
            </a:r>
            <a:endParaRPr lang="en-US" dirty="0"/>
          </a:p>
        </p:txBody>
      </p:sp>
      <p:pic>
        <p:nvPicPr>
          <p:cNvPr id="10" name="Picture 9" descr="A picture containing icon&#10;&#10;Description automatically generated">
            <a:extLst>
              <a:ext uri="{FF2B5EF4-FFF2-40B4-BE49-F238E27FC236}">
                <a16:creationId xmlns:a16="http://schemas.microsoft.com/office/drawing/2014/main" id="{0716412D-DB00-4C93-9063-A918E475DAA8}"/>
              </a:ext>
            </a:extLst>
          </p:cNvPr>
          <p:cNvPicPr>
            <a:picLocks noChangeAspect="1"/>
          </p:cNvPicPr>
          <p:nvPr userDrawn="1"/>
        </p:nvPicPr>
        <p:blipFill>
          <a:blip r:embed="rId2"/>
          <a:stretch>
            <a:fillRect/>
          </a:stretch>
        </p:blipFill>
        <p:spPr>
          <a:xfrm>
            <a:off x="10744200" y="129948"/>
            <a:ext cx="1214901" cy="896163"/>
          </a:xfrm>
          <a:prstGeom prst="rect">
            <a:avLst/>
          </a:prstGeom>
        </p:spPr>
      </p:pic>
    </p:spTree>
    <p:extLst>
      <p:ext uri="{BB962C8B-B14F-4D97-AF65-F5344CB8AC3E}">
        <p14:creationId xmlns:p14="http://schemas.microsoft.com/office/powerpoint/2010/main" val="78158494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a:t>Click to add text</a:t>
            </a:r>
          </a:p>
          <a:p>
            <a:pPr lvl="1"/>
            <a:r>
              <a:rPr lang="en-US"/>
              <a:t>Second level</a:t>
            </a:r>
          </a:p>
          <a:p>
            <a:pPr lvl="2"/>
            <a:r>
              <a:rPr lang="en-US"/>
              <a:t>Third level</a:t>
            </a:r>
          </a:p>
          <a:p>
            <a:pPr lvl="3"/>
            <a:r>
              <a:rPr lang="en-US"/>
              <a:t>Fourth level</a:t>
            </a:r>
          </a:p>
        </p:txBody>
      </p:sp>
      <p:sp>
        <p:nvSpPr>
          <p:cNvPr id="16" name="Slide Number Placeholder 15"/>
          <p:cNvSpPr>
            <a:spLocks noGrp="1"/>
          </p:cNvSpPr>
          <p:nvPr>
            <p:ph type="sldNum" sz="quarter" idx="16"/>
          </p:nvPr>
        </p:nvSpPr>
        <p:spPr/>
        <p:txBody>
          <a:bodyPr/>
          <a:lstStyle/>
          <a:p>
            <a:fld id="{371C4647-349B-7644-B587-10D5DF513271}" type="slidenum">
              <a:rPr lang="en-US" smtClean="0"/>
              <a:t>‹#›</a:t>
            </a:fld>
            <a:endParaRPr lang="en-US"/>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2" y="196573"/>
            <a:ext cx="9949767" cy="522734"/>
          </a:xfrm>
        </p:spPr>
        <p:txBody>
          <a:bodyPr anchor="b">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1" y="719309"/>
            <a:ext cx="9972439" cy="267461"/>
          </a:xfrm>
        </p:spPr>
        <p:txBody>
          <a:bodyPr>
            <a:noAutofit/>
          </a:bodyPr>
          <a:lstStyle>
            <a:lvl1pPr marL="0" indent="0">
              <a:buNone/>
              <a:defRPr sz="1800" b="0" cap="none" spc="0">
                <a:ln>
                  <a:noFill/>
                </a:ln>
                <a:solidFill>
                  <a:schemeClr val="tx1"/>
                </a:solidFill>
                <a:effectLst/>
              </a:defRPr>
            </a:lvl1pPr>
          </a:lstStyle>
          <a:p>
            <a:pPr lvl="0"/>
            <a:r>
              <a:rPr lang="en-US"/>
              <a:t>Click to edit subtitle</a:t>
            </a:r>
          </a:p>
        </p:txBody>
      </p:sp>
      <p:sp>
        <p:nvSpPr>
          <p:cNvPr id="8" name="Date Placeholder 6">
            <a:extLst>
              <a:ext uri="{FF2B5EF4-FFF2-40B4-BE49-F238E27FC236}">
                <a16:creationId xmlns:a16="http://schemas.microsoft.com/office/drawing/2014/main" id="{6E23699D-CE31-B349-B734-6A00E4E03E78}"/>
              </a:ext>
            </a:extLst>
          </p:cNvPr>
          <p:cNvSpPr>
            <a:spLocks noGrp="1"/>
          </p:cNvSpPr>
          <p:nvPr>
            <p:ph type="dt" sz="half" idx="2"/>
          </p:nvPr>
        </p:nvSpPr>
        <p:spPr>
          <a:xfrm>
            <a:off x="1276507" y="6562480"/>
            <a:ext cx="2743200" cy="170334"/>
          </a:xfrm>
          <a:prstGeom prst="rect">
            <a:avLst/>
          </a:prstGeom>
        </p:spPr>
        <p:txBody>
          <a:bodyPr wrap="none" anchor="ctr" anchorCtr="0"/>
          <a:lstStyle>
            <a:lvl1pPr>
              <a:defRPr sz="1000">
                <a:solidFill>
                  <a:schemeClr val="tx1"/>
                </a:solidFill>
              </a:defRPr>
            </a:lvl1pPr>
          </a:lstStyle>
          <a:p>
            <a:endParaRPr lang="en-US">
              <a:solidFill>
                <a:schemeClr val="tx1"/>
              </a:solidFill>
            </a:endParaRPr>
          </a:p>
        </p:txBody>
      </p:sp>
      <p:sp>
        <p:nvSpPr>
          <p:cNvPr id="9" name="Footer Placeholder 10">
            <a:extLst>
              <a:ext uri="{FF2B5EF4-FFF2-40B4-BE49-F238E27FC236}">
                <a16:creationId xmlns:a16="http://schemas.microsoft.com/office/drawing/2014/main" id="{06FABB3D-12D3-8F4E-82A9-36CFDDFF9033}"/>
              </a:ext>
            </a:extLst>
          </p:cNvPr>
          <p:cNvSpPr>
            <a:spLocks noGrp="1"/>
          </p:cNvSpPr>
          <p:nvPr>
            <p:ph type="ftr" sz="quarter" idx="3"/>
          </p:nvPr>
        </p:nvSpPr>
        <p:spPr>
          <a:xfrm>
            <a:off x="8064796" y="6576553"/>
            <a:ext cx="3338625" cy="162692"/>
          </a:xfrm>
          <a:prstGeom prst="rect">
            <a:avLst/>
          </a:prstGeom>
        </p:spPr>
        <p:txBody>
          <a:bodyPr vert="horz" lIns="91440" tIns="45720" rIns="0" bIns="45720" rtlCol="0" anchor="ctr"/>
          <a:lstStyle>
            <a:lvl1pPr algn="r">
              <a:defRPr sz="1000" baseline="0">
                <a:solidFill>
                  <a:schemeClr val="tx1"/>
                </a:solidFill>
              </a:defRPr>
            </a:lvl1pPr>
          </a:lstStyle>
          <a:p>
            <a:r>
              <a:rPr lang="en-US"/>
              <a:t>Aug 28 - Sep 1, 2023</a:t>
            </a:r>
            <a:endParaRPr lang="en-US" dirty="0"/>
          </a:p>
        </p:txBody>
      </p:sp>
    </p:spTree>
    <p:extLst>
      <p:ext uri="{BB962C8B-B14F-4D97-AF65-F5344CB8AC3E}">
        <p14:creationId xmlns:p14="http://schemas.microsoft.com/office/powerpoint/2010/main" val="26824204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F_En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28B4B-CFBE-5347-8B31-AE5075EBA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80798"/>
          </a:xfrm>
          <a:prstGeom prst="rect">
            <a:avLst/>
          </a:prstGeom>
        </p:spPr>
      </p:pic>
      <p:pic>
        <p:nvPicPr>
          <p:cNvPr id="3" name="Picture 2">
            <a:extLst>
              <a:ext uri="{FF2B5EF4-FFF2-40B4-BE49-F238E27FC236}">
                <a16:creationId xmlns:a16="http://schemas.microsoft.com/office/drawing/2014/main" id="{13ABED77-D26A-C740-B37C-2C439E268C58}"/>
              </a:ext>
            </a:extLst>
          </p:cNvPr>
          <p:cNvPicPr>
            <a:picLocks noChangeAspect="1"/>
          </p:cNvPicPr>
          <p:nvPr/>
        </p:nvPicPr>
        <p:blipFill>
          <a:blip r:embed="rId3"/>
          <a:stretch>
            <a:fillRect/>
          </a:stretch>
        </p:blipFill>
        <p:spPr>
          <a:xfrm>
            <a:off x="3127815" y="1788090"/>
            <a:ext cx="5936371" cy="2607564"/>
          </a:xfrm>
          <a:prstGeom prst="rect">
            <a:avLst/>
          </a:prstGeom>
          <a:effectLst>
            <a:outerShdw blurRad="127000" dir="5400000" algn="ctr" rotWithShape="0">
              <a:srgbClr val="554133">
                <a:alpha val="60000"/>
              </a:srgbClr>
            </a:outerShdw>
          </a:effectLst>
        </p:spPr>
      </p:pic>
      <p:pic>
        <p:nvPicPr>
          <p:cNvPr id="5" name="Picture 4" hidden="1">
            <a:extLst>
              <a:ext uri="{FF2B5EF4-FFF2-40B4-BE49-F238E27FC236}">
                <a16:creationId xmlns:a16="http://schemas.microsoft.com/office/drawing/2014/main" id="{5567D0AB-C81D-6D4B-8B7B-43797505B39F}"/>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hidden="1">
            <a:extLst>
              <a:ext uri="{FF2B5EF4-FFF2-40B4-BE49-F238E27FC236}">
                <a16:creationId xmlns:a16="http://schemas.microsoft.com/office/drawing/2014/main" id="{D5A0D358-32A6-F140-8A00-3B7FA5BA9B96}"/>
              </a:ext>
            </a:extLst>
          </p:cNvPr>
          <p:cNvPicPr>
            <a:picLocks noChangeAspect="1"/>
          </p:cNvPicPr>
          <p:nvPr/>
        </p:nvPicPr>
        <p:blipFill>
          <a:blip r:embed="rId4"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8A5AF08-5F77-0148-96BA-F0015B4528FB}"/>
              </a:ext>
            </a:extLst>
          </p:cNvPr>
          <p:cNvPicPr>
            <a:picLocks noChangeAspect="1"/>
          </p:cNvPicPr>
          <p:nvPr/>
        </p:nvPicPr>
        <p:blipFill>
          <a:blip r:embed="rId5">
            <a:alphaModFix amt="25000"/>
          </a:blip>
          <a:stretch>
            <a:fillRect/>
          </a:stretch>
        </p:blipFill>
        <p:spPr>
          <a:xfrm>
            <a:off x="-1127760" y="-857885"/>
            <a:ext cx="14447520" cy="8126730"/>
          </a:xfrm>
          <a:prstGeom prst="rect">
            <a:avLst/>
          </a:prstGeom>
        </p:spPr>
      </p:pic>
    </p:spTree>
    <p:extLst>
      <p:ext uri="{BB962C8B-B14F-4D97-AF65-F5344CB8AC3E}">
        <p14:creationId xmlns:p14="http://schemas.microsoft.com/office/powerpoint/2010/main" val="2961056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F_Intro-Slide_Subtitl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B387D55-FB63-E642-9EC6-424DC7D325CE}"/>
              </a:ext>
            </a:extLst>
          </p:cNvPr>
          <p:cNvGrpSpPr/>
          <p:nvPr userDrawn="1"/>
        </p:nvGrpSpPr>
        <p:grpSpPr>
          <a:xfrm>
            <a:off x="-1970" y="0"/>
            <a:ext cx="12206874" cy="6858000"/>
            <a:chOff x="-1970" y="0"/>
            <a:chExt cx="12206874" cy="6858000"/>
          </a:xfrm>
        </p:grpSpPr>
        <p:sp>
          <p:nvSpPr>
            <p:cNvPr id="27" name="Rectangle 26">
              <a:extLst>
                <a:ext uri="{FF2B5EF4-FFF2-40B4-BE49-F238E27FC236}">
                  <a16:creationId xmlns:a16="http://schemas.microsoft.com/office/drawing/2014/main" id="{D28A5C42-564C-C545-B48B-B127571DA16C}"/>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err="1"/>
            </a:p>
          </p:txBody>
        </p:sp>
        <p:pic>
          <p:nvPicPr>
            <p:cNvPr id="29" name="Picture 28">
              <a:extLst>
                <a:ext uri="{FF2B5EF4-FFF2-40B4-BE49-F238E27FC236}">
                  <a16:creationId xmlns:a16="http://schemas.microsoft.com/office/drawing/2014/main" id="{918A7B83-1AA5-E34C-81DB-C567482C0321}"/>
                </a:ext>
              </a:extLst>
            </p:cNvPr>
            <p:cNvPicPr>
              <a:picLocks noChangeAspect="1"/>
            </p:cNvPicPr>
            <p:nvPr userDrawn="1"/>
          </p:nvPicPr>
          <p:blipFill rotWithShape="1">
            <a:blip r:embed="rId2"/>
            <a:srcRect t="7241"/>
            <a:stretch/>
          </p:blipFill>
          <p:spPr>
            <a:xfrm>
              <a:off x="4985982" y="0"/>
              <a:ext cx="7218922" cy="6858000"/>
            </a:xfrm>
            <a:prstGeom prst="rect">
              <a:avLst/>
            </a:prstGeom>
          </p:spPr>
        </p:pic>
        <p:sp>
          <p:nvSpPr>
            <p:cNvPr id="30" name="Rectangle 29">
              <a:extLst>
                <a:ext uri="{FF2B5EF4-FFF2-40B4-BE49-F238E27FC236}">
                  <a16:creationId xmlns:a16="http://schemas.microsoft.com/office/drawing/2014/main" id="{0BFA9777-040F-A940-9325-007948BA36B0}"/>
                </a:ext>
              </a:extLst>
            </p:cNvPr>
            <p:cNvSpPr/>
            <p:nvPr userDrawn="1"/>
          </p:nvSpPr>
          <p:spPr>
            <a:xfrm>
              <a:off x="4666268" y="0"/>
              <a:ext cx="2919865" cy="6858000"/>
            </a:xfrm>
            <a:prstGeom prst="rect">
              <a:avLst/>
            </a:prstGeom>
            <a:gradFill flip="none" rotWithShape="1">
              <a:gsLst>
                <a:gs pos="1000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err="1"/>
            </a:p>
          </p:txBody>
        </p:sp>
        <p:pic>
          <p:nvPicPr>
            <p:cNvPr id="31" name="Picture 30">
              <a:extLst>
                <a:ext uri="{FF2B5EF4-FFF2-40B4-BE49-F238E27FC236}">
                  <a16:creationId xmlns:a16="http://schemas.microsoft.com/office/drawing/2014/main" id="{1DADC3B0-5126-CD45-8F39-D9CFB8B5F943}"/>
                </a:ext>
              </a:extLst>
            </p:cNvPr>
            <p:cNvPicPr>
              <a:picLocks noChangeAspect="1"/>
            </p:cNvPicPr>
            <p:nvPr userDrawn="1"/>
          </p:nvPicPr>
          <p:blipFill>
            <a:blip r:embed="rId3"/>
            <a:stretch>
              <a:fillRect/>
            </a:stretch>
          </p:blipFill>
          <p:spPr>
            <a:xfrm>
              <a:off x="-1970" y="0"/>
              <a:ext cx="12192000" cy="6858000"/>
            </a:xfrm>
            <a:prstGeom prst="rect">
              <a:avLst/>
            </a:prstGeom>
          </p:spPr>
        </p:pic>
        <p:pic>
          <p:nvPicPr>
            <p:cNvPr id="32" name="Picture 31">
              <a:extLst>
                <a:ext uri="{FF2B5EF4-FFF2-40B4-BE49-F238E27FC236}">
                  <a16:creationId xmlns:a16="http://schemas.microsoft.com/office/drawing/2014/main" id="{E67097FC-4FA3-B94E-97C4-A2AF6D2C5079}"/>
                </a:ext>
              </a:extLst>
            </p:cNvPr>
            <p:cNvPicPr>
              <a:picLocks noChangeAspect="1"/>
            </p:cNvPicPr>
            <p:nvPr userDrawn="1"/>
          </p:nvPicPr>
          <p:blipFill>
            <a:blip r:embed="rId3">
              <a:alphaModFix amt="50000"/>
            </a:blip>
            <a:stretch>
              <a:fillRect/>
            </a:stretch>
          </p:blipFill>
          <p:spPr>
            <a:xfrm>
              <a:off x="-1970" y="0"/>
              <a:ext cx="12192000" cy="6858000"/>
            </a:xfrm>
            <a:prstGeom prst="rect">
              <a:avLst/>
            </a:prstGeom>
          </p:spPr>
        </p:pic>
      </p:grpSp>
      <p:sp>
        <p:nvSpPr>
          <p:cNvPr id="35" name="Title 1">
            <a:extLst>
              <a:ext uri="{FF2B5EF4-FFF2-40B4-BE49-F238E27FC236}">
                <a16:creationId xmlns:a16="http://schemas.microsoft.com/office/drawing/2014/main" id="{7450BC01-C94D-6940-A1C3-1ADCF6C8EB28}"/>
              </a:ext>
            </a:extLst>
          </p:cNvPr>
          <p:cNvSpPr>
            <a:spLocks noGrp="1"/>
          </p:cNvSpPr>
          <p:nvPr userDrawn="1">
            <p:ph type="ctrTitle" hasCustomPrompt="1"/>
          </p:nvPr>
        </p:nvSpPr>
        <p:spPr>
          <a:xfrm>
            <a:off x="888510" y="3323830"/>
            <a:ext cx="5895340" cy="1339123"/>
          </a:xfrm>
          <a:prstGeom prst="rect">
            <a:avLst/>
          </a:prstGeom>
          <a:effectLst/>
        </p:spPr>
        <p:txBody>
          <a:bodyPr lIns="0" rIns="0" anchor="ctr" anchorCtr="0">
            <a:normAutofit/>
          </a:bodyPr>
          <a:lstStyle>
            <a:lvl1pPr algn="l">
              <a:lnSpc>
                <a:spcPct val="100000"/>
              </a:lnSpc>
              <a:defRPr sz="3600" b="1">
                <a:solidFill>
                  <a:schemeClr val="bg1"/>
                </a:solidFill>
                <a:effectLst/>
              </a:defRPr>
            </a:lvl1pPr>
          </a:lstStyle>
          <a:p>
            <a:r>
              <a:rPr lang="en-US"/>
              <a:t>Click to add title</a:t>
            </a:r>
          </a:p>
        </p:txBody>
      </p:sp>
      <p:sp>
        <p:nvSpPr>
          <p:cNvPr id="36" name="Text Placeholder 9">
            <a:extLst>
              <a:ext uri="{FF2B5EF4-FFF2-40B4-BE49-F238E27FC236}">
                <a16:creationId xmlns:a16="http://schemas.microsoft.com/office/drawing/2014/main" id="{B2E2980B-A8C5-0245-9EDF-7E0F133478BE}"/>
              </a:ext>
            </a:extLst>
          </p:cNvPr>
          <p:cNvSpPr>
            <a:spLocks noGrp="1"/>
          </p:cNvSpPr>
          <p:nvPr userDrawn="1">
            <p:ph type="body" sz="quarter" idx="26" hasCustomPrompt="1"/>
          </p:nvPr>
        </p:nvSpPr>
        <p:spPr>
          <a:xfrm>
            <a:off x="888509" y="4720319"/>
            <a:ext cx="5895340" cy="338328"/>
          </a:xfrm>
        </p:spPr>
        <p:txBody>
          <a:bodyPr rIns="0">
            <a:noAutofit/>
          </a:bodyPr>
          <a:lstStyle>
            <a:lvl1pPr marL="0" indent="0" algn="l">
              <a:buNone/>
              <a:defRPr sz="2200" b="0">
                <a:solidFill>
                  <a:srgbClr val="FFB63A"/>
                </a:solidFill>
              </a:defRPr>
            </a:lvl1pPr>
          </a:lstStyle>
          <a:p>
            <a:pPr lvl="0"/>
            <a:r>
              <a:rPr lang="en-US"/>
              <a:t>Click to add date</a:t>
            </a:r>
          </a:p>
        </p:txBody>
      </p:sp>
      <p:sp>
        <p:nvSpPr>
          <p:cNvPr id="53" name="Text Placeholder 9">
            <a:extLst>
              <a:ext uri="{FF2B5EF4-FFF2-40B4-BE49-F238E27FC236}">
                <a16:creationId xmlns:a16="http://schemas.microsoft.com/office/drawing/2014/main" id="{7A404919-9B34-444B-930A-020C7FA50325}"/>
              </a:ext>
            </a:extLst>
          </p:cNvPr>
          <p:cNvSpPr>
            <a:spLocks noGrp="1"/>
          </p:cNvSpPr>
          <p:nvPr userDrawn="1">
            <p:ph type="body" sz="quarter" idx="27" hasCustomPrompt="1"/>
          </p:nvPr>
        </p:nvSpPr>
        <p:spPr>
          <a:xfrm>
            <a:off x="888509" y="5426593"/>
            <a:ext cx="5895340" cy="246221"/>
          </a:xfrm>
        </p:spPr>
        <p:txBody>
          <a:bodyPr rIns="0">
            <a:spAutoFit/>
          </a:bodyPr>
          <a:lstStyle>
            <a:lvl1pPr marL="0" indent="0" algn="l">
              <a:lnSpc>
                <a:spcPct val="100000"/>
              </a:lnSpc>
              <a:spcBef>
                <a:spcPts val="0"/>
              </a:spcBef>
              <a:spcAft>
                <a:spcPts val="1200"/>
              </a:spcAft>
              <a:buNone/>
              <a:defRPr sz="1600">
                <a:solidFill>
                  <a:schemeClr val="bg1">
                    <a:lumMod val="75000"/>
                  </a:schemeClr>
                </a:solidFill>
              </a:defRPr>
            </a:lvl1pPr>
          </a:lstStyle>
          <a:p>
            <a:pPr lvl="0"/>
            <a:r>
              <a:rPr lang="en-US"/>
              <a:t>Click to add presenter names</a:t>
            </a:r>
          </a:p>
        </p:txBody>
      </p:sp>
      <p:cxnSp>
        <p:nvCxnSpPr>
          <p:cNvPr id="18" name="Straight Connector 17">
            <a:extLst>
              <a:ext uri="{FF2B5EF4-FFF2-40B4-BE49-F238E27FC236}">
                <a16:creationId xmlns:a16="http://schemas.microsoft.com/office/drawing/2014/main" id="{1E960BAE-28C4-CD46-922A-EC5C5430073A}"/>
              </a:ext>
            </a:extLst>
          </p:cNvPr>
          <p:cNvCxnSpPr>
            <a:cxnSpLocks/>
          </p:cNvCxnSpPr>
          <p:nvPr userDrawn="1"/>
        </p:nvCxnSpPr>
        <p:spPr>
          <a:xfrm>
            <a:off x="858692" y="5276224"/>
            <a:ext cx="5895340"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9AA3D52-0BA9-5D4E-A179-052BACA591D6}"/>
              </a:ext>
            </a:extLst>
          </p:cNvPr>
          <p:cNvGrpSpPr/>
          <p:nvPr userDrawn="1"/>
        </p:nvGrpSpPr>
        <p:grpSpPr>
          <a:xfrm>
            <a:off x="705494" y="636539"/>
            <a:ext cx="3086556" cy="1704109"/>
            <a:chOff x="1016545" y="753739"/>
            <a:chExt cx="3775492" cy="2084475"/>
          </a:xfrm>
        </p:grpSpPr>
        <p:pic>
          <p:nvPicPr>
            <p:cNvPr id="17" name="Picture 16">
              <a:extLst>
                <a:ext uri="{FF2B5EF4-FFF2-40B4-BE49-F238E27FC236}">
                  <a16:creationId xmlns:a16="http://schemas.microsoft.com/office/drawing/2014/main" id="{CBC84FE7-02F8-B34D-AF65-FD8181E5858F}"/>
                </a:ext>
              </a:extLst>
            </p:cNvPr>
            <p:cNvPicPr>
              <a:picLocks noChangeAspect="1"/>
            </p:cNvPicPr>
            <p:nvPr userDrawn="1"/>
          </p:nvPicPr>
          <p:blipFill>
            <a:blip r:embed="rId4"/>
            <a:stretch>
              <a:fillRect/>
            </a:stretch>
          </p:blipFill>
          <p:spPr>
            <a:xfrm>
              <a:off x="1016545" y="2286474"/>
              <a:ext cx="3775492" cy="551740"/>
            </a:xfrm>
            <a:prstGeom prst="rect">
              <a:avLst/>
            </a:prstGeom>
          </p:spPr>
        </p:pic>
        <p:cxnSp>
          <p:nvCxnSpPr>
            <p:cNvPr id="19" name="Straight Connector 18">
              <a:extLst>
                <a:ext uri="{FF2B5EF4-FFF2-40B4-BE49-F238E27FC236}">
                  <a16:creationId xmlns:a16="http://schemas.microsoft.com/office/drawing/2014/main" id="{AE19233B-B3EF-7445-9868-6EED5C98BBEE}"/>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C33D46A-7068-0C47-B3B9-47089779D913}"/>
                </a:ext>
              </a:extLst>
            </p:cNvPr>
            <p:cNvSpPr/>
            <p:nvPr userDrawn="1"/>
          </p:nvSpPr>
          <p:spPr>
            <a:xfrm>
              <a:off x="2540000" y="1757680"/>
              <a:ext cx="690880" cy="465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endParaRPr lang="en-US" sz="2000" err="1"/>
            </a:p>
          </p:txBody>
        </p:sp>
        <p:pic>
          <p:nvPicPr>
            <p:cNvPr id="21" name="Picture 20">
              <a:extLst>
                <a:ext uri="{FF2B5EF4-FFF2-40B4-BE49-F238E27FC236}">
                  <a16:creationId xmlns:a16="http://schemas.microsoft.com/office/drawing/2014/main" id="{EB06CBF1-87CA-E74C-A62D-BFD0AA97E05C}"/>
                </a:ext>
              </a:extLst>
            </p:cNvPr>
            <p:cNvPicPr>
              <a:picLocks noChangeAspect="1"/>
            </p:cNvPicPr>
            <p:nvPr userDrawn="1"/>
          </p:nvPicPr>
          <p:blipFill>
            <a:blip r:embed="rId5"/>
            <a:stretch>
              <a:fillRect/>
            </a:stretch>
          </p:blipFill>
          <p:spPr>
            <a:xfrm>
              <a:off x="1253068" y="753739"/>
              <a:ext cx="3288452" cy="1444460"/>
            </a:xfrm>
            <a:prstGeom prst="rect">
              <a:avLst/>
            </a:prstGeom>
          </p:spPr>
        </p:pic>
      </p:grpSp>
    </p:spTree>
    <p:extLst>
      <p:ext uri="{BB962C8B-B14F-4D97-AF65-F5344CB8AC3E}">
        <p14:creationId xmlns:p14="http://schemas.microsoft.com/office/powerpoint/2010/main" val="311543211"/>
      </p:ext>
    </p:extLst>
  </p:cSld>
  <p:clrMapOvr>
    <a:masterClrMapping/>
  </p:clrMapOvr>
  <p:extLst>
    <p:ext uri="{DCECCB84-F9BA-43D5-87BE-67443E8EF086}">
      <p15:sldGuideLst xmlns:p15="http://schemas.microsoft.com/office/powerpoint/2012/main">
        <p15:guide id="1"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F_Intro-Slide_Subtitl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B387D55-FB63-E642-9EC6-424DC7D325CE}"/>
              </a:ext>
            </a:extLst>
          </p:cNvPr>
          <p:cNvGrpSpPr/>
          <p:nvPr/>
        </p:nvGrpSpPr>
        <p:grpSpPr>
          <a:xfrm>
            <a:off x="-1971" y="0"/>
            <a:ext cx="12206875" cy="6858000"/>
            <a:chOff x="-1970" y="0"/>
            <a:chExt cx="12206874" cy="6858000"/>
          </a:xfrm>
        </p:grpSpPr>
        <p:sp>
          <p:nvSpPr>
            <p:cNvPr id="27" name="Rectangle 26">
              <a:extLst>
                <a:ext uri="{FF2B5EF4-FFF2-40B4-BE49-F238E27FC236}">
                  <a16:creationId xmlns:a16="http://schemas.microsoft.com/office/drawing/2014/main" id="{D28A5C42-564C-C545-B48B-B127571DA16C}"/>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29" name="Picture 28">
              <a:extLst>
                <a:ext uri="{FF2B5EF4-FFF2-40B4-BE49-F238E27FC236}">
                  <a16:creationId xmlns:a16="http://schemas.microsoft.com/office/drawing/2014/main" id="{918A7B83-1AA5-E34C-81DB-C567482C03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85982" y="0"/>
              <a:ext cx="7218922" cy="6858000"/>
            </a:xfrm>
            <a:prstGeom prst="rect">
              <a:avLst/>
            </a:prstGeom>
          </p:spPr>
        </p:pic>
        <p:sp>
          <p:nvSpPr>
            <p:cNvPr id="30" name="Rectangle 29">
              <a:extLst>
                <a:ext uri="{FF2B5EF4-FFF2-40B4-BE49-F238E27FC236}">
                  <a16:creationId xmlns:a16="http://schemas.microsoft.com/office/drawing/2014/main" id="{0BFA9777-040F-A940-9325-007948BA36B0}"/>
                </a:ext>
              </a:extLst>
            </p:cNvPr>
            <p:cNvSpPr/>
            <p:nvPr userDrawn="1"/>
          </p:nvSpPr>
          <p:spPr>
            <a:xfrm>
              <a:off x="4666268" y="0"/>
              <a:ext cx="2919865" cy="6858000"/>
            </a:xfrm>
            <a:prstGeom prst="rect">
              <a:avLst/>
            </a:prstGeom>
            <a:gradFill flip="none" rotWithShape="1">
              <a:gsLst>
                <a:gs pos="1000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31" name="Picture 30">
              <a:extLst>
                <a:ext uri="{FF2B5EF4-FFF2-40B4-BE49-F238E27FC236}">
                  <a16:creationId xmlns:a16="http://schemas.microsoft.com/office/drawing/2014/main" id="{1DADC3B0-5126-CD45-8F39-D9CFB8B5F9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70" y="0"/>
              <a:ext cx="12192000" cy="6858000"/>
            </a:xfrm>
            <a:prstGeom prst="rect">
              <a:avLst/>
            </a:prstGeom>
          </p:spPr>
        </p:pic>
        <p:pic>
          <p:nvPicPr>
            <p:cNvPr id="32" name="Picture 31">
              <a:extLst>
                <a:ext uri="{FF2B5EF4-FFF2-40B4-BE49-F238E27FC236}">
                  <a16:creationId xmlns:a16="http://schemas.microsoft.com/office/drawing/2014/main" id="{E67097FC-4FA3-B94E-97C4-A2AF6D2C5079}"/>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970" y="0"/>
              <a:ext cx="12192000" cy="6858000"/>
            </a:xfrm>
            <a:prstGeom prst="rect">
              <a:avLst/>
            </a:prstGeom>
          </p:spPr>
        </p:pic>
      </p:grpSp>
      <p:sp>
        <p:nvSpPr>
          <p:cNvPr id="35" name="Title 1">
            <a:extLst>
              <a:ext uri="{FF2B5EF4-FFF2-40B4-BE49-F238E27FC236}">
                <a16:creationId xmlns:a16="http://schemas.microsoft.com/office/drawing/2014/main" id="{7450BC01-C94D-6940-A1C3-1ADCF6C8EB28}"/>
              </a:ext>
            </a:extLst>
          </p:cNvPr>
          <p:cNvSpPr>
            <a:spLocks noGrp="1"/>
          </p:cNvSpPr>
          <p:nvPr>
            <p:ph type="ctrTitle" hasCustomPrompt="1"/>
          </p:nvPr>
        </p:nvSpPr>
        <p:spPr>
          <a:xfrm>
            <a:off x="888511" y="3089564"/>
            <a:ext cx="5895340" cy="1339123"/>
          </a:xfrm>
          <a:prstGeom prst="rect">
            <a:avLst/>
          </a:prstGeom>
          <a:effectLst/>
        </p:spPr>
        <p:txBody>
          <a:bodyPr lIns="0" rIns="0" anchor="ctr" anchorCtr="0">
            <a:normAutofit/>
          </a:bodyPr>
          <a:lstStyle>
            <a:lvl1pPr algn="l">
              <a:lnSpc>
                <a:spcPct val="100000"/>
              </a:lnSpc>
              <a:defRPr sz="3600" b="1">
                <a:solidFill>
                  <a:schemeClr val="bg1"/>
                </a:solidFill>
                <a:effectLst/>
              </a:defRPr>
            </a:lvl1pPr>
          </a:lstStyle>
          <a:p>
            <a:r>
              <a:rPr lang="en-US" dirty="0"/>
              <a:t>Click to add title</a:t>
            </a:r>
          </a:p>
        </p:txBody>
      </p:sp>
      <p:sp>
        <p:nvSpPr>
          <p:cNvPr id="36" name="Text Placeholder 9">
            <a:extLst>
              <a:ext uri="{FF2B5EF4-FFF2-40B4-BE49-F238E27FC236}">
                <a16:creationId xmlns:a16="http://schemas.microsoft.com/office/drawing/2014/main" id="{B2E2980B-A8C5-0245-9EDF-7E0F133478BE}"/>
              </a:ext>
            </a:extLst>
          </p:cNvPr>
          <p:cNvSpPr>
            <a:spLocks noGrp="1"/>
          </p:cNvSpPr>
          <p:nvPr>
            <p:ph type="body" sz="quarter" idx="26" hasCustomPrompt="1"/>
          </p:nvPr>
        </p:nvSpPr>
        <p:spPr>
          <a:xfrm>
            <a:off x="888510" y="4576736"/>
            <a:ext cx="5895340" cy="338328"/>
          </a:xfrm>
        </p:spPr>
        <p:txBody>
          <a:bodyPr rIns="0">
            <a:noAutofit/>
          </a:bodyPr>
          <a:lstStyle>
            <a:lvl1pPr marL="0" indent="0" algn="l">
              <a:buNone/>
              <a:defRPr sz="2200" b="0">
                <a:solidFill>
                  <a:srgbClr val="FFB63A"/>
                </a:solidFill>
              </a:defRPr>
            </a:lvl1pPr>
          </a:lstStyle>
          <a:p>
            <a:pPr lvl="0"/>
            <a:r>
              <a:rPr lang="en-US" dirty="0"/>
              <a:t>Click to add date, and conference name</a:t>
            </a:r>
          </a:p>
        </p:txBody>
      </p:sp>
      <p:sp>
        <p:nvSpPr>
          <p:cNvPr id="53" name="Text Placeholder 9">
            <a:extLst>
              <a:ext uri="{FF2B5EF4-FFF2-40B4-BE49-F238E27FC236}">
                <a16:creationId xmlns:a16="http://schemas.microsoft.com/office/drawing/2014/main" id="{7A404919-9B34-444B-930A-020C7FA50325}"/>
              </a:ext>
            </a:extLst>
          </p:cNvPr>
          <p:cNvSpPr>
            <a:spLocks noGrp="1"/>
          </p:cNvSpPr>
          <p:nvPr>
            <p:ph type="body" sz="quarter" idx="27" hasCustomPrompt="1"/>
          </p:nvPr>
        </p:nvSpPr>
        <p:spPr>
          <a:xfrm>
            <a:off x="888510" y="5328353"/>
            <a:ext cx="5895340" cy="246221"/>
          </a:xfrm>
        </p:spPr>
        <p:txBody>
          <a:bodyPr rIns="0">
            <a:spAutoFit/>
          </a:bodyPr>
          <a:lstStyle>
            <a:lvl1pPr marL="0" indent="0" algn="l">
              <a:lnSpc>
                <a:spcPct val="100000"/>
              </a:lnSpc>
              <a:spcBef>
                <a:spcPts val="0"/>
              </a:spcBef>
              <a:spcAft>
                <a:spcPts val="1200"/>
              </a:spcAft>
              <a:buNone/>
              <a:defRPr sz="1600">
                <a:solidFill>
                  <a:schemeClr val="bg1">
                    <a:lumMod val="75000"/>
                  </a:schemeClr>
                </a:solidFill>
              </a:defRPr>
            </a:lvl1pPr>
          </a:lstStyle>
          <a:p>
            <a:pPr lvl="0"/>
            <a:r>
              <a:rPr lang="en-US" dirty="0"/>
              <a:t>Click to add presenter names, org, and email address</a:t>
            </a:r>
          </a:p>
        </p:txBody>
      </p:sp>
      <p:cxnSp>
        <p:nvCxnSpPr>
          <p:cNvPr id="18" name="Straight Connector 17">
            <a:extLst>
              <a:ext uri="{FF2B5EF4-FFF2-40B4-BE49-F238E27FC236}">
                <a16:creationId xmlns:a16="http://schemas.microsoft.com/office/drawing/2014/main" id="{1E960BAE-28C4-CD46-922A-EC5C5430073A}"/>
              </a:ext>
            </a:extLst>
          </p:cNvPr>
          <p:cNvCxnSpPr>
            <a:cxnSpLocks/>
          </p:cNvCxnSpPr>
          <p:nvPr/>
        </p:nvCxnSpPr>
        <p:spPr>
          <a:xfrm>
            <a:off x="858693" y="5170426"/>
            <a:ext cx="5895340"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9AA3D52-0BA9-5D4E-A179-052BACA591D6}"/>
              </a:ext>
            </a:extLst>
          </p:cNvPr>
          <p:cNvGrpSpPr/>
          <p:nvPr/>
        </p:nvGrpSpPr>
        <p:grpSpPr>
          <a:xfrm>
            <a:off x="705495" y="636541"/>
            <a:ext cx="3086556" cy="1704109"/>
            <a:chOff x="1016545" y="753739"/>
            <a:chExt cx="3775492" cy="2084475"/>
          </a:xfrm>
        </p:grpSpPr>
        <p:pic>
          <p:nvPicPr>
            <p:cNvPr id="17" name="Picture 16">
              <a:extLst>
                <a:ext uri="{FF2B5EF4-FFF2-40B4-BE49-F238E27FC236}">
                  <a16:creationId xmlns:a16="http://schemas.microsoft.com/office/drawing/2014/main" id="{CBC84FE7-02F8-B34D-AF65-FD8181E5858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6545" y="2286474"/>
              <a:ext cx="3775492" cy="551740"/>
            </a:xfrm>
            <a:prstGeom prst="rect">
              <a:avLst/>
            </a:prstGeom>
          </p:spPr>
        </p:pic>
        <p:cxnSp>
          <p:nvCxnSpPr>
            <p:cNvPr id="19" name="Straight Connector 18">
              <a:extLst>
                <a:ext uri="{FF2B5EF4-FFF2-40B4-BE49-F238E27FC236}">
                  <a16:creationId xmlns:a16="http://schemas.microsoft.com/office/drawing/2014/main" id="{AE19233B-B3EF-7445-9868-6EED5C98BBEE}"/>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C33D46A-7068-0C47-B3B9-47089779D913}"/>
                </a:ext>
              </a:extLst>
            </p:cNvPr>
            <p:cNvSpPr/>
            <p:nvPr userDrawn="1"/>
          </p:nvSpPr>
          <p:spPr>
            <a:xfrm>
              <a:off x="2540000" y="1757680"/>
              <a:ext cx="690880" cy="465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endParaRPr lang="en-US" sz="2000" dirty="0"/>
            </a:p>
          </p:txBody>
        </p:sp>
        <p:pic>
          <p:nvPicPr>
            <p:cNvPr id="21" name="Picture 20">
              <a:extLst>
                <a:ext uri="{FF2B5EF4-FFF2-40B4-BE49-F238E27FC236}">
                  <a16:creationId xmlns:a16="http://schemas.microsoft.com/office/drawing/2014/main" id="{EB06CBF1-87CA-E74C-A62D-BFD0AA97E05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53068" y="753739"/>
              <a:ext cx="3288452" cy="1444460"/>
            </a:xfrm>
            <a:prstGeom prst="rect">
              <a:avLst/>
            </a:prstGeom>
          </p:spPr>
        </p:pic>
      </p:grpSp>
    </p:spTree>
    <p:extLst>
      <p:ext uri="{BB962C8B-B14F-4D97-AF65-F5344CB8AC3E}">
        <p14:creationId xmlns:p14="http://schemas.microsoft.com/office/powerpoint/2010/main" val="4179635382"/>
      </p:ext>
    </p:extLst>
  </p:cSld>
  <p:clrMapOvr>
    <a:masterClrMapping/>
  </p:clrMapOvr>
  <p:extLst>
    <p:ext uri="{DCECCB84-F9BA-43D5-87BE-67443E8EF086}">
      <p15:sldGuideLst xmlns:p15="http://schemas.microsoft.com/office/powerpoint/2012/main">
        <p15:guide id="1"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371C4647-349B-7644-B587-10D5DF513271}" type="slidenum">
              <a:rPr lang="en-US" smtClean="0"/>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Date Placeholder 6">
            <a:extLst>
              <a:ext uri="{FF2B5EF4-FFF2-40B4-BE49-F238E27FC236}">
                <a16:creationId xmlns:a16="http://schemas.microsoft.com/office/drawing/2014/main" id="{69B83792-D0D2-324B-B216-0C8A5E221B5F}"/>
              </a:ext>
            </a:extLst>
          </p:cNvPr>
          <p:cNvSpPr>
            <a:spLocks noGrp="1"/>
          </p:cNvSpPr>
          <p:nvPr>
            <p:ph type="dt" sz="half" idx="2"/>
          </p:nvPr>
        </p:nvSpPr>
        <p:spPr>
          <a:xfrm>
            <a:off x="1276507" y="6562480"/>
            <a:ext cx="2743200" cy="170334"/>
          </a:xfrm>
          <a:prstGeom prst="rect">
            <a:avLst/>
          </a:prstGeom>
        </p:spPr>
        <p:txBody>
          <a:bodyPr wrap="none" anchor="ctr" anchorCtr="0"/>
          <a:lstStyle>
            <a:lvl1pPr>
              <a:defRPr sz="1000">
                <a:solidFill>
                  <a:schemeClr val="bg1">
                    <a:lumMod val="50000"/>
                  </a:schemeClr>
                </a:solidFill>
              </a:defRPr>
            </a:lvl1pPr>
          </a:lstStyle>
          <a:p>
            <a:endParaRPr lang="en-US" dirty="0"/>
          </a:p>
        </p:txBody>
      </p:sp>
    </p:spTree>
    <p:extLst>
      <p:ext uri="{BB962C8B-B14F-4D97-AF65-F5344CB8AC3E}">
        <p14:creationId xmlns:p14="http://schemas.microsoft.com/office/powerpoint/2010/main" val="300860667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219200"/>
            <a:ext cx="11506200" cy="5192178"/>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p:txBody>
          <a:bodyPr/>
          <a:lstStyle/>
          <a:p>
            <a:r>
              <a:rPr lang="en-US" dirty="0"/>
              <a:t>Click to add title</a:t>
            </a:r>
          </a:p>
        </p:txBody>
      </p:sp>
      <p:sp>
        <p:nvSpPr>
          <p:cNvPr id="7" name="Footer Placeholder 10">
            <a:extLst>
              <a:ext uri="{FF2B5EF4-FFF2-40B4-BE49-F238E27FC236}">
                <a16:creationId xmlns:a16="http://schemas.microsoft.com/office/drawing/2014/main" id="{61A8536C-D9DA-E74A-8575-2F10B8074A60}"/>
              </a:ext>
            </a:extLst>
          </p:cNvPr>
          <p:cNvSpPr>
            <a:spLocks noGrp="1"/>
          </p:cNvSpPr>
          <p:nvPr>
            <p:ph type="ftr" sz="quarter" idx="3"/>
          </p:nvPr>
        </p:nvSpPr>
        <p:spPr>
          <a:xfrm>
            <a:off x="8064794" y="6584942"/>
            <a:ext cx="3338625" cy="162692"/>
          </a:xfrm>
          <a:prstGeom prst="rect">
            <a:avLst/>
          </a:prstGeom>
        </p:spPr>
        <p:txBody>
          <a:bodyPr vert="horz" lIns="91440" tIns="45720" rIns="0" bIns="45720" rtlCol="0" anchor="ctr"/>
          <a:lstStyle>
            <a:lvl1pPr algn="r">
              <a:defRPr sz="1000" i="0">
                <a:solidFill>
                  <a:schemeClr val="tx1"/>
                </a:solidFill>
              </a:defRPr>
            </a:lvl1pPr>
          </a:lstStyle>
          <a:p>
            <a:r>
              <a:rPr lang="en-US"/>
              <a:t>Aug 28 - Sep 1, 2023</a:t>
            </a:r>
            <a:endParaRPr lang="en-US" dirty="0"/>
          </a:p>
        </p:txBody>
      </p:sp>
      <p:pic>
        <p:nvPicPr>
          <p:cNvPr id="10" name="Picture 9" descr="A picture containing icon&#10;&#10;Description automatically generated">
            <a:extLst>
              <a:ext uri="{FF2B5EF4-FFF2-40B4-BE49-F238E27FC236}">
                <a16:creationId xmlns:a16="http://schemas.microsoft.com/office/drawing/2014/main" id="{0716412D-DB00-4C93-9063-A918E475DAA8}"/>
              </a:ext>
            </a:extLst>
          </p:cNvPr>
          <p:cNvPicPr>
            <a:picLocks noChangeAspect="1"/>
          </p:cNvPicPr>
          <p:nvPr userDrawn="1"/>
        </p:nvPicPr>
        <p:blipFill>
          <a:blip r:embed="rId2"/>
          <a:stretch>
            <a:fillRect/>
          </a:stretch>
        </p:blipFill>
        <p:spPr>
          <a:xfrm>
            <a:off x="10744200" y="129948"/>
            <a:ext cx="1214901" cy="896163"/>
          </a:xfrm>
          <a:prstGeom prst="rect">
            <a:avLst/>
          </a:prstGeom>
        </p:spPr>
      </p:pic>
    </p:spTree>
    <p:extLst>
      <p:ext uri="{BB962C8B-B14F-4D97-AF65-F5344CB8AC3E}">
        <p14:creationId xmlns:p14="http://schemas.microsoft.com/office/powerpoint/2010/main" val="18500213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472ACD-DE85-4DD3-AD2E-195528833FD8}"/>
              </a:ext>
            </a:extLst>
          </p:cNvPr>
          <p:cNvSpPr/>
          <p:nvPr userDrawn="1"/>
        </p:nvSpPr>
        <p:spPr>
          <a:xfrm>
            <a:off x="8458200" y="0"/>
            <a:ext cx="3733800" cy="6858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F848BF0F-A29B-489B-BF07-D9BA6A287D7B}"/>
              </a:ext>
            </a:extLst>
          </p:cNvPr>
          <p:cNvSpPr>
            <a:spLocks noGrp="1"/>
          </p:cNvSpPr>
          <p:nvPr>
            <p:ph type="title" hasCustomPrompt="1"/>
          </p:nvPr>
        </p:nvSpPr>
        <p:spPr>
          <a:xfrm>
            <a:off x="342900" y="777240"/>
            <a:ext cx="8115300" cy="2042160"/>
          </a:xfrm>
        </p:spPr>
        <p:txBody>
          <a:bodyPr>
            <a:normAutofit/>
          </a:bodyPr>
          <a:lstStyle>
            <a:lvl1pPr>
              <a:defRPr sz="4400"/>
            </a:lvl1pPr>
          </a:lstStyle>
          <a:p>
            <a:r>
              <a:rPr lang="en-US" dirty="0"/>
              <a:t>Title</a:t>
            </a:r>
          </a:p>
        </p:txBody>
      </p:sp>
      <p:sp>
        <p:nvSpPr>
          <p:cNvPr id="6" name="Subtitle 2">
            <a:extLst>
              <a:ext uri="{FF2B5EF4-FFF2-40B4-BE49-F238E27FC236}">
                <a16:creationId xmlns:a16="http://schemas.microsoft.com/office/drawing/2014/main" id="{D54B05E2-46A3-4340-A20D-4C6BFBE29A83}"/>
              </a:ext>
            </a:extLst>
          </p:cNvPr>
          <p:cNvSpPr>
            <a:spLocks noGrp="1"/>
          </p:cNvSpPr>
          <p:nvPr>
            <p:ph type="subTitle" idx="1" hasCustomPrompt="1"/>
          </p:nvPr>
        </p:nvSpPr>
        <p:spPr>
          <a:xfrm>
            <a:off x="342900" y="3009900"/>
            <a:ext cx="8115300" cy="838200"/>
          </a:xfrm>
        </p:spPr>
        <p:txBody>
          <a:bodyPr lIns="0" tIns="0" rIns="0" bIns="0">
            <a:normAutofit/>
          </a:bodyPr>
          <a:lstStyle>
            <a:lvl1pPr marL="0" indent="0" algn="l">
              <a:lnSpc>
                <a:spcPct val="107000"/>
              </a:lnSpc>
              <a:spcBef>
                <a:spcPts val="0"/>
              </a:spcBef>
              <a:buNone/>
              <a:defRPr sz="2000" b="1">
                <a:solidFill>
                  <a:srgbClr val="A92B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a:t>
            </a:r>
          </a:p>
        </p:txBody>
      </p:sp>
      <p:sp>
        <p:nvSpPr>
          <p:cNvPr id="9" name="Text Placeholder 11">
            <a:extLst>
              <a:ext uri="{FF2B5EF4-FFF2-40B4-BE49-F238E27FC236}">
                <a16:creationId xmlns:a16="http://schemas.microsoft.com/office/drawing/2014/main" id="{E80B49DB-091F-411C-A5ED-A2808F6063E3}"/>
              </a:ext>
            </a:extLst>
          </p:cNvPr>
          <p:cNvSpPr>
            <a:spLocks noGrp="1"/>
          </p:cNvSpPr>
          <p:nvPr>
            <p:ph type="body" sz="quarter" idx="13" hasCustomPrompt="1"/>
          </p:nvPr>
        </p:nvSpPr>
        <p:spPr>
          <a:xfrm>
            <a:off x="352290" y="4038600"/>
            <a:ext cx="8105910" cy="794394"/>
          </a:xfrm>
        </p:spPr>
        <p:txBody>
          <a:bodyPr lIns="0" tIns="0" rIns="0" bIns="0">
            <a:normAutofit/>
          </a:bodyPr>
          <a:lstStyle>
            <a:lvl1pPr marL="0" indent="0">
              <a:lnSpc>
                <a:spcPct val="100000"/>
              </a:lnSpc>
              <a:spcBef>
                <a:spcPts val="0"/>
              </a:spcBef>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Role</a:t>
            </a:r>
          </a:p>
          <a:p>
            <a:pPr lvl="0"/>
            <a:r>
              <a:rPr lang="en-US" dirty="0"/>
              <a:t>Affiliation</a:t>
            </a:r>
            <a:br>
              <a:rPr lang="en-US" dirty="0"/>
            </a:br>
            <a:endParaRPr lang="en-US" dirty="0"/>
          </a:p>
        </p:txBody>
      </p:sp>
      <p:sp>
        <p:nvSpPr>
          <p:cNvPr id="4" name="TextBox 3">
            <a:extLst>
              <a:ext uri="{FF2B5EF4-FFF2-40B4-BE49-F238E27FC236}">
                <a16:creationId xmlns:a16="http://schemas.microsoft.com/office/drawing/2014/main" id="{3005B180-AD7E-43E2-A840-371A12A41005}"/>
              </a:ext>
            </a:extLst>
          </p:cNvPr>
          <p:cNvSpPr txBox="1"/>
          <p:nvPr userDrawn="1"/>
        </p:nvSpPr>
        <p:spPr>
          <a:xfrm>
            <a:off x="304800" y="5737740"/>
            <a:ext cx="2395207" cy="276999"/>
          </a:xfrm>
          <a:prstGeom prst="rect">
            <a:avLst/>
          </a:prstGeom>
          <a:noFill/>
          <a:ln w="19050">
            <a:noFill/>
          </a:ln>
        </p:spPr>
        <p:txBody>
          <a:bodyPr wrap="none" rtlCol="0">
            <a:spAutoFit/>
          </a:bodyPr>
          <a:lstStyle/>
          <a:p>
            <a:pPr algn="l"/>
            <a:r>
              <a:rPr lang="en-US" sz="1200" dirty="0">
                <a:solidFill>
                  <a:schemeClr val="tx1"/>
                </a:solidFill>
              </a:rPr>
              <a:t>August 28 – September 1, 2023</a:t>
            </a:r>
          </a:p>
        </p:txBody>
      </p:sp>
    </p:spTree>
    <p:extLst>
      <p:ext uri="{BB962C8B-B14F-4D97-AF65-F5344CB8AC3E}">
        <p14:creationId xmlns:p14="http://schemas.microsoft.com/office/powerpoint/2010/main" val="106809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3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371C4647-349B-7644-B587-10D5DF513271}" type="slidenum">
              <a:rPr lang="en-US" smtClean="0"/>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Footer Placeholder 10">
            <a:extLst>
              <a:ext uri="{FF2B5EF4-FFF2-40B4-BE49-F238E27FC236}">
                <a16:creationId xmlns:a16="http://schemas.microsoft.com/office/drawing/2014/main" id="{DBD3E402-0953-46F9-AA3C-4EDF871F849C}"/>
              </a:ext>
            </a:extLst>
          </p:cNvPr>
          <p:cNvSpPr>
            <a:spLocks noGrp="1"/>
          </p:cNvSpPr>
          <p:nvPr>
            <p:ph type="ftr" sz="quarter" idx="3"/>
          </p:nvPr>
        </p:nvSpPr>
        <p:spPr>
          <a:xfrm>
            <a:off x="8064794" y="6584942"/>
            <a:ext cx="3338625" cy="162692"/>
          </a:xfrm>
          <a:prstGeom prst="rect">
            <a:avLst/>
          </a:prstGeom>
        </p:spPr>
        <p:txBody>
          <a:bodyPr vert="horz" lIns="91440" tIns="45720" rIns="0" bIns="45720" rtlCol="0" anchor="ctr"/>
          <a:lstStyle>
            <a:lvl1pPr algn="r">
              <a:defRPr sz="1000" i="0">
                <a:solidFill>
                  <a:schemeClr val="tx1"/>
                </a:solidFill>
              </a:defRPr>
            </a:lvl1pPr>
          </a:lstStyle>
          <a:p>
            <a:r>
              <a:rPr lang="en-US"/>
              <a:t>Aug 28 - Sep 1, 2023</a:t>
            </a:r>
            <a:endParaRPr lang="en-US" dirty="0"/>
          </a:p>
        </p:txBody>
      </p:sp>
    </p:spTree>
    <p:extLst>
      <p:ext uri="{BB962C8B-B14F-4D97-AF65-F5344CB8AC3E}">
        <p14:creationId xmlns:p14="http://schemas.microsoft.com/office/powerpoint/2010/main" val="7804411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7FE9AEFA-9096-374C-9868-8000CCFCEDEB}"/>
              </a:ext>
            </a:extLst>
          </p:cNvPr>
          <p:cNvSpPr/>
          <p:nvPr userDrawn="1"/>
        </p:nvSpPr>
        <p:spPr>
          <a:xfrm>
            <a:off x="-10734" y="5733732"/>
            <a:ext cx="12212170" cy="1179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5" name="Rectangle 4">
            <a:extLst>
              <a:ext uri="{FF2B5EF4-FFF2-40B4-BE49-F238E27FC236}">
                <a16:creationId xmlns:a16="http://schemas.microsoft.com/office/drawing/2014/main" id="{FDE11B69-FFCB-3C40-A67F-CD88ACF6D6F5}"/>
              </a:ext>
            </a:extLst>
          </p:cNvPr>
          <p:cNvSpPr/>
          <p:nvPr userDrawn="1"/>
        </p:nvSpPr>
        <p:spPr>
          <a:xfrm>
            <a:off x="-10734" y="-48097"/>
            <a:ext cx="12212170" cy="1179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pic>
        <p:nvPicPr>
          <p:cNvPr id="6" name="Picture 5">
            <a:extLst>
              <a:ext uri="{FF2B5EF4-FFF2-40B4-BE49-F238E27FC236}">
                <a16:creationId xmlns:a16="http://schemas.microsoft.com/office/drawing/2014/main" id="{D4E63635-0AF1-A249-8078-A6B71F515F82}"/>
              </a:ext>
            </a:extLst>
          </p:cNvPr>
          <p:cNvPicPr>
            <a:picLocks noChangeAspect="1"/>
          </p:cNvPicPr>
          <p:nvPr userDrawn="1"/>
        </p:nvPicPr>
        <p:blipFill rotWithShape="1">
          <a:blip r:embed="rId2">
            <a:duotone>
              <a:prstClr val="black"/>
              <a:srgbClr val="D6C562">
                <a:tint val="45000"/>
                <a:satMod val="400000"/>
              </a:srgbClr>
            </a:duotone>
            <a:extLst>
              <a:ext uri="{BEBA8EAE-BF5A-486C-A8C5-ECC9F3942E4B}">
                <a14:imgProps xmlns:a14="http://schemas.microsoft.com/office/drawing/2010/main">
                  <a14:imgLayer r:embed="rId3">
                    <a14:imgEffect>
                      <a14:colorTemperature colorTemp="2264"/>
                    </a14:imgEffect>
                    <a14:imgEffect>
                      <a14:saturation sat="400000"/>
                    </a14:imgEffect>
                    <a14:imgEffect>
                      <a14:brightnessContrast bright="30000" contrast="-33000"/>
                    </a14:imgEffect>
                  </a14:imgLayer>
                </a14:imgProps>
              </a:ext>
            </a:extLst>
          </a:blip>
          <a:srcRect b="12626"/>
          <a:stretch/>
        </p:blipFill>
        <p:spPr>
          <a:xfrm>
            <a:off x="-543485" y="584751"/>
            <a:ext cx="13278970" cy="6347395"/>
          </a:xfrm>
          <a:prstGeom prst="rect">
            <a:avLst/>
          </a:prstGeom>
          <a:effectLst>
            <a:softEdge rad="393700"/>
          </a:effectLst>
        </p:spPr>
      </p:pic>
      <p:grpSp>
        <p:nvGrpSpPr>
          <p:cNvPr id="7" name="Group 6">
            <a:extLst>
              <a:ext uri="{FF2B5EF4-FFF2-40B4-BE49-F238E27FC236}">
                <a16:creationId xmlns:a16="http://schemas.microsoft.com/office/drawing/2014/main" id="{6B229961-209C-0F48-8FD8-4425F573499B}"/>
              </a:ext>
            </a:extLst>
          </p:cNvPr>
          <p:cNvGrpSpPr/>
          <p:nvPr userDrawn="1"/>
        </p:nvGrpSpPr>
        <p:grpSpPr>
          <a:xfrm>
            <a:off x="-25583" y="4785008"/>
            <a:ext cx="12241611" cy="2109473"/>
            <a:chOff x="532659" y="4009323"/>
            <a:chExt cx="11702288" cy="1991065"/>
          </a:xfrm>
        </p:grpSpPr>
        <p:pic>
          <p:nvPicPr>
            <p:cNvPr id="8" name="Picture 12" descr="Reasons to Visit Namibia (Trigger Warning: Photos May Make You Jump on a  Plane!) - How to Winterize Your RV">
              <a:extLst>
                <a:ext uri="{FF2B5EF4-FFF2-40B4-BE49-F238E27FC236}">
                  <a16:creationId xmlns:a16="http://schemas.microsoft.com/office/drawing/2014/main" id="{0F2A687F-F008-1A47-AEB0-D9AE92737FD4}"/>
                </a:ext>
              </a:extLst>
            </p:cNvPr>
            <p:cNvPicPr>
              <a:picLocks noChangeAspect="1" noChangeArrowheads="1"/>
            </p:cNvPicPr>
            <p:nvPr/>
          </p:nvPicPr>
          <p:blipFill rotWithShape="1">
            <a:blip r:embed="rId4">
              <a:alphaModFix amt="56000"/>
              <a:extLst>
                <a:ext uri="{BEBA8EAE-BF5A-486C-A8C5-ECC9F3942E4B}">
                  <a14:imgProps xmlns:a14="http://schemas.microsoft.com/office/drawing/2010/main">
                    <a14:imgLayer r:embed="rId5">
                      <a14:imgEffect>
                        <a14:backgroundRemoval t="9905" b="95619" l="1250" r="98125">
                          <a14:foregroundMark x1="14000" y1="44190" x2="1750" y2="45143"/>
                          <a14:foregroundMark x1="1750" y1="45143" x2="1250" y2="45524"/>
                          <a14:foregroundMark x1="84000" y1="36000" x2="94875" y2="39429"/>
                          <a14:foregroundMark x1="94875" y1="39429" x2="96750" y2="40571"/>
                          <a14:foregroundMark x1="98125" y1="52762" x2="5250" y2="63238"/>
                          <a14:foregroundMark x1="10750" y1="48952" x2="1250" y2="68190"/>
                          <a14:foregroundMark x1="1250" y1="68190" x2="1250" y2="68190"/>
                          <a14:foregroundMark x1="6750" y1="65143" x2="82750" y2="95619"/>
                          <a14:foregroundMark x1="86500" y1="81714" x2="4000" y2="92762"/>
                          <a14:foregroundMark x1="4000" y1="92762" x2="4000" y2="92762"/>
                        </a14:backgroundRemoval>
                      </a14:imgEffect>
                    </a14:imgLayer>
                  </a14:imgProps>
                </a:ext>
                <a:ext uri="{28A0092B-C50C-407E-A947-70E740481C1C}">
                  <a14:useLocalDpi xmlns:a14="http://schemas.microsoft.com/office/drawing/2010/main" val="0"/>
                </a:ext>
              </a:extLst>
            </a:blip>
            <a:srcRect l="10512" r="12414" b="30425"/>
            <a:stretch/>
          </p:blipFill>
          <p:spPr bwMode="auto">
            <a:xfrm>
              <a:off x="6806826" y="4009323"/>
              <a:ext cx="5428121" cy="19910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Reasons to Visit Namibia (Trigger Warning: Photos May Make You Jump on a  Plane!) - How to Winterize Your RV">
              <a:extLst>
                <a:ext uri="{FF2B5EF4-FFF2-40B4-BE49-F238E27FC236}">
                  <a16:creationId xmlns:a16="http://schemas.microsoft.com/office/drawing/2014/main" id="{FCCEE3FB-ACC9-AA49-A380-BEB0D3BA9A18}"/>
                </a:ext>
              </a:extLst>
            </p:cNvPr>
            <p:cNvPicPr>
              <a:picLocks noChangeAspect="1" noChangeArrowheads="1"/>
            </p:cNvPicPr>
            <p:nvPr/>
          </p:nvPicPr>
          <p:blipFill rotWithShape="1">
            <a:blip r:embed="rId4">
              <a:alphaModFix amt="56000"/>
              <a:extLst>
                <a:ext uri="{BEBA8EAE-BF5A-486C-A8C5-ECC9F3942E4B}">
                  <a14:imgProps xmlns:a14="http://schemas.microsoft.com/office/drawing/2010/main">
                    <a14:imgLayer r:embed="rId6">
                      <a14:imgEffect>
                        <a14:backgroundRemoval t="9905" b="95619" l="1250" r="98125">
                          <a14:foregroundMark x1="14000" y1="44190" x2="1750" y2="45143"/>
                          <a14:foregroundMark x1="1750" y1="45143" x2="1250" y2="45524"/>
                          <a14:foregroundMark x1="84000" y1="36000" x2="94875" y2="39429"/>
                          <a14:foregroundMark x1="94875" y1="39429" x2="96750" y2="40571"/>
                          <a14:foregroundMark x1="98125" y1="52762" x2="5250" y2="63238"/>
                          <a14:foregroundMark x1="10750" y1="48952" x2="1250" y2="68190"/>
                          <a14:foregroundMark x1="1250" y1="68190" x2="1250" y2="68190"/>
                          <a14:foregroundMark x1="6750" y1="65143" x2="82750" y2="95619"/>
                          <a14:foregroundMark x1="86500" y1="81714" x2="4000" y2="92762"/>
                          <a14:foregroundMark x1="4000" y1="92762" x2="4000" y2="92762"/>
                        </a14:backgroundRemoval>
                      </a14:imgEffect>
                    </a14:imgLayer>
                  </a14:imgProps>
                </a:ext>
                <a:ext uri="{28A0092B-C50C-407E-A947-70E740481C1C}">
                  <a14:useLocalDpi xmlns:a14="http://schemas.microsoft.com/office/drawing/2010/main" val="0"/>
                </a:ext>
              </a:extLst>
            </a:blip>
            <a:srcRect l="10913" b="30425"/>
            <a:stretch/>
          </p:blipFill>
          <p:spPr bwMode="auto">
            <a:xfrm flipH="1">
              <a:off x="532659" y="4009324"/>
              <a:ext cx="6274167" cy="1991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Picture 140">
            <a:extLst>
              <a:ext uri="{FF2B5EF4-FFF2-40B4-BE49-F238E27FC236}">
                <a16:creationId xmlns:a16="http://schemas.microsoft.com/office/drawing/2014/main" id="{70A2BE6D-BF44-A344-8F6D-1DA3BC4111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455353" y="13640"/>
            <a:ext cx="760517" cy="334058"/>
          </a:xfrm>
          <a:prstGeom prst="rect">
            <a:avLst/>
          </a:prstGeom>
          <a:solidFill>
            <a:schemeClr val="tx1"/>
          </a:solidFill>
        </p:spPr>
      </p:pic>
    </p:spTree>
    <p:extLst>
      <p:ext uri="{BB962C8B-B14F-4D97-AF65-F5344CB8AC3E}">
        <p14:creationId xmlns:p14="http://schemas.microsoft.com/office/powerpoint/2010/main" val="380310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F_Content_1-Column_Subtitle_Light">
    <p:spTree>
      <p:nvGrpSpPr>
        <p:cNvPr id="1" name=""/>
        <p:cNvGrpSpPr/>
        <p:nvPr/>
      </p:nvGrpSpPr>
      <p:grpSpPr>
        <a:xfrm>
          <a:off x="0" y="0"/>
          <a:ext cx="0" cy="0"/>
          <a:chOff x="0" y="0"/>
          <a:chExt cx="0" cy="0"/>
        </a:xfrm>
      </p:grpSpPr>
      <p:pic>
        <p:nvPicPr>
          <p:cNvPr id="81" name="Picture 29" descr="Picture 29"/>
          <p:cNvPicPr>
            <a:picLocks noChangeAspect="1"/>
          </p:cNvPicPr>
          <p:nvPr/>
        </p:nvPicPr>
        <p:blipFill>
          <a:blip r:embed="rId2"/>
          <a:stretch>
            <a:fillRect/>
          </a:stretch>
        </p:blipFill>
        <p:spPr>
          <a:xfrm>
            <a:off x="0" y="-6350"/>
            <a:ext cx="12192000" cy="1193801"/>
          </a:xfrm>
          <a:prstGeom prst="rect">
            <a:avLst/>
          </a:prstGeom>
          <a:ln w="12700">
            <a:miter lim="400000"/>
          </a:ln>
        </p:spPr>
      </p:pic>
      <p:sp>
        <p:nvSpPr>
          <p:cNvPr id="82" name="Straight Connector 14"/>
          <p:cNvSpPr/>
          <p:nvPr/>
        </p:nvSpPr>
        <p:spPr>
          <a:xfrm>
            <a:off x="449450" y="6448559"/>
            <a:ext cx="11399651" cy="1"/>
          </a:xfrm>
          <a:prstGeom prst="line">
            <a:avLst/>
          </a:prstGeom>
          <a:ln w="12700">
            <a:solidFill>
              <a:srgbClr val="D0CECE"/>
            </a:solidFill>
            <a:miter/>
          </a:ln>
        </p:spPr>
        <p:txBody>
          <a:bodyPr lIns="45719" rIns="45719"/>
          <a:lstStyle/>
          <a:p>
            <a:endParaRPr/>
          </a:p>
        </p:txBody>
      </p:sp>
      <p:sp>
        <p:nvSpPr>
          <p:cNvPr id="83" name="Straight Connector 7"/>
          <p:cNvSpPr/>
          <p:nvPr/>
        </p:nvSpPr>
        <p:spPr>
          <a:xfrm>
            <a:off x="11504239" y="6580768"/>
            <a:ext cx="1" cy="155142"/>
          </a:xfrm>
          <a:prstGeom prst="line">
            <a:avLst/>
          </a:prstGeom>
          <a:ln w="6350">
            <a:solidFill>
              <a:srgbClr val="BFBFBF"/>
            </a:solidFill>
            <a:miter/>
          </a:ln>
        </p:spPr>
        <p:txBody>
          <a:bodyPr lIns="45719" rIns="45719"/>
          <a:lstStyle/>
          <a:p>
            <a:endParaRPr/>
          </a:p>
        </p:txBody>
      </p:sp>
      <p:pic>
        <p:nvPicPr>
          <p:cNvPr id="84" name="Picture 19" descr="Picture 19"/>
          <p:cNvPicPr>
            <a:picLocks noChangeAspect="1"/>
          </p:cNvPicPr>
          <p:nvPr/>
        </p:nvPicPr>
        <p:blipFill>
          <a:blip r:embed="rId3"/>
          <a:stretch>
            <a:fillRect/>
          </a:stretch>
        </p:blipFill>
        <p:spPr>
          <a:xfrm>
            <a:off x="10435018" y="170106"/>
            <a:ext cx="1404674" cy="850608"/>
          </a:xfrm>
          <a:prstGeom prst="rect">
            <a:avLst/>
          </a:prstGeom>
          <a:ln w="12700">
            <a:miter lim="400000"/>
          </a:ln>
        </p:spPr>
      </p:pic>
      <p:sp>
        <p:nvSpPr>
          <p:cNvPr id="85" name="Rectangle 4"/>
          <p:cNvSpPr/>
          <p:nvPr/>
        </p:nvSpPr>
        <p:spPr>
          <a:xfrm>
            <a:off x="346389" y="6326371"/>
            <a:ext cx="812561" cy="223401"/>
          </a:xfrm>
          <a:prstGeom prst="rect">
            <a:avLst/>
          </a:prstGeom>
          <a:solidFill>
            <a:srgbClr val="FFFFFF"/>
          </a:solidFill>
          <a:ln w="12700">
            <a:miter lim="400000"/>
          </a:ln>
        </p:spPr>
        <p:txBody>
          <a:bodyPr lIns="45719" rIns="45719" anchor="ctr">
            <a:normAutofit fontScale="62500" lnSpcReduction="20000"/>
          </a:bodyPr>
          <a:lstStyle/>
          <a:p>
            <a:pPr algn="ctr">
              <a:lnSpc>
                <a:spcPct val="80000"/>
              </a:lnSpc>
              <a:defRPr sz="2000">
                <a:solidFill>
                  <a:srgbClr val="FFFFFF"/>
                </a:solidFill>
              </a:defRPr>
            </a:pPr>
            <a:endParaRPr/>
          </a:p>
        </p:txBody>
      </p:sp>
      <p:pic>
        <p:nvPicPr>
          <p:cNvPr id="86" name="Picture 8" descr="Picture 8"/>
          <p:cNvPicPr>
            <a:picLocks noChangeAspect="1"/>
          </p:cNvPicPr>
          <p:nvPr/>
        </p:nvPicPr>
        <p:blipFill>
          <a:blip r:embed="rId4"/>
          <a:stretch>
            <a:fillRect/>
          </a:stretch>
        </p:blipFill>
        <p:spPr>
          <a:xfrm>
            <a:off x="320381" y="6389942"/>
            <a:ext cx="853945" cy="375800"/>
          </a:xfrm>
          <a:prstGeom prst="rect">
            <a:avLst/>
          </a:prstGeom>
          <a:ln w="12700">
            <a:miter lim="400000"/>
          </a:ln>
        </p:spPr>
      </p:pic>
      <p:sp>
        <p:nvSpPr>
          <p:cNvPr id="87" name="Straight Connector 3"/>
          <p:cNvSpPr/>
          <p:nvPr/>
        </p:nvSpPr>
        <p:spPr>
          <a:xfrm>
            <a:off x="0" y="1181100"/>
            <a:ext cx="12192000" cy="0"/>
          </a:xfrm>
          <a:prstGeom prst="line">
            <a:avLst/>
          </a:prstGeom>
          <a:ln w="12700">
            <a:solidFill>
              <a:srgbClr val="D0CECE"/>
            </a:solidFill>
            <a:miter/>
          </a:ln>
        </p:spPr>
        <p:txBody>
          <a:bodyPr lIns="45719" rIns="45719"/>
          <a:lstStyle/>
          <a:p>
            <a:endParaRPr/>
          </a:p>
        </p:txBody>
      </p:sp>
      <p:sp>
        <p:nvSpPr>
          <p:cNvPr id="88" name="Body Level One…"/>
          <p:cNvSpPr txBox="1">
            <a:spLocks noGrp="1"/>
          </p:cNvSpPr>
          <p:nvPr>
            <p:ph type="body" idx="1" hasCustomPrompt="1"/>
          </p:nvPr>
        </p:nvSpPr>
        <p:spPr>
          <a:prstGeom prst="rect">
            <a:avLst/>
          </a:prstGeom>
        </p:spPr>
        <p:txBody>
          <a:bodyPr/>
          <a:lstStyle/>
          <a:p>
            <a:r>
              <a:t>Click to add text</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0" name="Title Text"/>
          <p:cNvSpPr txBox="1">
            <a:spLocks noGrp="1"/>
          </p:cNvSpPr>
          <p:nvPr>
            <p:ph type="title"/>
          </p:nvPr>
        </p:nvSpPr>
        <p:spPr>
          <a:xfrm>
            <a:off x="342900" y="196572"/>
            <a:ext cx="9949768" cy="522735"/>
          </a:xfrm>
          <a:prstGeom prst="rect">
            <a:avLst/>
          </a:prstGeom>
        </p:spPr>
        <p:txBody>
          <a:bodyPr anchor="b"/>
          <a:lstStyle>
            <a:lvl1pPr>
              <a:defRPr sz="2800"/>
            </a:lvl1pPr>
          </a:lstStyle>
          <a:p>
            <a:r>
              <a:t>Title Text</a:t>
            </a:r>
          </a:p>
        </p:txBody>
      </p:sp>
      <p:sp>
        <p:nvSpPr>
          <p:cNvPr id="91" name="Text Placeholder 3"/>
          <p:cNvSpPr>
            <a:spLocks noGrp="1"/>
          </p:cNvSpPr>
          <p:nvPr>
            <p:ph type="body" sz="quarter" idx="21" hasCustomPrompt="1"/>
          </p:nvPr>
        </p:nvSpPr>
        <p:spPr>
          <a:xfrm>
            <a:off x="342900" y="719307"/>
            <a:ext cx="9949768" cy="267462"/>
          </a:xfrm>
          <a:prstGeom prst="rect">
            <a:avLst/>
          </a:prstGeom>
        </p:spPr>
        <p:txBody>
          <a:bodyPr/>
          <a:lstStyle>
            <a:lvl1pPr marL="0" indent="0">
              <a:buClrTx/>
              <a:buSzTx/>
              <a:buFontTx/>
              <a:buNone/>
              <a:defRPr sz="1800"/>
            </a:lvl1pPr>
          </a:lstStyle>
          <a:p>
            <a:r>
              <a:t>Click to edit subtitle</a:t>
            </a:r>
          </a:p>
        </p:txBody>
      </p:sp>
    </p:spTree>
    <p:extLst>
      <p:ext uri="{BB962C8B-B14F-4D97-AF65-F5344CB8AC3E}">
        <p14:creationId xmlns:p14="http://schemas.microsoft.com/office/powerpoint/2010/main" val="202940021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C20EDB-7180-A147-878A-6B94452275D0}"/>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err="1"/>
          </a:p>
        </p:txBody>
      </p:sp>
      <p:sp>
        <p:nvSpPr>
          <p:cNvPr id="2" name="Title 1"/>
          <p:cNvSpPr>
            <a:spLocks noGrp="1"/>
          </p:cNvSpPr>
          <p:nvPr>
            <p:ph type="ctrTitle" hasCustomPrompt="1"/>
          </p:nvPr>
        </p:nvSpPr>
        <p:spPr>
          <a:xfrm>
            <a:off x="685800" y="1170002"/>
            <a:ext cx="6672943" cy="1572399"/>
          </a:xfrm>
        </p:spPr>
        <p:txBody>
          <a:bodyPr anchor="b">
            <a:normAutofit/>
          </a:bodyPr>
          <a:lstStyle>
            <a:lvl1pPr algn="l">
              <a:defRPr sz="4000"/>
            </a:lvl1pPr>
          </a:lstStyle>
          <a:p>
            <a:r>
              <a:rPr lang="en-US"/>
              <a:t>Click to add title</a:t>
            </a:r>
          </a:p>
        </p:txBody>
      </p:sp>
      <p:sp>
        <p:nvSpPr>
          <p:cNvPr id="3" name="Subtitle 2"/>
          <p:cNvSpPr>
            <a:spLocks noGrp="1"/>
          </p:cNvSpPr>
          <p:nvPr>
            <p:ph type="subTitle" idx="1" hasCustomPrompt="1"/>
          </p:nvPr>
        </p:nvSpPr>
        <p:spPr>
          <a:xfrm>
            <a:off x="685800" y="2884502"/>
            <a:ext cx="6672943" cy="838200"/>
          </a:xfrm>
        </p:spPr>
        <p:txBody>
          <a:bodyPr lIns="0" tIns="0" rIns="0" bIns="0"/>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2" name="Text Placeholder 11"/>
          <p:cNvSpPr>
            <a:spLocks noGrp="1"/>
          </p:cNvSpPr>
          <p:nvPr>
            <p:ph type="body" sz="quarter" idx="13" hasCustomPrompt="1"/>
          </p:nvPr>
        </p:nvSpPr>
        <p:spPr>
          <a:xfrm>
            <a:off x="685800" y="4876800"/>
            <a:ext cx="2739510" cy="1333500"/>
          </a:xfrm>
        </p:spPr>
        <p:txBody>
          <a:bodyPr lIns="0" tIns="0" rIns="0" bIns="0">
            <a:normAutofit/>
          </a:bodyPr>
          <a:lstStyle>
            <a:lvl1pPr marL="0" indent="0">
              <a:lnSpc>
                <a:spcPct val="100000"/>
              </a:lnSpc>
              <a:spcBef>
                <a:spcPts val="0"/>
              </a:spcBef>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br>
              <a:rPr lang="en-US"/>
            </a:br>
            <a:r>
              <a:rPr lang="en-US"/>
              <a:t>Title</a:t>
            </a:r>
            <a:br>
              <a:rPr lang="en-US"/>
            </a:br>
            <a:r>
              <a:rPr lang="en-US"/>
              <a:t>Contact information</a:t>
            </a:r>
          </a:p>
        </p:txBody>
      </p:sp>
      <p:pic>
        <p:nvPicPr>
          <p:cNvPr id="6" name="Picture 5">
            <a:extLst>
              <a:ext uri="{FF2B5EF4-FFF2-40B4-BE49-F238E27FC236}">
                <a16:creationId xmlns:a16="http://schemas.microsoft.com/office/drawing/2014/main" id="{D0026BEC-2E85-2042-8A9B-0183A58B31B6}"/>
              </a:ext>
            </a:extLst>
          </p:cNvPr>
          <p:cNvPicPr>
            <a:picLocks noChangeAspect="1"/>
          </p:cNvPicPr>
          <p:nvPr userDrawn="1"/>
        </p:nvPicPr>
        <p:blipFill>
          <a:blip r:embed="rId2"/>
          <a:stretch>
            <a:fillRect/>
          </a:stretch>
        </p:blipFill>
        <p:spPr>
          <a:xfrm>
            <a:off x="8418347" y="2516827"/>
            <a:ext cx="3135085" cy="1379672"/>
          </a:xfrm>
          <a:prstGeom prst="rect">
            <a:avLst/>
          </a:prstGeom>
        </p:spPr>
      </p:pic>
      <p:pic>
        <p:nvPicPr>
          <p:cNvPr id="7" name="Picture 6">
            <a:extLst>
              <a:ext uri="{FF2B5EF4-FFF2-40B4-BE49-F238E27FC236}">
                <a16:creationId xmlns:a16="http://schemas.microsoft.com/office/drawing/2014/main" id="{EF5F3B8C-A75C-8D45-BF96-7908D631BFE1}"/>
              </a:ext>
            </a:extLst>
          </p:cNvPr>
          <p:cNvPicPr>
            <a:picLocks noChangeAspect="1"/>
          </p:cNvPicPr>
          <p:nvPr userDrawn="1"/>
        </p:nvPicPr>
        <p:blipFill>
          <a:blip r:embed="rId3"/>
          <a:stretch>
            <a:fillRect/>
          </a:stretch>
        </p:blipFill>
        <p:spPr>
          <a:xfrm>
            <a:off x="8070849" y="0"/>
            <a:ext cx="4114800" cy="6858000"/>
          </a:xfrm>
          <a:prstGeom prst="rect">
            <a:avLst/>
          </a:prstGeom>
        </p:spPr>
      </p:pic>
      <p:pic>
        <p:nvPicPr>
          <p:cNvPr id="13" name="Picture 12">
            <a:extLst>
              <a:ext uri="{FF2B5EF4-FFF2-40B4-BE49-F238E27FC236}">
                <a16:creationId xmlns:a16="http://schemas.microsoft.com/office/drawing/2014/main" id="{5143F836-20D2-264C-AB81-4AFB14795E78}"/>
              </a:ext>
            </a:extLst>
          </p:cNvPr>
          <p:cNvPicPr>
            <a:picLocks noChangeAspect="1"/>
          </p:cNvPicPr>
          <p:nvPr userDrawn="1"/>
        </p:nvPicPr>
        <p:blipFill>
          <a:blip r:embed="rId4"/>
          <a:stretch>
            <a:fillRect/>
          </a:stretch>
        </p:blipFill>
        <p:spPr>
          <a:xfrm>
            <a:off x="8557976" y="2481588"/>
            <a:ext cx="3140546" cy="1382076"/>
          </a:xfrm>
          <a:prstGeom prst="rect">
            <a:avLst/>
          </a:prstGeom>
          <a:effectLst>
            <a:outerShdw blurRad="215900" sx="99000" sy="99000" algn="ctr" rotWithShape="0">
              <a:prstClr val="black">
                <a:alpha val="18000"/>
              </a:prstClr>
            </a:outerShdw>
          </a:effectLst>
        </p:spPr>
      </p:pic>
      <p:grpSp>
        <p:nvGrpSpPr>
          <p:cNvPr id="9" name="Group 8">
            <a:extLst>
              <a:ext uri="{FF2B5EF4-FFF2-40B4-BE49-F238E27FC236}">
                <a16:creationId xmlns:a16="http://schemas.microsoft.com/office/drawing/2014/main" id="{9D928402-CEEE-9B44-8BEC-F32B0D8E9C5E}"/>
              </a:ext>
            </a:extLst>
          </p:cNvPr>
          <p:cNvGrpSpPr/>
          <p:nvPr userDrawn="1"/>
        </p:nvGrpSpPr>
        <p:grpSpPr>
          <a:xfrm>
            <a:off x="8584971" y="3983606"/>
            <a:ext cx="3086556" cy="650794"/>
            <a:chOff x="1016545" y="2042160"/>
            <a:chExt cx="3775492" cy="796054"/>
          </a:xfrm>
        </p:grpSpPr>
        <p:pic>
          <p:nvPicPr>
            <p:cNvPr id="10" name="Picture 9">
              <a:extLst>
                <a:ext uri="{FF2B5EF4-FFF2-40B4-BE49-F238E27FC236}">
                  <a16:creationId xmlns:a16="http://schemas.microsoft.com/office/drawing/2014/main" id="{B680BEAC-99F3-2B40-A696-3CB4036B92F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6545" y="2286474"/>
              <a:ext cx="3775492" cy="551740"/>
            </a:xfrm>
            <a:prstGeom prst="rect">
              <a:avLst/>
            </a:prstGeom>
          </p:spPr>
        </p:pic>
        <p:cxnSp>
          <p:nvCxnSpPr>
            <p:cNvPr id="11" name="Straight Connector 10">
              <a:extLst>
                <a:ext uri="{FF2B5EF4-FFF2-40B4-BE49-F238E27FC236}">
                  <a16:creationId xmlns:a16="http://schemas.microsoft.com/office/drawing/2014/main" id="{02040AB9-CE16-1442-B4CC-04F1009011DC}"/>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07A4C9E3-396C-2147-AF9D-EC47EA2B98B4}"/>
              </a:ext>
            </a:extLst>
          </p:cNvPr>
          <p:cNvCxnSpPr>
            <a:cxnSpLocks/>
          </p:cNvCxnSpPr>
          <p:nvPr userDrawn="1"/>
        </p:nvCxnSpPr>
        <p:spPr>
          <a:xfrm>
            <a:off x="858693" y="4351276"/>
            <a:ext cx="5895340" cy="0"/>
          </a:xfrm>
          <a:prstGeom prst="line">
            <a:avLst/>
          </a:prstGeom>
          <a:ln w="25400">
            <a:solidFill>
              <a:srgbClr val="9411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387564"/>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16" name="Slide Number Placeholder 15"/>
          <p:cNvSpPr>
            <a:spLocks noGrp="1"/>
          </p:cNvSpPr>
          <p:nvPr>
            <p:ph type="sldNum" sz="quarter" idx="16"/>
          </p:nvPr>
        </p:nvSpPr>
        <p:spPr/>
        <p:txBody>
          <a:bodyPr/>
          <a:lstStyle/>
          <a:p>
            <a:fld id="{371C4647-349B-7644-B587-10D5DF513271}" type="slidenum">
              <a:rPr lang="en-US" smtClean="0"/>
              <a:t>‹#›</a:t>
            </a:fld>
            <a:endParaRPr lang="en-US"/>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normAutofit/>
          </a:bodyPr>
          <a:lstStyle>
            <a:lvl1pPr>
              <a:defRPr sz="2800"/>
            </a:lvl1pPr>
          </a:lstStyle>
          <a:p>
            <a:r>
              <a:rPr lang="en-US"/>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9" name="Date Placeholder 6">
            <a:extLst>
              <a:ext uri="{FF2B5EF4-FFF2-40B4-BE49-F238E27FC236}">
                <a16:creationId xmlns:a16="http://schemas.microsoft.com/office/drawing/2014/main" id="{69B83792-D0D2-324B-B216-0C8A5E221B5F}"/>
              </a:ext>
            </a:extLst>
          </p:cNvPr>
          <p:cNvSpPr>
            <a:spLocks noGrp="1"/>
          </p:cNvSpPr>
          <p:nvPr>
            <p:ph type="dt" sz="half" idx="2"/>
          </p:nvPr>
        </p:nvSpPr>
        <p:spPr>
          <a:xfrm>
            <a:off x="1276507" y="6562480"/>
            <a:ext cx="2743200" cy="170334"/>
          </a:xfrm>
          <a:prstGeom prst="rect">
            <a:avLst/>
          </a:prstGeom>
        </p:spPr>
        <p:txBody>
          <a:bodyPr wrap="none" anchor="ctr" anchorCtr="0"/>
          <a:lstStyle>
            <a:lvl1pPr>
              <a:defRPr sz="1000">
                <a:solidFill>
                  <a:schemeClr val="tx1"/>
                </a:solidFill>
              </a:defRPr>
            </a:lvl1pPr>
          </a:lstStyle>
          <a:p>
            <a:endParaRPr lang="en-US">
              <a:solidFill>
                <a:schemeClr val="tx1"/>
              </a:solidFill>
            </a:endParaRPr>
          </a:p>
        </p:txBody>
      </p:sp>
      <p:sp>
        <p:nvSpPr>
          <p:cNvPr id="10" name="Footer Placeholder 10">
            <a:extLst>
              <a:ext uri="{FF2B5EF4-FFF2-40B4-BE49-F238E27FC236}">
                <a16:creationId xmlns:a16="http://schemas.microsoft.com/office/drawing/2014/main" id="{B34881AA-E45B-D147-B8F0-BAEC14554D2B}"/>
              </a:ext>
            </a:extLst>
          </p:cNvPr>
          <p:cNvSpPr>
            <a:spLocks noGrp="1"/>
          </p:cNvSpPr>
          <p:nvPr>
            <p:ph type="ftr" sz="quarter" idx="3"/>
          </p:nvPr>
        </p:nvSpPr>
        <p:spPr>
          <a:xfrm>
            <a:off x="8064796" y="6576553"/>
            <a:ext cx="3338625" cy="162692"/>
          </a:xfrm>
          <a:prstGeom prst="rect">
            <a:avLst/>
          </a:prstGeom>
        </p:spPr>
        <p:txBody>
          <a:bodyPr vert="horz" lIns="91440" tIns="45720" rIns="0" bIns="45720" rtlCol="0" anchor="ctr"/>
          <a:lstStyle>
            <a:lvl1pPr algn="r">
              <a:defRPr sz="1000" baseline="0">
                <a:solidFill>
                  <a:schemeClr val="tx1"/>
                </a:solidFill>
              </a:defRPr>
            </a:lvl1pPr>
          </a:lstStyle>
          <a:p>
            <a:r>
              <a:rPr lang="en-US"/>
              <a:t>Aug 28 - Sep 1, 2023</a:t>
            </a:r>
            <a:endParaRPr lang="en-US" dirty="0"/>
          </a:p>
        </p:txBody>
      </p:sp>
    </p:spTree>
    <p:extLst>
      <p:ext uri="{BB962C8B-B14F-4D97-AF65-F5344CB8AC3E}">
        <p14:creationId xmlns:p14="http://schemas.microsoft.com/office/powerpoint/2010/main" val="17321756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299468"/>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16" name="Slide Number Placeholder 15"/>
          <p:cNvSpPr>
            <a:spLocks noGrp="1"/>
          </p:cNvSpPr>
          <p:nvPr>
            <p:ph type="sldNum" sz="quarter" idx="16"/>
          </p:nvPr>
        </p:nvSpPr>
        <p:spPr/>
        <p:txBody>
          <a:bodyPr/>
          <a:lstStyle/>
          <a:p>
            <a:fld id="{371C4647-349B-7644-B587-10D5DF513271}" type="slidenum">
              <a:rPr lang="en-US" smtClean="0"/>
              <a:t>‹#›</a:t>
            </a:fld>
            <a:endParaRPr lang="en-US"/>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299468"/>
            <a:ext cx="56388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9" name="Date Placeholder 6">
            <a:extLst>
              <a:ext uri="{FF2B5EF4-FFF2-40B4-BE49-F238E27FC236}">
                <a16:creationId xmlns:a16="http://schemas.microsoft.com/office/drawing/2014/main" id="{69B83792-D0D2-324B-B216-0C8A5E221B5F}"/>
              </a:ext>
            </a:extLst>
          </p:cNvPr>
          <p:cNvSpPr>
            <a:spLocks noGrp="1"/>
          </p:cNvSpPr>
          <p:nvPr>
            <p:ph type="dt" sz="half" idx="2"/>
          </p:nvPr>
        </p:nvSpPr>
        <p:spPr>
          <a:xfrm>
            <a:off x="1276507" y="6562480"/>
            <a:ext cx="2743200" cy="170334"/>
          </a:xfrm>
          <a:prstGeom prst="rect">
            <a:avLst/>
          </a:prstGeom>
        </p:spPr>
        <p:txBody>
          <a:bodyPr wrap="none" anchor="ctr" anchorCtr="0"/>
          <a:lstStyle>
            <a:lvl1pPr>
              <a:defRPr sz="1000">
                <a:solidFill>
                  <a:schemeClr val="tx1"/>
                </a:solidFill>
              </a:defRPr>
            </a:lvl1pPr>
          </a:lstStyle>
          <a:p>
            <a:endParaRPr lang="en-US">
              <a:solidFill>
                <a:schemeClr val="tx1"/>
              </a:solidFill>
            </a:endParaRPr>
          </a:p>
        </p:txBody>
      </p:sp>
      <p:sp>
        <p:nvSpPr>
          <p:cNvPr id="10" name="Title 5">
            <a:extLst>
              <a:ext uri="{FF2B5EF4-FFF2-40B4-BE49-F238E27FC236}">
                <a16:creationId xmlns:a16="http://schemas.microsoft.com/office/drawing/2014/main" id="{6A21FDF9-B14A-6A4B-A282-C57E8792484E}"/>
              </a:ext>
            </a:extLst>
          </p:cNvPr>
          <p:cNvSpPr>
            <a:spLocks noGrp="1"/>
          </p:cNvSpPr>
          <p:nvPr>
            <p:ph type="title"/>
          </p:nvPr>
        </p:nvSpPr>
        <p:spPr>
          <a:xfrm>
            <a:off x="342902" y="196573"/>
            <a:ext cx="9949767" cy="522734"/>
          </a:xfrm>
        </p:spPr>
        <p:txBody>
          <a:bodyPr anchor="b">
            <a:normAutofit/>
          </a:bodyPr>
          <a:lstStyle>
            <a:lvl1pPr>
              <a:defRPr sz="2800"/>
            </a:lvl1pPr>
          </a:lstStyle>
          <a:p>
            <a:r>
              <a:rPr lang="en-US"/>
              <a:t>Click to edit Master title style</a:t>
            </a:r>
          </a:p>
        </p:txBody>
      </p:sp>
      <p:sp>
        <p:nvSpPr>
          <p:cNvPr id="11" name="Text Placeholder 3">
            <a:extLst>
              <a:ext uri="{FF2B5EF4-FFF2-40B4-BE49-F238E27FC236}">
                <a16:creationId xmlns:a16="http://schemas.microsoft.com/office/drawing/2014/main" id="{4327600B-C14D-7A49-B395-65B5CF510B87}"/>
              </a:ext>
            </a:extLst>
          </p:cNvPr>
          <p:cNvSpPr>
            <a:spLocks noGrp="1"/>
          </p:cNvSpPr>
          <p:nvPr>
            <p:ph type="body" sz="quarter" idx="17" hasCustomPrompt="1"/>
          </p:nvPr>
        </p:nvSpPr>
        <p:spPr>
          <a:xfrm>
            <a:off x="342901" y="719309"/>
            <a:ext cx="9972439" cy="267461"/>
          </a:xfrm>
        </p:spPr>
        <p:txBody>
          <a:bodyPr>
            <a:noAutofit/>
          </a:bodyPr>
          <a:lstStyle>
            <a:lvl1pPr marL="0" indent="0">
              <a:buNone/>
              <a:defRPr sz="1800" b="0" cap="none" spc="0">
                <a:ln>
                  <a:noFill/>
                </a:ln>
                <a:solidFill>
                  <a:schemeClr val="tx1"/>
                </a:solidFill>
                <a:effectLst/>
              </a:defRPr>
            </a:lvl1pPr>
          </a:lstStyle>
          <a:p>
            <a:pPr lvl="0"/>
            <a:r>
              <a:rPr lang="en-US"/>
              <a:t>Click to edit subtitle</a:t>
            </a:r>
          </a:p>
        </p:txBody>
      </p:sp>
      <p:sp>
        <p:nvSpPr>
          <p:cNvPr id="12" name="Footer Placeholder 10">
            <a:extLst>
              <a:ext uri="{FF2B5EF4-FFF2-40B4-BE49-F238E27FC236}">
                <a16:creationId xmlns:a16="http://schemas.microsoft.com/office/drawing/2014/main" id="{F4C8F318-C532-FC4D-8F11-C971944523E9}"/>
              </a:ext>
            </a:extLst>
          </p:cNvPr>
          <p:cNvSpPr>
            <a:spLocks noGrp="1"/>
          </p:cNvSpPr>
          <p:nvPr>
            <p:ph type="ftr" sz="quarter" idx="3"/>
          </p:nvPr>
        </p:nvSpPr>
        <p:spPr>
          <a:xfrm>
            <a:off x="8064796" y="6576553"/>
            <a:ext cx="3338625" cy="162692"/>
          </a:xfrm>
          <a:prstGeom prst="rect">
            <a:avLst/>
          </a:prstGeom>
        </p:spPr>
        <p:txBody>
          <a:bodyPr vert="horz" lIns="91440" tIns="45720" rIns="0" bIns="45720" rtlCol="0" anchor="ctr"/>
          <a:lstStyle>
            <a:lvl1pPr algn="r">
              <a:defRPr sz="1000" baseline="0">
                <a:solidFill>
                  <a:schemeClr val="tx1"/>
                </a:solidFill>
              </a:defRPr>
            </a:lvl1pPr>
          </a:lstStyle>
          <a:p>
            <a:r>
              <a:rPr lang="en-US"/>
              <a:t>Aug 28 - Sep 1, 2023</a:t>
            </a:r>
            <a:endParaRPr lang="en-US" dirty="0"/>
          </a:p>
        </p:txBody>
      </p:sp>
    </p:spTree>
    <p:extLst>
      <p:ext uri="{BB962C8B-B14F-4D97-AF65-F5344CB8AC3E}">
        <p14:creationId xmlns:p14="http://schemas.microsoft.com/office/powerpoint/2010/main" val="36231499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A92B40"/>
              </a:buClr>
              <a:buSzPct val="110000"/>
              <a:defRPr sz="1800">
                <a:solidFill>
                  <a:schemeClr val="tx1"/>
                </a:solidFill>
              </a:defRPr>
            </a:lvl1pPr>
            <a:lvl2pPr>
              <a:buClr>
                <a:srgbClr val="A92B40"/>
              </a:buClr>
              <a:buSzPct val="110000"/>
              <a:defRPr sz="1600">
                <a:solidFill>
                  <a:schemeClr val="tx1"/>
                </a:solidFill>
              </a:defRPr>
            </a:lvl2pPr>
            <a:lvl3pPr>
              <a:buClr>
                <a:srgbClr val="A92B40"/>
              </a:buClr>
              <a:buSzPct val="110000"/>
              <a:defRPr sz="1400">
                <a:solidFill>
                  <a:schemeClr val="tx1"/>
                </a:solidFill>
              </a:defRPr>
            </a:lvl3pPr>
            <a:lvl4pPr>
              <a:buClr>
                <a:srgbClr val="A92B40"/>
              </a:buClr>
              <a:buSzPct val="110000"/>
              <a:defRPr sz="1200">
                <a:solidFill>
                  <a:schemeClr val="tx1"/>
                </a:solidFill>
              </a:defRPr>
            </a:lvl4pPr>
            <a:lvl5pPr>
              <a:buClr>
                <a:srgbClr val="A92B40"/>
              </a:buClr>
              <a:buSzPct val="110000"/>
              <a:defRPr>
                <a:solidFill>
                  <a:srgbClr val="745C3A"/>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16" name="Slide Number Placeholder 15"/>
          <p:cNvSpPr>
            <a:spLocks noGrp="1"/>
          </p:cNvSpPr>
          <p:nvPr>
            <p:ph type="sldNum" sz="quarter" idx="16"/>
          </p:nvPr>
        </p:nvSpPr>
        <p:spPr/>
        <p:txBody>
          <a:bodyPr/>
          <a:lstStyle/>
          <a:p>
            <a:fld id="{371C4647-349B-7644-B587-10D5DF513271}" type="slidenum">
              <a:rPr lang="en-US" smtClean="0"/>
              <a:t>‹#›</a:t>
            </a:fld>
            <a:endParaRPr lang="en-US"/>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p:txBody>
          <a:bodyPr>
            <a:normAutofit/>
          </a:bodyPr>
          <a:lstStyle>
            <a:lvl1pPr>
              <a:defRPr sz="2800"/>
            </a:lvl1pPr>
          </a:lstStyle>
          <a:p>
            <a:r>
              <a:rPr lang="en-US"/>
              <a:t>Click to add title</a:t>
            </a:r>
          </a:p>
        </p:txBody>
      </p:sp>
      <p:sp>
        <p:nvSpPr>
          <p:cNvPr id="2" name="TextBox 1">
            <a:extLst>
              <a:ext uri="{FF2B5EF4-FFF2-40B4-BE49-F238E27FC236}">
                <a16:creationId xmlns:a16="http://schemas.microsoft.com/office/drawing/2014/main" id="{04F570AD-E573-F447-8249-8C07B0724D70}"/>
              </a:ext>
            </a:extLst>
          </p:cNvPr>
          <p:cNvSpPr txBox="1"/>
          <p:nvPr/>
        </p:nvSpPr>
        <p:spPr>
          <a:xfrm>
            <a:off x="1443391" y="6535318"/>
            <a:ext cx="1821244" cy="230832"/>
          </a:xfrm>
          <a:prstGeom prst="rect">
            <a:avLst/>
          </a:prstGeom>
          <a:noFill/>
          <a:ln w="19050">
            <a:noFill/>
          </a:ln>
        </p:spPr>
        <p:txBody>
          <a:bodyPr wrap="square" rtlCol="0">
            <a:spAutoFit/>
          </a:bodyPr>
          <a:lstStyle/>
          <a:p>
            <a:pPr algn="l"/>
            <a:endParaRPr lang="en-US" sz="900" err="1">
              <a:solidFill>
                <a:schemeClr val="tx1"/>
              </a:solidFill>
            </a:endParaRPr>
          </a:p>
        </p:txBody>
      </p:sp>
      <p:sp>
        <p:nvSpPr>
          <p:cNvPr id="8" name="Date Placeholder 6">
            <a:extLst>
              <a:ext uri="{FF2B5EF4-FFF2-40B4-BE49-F238E27FC236}">
                <a16:creationId xmlns:a16="http://schemas.microsoft.com/office/drawing/2014/main" id="{255DF97E-3CC8-434D-A07D-F8B4363C0BB0}"/>
              </a:ext>
            </a:extLst>
          </p:cNvPr>
          <p:cNvSpPr>
            <a:spLocks noGrp="1"/>
          </p:cNvSpPr>
          <p:nvPr>
            <p:ph type="dt" sz="half" idx="2"/>
          </p:nvPr>
        </p:nvSpPr>
        <p:spPr>
          <a:xfrm>
            <a:off x="1276507" y="6562480"/>
            <a:ext cx="2743200" cy="170334"/>
          </a:xfrm>
          <a:prstGeom prst="rect">
            <a:avLst/>
          </a:prstGeom>
        </p:spPr>
        <p:txBody>
          <a:bodyPr wrap="none" anchor="ctr" anchorCtr="0"/>
          <a:lstStyle>
            <a:lvl1pPr>
              <a:defRPr sz="1000">
                <a:solidFill>
                  <a:schemeClr val="tx1"/>
                </a:solidFill>
              </a:defRPr>
            </a:lvl1pPr>
          </a:lstStyle>
          <a:p>
            <a:endParaRPr lang="en-US">
              <a:solidFill>
                <a:schemeClr val="tx1"/>
              </a:solidFill>
            </a:endParaRPr>
          </a:p>
        </p:txBody>
      </p:sp>
      <p:sp>
        <p:nvSpPr>
          <p:cNvPr id="9" name="Footer Placeholder 10">
            <a:extLst>
              <a:ext uri="{FF2B5EF4-FFF2-40B4-BE49-F238E27FC236}">
                <a16:creationId xmlns:a16="http://schemas.microsoft.com/office/drawing/2014/main" id="{3AB7018B-4A40-3F4F-AB26-0F2841EB3AAB}"/>
              </a:ext>
            </a:extLst>
          </p:cNvPr>
          <p:cNvSpPr>
            <a:spLocks noGrp="1"/>
          </p:cNvSpPr>
          <p:nvPr>
            <p:ph type="ftr" sz="quarter" idx="3"/>
          </p:nvPr>
        </p:nvSpPr>
        <p:spPr>
          <a:xfrm>
            <a:off x="8064796" y="6576553"/>
            <a:ext cx="3338625" cy="162692"/>
          </a:xfrm>
          <a:prstGeom prst="rect">
            <a:avLst/>
          </a:prstGeom>
        </p:spPr>
        <p:txBody>
          <a:bodyPr vert="horz" lIns="91440" tIns="45720" rIns="0" bIns="45720" rtlCol="0" anchor="ctr"/>
          <a:lstStyle>
            <a:lvl1pPr algn="r">
              <a:defRPr sz="1000" baseline="0">
                <a:solidFill>
                  <a:schemeClr val="tx1"/>
                </a:solidFill>
              </a:defRPr>
            </a:lvl1pPr>
          </a:lstStyle>
          <a:p>
            <a:r>
              <a:rPr lang="en-US"/>
              <a:t>Aug 28 - Sep 1, 2023</a:t>
            </a:r>
            <a:endParaRPr lang="en-US" dirty="0"/>
          </a:p>
        </p:txBody>
      </p:sp>
    </p:spTree>
    <p:extLst>
      <p:ext uri="{BB962C8B-B14F-4D97-AF65-F5344CB8AC3E}">
        <p14:creationId xmlns:p14="http://schemas.microsoft.com/office/powerpoint/2010/main" val="85919613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1.png"/><Relationship Id="rId5" Type="http://schemas.openxmlformats.org/officeDocument/2006/relationships/slideLayout" Target="../slideLayouts/slideLayout10.xml"/><Relationship Id="rId10" Type="http://schemas.openxmlformats.org/officeDocument/2006/relationships/image" Target="../media/image10.png"/><Relationship Id="rId4" Type="http://schemas.openxmlformats.org/officeDocument/2006/relationships/slideLayout" Target="../slideLayouts/slideLayout9.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5" name="Straight Connector 14"/>
          <p:cNvCxnSpPr>
            <a:cxnSpLocks/>
          </p:cNvCxnSpPr>
          <p:nvPr/>
        </p:nvCxnSpPr>
        <p:spPr>
          <a:xfrm>
            <a:off x="449451" y="6448560"/>
            <a:ext cx="11399649"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246069"/>
            <a:ext cx="11506200" cy="5137523"/>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A92B40"/>
                </a:solidFill>
              </a:defRPr>
            </a:lvl1pPr>
          </a:lstStyle>
          <a:p>
            <a:fld id="{4EBCDCBD-78E1-0D41-A999-31B5EBF8E02C}" type="slidenum">
              <a:rPr lang="en-US" smtClean="0"/>
              <a:pPr/>
              <a:t>‹#›</a:t>
            </a:fld>
            <a:endParaRPr lang="en-US" dirty="0"/>
          </a:p>
        </p:txBody>
      </p:sp>
      <p:cxnSp>
        <p:nvCxnSpPr>
          <p:cNvPr id="8" name="Straight Connector 7"/>
          <p:cNvCxnSpPr/>
          <p:nvPr/>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9944100" cy="541022"/>
          </a:xfrm>
          <a:prstGeom prst="rect">
            <a:avLst/>
          </a:prstGeom>
        </p:spPr>
        <p:txBody>
          <a:bodyPr vert="horz" lIns="0" tIns="45720" rIns="91440" bIns="45720" rtlCol="0" anchor="ctr">
            <a:normAutofit/>
          </a:bodyPr>
          <a:lstStyle/>
          <a:p>
            <a:r>
              <a:rPr lang="en-US" dirty="0"/>
              <a:t>Click to add title</a:t>
            </a:r>
          </a:p>
        </p:txBody>
      </p:sp>
      <p:sp>
        <p:nvSpPr>
          <p:cNvPr id="5" name="Rectangle 4">
            <a:extLst>
              <a:ext uri="{FF2B5EF4-FFF2-40B4-BE49-F238E27FC236}">
                <a16:creationId xmlns:a16="http://schemas.microsoft.com/office/drawing/2014/main" id="{BA5CB341-02A9-5148-BAE8-DAA82A093A8C}"/>
              </a:ext>
            </a:extLst>
          </p:cNvPr>
          <p:cNvSpPr/>
          <p:nvPr/>
        </p:nvSpPr>
        <p:spPr>
          <a:xfrm>
            <a:off x="346389" y="6326372"/>
            <a:ext cx="812560" cy="22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US" sz="2000" dirty="0"/>
          </a:p>
        </p:txBody>
      </p:sp>
      <p:sp>
        <p:nvSpPr>
          <p:cNvPr id="17" name="TextBox 16">
            <a:extLst>
              <a:ext uri="{FF2B5EF4-FFF2-40B4-BE49-F238E27FC236}">
                <a16:creationId xmlns:a16="http://schemas.microsoft.com/office/drawing/2014/main" id="{B069129C-8A1E-504A-B21D-3A098BEE3044}"/>
              </a:ext>
            </a:extLst>
          </p:cNvPr>
          <p:cNvSpPr txBox="1"/>
          <p:nvPr/>
        </p:nvSpPr>
        <p:spPr>
          <a:xfrm>
            <a:off x="1361583" y="6576428"/>
            <a:ext cx="2749437" cy="164438"/>
          </a:xfrm>
          <a:prstGeom prst="rect">
            <a:avLst/>
          </a:prstGeom>
          <a:noFill/>
          <a:ln w="19050">
            <a:no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4" name="Straight Connector 3">
            <a:extLst>
              <a:ext uri="{FF2B5EF4-FFF2-40B4-BE49-F238E27FC236}">
                <a16:creationId xmlns:a16="http://schemas.microsoft.com/office/drawing/2014/main" id="{83BD028C-D5F1-C643-99AC-4DB0B4C35FB7}"/>
              </a:ext>
            </a:extLst>
          </p:cNvPr>
          <p:cNvCxnSpPr>
            <a:cxnSpLocks/>
          </p:cNvCxnSpPr>
          <p:nvPr/>
        </p:nvCxnSpPr>
        <p:spPr>
          <a:xfrm>
            <a:off x="0" y="1181100"/>
            <a:ext cx="121920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50F33F2C-050F-1F41-960B-842DACCF1BFB}"/>
              </a:ext>
            </a:extLst>
          </p:cNvPr>
          <p:cNvSpPr txBox="1">
            <a:spLocks/>
          </p:cNvSpPr>
          <p:nvPr userDrawn="1"/>
        </p:nvSpPr>
        <p:spPr>
          <a:xfrm>
            <a:off x="1295400" y="6576553"/>
            <a:ext cx="3962400" cy="162692"/>
          </a:xfrm>
          <a:prstGeom prst="rect">
            <a:avLst/>
          </a:prstGeom>
        </p:spPr>
        <p:txBody>
          <a:bodyPr vert="horz" lIns="91440" tIns="45720" rIns="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i="0" dirty="0"/>
              <a:t>IPPW 2023</a:t>
            </a:r>
          </a:p>
        </p:txBody>
      </p:sp>
      <p:sp>
        <p:nvSpPr>
          <p:cNvPr id="18" name="Footer Placeholder 10">
            <a:extLst>
              <a:ext uri="{FF2B5EF4-FFF2-40B4-BE49-F238E27FC236}">
                <a16:creationId xmlns:a16="http://schemas.microsoft.com/office/drawing/2014/main" id="{C7A92799-99D7-334E-B807-779E9E2A9A82}"/>
              </a:ext>
            </a:extLst>
          </p:cNvPr>
          <p:cNvSpPr>
            <a:spLocks noGrp="1"/>
          </p:cNvSpPr>
          <p:nvPr>
            <p:ph type="ftr" sz="quarter" idx="3"/>
          </p:nvPr>
        </p:nvSpPr>
        <p:spPr>
          <a:xfrm>
            <a:off x="8064794" y="6584942"/>
            <a:ext cx="3338625" cy="162692"/>
          </a:xfrm>
          <a:prstGeom prst="rect">
            <a:avLst/>
          </a:prstGeom>
        </p:spPr>
        <p:txBody>
          <a:bodyPr vert="horz" lIns="91440" tIns="45720" rIns="0" bIns="45720" rtlCol="0" anchor="ctr"/>
          <a:lstStyle>
            <a:lvl1pPr algn="r">
              <a:defRPr sz="1000" i="0">
                <a:solidFill>
                  <a:schemeClr val="tx1"/>
                </a:solidFill>
              </a:defRPr>
            </a:lvl1pPr>
          </a:lstStyle>
          <a:p>
            <a:r>
              <a:rPr lang="en-US"/>
              <a:t>Aug 28 - Sep 1, 2023</a:t>
            </a:r>
            <a:endParaRPr lang="en-US" dirty="0"/>
          </a:p>
        </p:txBody>
      </p:sp>
      <p:pic>
        <p:nvPicPr>
          <p:cNvPr id="26" name="Picture 25" descr="A picture containing icon&#10;&#10;Description automatically generated">
            <a:extLst>
              <a:ext uri="{FF2B5EF4-FFF2-40B4-BE49-F238E27FC236}">
                <a16:creationId xmlns:a16="http://schemas.microsoft.com/office/drawing/2014/main" id="{0A9C8ACC-EC7F-41DF-898D-65C7984DA10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200" y="129948"/>
            <a:ext cx="1214901" cy="896163"/>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2DB8B1B7-5FBE-4DC8-B224-CBA4F53299C9}"/>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8124" y="6176827"/>
            <a:ext cx="1066783" cy="600029"/>
          </a:xfrm>
          <a:prstGeom prst="rect">
            <a:avLst/>
          </a:prstGeom>
        </p:spPr>
      </p:pic>
    </p:spTree>
    <p:extLst>
      <p:ext uri="{BB962C8B-B14F-4D97-AF65-F5344CB8AC3E}">
        <p14:creationId xmlns:p14="http://schemas.microsoft.com/office/powerpoint/2010/main" val="14817992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802" r:id="rId4"/>
    <p:sldLayoutId id="2147483803" r:id="rId5"/>
  </p:sldLayoutIdLst>
  <p:hf hdr="0" dt="0"/>
  <p:txStyles>
    <p:title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p:titleStyle>
    <p:bodyStyle>
      <a:lvl1pPr marL="231775" indent="-231775" algn="l" defTabSz="914400" rtl="0" eaLnBrk="1" latinLnBrk="0" hangingPunct="1">
        <a:lnSpc>
          <a:spcPct val="114000"/>
        </a:lnSpc>
        <a:spcBef>
          <a:spcPts val="1000"/>
        </a:spcBef>
        <a:buClr>
          <a:srgbClr val="A92B40"/>
        </a:buClr>
        <a:buSzPct val="110000"/>
        <a:buFont typeface="Arial"/>
        <a:buChar char="•"/>
        <a:tabLst/>
        <a:defRPr sz="20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6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6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userDrawn="1">
          <p15:clr>
            <a:srgbClr val="F26B43"/>
          </p15:clr>
        </p15:guide>
        <p15:guide id="11" userDrawn="1">
          <p15:clr>
            <a:srgbClr val="F26B43"/>
          </p15:clr>
        </p15:guide>
        <p15:guide id="12" pos="7680" userDrawn="1">
          <p15:clr>
            <a:srgbClr val="F26B43"/>
          </p15:clr>
        </p15:guide>
        <p15:guide id="13" orient="horz" pos="3912" userDrawn="1">
          <p15:clr>
            <a:srgbClr val="F26B43"/>
          </p15:clr>
        </p15:guide>
        <p15:guide id="16" orient="horz" pos="936">
          <p15:clr>
            <a:srgbClr val="F26B43"/>
          </p15:clr>
        </p15:guide>
        <p15:guide id="17" pos="216" userDrawn="1">
          <p15:clr>
            <a:srgbClr val="F26B43"/>
          </p15:clr>
        </p15:guide>
        <p15:guide id="18" pos="7464" userDrawn="1">
          <p15:clr>
            <a:srgbClr val="F26B43"/>
          </p15:clr>
        </p15:guide>
        <p15:guide id="19" pos="6480" userDrawn="1">
          <p15:clr>
            <a:srgbClr val="F26B43"/>
          </p15:clr>
        </p15:guide>
        <p15:guide id="22" orient="horz" pos="744" userDrawn="1">
          <p15:clr>
            <a:srgbClr val="F26B43"/>
          </p15:clr>
        </p15:guide>
        <p15:guide id="23" orient="horz" pos="4200" userDrawn="1">
          <p15:clr>
            <a:srgbClr val="F26B43"/>
          </p15:clr>
        </p15:guide>
        <p15:guide id="25" pos="3840" userDrawn="1">
          <p15:clr>
            <a:srgbClr val="F26B43"/>
          </p15:clr>
        </p15:guide>
        <p15:guide id="26" pos="3768" userDrawn="1">
          <p15:clr>
            <a:srgbClr val="F26B43"/>
          </p15:clr>
        </p15:guide>
        <p15:guide id="27" pos="3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5" name="Straight Connector 14"/>
          <p:cNvCxnSpPr>
            <a:cxnSpLocks/>
          </p:cNvCxnSpPr>
          <p:nvPr/>
        </p:nvCxnSpPr>
        <p:spPr>
          <a:xfrm>
            <a:off x="449453" y="6448560"/>
            <a:ext cx="11399649"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11565398" y="6576429"/>
            <a:ext cx="283703" cy="151625"/>
          </a:xfrm>
          <a:prstGeom prst="rect">
            <a:avLst/>
          </a:prstGeom>
        </p:spPr>
        <p:txBody>
          <a:bodyPr vert="horz" lIns="0" tIns="0" rIns="0" bIns="0" rtlCol="0" anchor="ctr"/>
          <a:lstStyle>
            <a:lvl1pPr algn="ctr">
              <a:defRPr sz="1000" b="1">
                <a:solidFill>
                  <a:srgbClr val="A92B40"/>
                </a:solidFill>
              </a:defRPr>
            </a:lvl1pPr>
          </a:lstStyle>
          <a:p>
            <a:fld id="{371C4647-349B-7644-B587-10D5DF513271}" type="slidenum">
              <a:rPr lang="en-US" smtClean="0"/>
              <a:t>‹#›</a:t>
            </a:fld>
            <a:endParaRPr lang="en-US"/>
          </a:p>
        </p:txBody>
      </p:sp>
      <p:cxnSp>
        <p:nvCxnSpPr>
          <p:cNvPr id="8" name="Straight Connector 7"/>
          <p:cNvCxnSpPr/>
          <p:nvPr/>
        </p:nvCxnSpPr>
        <p:spPr>
          <a:xfrm>
            <a:off x="11504240" y="6580770"/>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1" y="320040"/>
            <a:ext cx="9944100" cy="541022"/>
          </a:xfrm>
          <a:prstGeom prst="rect">
            <a:avLst/>
          </a:prstGeom>
        </p:spPr>
        <p:txBody>
          <a:bodyPr vert="horz" lIns="0" tIns="45720" rIns="91440" bIns="45720" rtlCol="0" anchor="ctr">
            <a:normAutofit/>
          </a:bodyPr>
          <a:lstStyle/>
          <a:p>
            <a:r>
              <a:rPr lang="en-US"/>
              <a:t>Click to add title</a:t>
            </a:r>
          </a:p>
        </p:txBody>
      </p:sp>
      <p:pic>
        <p:nvPicPr>
          <p:cNvPr id="20" name="Picture 19">
            <a:extLst>
              <a:ext uri="{FF2B5EF4-FFF2-40B4-BE49-F238E27FC236}">
                <a16:creationId xmlns:a16="http://schemas.microsoft.com/office/drawing/2014/main" id="{77C8E2C2-A0E3-AD4E-A7B5-CA298C96731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435020" y="170106"/>
            <a:ext cx="1404673" cy="850608"/>
          </a:xfrm>
          <a:prstGeom prst="rect">
            <a:avLst/>
          </a:prstGeom>
        </p:spPr>
      </p:pic>
      <p:sp>
        <p:nvSpPr>
          <p:cNvPr id="5" name="Rectangle 4">
            <a:extLst>
              <a:ext uri="{FF2B5EF4-FFF2-40B4-BE49-F238E27FC236}">
                <a16:creationId xmlns:a16="http://schemas.microsoft.com/office/drawing/2014/main" id="{BA5CB341-02A9-5148-BAE8-DAA82A093A8C}"/>
              </a:ext>
            </a:extLst>
          </p:cNvPr>
          <p:cNvSpPr/>
          <p:nvPr/>
        </p:nvSpPr>
        <p:spPr>
          <a:xfrm>
            <a:off x="346389" y="6326372"/>
            <a:ext cx="812560" cy="22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US" sz="2000" err="1"/>
          </a:p>
        </p:txBody>
      </p:sp>
      <p:pic>
        <p:nvPicPr>
          <p:cNvPr id="9" name="Picture 8">
            <a:extLst>
              <a:ext uri="{FF2B5EF4-FFF2-40B4-BE49-F238E27FC236}">
                <a16:creationId xmlns:a16="http://schemas.microsoft.com/office/drawing/2014/main" id="{156F14C3-4BD8-224D-B5C1-E29102F8A27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0381" y="6389944"/>
            <a:ext cx="853944" cy="375799"/>
          </a:xfrm>
          <a:prstGeom prst="rect">
            <a:avLst/>
          </a:prstGeom>
        </p:spPr>
      </p:pic>
      <p:cxnSp>
        <p:nvCxnSpPr>
          <p:cNvPr id="4" name="Straight Connector 3">
            <a:extLst>
              <a:ext uri="{FF2B5EF4-FFF2-40B4-BE49-F238E27FC236}">
                <a16:creationId xmlns:a16="http://schemas.microsoft.com/office/drawing/2014/main" id="{83BD028C-D5F1-C643-99AC-4DB0B4C35FB7}"/>
              </a:ext>
            </a:extLst>
          </p:cNvPr>
          <p:cNvCxnSpPr>
            <a:cxnSpLocks/>
          </p:cNvCxnSpPr>
          <p:nvPr/>
        </p:nvCxnSpPr>
        <p:spPr>
          <a:xfrm>
            <a:off x="0" y="1181100"/>
            <a:ext cx="121920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0414D4E-987B-DA40-8335-BEF66E4A525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4124" b="3796"/>
          <a:stretch/>
        </p:blipFill>
        <p:spPr>
          <a:xfrm>
            <a:off x="0" y="-1"/>
            <a:ext cx="12192000" cy="1181101"/>
          </a:xfrm>
          <a:prstGeom prst="rect">
            <a:avLst/>
          </a:prstGeom>
        </p:spPr>
      </p:pic>
      <p:sp>
        <p:nvSpPr>
          <p:cNvPr id="16" name="Footer Placeholder 3">
            <a:extLst>
              <a:ext uri="{FF2B5EF4-FFF2-40B4-BE49-F238E27FC236}">
                <a16:creationId xmlns:a16="http://schemas.microsoft.com/office/drawing/2014/main" id="{A26FD8F7-EC3C-434A-873A-EA6ABF3C7895}"/>
              </a:ext>
            </a:extLst>
          </p:cNvPr>
          <p:cNvSpPr txBox="1">
            <a:spLocks/>
          </p:cNvSpPr>
          <p:nvPr userDrawn="1"/>
        </p:nvSpPr>
        <p:spPr>
          <a:xfrm>
            <a:off x="1295400" y="6576553"/>
            <a:ext cx="3962400" cy="162692"/>
          </a:xfrm>
          <a:prstGeom prst="rect">
            <a:avLst/>
          </a:prstGeom>
        </p:spPr>
        <p:txBody>
          <a:bodyPr vert="horz" lIns="91440" tIns="45720" rIns="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a:p>
        </p:txBody>
      </p:sp>
      <p:sp>
        <p:nvSpPr>
          <p:cNvPr id="14" name="TextBox 13">
            <a:extLst>
              <a:ext uri="{FF2B5EF4-FFF2-40B4-BE49-F238E27FC236}">
                <a16:creationId xmlns:a16="http://schemas.microsoft.com/office/drawing/2014/main" id="{650ADD45-02B2-0A40-9C1A-737370B002BC}"/>
              </a:ext>
            </a:extLst>
          </p:cNvPr>
          <p:cNvSpPr txBox="1"/>
          <p:nvPr userDrawn="1"/>
        </p:nvSpPr>
        <p:spPr>
          <a:xfrm>
            <a:off x="3886155" y="6535615"/>
            <a:ext cx="4069080" cy="246221"/>
          </a:xfrm>
          <a:prstGeom prst="rect">
            <a:avLst/>
          </a:prstGeom>
          <a:noFill/>
          <a:ln w="19050">
            <a:noFill/>
          </a:ln>
        </p:spPr>
        <p:txBody>
          <a:bodyPr wrap="square" lIns="18288" rIns="18288" rtlCol="0" anchor="ctr" anchorCtr="0">
            <a:spAutoFit/>
          </a:bodyPr>
          <a:lstStyle/>
          <a:p>
            <a:pPr algn="ctr"/>
            <a:r>
              <a:rPr lang="en-US" sz="1000" i="1">
                <a:solidFill>
                  <a:schemeClr val="bg1">
                    <a:lumMod val="50000"/>
                  </a:schemeClr>
                </a:solidFill>
              </a:rPr>
              <a:t>Dragonfly Project Internal</a:t>
            </a:r>
          </a:p>
        </p:txBody>
      </p:sp>
      <p:sp>
        <p:nvSpPr>
          <p:cNvPr id="17" name="Footer Placeholder 10">
            <a:extLst>
              <a:ext uri="{FF2B5EF4-FFF2-40B4-BE49-F238E27FC236}">
                <a16:creationId xmlns:a16="http://schemas.microsoft.com/office/drawing/2014/main" id="{835D913C-424C-3E4E-91BE-9812419651DA}"/>
              </a:ext>
            </a:extLst>
          </p:cNvPr>
          <p:cNvSpPr>
            <a:spLocks noGrp="1"/>
          </p:cNvSpPr>
          <p:nvPr>
            <p:ph type="ftr" sz="quarter" idx="3"/>
          </p:nvPr>
        </p:nvSpPr>
        <p:spPr>
          <a:xfrm>
            <a:off x="8064796" y="6576553"/>
            <a:ext cx="3338625" cy="162692"/>
          </a:xfrm>
          <a:prstGeom prst="rect">
            <a:avLst/>
          </a:prstGeom>
        </p:spPr>
        <p:txBody>
          <a:bodyPr vert="horz" lIns="91440" tIns="45720" rIns="0" bIns="45720" rtlCol="0" anchor="ctr"/>
          <a:lstStyle>
            <a:lvl1pPr algn="r">
              <a:defRPr sz="1000" baseline="0">
                <a:solidFill>
                  <a:schemeClr val="tx1"/>
                </a:solidFill>
              </a:defRPr>
            </a:lvl1pPr>
          </a:lstStyle>
          <a:p>
            <a:r>
              <a:rPr lang="en-US"/>
              <a:t>Aug 28 - Sep 1, 2023</a:t>
            </a:r>
            <a:endParaRPr lang="en-US" dirty="0"/>
          </a:p>
        </p:txBody>
      </p:sp>
    </p:spTree>
    <p:extLst>
      <p:ext uri="{BB962C8B-B14F-4D97-AF65-F5344CB8AC3E}">
        <p14:creationId xmlns:p14="http://schemas.microsoft.com/office/powerpoint/2010/main" val="342765595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hf hdr="0" dt="0"/>
  <p:txStyles>
    <p:titleStyle>
      <a:lvl1pPr algn="l" defTabSz="914377"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p:titleStyle>
    <p:body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24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8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8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8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15:clr>
            <a:srgbClr val="F26B43"/>
          </p15:clr>
        </p15:guide>
        <p15:guide id="11">
          <p15:clr>
            <a:srgbClr val="F26B43"/>
          </p15:clr>
        </p15:guide>
        <p15:guide id="12" pos="7680">
          <p15:clr>
            <a:srgbClr val="F26B43"/>
          </p15:clr>
        </p15:guide>
        <p15:guide id="13" orient="horz" pos="3912">
          <p15:clr>
            <a:srgbClr val="F26B43"/>
          </p15:clr>
        </p15:guide>
        <p15:guide id="16" orient="horz" pos="936">
          <p15:clr>
            <a:srgbClr val="F26B43"/>
          </p15:clr>
        </p15:guide>
        <p15:guide id="17" pos="216">
          <p15:clr>
            <a:srgbClr val="F26B43"/>
          </p15:clr>
        </p15:guide>
        <p15:guide id="18" pos="7464">
          <p15:clr>
            <a:srgbClr val="F26B43"/>
          </p15:clr>
        </p15:guide>
        <p15:guide id="19" pos="6480">
          <p15:clr>
            <a:srgbClr val="F26B43"/>
          </p15:clr>
        </p15:guide>
        <p15:guide id="22" orient="horz" pos="744">
          <p15:clr>
            <a:srgbClr val="F26B43"/>
          </p15:clr>
        </p15:guide>
        <p15:guide id="23" orient="horz" pos="4200">
          <p15:clr>
            <a:srgbClr val="F26B43"/>
          </p15:clr>
        </p15:guide>
        <p15:guide id="25" pos="3840">
          <p15:clr>
            <a:srgbClr val="F26B43"/>
          </p15:clr>
        </p15:guide>
        <p15:guide id="26" pos="3768">
          <p15:clr>
            <a:srgbClr val="F26B43"/>
          </p15:clr>
        </p15:guide>
        <p15:guide id="27" pos="3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5" name="Straight Connector 14"/>
          <p:cNvCxnSpPr>
            <a:cxnSpLocks/>
          </p:cNvCxnSpPr>
          <p:nvPr/>
        </p:nvCxnSpPr>
        <p:spPr>
          <a:xfrm>
            <a:off x="449453" y="6448560"/>
            <a:ext cx="11399649"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8" y="6576429"/>
            <a:ext cx="283703" cy="151625"/>
          </a:xfrm>
          <a:prstGeom prst="rect">
            <a:avLst/>
          </a:prstGeom>
        </p:spPr>
        <p:txBody>
          <a:bodyPr vert="horz" lIns="0" tIns="0" rIns="0" bIns="0" rtlCol="0" anchor="ctr"/>
          <a:lstStyle>
            <a:lvl1pPr algn="ctr">
              <a:defRPr sz="1000" b="1">
                <a:solidFill>
                  <a:srgbClr val="A92B40"/>
                </a:solidFill>
              </a:defRPr>
            </a:lvl1pPr>
          </a:lstStyle>
          <a:p>
            <a:fld id="{371C4647-349B-7644-B587-10D5DF513271}" type="slidenum">
              <a:rPr lang="en-US" smtClean="0"/>
              <a:t>‹#›</a:t>
            </a:fld>
            <a:endParaRPr lang="en-US" dirty="0"/>
          </a:p>
        </p:txBody>
      </p:sp>
      <p:cxnSp>
        <p:nvCxnSpPr>
          <p:cNvPr id="8" name="Straight Connector 7"/>
          <p:cNvCxnSpPr/>
          <p:nvPr/>
        </p:nvCxnSpPr>
        <p:spPr>
          <a:xfrm>
            <a:off x="11504240" y="6580770"/>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1" y="320040"/>
            <a:ext cx="9944100" cy="541022"/>
          </a:xfrm>
          <a:prstGeom prst="rect">
            <a:avLst/>
          </a:prstGeom>
        </p:spPr>
        <p:txBody>
          <a:bodyPr vert="horz" lIns="0" tIns="45720" rIns="91440" bIns="45720" rtlCol="0" anchor="ctr">
            <a:normAutofit/>
          </a:bodyPr>
          <a:lstStyle/>
          <a:p>
            <a:r>
              <a:rPr lang="en-US" dirty="0"/>
              <a:t>Click to add title</a:t>
            </a:r>
          </a:p>
        </p:txBody>
      </p:sp>
      <p:pic>
        <p:nvPicPr>
          <p:cNvPr id="20" name="Picture 19">
            <a:extLst>
              <a:ext uri="{FF2B5EF4-FFF2-40B4-BE49-F238E27FC236}">
                <a16:creationId xmlns:a16="http://schemas.microsoft.com/office/drawing/2014/main" id="{77C8E2C2-A0E3-AD4E-A7B5-CA298C9673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35020" y="170106"/>
            <a:ext cx="1404673" cy="850608"/>
          </a:xfrm>
          <a:prstGeom prst="rect">
            <a:avLst/>
          </a:prstGeom>
        </p:spPr>
      </p:pic>
      <p:sp>
        <p:nvSpPr>
          <p:cNvPr id="5" name="Rectangle 4">
            <a:extLst>
              <a:ext uri="{FF2B5EF4-FFF2-40B4-BE49-F238E27FC236}">
                <a16:creationId xmlns:a16="http://schemas.microsoft.com/office/drawing/2014/main" id="{BA5CB341-02A9-5148-BAE8-DAA82A093A8C}"/>
              </a:ext>
            </a:extLst>
          </p:cNvPr>
          <p:cNvSpPr/>
          <p:nvPr/>
        </p:nvSpPr>
        <p:spPr>
          <a:xfrm>
            <a:off x="346389" y="6326372"/>
            <a:ext cx="812560" cy="22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US" sz="2000" dirty="0"/>
          </a:p>
        </p:txBody>
      </p:sp>
      <p:pic>
        <p:nvPicPr>
          <p:cNvPr id="9" name="Picture 8">
            <a:extLst>
              <a:ext uri="{FF2B5EF4-FFF2-40B4-BE49-F238E27FC236}">
                <a16:creationId xmlns:a16="http://schemas.microsoft.com/office/drawing/2014/main" id="{156F14C3-4BD8-224D-B5C1-E29102F8A2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381" y="6389944"/>
            <a:ext cx="853944" cy="375799"/>
          </a:xfrm>
          <a:prstGeom prst="rect">
            <a:avLst/>
          </a:prstGeom>
        </p:spPr>
      </p:pic>
      <p:cxnSp>
        <p:nvCxnSpPr>
          <p:cNvPr id="4" name="Straight Connector 3">
            <a:extLst>
              <a:ext uri="{FF2B5EF4-FFF2-40B4-BE49-F238E27FC236}">
                <a16:creationId xmlns:a16="http://schemas.microsoft.com/office/drawing/2014/main" id="{83BD028C-D5F1-C643-99AC-4DB0B4C35FB7}"/>
              </a:ext>
            </a:extLst>
          </p:cNvPr>
          <p:cNvCxnSpPr>
            <a:cxnSpLocks/>
          </p:cNvCxnSpPr>
          <p:nvPr/>
        </p:nvCxnSpPr>
        <p:spPr>
          <a:xfrm>
            <a:off x="0" y="1181100"/>
            <a:ext cx="121920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4" name="Date Placeholder 6">
            <a:extLst>
              <a:ext uri="{FF2B5EF4-FFF2-40B4-BE49-F238E27FC236}">
                <a16:creationId xmlns:a16="http://schemas.microsoft.com/office/drawing/2014/main" id="{796D9284-22BE-8141-B830-F17639734605}"/>
              </a:ext>
            </a:extLst>
          </p:cNvPr>
          <p:cNvSpPr>
            <a:spLocks noGrp="1"/>
          </p:cNvSpPr>
          <p:nvPr>
            <p:ph type="dt" sz="half" idx="2"/>
          </p:nvPr>
        </p:nvSpPr>
        <p:spPr>
          <a:xfrm>
            <a:off x="1276507" y="6562480"/>
            <a:ext cx="2743200" cy="170334"/>
          </a:xfrm>
          <a:prstGeom prst="rect">
            <a:avLst/>
          </a:prstGeom>
        </p:spPr>
        <p:txBody>
          <a:bodyPr wrap="none" anchor="ctr" anchorCtr="0"/>
          <a:lstStyle>
            <a:lvl1pPr>
              <a:defRPr sz="1000">
                <a:solidFill>
                  <a:schemeClr val="bg1">
                    <a:lumMod val="50000"/>
                  </a:schemeClr>
                </a:solidFill>
              </a:defRPr>
            </a:lvl1pPr>
          </a:lstStyle>
          <a:p>
            <a:endParaRPr lang="en-US" dirty="0"/>
          </a:p>
        </p:txBody>
      </p:sp>
      <p:pic>
        <p:nvPicPr>
          <p:cNvPr id="21" name="Picture 20">
            <a:extLst>
              <a:ext uri="{FF2B5EF4-FFF2-40B4-BE49-F238E27FC236}">
                <a16:creationId xmlns:a16="http://schemas.microsoft.com/office/drawing/2014/main" id="{F0414D4E-987B-DA40-8335-BEF66E4A525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4124" b="3796"/>
          <a:stretch/>
        </p:blipFill>
        <p:spPr>
          <a:xfrm>
            <a:off x="0" y="-1"/>
            <a:ext cx="12192000" cy="1181101"/>
          </a:xfrm>
          <a:prstGeom prst="rect">
            <a:avLst/>
          </a:prstGeom>
        </p:spPr>
      </p:pic>
    </p:spTree>
    <p:extLst>
      <p:ext uri="{BB962C8B-B14F-4D97-AF65-F5344CB8AC3E}">
        <p14:creationId xmlns:p14="http://schemas.microsoft.com/office/powerpoint/2010/main" val="239092136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p:hf hdr="0" dt="0"/>
  <p:txStyles>
    <p:titleStyle>
      <a:lvl1pPr algn="l" defTabSz="914377"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p:titleStyle>
    <p:body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24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8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8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8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15:clr>
            <a:srgbClr val="F26B43"/>
          </p15:clr>
        </p15:guide>
        <p15:guide id="11">
          <p15:clr>
            <a:srgbClr val="F26B43"/>
          </p15:clr>
        </p15:guide>
        <p15:guide id="12" pos="7680">
          <p15:clr>
            <a:srgbClr val="F26B43"/>
          </p15:clr>
        </p15:guide>
        <p15:guide id="13" orient="horz" pos="3912">
          <p15:clr>
            <a:srgbClr val="F26B43"/>
          </p15:clr>
        </p15:guide>
        <p15:guide id="16" orient="horz" pos="936">
          <p15:clr>
            <a:srgbClr val="F26B43"/>
          </p15:clr>
        </p15:guide>
        <p15:guide id="17" pos="216">
          <p15:clr>
            <a:srgbClr val="F26B43"/>
          </p15:clr>
        </p15:guide>
        <p15:guide id="18" pos="7464">
          <p15:clr>
            <a:srgbClr val="F26B43"/>
          </p15:clr>
        </p15:guide>
        <p15:guide id="19" pos="6480">
          <p15:clr>
            <a:srgbClr val="F26B43"/>
          </p15:clr>
        </p15:guide>
        <p15:guide id="22" orient="horz" pos="744">
          <p15:clr>
            <a:srgbClr val="F26B43"/>
          </p15:clr>
        </p15:guide>
        <p15:guide id="23" orient="horz" pos="4200">
          <p15:clr>
            <a:srgbClr val="F26B43"/>
          </p15:clr>
        </p15:guide>
        <p15:guide id="25" pos="3840">
          <p15:clr>
            <a:srgbClr val="F26B43"/>
          </p15:clr>
        </p15:guide>
        <p15:guide id="26" pos="3768">
          <p15:clr>
            <a:srgbClr val="F26B43"/>
          </p15:clr>
        </p15:guide>
        <p15:guide id="27" pos="39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10.wdp"/><Relationship Id="rId26" Type="http://schemas.microsoft.com/office/2007/relationships/hdphoto" Target="../media/hdphoto18.wdp"/><Relationship Id="rId39" Type="http://schemas.openxmlformats.org/officeDocument/2006/relationships/image" Target="../media/image51.png"/><Relationship Id="rId21" Type="http://schemas.microsoft.com/office/2007/relationships/hdphoto" Target="../media/hdphoto13.wdp"/><Relationship Id="rId34" Type="http://schemas.microsoft.com/office/2007/relationships/hdphoto" Target="../media/hdphoto23.wdp"/><Relationship Id="rId7" Type="http://schemas.openxmlformats.org/officeDocument/2006/relationships/image" Target="../media/image39.png"/><Relationship Id="rId12" Type="http://schemas.openxmlformats.org/officeDocument/2006/relationships/image" Target="../media/image43.png"/><Relationship Id="rId17" Type="http://schemas.microsoft.com/office/2007/relationships/hdphoto" Target="../media/hdphoto9.wdp"/><Relationship Id="rId25" Type="http://schemas.microsoft.com/office/2007/relationships/hdphoto" Target="../media/hdphoto17.wdp"/><Relationship Id="rId33" Type="http://schemas.microsoft.com/office/2007/relationships/hdphoto" Target="../media/hdphoto22.wdp"/><Relationship Id="rId38" Type="http://schemas.microsoft.com/office/2007/relationships/hdphoto" Target="../media/hdphoto25.wdp"/><Relationship Id="rId2" Type="http://schemas.openxmlformats.org/officeDocument/2006/relationships/notesSlide" Target="../notesSlides/notesSlide4.xml"/><Relationship Id="rId16" Type="http://schemas.openxmlformats.org/officeDocument/2006/relationships/image" Target="../media/image45.png"/><Relationship Id="rId20" Type="http://schemas.microsoft.com/office/2007/relationships/hdphoto" Target="../media/hdphoto12.wdp"/><Relationship Id="rId29" Type="http://schemas.openxmlformats.org/officeDocument/2006/relationships/image" Target="../media/image48.png"/><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16.wdp"/><Relationship Id="rId32" Type="http://schemas.microsoft.com/office/2007/relationships/hdphoto" Target="../media/hdphoto21.wdp"/><Relationship Id="rId37" Type="http://schemas.openxmlformats.org/officeDocument/2006/relationships/image" Target="../media/image50.png"/><Relationship Id="rId40" Type="http://schemas.microsoft.com/office/2007/relationships/hdphoto" Target="../media/hdphoto26.wdp"/><Relationship Id="rId5" Type="http://schemas.openxmlformats.org/officeDocument/2006/relationships/image" Target="../media/image38.png"/><Relationship Id="rId15" Type="http://schemas.microsoft.com/office/2007/relationships/hdphoto" Target="../media/hdphoto8.wdp"/><Relationship Id="rId23" Type="http://schemas.microsoft.com/office/2007/relationships/hdphoto" Target="../media/hdphoto15.wdp"/><Relationship Id="rId28" Type="http://schemas.openxmlformats.org/officeDocument/2006/relationships/image" Target="../media/image47.svg"/><Relationship Id="rId36" Type="http://schemas.microsoft.com/office/2007/relationships/hdphoto" Target="../media/hdphoto24.wdp"/><Relationship Id="rId10" Type="http://schemas.openxmlformats.org/officeDocument/2006/relationships/image" Target="../media/image42.png"/><Relationship Id="rId19" Type="http://schemas.microsoft.com/office/2007/relationships/hdphoto" Target="../media/hdphoto11.wdp"/><Relationship Id="rId31" Type="http://schemas.microsoft.com/office/2007/relationships/hdphoto" Target="../media/hdphoto20.wdp"/><Relationship Id="rId4" Type="http://schemas.microsoft.com/office/2007/relationships/hdphoto" Target="../media/hdphoto4.wdp"/><Relationship Id="rId9" Type="http://schemas.openxmlformats.org/officeDocument/2006/relationships/image" Target="../media/image41.png"/><Relationship Id="rId14" Type="http://schemas.openxmlformats.org/officeDocument/2006/relationships/image" Target="../media/image44.png"/><Relationship Id="rId22" Type="http://schemas.microsoft.com/office/2007/relationships/hdphoto" Target="../media/hdphoto14.wdp"/><Relationship Id="rId27" Type="http://schemas.openxmlformats.org/officeDocument/2006/relationships/image" Target="../media/image46.png"/><Relationship Id="rId30" Type="http://schemas.microsoft.com/office/2007/relationships/hdphoto" Target="../media/hdphoto19.wdp"/><Relationship Id="rId35" Type="http://schemas.openxmlformats.org/officeDocument/2006/relationships/image" Target="../media/image49.png"/><Relationship Id="rId8" Type="http://schemas.openxmlformats.org/officeDocument/2006/relationships/image" Target="../media/image40.png"/><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10.wdp"/><Relationship Id="rId26" Type="http://schemas.microsoft.com/office/2007/relationships/hdphoto" Target="../media/hdphoto18.wdp"/><Relationship Id="rId39" Type="http://schemas.openxmlformats.org/officeDocument/2006/relationships/image" Target="../media/image51.png"/><Relationship Id="rId21" Type="http://schemas.microsoft.com/office/2007/relationships/hdphoto" Target="../media/hdphoto13.wdp"/><Relationship Id="rId34" Type="http://schemas.microsoft.com/office/2007/relationships/hdphoto" Target="../media/hdphoto23.wdp"/><Relationship Id="rId7" Type="http://schemas.openxmlformats.org/officeDocument/2006/relationships/image" Target="../media/image39.png"/><Relationship Id="rId12" Type="http://schemas.openxmlformats.org/officeDocument/2006/relationships/image" Target="../media/image43.png"/><Relationship Id="rId17" Type="http://schemas.microsoft.com/office/2007/relationships/hdphoto" Target="../media/hdphoto9.wdp"/><Relationship Id="rId25" Type="http://schemas.microsoft.com/office/2007/relationships/hdphoto" Target="../media/hdphoto17.wdp"/><Relationship Id="rId33" Type="http://schemas.microsoft.com/office/2007/relationships/hdphoto" Target="../media/hdphoto22.wdp"/><Relationship Id="rId38" Type="http://schemas.microsoft.com/office/2007/relationships/hdphoto" Target="../media/hdphoto25.wdp"/><Relationship Id="rId2" Type="http://schemas.openxmlformats.org/officeDocument/2006/relationships/notesSlide" Target="../notesSlides/notesSlide2.xml"/><Relationship Id="rId16" Type="http://schemas.openxmlformats.org/officeDocument/2006/relationships/image" Target="../media/image45.png"/><Relationship Id="rId20" Type="http://schemas.microsoft.com/office/2007/relationships/hdphoto" Target="../media/hdphoto12.wdp"/><Relationship Id="rId29" Type="http://schemas.openxmlformats.org/officeDocument/2006/relationships/image" Target="../media/image48.png"/><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16.wdp"/><Relationship Id="rId32" Type="http://schemas.microsoft.com/office/2007/relationships/hdphoto" Target="../media/hdphoto21.wdp"/><Relationship Id="rId37" Type="http://schemas.openxmlformats.org/officeDocument/2006/relationships/image" Target="../media/image50.png"/><Relationship Id="rId40" Type="http://schemas.microsoft.com/office/2007/relationships/hdphoto" Target="../media/hdphoto26.wdp"/><Relationship Id="rId5" Type="http://schemas.openxmlformats.org/officeDocument/2006/relationships/image" Target="../media/image38.png"/><Relationship Id="rId15" Type="http://schemas.microsoft.com/office/2007/relationships/hdphoto" Target="../media/hdphoto8.wdp"/><Relationship Id="rId23" Type="http://schemas.microsoft.com/office/2007/relationships/hdphoto" Target="../media/hdphoto15.wdp"/><Relationship Id="rId28" Type="http://schemas.openxmlformats.org/officeDocument/2006/relationships/image" Target="../media/image47.svg"/><Relationship Id="rId36" Type="http://schemas.microsoft.com/office/2007/relationships/hdphoto" Target="../media/hdphoto24.wdp"/><Relationship Id="rId10" Type="http://schemas.openxmlformats.org/officeDocument/2006/relationships/image" Target="../media/image42.png"/><Relationship Id="rId19" Type="http://schemas.microsoft.com/office/2007/relationships/hdphoto" Target="../media/hdphoto11.wdp"/><Relationship Id="rId31" Type="http://schemas.microsoft.com/office/2007/relationships/hdphoto" Target="../media/hdphoto20.wdp"/><Relationship Id="rId4" Type="http://schemas.microsoft.com/office/2007/relationships/hdphoto" Target="../media/hdphoto4.wdp"/><Relationship Id="rId9" Type="http://schemas.openxmlformats.org/officeDocument/2006/relationships/image" Target="../media/image41.png"/><Relationship Id="rId14" Type="http://schemas.openxmlformats.org/officeDocument/2006/relationships/image" Target="../media/image44.png"/><Relationship Id="rId22" Type="http://schemas.microsoft.com/office/2007/relationships/hdphoto" Target="../media/hdphoto14.wdp"/><Relationship Id="rId27" Type="http://schemas.openxmlformats.org/officeDocument/2006/relationships/image" Target="../media/image46.png"/><Relationship Id="rId30" Type="http://schemas.microsoft.com/office/2007/relationships/hdphoto" Target="../media/hdphoto19.wdp"/><Relationship Id="rId35" Type="http://schemas.openxmlformats.org/officeDocument/2006/relationships/image" Target="../media/image49.png"/><Relationship Id="rId8" Type="http://schemas.openxmlformats.org/officeDocument/2006/relationships/image" Target="../media/image40.png"/><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E8BA-A1DA-472C-87C5-A3E0D7A74D40}"/>
              </a:ext>
            </a:extLst>
          </p:cNvPr>
          <p:cNvSpPr>
            <a:spLocks noGrp="1"/>
          </p:cNvSpPr>
          <p:nvPr>
            <p:ph type="title"/>
          </p:nvPr>
        </p:nvSpPr>
        <p:spPr>
          <a:xfrm>
            <a:off x="152400" y="685800"/>
            <a:ext cx="8382000" cy="2042160"/>
          </a:xfrm>
        </p:spPr>
        <p:txBody>
          <a:bodyPr>
            <a:normAutofit fontScale="90000"/>
          </a:bodyPr>
          <a:lstStyle/>
          <a:p>
            <a:r>
              <a:rPr lang="en-US" dirty="0"/>
              <a:t>Dragonfly Entry Aerosciences Measurements (</a:t>
            </a:r>
            <a:r>
              <a:rPr lang="en-US" dirty="0" err="1"/>
              <a:t>DrEAM</a:t>
            </a:r>
            <a:r>
              <a:rPr lang="en-US" dirty="0"/>
              <a:t>) Suite Science Objectives</a:t>
            </a:r>
            <a:endParaRPr lang="en-US" sz="2700" dirty="0"/>
          </a:p>
        </p:txBody>
      </p:sp>
      <p:sp>
        <p:nvSpPr>
          <p:cNvPr id="3" name="Subtitle 2">
            <a:extLst>
              <a:ext uri="{FF2B5EF4-FFF2-40B4-BE49-F238E27FC236}">
                <a16:creationId xmlns:a16="http://schemas.microsoft.com/office/drawing/2014/main" id="{20C80FF4-CAC7-46F1-B259-091D0422CC91}"/>
              </a:ext>
            </a:extLst>
          </p:cNvPr>
          <p:cNvSpPr>
            <a:spLocks noGrp="1"/>
          </p:cNvSpPr>
          <p:nvPr>
            <p:ph type="subTitle" idx="1"/>
          </p:nvPr>
        </p:nvSpPr>
        <p:spPr>
          <a:xfrm>
            <a:off x="342900" y="3352800"/>
            <a:ext cx="8115300" cy="419100"/>
          </a:xfrm>
        </p:spPr>
        <p:txBody>
          <a:bodyPr/>
          <a:lstStyle/>
          <a:p>
            <a:r>
              <a:rPr lang="en-US" dirty="0"/>
              <a:t>2023 IPPW</a:t>
            </a:r>
          </a:p>
        </p:txBody>
      </p:sp>
      <p:sp>
        <p:nvSpPr>
          <p:cNvPr id="4" name="Text Placeholder 3">
            <a:extLst>
              <a:ext uri="{FF2B5EF4-FFF2-40B4-BE49-F238E27FC236}">
                <a16:creationId xmlns:a16="http://schemas.microsoft.com/office/drawing/2014/main" id="{BA64F6CD-3022-45BB-BBB9-8EB1C74A762E}"/>
              </a:ext>
            </a:extLst>
          </p:cNvPr>
          <p:cNvSpPr>
            <a:spLocks noGrp="1"/>
          </p:cNvSpPr>
          <p:nvPr>
            <p:ph type="body" sz="quarter" idx="13"/>
          </p:nvPr>
        </p:nvSpPr>
        <p:spPr>
          <a:xfrm>
            <a:off x="352290" y="4038600"/>
            <a:ext cx="8105910" cy="1752600"/>
          </a:xfrm>
        </p:spPr>
        <p:txBody>
          <a:bodyPr>
            <a:normAutofit/>
          </a:bodyPr>
          <a:lstStyle/>
          <a:p>
            <a:r>
              <a:rPr lang="en-US" sz="1800" dirty="0"/>
              <a:t>Aaron Brandis, </a:t>
            </a:r>
            <a:r>
              <a:rPr lang="en-US" sz="1800" dirty="0" err="1"/>
              <a:t>DrEAM</a:t>
            </a:r>
            <a:r>
              <a:rPr lang="en-US" sz="1800" dirty="0"/>
              <a:t> Investigation Lead</a:t>
            </a:r>
          </a:p>
          <a:p>
            <a:r>
              <a:rPr lang="en-US" dirty="0"/>
              <a:t>NASA Ames Research Center</a:t>
            </a:r>
          </a:p>
          <a:p>
            <a:endParaRPr lang="en-US" dirty="0"/>
          </a:p>
          <a:p>
            <a:r>
              <a:rPr lang="en-US" sz="1600" dirty="0"/>
              <a:t>Eric Stern, Jose Santos, Helen Hwang, Ali </a:t>
            </a:r>
            <a:r>
              <a:rPr lang="en-US" sz="1600" dirty="0" err="1"/>
              <a:t>Gulhan</a:t>
            </a:r>
            <a:r>
              <a:rPr lang="en-US" sz="1600" dirty="0"/>
              <a:t>, Chris </a:t>
            </a:r>
            <a:r>
              <a:rPr lang="en-US" sz="1600" dirty="0" err="1"/>
              <a:t>Karlgaard</a:t>
            </a:r>
            <a:r>
              <a:rPr lang="en-US" sz="1600" dirty="0"/>
              <a:t>, </a:t>
            </a:r>
            <a:r>
              <a:rPr lang="en-US" sz="1600" dirty="0" err="1"/>
              <a:t>Tomo</a:t>
            </a:r>
            <a:r>
              <a:rPr lang="en-US" sz="1600" dirty="0"/>
              <a:t> Oishi, Ruth Miller, Joseph Schulz, Thomas Thiele, Frank </a:t>
            </a:r>
            <a:r>
              <a:rPr lang="en-US" sz="1600" dirty="0" err="1"/>
              <a:t>Siebe</a:t>
            </a:r>
            <a:r>
              <a:rPr lang="en-US" sz="1600" dirty="0"/>
              <a:t>, </a:t>
            </a:r>
            <a:r>
              <a:rPr lang="en-US" sz="1600" dirty="0" err="1"/>
              <a:t>Niklas</a:t>
            </a:r>
            <a:r>
              <a:rPr lang="en-US" sz="1600" dirty="0"/>
              <a:t> Wendel, and Dominic </a:t>
            </a:r>
            <a:r>
              <a:rPr lang="en-US" sz="1600" dirty="0" err="1"/>
              <a:t>Neeb</a:t>
            </a:r>
            <a:endParaRPr lang="en-US" sz="1600" dirty="0"/>
          </a:p>
          <a:p>
            <a:r>
              <a:rPr lang="en-US" dirty="0"/>
              <a:t>NASA Ames, NASA Langley, DLR, Jacobs, AMA</a:t>
            </a:r>
          </a:p>
        </p:txBody>
      </p:sp>
    </p:spTree>
    <p:extLst>
      <p:ext uri="{BB962C8B-B14F-4D97-AF65-F5344CB8AC3E}">
        <p14:creationId xmlns:p14="http://schemas.microsoft.com/office/powerpoint/2010/main" val="130125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231FE6-0A83-E057-AE43-C00009E94C5D}"/>
              </a:ext>
            </a:extLst>
          </p:cNvPr>
          <p:cNvSpPr>
            <a:spLocks noGrp="1"/>
          </p:cNvSpPr>
          <p:nvPr>
            <p:ph type="sldNum" sz="quarter" idx="16"/>
          </p:nvPr>
        </p:nvSpPr>
        <p:spPr/>
        <p:txBody>
          <a:bodyPr/>
          <a:lstStyle/>
          <a:p>
            <a:fld id="{371C4647-349B-7644-B587-10D5DF513271}" type="slidenum">
              <a:rPr lang="en-US" smtClean="0"/>
              <a:t>10</a:t>
            </a:fld>
            <a:endParaRPr lang="en-US" dirty="0"/>
          </a:p>
        </p:txBody>
      </p:sp>
      <p:sp>
        <p:nvSpPr>
          <p:cNvPr id="4" name="Title 3">
            <a:extLst>
              <a:ext uri="{FF2B5EF4-FFF2-40B4-BE49-F238E27FC236}">
                <a16:creationId xmlns:a16="http://schemas.microsoft.com/office/drawing/2014/main" id="{F9B8463A-ED0D-6AC1-0994-4E41EAF0D0C9}"/>
              </a:ext>
            </a:extLst>
          </p:cNvPr>
          <p:cNvSpPr>
            <a:spLocks noGrp="1"/>
          </p:cNvSpPr>
          <p:nvPr>
            <p:ph type="title"/>
          </p:nvPr>
        </p:nvSpPr>
        <p:spPr/>
        <p:txBody>
          <a:bodyPr/>
          <a:lstStyle/>
          <a:p>
            <a:r>
              <a:rPr lang="en-US" dirty="0"/>
              <a:t>Current Instrument Status and Do No Harm testing</a:t>
            </a:r>
          </a:p>
        </p:txBody>
      </p:sp>
      <p:sp>
        <p:nvSpPr>
          <p:cNvPr id="6" name="Footer Placeholder 5">
            <a:extLst>
              <a:ext uri="{FF2B5EF4-FFF2-40B4-BE49-F238E27FC236}">
                <a16:creationId xmlns:a16="http://schemas.microsoft.com/office/drawing/2014/main" id="{43B824AA-BA62-642E-990B-C47EDF51D401}"/>
              </a:ext>
            </a:extLst>
          </p:cNvPr>
          <p:cNvSpPr>
            <a:spLocks noGrp="1"/>
          </p:cNvSpPr>
          <p:nvPr>
            <p:ph type="ftr" sz="quarter" idx="3"/>
          </p:nvPr>
        </p:nvSpPr>
        <p:spPr/>
        <p:txBody>
          <a:bodyPr/>
          <a:lstStyle/>
          <a:p>
            <a:r>
              <a:rPr lang="en-US"/>
              <a:t>Aug 28 - Sep 1, 2023</a:t>
            </a:r>
            <a:endParaRPr lang="en-US" dirty="0"/>
          </a:p>
        </p:txBody>
      </p:sp>
      <p:sp>
        <p:nvSpPr>
          <p:cNvPr id="8" name="Content Placeholder 7">
            <a:extLst>
              <a:ext uri="{FF2B5EF4-FFF2-40B4-BE49-F238E27FC236}">
                <a16:creationId xmlns:a16="http://schemas.microsoft.com/office/drawing/2014/main" id="{A13C690B-11A1-F814-15E5-34F514603D69}"/>
              </a:ext>
            </a:extLst>
          </p:cNvPr>
          <p:cNvSpPr>
            <a:spLocks noGrp="1"/>
          </p:cNvSpPr>
          <p:nvPr>
            <p:ph idx="18"/>
          </p:nvPr>
        </p:nvSpPr>
        <p:spPr>
          <a:xfrm>
            <a:off x="6522186" y="4155788"/>
            <a:ext cx="3485706" cy="493608"/>
          </a:xfrm>
        </p:spPr>
        <p:txBody>
          <a:bodyPr>
            <a:normAutofit/>
          </a:bodyPr>
          <a:lstStyle/>
          <a:p>
            <a:pPr marL="0" indent="0">
              <a:buNone/>
            </a:pPr>
            <a:r>
              <a:rPr lang="en-US" sz="1300" dirty="0">
                <a:solidFill>
                  <a:srgbClr val="C00000"/>
                </a:solidFill>
              </a:rPr>
              <a:t>Example test setup from MEDLI2 </a:t>
            </a:r>
            <a:r>
              <a:rPr lang="en-US" sz="1300" dirty="0" err="1">
                <a:solidFill>
                  <a:srgbClr val="C00000"/>
                </a:solidFill>
              </a:rPr>
              <a:t>backshell</a:t>
            </a:r>
            <a:r>
              <a:rPr lang="en-US" sz="1300" dirty="0">
                <a:solidFill>
                  <a:srgbClr val="C00000"/>
                </a:solidFill>
              </a:rPr>
              <a:t> panel qualification TVAC testing at NTS LAX​</a:t>
            </a:r>
          </a:p>
        </p:txBody>
      </p:sp>
      <p:sp>
        <p:nvSpPr>
          <p:cNvPr id="10" name="Content Placeholder 9">
            <a:extLst>
              <a:ext uri="{FF2B5EF4-FFF2-40B4-BE49-F238E27FC236}">
                <a16:creationId xmlns:a16="http://schemas.microsoft.com/office/drawing/2014/main" id="{95B5FA50-8282-BE0C-95AE-38A9E25B000A}"/>
              </a:ext>
            </a:extLst>
          </p:cNvPr>
          <p:cNvSpPr>
            <a:spLocks noGrp="1"/>
          </p:cNvSpPr>
          <p:nvPr>
            <p:ph idx="1"/>
          </p:nvPr>
        </p:nvSpPr>
        <p:spPr>
          <a:xfrm>
            <a:off x="342900" y="1364132"/>
            <a:ext cx="7335266" cy="4724400"/>
          </a:xfrm>
        </p:spPr>
        <p:txBody>
          <a:bodyPr/>
          <a:lstStyle/>
          <a:p>
            <a:r>
              <a:rPr lang="en-US" dirty="0"/>
              <a:t>Sensors received from DLR and installed in SLA panels by Lockheed</a:t>
            </a:r>
          </a:p>
          <a:p>
            <a:r>
              <a:rPr lang="en-US" dirty="0"/>
              <a:t>Do no harm test readiness review conducted June 15</a:t>
            </a:r>
            <a:r>
              <a:rPr lang="en-US" baseline="30000" dirty="0"/>
              <a:t>th</a:t>
            </a:r>
            <a:endParaRPr lang="en-US" dirty="0"/>
          </a:p>
          <a:p>
            <a:r>
              <a:rPr lang="en-US" dirty="0"/>
              <a:t>Shock testing completed</a:t>
            </a:r>
          </a:p>
          <a:p>
            <a:r>
              <a:rPr lang="en-US" dirty="0"/>
              <a:t>Vibe &amp; TVAC testing scheduled for August</a:t>
            </a:r>
          </a:p>
          <a:p>
            <a:r>
              <a:rPr lang="en-US" dirty="0"/>
              <a:t>Do no harm Arc Jet testing upcoming</a:t>
            </a:r>
          </a:p>
        </p:txBody>
      </p:sp>
      <p:pic>
        <p:nvPicPr>
          <p:cNvPr id="11" name="Picture 2" descr="Image">
            <a:extLst>
              <a:ext uri="{FF2B5EF4-FFF2-40B4-BE49-F238E27FC236}">
                <a16:creationId xmlns:a16="http://schemas.microsoft.com/office/drawing/2014/main" id="{B4163438-1D90-C271-0EC8-980BB056D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11" b="11111"/>
          <a:stretch/>
        </p:blipFill>
        <p:spPr bwMode="auto">
          <a:xfrm>
            <a:off x="1041273" y="3618487"/>
            <a:ext cx="3251200" cy="18965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up of a piece of cardboard&#10;&#10;Description automatically generated">
            <a:extLst>
              <a:ext uri="{FF2B5EF4-FFF2-40B4-BE49-F238E27FC236}">
                <a16:creationId xmlns:a16="http://schemas.microsoft.com/office/drawing/2014/main" id="{1C1CDCD7-91F5-4546-C063-8A7BE19E80D7}"/>
              </a:ext>
            </a:extLst>
          </p:cNvPr>
          <p:cNvPicPr>
            <a:picLocks noChangeAspect="1"/>
          </p:cNvPicPr>
          <p:nvPr/>
        </p:nvPicPr>
        <p:blipFill rotWithShape="1">
          <a:blip r:embed="rId3"/>
          <a:srcRect l="25599" t="12342" r="21950" b="9717"/>
          <a:stretch/>
        </p:blipFill>
        <p:spPr>
          <a:xfrm>
            <a:off x="7869595" y="1066235"/>
            <a:ext cx="3107885" cy="3078832"/>
          </a:xfrm>
          <a:prstGeom prst="rect">
            <a:avLst/>
          </a:prstGeom>
        </p:spPr>
      </p:pic>
      <p:pic>
        <p:nvPicPr>
          <p:cNvPr id="1029" name="Picture 5">
            <a:extLst>
              <a:ext uri="{FF2B5EF4-FFF2-40B4-BE49-F238E27FC236}">
                <a16:creationId xmlns:a16="http://schemas.microsoft.com/office/drawing/2014/main" id="{EBE46155-7B24-C42F-3617-104757DAF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846" y="4660117"/>
            <a:ext cx="26873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7E6433-391F-5468-4266-CE7C53014E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595" y="4653966"/>
            <a:ext cx="2692400" cy="172212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7">
            <a:extLst>
              <a:ext uri="{FF2B5EF4-FFF2-40B4-BE49-F238E27FC236}">
                <a16:creationId xmlns:a16="http://schemas.microsoft.com/office/drawing/2014/main" id="{144875C1-2A3D-59B5-AED0-7245BEFD5D30}"/>
              </a:ext>
            </a:extLst>
          </p:cNvPr>
          <p:cNvSpPr txBox="1">
            <a:spLocks/>
          </p:cNvSpPr>
          <p:nvPr/>
        </p:nvSpPr>
        <p:spPr>
          <a:xfrm>
            <a:off x="5843481" y="2414904"/>
            <a:ext cx="1930400" cy="818518"/>
          </a:xfrm>
          <a:prstGeom prst="rect">
            <a:avLst/>
          </a:prstGeom>
        </p:spPr>
        <p:txBody>
          <a:bodyPr vert="horz" lIns="0" tIns="0" rIns="0" bIns="0" rtlCol="0">
            <a:normAutofit/>
          </a:bodyPr>
          <a:lstStyle>
            <a:lvl1pPr marL="231775" indent="-231775" algn="l" defTabSz="914400" rtl="0" eaLnBrk="1" latinLnBrk="0" hangingPunct="1">
              <a:lnSpc>
                <a:spcPct val="114000"/>
              </a:lnSpc>
              <a:spcBef>
                <a:spcPts val="1000"/>
              </a:spcBef>
              <a:buClr>
                <a:srgbClr val="A92B40"/>
              </a:buClr>
              <a:buSzPct val="110000"/>
              <a:buFont typeface="Arial"/>
              <a:buChar char="•"/>
              <a:tabLst/>
              <a:defRPr sz="18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6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4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2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Font typeface="Arial"/>
              <a:buNone/>
            </a:pPr>
            <a:r>
              <a:rPr lang="en-US" sz="1300" dirty="0">
                <a:solidFill>
                  <a:srgbClr val="C00000"/>
                </a:solidFill>
              </a:rPr>
              <a:t>COSSTA radiometer installed in SLA test panel</a:t>
            </a:r>
          </a:p>
        </p:txBody>
      </p:sp>
      <p:sp>
        <p:nvSpPr>
          <p:cNvPr id="19" name="Content Placeholder 7">
            <a:extLst>
              <a:ext uri="{FF2B5EF4-FFF2-40B4-BE49-F238E27FC236}">
                <a16:creationId xmlns:a16="http://schemas.microsoft.com/office/drawing/2014/main" id="{5E7A685F-B9EA-1EA2-357B-25D8213D0384}"/>
              </a:ext>
            </a:extLst>
          </p:cNvPr>
          <p:cNvSpPr txBox="1">
            <a:spLocks/>
          </p:cNvSpPr>
          <p:nvPr/>
        </p:nvSpPr>
        <p:spPr>
          <a:xfrm>
            <a:off x="1219200" y="5583758"/>
            <a:ext cx="2569630" cy="504774"/>
          </a:xfrm>
          <a:prstGeom prst="rect">
            <a:avLst/>
          </a:prstGeom>
        </p:spPr>
        <p:txBody>
          <a:bodyPr vert="horz" lIns="0" tIns="0" rIns="0" bIns="0" rtlCol="0">
            <a:normAutofit/>
          </a:bodyPr>
          <a:lstStyle>
            <a:lvl1pPr marL="231775" indent="-231775" algn="l" defTabSz="914400" rtl="0" eaLnBrk="1" latinLnBrk="0" hangingPunct="1">
              <a:lnSpc>
                <a:spcPct val="114000"/>
              </a:lnSpc>
              <a:spcBef>
                <a:spcPts val="1000"/>
              </a:spcBef>
              <a:buClr>
                <a:srgbClr val="A92B40"/>
              </a:buClr>
              <a:buSzPct val="110000"/>
              <a:buFont typeface="Arial"/>
              <a:buChar char="•"/>
              <a:tabLst/>
              <a:defRPr sz="18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6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4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2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300" dirty="0">
                <a:solidFill>
                  <a:srgbClr val="C00000"/>
                </a:solidFill>
              </a:rPr>
              <a:t>COSSTA integrated plug with and without FMI sensor housing</a:t>
            </a:r>
          </a:p>
        </p:txBody>
      </p:sp>
    </p:spTree>
    <p:extLst>
      <p:ext uri="{BB962C8B-B14F-4D97-AF65-F5344CB8AC3E}">
        <p14:creationId xmlns:p14="http://schemas.microsoft.com/office/powerpoint/2010/main" val="10947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231FE6-0A83-E057-AE43-C00009E94C5D}"/>
              </a:ext>
            </a:extLst>
          </p:cNvPr>
          <p:cNvSpPr>
            <a:spLocks noGrp="1"/>
          </p:cNvSpPr>
          <p:nvPr>
            <p:ph type="sldNum" sz="quarter" idx="16"/>
          </p:nvPr>
        </p:nvSpPr>
        <p:spPr/>
        <p:txBody>
          <a:bodyPr/>
          <a:lstStyle/>
          <a:p>
            <a:fld id="{371C4647-349B-7644-B587-10D5DF513271}" type="slidenum">
              <a:rPr lang="en-US" smtClean="0"/>
              <a:t>11</a:t>
            </a:fld>
            <a:endParaRPr lang="en-US" dirty="0"/>
          </a:p>
        </p:txBody>
      </p:sp>
      <p:sp>
        <p:nvSpPr>
          <p:cNvPr id="4" name="Title 3">
            <a:extLst>
              <a:ext uri="{FF2B5EF4-FFF2-40B4-BE49-F238E27FC236}">
                <a16:creationId xmlns:a16="http://schemas.microsoft.com/office/drawing/2014/main" id="{F9B8463A-ED0D-6AC1-0994-4E41EAF0D0C9}"/>
              </a:ext>
            </a:extLst>
          </p:cNvPr>
          <p:cNvSpPr>
            <a:spLocks noGrp="1"/>
          </p:cNvSpPr>
          <p:nvPr>
            <p:ph type="title"/>
          </p:nvPr>
        </p:nvSpPr>
        <p:spPr/>
        <p:txBody>
          <a:bodyPr/>
          <a:lstStyle/>
          <a:p>
            <a:r>
              <a:rPr lang="en-US" dirty="0"/>
              <a:t>Other Science Considerations</a:t>
            </a:r>
          </a:p>
        </p:txBody>
      </p:sp>
      <p:sp>
        <p:nvSpPr>
          <p:cNvPr id="6" name="Footer Placeholder 5">
            <a:extLst>
              <a:ext uri="{FF2B5EF4-FFF2-40B4-BE49-F238E27FC236}">
                <a16:creationId xmlns:a16="http://schemas.microsoft.com/office/drawing/2014/main" id="{43B824AA-BA62-642E-990B-C47EDF51D401}"/>
              </a:ext>
            </a:extLst>
          </p:cNvPr>
          <p:cNvSpPr>
            <a:spLocks noGrp="1"/>
          </p:cNvSpPr>
          <p:nvPr>
            <p:ph type="ftr" sz="quarter" idx="3"/>
          </p:nvPr>
        </p:nvSpPr>
        <p:spPr/>
        <p:txBody>
          <a:bodyPr/>
          <a:lstStyle/>
          <a:p>
            <a:r>
              <a:rPr lang="en-US"/>
              <a:t>Aug 28 - Sep 1, 2023</a:t>
            </a:r>
            <a:endParaRPr lang="en-US" dirty="0"/>
          </a:p>
        </p:txBody>
      </p:sp>
      <p:sp>
        <p:nvSpPr>
          <p:cNvPr id="8" name="Content Placeholder 7">
            <a:extLst>
              <a:ext uri="{FF2B5EF4-FFF2-40B4-BE49-F238E27FC236}">
                <a16:creationId xmlns:a16="http://schemas.microsoft.com/office/drawing/2014/main" id="{A13C690B-11A1-F814-15E5-34F514603D69}"/>
              </a:ext>
            </a:extLst>
          </p:cNvPr>
          <p:cNvSpPr>
            <a:spLocks noGrp="1"/>
          </p:cNvSpPr>
          <p:nvPr>
            <p:ph idx="18"/>
          </p:nvPr>
        </p:nvSpPr>
        <p:spPr/>
        <p:txBody>
          <a:bodyPr/>
          <a:lstStyle/>
          <a:p>
            <a:r>
              <a:rPr lang="en-US" b="1" i="1" dirty="0"/>
              <a:t>Value for Titan atmosphere science:</a:t>
            </a:r>
            <a:r>
              <a:rPr lang="en-US" dirty="0"/>
              <a:t> By inferring CH</a:t>
            </a:r>
            <a:r>
              <a:rPr lang="en-US" baseline="-25000" dirty="0"/>
              <a:t>4</a:t>
            </a:r>
            <a:r>
              <a:rPr lang="en-US" dirty="0"/>
              <a:t> abundance, provide insight into chemistry mechanisms found in Titan’s mesosphere.</a:t>
            </a:r>
          </a:p>
        </p:txBody>
      </p:sp>
      <p:sp>
        <p:nvSpPr>
          <p:cNvPr id="10" name="Content Placeholder 9">
            <a:extLst>
              <a:ext uri="{FF2B5EF4-FFF2-40B4-BE49-F238E27FC236}">
                <a16:creationId xmlns:a16="http://schemas.microsoft.com/office/drawing/2014/main" id="{95B5FA50-8282-BE0C-95AE-38A9E25B000A}"/>
              </a:ext>
            </a:extLst>
          </p:cNvPr>
          <p:cNvSpPr>
            <a:spLocks noGrp="1"/>
          </p:cNvSpPr>
          <p:nvPr>
            <p:ph idx="1"/>
          </p:nvPr>
        </p:nvSpPr>
        <p:spPr/>
        <p:txBody>
          <a:bodyPr/>
          <a:lstStyle/>
          <a:p>
            <a:r>
              <a:rPr lang="en-US" b="1" i="1" dirty="0"/>
              <a:t>Potential opportunity:</a:t>
            </a:r>
            <a:r>
              <a:rPr lang="en-US" dirty="0"/>
              <a:t> The Keck observatory made measurements of </a:t>
            </a:r>
            <a:r>
              <a:rPr lang="en-US" dirty="0" err="1"/>
              <a:t>Huygen’s</a:t>
            </a:r>
            <a:r>
              <a:rPr lang="en-US" dirty="0"/>
              <a:t> entry at Titan. The signal would be expected to be significantly larger for Dragonfly – so should be in consideration.</a:t>
            </a:r>
          </a:p>
          <a:p>
            <a:endParaRPr lang="en-US" dirty="0"/>
          </a:p>
          <a:p>
            <a:endParaRPr lang="en-US" dirty="0"/>
          </a:p>
          <a:p>
            <a:endParaRPr lang="en-US" dirty="0"/>
          </a:p>
        </p:txBody>
      </p:sp>
      <p:pic>
        <p:nvPicPr>
          <p:cNvPr id="5" name="Picture 4" descr="Diagram of a diagram showing the temperature of a person&#10;&#10;Description automatically generated">
            <a:extLst>
              <a:ext uri="{FF2B5EF4-FFF2-40B4-BE49-F238E27FC236}">
                <a16:creationId xmlns:a16="http://schemas.microsoft.com/office/drawing/2014/main" id="{5D2DEBCE-9811-AA42-115B-AE9DD6F526DC}"/>
              </a:ext>
            </a:extLst>
          </p:cNvPr>
          <p:cNvPicPr>
            <a:picLocks noChangeAspect="1"/>
          </p:cNvPicPr>
          <p:nvPr/>
        </p:nvPicPr>
        <p:blipFill>
          <a:blip r:embed="rId3"/>
          <a:stretch>
            <a:fillRect/>
          </a:stretch>
        </p:blipFill>
        <p:spPr>
          <a:xfrm>
            <a:off x="6210300" y="2438399"/>
            <a:ext cx="5301234" cy="3384423"/>
          </a:xfrm>
          <a:prstGeom prst="rect">
            <a:avLst/>
          </a:prstGeom>
        </p:spPr>
      </p:pic>
      <p:sp>
        <p:nvSpPr>
          <p:cNvPr id="7" name="Content Placeholder 4">
            <a:extLst>
              <a:ext uri="{FF2B5EF4-FFF2-40B4-BE49-F238E27FC236}">
                <a16:creationId xmlns:a16="http://schemas.microsoft.com/office/drawing/2014/main" id="{A9C9EAF8-5FE5-B9D2-96CD-1206481C14E2}"/>
              </a:ext>
            </a:extLst>
          </p:cNvPr>
          <p:cNvSpPr txBox="1">
            <a:spLocks/>
          </p:cNvSpPr>
          <p:nvPr/>
        </p:nvSpPr>
        <p:spPr>
          <a:xfrm>
            <a:off x="7077815" y="5828424"/>
            <a:ext cx="3903769" cy="624472"/>
          </a:xfrm>
          <a:prstGeom prst="rect">
            <a:avLst/>
          </a:prstGeom>
        </p:spPr>
        <p:txBody>
          <a:bodyPr>
            <a:normAutofit/>
          </a:bodyPr>
          <a:lstStyle>
            <a:lvl1pPr marL="228600" indent="-228600" algn="l" defTabSz="914400" rtl="0" eaLnBrk="1" latinLnBrk="0" hangingPunct="1">
              <a:lnSpc>
                <a:spcPct val="90000"/>
              </a:lnSpc>
              <a:spcBef>
                <a:spcPts val="1000"/>
              </a:spcBef>
              <a:buClr>
                <a:srgbClr val="FFB539"/>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B539"/>
              </a:buClr>
              <a:buFont typeface="System Font Regular"/>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B539"/>
              </a:buClr>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B539"/>
              </a:buClr>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err="1">
                <a:solidFill>
                  <a:srgbClr val="A92B40"/>
                </a:solidFill>
              </a:rPr>
              <a:t>Hörst</a:t>
            </a:r>
            <a:r>
              <a:rPr lang="en-US" sz="1400" dirty="0">
                <a:solidFill>
                  <a:srgbClr val="A92B40"/>
                </a:solidFill>
              </a:rPr>
              <a:t>.“Titan's atmosphere and climate” Journal of Geophysical Research: Planets (2017)</a:t>
            </a:r>
          </a:p>
        </p:txBody>
      </p:sp>
      <p:sp>
        <p:nvSpPr>
          <p:cNvPr id="9" name="Content Placeholder 4">
            <a:extLst>
              <a:ext uri="{FF2B5EF4-FFF2-40B4-BE49-F238E27FC236}">
                <a16:creationId xmlns:a16="http://schemas.microsoft.com/office/drawing/2014/main" id="{F61A08D9-27B3-32C5-4BE3-B7DCEF592968}"/>
              </a:ext>
            </a:extLst>
          </p:cNvPr>
          <p:cNvSpPr txBox="1">
            <a:spLocks/>
          </p:cNvSpPr>
          <p:nvPr/>
        </p:nvSpPr>
        <p:spPr>
          <a:xfrm>
            <a:off x="1431828" y="6103967"/>
            <a:ext cx="3109448" cy="296833"/>
          </a:xfrm>
          <a:prstGeom prst="rect">
            <a:avLst/>
          </a:prstGeom>
        </p:spPr>
        <p:txBody>
          <a:bodyPr>
            <a:normAutofit/>
          </a:bodyPr>
          <a:lstStyle>
            <a:lvl1pPr marL="228600" indent="-228600" algn="l" defTabSz="914400" rtl="0" eaLnBrk="1" latinLnBrk="0" hangingPunct="1">
              <a:lnSpc>
                <a:spcPct val="90000"/>
              </a:lnSpc>
              <a:spcBef>
                <a:spcPts val="1000"/>
              </a:spcBef>
              <a:buClr>
                <a:srgbClr val="FFB539"/>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B539"/>
              </a:buClr>
              <a:buFont typeface="System Font Regular"/>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B539"/>
              </a:buClr>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B539"/>
              </a:buClr>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A92B40"/>
                </a:solidFill>
              </a:rPr>
              <a:t>JWST &amp; Keck observatory, Hawaii</a:t>
            </a:r>
          </a:p>
        </p:txBody>
      </p:sp>
      <p:pic>
        <p:nvPicPr>
          <p:cNvPr id="20" name="Picture 19">
            <a:extLst>
              <a:ext uri="{FF2B5EF4-FFF2-40B4-BE49-F238E27FC236}">
                <a16:creationId xmlns:a16="http://schemas.microsoft.com/office/drawing/2014/main" id="{7B48BE18-3BA4-11A5-F01B-BDEA0BFE3074}"/>
              </a:ext>
            </a:extLst>
          </p:cNvPr>
          <p:cNvPicPr>
            <a:picLocks noChangeAspect="1"/>
          </p:cNvPicPr>
          <p:nvPr/>
        </p:nvPicPr>
        <p:blipFill>
          <a:blip r:embed="rId4"/>
          <a:stretch>
            <a:fillRect/>
          </a:stretch>
        </p:blipFill>
        <p:spPr>
          <a:xfrm>
            <a:off x="462427" y="2762530"/>
            <a:ext cx="5048250" cy="3365500"/>
          </a:xfrm>
          <a:prstGeom prst="rect">
            <a:avLst/>
          </a:prstGeom>
        </p:spPr>
      </p:pic>
    </p:spTree>
    <p:extLst>
      <p:ext uri="{BB962C8B-B14F-4D97-AF65-F5344CB8AC3E}">
        <p14:creationId xmlns:p14="http://schemas.microsoft.com/office/powerpoint/2010/main" val="201026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66B7A1-8EE6-2040-8D9C-B09765C8BD1B}"/>
              </a:ext>
            </a:extLst>
          </p:cNvPr>
          <p:cNvSpPr txBox="1"/>
          <p:nvPr/>
        </p:nvSpPr>
        <p:spPr>
          <a:xfrm>
            <a:off x="1337744" y="483027"/>
            <a:ext cx="2153154" cy="215444"/>
          </a:xfrm>
          <a:prstGeom prst="rect">
            <a:avLst/>
          </a:prstGeom>
          <a:noFill/>
        </p:spPr>
        <p:txBody>
          <a:bodyPr wrap="none" rtlCol="0">
            <a:spAutoFit/>
          </a:bodyPr>
          <a:lstStyle/>
          <a:p>
            <a:r>
              <a:rPr lang="en-US" sz="800" dirty="0">
                <a:solidFill>
                  <a:schemeClr val="bg1"/>
                </a:solidFill>
                <a:latin typeface="Bierstadt" panose="020B0004020202020204" pitchFamily="34" charset="0"/>
                <a:cs typeface="Arial" panose="020B0604020202020204" pitchFamily="34" charset="0"/>
              </a:rPr>
              <a:t>MDNav to EDL Handoff (7800 km);  E–10 min</a:t>
            </a:r>
          </a:p>
        </p:txBody>
      </p:sp>
      <p:sp>
        <p:nvSpPr>
          <p:cNvPr id="4" name="Freeform 3">
            <a:extLst>
              <a:ext uri="{FF2B5EF4-FFF2-40B4-BE49-F238E27FC236}">
                <a16:creationId xmlns:a16="http://schemas.microsoft.com/office/drawing/2014/main" id="{A842B960-3525-BA44-BB9F-05A0730A38A8}"/>
              </a:ext>
            </a:extLst>
          </p:cNvPr>
          <p:cNvSpPr/>
          <p:nvPr/>
        </p:nvSpPr>
        <p:spPr>
          <a:xfrm>
            <a:off x="177939" y="75350"/>
            <a:ext cx="11738035" cy="6148515"/>
          </a:xfrm>
          <a:custGeom>
            <a:avLst/>
            <a:gdLst>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697773 w 10036454"/>
              <a:gd name="connsiteY11" fmla="*/ 3884371 h 5223052"/>
              <a:gd name="connsiteX12" fmla="*/ 8785555 w 10036454"/>
              <a:gd name="connsiteY12" fmla="*/ 4096512 h 5223052"/>
              <a:gd name="connsiteX13" fmla="*/ 8895283 w 10036454"/>
              <a:gd name="connsiteY13" fmla="*/ 4206240 h 5223052"/>
              <a:gd name="connsiteX14" fmla="*/ 9180576 w 10036454"/>
              <a:gd name="connsiteY14" fmla="*/ 4294022 h 5223052"/>
              <a:gd name="connsiteX15" fmla="*/ 9575597 w 10036454"/>
              <a:gd name="connsiteY15" fmla="*/ 4330598 h 5223052"/>
              <a:gd name="connsiteX16" fmla="*/ 9736531 w 10036454"/>
              <a:gd name="connsiteY16" fmla="*/ 4374489 h 5223052"/>
              <a:gd name="connsiteX17" fmla="*/ 9831629 w 10036454"/>
              <a:gd name="connsiteY17" fmla="*/ 4469587 h 5223052"/>
              <a:gd name="connsiteX18" fmla="*/ 9977933 w 10036454"/>
              <a:gd name="connsiteY18" fmla="*/ 4674412 h 5223052"/>
              <a:gd name="connsiteX19" fmla="*/ 10036454 w 10036454"/>
              <a:gd name="connsiteY19"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8895283 w 10036454"/>
              <a:gd name="connsiteY12" fmla="*/ 4206240 h 5223052"/>
              <a:gd name="connsiteX13" fmla="*/ 9180576 w 10036454"/>
              <a:gd name="connsiteY13" fmla="*/ 4294022 h 5223052"/>
              <a:gd name="connsiteX14" fmla="*/ 9575597 w 10036454"/>
              <a:gd name="connsiteY14" fmla="*/ 4330598 h 5223052"/>
              <a:gd name="connsiteX15" fmla="*/ 9736531 w 10036454"/>
              <a:gd name="connsiteY15" fmla="*/ 4374489 h 5223052"/>
              <a:gd name="connsiteX16" fmla="*/ 9831629 w 10036454"/>
              <a:gd name="connsiteY16" fmla="*/ 4469587 h 5223052"/>
              <a:gd name="connsiteX17" fmla="*/ 9977933 w 10036454"/>
              <a:gd name="connsiteY17" fmla="*/ 4674412 h 5223052"/>
              <a:gd name="connsiteX18" fmla="*/ 10036454 w 10036454"/>
              <a:gd name="connsiteY18"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977933 w 10036454"/>
              <a:gd name="connsiteY15" fmla="*/ 4674412 h 5223052"/>
              <a:gd name="connsiteX16" fmla="*/ 10036454 w 10036454"/>
              <a:gd name="connsiteY16"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816998 w 10036454"/>
              <a:gd name="connsiteY14" fmla="*/ 4403750 h 5223052"/>
              <a:gd name="connsiteX15" fmla="*/ 9977933 w 10036454"/>
              <a:gd name="connsiteY15" fmla="*/ 4674412 h 5223052"/>
              <a:gd name="connsiteX16" fmla="*/ 10036454 w 10036454"/>
              <a:gd name="connsiteY16" fmla="*/ 5223052 h 5223052"/>
              <a:gd name="connsiteX0" fmla="*/ 0 w 10119956"/>
              <a:gd name="connsiteY0" fmla="*/ 0 h 5223052"/>
              <a:gd name="connsiteX1" fmla="*/ 431597 w 10119956"/>
              <a:gd name="connsiteY1" fmla="*/ 256032 h 5223052"/>
              <a:gd name="connsiteX2" fmla="*/ 863193 w 10119956"/>
              <a:gd name="connsiteY2" fmla="*/ 636422 h 5223052"/>
              <a:gd name="connsiteX3" fmla="*/ 1389888 w 10119956"/>
              <a:gd name="connsiteY3" fmla="*/ 1338681 h 5223052"/>
              <a:gd name="connsiteX4" fmla="*/ 2070201 w 10119956"/>
              <a:gd name="connsiteY4" fmla="*/ 1880006 h 5223052"/>
              <a:gd name="connsiteX5" fmla="*/ 3130905 w 10119956"/>
              <a:gd name="connsiteY5" fmla="*/ 2165299 h 5223052"/>
              <a:gd name="connsiteX6" fmla="*/ 4937760 w 10119956"/>
              <a:gd name="connsiteY6" fmla="*/ 2275027 h 5223052"/>
              <a:gd name="connsiteX7" fmla="*/ 6466637 w 10119956"/>
              <a:gd name="connsiteY7" fmla="*/ 2311603 h 5223052"/>
              <a:gd name="connsiteX8" fmla="*/ 7827264 w 10119956"/>
              <a:gd name="connsiteY8" fmla="*/ 2706624 h 5223052"/>
              <a:gd name="connsiteX9" fmla="*/ 8449056 w 10119956"/>
              <a:gd name="connsiteY9" fmla="*/ 3240633 h 5223052"/>
              <a:gd name="connsiteX10" fmla="*/ 8683142 w 10119956"/>
              <a:gd name="connsiteY10" fmla="*/ 3708806 h 5223052"/>
              <a:gd name="connsiteX11" fmla="*/ 8822131 w 10119956"/>
              <a:gd name="connsiteY11" fmla="*/ 4103827 h 5223052"/>
              <a:gd name="connsiteX12" fmla="*/ 9180576 w 10119956"/>
              <a:gd name="connsiteY12" fmla="*/ 4294022 h 5223052"/>
              <a:gd name="connsiteX13" fmla="*/ 9575597 w 10119956"/>
              <a:gd name="connsiteY13" fmla="*/ 4330598 h 5223052"/>
              <a:gd name="connsiteX14" fmla="*/ 10108345 w 10119956"/>
              <a:gd name="connsiteY14" fmla="*/ 4427060 h 5223052"/>
              <a:gd name="connsiteX15" fmla="*/ 9977933 w 10119956"/>
              <a:gd name="connsiteY15" fmla="*/ 4674412 h 5223052"/>
              <a:gd name="connsiteX16" fmla="*/ 10036454 w 10119956"/>
              <a:gd name="connsiteY16" fmla="*/ 5223052 h 5223052"/>
              <a:gd name="connsiteX0" fmla="*/ 0 w 10290606"/>
              <a:gd name="connsiteY0" fmla="*/ 0 h 5223052"/>
              <a:gd name="connsiteX1" fmla="*/ 431597 w 10290606"/>
              <a:gd name="connsiteY1" fmla="*/ 256032 h 5223052"/>
              <a:gd name="connsiteX2" fmla="*/ 863193 w 10290606"/>
              <a:gd name="connsiteY2" fmla="*/ 636422 h 5223052"/>
              <a:gd name="connsiteX3" fmla="*/ 1389888 w 10290606"/>
              <a:gd name="connsiteY3" fmla="*/ 1338681 h 5223052"/>
              <a:gd name="connsiteX4" fmla="*/ 2070201 w 10290606"/>
              <a:gd name="connsiteY4" fmla="*/ 1880006 h 5223052"/>
              <a:gd name="connsiteX5" fmla="*/ 3130905 w 10290606"/>
              <a:gd name="connsiteY5" fmla="*/ 2165299 h 5223052"/>
              <a:gd name="connsiteX6" fmla="*/ 4937760 w 10290606"/>
              <a:gd name="connsiteY6" fmla="*/ 2275027 h 5223052"/>
              <a:gd name="connsiteX7" fmla="*/ 6466637 w 10290606"/>
              <a:gd name="connsiteY7" fmla="*/ 2311603 h 5223052"/>
              <a:gd name="connsiteX8" fmla="*/ 7827264 w 10290606"/>
              <a:gd name="connsiteY8" fmla="*/ 2706624 h 5223052"/>
              <a:gd name="connsiteX9" fmla="*/ 8449056 w 10290606"/>
              <a:gd name="connsiteY9" fmla="*/ 3240633 h 5223052"/>
              <a:gd name="connsiteX10" fmla="*/ 8683142 w 10290606"/>
              <a:gd name="connsiteY10" fmla="*/ 3708806 h 5223052"/>
              <a:gd name="connsiteX11" fmla="*/ 8822131 w 10290606"/>
              <a:gd name="connsiteY11" fmla="*/ 4103827 h 5223052"/>
              <a:gd name="connsiteX12" fmla="*/ 9180576 w 10290606"/>
              <a:gd name="connsiteY12" fmla="*/ 4294022 h 5223052"/>
              <a:gd name="connsiteX13" fmla="*/ 9575597 w 10290606"/>
              <a:gd name="connsiteY13" fmla="*/ 4330598 h 5223052"/>
              <a:gd name="connsiteX14" fmla="*/ 10108345 w 10290606"/>
              <a:gd name="connsiteY14" fmla="*/ 4427060 h 5223052"/>
              <a:gd name="connsiteX15" fmla="*/ 10287878 w 10290606"/>
              <a:gd name="connsiteY15" fmla="*/ 4715205 h 5223052"/>
              <a:gd name="connsiteX16" fmla="*/ 10036454 w 10290606"/>
              <a:gd name="connsiteY16" fmla="*/ 5223052 h 5223052"/>
              <a:gd name="connsiteX0" fmla="*/ 0 w 10290365"/>
              <a:gd name="connsiteY0" fmla="*/ 0 h 5118157"/>
              <a:gd name="connsiteX1" fmla="*/ 431597 w 10290365"/>
              <a:gd name="connsiteY1" fmla="*/ 256032 h 5118157"/>
              <a:gd name="connsiteX2" fmla="*/ 863193 w 10290365"/>
              <a:gd name="connsiteY2" fmla="*/ 636422 h 5118157"/>
              <a:gd name="connsiteX3" fmla="*/ 1389888 w 10290365"/>
              <a:gd name="connsiteY3" fmla="*/ 1338681 h 5118157"/>
              <a:gd name="connsiteX4" fmla="*/ 2070201 w 10290365"/>
              <a:gd name="connsiteY4" fmla="*/ 1880006 h 5118157"/>
              <a:gd name="connsiteX5" fmla="*/ 3130905 w 10290365"/>
              <a:gd name="connsiteY5" fmla="*/ 2165299 h 5118157"/>
              <a:gd name="connsiteX6" fmla="*/ 4937760 w 10290365"/>
              <a:gd name="connsiteY6" fmla="*/ 2275027 h 5118157"/>
              <a:gd name="connsiteX7" fmla="*/ 6466637 w 10290365"/>
              <a:gd name="connsiteY7" fmla="*/ 2311603 h 5118157"/>
              <a:gd name="connsiteX8" fmla="*/ 7827264 w 10290365"/>
              <a:gd name="connsiteY8" fmla="*/ 2706624 h 5118157"/>
              <a:gd name="connsiteX9" fmla="*/ 8449056 w 10290365"/>
              <a:gd name="connsiteY9" fmla="*/ 3240633 h 5118157"/>
              <a:gd name="connsiteX10" fmla="*/ 8683142 w 10290365"/>
              <a:gd name="connsiteY10" fmla="*/ 3708806 h 5118157"/>
              <a:gd name="connsiteX11" fmla="*/ 8822131 w 10290365"/>
              <a:gd name="connsiteY11" fmla="*/ 4103827 h 5118157"/>
              <a:gd name="connsiteX12" fmla="*/ 9180576 w 10290365"/>
              <a:gd name="connsiteY12" fmla="*/ 4294022 h 5118157"/>
              <a:gd name="connsiteX13" fmla="*/ 9575597 w 10290365"/>
              <a:gd name="connsiteY13" fmla="*/ 4330598 h 5118157"/>
              <a:gd name="connsiteX14" fmla="*/ 10108345 w 10290365"/>
              <a:gd name="connsiteY14" fmla="*/ 4427060 h 5118157"/>
              <a:gd name="connsiteX15" fmla="*/ 10287878 w 10290365"/>
              <a:gd name="connsiteY15" fmla="*/ 4715205 h 5118157"/>
              <a:gd name="connsiteX16" fmla="*/ 10005460 w 10290365"/>
              <a:gd name="connsiteY16" fmla="*/ 5118157 h 5118157"/>
              <a:gd name="connsiteX0" fmla="*/ 0 w 10289746"/>
              <a:gd name="connsiteY0" fmla="*/ 0 h 5118157"/>
              <a:gd name="connsiteX1" fmla="*/ 431597 w 10289746"/>
              <a:gd name="connsiteY1" fmla="*/ 256032 h 5118157"/>
              <a:gd name="connsiteX2" fmla="*/ 863193 w 10289746"/>
              <a:gd name="connsiteY2" fmla="*/ 636422 h 5118157"/>
              <a:gd name="connsiteX3" fmla="*/ 1389888 w 10289746"/>
              <a:gd name="connsiteY3" fmla="*/ 1338681 h 5118157"/>
              <a:gd name="connsiteX4" fmla="*/ 2070201 w 10289746"/>
              <a:gd name="connsiteY4" fmla="*/ 1880006 h 5118157"/>
              <a:gd name="connsiteX5" fmla="*/ 3130905 w 10289746"/>
              <a:gd name="connsiteY5" fmla="*/ 2165299 h 5118157"/>
              <a:gd name="connsiteX6" fmla="*/ 4937760 w 10289746"/>
              <a:gd name="connsiteY6" fmla="*/ 2275027 h 5118157"/>
              <a:gd name="connsiteX7" fmla="*/ 6466637 w 10289746"/>
              <a:gd name="connsiteY7" fmla="*/ 2311603 h 5118157"/>
              <a:gd name="connsiteX8" fmla="*/ 7827264 w 10289746"/>
              <a:gd name="connsiteY8" fmla="*/ 2706624 h 5118157"/>
              <a:gd name="connsiteX9" fmla="*/ 8449056 w 10289746"/>
              <a:gd name="connsiteY9" fmla="*/ 3240633 h 5118157"/>
              <a:gd name="connsiteX10" fmla="*/ 8683142 w 10289746"/>
              <a:gd name="connsiteY10" fmla="*/ 3708806 h 5118157"/>
              <a:gd name="connsiteX11" fmla="*/ 8822131 w 10289746"/>
              <a:gd name="connsiteY11" fmla="*/ 4103827 h 5118157"/>
              <a:gd name="connsiteX12" fmla="*/ 9180576 w 10289746"/>
              <a:gd name="connsiteY12" fmla="*/ 4294022 h 5118157"/>
              <a:gd name="connsiteX13" fmla="*/ 9575597 w 10289746"/>
              <a:gd name="connsiteY13" fmla="*/ 4330598 h 5118157"/>
              <a:gd name="connsiteX14" fmla="*/ 10108345 w 10289746"/>
              <a:gd name="connsiteY14" fmla="*/ 4427060 h 5118157"/>
              <a:gd name="connsiteX15" fmla="*/ 10287878 w 10289746"/>
              <a:gd name="connsiteY15" fmla="*/ 4715205 h 5118157"/>
              <a:gd name="connsiteX16" fmla="*/ 10005460 w 10289746"/>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574934"/>
              <a:gd name="connsiteY0" fmla="*/ 0 h 5118157"/>
              <a:gd name="connsiteX1" fmla="*/ 431597 w 10574934"/>
              <a:gd name="connsiteY1" fmla="*/ 256032 h 5118157"/>
              <a:gd name="connsiteX2" fmla="*/ 863193 w 10574934"/>
              <a:gd name="connsiteY2" fmla="*/ 636422 h 5118157"/>
              <a:gd name="connsiteX3" fmla="*/ 1389888 w 10574934"/>
              <a:gd name="connsiteY3" fmla="*/ 1338681 h 5118157"/>
              <a:gd name="connsiteX4" fmla="*/ 2070201 w 10574934"/>
              <a:gd name="connsiteY4" fmla="*/ 1880006 h 5118157"/>
              <a:gd name="connsiteX5" fmla="*/ 3130905 w 10574934"/>
              <a:gd name="connsiteY5" fmla="*/ 2165299 h 5118157"/>
              <a:gd name="connsiteX6" fmla="*/ 4937760 w 10574934"/>
              <a:gd name="connsiteY6" fmla="*/ 2275027 h 5118157"/>
              <a:gd name="connsiteX7" fmla="*/ 6466637 w 10574934"/>
              <a:gd name="connsiteY7" fmla="*/ 2311603 h 5118157"/>
              <a:gd name="connsiteX8" fmla="*/ 7827264 w 10574934"/>
              <a:gd name="connsiteY8" fmla="*/ 2706624 h 5118157"/>
              <a:gd name="connsiteX9" fmla="*/ 8449056 w 10574934"/>
              <a:gd name="connsiteY9" fmla="*/ 3240633 h 5118157"/>
              <a:gd name="connsiteX10" fmla="*/ 8683142 w 10574934"/>
              <a:gd name="connsiteY10" fmla="*/ 3708806 h 5118157"/>
              <a:gd name="connsiteX11" fmla="*/ 8822131 w 10574934"/>
              <a:gd name="connsiteY11" fmla="*/ 4103827 h 5118157"/>
              <a:gd name="connsiteX12" fmla="*/ 9180576 w 10574934"/>
              <a:gd name="connsiteY12" fmla="*/ 4294022 h 5118157"/>
              <a:gd name="connsiteX13" fmla="*/ 9575597 w 10574934"/>
              <a:gd name="connsiteY13" fmla="*/ 4330598 h 5118157"/>
              <a:gd name="connsiteX14" fmla="*/ 10108345 w 10574934"/>
              <a:gd name="connsiteY14" fmla="*/ 4427060 h 5118157"/>
              <a:gd name="connsiteX15" fmla="*/ 10287878 w 10574934"/>
              <a:gd name="connsiteY15" fmla="*/ 4715205 h 5118157"/>
              <a:gd name="connsiteX16" fmla="*/ 10005460 w 10574934"/>
              <a:gd name="connsiteY16" fmla="*/ 5118157 h 5118157"/>
              <a:gd name="connsiteX0" fmla="*/ 0 w 10393747"/>
              <a:gd name="connsiteY0" fmla="*/ 0 h 5118157"/>
              <a:gd name="connsiteX1" fmla="*/ 431597 w 10393747"/>
              <a:gd name="connsiteY1" fmla="*/ 256032 h 5118157"/>
              <a:gd name="connsiteX2" fmla="*/ 863193 w 10393747"/>
              <a:gd name="connsiteY2" fmla="*/ 636422 h 5118157"/>
              <a:gd name="connsiteX3" fmla="*/ 1389888 w 10393747"/>
              <a:gd name="connsiteY3" fmla="*/ 1338681 h 5118157"/>
              <a:gd name="connsiteX4" fmla="*/ 2070201 w 10393747"/>
              <a:gd name="connsiteY4" fmla="*/ 1880006 h 5118157"/>
              <a:gd name="connsiteX5" fmla="*/ 3130905 w 10393747"/>
              <a:gd name="connsiteY5" fmla="*/ 2165299 h 5118157"/>
              <a:gd name="connsiteX6" fmla="*/ 4937760 w 10393747"/>
              <a:gd name="connsiteY6" fmla="*/ 2275027 h 5118157"/>
              <a:gd name="connsiteX7" fmla="*/ 6466637 w 10393747"/>
              <a:gd name="connsiteY7" fmla="*/ 2311603 h 5118157"/>
              <a:gd name="connsiteX8" fmla="*/ 7827264 w 10393747"/>
              <a:gd name="connsiteY8" fmla="*/ 2706624 h 5118157"/>
              <a:gd name="connsiteX9" fmla="*/ 8449056 w 10393747"/>
              <a:gd name="connsiteY9" fmla="*/ 3240633 h 5118157"/>
              <a:gd name="connsiteX10" fmla="*/ 8683142 w 10393747"/>
              <a:gd name="connsiteY10" fmla="*/ 3708806 h 5118157"/>
              <a:gd name="connsiteX11" fmla="*/ 8822131 w 10393747"/>
              <a:gd name="connsiteY11" fmla="*/ 4103827 h 5118157"/>
              <a:gd name="connsiteX12" fmla="*/ 9180576 w 10393747"/>
              <a:gd name="connsiteY12" fmla="*/ 4294022 h 5118157"/>
              <a:gd name="connsiteX13" fmla="*/ 9575597 w 10393747"/>
              <a:gd name="connsiteY13" fmla="*/ 4330598 h 5118157"/>
              <a:gd name="connsiteX14" fmla="*/ 10108345 w 10393747"/>
              <a:gd name="connsiteY14" fmla="*/ 4427060 h 5118157"/>
              <a:gd name="connsiteX15" fmla="*/ 10287878 w 10393747"/>
              <a:gd name="connsiteY15" fmla="*/ 4715205 h 5118157"/>
              <a:gd name="connsiteX16" fmla="*/ 10005460 w 10393747"/>
              <a:gd name="connsiteY16" fmla="*/ 5118157 h 5118157"/>
              <a:gd name="connsiteX0" fmla="*/ 0 w 10404538"/>
              <a:gd name="connsiteY0" fmla="*/ 0 h 5118157"/>
              <a:gd name="connsiteX1" fmla="*/ 431597 w 10404538"/>
              <a:gd name="connsiteY1" fmla="*/ 256032 h 5118157"/>
              <a:gd name="connsiteX2" fmla="*/ 863193 w 10404538"/>
              <a:gd name="connsiteY2" fmla="*/ 636422 h 5118157"/>
              <a:gd name="connsiteX3" fmla="*/ 1389888 w 10404538"/>
              <a:gd name="connsiteY3" fmla="*/ 1338681 h 5118157"/>
              <a:gd name="connsiteX4" fmla="*/ 2070201 w 10404538"/>
              <a:gd name="connsiteY4" fmla="*/ 1880006 h 5118157"/>
              <a:gd name="connsiteX5" fmla="*/ 3130905 w 10404538"/>
              <a:gd name="connsiteY5" fmla="*/ 2165299 h 5118157"/>
              <a:gd name="connsiteX6" fmla="*/ 4937760 w 10404538"/>
              <a:gd name="connsiteY6" fmla="*/ 2275027 h 5118157"/>
              <a:gd name="connsiteX7" fmla="*/ 6466637 w 10404538"/>
              <a:gd name="connsiteY7" fmla="*/ 2311603 h 5118157"/>
              <a:gd name="connsiteX8" fmla="*/ 7827264 w 10404538"/>
              <a:gd name="connsiteY8" fmla="*/ 2706624 h 5118157"/>
              <a:gd name="connsiteX9" fmla="*/ 8449056 w 10404538"/>
              <a:gd name="connsiteY9" fmla="*/ 3240633 h 5118157"/>
              <a:gd name="connsiteX10" fmla="*/ 8683142 w 10404538"/>
              <a:gd name="connsiteY10" fmla="*/ 3708806 h 5118157"/>
              <a:gd name="connsiteX11" fmla="*/ 8822131 w 10404538"/>
              <a:gd name="connsiteY11" fmla="*/ 4103827 h 5118157"/>
              <a:gd name="connsiteX12" fmla="*/ 9180576 w 10404538"/>
              <a:gd name="connsiteY12" fmla="*/ 4294022 h 5118157"/>
              <a:gd name="connsiteX13" fmla="*/ 9575597 w 10404538"/>
              <a:gd name="connsiteY13" fmla="*/ 4330598 h 5118157"/>
              <a:gd name="connsiteX14" fmla="*/ 10108345 w 10404538"/>
              <a:gd name="connsiteY14" fmla="*/ 4427060 h 5118157"/>
              <a:gd name="connsiteX15" fmla="*/ 10287878 w 10404538"/>
              <a:gd name="connsiteY15" fmla="*/ 4715205 h 5118157"/>
              <a:gd name="connsiteX16" fmla="*/ 10005460 w 10404538"/>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9575597 w 10560670"/>
              <a:gd name="connsiteY13" fmla="*/ 4330598 h 5118157"/>
              <a:gd name="connsiteX14" fmla="*/ 10108345 w 10560670"/>
              <a:gd name="connsiteY14" fmla="*/ 4427060 h 5118157"/>
              <a:gd name="connsiteX15" fmla="*/ 10467646 w 10560670"/>
              <a:gd name="connsiteY15" fmla="*/ 4721032 h 5118157"/>
              <a:gd name="connsiteX16" fmla="*/ 10005460 w 10560670"/>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467646"/>
              <a:gd name="connsiteY0" fmla="*/ 0 h 5118157"/>
              <a:gd name="connsiteX1" fmla="*/ 431597 w 10467646"/>
              <a:gd name="connsiteY1" fmla="*/ 256032 h 5118157"/>
              <a:gd name="connsiteX2" fmla="*/ 863193 w 10467646"/>
              <a:gd name="connsiteY2" fmla="*/ 636422 h 5118157"/>
              <a:gd name="connsiteX3" fmla="*/ 1389888 w 10467646"/>
              <a:gd name="connsiteY3" fmla="*/ 1338681 h 5118157"/>
              <a:gd name="connsiteX4" fmla="*/ 2070201 w 10467646"/>
              <a:gd name="connsiteY4" fmla="*/ 1880006 h 5118157"/>
              <a:gd name="connsiteX5" fmla="*/ 3130905 w 10467646"/>
              <a:gd name="connsiteY5" fmla="*/ 2165299 h 5118157"/>
              <a:gd name="connsiteX6" fmla="*/ 4937760 w 10467646"/>
              <a:gd name="connsiteY6" fmla="*/ 2275027 h 5118157"/>
              <a:gd name="connsiteX7" fmla="*/ 6466637 w 10467646"/>
              <a:gd name="connsiteY7" fmla="*/ 2311603 h 5118157"/>
              <a:gd name="connsiteX8" fmla="*/ 7827264 w 10467646"/>
              <a:gd name="connsiteY8" fmla="*/ 2706624 h 5118157"/>
              <a:gd name="connsiteX9" fmla="*/ 8449056 w 10467646"/>
              <a:gd name="connsiteY9" fmla="*/ 3240633 h 5118157"/>
              <a:gd name="connsiteX10" fmla="*/ 8683142 w 10467646"/>
              <a:gd name="connsiteY10" fmla="*/ 3708806 h 5118157"/>
              <a:gd name="connsiteX11" fmla="*/ 8822131 w 10467646"/>
              <a:gd name="connsiteY11" fmla="*/ 4103827 h 5118157"/>
              <a:gd name="connsiteX12" fmla="*/ 9180576 w 10467646"/>
              <a:gd name="connsiteY12" fmla="*/ 4294022 h 5118157"/>
              <a:gd name="connsiteX13" fmla="*/ 10467646 w 10467646"/>
              <a:gd name="connsiteY13" fmla="*/ 4721032 h 5118157"/>
              <a:gd name="connsiteX14" fmla="*/ 10005460 w 10467646"/>
              <a:gd name="connsiteY14" fmla="*/ 5118157 h 5118157"/>
              <a:gd name="connsiteX0" fmla="*/ 0 w 10511625"/>
              <a:gd name="connsiteY0" fmla="*/ 0 h 5118157"/>
              <a:gd name="connsiteX1" fmla="*/ 431597 w 10511625"/>
              <a:gd name="connsiteY1" fmla="*/ 256032 h 5118157"/>
              <a:gd name="connsiteX2" fmla="*/ 863193 w 10511625"/>
              <a:gd name="connsiteY2" fmla="*/ 636422 h 5118157"/>
              <a:gd name="connsiteX3" fmla="*/ 1389888 w 10511625"/>
              <a:gd name="connsiteY3" fmla="*/ 1338681 h 5118157"/>
              <a:gd name="connsiteX4" fmla="*/ 2070201 w 10511625"/>
              <a:gd name="connsiteY4" fmla="*/ 1880006 h 5118157"/>
              <a:gd name="connsiteX5" fmla="*/ 3130905 w 10511625"/>
              <a:gd name="connsiteY5" fmla="*/ 2165299 h 5118157"/>
              <a:gd name="connsiteX6" fmla="*/ 4937760 w 10511625"/>
              <a:gd name="connsiteY6" fmla="*/ 2275027 h 5118157"/>
              <a:gd name="connsiteX7" fmla="*/ 6466637 w 10511625"/>
              <a:gd name="connsiteY7" fmla="*/ 2311603 h 5118157"/>
              <a:gd name="connsiteX8" fmla="*/ 7827264 w 10511625"/>
              <a:gd name="connsiteY8" fmla="*/ 2706624 h 5118157"/>
              <a:gd name="connsiteX9" fmla="*/ 8449056 w 10511625"/>
              <a:gd name="connsiteY9" fmla="*/ 3240633 h 5118157"/>
              <a:gd name="connsiteX10" fmla="*/ 8683142 w 10511625"/>
              <a:gd name="connsiteY10" fmla="*/ 3708806 h 5118157"/>
              <a:gd name="connsiteX11" fmla="*/ 8822131 w 10511625"/>
              <a:gd name="connsiteY11" fmla="*/ 4103827 h 5118157"/>
              <a:gd name="connsiteX12" fmla="*/ 9180576 w 10511625"/>
              <a:gd name="connsiteY12" fmla="*/ 4294022 h 5118157"/>
              <a:gd name="connsiteX13" fmla="*/ 10467646 w 10511625"/>
              <a:gd name="connsiteY13" fmla="*/ 4721032 h 5118157"/>
              <a:gd name="connsiteX14" fmla="*/ 10005460 w 10511625"/>
              <a:gd name="connsiteY14" fmla="*/ 5118157 h 5118157"/>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59945"/>
              <a:gd name="connsiteY0" fmla="*/ 0 h 5446700"/>
              <a:gd name="connsiteX1" fmla="*/ 979917 w 11059945"/>
              <a:gd name="connsiteY1" fmla="*/ 584575 h 5446700"/>
              <a:gd name="connsiteX2" fmla="*/ 1411513 w 11059945"/>
              <a:gd name="connsiteY2" fmla="*/ 964965 h 5446700"/>
              <a:gd name="connsiteX3" fmla="*/ 1938208 w 11059945"/>
              <a:gd name="connsiteY3" fmla="*/ 1667224 h 5446700"/>
              <a:gd name="connsiteX4" fmla="*/ 2618521 w 11059945"/>
              <a:gd name="connsiteY4" fmla="*/ 2208549 h 5446700"/>
              <a:gd name="connsiteX5" fmla="*/ 3679225 w 11059945"/>
              <a:gd name="connsiteY5" fmla="*/ 2493842 h 5446700"/>
              <a:gd name="connsiteX6" fmla="*/ 5486080 w 11059945"/>
              <a:gd name="connsiteY6" fmla="*/ 2603570 h 5446700"/>
              <a:gd name="connsiteX7" fmla="*/ 7014957 w 11059945"/>
              <a:gd name="connsiteY7" fmla="*/ 2640146 h 5446700"/>
              <a:gd name="connsiteX8" fmla="*/ 8375584 w 11059945"/>
              <a:gd name="connsiteY8" fmla="*/ 3035167 h 5446700"/>
              <a:gd name="connsiteX9" fmla="*/ 8997376 w 11059945"/>
              <a:gd name="connsiteY9" fmla="*/ 3569176 h 5446700"/>
              <a:gd name="connsiteX10" fmla="*/ 9231462 w 11059945"/>
              <a:gd name="connsiteY10" fmla="*/ 4037349 h 5446700"/>
              <a:gd name="connsiteX11" fmla="*/ 9370451 w 11059945"/>
              <a:gd name="connsiteY11" fmla="*/ 4432370 h 5446700"/>
              <a:gd name="connsiteX12" fmla="*/ 9728896 w 11059945"/>
              <a:gd name="connsiteY12" fmla="*/ 4622565 h 5446700"/>
              <a:gd name="connsiteX13" fmla="*/ 11015966 w 11059945"/>
              <a:gd name="connsiteY13" fmla="*/ 5049575 h 5446700"/>
              <a:gd name="connsiteX14" fmla="*/ 10553780 w 11059945"/>
              <a:gd name="connsiteY14" fmla="*/ 5446700 h 5446700"/>
              <a:gd name="connsiteX0" fmla="*/ 896 w 11060841"/>
              <a:gd name="connsiteY0" fmla="*/ 0 h 5446700"/>
              <a:gd name="connsiteX1" fmla="*/ 980813 w 11060841"/>
              <a:gd name="connsiteY1" fmla="*/ 584575 h 5446700"/>
              <a:gd name="connsiteX2" fmla="*/ 1412409 w 11060841"/>
              <a:gd name="connsiteY2" fmla="*/ 964965 h 5446700"/>
              <a:gd name="connsiteX3" fmla="*/ 1939104 w 11060841"/>
              <a:gd name="connsiteY3" fmla="*/ 1667224 h 5446700"/>
              <a:gd name="connsiteX4" fmla="*/ 2619417 w 11060841"/>
              <a:gd name="connsiteY4" fmla="*/ 2208549 h 5446700"/>
              <a:gd name="connsiteX5" fmla="*/ 3680121 w 11060841"/>
              <a:gd name="connsiteY5" fmla="*/ 2493842 h 5446700"/>
              <a:gd name="connsiteX6" fmla="*/ 5486976 w 11060841"/>
              <a:gd name="connsiteY6" fmla="*/ 2603570 h 5446700"/>
              <a:gd name="connsiteX7" fmla="*/ 7015853 w 11060841"/>
              <a:gd name="connsiteY7" fmla="*/ 2640146 h 5446700"/>
              <a:gd name="connsiteX8" fmla="*/ 8376480 w 11060841"/>
              <a:gd name="connsiteY8" fmla="*/ 3035167 h 5446700"/>
              <a:gd name="connsiteX9" fmla="*/ 8998272 w 11060841"/>
              <a:gd name="connsiteY9" fmla="*/ 3569176 h 5446700"/>
              <a:gd name="connsiteX10" fmla="*/ 9232358 w 11060841"/>
              <a:gd name="connsiteY10" fmla="*/ 4037349 h 5446700"/>
              <a:gd name="connsiteX11" fmla="*/ 9371347 w 11060841"/>
              <a:gd name="connsiteY11" fmla="*/ 4432370 h 5446700"/>
              <a:gd name="connsiteX12" fmla="*/ 9729792 w 11060841"/>
              <a:gd name="connsiteY12" fmla="*/ 4622565 h 5446700"/>
              <a:gd name="connsiteX13" fmla="*/ 11016862 w 11060841"/>
              <a:gd name="connsiteY13" fmla="*/ 5049575 h 5446700"/>
              <a:gd name="connsiteX14" fmla="*/ 10554676 w 11060841"/>
              <a:gd name="connsiteY14" fmla="*/ 5446700 h 54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841" h="5446700">
                <a:moveTo>
                  <a:pt x="896" y="0"/>
                </a:moveTo>
                <a:cubicBezTo>
                  <a:pt x="-29978" y="290233"/>
                  <a:pt x="745561" y="423748"/>
                  <a:pt x="980813" y="584575"/>
                </a:cubicBezTo>
                <a:cubicBezTo>
                  <a:pt x="1216065" y="745403"/>
                  <a:pt x="1252694" y="784524"/>
                  <a:pt x="1412409" y="964965"/>
                </a:cubicBezTo>
                <a:cubicBezTo>
                  <a:pt x="1572124" y="1145407"/>
                  <a:pt x="1737936" y="1459960"/>
                  <a:pt x="1939104" y="1667224"/>
                </a:cubicBezTo>
                <a:cubicBezTo>
                  <a:pt x="2140272" y="1874488"/>
                  <a:pt x="2329248" y="2070779"/>
                  <a:pt x="2619417" y="2208549"/>
                </a:cubicBezTo>
                <a:cubicBezTo>
                  <a:pt x="2909586" y="2346319"/>
                  <a:pt x="3202194" y="2428005"/>
                  <a:pt x="3680121" y="2493842"/>
                </a:cubicBezTo>
                <a:cubicBezTo>
                  <a:pt x="4158048" y="2559679"/>
                  <a:pt x="4931021" y="2579186"/>
                  <a:pt x="5486976" y="2603570"/>
                </a:cubicBezTo>
                <a:cubicBezTo>
                  <a:pt x="6042931" y="2627954"/>
                  <a:pt x="6534269" y="2568213"/>
                  <a:pt x="7015853" y="2640146"/>
                </a:cubicBezTo>
                <a:cubicBezTo>
                  <a:pt x="7497437" y="2712079"/>
                  <a:pt x="8046077" y="2880329"/>
                  <a:pt x="8376480" y="3035167"/>
                </a:cubicBezTo>
                <a:cubicBezTo>
                  <a:pt x="8706883" y="3190005"/>
                  <a:pt x="8855626" y="3402146"/>
                  <a:pt x="8998272" y="3569176"/>
                </a:cubicBezTo>
                <a:cubicBezTo>
                  <a:pt x="9140918" y="3736206"/>
                  <a:pt x="9170179" y="3893483"/>
                  <a:pt x="9232358" y="4037349"/>
                </a:cubicBezTo>
                <a:cubicBezTo>
                  <a:pt x="9294537" y="4181215"/>
                  <a:pt x="9288441" y="4334834"/>
                  <a:pt x="9371347" y="4432370"/>
                </a:cubicBezTo>
                <a:cubicBezTo>
                  <a:pt x="9454253" y="4529906"/>
                  <a:pt x="9455540" y="4519698"/>
                  <a:pt x="9729792" y="4622565"/>
                </a:cubicBezTo>
                <a:cubicBezTo>
                  <a:pt x="10004044" y="4725432"/>
                  <a:pt x="11315657" y="4891712"/>
                  <a:pt x="11016862" y="5049575"/>
                </a:cubicBezTo>
                <a:cubicBezTo>
                  <a:pt x="10716259" y="5122705"/>
                  <a:pt x="10424705" y="5019551"/>
                  <a:pt x="10554676" y="5446700"/>
                </a:cubicBezTo>
              </a:path>
            </a:pathLst>
          </a:custGeom>
          <a:noFill/>
          <a:ln>
            <a:solidFill>
              <a:schemeClr val="accent3">
                <a:alpha val="5867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77ADFC3-0081-1B4D-A08F-F8144CE10990}"/>
              </a:ext>
            </a:extLst>
          </p:cNvPr>
          <p:cNvSpPr txBox="1"/>
          <p:nvPr/>
        </p:nvSpPr>
        <p:spPr>
          <a:xfrm>
            <a:off x="1432190" y="681431"/>
            <a:ext cx="1710725" cy="215444"/>
          </a:xfrm>
          <a:prstGeom prst="rect">
            <a:avLst/>
          </a:prstGeom>
          <a:noFill/>
        </p:spPr>
        <p:txBody>
          <a:bodyPr wrap="none" rtlCol="0">
            <a:spAutoFit/>
          </a:bodyPr>
          <a:lstStyle/>
          <a:p>
            <a:r>
              <a:rPr lang="en-US" sz="800" dirty="0">
                <a:solidFill>
                  <a:schemeClr val="bg1"/>
                </a:solidFill>
                <a:latin typeface="Bierstadt" panose="020B0004020202020204" pitchFamily="34" charset="0"/>
                <a:cs typeface="Arial" panose="020B0604020202020204" pitchFamily="34" charset="0"/>
              </a:rPr>
              <a:t>Cruise Stage Separation; E–10 min</a:t>
            </a:r>
          </a:p>
        </p:txBody>
      </p:sp>
      <p:grpSp>
        <p:nvGrpSpPr>
          <p:cNvPr id="6" name="Group 5">
            <a:extLst>
              <a:ext uri="{FF2B5EF4-FFF2-40B4-BE49-F238E27FC236}">
                <a16:creationId xmlns:a16="http://schemas.microsoft.com/office/drawing/2014/main" id="{9A66A7CF-1334-AA4C-B258-CF416CA93A63}"/>
              </a:ext>
            </a:extLst>
          </p:cNvPr>
          <p:cNvGrpSpPr/>
          <p:nvPr/>
        </p:nvGrpSpPr>
        <p:grpSpPr>
          <a:xfrm rot="20600003">
            <a:off x="1212723" y="714789"/>
            <a:ext cx="687438" cy="649546"/>
            <a:chOff x="4154456" y="2664491"/>
            <a:chExt cx="848141" cy="801391"/>
          </a:xfrm>
        </p:grpSpPr>
        <p:pic>
          <p:nvPicPr>
            <p:cNvPr id="7" name="Picture 6">
              <a:extLst>
                <a:ext uri="{FF2B5EF4-FFF2-40B4-BE49-F238E27FC236}">
                  <a16:creationId xmlns:a16="http://schemas.microsoft.com/office/drawing/2014/main" id="{C1E0BDA6-5D9A-5D4F-A27F-11AB0F8BC4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8" name="Arc 7">
              <a:extLst>
                <a:ext uri="{FF2B5EF4-FFF2-40B4-BE49-F238E27FC236}">
                  <a16:creationId xmlns:a16="http://schemas.microsoft.com/office/drawing/2014/main" id="{83E90413-37A3-E74E-A3BD-5672011DDFF9}"/>
                </a:ext>
              </a:extLst>
            </p:cNvPr>
            <p:cNvSpPr/>
            <p:nvPr/>
          </p:nvSpPr>
          <p:spPr>
            <a:xfrm rot="6752109">
              <a:off x="4177831" y="2641116"/>
              <a:ext cx="801391" cy="848141"/>
            </a:xfrm>
            <a:prstGeom prst="arc">
              <a:avLst/>
            </a:prstGeom>
            <a:noFill/>
            <a:ln w="22225" cap="rnd" cmpd="sng" algn="ctr">
              <a:gradFill flip="none" rotWithShape="1">
                <a:gsLst>
                  <a:gs pos="0">
                    <a:srgbClr val="FFC000"/>
                  </a:gs>
                  <a:gs pos="54976">
                    <a:srgbClr val="FFFFFF"/>
                  </a:gs>
                  <a:gs pos="21000">
                    <a:srgbClr val="E03C30">
                      <a:lumMod val="75000"/>
                    </a:srgbClr>
                  </a:gs>
                  <a:gs pos="83000">
                    <a:srgbClr val="C00000"/>
                  </a:gs>
                  <a:gs pos="100000">
                    <a:srgbClr val="FF9E16"/>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4E6E7AC2-D7DE-1F44-B56C-75F4A272A720}"/>
              </a:ext>
            </a:extLst>
          </p:cNvPr>
          <p:cNvGrpSpPr/>
          <p:nvPr/>
        </p:nvGrpSpPr>
        <p:grpSpPr>
          <a:xfrm rot="20600003">
            <a:off x="1531086" y="1163246"/>
            <a:ext cx="863707" cy="816098"/>
            <a:chOff x="4154456" y="2664491"/>
            <a:chExt cx="848141" cy="801391"/>
          </a:xfrm>
        </p:grpSpPr>
        <p:pic>
          <p:nvPicPr>
            <p:cNvPr id="10" name="Picture 9">
              <a:extLst>
                <a:ext uri="{FF2B5EF4-FFF2-40B4-BE49-F238E27FC236}">
                  <a16:creationId xmlns:a16="http://schemas.microsoft.com/office/drawing/2014/main" id="{AB9D63C8-76FB-B448-ADC6-DD4932AB63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11" name="Arc 10">
              <a:extLst>
                <a:ext uri="{FF2B5EF4-FFF2-40B4-BE49-F238E27FC236}">
                  <a16:creationId xmlns:a16="http://schemas.microsoft.com/office/drawing/2014/main" id="{F52A0938-3E69-0A44-8E28-D0C3DD4AB40D}"/>
                </a:ext>
              </a:extLst>
            </p:cNvPr>
            <p:cNvSpPr/>
            <p:nvPr/>
          </p:nvSpPr>
          <p:spPr>
            <a:xfrm rot="6752109">
              <a:off x="4177831" y="2641116"/>
              <a:ext cx="801391" cy="848141"/>
            </a:xfrm>
            <a:prstGeom prst="arc">
              <a:avLst/>
            </a:prstGeom>
            <a:noFill/>
            <a:ln w="15875" cap="rnd" cmpd="sng" algn="ctr">
              <a:gradFill flip="none" rotWithShape="1">
                <a:gsLst>
                  <a:gs pos="19000">
                    <a:srgbClr val="FFC000"/>
                  </a:gs>
                  <a:gs pos="54976">
                    <a:srgbClr val="FFFFFF"/>
                  </a:gs>
                  <a:gs pos="82000">
                    <a:schemeClr val="accent4"/>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D9C45075-9D04-BA4D-BBAF-F0E02682BA23}"/>
              </a:ext>
            </a:extLst>
          </p:cNvPr>
          <p:cNvGrpSpPr/>
          <p:nvPr/>
        </p:nvGrpSpPr>
        <p:grpSpPr>
          <a:xfrm rot="327093">
            <a:off x="2324623" y="1067557"/>
            <a:ext cx="1277947" cy="1881725"/>
            <a:chOff x="3850781" y="2253082"/>
            <a:chExt cx="1489339" cy="2192992"/>
          </a:xfrm>
        </p:grpSpPr>
        <p:grpSp>
          <p:nvGrpSpPr>
            <p:cNvPr id="13" name="Group 12">
              <a:extLst>
                <a:ext uri="{FF2B5EF4-FFF2-40B4-BE49-F238E27FC236}">
                  <a16:creationId xmlns:a16="http://schemas.microsoft.com/office/drawing/2014/main" id="{DFA3D7D2-B35A-844F-8F3C-82A7BEAB369A}"/>
                </a:ext>
              </a:extLst>
            </p:cNvPr>
            <p:cNvGrpSpPr/>
            <p:nvPr/>
          </p:nvGrpSpPr>
          <p:grpSpPr>
            <a:xfrm>
              <a:off x="3850781" y="2253082"/>
              <a:ext cx="705922" cy="845458"/>
              <a:chOff x="3163036" y="1429394"/>
              <a:chExt cx="1393667" cy="1669146"/>
            </a:xfrm>
          </p:grpSpPr>
          <p:pic>
            <p:nvPicPr>
              <p:cNvPr id="16" name="Picture 15">
                <a:extLst>
                  <a:ext uri="{FF2B5EF4-FFF2-40B4-BE49-F238E27FC236}">
                    <a16:creationId xmlns:a16="http://schemas.microsoft.com/office/drawing/2014/main" id="{F8B6E821-BA07-CC42-967B-8C79A7B5907D}"/>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17" name="Group 16">
                <a:extLst>
                  <a:ext uri="{FF2B5EF4-FFF2-40B4-BE49-F238E27FC236}">
                    <a16:creationId xmlns:a16="http://schemas.microsoft.com/office/drawing/2014/main" id="{3A3EC233-2A29-6147-8224-536158721DF1}"/>
                  </a:ext>
                </a:extLst>
              </p:cNvPr>
              <p:cNvGrpSpPr/>
              <p:nvPr/>
            </p:nvGrpSpPr>
            <p:grpSpPr>
              <a:xfrm>
                <a:off x="3423514" y="1669050"/>
                <a:ext cx="959792" cy="1429490"/>
                <a:chOff x="3423514" y="1669050"/>
                <a:chExt cx="959792" cy="1429490"/>
              </a:xfrm>
            </p:grpSpPr>
            <p:cxnSp>
              <p:nvCxnSpPr>
                <p:cNvPr id="18" name="Straight Connector 17">
                  <a:extLst>
                    <a:ext uri="{FF2B5EF4-FFF2-40B4-BE49-F238E27FC236}">
                      <a16:creationId xmlns:a16="http://schemas.microsoft.com/office/drawing/2014/main" id="{F74D7886-4294-6847-B9C0-B006F1792C42}"/>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A12E6F-758F-E948-B43F-61B4AD3A84D4}"/>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2479DD-F5F0-6C43-89E4-DF3B47BB65AC}"/>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59E942-A06E-9040-8F11-3EEA6B9A122E}"/>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F3E66D-CD6E-1142-914D-A155F55111B9}"/>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47177B-4739-844A-AC7D-F004BDBC53F6}"/>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D5E5E1-73A7-7346-A3D6-41E979143CC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AD1C44-D084-D244-AE45-BF4F87B2F2F5}"/>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9BE591-3EFF-0E4C-A3D6-2DDA5FDE8B1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C043BE-CD82-E34D-A835-66C8B09BF531}"/>
                    </a:ext>
                  </a:extLst>
                </p:cNvPr>
                <p:cNvCxnSpPr>
                  <a:cxnSpLocks/>
                </p:cNvCxnSpPr>
                <p:nvPr/>
              </p:nvCxnSpPr>
              <p:spPr>
                <a:xfrm>
                  <a:off x="4190493" y="2087766"/>
                  <a:ext cx="181240"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14" name="Straight Connector 13">
              <a:extLst>
                <a:ext uri="{FF2B5EF4-FFF2-40B4-BE49-F238E27FC236}">
                  <a16:creationId xmlns:a16="http://schemas.microsoft.com/office/drawing/2014/main" id="{9677C0C9-9DF8-AF42-8077-DAE539142575}"/>
                </a:ext>
              </a:extLst>
            </p:cNvPr>
            <p:cNvCxnSpPr>
              <a:cxnSpLocks/>
            </p:cNvCxnSpPr>
            <p:nvPr/>
          </p:nvCxnSpPr>
          <p:spPr>
            <a:xfrm rot="632995">
              <a:off x="4392455" y="3156201"/>
              <a:ext cx="634923" cy="800087"/>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AFA689B-5DD5-AA43-BFBE-B6D23CDFB913}"/>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13000" contrast="63000"/>
                      </a14:imgEffect>
                    </a14:imgLayer>
                  </a14:imgProps>
                </a:ext>
              </a:extLst>
            </a:blip>
            <a:srcRect l="68236" t="85420"/>
            <a:stretch/>
          </p:blipFill>
          <p:spPr>
            <a:xfrm>
              <a:off x="4634197" y="3903855"/>
              <a:ext cx="705923" cy="542219"/>
            </a:xfrm>
            <a:prstGeom prst="rect">
              <a:avLst/>
            </a:prstGeom>
          </p:spPr>
        </p:pic>
      </p:grpSp>
      <p:grpSp>
        <p:nvGrpSpPr>
          <p:cNvPr id="28" name="Group 27">
            <a:extLst>
              <a:ext uri="{FF2B5EF4-FFF2-40B4-BE49-F238E27FC236}">
                <a16:creationId xmlns:a16="http://schemas.microsoft.com/office/drawing/2014/main" id="{A2190A35-DF9C-EB4E-BC7C-612F5089E3E8}"/>
              </a:ext>
            </a:extLst>
          </p:cNvPr>
          <p:cNvGrpSpPr/>
          <p:nvPr/>
        </p:nvGrpSpPr>
        <p:grpSpPr>
          <a:xfrm rot="20150759">
            <a:off x="997592" y="483036"/>
            <a:ext cx="472894" cy="488114"/>
            <a:chOff x="538480" y="724063"/>
            <a:chExt cx="793165" cy="818693"/>
          </a:xfrm>
        </p:grpSpPr>
        <p:pic>
          <p:nvPicPr>
            <p:cNvPr id="29" name="Picture 28">
              <a:extLst>
                <a:ext uri="{FF2B5EF4-FFF2-40B4-BE49-F238E27FC236}">
                  <a16:creationId xmlns:a16="http://schemas.microsoft.com/office/drawing/2014/main" id="{7016EBD1-F1F6-7642-8AFB-7FB7CFBEAF11}"/>
                </a:ext>
              </a:extLst>
            </p:cNvPr>
            <p:cNvPicPr>
              <a:picLocks noChangeAspect="1"/>
            </p:cNvPicPr>
            <p:nvPr/>
          </p:nvPicPr>
          <p:blipFill>
            <a:blip r:embed="rId8"/>
            <a:stretch>
              <a:fillRect/>
            </a:stretch>
          </p:blipFill>
          <p:spPr>
            <a:xfrm>
              <a:off x="538480" y="724063"/>
              <a:ext cx="777240" cy="818693"/>
            </a:xfrm>
            <a:prstGeom prst="rect">
              <a:avLst/>
            </a:prstGeom>
          </p:spPr>
        </p:pic>
        <p:pic>
          <p:nvPicPr>
            <p:cNvPr id="30" name="Picture 29">
              <a:extLst>
                <a:ext uri="{FF2B5EF4-FFF2-40B4-BE49-F238E27FC236}">
                  <a16:creationId xmlns:a16="http://schemas.microsoft.com/office/drawing/2014/main" id="{1BDFD499-E1A2-7842-A8D9-5A3E72217E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rot="21265405">
              <a:off x="711251" y="1011343"/>
              <a:ext cx="620394" cy="468959"/>
            </a:xfrm>
            <a:prstGeom prst="rect">
              <a:avLst/>
            </a:prstGeom>
          </p:spPr>
        </p:pic>
      </p:grpSp>
      <p:grpSp>
        <p:nvGrpSpPr>
          <p:cNvPr id="31" name="Group 30">
            <a:extLst>
              <a:ext uri="{FF2B5EF4-FFF2-40B4-BE49-F238E27FC236}">
                <a16:creationId xmlns:a16="http://schemas.microsoft.com/office/drawing/2014/main" id="{7C49837D-93FC-624F-84C2-A834001957EF}"/>
              </a:ext>
            </a:extLst>
          </p:cNvPr>
          <p:cNvGrpSpPr/>
          <p:nvPr/>
        </p:nvGrpSpPr>
        <p:grpSpPr>
          <a:xfrm rot="20173269">
            <a:off x="440126" y="223112"/>
            <a:ext cx="479002" cy="431694"/>
            <a:chOff x="207947" y="198584"/>
            <a:chExt cx="721071" cy="649855"/>
          </a:xfrm>
        </p:grpSpPr>
        <p:pic>
          <p:nvPicPr>
            <p:cNvPr id="32" name="Picture 31">
              <a:extLst>
                <a:ext uri="{FF2B5EF4-FFF2-40B4-BE49-F238E27FC236}">
                  <a16:creationId xmlns:a16="http://schemas.microsoft.com/office/drawing/2014/main" id="{AB651679-1956-BC40-8095-036264651653}"/>
                </a:ext>
              </a:extLst>
            </p:cNvPr>
            <p:cNvPicPr>
              <a:picLocks noChangeAspect="1"/>
            </p:cNvPicPr>
            <p:nvPr/>
          </p:nvPicPr>
          <p:blipFill>
            <a:blip r:embed="rId9"/>
            <a:stretch>
              <a:fillRect/>
            </a:stretch>
          </p:blipFill>
          <p:spPr>
            <a:xfrm>
              <a:off x="207947" y="198584"/>
              <a:ext cx="661066" cy="640080"/>
            </a:xfrm>
            <a:prstGeom prst="rect">
              <a:avLst/>
            </a:prstGeom>
          </p:spPr>
        </p:pic>
        <p:pic>
          <p:nvPicPr>
            <p:cNvPr id="33" name="Picture 32">
              <a:extLst>
                <a:ext uri="{FF2B5EF4-FFF2-40B4-BE49-F238E27FC236}">
                  <a16:creationId xmlns:a16="http://schemas.microsoft.com/office/drawing/2014/main" id="{7E1D6F5B-B738-1C46-BCA0-3F63DBFF4E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34" name="TextBox 33">
            <a:extLst>
              <a:ext uri="{FF2B5EF4-FFF2-40B4-BE49-F238E27FC236}">
                <a16:creationId xmlns:a16="http://schemas.microsoft.com/office/drawing/2014/main" id="{32297E8F-C0B0-4F48-9EF1-C9CEDDF640AC}"/>
              </a:ext>
            </a:extLst>
          </p:cNvPr>
          <p:cNvSpPr txBox="1"/>
          <p:nvPr/>
        </p:nvSpPr>
        <p:spPr>
          <a:xfrm>
            <a:off x="420997" y="-18793"/>
            <a:ext cx="1098378" cy="21544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800" dirty="0"/>
              <a:t>Wake up;  E-250 min</a:t>
            </a:r>
          </a:p>
        </p:txBody>
      </p:sp>
      <p:sp>
        <p:nvSpPr>
          <p:cNvPr id="35" name="TextBox 34">
            <a:extLst>
              <a:ext uri="{FF2B5EF4-FFF2-40B4-BE49-F238E27FC236}">
                <a16:creationId xmlns:a16="http://schemas.microsoft.com/office/drawing/2014/main" id="{D1ABCDCA-AD5B-4944-AB47-2FFC14732FBC}"/>
              </a:ext>
            </a:extLst>
          </p:cNvPr>
          <p:cNvSpPr txBox="1"/>
          <p:nvPr/>
        </p:nvSpPr>
        <p:spPr>
          <a:xfrm>
            <a:off x="1124017" y="325010"/>
            <a:ext cx="1406154" cy="21544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800" dirty="0"/>
              <a:t>Cut thermal loop;  E-22 min</a:t>
            </a:r>
          </a:p>
        </p:txBody>
      </p:sp>
      <p:sp>
        <p:nvSpPr>
          <p:cNvPr id="36" name="TextBox 35">
            <a:extLst>
              <a:ext uri="{FF2B5EF4-FFF2-40B4-BE49-F238E27FC236}">
                <a16:creationId xmlns:a16="http://schemas.microsoft.com/office/drawing/2014/main" id="{81C31D34-0DF2-044A-8387-9937801C0AAF}"/>
              </a:ext>
            </a:extLst>
          </p:cNvPr>
          <p:cNvSpPr txBox="1"/>
          <p:nvPr/>
        </p:nvSpPr>
        <p:spPr>
          <a:xfrm rot="18961028">
            <a:off x="1414785" y="1257689"/>
            <a:ext cx="941284" cy="33855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800" dirty="0"/>
              <a:t>Peak heating </a:t>
            </a:r>
          </a:p>
          <a:p>
            <a:pPr algn="ctr"/>
            <a:r>
              <a:rPr lang="en-US" sz="800" dirty="0"/>
              <a:t>247 km;  E+228 s</a:t>
            </a:r>
          </a:p>
        </p:txBody>
      </p:sp>
      <p:sp>
        <p:nvSpPr>
          <p:cNvPr id="37" name="TextBox 36">
            <a:extLst>
              <a:ext uri="{FF2B5EF4-FFF2-40B4-BE49-F238E27FC236}">
                <a16:creationId xmlns:a16="http://schemas.microsoft.com/office/drawing/2014/main" id="{CA386001-1512-0244-99B9-2644ED6C1F3C}"/>
              </a:ext>
            </a:extLst>
          </p:cNvPr>
          <p:cNvSpPr txBox="1"/>
          <p:nvPr/>
        </p:nvSpPr>
        <p:spPr>
          <a:xfrm rot="19284972">
            <a:off x="1832739" y="1885508"/>
            <a:ext cx="1008609" cy="33855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800" dirty="0"/>
              <a:t>Peak deceleration </a:t>
            </a:r>
          </a:p>
          <a:p>
            <a:pPr algn="ctr"/>
            <a:r>
              <a:rPr lang="en-US" sz="800" dirty="0"/>
              <a:t>219 km; E+241 s</a:t>
            </a:r>
          </a:p>
        </p:txBody>
      </p:sp>
      <p:sp>
        <p:nvSpPr>
          <p:cNvPr id="38" name="TextBox 37">
            <a:extLst>
              <a:ext uri="{FF2B5EF4-FFF2-40B4-BE49-F238E27FC236}">
                <a16:creationId xmlns:a16="http://schemas.microsoft.com/office/drawing/2014/main" id="{DFD55676-4931-5F43-994D-231C45E30455}"/>
              </a:ext>
            </a:extLst>
          </p:cNvPr>
          <p:cNvSpPr txBox="1"/>
          <p:nvPr/>
        </p:nvSpPr>
        <p:spPr>
          <a:xfrm>
            <a:off x="2519878" y="2801598"/>
            <a:ext cx="1362135" cy="338554"/>
          </a:xfrm>
          <a:prstGeom prst="rect">
            <a:avLst/>
          </a:prstGeom>
          <a:noFill/>
        </p:spPr>
        <p:txBody>
          <a:bodyPr wrap="squar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Drogue deployment </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142 km;  E+374 s</a:t>
            </a:r>
          </a:p>
        </p:txBody>
      </p:sp>
      <p:grpSp>
        <p:nvGrpSpPr>
          <p:cNvPr id="87" name="Group 86">
            <a:extLst>
              <a:ext uri="{FF2B5EF4-FFF2-40B4-BE49-F238E27FC236}">
                <a16:creationId xmlns:a16="http://schemas.microsoft.com/office/drawing/2014/main" id="{B16B1DC1-6052-9541-88CE-87BB00DD0A28}"/>
              </a:ext>
            </a:extLst>
          </p:cNvPr>
          <p:cNvGrpSpPr/>
          <p:nvPr/>
        </p:nvGrpSpPr>
        <p:grpSpPr>
          <a:xfrm>
            <a:off x="7512543" y="1198539"/>
            <a:ext cx="1197293" cy="2407808"/>
            <a:chOff x="8203292" y="1496772"/>
            <a:chExt cx="1197293" cy="2407808"/>
          </a:xfrm>
        </p:grpSpPr>
        <p:sp>
          <p:nvSpPr>
            <p:cNvPr id="88" name="TextBox 87">
              <a:extLst>
                <a:ext uri="{FF2B5EF4-FFF2-40B4-BE49-F238E27FC236}">
                  <a16:creationId xmlns:a16="http://schemas.microsoft.com/office/drawing/2014/main" id="{A1F73CD4-B972-134A-A2F3-00751FE5A1AF}"/>
                </a:ext>
              </a:extLst>
            </p:cNvPr>
            <p:cNvSpPr txBox="1"/>
            <p:nvPr/>
          </p:nvSpPr>
          <p:spPr>
            <a:xfrm>
              <a:off x="8390372" y="2758880"/>
              <a:ext cx="1010213"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Pose</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2.3 km; E+108 min</a:t>
              </a:r>
            </a:p>
          </p:txBody>
        </p:sp>
        <p:grpSp>
          <p:nvGrpSpPr>
            <p:cNvPr id="89" name="Group 88">
              <a:extLst>
                <a:ext uri="{FF2B5EF4-FFF2-40B4-BE49-F238E27FC236}">
                  <a16:creationId xmlns:a16="http://schemas.microsoft.com/office/drawing/2014/main" id="{B59769BB-99C2-8E4E-A9C4-47071B185C50}"/>
                </a:ext>
              </a:extLst>
            </p:cNvPr>
            <p:cNvGrpSpPr/>
            <p:nvPr/>
          </p:nvGrpSpPr>
          <p:grpSpPr>
            <a:xfrm rot="21017230">
              <a:off x="8203292" y="1496772"/>
              <a:ext cx="1062937" cy="2407808"/>
              <a:chOff x="9106699" y="2106702"/>
              <a:chExt cx="1033483" cy="2341089"/>
            </a:xfrm>
          </p:grpSpPr>
          <p:grpSp>
            <p:nvGrpSpPr>
              <p:cNvPr id="90" name="Group 89">
                <a:extLst>
                  <a:ext uri="{FF2B5EF4-FFF2-40B4-BE49-F238E27FC236}">
                    <a16:creationId xmlns:a16="http://schemas.microsoft.com/office/drawing/2014/main" id="{9B5CF949-1806-F24F-8914-CFB33833DDC4}"/>
                  </a:ext>
                </a:extLst>
              </p:cNvPr>
              <p:cNvGrpSpPr/>
              <p:nvPr/>
            </p:nvGrpSpPr>
            <p:grpSpPr>
              <a:xfrm rot="21177444">
                <a:off x="9400766" y="3797397"/>
                <a:ext cx="739416" cy="650394"/>
                <a:chOff x="10386596" y="3453429"/>
                <a:chExt cx="874721" cy="738685"/>
              </a:xfrm>
            </p:grpSpPr>
            <p:pic>
              <p:nvPicPr>
                <p:cNvPr id="94" name="Picture 93">
                  <a:extLst>
                    <a:ext uri="{FF2B5EF4-FFF2-40B4-BE49-F238E27FC236}">
                      <a16:creationId xmlns:a16="http://schemas.microsoft.com/office/drawing/2014/main" id="{4D5B2895-ABD0-4541-A2E7-57A4E6B2372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95" name="Picture 94">
                  <a:extLst>
                    <a:ext uri="{FF2B5EF4-FFF2-40B4-BE49-F238E27FC236}">
                      <a16:creationId xmlns:a16="http://schemas.microsoft.com/office/drawing/2014/main" id="{E8020DEA-F24D-7F44-812E-8EE300268E6D}"/>
                    </a:ext>
                  </a:extLst>
                </p:cNvPr>
                <p:cNvPicPr>
                  <a:picLocks noChangeAspect="1"/>
                </p:cNvPicPr>
                <p:nvPr/>
              </p:nvPicPr>
              <p:blipFill rotWithShape="1">
                <a:blip r:embed="rId12">
                  <a:clrChange>
                    <a:clrFrom>
                      <a:srgbClr val="282C2D"/>
                    </a:clrFrom>
                    <a:clrTo>
                      <a:srgbClr val="282C2D">
                        <a:alpha val="0"/>
                      </a:srgbClr>
                    </a:clrTo>
                  </a:clrChange>
                  <a:extLst>
                    <a:ext uri="{BEBA8EAE-BF5A-486C-A8C5-ECC9F3942E4B}">
                      <a14:imgProps xmlns:a14="http://schemas.microsoft.com/office/drawing/2010/main">
                        <a14:imgLayer r:embed="rId13">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96" name="Picture 95">
                  <a:extLst>
                    <a:ext uri="{FF2B5EF4-FFF2-40B4-BE49-F238E27FC236}">
                      <a16:creationId xmlns:a16="http://schemas.microsoft.com/office/drawing/2014/main" id="{BA221BE3-7EA4-6041-9240-64041BEF0A8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406502" y="3761795"/>
                  <a:ext cx="737002" cy="430319"/>
                </a:xfrm>
                <a:prstGeom prst="rect">
                  <a:avLst/>
                </a:prstGeom>
              </p:spPr>
            </p:pic>
          </p:grpSp>
          <p:grpSp>
            <p:nvGrpSpPr>
              <p:cNvPr id="91" name="Group 90">
                <a:extLst>
                  <a:ext uri="{FF2B5EF4-FFF2-40B4-BE49-F238E27FC236}">
                    <a16:creationId xmlns:a16="http://schemas.microsoft.com/office/drawing/2014/main" id="{8B00B2E6-B8C1-4648-92B3-0D83CC9EEE54}"/>
                  </a:ext>
                </a:extLst>
              </p:cNvPr>
              <p:cNvGrpSpPr/>
              <p:nvPr/>
            </p:nvGrpSpPr>
            <p:grpSpPr>
              <a:xfrm rot="704561">
                <a:off x="9106699" y="2106702"/>
                <a:ext cx="893519" cy="1856329"/>
                <a:chOff x="8822377" y="1958226"/>
                <a:chExt cx="976117" cy="2027929"/>
              </a:xfrm>
            </p:grpSpPr>
            <p:pic>
              <p:nvPicPr>
                <p:cNvPr id="92" name="Picture 91">
                  <a:extLst>
                    <a:ext uri="{FF2B5EF4-FFF2-40B4-BE49-F238E27FC236}">
                      <a16:creationId xmlns:a16="http://schemas.microsoft.com/office/drawing/2014/main" id="{BB5D17D8-93A8-504F-8C67-44544B033661}"/>
                    </a:ext>
                  </a:extLst>
                </p:cNvPr>
                <p:cNvPicPr>
                  <a:picLocks noChangeAspect="1"/>
                </p:cNvPicPr>
                <p:nvPr/>
              </p:nvPicPr>
              <p:blipFill>
                <a:blip r:embed="rId16">
                  <a:alphaModFix amt="49000"/>
                  <a:extLst>
                    <a:ext uri="{BEBA8EAE-BF5A-486C-A8C5-ECC9F3942E4B}">
                      <a14:imgProps xmlns:a14="http://schemas.microsoft.com/office/drawing/2010/main">
                        <a14:imgLayer r:embed="rId17">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822377" y="1958226"/>
                  <a:ext cx="976117" cy="1115562"/>
                </a:xfrm>
                <a:prstGeom prst="rect">
                  <a:avLst/>
                </a:prstGeom>
              </p:spPr>
            </p:pic>
            <p:cxnSp>
              <p:nvCxnSpPr>
                <p:cNvPr id="93" name="Straight Connector 92">
                  <a:extLst>
                    <a:ext uri="{FF2B5EF4-FFF2-40B4-BE49-F238E27FC236}">
                      <a16:creationId xmlns:a16="http://schemas.microsoft.com/office/drawing/2014/main" id="{C07DAFD7-6184-B244-B494-2D510EA53F6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1" name="Group 210">
            <a:extLst>
              <a:ext uri="{FF2B5EF4-FFF2-40B4-BE49-F238E27FC236}">
                <a16:creationId xmlns:a16="http://schemas.microsoft.com/office/drawing/2014/main" id="{7BB2D174-6F4E-E844-9B8D-1EDE4937E61F}"/>
              </a:ext>
            </a:extLst>
          </p:cNvPr>
          <p:cNvGrpSpPr/>
          <p:nvPr/>
        </p:nvGrpSpPr>
        <p:grpSpPr>
          <a:xfrm>
            <a:off x="8609299" y="1903327"/>
            <a:ext cx="1110404" cy="2245004"/>
            <a:chOff x="8609299" y="1903327"/>
            <a:chExt cx="1110404" cy="2245004"/>
          </a:xfrm>
        </p:grpSpPr>
        <p:grpSp>
          <p:nvGrpSpPr>
            <p:cNvPr id="53" name="Group 52">
              <a:extLst>
                <a:ext uri="{FF2B5EF4-FFF2-40B4-BE49-F238E27FC236}">
                  <a16:creationId xmlns:a16="http://schemas.microsoft.com/office/drawing/2014/main" id="{9553776C-5EB8-8445-B8DA-2E8D01D44061}"/>
                </a:ext>
              </a:extLst>
            </p:cNvPr>
            <p:cNvGrpSpPr/>
            <p:nvPr/>
          </p:nvGrpSpPr>
          <p:grpSpPr>
            <a:xfrm>
              <a:off x="8609299" y="1903327"/>
              <a:ext cx="1047152" cy="2245004"/>
              <a:chOff x="9099009" y="2299952"/>
              <a:chExt cx="1047152" cy="2245004"/>
            </a:xfrm>
          </p:grpSpPr>
          <p:grpSp>
            <p:nvGrpSpPr>
              <p:cNvPr id="54" name="Group 53">
                <a:extLst>
                  <a:ext uri="{FF2B5EF4-FFF2-40B4-BE49-F238E27FC236}">
                    <a16:creationId xmlns:a16="http://schemas.microsoft.com/office/drawing/2014/main" id="{AE813152-8D8E-EF4A-9DA7-182D429C1C59}"/>
                  </a:ext>
                </a:extLst>
              </p:cNvPr>
              <p:cNvGrpSpPr/>
              <p:nvPr/>
            </p:nvGrpSpPr>
            <p:grpSpPr>
              <a:xfrm rot="21177444">
                <a:off x="9406745" y="3797029"/>
                <a:ext cx="739416" cy="747927"/>
                <a:chOff x="10386596" y="3453429"/>
                <a:chExt cx="874721" cy="849458"/>
              </a:xfrm>
            </p:grpSpPr>
            <p:pic>
              <p:nvPicPr>
                <p:cNvPr id="63" name="Picture 62">
                  <a:extLst>
                    <a:ext uri="{FF2B5EF4-FFF2-40B4-BE49-F238E27FC236}">
                      <a16:creationId xmlns:a16="http://schemas.microsoft.com/office/drawing/2014/main" id="{5DCCFFBA-2881-C944-9F7D-00309FBAFAA3}"/>
                    </a:ext>
                  </a:extLst>
                </p:cNvPr>
                <p:cNvPicPr>
                  <a:picLocks noChangeAspect="1"/>
                </p:cNvPicPr>
                <p:nvPr/>
              </p:nvPicPr>
              <p:blipFill rotWithShape="1">
                <a:blip r:embed="rId10">
                  <a:extLst>
                    <a:ext uri="{BEBA8EAE-BF5A-486C-A8C5-ECC9F3942E4B}">
                      <a14:imgProps xmlns:a14="http://schemas.microsoft.com/office/drawing/2010/main">
                        <a14:imgLayer r:embed="rId18">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64" name="Picture 63">
                  <a:extLst>
                    <a:ext uri="{FF2B5EF4-FFF2-40B4-BE49-F238E27FC236}">
                      <a16:creationId xmlns:a16="http://schemas.microsoft.com/office/drawing/2014/main" id="{57D2C670-D89A-4744-BE63-CC09A3AD3A95}"/>
                    </a:ext>
                  </a:extLst>
                </p:cNvPr>
                <p:cNvPicPr>
                  <a:picLocks noChangeAspect="1"/>
                </p:cNvPicPr>
                <p:nvPr/>
              </p:nvPicPr>
              <p:blipFill rotWithShape="1">
                <a:blip r:embed="rId12">
                  <a:clrChange>
                    <a:clrFrom>
                      <a:srgbClr val="282C2D"/>
                    </a:clrFrom>
                    <a:clrTo>
                      <a:srgbClr val="282C2D">
                        <a:alpha val="0"/>
                      </a:srgbClr>
                    </a:clrTo>
                  </a:clrChange>
                  <a:extLst>
                    <a:ext uri="{BEBA8EAE-BF5A-486C-A8C5-ECC9F3942E4B}">
                      <a14:imgProps xmlns:a14="http://schemas.microsoft.com/office/drawing/2010/main">
                        <a14:imgLayer r:embed="rId19">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65" name="Picture 64">
                  <a:extLst>
                    <a:ext uri="{FF2B5EF4-FFF2-40B4-BE49-F238E27FC236}">
                      <a16:creationId xmlns:a16="http://schemas.microsoft.com/office/drawing/2014/main" id="{C1465703-CE72-C945-9680-F18DEDBB3012}"/>
                    </a:ext>
                  </a:extLst>
                </p:cNvPr>
                <p:cNvPicPr>
                  <a:picLocks noChangeAspect="1"/>
                </p:cNvPicPr>
                <p:nvPr/>
              </p:nvPicPr>
              <p:blipFill>
                <a:blip r:embed="rId14">
                  <a:extLst>
                    <a:ext uri="{BEBA8EAE-BF5A-486C-A8C5-ECC9F3942E4B}">
                      <a14:imgProps xmlns:a14="http://schemas.microsoft.com/office/drawing/2010/main">
                        <a14:imgLayer r:embed="rId20">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392247" y="3872568"/>
                  <a:ext cx="737002" cy="430319"/>
                </a:xfrm>
                <a:prstGeom prst="rect">
                  <a:avLst/>
                </a:prstGeom>
              </p:spPr>
            </p:pic>
          </p:grpSp>
          <p:sp>
            <p:nvSpPr>
              <p:cNvPr id="55" name="Freeform 54">
                <a:extLst>
                  <a:ext uri="{FF2B5EF4-FFF2-40B4-BE49-F238E27FC236}">
                    <a16:creationId xmlns:a16="http://schemas.microsoft.com/office/drawing/2014/main" id="{79226913-38BD-AC41-9C89-1D64315D2EFB}"/>
                  </a:ext>
                </a:extLst>
              </p:cNvPr>
              <p:cNvSpPr/>
              <p:nvPr/>
            </p:nvSpPr>
            <p:spPr>
              <a:xfrm rot="21338257">
                <a:off x="9449030" y="3691565"/>
                <a:ext cx="531900" cy="97926"/>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chemeClr val="accent6">
                    <a:lumMod val="60000"/>
                    <a:lumOff val="40000"/>
                  </a:schemeClr>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F51D292E-5181-684E-9B6D-B490CA97AFB1}"/>
                  </a:ext>
                </a:extLst>
              </p:cNvPr>
              <p:cNvSpPr/>
              <p:nvPr/>
            </p:nvSpPr>
            <p:spPr>
              <a:xfrm rot="21155801">
                <a:off x="9833351" y="434585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31E30901-ECBE-C744-BA98-6C485B612487}"/>
                  </a:ext>
                </a:extLst>
              </p:cNvPr>
              <p:cNvSpPr/>
              <p:nvPr/>
            </p:nvSpPr>
            <p:spPr>
              <a:xfrm rot="21373495" flipH="1" flipV="1">
                <a:off x="9842910" y="422241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21C4D441-222E-2943-9B81-EC94BA5A6B9E}"/>
                  </a:ext>
                </a:extLst>
              </p:cNvPr>
              <p:cNvSpPr/>
              <p:nvPr/>
            </p:nvSpPr>
            <p:spPr>
              <a:xfrm rot="20916127" flipV="1">
                <a:off x="9478729" y="4221843"/>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a:extLst>
                  <a:ext uri="{FF2B5EF4-FFF2-40B4-BE49-F238E27FC236}">
                    <a16:creationId xmlns:a16="http://schemas.microsoft.com/office/drawing/2014/main" id="{A91AEFD9-AE2F-1C42-B150-1D98DC20B570}"/>
                  </a:ext>
                </a:extLst>
              </p:cNvPr>
              <p:cNvSpPr/>
              <p:nvPr/>
            </p:nvSpPr>
            <p:spPr>
              <a:xfrm rot="226505" flipH="1">
                <a:off x="9422714" y="4367626"/>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5913AF7-080C-8341-81B4-02CD28659683}"/>
                  </a:ext>
                </a:extLst>
              </p:cNvPr>
              <p:cNvGrpSpPr/>
              <p:nvPr/>
            </p:nvGrpSpPr>
            <p:grpSpPr>
              <a:xfrm rot="704561">
                <a:off x="9099009" y="2299952"/>
                <a:ext cx="866576" cy="1678190"/>
                <a:chOff x="8837619" y="2171665"/>
                <a:chExt cx="946683" cy="1833324"/>
              </a:xfrm>
            </p:grpSpPr>
            <p:pic>
              <p:nvPicPr>
                <p:cNvPr id="61" name="Picture 60">
                  <a:extLst>
                    <a:ext uri="{FF2B5EF4-FFF2-40B4-BE49-F238E27FC236}">
                      <a16:creationId xmlns:a16="http://schemas.microsoft.com/office/drawing/2014/main" id="{3F262BC9-323B-8D45-9193-26E43F1D1E06}"/>
                    </a:ext>
                  </a:extLst>
                </p:cNvPr>
                <p:cNvPicPr>
                  <a:picLocks noChangeAspect="1"/>
                </p:cNvPicPr>
                <p:nvPr/>
              </p:nvPicPr>
              <p:blipFill>
                <a:blip r:embed="rId16">
                  <a:alphaModFix amt="42000"/>
                  <a:extLst>
                    <a:ext uri="{BEBA8EAE-BF5A-486C-A8C5-ECC9F3942E4B}">
                      <a14:imgProps xmlns:a14="http://schemas.microsoft.com/office/drawing/2010/main">
                        <a14:imgLayer r:embed="rId2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0895439" flipH="1">
                  <a:off x="8837619" y="2171665"/>
                  <a:ext cx="946683" cy="1081924"/>
                </a:xfrm>
                <a:prstGeom prst="rect">
                  <a:avLst/>
                </a:prstGeom>
              </p:spPr>
            </p:pic>
            <p:cxnSp>
              <p:nvCxnSpPr>
                <p:cNvPr id="62" name="Straight Connector 61">
                  <a:extLst>
                    <a:ext uri="{FF2B5EF4-FFF2-40B4-BE49-F238E27FC236}">
                      <a16:creationId xmlns:a16="http://schemas.microsoft.com/office/drawing/2014/main" id="{35C0728A-583B-1048-A84A-A76C0DE7C368}"/>
                    </a:ext>
                  </a:extLst>
                </p:cNvPr>
                <p:cNvCxnSpPr>
                  <a:cxnSpLocks/>
                </p:cNvCxnSpPr>
                <p:nvPr/>
              </p:nvCxnSpPr>
              <p:spPr>
                <a:xfrm rot="20895439">
                  <a:off x="9552616" y="3085797"/>
                  <a:ext cx="90557" cy="919192"/>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sp>
          <p:nvSpPr>
            <p:cNvPr id="97" name="TextBox 96">
              <a:extLst>
                <a:ext uri="{FF2B5EF4-FFF2-40B4-BE49-F238E27FC236}">
                  <a16:creationId xmlns:a16="http://schemas.microsoft.com/office/drawing/2014/main" id="{42DA3E4C-8F8F-1548-8ACB-5EBA506B26B7}"/>
                </a:ext>
              </a:extLst>
            </p:cNvPr>
            <p:cNvSpPr txBox="1"/>
            <p:nvPr/>
          </p:nvSpPr>
          <p:spPr>
            <a:xfrm>
              <a:off x="8709490" y="2935628"/>
              <a:ext cx="1010213" cy="338554"/>
            </a:xfrm>
            <a:prstGeom prst="rect">
              <a:avLst/>
            </a:prstGeom>
            <a:noFill/>
          </p:spPr>
          <p:txBody>
            <a:bodyPr wrap="none" rtlCol="0">
              <a:spAutoFit/>
            </a:bodyPr>
            <a:lstStyle/>
            <a:p>
              <a:pPr algn="ctr"/>
              <a:r>
                <a:rPr lang="en-US" sz="800" dirty="0" err="1">
                  <a:solidFill>
                    <a:schemeClr val="bg1"/>
                  </a:solidFill>
                  <a:latin typeface="Bierstadt" panose="020B0004020202020204" pitchFamily="34" charset="0"/>
                  <a:ea typeface="Baskerville" panose="02020502070401020303" pitchFamily="18" charset="0"/>
                  <a:cs typeface="Angsana New" panose="02020603050405020304" pitchFamily="18" charset="-34"/>
                </a:rPr>
                <a:t>Despin</a:t>
              </a:r>
              <a:endPar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endParaRP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2.3 km; E+109 min</a:t>
              </a:r>
            </a:p>
          </p:txBody>
        </p:sp>
      </p:grpSp>
      <p:grpSp>
        <p:nvGrpSpPr>
          <p:cNvPr id="99" name="Group 98">
            <a:extLst>
              <a:ext uri="{FF2B5EF4-FFF2-40B4-BE49-F238E27FC236}">
                <a16:creationId xmlns:a16="http://schemas.microsoft.com/office/drawing/2014/main" id="{E828D169-CC70-AE48-947A-ADD69065A2C1}"/>
              </a:ext>
            </a:extLst>
          </p:cNvPr>
          <p:cNvGrpSpPr/>
          <p:nvPr/>
        </p:nvGrpSpPr>
        <p:grpSpPr>
          <a:xfrm>
            <a:off x="6268427" y="727429"/>
            <a:ext cx="1436430" cy="2552150"/>
            <a:chOff x="6728558" y="815974"/>
            <a:chExt cx="1436430" cy="2552150"/>
          </a:xfrm>
        </p:grpSpPr>
        <p:sp>
          <p:nvSpPr>
            <p:cNvPr id="101" name="TextBox 100">
              <a:extLst>
                <a:ext uri="{FF2B5EF4-FFF2-40B4-BE49-F238E27FC236}">
                  <a16:creationId xmlns:a16="http://schemas.microsoft.com/office/drawing/2014/main" id="{25109243-BBF3-7C4A-B601-92CAFDC11A44}"/>
                </a:ext>
              </a:extLst>
            </p:cNvPr>
            <p:cNvSpPr txBox="1"/>
            <p:nvPr/>
          </p:nvSpPr>
          <p:spPr>
            <a:xfrm>
              <a:off x="6954542" y="2320784"/>
              <a:ext cx="1210446" cy="461665"/>
            </a:xfrm>
            <a:prstGeom prst="rect">
              <a:avLst/>
            </a:prstGeom>
            <a:noFill/>
          </p:spPr>
          <p:txBody>
            <a:bodyPr wrap="squar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Reconfigure EDL thermal loop;  </a:t>
              </a:r>
            </a:p>
            <a:p>
              <a:pPr algn="ctr"/>
              <a:r>
                <a:rPr lang="en-US" sz="800" dirty="0"/>
                <a:t>2.5 km; E+106 min</a:t>
              </a:r>
            </a:p>
          </p:txBody>
        </p:sp>
        <p:grpSp>
          <p:nvGrpSpPr>
            <p:cNvPr id="102" name="Group 101">
              <a:extLst>
                <a:ext uri="{FF2B5EF4-FFF2-40B4-BE49-F238E27FC236}">
                  <a16:creationId xmlns:a16="http://schemas.microsoft.com/office/drawing/2014/main" id="{DCC7ACD7-7B82-2C41-BF24-D4C4B28E14B3}"/>
                </a:ext>
              </a:extLst>
            </p:cNvPr>
            <p:cNvGrpSpPr/>
            <p:nvPr/>
          </p:nvGrpSpPr>
          <p:grpSpPr>
            <a:xfrm rot="21017230">
              <a:off x="6728558" y="815974"/>
              <a:ext cx="1241609" cy="2552150"/>
              <a:chOff x="8936577" y="1780058"/>
              <a:chExt cx="1207204" cy="2481431"/>
            </a:xfrm>
          </p:grpSpPr>
          <p:grpSp>
            <p:nvGrpSpPr>
              <p:cNvPr id="103" name="Group 102">
                <a:extLst>
                  <a:ext uri="{FF2B5EF4-FFF2-40B4-BE49-F238E27FC236}">
                    <a16:creationId xmlns:a16="http://schemas.microsoft.com/office/drawing/2014/main" id="{F88DFD0A-4DED-E442-B41F-9C5696691FA0}"/>
                  </a:ext>
                </a:extLst>
              </p:cNvPr>
              <p:cNvGrpSpPr/>
              <p:nvPr/>
            </p:nvGrpSpPr>
            <p:grpSpPr>
              <a:xfrm rot="21177444">
                <a:off x="9389305" y="3798104"/>
                <a:ext cx="739416" cy="463385"/>
                <a:chOff x="10386599" y="3453428"/>
                <a:chExt cx="874721" cy="526289"/>
              </a:xfrm>
            </p:grpSpPr>
            <p:pic>
              <p:nvPicPr>
                <p:cNvPr id="107" name="Picture 106">
                  <a:extLst>
                    <a:ext uri="{FF2B5EF4-FFF2-40B4-BE49-F238E27FC236}">
                      <a16:creationId xmlns:a16="http://schemas.microsoft.com/office/drawing/2014/main" id="{E0DAF840-EBFE-E341-ADEF-F8D6B736DDF5}"/>
                    </a:ext>
                  </a:extLst>
                </p:cNvPr>
                <p:cNvPicPr>
                  <a:picLocks noChangeAspect="1"/>
                </p:cNvPicPr>
                <p:nvPr/>
              </p:nvPicPr>
              <p:blipFill rotWithShape="1">
                <a:blip r:embed="rId10">
                  <a:extLst>
                    <a:ext uri="{BEBA8EAE-BF5A-486C-A8C5-ECC9F3942E4B}">
                      <a14:imgProps xmlns:a14="http://schemas.microsoft.com/office/drawing/2010/main">
                        <a14:imgLayer r:embed="rId22">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9" y="3453428"/>
                  <a:ext cx="874721" cy="461222"/>
                </a:xfrm>
                <a:prstGeom prst="rect">
                  <a:avLst/>
                </a:prstGeom>
              </p:spPr>
            </p:pic>
            <p:pic>
              <p:nvPicPr>
                <p:cNvPr id="108" name="Picture 107">
                  <a:extLst>
                    <a:ext uri="{FF2B5EF4-FFF2-40B4-BE49-F238E27FC236}">
                      <a16:creationId xmlns:a16="http://schemas.microsoft.com/office/drawing/2014/main" id="{92FEC8C2-105C-CB46-B267-508664B99150}"/>
                    </a:ext>
                  </a:extLst>
                </p:cNvPr>
                <p:cNvPicPr>
                  <a:picLocks noChangeAspect="1"/>
                </p:cNvPicPr>
                <p:nvPr/>
              </p:nvPicPr>
              <p:blipFill rotWithShape="1">
                <a:blip r:embed="rId14">
                  <a:extLst>
                    <a:ext uri="{BEBA8EAE-BF5A-486C-A8C5-ECC9F3942E4B}">
                      <a14:imgProps xmlns:a14="http://schemas.microsoft.com/office/drawing/2010/main">
                        <a14:imgLayer r:embed="rId23">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rcRect t="30538" b="-1"/>
                <a:stretch/>
              </p:blipFill>
              <p:spPr>
                <a:xfrm rot="273625">
                  <a:off x="10451010" y="3680808"/>
                  <a:ext cx="737003" cy="298909"/>
                </a:xfrm>
                <a:prstGeom prst="rect">
                  <a:avLst/>
                </a:prstGeom>
              </p:spPr>
            </p:pic>
          </p:grpSp>
          <p:grpSp>
            <p:nvGrpSpPr>
              <p:cNvPr id="104" name="Group 103">
                <a:extLst>
                  <a:ext uri="{FF2B5EF4-FFF2-40B4-BE49-F238E27FC236}">
                    <a16:creationId xmlns:a16="http://schemas.microsoft.com/office/drawing/2014/main" id="{C1B8C661-A10D-7146-9799-928D2670BD5A}"/>
                  </a:ext>
                </a:extLst>
              </p:cNvPr>
              <p:cNvGrpSpPr/>
              <p:nvPr/>
            </p:nvGrpSpPr>
            <p:grpSpPr>
              <a:xfrm rot="704561">
                <a:off x="8936577" y="1780058"/>
                <a:ext cx="1207204" cy="2176786"/>
                <a:chOff x="8599830" y="1608145"/>
                <a:chExt cx="1318799" cy="2378010"/>
              </a:xfrm>
            </p:grpSpPr>
            <p:pic>
              <p:nvPicPr>
                <p:cNvPr id="105" name="Picture 104">
                  <a:extLst>
                    <a:ext uri="{FF2B5EF4-FFF2-40B4-BE49-F238E27FC236}">
                      <a16:creationId xmlns:a16="http://schemas.microsoft.com/office/drawing/2014/main" id="{7F52440B-CD60-3345-8869-6FD9453F816E}"/>
                    </a:ext>
                  </a:extLst>
                </p:cNvPr>
                <p:cNvPicPr>
                  <a:picLocks noChangeAspect="1"/>
                </p:cNvPicPr>
                <p:nvPr/>
              </p:nvPicPr>
              <p:blipFill>
                <a:blip r:embed="rId16">
                  <a:alphaModFix amt="62000"/>
                  <a:extLst>
                    <a:ext uri="{BEBA8EAE-BF5A-486C-A8C5-ECC9F3942E4B}">
                      <a14:imgProps xmlns:a14="http://schemas.microsoft.com/office/drawing/2010/main">
                        <a14:imgLayer r:embed="rId24">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06" name="Straight Connector 105">
                  <a:extLst>
                    <a:ext uri="{FF2B5EF4-FFF2-40B4-BE49-F238E27FC236}">
                      <a16:creationId xmlns:a16="http://schemas.microsoft.com/office/drawing/2014/main" id="{817C8D6A-B686-2F4A-9336-C132C0E8825D}"/>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2" name="Group 211">
            <a:extLst>
              <a:ext uri="{FF2B5EF4-FFF2-40B4-BE49-F238E27FC236}">
                <a16:creationId xmlns:a16="http://schemas.microsoft.com/office/drawing/2014/main" id="{9B73316E-3EFD-6942-BB7E-923CDB9C30A4}"/>
              </a:ext>
            </a:extLst>
          </p:cNvPr>
          <p:cNvGrpSpPr/>
          <p:nvPr/>
        </p:nvGrpSpPr>
        <p:grpSpPr>
          <a:xfrm>
            <a:off x="9504238" y="2875844"/>
            <a:ext cx="1398140" cy="2454922"/>
            <a:chOff x="9504238" y="2875844"/>
            <a:chExt cx="1398140" cy="2454922"/>
          </a:xfrm>
        </p:grpSpPr>
        <p:grpSp>
          <p:nvGrpSpPr>
            <p:cNvPr id="109" name="Group 108">
              <a:extLst>
                <a:ext uri="{FF2B5EF4-FFF2-40B4-BE49-F238E27FC236}">
                  <a16:creationId xmlns:a16="http://schemas.microsoft.com/office/drawing/2014/main" id="{5E1310B1-86A0-DC45-95B1-F0E1675B7CE1}"/>
                </a:ext>
              </a:extLst>
            </p:cNvPr>
            <p:cNvGrpSpPr/>
            <p:nvPr/>
          </p:nvGrpSpPr>
          <p:grpSpPr>
            <a:xfrm>
              <a:off x="9664396" y="2875844"/>
              <a:ext cx="873992" cy="2454922"/>
              <a:chOff x="9745557" y="2997761"/>
              <a:chExt cx="873992" cy="2454922"/>
            </a:xfrm>
          </p:grpSpPr>
          <p:grpSp>
            <p:nvGrpSpPr>
              <p:cNvPr id="110" name="Group 109">
                <a:extLst>
                  <a:ext uri="{FF2B5EF4-FFF2-40B4-BE49-F238E27FC236}">
                    <a16:creationId xmlns:a16="http://schemas.microsoft.com/office/drawing/2014/main" id="{4CA9DDC7-13C7-6D4B-8742-A465209C9922}"/>
                  </a:ext>
                </a:extLst>
              </p:cNvPr>
              <p:cNvGrpSpPr/>
              <p:nvPr/>
            </p:nvGrpSpPr>
            <p:grpSpPr>
              <a:xfrm rot="947646">
                <a:off x="9745557" y="2997761"/>
                <a:ext cx="842489" cy="1519145"/>
                <a:chOff x="8599830" y="1608145"/>
                <a:chExt cx="1318799" cy="2378010"/>
              </a:xfrm>
            </p:grpSpPr>
            <p:pic>
              <p:nvPicPr>
                <p:cNvPr id="115" name="Picture 114">
                  <a:extLst>
                    <a:ext uri="{FF2B5EF4-FFF2-40B4-BE49-F238E27FC236}">
                      <a16:creationId xmlns:a16="http://schemas.microsoft.com/office/drawing/2014/main" id="{D3F2440D-6502-CC4A-8100-63F79BFDCE5E}"/>
                    </a:ext>
                  </a:extLst>
                </p:cNvPr>
                <p:cNvPicPr>
                  <a:picLocks noChangeAspect="1"/>
                </p:cNvPicPr>
                <p:nvPr/>
              </p:nvPicPr>
              <p:blipFill>
                <a:blip r:embed="rId16">
                  <a:alphaModFix amt="31000"/>
                  <a:extLst>
                    <a:ext uri="{BEBA8EAE-BF5A-486C-A8C5-ECC9F3942E4B}">
                      <a14:imgProps xmlns:a14="http://schemas.microsoft.com/office/drawing/2010/main">
                        <a14:imgLayer r:embed="rId25">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16" name="Straight Connector 115">
                  <a:extLst>
                    <a:ext uri="{FF2B5EF4-FFF2-40B4-BE49-F238E27FC236}">
                      <a16:creationId xmlns:a16="http://schemas.microsoft.com/office/drawing/2014/main" id="{3FB2765B-F6BD-DB42-B538-21EC480A0BE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D40FD346-662A-E848-8C07-462CFA34BFBC}"/>
                  </a:ext>
                </a:extLst>
              </p:cNvPr>
              <p:cNvGrpSpPr/>
              <p:nvPr/>
            </p:nvGrpSpPr>
            <p:grpSpPr>
              <a:xfrm>
                <a:off x="9859060" y="4525274"/>
                <a:ext cx="760489" cy="927409"/>
                <a:chOff x="9879972" y="4645778"/>
                <a:chExt cx="760489" cy="927409"/>
              </a:xfrm>
            </p:grpSpPr>
            <p:pic>
              <p:nvPicPr>
                <p:cNvPr id="112" name="Picture 111">
                  <a:extLst>
                    <a:ext uri="{FF2B5EF4-FFF2-40B4-BE49-F238E27FC236}">
                      <a16:creationId xmlns:a16="http://schemas.microsoft.com/office/drawing/2014/main" id="{F6C43F34-A34A-444C-A7AF-3E659C91933E}"/>
                    </a:ext>
                  </a:extLst>
                </p:cNvPr>
                <p:cNvPicPr>
                  <a:picLocks noChangeAspect="1"/>
                </p:cNvPicPr>
                <p:nvPr/>
              </p:nvPicPr>
              <p:blipFill rotWithShape="1">
                <a:blip r:embed="rId10">
                  <a:extLst>
                    <a:ext uri="{BEBA8EAE-BF5A-486C-A8C5-ECC9F3942E4B}">
                      <a14:imgProps xmlns:a14="http://schemas.microsoft.com/office/drawing/2010/main">
                        <a14:imgLayer r:embed="rId26">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13" name="Picture 112">
                  <a:extLst>
                    <a:ext uri="{FF2B5EF4-FFF2-40B4-BE49-F238E27FC236}">
                      <a16:creationId xmlns:a16="http://schemas.microsoft.com/office/drawing/2014/main" id="{955FB00B-C4C9-7548-BEBA-225DBB710BAE}"/>
                    </a:ext>
                  </a:extLst>
                </p:cNvPr>
                <p:cNvPicPr>
                  <a:picLocks noChangeAspect="1"/>
                </p:cNvPicPr>
                <p:nvPr/>
              </p:nvPicPr>
              <p:blipFill rotWithShape="1">
                <a:blip r:embed="rId12">
                  <a:clrChange>
                    <a:clrFrom>
                      <a:srgbClr val="282C2D"/>
                    </a:clrFrom>
                    <a:clrTo>
                      <a:srgbClr val="282C2D">
                        <a:alpha val="0"/>
                      </a:srgbClr>
                    </a:clrTo>
                  </a:clrChange>
                  <a:extLst>
                    <a:ext uri="{BEBA8EAE-BF5A-486C-A8C5-ECC9F3942E4B}">
                      <a14:imgProps xmlns:a14="http://schemas.microsoft.com/office/drawing/2010/main">
                        <a14:imgLayer r:embed="rId19">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pic>
              <p:nvPicPr>
                <p:cNvPr id="114" name="Picture 113">
                  <a:extLst>
                    <a:ext uri="{FF2B5EF4-FFF2-40B4-BE49-F238E27FC236}">
                      <a16:creationId xmlns:a16="http://schemas.microsoft.com/office/drawing/2014/main" id="{105AE185-16AF-4949-839F-10C0D5FB487A}"/>
                    </a:ext>
                  </a:extLst>
                </p:cNvPr>
                <p:cNvPicPr>
                  <a:picLocks noChangeAspect="1"/>
                </p:cNvPicPr>
                <p:nvPr/>
              </p:nvPicPr>
              <p:blipFill>
                <a:blip r:embed="rId14">
                  <a:extLst>
                    <a:ext uri="{BEBA8EAE-BF5A-486C-A8C5-ECC9F3942E4B}">
                      <a14:imgProps xmlns:a14="http://schemas.microsoft.com/office/drawing/2010/main">
                        <a14:imgLayer r:embed="rId20">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94154">
                  <a:off x="9911178" y="5183504"/>
                  <a:ext cx="640755" cy="389683"/>
                </a:xfrm>
                <a:prstGeom prst="rect">
                  <a:avLst/>
                </a:prstGeom>
              </p:spPr>
            </p:pic>
          </p:grpSp>
        </p:grpSp>
        <p:sp>
          <p:nvSpPr>
            <p:cNvPr id="128" name="TextBox 127">
              <a:extLst>
                <a:ext uri="{FF2B5EF4-FFF2-40B4-BE49-F238E27FC236}">
                  <a16:creationId xmlns:a16="http://schemas.microsoft.com/office/drawing/2014/main" id="{71E728AA-38C2-EB42-83CB-77610D1A6801}"/>
                </a:ext>
              </a:extLst>
            </p:cNvPr>
            <p:cNvSpPr txBox="1"/>
            <p:nvPr/>
          </p:nvSpPr>
          <p:spPr>
            <a:xfrm>
              <a:off x="9504238" y="4052068"/>
              <a:ext cx="1398140"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Separation</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1.2 km; E+119 min; 2.9 m/s</a:t>
              </a:r>
            </a:p>
          </p:txBody>
        </p:sp>
      </p:grpSp>
      <p:pic>
        <p:nvPicPr>
          <p:cNvPr id="129" name="Graphic 128" descr="Wi-Fi outline">
            <a:extLst>
              <a:ext uri="{FF2B5EF4-FFF2-40B4-BE49-F238E27FC236}">
                <a16:creationId xmlns:a16="http://schemas.microsoft.com/office/drawing/2014/main" id="{37225465-C091-9546-93DC-A9A5880E461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8855111" y="3985565"/>
            <a:ext cx="790363" cy="534460"/>
          </a:xfrm>
          <a:prstGeom prst="rect">
            <a:avLst/>
          </a:prstGeom>
        </p:spPr>
      </p:pic>
      <p:grpSp>
        <p:nvGrpSpPr>
          <p:cNvPr id="213" name="Group 212">
            <a:extLst>
              <a:ext uri="{FF2B5EF4-FFF2-40B4-BE49-F238E27FC236}">
                <a16:creationId xmlns:a16="http://schemas.microsoft.com/office/drawing/2014/main" id="{44A8C2D2-A335-BB4D-853C-4D09099C6C2C}"/>
              </a:ext>
            </a:extLst>
          </p:cNvPr>
          <p:cNvGrpSpPr/>
          <p:nvPr/>
        </p:nvGrpSpPr>
        <p:grpSpPr>
          <a:xfrm>
            <a:off x="10390797" y="3803151"/>
            <a:ext cx="1414170" cy="1911623"/>
            <a:chOff x="10390797" y="3803151"/>
            <a:chExt cx="1414170" cy="1911623"/>
          </a:xfrm>
        </p:grpSpPr>
        <p:grpSp>
          <p:nvGrpSpPr>
            <p:cNvPr id="117" name="Group 116">
              <a:extLst>
                <a:ext uri="{FF2B5EF4-FFF2-40B4-BE49-F238E27FC236}">
                  <a16:creationId xmlns:a16="http://schemas.microsoft.com/office/drawing/2014/main" id="{59EBC16D-DA86-C14E-9E94-F8BEEE53AE87}"/>
                </a:ext>
              </a:extLst>
            </p:cNvPr>
            <p:cNvGrpSpPr/>
            <p:nvPr/>
          </p:nvGrpSpPr>
          <p:grpSpPr>
            <a:xfrm>
              <a:off x="10607342" y="3803151"/>
              <a:ext cx="966699" cy="1911623"/>
              <a:chOff x="10559251" y="4040688"/>
              <a:chExt cx="966699" cy="1911623"/>
            </a:xfrm>
          </p:grpSpPr>
          <p:pic>
            <p:nvPicPr>
              <p:cNvPr id="118" name="Picture 117">
                <a:extLst>
                  <a:ext uri="{FF2B5EF4-FFF2-40B4-BE49-F238E27FC236}">
                    <a16:creationId xmlns:a16="http://schemas.microsoft.com/office/drawing/2014/main" id="{CB83A9B8-6A4A-C94C-81C5-DB0CB17B0172}"/>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9800" b="95768" l="9709" r="93897">
                            <a14:foregroundMark x1="28710" y1="34076" x2="16227" y2="34521"/>
                            <a14:foregroundMark x1="16227" y1="34521" x2="21082" y2="40535"/>
                            <a14:foregroundMark x1="21082" y1="40535" x2="33426" y2="35857"/>
                            <a14:foregroundMark x1="17476" y1="37416" x2="11928" y2="39198"/>
                            <a14:foregroundMark x1="11928" y1="39198" x2="10818" y2="40757"/>
                            <a14:foregroundMark x1="14147" y1="51448" x2="26491" y2="46548"/>
                            <a14:foregroundMark x1="26491" y1="46548" x2="21082" y2="54566"/>
                            <a14:foregroundMark x1="21082" y1="54566" x2="14702" y2="54566"/>
                            <a14:foregroundMark x1="14702" y1="54566" x2="14147" y2="54120"/>
                            <a14:foregroundMark x1="19972" y1="70379" x2="28155" y2="66592"/>
                            <a14:foregroundMark x1="28155" y1="66592" x2="33564" y2="68151"/>
                            <a14:foregroundMark x1="33564" y1="68151" x2="30097" y2="75947"/>
                            <a14:foregroundMark x1="30097" y1="75947" x2="19417" y2="73942"/>
                            <a14:foregroundMark x1="59501" y1="15813" x2="68932" y2="12249"/>
                            <a14:foregroundMark x1="68932" y1="12249" x2="74341" y2="14477"/>
                            <a14:foregroundMark x1="74341" y1="14477" x2="69348" y2="22717"/>
                            <a14:foregroundMark x1="69348" y1="22717" x2="59501" y2="31403"/>
                            <a14:foregroundMark x1="70458" y1="22940" x2="83773" y2="18040"/>
                            <a14:foregroundMark x1="83773" y1="18040" x2="89043" y2="22272"/>
                            <a14:foregroundMark x1="89043" y1="22272" x2="83356" y2="27171"/>
                            <a14:foregroundMark x1="83356" y1="27171" x2="71151" y2="30512"/>
                            <a14:foregroundMark x1="78225" y1="36971" x2="91262" y2="33408"/>
                            <a14:foregroundMark x1="91262" y1="33408" x2="85437" y2="41425"/>
                            <a14:foregroundMark x1="85437" y1="41425" x2="76699" y2="44098"/>
                            <a14:foregroundMark x1="93759" y1="19822" x2="94036" y2="21604"/>
                            <a14:foregroundMark x1="42164" y1="90200" x2="46047" y2="95768"/>
                            <a14:foregroundMark x1="36755" y1="79733" x2="40222" y2="85969"/>
                            <a14:foregroundMark x1="40222" y1="85969" x2="40222" y2="85969"/>
                            <a14:foregroundMark x1="74480" y1="65256" x2="81415" y2="71938"/>
                          </a14:backgroundRemoval>
                        </a14:imgEffect>
                        <a14:imgEffect>
                          <a14:saturation sat="63000"/>
                        </a14:imgEffect>
                        <a14:imgEffect>
                          <a14:brightnessContrast bright="53000" contrast="1000"/>
                        </a14:imgEffect>
                      </a14:imgLayer>
                    </a14:imgProps>
                  </a:ext>
                </a:extLst>
              </a:blip>
              <a:stretch>
                <a:fillRect/>
              </a:stretch>
            </p:blipFill>
            <p:spPr>
              <a:xfrm>
                <a:off x="10559251" y="5350302"/>
                <a:ext cx="966699" cy="602009"/>
              </a:xfrm>
              <a:prstGeom prst="rect">
                <a:avLst/>
              </a:prstGeom>
              <a:scene3d>
                <a:camera prst="orthographicFront">
                  <a:rot lat="0" lon="21599987" rev="0"/>
                </a:camera>
                <a:lightRig rig="threePt" dir="t"/>
              </a:scene3d>
            </p:spPr>
          </p:pic>
          <p:grpSp>
            <p:nvGrpSpPr>
              <p:cNvPr id="119" name="Group 118">
                <a:extLst>
                  <a:ext uri="{FF2B5EF4-FFF2-40B4-BE49-F238E27FC236}">
                    <a16:creationId xmlns:a16="http://schemas.microsoft.com/office/drawing/2014/main" id="{86650DEB-D028-0244-927F-E7AC7F55A79E}"/>
                  </a:ext>
                </a:extLst>
              </p:cNvPr>
              <p:cNvGrpSpPr/>
              <p:nvPr/>
            </p:nvGrpSpPr>
            <p:grpSpPr>
              <a:xfrm>
                <a:off x="10883621" y="4040688"/>
                <a:ext cx="370722" cy="863738"/>
                <a:chOff x="9745557" y="2997761"/>
                <a:chExt cx="873992" cy="2036296"/>
              </a:xfrm>
            </p:grpSpPr>
            <p:grpSp>
              <p:nvGrpSpPr>
                <p:cNvPr id="120" name="Group 119">
                  <a:extLst>
                    <a:ext uri="{FF2B5EF4-FFF2-40B4-BE49-F238E27FC236}">
                      <a16:creationId xmlns:a16="http://schemas.microsoft.com/office/drawing/2014/main" id="{CF4B75EA-17E7-4841-833E-78D870A82650}"/>
                    </a:ext>
                  </a:extLst>
                </p:cNvPr>
                <p:cNvGrpSpPr/>
                <p:nvPr/>
              </p:nvGrpSpPr>
              <p:grpSpPr>
                <a:xfrm rot="947646">
                  <a:off x="9745557" y="2997761"/>
                  <a:ext cx="842489" cy="1519145"/>
                  <a:chOff x="8599830" y="1608145"/>
                  <a:chExt cx="1318799" cy="2378010"/>
                </a:xfrm>
              </p:grpSpPr>
              <p:pic>
                <p:nvPicPr>
                  <p:cNvPr id="124" name="Picture 123">
                    <a:extLst>
                      <a:ext uri="{FF2B5EF4-FFF2-40B4-BE49-F238E27FC236}">
                        <a16:creationId xmlns:a16="http://schemas.microsoft.com/office/drawing/2014/main" id="{3B43413D-01CF-AC4C-9051-BCB13F674A1F}"/>
                      </a:ext>
                    </a:extLst>
                  </p:cNvPr>
                  <p:cNvPicPr>
                    <a:picLocks noChangeAspect="1"/>
                  </p:cNvPicPr>
                  <p:nvPr/>
                </p:nvPicPr>
                <p:blipFill>
                  <a:blip r:embed="rId16">
                    <a:alphaModFix amt="29000"/>
                    <a:extLst>
                      <a:ext uri="{BEBA8EAE-BF5A-486C-A8C5-ECC9F3942E4B}">
                        <a14:imgProps xmlns:a14="http://schemas.microsoft.com/office/drawing/2010/main">
                          <a14:imgLayer r:embed="rId3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25" name="Straight Connector 124">
                    <a:extLst>
                      <a:ext uri="{FF2B5EF4-FFF2-40B4-BE49-F238E27FC236}">
                        <a16:creationId xmlns:a16="http://schemas.microsoft.com/office/drawing/2014/main" id="{9843443B-F2EE-F044-ADEB-BB4EC2C70D7B}"/>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AE01753-7CBD-C340-BA75-49950C72CE96}"/>
                    </a:ext>
                  </a:extLst>
                </p:cNvPr>
                <p:cNvGrpSpPr/>
                <p:nvPr/>
              </p:nvGrpSpPr>
              <p:grpSpPr>
                <a:xfrm>
                  <a:off x="9859060" y="4525274"/>
                  <a:ext cx="760489" cy="508783"/>
                  <a:chOff x="9879972" y="4645778"/>
                  <a:chExt cx="760489" cy="508783"/>
                </a:xfrm>
              </p:grpSpPr>
              <p:pic>
                <p:nvPicPr>
                  <p:cNvPr id="122" name="Picture 121">
                    <a:extLst>
                      <a:ext uri="{FF2B5EF4-FFF2-40B4-BE49-F238E27FC236}">
                        <a16:creationId xmlns:a16="http://schemas.microsoft.com/office/drawing/2014/main" id="{F1DC8995-E09E-694C-AC79-D6D9994B1AD5}"/>
                      </a:ext>
                    </a:extLst>
                  </p:cNvPr>
                  <p:cNvPicPr>
                    <a:picLocks noChangeAspect="1"/>
                  </p:cNvPicPr>
                  <p:nvPr/>
                </p:nvPicPr>
                <p:blipFill rotWithShape="1">
                  <a:blip r:embed="rId10">
                    <a:alphaModFix amt="48000"/>
                    <a:extLst>
                      <a:ext uri="{BEBA8EAE-BF5A-486C-A8C5-ECC9F3942E4B}">
                        <a14:imgProps xmlns:a14="http://schemas.microsoft.com/office/drawing/2010/main">
                          <a14:imgLayer r:embed="rId32">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23" name="Picture 122">
                    <a:extLst>
                      <a:ext uri="{FF2B5EF4-FFF2-40B4-BE49-F238E27FC236}">
                        <a16:creationId xmlns:a16="http://schemas.microsoft.com/office/drawing/2014/main" id="{E91905CB-AD12-814F-957A-D783D271B9A5}"/>
                      </a:ext>
                    </a:extLst>
                  </p:cNvPr>
                  <p:cNvPicPr>
                    <a:picLocks noChangeAspect="1"/>
                  </p:cNvPicPr>
                  <p:nvPr/>
                </p:nvPicPr>
                <p:blipFill rotWithShape="1">
                  <a:blip r:embed="rId12">
                    <a:clrChange>
                      <a:clrFrom>
                        <a:srgbClr val="282C2D"/>
                      </a:clrFrom>
                      <a:clrTo>
                        <a:srgbClr val="282C2D">
                          <a:alpha val="0"/>
                        </a:srgbClr>
                      </a:clrTo>
                    </a:clrChange>
                    <a:alphaModFix amt="45000"/>
                    <a:extLst>
                      <a:ext uri="{BEBA8EAE-BF5A-486C-A8C5-ECC9F3942E4B}">
                        <a14:imgProps xmlns:a14="http://schemas.microsoft.com/office/drawing/2010/main">
                          <a14:imgLayer r:embed="rId33">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grpSp>
          </p:grpSp>
        </p:grpSp>
        <p:sp>
          <p:nvSpPr>
            <p:cNvPr id="130" name="TextBox 129">
              <a:extLst>
                <a:ext uri="{FF2B5EF4-FFF2-40B4-BE49-F238E27FC236}">
                  <a16:creationId xmlns:a16="http://schemas.microsoft.com/office/drawing/2014/main" id="{6272F1A4-CEA6-0F4F-B866-81C9F4D7B963}"/>
                </a:ext>
              </a:extLst>
            </p:cNvPr>
            <p:cNvSpPr txBox="1"/>
            <p:nvPr/>
          </p:nvSpPr>
          <p:spPr>
            <a:xfrm>
              <a:off x="10390797" y="4844217"/>
              <a:ext cx="1414170"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Transition to Powered Flight</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Release + 1 s</a:t>
              </a:r>
            </a:p>
          </p:txBody>
        </p:sp>
      </p:grpSp>
      <p:sp>
        <p:nvSpPr>
          <p:cNvPr id="131" name="TextBox 130">
            <a:extLst>
              <a:ext uri="{FF2B5EF4-FFF2-40B4-BE49-F238E27FC236}">
                <a16:creationId xmlns:a16="http://schemas.microsoft.com/office/drawing/2014/main" id="{AD932195-D92A-FB46-96CF-E9E46FF74DD3}"/>
              </a:ext>
            </a:extLst>
          </p:cNvPr>
          <p:cNvSpPr txBox="1"/>
          <p:nvPr/>
        </p:nvSpPr>
        <p:spPr>
          <a:xfrm>
            <a:off x="8134053" y="4064947"/>
            <a:ext cx="995786"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Lidar Ground Lock</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 km; E+111 min</a:t>
            </a:r>
          </a:p>
        </p:txBody>
      </p:sp>
      <p:sp>
        <p:nvSpPr>
          <p:cNvPr id="209" name="TextBox 208">
            <a:extLst>
              <a:ext uri="{FF2B5EF4-FFF2-40B4-BE49-F238E27FC236}">
                <a16:creationId xmlns:a16="http://schemas.microsoft.com/office/drawing/2014/main" id="{39360EEF-5DC7-C946-91AE-03E91161CD45}"/>
              </a:ext>
            </a:extLst>
          </p:cNvPr>
          <p:cNvSpPr txBox="1"/>
          <p:nvPr/>
        </p:nvSpPr>
        <p:spPr>
          <a:xfrm>
            <a:off x="3249694" y="853308"/>
            <a:ext cx="1523174" cy="215444"/>
          </a:xfrm>
          <a:prstGeom prst="rect">
            <a:avLst/>
          </a:prstGeom>
          <a:noFill/>
        </p:spPr>
        <p:txBody>
          <a:bodyPr wrap="none" rtlCol="0">
            <a:spAutoFit/>
          </a:bodyPr>
          <a:lstStyle/>
          <a:p>
            <a:r>
              <a:rPr lang="en-US" sz="800" dirty="0">
                <a:solidFill>
                  <a:schemeClr val="bg1"/>
                </a:solidFill>
                <a:latin typeface="Bierstadt" panose="020B0004020202020204" pitchFamily="34" charset="0"/>
                <a:cs typeface="Arial" panose="020B0604020202020204" pitchFamily="34" charset="0"/>
              </a:rPr>
              <a:t>Entry Interface (1270 km); E=0</a:t>
            </a:r>
          </a:p>
        </p:txBody>
      </p:sp>
      <p:grpSp>
        <p:nvGrpSpPr>
          <p:cNvPr id="137" name="Group 136">
            <a:extLst>
              <a:ext uri="{FF2B5EF4-FFF2-40B4-BE49-F238E27FC236}">
                <a16:creationId xmlns:a16="http://schemas.microsoft.com/office/drawing/2014/main" id="{329CEF9B-7D39-5F3E-3FDD-996C6CDC650A}"/>
              </a:ext>
            </a:extLst>
          </p:cNvPr>
          <p:cNvGrpSpPr/>
          <p:nvPr/>
        </p:nvGrpSpPr>
        <p:grpSpPr>
          <a:xfrm rot="323571">
            <a:off x="-12640" y="-74932"/>
            <a:ext cx="479002" cy="431694"/>
            <a:chOff x="207947" y="198584"/>
            <a:chExt cx="721071" cy="649855"/>
          </a:xfrm>
        </p:grpSpPr>
        <p:pic>
          <p:nvPicPr>
            <p:cNvPr id="138" name="Picture 137">
              <a:extLst>
                <a:ext uri="{FF2B5EF4-FFF2-40B4-BE49-F238E27FC236}">
                  <a16:creationId xmlns:a16="http://schemas.microsoft.com/office/drawing/2014/main" id="{E66DF61B-7B45-4779-A535-539EEF18629F}"/>
                </a:ext>
              </a:extLst>
            </p:cNvPr>
            <p:cNvPicPr>
              <a:picLocks noChangeAspect="1"/>
            </p:cNvPicPr>
            <p:nvPr/>
          </p:nvPicPr>
          <p:blipFill>
            <a:blip r:embed="rId9"/>
            <a:stretch>
              <a:fillRect/>
            </a:stretch>
          </p:blipFill>
          <p:spPr>
            <a:xfrm>
              <a:off x="207947" y="198584"/>
              <a:ext cx="661066" cy="640080"/>
            </a:xfrm>
            <a:prstGeom prst="rect">
              <a:avLst/>
            </a:prstGeom>
          </p:spPr>
        </p:pic>
        <p:pic>
          <p:nvPicPr>
            <p:cNvPr id="139" name="Picture 138">
              <a:extLst>
                <a:ext uri="{FF2B5EF4-FFF2-40B4-BE49-F238E27FC236}">
                  <a16:creationId xmlns:a16="http://schemas.microsoft.com/office/drawing/2014/main" id="{0220AC8F-CB2A-E6F2-EBBE-7525C2FCA4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40" name="Oval 39">
            <a:extLst>
              <a:ext uri="{FF2B5EF4-FFF2-40B4-BE49-F238E27FC236}">
                <a16:creationId xmlns:a16="http://schemas.microsoft.com/office/drawing/2014/main" id="{698AA618-7C1C-ABF9-A084-CDB7F7E48BF6}"/>
              </a:ext>
            </a:extLst>
          </p:cNvPr>
          <p:cNvSpPr/>
          <p:nvPr/>
        </p:nvSpPr>
        <p:spPr>
          <a:xfrm rot="1924356">
            <a:off x="1162544" y="1110122"/>
            <a:ext cx="3057647" cy="1920862"/>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43" name="TextBox 142">
            <a:extLst>
              <a:ext uri="{FF2B5EF4-FFF2-40B4-BE49-F238E27FC236}">
                <a16:creationId xmlns:a16="http://schemas.microsoft.com/office/drawing/2014/main" id="{AB994CA2-2C86-9660-A96F-44DCE103EE65}"/>
              </a:ext>
            </a:extLst>
          </p:cNvPr>
          <p:cNvSpPr txBox="1"/>
          <p:nvPr/>
        </p:nvSpPr>
        <p:spPr>
          <a:xfrm>
            <a:off x="772418" y="153109"/>
            <a:ext cx="1980029" cy="21544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800" dirty="0"/>
              <a:t>Turn to entry, spin up to 2 rpm;  E-27 min</a:t>
            </a:r>
          </a:p>
        </p:txBody>
      </p:sp>
      <p:sp>
        <p:nvSpPr>
          <p:cNvPr id="98" name="TextBox 97">
            <a:extLst>
              <a:ext uri="{FF2B5EF4-FFF2-40B4-BE49-F238E27FC236}">
                <a16:creationId xmlns:a16="http://schemas.microsoft.com/office/drawing/2014/main" id="{827EA80F-7461-81CB-6451-0D3797925D1F}"/>
              </a:ext>
            </a:extLst>
          </p:cNvPr>
          <p:cNvSpPr txBox="1"/>
          <p:nvPr/>
        </p:nvSpPr>
        <p:spPr>
          <a:xfrm>
            <a:off x="1261963" y="2696834"/>
            <a:ext cx="2321575" cy="400110"/>
          </a:xfrm>
          <a:prstGeom prst="rect">
            <a:avLst/>
          </a:prstGeom>
          <a:noFill/>
          <a:ln w="19050">
            <a:noFill/>
          </a:ln>
        </p:spPr>
        <p:txBody>
          <a:bodyPr wrap="square" rtlCol="0">
            <a:spAutoFit/>
          </a:bodyPr>
          <a:lstStyle/>
          <a:p>
            <a:pPr algn="l"/>
            <a:r>
              <a:rPr lang="en-US" sz="2000" b="1" dirty="0">
                <a:solidFill>
                  <a:srgbClr val="FF0000"/>
                </a:solidFill>
              </a:rPr>
              <a:t>FMI</a:t>
            </a:r>
          </a:p>
        </p:txBody>
      </p:sp>
      <p:sp>
        <p:nvSpPr>
          <p:cNvPr id="100" name="Oval 99">
            <a:extLst>
              <a:ext uri="{FF2B5EF4-FFF2-40B4-BE49-F238E27FC236}">
                <a16:creationId xmlns:a16="http://schemas.microsoft.com/office/drawing/2014/main" id="{FA34CFA2-7A32-CAA4-1569-6EA9508251FF}"/>
              </a:ext>
            </a:extLst>
          </p:cNvPr>
          <p:cNvSpPr/>
          <p:nvPr/>
        </p:nvSpPr>
        <p:spPr>
          <a:xfrm rot="252708">
            <a:off x="3101031" y="1996896"/>
            <a:ext cx="3499143" cy="1497490"/>
          </a:xfrm>
          <a:prstGeom prst="ellipse">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26" name="TextBox 125">
            <a:extLst>
              <a:ext uri="{FF2B5EF4-FFF2-40B4-BE49-F238E27FC236}">
                <a16:creationId xmlns:a16="http://schemas.microsoft.com/office/drawing/2014/main" id="{6C0AFA78-5524-3837-15C2-D0BF02BE42B7}"/>
              </a:ext>
            </a:extLst>
          </p:cNvPr>
          <p:cNvSpPr txBox="1"/>
          <p:nvPr/>
        </p:nvSpPr>
        <p:spPr>
          <a:xfrm>
            <a:off x="4719811" y="3554812"/>
            <a:ext cx="2456915" cy="400110"/>
          </a:xfrm>
          <a:prstGeom prst="rect">
            <a:avLst/>
          </a:prstGeom>
          <a:noFill/>
          <a:ln w="19050">
            <a:noFill/>
          </a:ln>
        </p:spPr>
        <p:txBody>
          <a:bodyPr wrap="square" rtlCol="0">
            <a:spAutoFit/>
          </a:bodyPr>
          <a:lstStyle/>
          <a:p>
            <a:pPr algn="l"/>
            <a:r>
              <a:rPr lang="en-US" sz="2000" b="1" dirty="0">
                <a:solidFill>
                  <a:schemeClr val="accent2">
                    <a:lumMod val="60000"/>
                    <a:lumOff val="40000"/>
                  </a:schemeClr>
                </a:solidFill>
              </a:rPr>
              <a:t>Kulite</a:t>
            </a:r>
          </a:p>
        </p:txBody>
      </p:sp>
      <p:grpSp>
        <p:nvGrpSpPr>
          <p:cNvPr id="66" name="Group 65">
            <a:extLst>
              <a:ext uri="{FF2B5EF4-FFF2-40B4-BE49-F238E27FC236}">
                <a16:creationId xmlns:a16="http://schemas.microsoft.com/office/drawing/2014/main" id="{60B17259-BBE9-D744-AD50-B3C6D50DB544}"/>
              </a:ext>
            </a:extLst>
          </p:cNvPr>
          <p:cNvGrpSpPr/>
          <p:nvPr/>
        </p:nvGrpSpPr>
        <p:grpSpPr>
          <a:xfrm>
            <a:off x="3312211" y="1011107"/>
            <a:ext cx="1950868" cy="2377488"/>
            <a:chOff x="3681002" y="1076697"/>
            <a:chExt cx="1950868" cy="2377488"/>
          </a:xfrm>
        </p:grpSpPr>
        <p:grpSp>
          <p:nvGrpSpPr>
            <p:cNvPr id="67" name="Group 66">
              <a:extLst>
                <a:ext uri="{FF2B5EF4-FFF2-40B4-BE49-F238E27FC236}">
                  <a16:creationId xmlns:a16="http://schemas.microsoft.com/office/drawing/2014/main" id="{49B7EFF3-0DDD-4C4F-B496-A9934E698040}"/>
                </a:ext>
              </a:extLst>
            </p:cNvPr>
            <p:cNvGrpSpPr/>
            <p:nvPr/>
          </p:nvGrpSpPr>
          <p:grpSpPr>
            <a:xfrm rot="20062599">
              <a:off x="4086265" y="1265960"/>
              <a:ext cx="1155064" cy="2188225"/>
              <a:chOff x="8599830" y="1608145"/>
              <a:chExt cx="1480515" cy="2804781"/>
            </a:xfrm>
          </p:grpSpPr>
          <p:pic>
            <p:nvPicPr>
              <p:cNvPr id="84" name="Picture 83">
                <a:extLst>
                  <a:ext uri="{FF2B5EF4-FFF2-40B4-BE49-F238E27FC236}">
                    <a16:creationId xmlns:a16="http://schemas.microsoft.com/office/drawing/2014/main" id="{02666616-FB93-4047-BD96-8D4E41327D90}"/>
                  </a:ext>
                </a:extLst>
              </p:cNvPr>
              <p:cNvPicPr>
                <a:picLocks noChangeAspect="1"/>
              </p:cNvPicPr>
              <p:nvPr/>
            </p:nvPicPr>
            <p:blipFill>
              <a:blip r:embed="rId16">
                <a:extLst>
                  <a:ext uri="{BEBA8EAE-BF5A-486C-A8C5-ECC9F3942E4B}">
                    <a14:imgProps xmlns:a14="http://schemas.microsoft.com/office/drawing/2010/main">
                      <a14:imgLayer r:embed="rId34">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85" name="Straight Connector 84">
                <a:extLst>
                  <a:ext uri="{FF2B5EF4-FFF2-40B4-BE49-F238E27FC236}">
                    <a16:creationId xmlns:a16="http://schemas.microsoft.com/office/drawing/2014/main" id="{EF97F4F8-49E0-8E4F-95B9-0CAB5A1FD2D9}"/>
                  </a:ext>
                </a:extLst>
              </p:cNvPr>
              <p:cNvCxnSpPr>
                <a:cxnSpLocks/>
              </p:cNvCxnSpPr>
              <p:nvPr/>
            </p:nvCxnSpPr>
            <p:spPr>
              <a:xfrm>
                <a:off x="9423446" y="2930771"/>
                <a:ext cx="312315" cy="1055384"/>
              </a:xfrm>
              <a:prstGeom prst="line">
                <a:avLst/>
              </a:prstGeom>
              <a:ln>
                <a:solidFill>
                  <a:schemeClr val="bg1">
                    <a:alpha val="66198"/>
                  </a:schemeClr>
                </a:solidFill>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23DE25EA-A9EB-4F44-AAB4-226BFBA4F0CE}"/>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757" b="95954" l="4745" r="89964">
                            <a14:foregroundMark x1="6022" y1="82563" x2="5109" y2="84875"/>
                            <a14:foregroundMark x1="38869" y1="94894" x2="54562" y2="96050"/>
                            <a14:foregroundMark x1="61496" y1="6262" x2="63686" y2="17245"/>
                            <a14:foregroundMark x1="74453" y1="11079" x2="74453" y2="15800"/>
                            <a14:foregroundMark x1="85219" y1="16281" x2="70985" y2="23603"/>
                            <a14:foregroundMark x1="72628" y1="3950" x2="69161" y2="3757"/>
                          </a14:backgroundRemoval>
                        </a14:imgEffect>
                        <a14:imgEffect>
                          <a14:brightnessContrast bright="-22000" contrast="61000"/>
                        </a14:imgEffect>
                      </a14:imgLayer>
                    </a14:imgProps>
                  </a:ext>
                </a:extLst>
              </a:blip>
              <a:srcRect t="60582"/>
              <a:stretch/>
            </p:blipFill>
            <p:spPr>
              <a:xfrm flipH="1">
                <a:off x="9425423" y="3923932"/>
                <a:ext cx="654922" cy="488994"/>
              </a:xfrm>
              <a:prstGeom prst="rect">
                <a:avLst/>
              </a:prstGeom>
            </p:spPr>
          </p:pic>
        </p:grpSp>
        <p:sp>
          <p:nvSpPr>
            <p:cNvPr id="68" name="TextBox 67">
              <a:extLst>
                <a:ext uri="{FF2B5EF4-FFF2-40B4-BE49-F238E27FC236}">
                  <a16:creationId xmlns:a16="http://schemas.microsoft.com/office/drawing/2014/main" id="{C16FF7CA-FE63-9141-9F6D-73D901E771E4}"/>
                </a:ext>
              </a:extLst>
            </p:cNvPr>
            <p:cNvSpPr txBox="1"/>
            <p:nvPr/>
          </p:nvSpPr>
          <p:spPr>
            <a:xfrm>
              <a:off x="4047584" y="2361600"/>
              <a:ext cx="1584286" cy="338554"/>
            </a:xfrm>
            <a:prstGeom prst="rect">
              <a:avLst/>
            </a:prstGeom>
            <a:noFill/>
          </p:spPr>
          <p:txBody>
            <a:bodyPr wrap="squar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Main parachute deployment 4km; E+94 min</a:t>
              </a:r>
            </a:p>
          </p:txBody>
        </p:sp>
        <p:grpSp>
          <p:nvGrpSpPr>
            <p:cNvPr id="69" name="Group 68">
              <a:extLst>
                <a:ext uri="{FF2B5EF4-FFF2-40B4-BE49-F238E27FC236}">
                  <a16:creationId xmlns:a16="http://schemas.microsoft.com/office/drawing/2014/main" id="{18D026CF-C409-F047-A07F-67C36BF57BA1}"/>
                </a:ext>
              </a:extLst>
            </p:cNvPr>
            <p:cNvGrpSpPr/>
            <p:nvPr/>
          </p:nvGrpSpPr>
          <p:grpSpPr>
            <a:xfrm rot="20575566">
              <a:off x="3681002" y="1076697"/>
              <a:ext cx="443993" cy="606296"/>
              <a:chOff x="3850781" y="2253082"/>
              <a:chExt cx="1081457" cy="1476788"/>
            </a:xfrm>
          </p:grpSpPr>
          <p:grpSp>
            <p:nvGrpSpPr>
              <p:cNvPr id="70" name="Group 69">
                <a:extLst>
                  <a:ext uri="{FF2B5EF4-FFF2-40B4-BE49-F238E27FC236}">
                    <a16:creationId xmlns:a16="http://schemas.microsoft.com/office/drawing/2014/main" id="{31E966B0-EA56-A040-87F9-A2586BDDB4F4}"/>
                  </a:ext>
                </a:extLst>
              </p:cNvPr>
              <p:cNvGrpSpPr/>
              <p:nvPr/>
            </p:nvGrpSpPr>
            <p:grpSpPr>
              <a:xfrm>
                <a:off x="3850781" y="2253082"/>
                <a:ext cx="705922" cy="845458"/>
                <a:chOff x="3163036" y="1429394"/>
                <a:chExt cx="1393667" cy="1669146"/>
              </a:xfrm>
            </p:grpSpPr>
            <p:pic>
              <p:nvPicPr>
                <p:cNvPr id="72" name="Picture 71">
                  <a:extLst>
                    <a:ext uri="{FF2B5EF4-FFF2-40B4-BE49-F238E27FC236}">
                      <a16:creationId xmlns:a16="http://schemas.microsoft.com/office/drawing/2014/main" id="{034E6109-D2A0-C342-BB35-02553612E5C9}"/>
                    </a:ext>
                  </a:extLst>
                </p:cNvPr>
                <p:cNvPicPr>
                  <a:picLocks noChangeAspect="1"/>
                </p:cNvPicPr>
                <p:nvPr/>
              </p:nvPicPr>
              <p:blipFill rotWithShape="1">
                <a:blip r:embed="rId5">
                  <a:duotone>
                    <a:prstClr val="black"/>
                    <a:schemeClr val="accent2">
                      <a:tint val="45000"/>
                      <a:satMod val="400000"/>
                    </a:schemeClr>
                  </a:duotone>
                  <a:alphaModFix amt="38000"/>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73" name="Group 72">
                  <a:extLst>
                    <a:ext uri="{FF2B5EF4-FFF2-40B4-BE49-F238E27FC236}">
                      <a16:creationId xmlns:a16="http://schemas.microsoft.com/office/drawing/2014/main" id="{B0AE17B2-05B6-F349-8042-4BCEC564C3C9}"/>
                    </a:ext>
                  </a:extLst>
                </p:cNvPr>
                <p:cNvGrpSpPr/>
                <p:nvPr/>
              </p:nvGrpSpPr>
              <p:grpSpPr>
                <a:xfrm>
                  <a:off x="3423514" y="1669050"/>
                  <a:ext cx="959792" cy="1429490"/>
                  <a:chOff x="3423514" y="1669050"/>
                  <a:chExt cx="959792" cy="1429490"/>
                </a:xfrm>
              </p:grpSpPr>
              <p:cxnSp>
                <p:nvCxnSpPr>
                  <p:cNvPr id="74" name="Straight Connector 73">
                    <a:extLst>
                      <a:ext uri="{FF2B5EF4-FFF2-40B4-BE49-F238E27FC236}">
                        <a16:creationId xmlns:a16="http://schemas.microsoft.com/office/drawing/2014/main" id="{0E3E9A8C-47FE-D14B-9303-C875B2F265CA}"/>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92A7804-2381-864B-B5D1-F74E174F61FB}"/>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BC7A5A-202E-F140-BD53-5918940B8351}"/>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BDBC796-14EA-5743-9A69-5B621B0AFCAD}"/>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CFCDF45-5291-3E48-A364-6A98F0A83180}"/>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6616787-B8E9-1443-99F1-F6BCF3809D1F}"/>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A0FB4A-0AF1-F045-9756-A1AED480176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8DB39A-439D-3C44-B377-1B2130C996D6}"/>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1A6C652-ED64-D149-95B7-9121A031765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C63529E-44C0-9542-867E-754B0345645A}"/>
                      </a:ext>
                    </a:extLst>
                  </p:cNvPr>
                  <p:cNvCxnSpPr>
                    <a:cxnSpLocks/>
                  </p:cNvCxnSpPr>
                  <p:nvPr/>
                </p:nvCxnSpPr>
                <p:spPr>
                  <a:xfrm>
                    <a:off x="4190494" y="2087761"/>
                    <a:ext cx="181238" cy="1010734"/>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71" name="Straight Connector 70">
                <a:extLst>
                  <a:ext uri="{FF2B5EF4-FFF2-40B4-BE49-F238E27FC236}">
                    <a16:creationId xmlns:a16="http://schemas.microsoft.com/office/drawing/2014/main" id="{6396D612-96FD-1147-9660-9D42F9B3EC0F}"/>
                  </a:ext>
                </a:extLst>
              </p:cNvPr>
              <p:cNvCxnSpPr>
                <a:cxnSpLocks/>
              </p:cNvCxnSpPr>
              <p:nvPr/>
            </p:nvCxnSpPr>
            <p:spPr>
              <a:xfrm rot="1024434">
                <a:off x="4377244" y="3174067"/>
                <a:ext cx="554994" cy="55580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B78AFB3C-1C4D-7C49-8A89-23BE759C5A70}"/>
              </a:ext>
            </a:extLst>
          </p:cNvPr>
          <p:cNvSpPr txBox="1"/>
          <p:nvPr/>
        </p:nvSpPr>
        <p:spPr>
          <a:xfrm>
            <a:off x="3641981" y="2771842"/>
            <a:ext cx="1068657" cy="338554"/>
          </a:xfrm>
          <a:prstGeom prst="rect">
            <a:avLst/>
          </a:prstGeom>
          <a:noFill/>
        </p:spPr>
        <p:txBody>
          <a:bodyPr wrap="squar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90 min Descent under drogue</a:t>
            </a:r>
          </a:p>
        </p:txBody>
      </p:sp>
      <p:grpSp>
        <p:nvGrpSpPr>
          <p:cNvPr id="41" name="Group 40">
            <a:extLst>
              <a:ext uri="{FF2B5EF4-FFF2-40B4-BE49-F238E27FC236}">
                <a16:creationId xmlns:a16="http://schemas.microsoft.com/office/drawing/2014/main" id="{A78C7506-293D-DD4F-8E98-F6BE3BD3283D}"/>
              </a:ext>
            </a:extLst>
          </p:cNvPr>
          <p:cNvGrpSpPr/>
          <p:nvPr/>
        </p:nvGrpSpPr>
        <p:grpSpPr>
          <a:xfrm>
            <a:off x="4663205" y="666050"/>
            <a:ext cx="1880203" cy="2488950"/>
            <a:chOff x="5431667" y="858666"/>
            <a:chExt cx="1880203" cy="2488950"/>
          </a:xfrm>
        </p:grpSpPr>
        <p:sp>
          <p:nvSpPr>
            <p:cNvPr id="42" name="TextBox 41">
              <a:extLst>
                <a:ext uri="{FF2B5EF4-FFF2-40B4-BE49-F238E27FC236}">
                  <a16:creationId xmlns:a16="http://schemas.microsoft.com/office/drawing/2014/main" id="{F0B575C6-4A4C-5A47-9D00-8F254D606DD7}"/>
                </a:ext>
              </a:extLst>
            </p:cNvPr>
            <p:cNvSpPr txBox="1"/>
            <p:nvPr/>
          </p:nvSpPr>
          <p:spPr>
            <a:xfrm>
              <a:off x="6087795" y="2390068"/>
              <a:ext cx="1165704"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Heatshield separation</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3.6 km;  E+96 min</a:t>
              </a:r>
            </a:p>
          </p:txBody>
        </p:sp>
        <p:grpSp>
          <p:nvGrpSpPr>
            <p:cNvPr id="43" name="Group 42">
              <a:extLst>
                <a:ext uri="{FF2B5EF4-FFF2-40B4-BE49-F238E27FC236}">
                  <a16:creationId xmlns:a16="http://schemas.microsoft.com/office/drawing/2014/main" id="{702462E1-BA92-D340-B93F-E7F0573C9CB0}"/>
                </a:ext>
              </a:extLst>
            </p:cNvPr>
            <p:cNvGrpSpPr/>
            <p:nvPr/>
          </p:nvGrpSpPr>
          <p:grpSpPr>
            <a:xfrm rot="584054">
              <a:off x="5431667" y="858666"/>
              <a:ext cx="1880203" cy="2488950"/>
              <a:chOff x="5081495" y="928403"/>
              <a:chExt cx="1880203" cy="2488950"/>
            </a:xfrm>
          </p:grpSpPr>
          <p:grpSp>
            <p:nvGrpSpPr>
              <p:cNvPr id="44" name="Group 43">
                <a:extLst>
                  <a:ext uri="{FF2B5EF4-FFF2-40B4-BE49-F238E27FC236}">
                    <a16:creationId xmlns:a16="http://schemas.microsoft.com/office/drawing/2014/main" id="{60350B73-1020-AF4B-B055-C42653AEAF59}"/>
                  </a:ext>
                </a:extLst>
              </p:cNvPr>
              <p:cNvGrpSpPr/>
              <p:nvPr/>
            </p:nvGrpSpPr>
            <p:grpSpPr>
              <a:xfrm rot="19106455">
                <a:off x="6313275" y="2499981"/>
                <a:ext cx="648423" cy="917372"/>
                <a:chOff x="9423451" y="2702214"/>
                <a:chExt cx="1000138" cy="1414967"/>
              </a:xfrm>
            </p:grpSpPr>
            <p:pic>
              <p:nvPicPr>
                <p:cNvPr id="48" name="Picture 47">
                  <a:extLst>
                    <a:ext uri="{FF2B5EF4-FFF2-40B4-BE49-F238E27FC236}">
                      <a16:creationId xmlns:a16="http://schemas.microsoft.com/office/drawing/2014/main" id="{0BD88D5B-3C27-2243-8009-47CEAFA59C18}"/>
                    </a:ext>
                  </a:extLst>
                </p:cNvPr>
                <p:cNvPicPr>
                  <a:picLocks noChangeAspect="1"/>
                </p:cNvPicPr>
                <p:nvPr/>
              </p:nvPicPr>
              <p:blipFill>
                <a:blip r:embed="rId37">
                  <a:extLst>
                    <a:ext uri="{BEBA8EAE-BF5A-486C-A8C5-ECC9F3942E4B}">
                      <a14:imgProps xmlns:a14="http://schemas.microsoft.com/office/drawing/2010/main">
                        <a14:imgLayer r:embed="rId38">
                          <a14:imgEffect>
                            <a14:backgroundRemoval t="9940" b="93675" l="5966" r="89915">
                              <a14:foregroundMark x1="6534" y1="79418" x2="12642" y2="84639"/>
                              <a14:foregroundMark x1="69886" y1="80723" x2="57955" y2="88755"/>
                              <a14:foregroundMark x1="53125" y1="93072" x2="63778" y2="88956"/>
                              <a14:foregroundMark x1="87784" y1="74799" x2="88068" y2="76606"/>
                              <a14:foregroundMark x1="89063" y1="75301" x2="89347" y2="76606"/>
                              <a14:foregroundMark x1="89347" y1="76004" x2="88636" y2="77610"/>
                              <a14:foregroundMark x1="89631" y1="75301" x2="89631" y2="75301"/>
                              <a14:foregroundMark x1="55682" y1="93775" x2="55682" y2="93775"/>
                              <a14:foregroundMark x1="16193" y1="67972" x2="16193" y2="67972"/>
                              <a14:foregroundMark x1="12358" y1="69779" x2="12358" y2="69779"/>
                              <a14:foregroundMark x1="8807" y1="73193" x2="8807" y2="73193"/>
                              <a14:foregroundMark x1="15341" y1="67470" x2="15341" y2="67470"/>
                              <a14:foregroundMark x1="9091" y1="70884" x2="9091" y2="70884"/>
                              <a14:foregroundMark x1="6250" y1="75301" x2="6250" y2="75301"/>
                              <a14:foregroundMark x1="5966" y1="76908" x2="5966" y2="76908"/>
                            </a14:backgroundRemoval>
                          </a14:imgEffect>
                          <a14:imgEffect>
                            <a14:brightnessContrast bright="70000"/>
                          </a14:imgEffect>
                        </a14:imgLayer>
                      </a14:imgProps>
                    </a:ext>
                  </a:extLst>
                </a:blip>
                <a:stretch>
                  <a:fillRect/>
                </a:stretch>
              </p:blipFill>
              <p:spPr>
                <a:xfrm>
                  <a:off x="9423451" y="2702214"/>
                  <a:ext cx="1000138" cy="1414967"/>
                </a:xfrm>
                <a:prstGeom prst="rect">
                  <a:avLst/>
                </a:prstGeom>
              </p:spPr>
            </p:pic>
            <p:grpSp>
              <p:nvGrpSpPr>
                <p:cNvPr id="49" name="Group 48">
                  <a:extLst>
                    <a:ext uri="{FF2B5EF4-FFF2-40B4-BE49-F238E27FC236}">
                      <a16:creationId xmlns:a16="http://schemas.microsoft.com/office/drawing/2014/main" id="{2E67B4D4-8C44-3542-800C-B317540BCD8A}"/>
                    </a:ext>
                  </a:extLst>
                </p:cNvPr>
                <p:cNvGrpSpPr/>
                <p:nvPr/>
              </p:nvGrpSpPr>
              <p:grpSpPr>
                <a:xfrm>
                  <a:off x="9427349" y="3534923"/>
                  <a:ext cx="936580" cy="526607"/>
                  <a:chOff x="7234495" y="4133597"/>
                  <a:chExt cx="3746098" cy="1996233"/>
                </a:xfrm>
              </p:grpSpPr>
              <p:pic>
                <p:nvPicPr>
                  <p:cNvPr id="50" name="Picture 49">
                    <a:extLst>
                      <a:ext uri="{FF2B5EF4-FFF2-40B4-BE49-F238E27FC236}">
                        <a16:creationId xmlns:a16="http://schemas.microsoft.com/office/drawing/2014/main" id="{624BA683-ED8E-6A46-A5CA-84AB65FE462F}"/>
                      </a:ext>
                    </a:extLst>
                  </p:cNvPr>
                  <p:cNvPicPr>
                    <a:picLocks noChangeAspect="1"/>
                  </p:cNvPicPr>
                  <p:nvPr/>
                </p:nvPicPr>
                <p:blipFill>
                  <a:blip r:embed="rId39">
                    <a:extLst>
                      <a:ext uri="{BEBA8EAE-BF5A-486C-A8C5-ECC9F3942E4B}">
                        <a14:imgProps xmlns:a14="http://schemas.microsoft.com/office/drawing/2010/main">
                          <a14:imgLayer r:embed="rId40">
                            <a14:imgEffect>
                              <a14:backgroundRemoval t="8531" b="96840" l="4722" r="98735">
                                <a14:foregroundMark x1="11214" y1="32701" x2="7336" y2="42654"/>
                                <a14:foregroundMark x1="7336" y1="42654" x2="5481" y2="54344"/>
                                <a14:foregroundMark x1="5481" y1="54344" x2="7926" y2="65403"/>
                                <a14:foregroundMark x1="7926" y1="65403" x2="8179" y2="65561"/>
                                <a14:foregroundMark x1="4890" y1="49605" x2="5059" y2="56240"/>
                                <a14:foregroundMark x1="10455" y1="33175" x2="31450" y2="21327"/>
                                <a14:foregroundMark x1="23356" y1="19431" x2="41906" y2="12322"/>
                                <a14:foregroundMark x1="43339" y1="9005" x2="36088" y2="8531"/>
                                <a14:foregroundMark x1="36088" y1="8531" x2="24368" y2="16904"/>
                                <a14:foregroundMark x1="46459" y1="7425" x2="59781" y2="5371"/>
                                <a14:foregroundMark x1="59781" y1="5371" x2="81197" y2="11532"/>
                                <a14:foregroundMark x1="81197" y1="11532" x2="93002" y2="23381"/>
                                <a14:foregroundMark x1="93002" y1="23381" x2="97218" y2="32385"/>
                                <a14:foregroundMark x1="97218" y1="32385" x2="97470" y2="33649"/>
                                <a14:foregroundMark x1="20152" y1="20063" x2="9275" y2="35071"/>
                                <a14:foregroundMark x1="9275" y1="35071" x2="5228" y2="45814"/>
                                <a14:foregroundMark x1="5228" y1="45814" x2="5649" y2="59716"/>
                                <a14:foregroundMark x1="6745" y1="38547" x2="4890" y2="50237"/>
                                <a14:foregroundMark x1="4890" y1="50237" x2="6071" y2="62401"/>
                                <a14:foregroundMark x1="6071" y1="62401" x2="6324" y2="62875"/>
                                <a14:foregroundMark x1="31619" y1="88468" x2="50337" y2="97946"/>
                                <a14:foregroundMark x1="50337" y1="97946" x2="57589" y2="96998"/>
                                <a14:foregroundMark x1="57589" y1="96998" x2="68044" y2="88468"/>
                                <a14:foregroundMark x1="10455" y1="31912" x2="9612" y2="31596"/>
                                <a14:foregroundMark x1="20320" y1="18167" x2="26728" y2="14850"/>
                                <a14:foregroundMark x1="26728" y1="14850" x2="18212" y2="19273"/>
                                <a14:foregroundMark x1="97976" y1="41706" x2="98735" y2="45814"/>
                                <a14:foregroundMark x1="98651" y1="42654" x2="98229" y2="50079"/>
                                <a14:foregroundMark x1="97976" y1="50079" x2="96712" y2="54502"/>
                              </a14:backgroundRemoval>
                            </a14:imgEffect>
                            <a14:imgEffect>
                              <a14:brightnessContrast bright="-12000" contrast="28000"/>
                            </a14:imgEffect>
                          </a14:imgLayer>
                        </a14:imgProps>
                      </a:ext>
                    </a:extLst>
                  </a:blip>
                  <a:stretch>
                    <a:fillRect/>
                  </a:stretch>
                </p:blipFill>
                <p:spPr>
                  <a:xfrm rot="200409">
                    <a:off x="7234495" y="4133597"/>
                    <a:ext cx="3746098" cy="1996233"/>
                  </a:xfrm>
                  <a:prstGeom prst="rect">
                    <a:avLst/>
                  </a:prstGeom>
                </p:spPr>
              </p:pic>
              <p:sp>
                <p:nvSpPr>
                  <p:cNvPr id="51" name="Freeform 50">
                    <a:extLst>
                      <a:ext uri="{FF2B5EF4-FFF2-40B4-BE49-F238E27FC236}">
                        <a16:creationId xmlns:a16="http://schemas.microsoft.com/office/drawing/2014/main" id="{734A35C7-2579-B542-8CA4-B14376F856AE}"/>
                      </a:ext>
                    </a:extLst>
                  </p:cNvPr>
                  <p:cNvSpPr/>
                  <p:nvPr/>
                </p:nvSpPr>
                <p:spPr>
                  <a:xfrm>
                    <a:off x="7383740" y="4206198"/>
                    <a:ext cx="3571260" cy="928544"/>
                  </a:xfrm>
                  <a:custGeom>
                    <a:avLst/>
                    <a:gdLst>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60575 w 3581821"/>
                      <a:gd name="connsiteY12" fmla="*/ 524390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66665"/>
                      <a:gd name="connsiteY0" fmla="*/ 928545 h 928545"/>
                      <a:gd name="connsiteX1" fmla="*/ 25260 w 3566665"/>
                      <a:gd name="connsiteY1" fmla="*/ 751727 h 928545"/>
                      <a:gd name="connsiteX2" fmla="*/ 95987 w 3566665"/>
                      <a:gd name="connsiteY2" fmla="*/ 600169 h 928545"/>
                      <a:gd name="connsiteX3" fmla="*/ 262700 w 3566665"/>
                      <a:gd name="connsiteY3" fmla="*/ 418300 h 928545"/>
                      <a:gd name="connsiteX4" fmla="*/ 575920 w 3566665"/>
                      <a:gd name="connsiteY4" fmla="*/ 231378 h 928545"/>
                      <a:gd name="connsiteX5" fmla="*/ 904296 w 3566665"/>
                      <a:gd name="connsiteY5" fmla="*/ 120236 h 928545"/>
                      <a:gd name="connsiteX6" fmla="*/ 1232672 w 3566665"/>
                      <a:gd name="connsiteY6" fmla="*/ 49509 h 928545"/>
                      <a:gd name="connsiteX7" fmla="*/ 1621671 w 3566665"/>
                      <a:gd name="connsiteY7" fmla="*/ 4041 h 928545"/>
                      <a:gd name="connsiteX8" fmla="*/ 2076345 w 3566665"/>
                      <a:gd name="connsiteY8" fmla="*/ 9093 h 928545"/>
                      <a:gd name="connsiteX9" fmla="*/ 2561330 w 3566665"/>
                      <a:gd name="connsiteY9" fmla="*/ 64664 h 928545"/>
                      <a:gd name="connsiteX10" fmla="*/ 2940225 w 3566665"/>
                      <a:gd name="connsiteY10" fmla="*/ 165703 h 928545"/>
                      <a:gd name="connsiteX11" fmla="*/ 3263549 w 3566665"/>
                      <a:gd name="connsiteY11" fmla="*/ 332417 h 928545"/>
                      <a:gd name="connsiteX12" fmla="*/ 3445420 w 3566665"/>
                      <a:gd name="connsiteY12" fmla="*/ 509235 h 928545"/>
                      <a:gd name="connsiteX13" fmla="*/ 3566665 w 3566665"/>
                      <a:gd name="connsiteY13" fmla="*/ 837610 h 928545"/>
                      <a:gd name="connsiteX0" fmla="*/ 0 w 3571257"/>
                      <a:gd name="connsiteY0" fmla="*/ 928545 h 928545"/>
                      <a:gd name="connsiteX1" fmla="*/ 25260 w 3571257"/>
                      <a:gd name="connsiteY1" fmla="*/ 751727 h 928545"/>
                      <a:gd name="connsiteX2" fmla="*/ 95987 w 3571257"/>
                      <a:gd name="connsiteY2" fmla="*/ 600169 h 928545"/>
                      <a:gd name="connsiteX3" fmla="*/ 262700 w 3571257"/>
                      <a:gd name="connsiteY3" fmla="*/ 418300 h 928545"/>
                      <a:gd name="connsiteX4" fmla="*/ 575920 w 3571257"/>
                      <a:gd name="connsiteY4" fmla="*/ 231378 h 928545"/>
                      <a:gd name="connsiteX5" fmla="*/ 904296 w 3571257"/>
                      <a:gd name="connsiteY5" fmla="*/ 120236 h 928545"/>
                      <a:gd name="connsiteX6" fmla="*/ 1232672 w 3571257"/>
                      <a:gd name="connsiteY6" fmla="*/ 49509 h 928545"/>
                      <a:gd name="connsiteX7" fmla="*/ 1621671 w 3571257"/>
                      <a:gd name="connsiteY7" fmla="*/ 4041 h 928545"/>
                      <a:gd name="connsiteX8" fmla="*/ 2076345 w 3571257"/>
                      <a:gd name="connsiteY8" fmla="*/ 9093 h 928545"/>
                      <a:gd name="connsiteX9" fmla="*/ 2561330 w 3571257"/>
                      <a:gd name="connsiteY9" fmla="*/ 64664 h 928545"/>
                      <a:gd name="connsiteX10" fmla="*/ 2940225 w 3571257"/>
                      <a:gd name="connsiteY10" fmla="*/ 165703 h 928545"/>
                      <a:gd name="connsiteX11" fmla="*/ 3263549 w 3571257"/>
                      <a:gd name="connsiteY11" fmla="*/ 332417 h 928545"/>
                      <a:gd name="connsiteX12" fmla="*/ 3445420 w 3571257"/>
                      <a:gd name="connsiteY12" fmla="*/ 509235 h 928545"/>
                      <a:gd name="connsiteX13" fmla="*/ 3566665 w 3571257"/>
                      <a:gd name="connsiteY13" fmla="*/ 837610 h 92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257" h="928545">
                        <a:moveTo>
                          <a:pt x="0" y="928545"/>
                        </a:moveTo>
                        <a:cubicBezTo>
                          <a:pt x="4631" y="867500"/>
                          <a:pt x="9262" y="806456"/>
                          <a:pt x="25260" y="751727"/>
                        </a:cubicBezTo>
                        <a:cubicBezTo>
                          <a:pt x="41258" y="696998"/>
                          <a:pt x="56414" y="655740"/>
                          <a:pt x="95987" y="600169"/>
                        </a:cubicBezTo>
                        <a:cubicBezTo>
                          <a:pt x="135560" y="544598"/>
                          <a:pt x="182711" y="479765"/>
                          <a:pt x="262700" y="418300"/>
                        </a:cubicBezTo>
                        <a:cubicBezTo>
                          <a:pt x="342689" y="356835"/>
                          <a:pt x="468987" y="281055"/>
                          <a:pt x="575920" y="231378"/>
                        </a:cubicBezTo>
                        <a:cubicBezTo>
                          <a:pt x="682853" y="181701"/>
                          <a:pt x="794837" y="150548"/>
                          <a:pt x="904296" y="120236"/>
                        </a:cubicBezTo>
                        <a:cubicBezTo>
                          <a:pt x="1013755" y="89924"/>
                          <a:pt x="1113110" y="68875"/>
                          <a:pt x="1232672" y="49509"/>
                        </a:cubicBezTo>
                        <a:cubicBezTo>
                          <a:pt x="1352235" y="30143"/>
                          <a:pt x="1481059" y="10777"/>
                          <a:pt x="1621671" y="4041"/>
                        </a:cubicBezTo>
                        <a:cubicBezTo>
                          <a:pt x="1762283" y="-2695"/>
                          <a:pt x="1919735" y="-1011"/>
                          <a:pt x="2076345" y="9093"/>
                        </a:cubicBezTo>
                        <a:cubicBezTo>
                          <a:pt x="2232955" y="19197"/>
                          <a:pt x="2417350" y="38562"/>
                          <a:pt x="2561330" y="64664"/>
                        </a:cubicBezTo>
                        <a:cubicBezTo>
                          <a:pt x="2705310" y="90766"/>
                          <a:pt x="2823189" y="121078"/>
                          <a:pt x="2940225" y="165703"/>
                        </a:cubicBezTo>
                        <a:cubicBezTo>
                          <a:pt x="3057261" y="210328"/>
                          <a:pt x="3179350" y="275162"/>
                          <a:pt x="3263549" y="332417"/>
                        </a:cubicBezTo>
                        <a:cubicBezTo>
                          <a:pt x="3347748" y="389672"/>
                          <a:pt x="3387323" y="446085"/>
                          <a:pt x="3445420" y="509235"/>
                        </a:cubicBezTo>
                        <a:cubicBezTo>
                          <a:pt x="3498465" y="592592"/>
                          <a:pt x="3593188" y="735308"/>
                          <a:pt x="3566665" y="83761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 name="Freeform 51">
                    <a:extLst>
                      <a:ext uri="{FF2B5EF4-FFF2-40B4-BE49-F238E27FC236}">
                        <a16:creationId xmlns:a16="http://schemas.microsoft.com/office/drawing/2014/main" id="{9B1E085B-99AC-E941-BE1F-85553E0FA367}"/>
                      </a:ext>
                    </a:extLst>
                  </p:cNvPr>
                  <p:cNvSpPr/>
                  <p:nvPr/>
                </p:nvSpPr>
                <p:spPr>
                  <a:xfrm>
                    <a:off x="7387287" y="5023602"/>
                    <a:ext cx="3569292" cy="1088404"/>
                  </a:xfrm>
                  <a:custGeom>
                    <a:avLst/>
                    <a:gdLst>
                      <a:gd name="connsiteX0" fmla="*/ 0 w 3562735"/>
                      <a:gd name="connsiteY0" fmla="*/ 161661 h 1088404"/>
                      <a:gd name="connsiteX1" fmla="*/ 50519 w 3562735"/>
                      <a:gd name="connsiteY1" fmla="*/ 313219 h 1088404"/>
                      <a:gd name="connsiteX2" fmla="*/ 171766 w 3562735"/>
                      <a:gd name="connsiteY2" fmla="*/ 459726 h 1088404"/>
                      <a:gd name="connsiteX3" fmla="*/ 298064 w 3562735"/>
                      <a:gd name="connsiteY3" fmla="*/ 560764 h 1088404"/>
                      <a:gd name="connsiteX4" fmla="*/ 515297 w 3562735"/>
                      <a:gd name="connsiteY4" fmla="*/ 676959 h 1088404"/>
                      <a:gd name="connsiteX5" fmla="*/ 853777 w 3562735"/>
                      <a:gd name="connsiteY5" fmla="*/ 808309 h 1088404"/>
                      <a:gd name="connsiteX6" fmla="*/ 1247827 w 3562735"/>
                      <a:gd name="connsiteY6" fmla="*/ 959867 h 1088404"/>
                      <a:gd name="connsiteX7" fmla="*/ 1596411 w 3562735"/>
                      <a:gd name="connsiteY7" fmla="*/ 1076061 h 1088404"/>
                      <a:gd name="connsiteX8" fmla="*/ 1692398 w 3562735"/>
                      <a:gd name="connsiteY8" fmla="*/ 1086165 h 1088404"/>
                      <a:gd name="connsiteX9" fmla="*/ 1808592 w 3562735"/>
                      <a:gd name="connsiteY9" fmla="*/ 1086165 h 1088404"/>
                      <a:gd name="connsiteX10" fmla="*/ 1965202 w 3562735"/>
                      <a:gd name="connsiteY10" fmla="*/ 1071010 h 1088404"/>
                      <a:gd name="connsiteX11" fmla="*/ 2131916 w 3562735"/>
                      <a:gd name="connsiteY11" fmla="*/ 1020490 h 1088404"/>
                      <a:gd name="connsiteX12" fmla="*/ 2339045 w 3562735"/>
                      <a:gd name="connsiteY12" fmla="*/ 929555 h 1088404"/>
                      <a:gd name="connsiteX13" fmla="*/ 2601746 w 3562735"/>
                      <a:gd name="connsiteY13" fmla="*/ 808309 h 1088404"/>
                      <a:gd name="connsiteX14" fmla="*/ 2874550 w 3562735"/>
                      <a:gd name="connsiteY14" fmla="*/ 687063 h 1088404"/>
                      <a:gd name="connsiteX15" fmla="*/ 3202926 w 3562735"/>
                      <a:gd name="connsiteY15" fmla="*/ 530453 h 1088404"/>
                      <a:gd name="connsiteX16" fmla="*/ 3349432 w 3562735"/>
                      <a:gd name="connsiteY16" fmla="*/ 404154 h 1088404"/>
                      <a:gd name="connsiteX17" fmla="*/ 3480782 w 3562735"/>
                      <a:gd name="connsiteY17" fmla="*/ 257648 h 1088404"/>
                      <a:gd name="connsiteX18" fmla="*/ 3551509 w 3562735"/>
                      <a:gd name="connsiteY18" fmla="*/ 101038 h 1088404"/>
                      <a:gd name="connsiteX19" fmla="*/ 3561613 w 3562735"/>
                      <a:gd name="connsiteY19" fmla="*/ 0 h 1088404"/>
                      <a:gd name="connsiteX0" fmla="*/ 0 w 3567787"/>
                      <a:gd name="connsiteY0" fmla="*/ 106090 h 1088404"/>
                      <a:gd name="connsiteX1" fmla="*/ 55571 w 3567787"/>
                      <a:gd name="connsiteY1" fmla="*/ 313219 h 1088404"/>
                      <a:gd name="connsiteX2" fmla="*/ 176818 w 3567787"/>
                      <a:gd name="connsiteY2" fmla="*/ 459726 h 1088404"/>
                      <a:gd name="connsiteX3" fmla="*/ 303116 w 3567787"/>
                      <a:gd name="connsiteY3" fmla="*/ 560764 h 1088404"/>
                      <a:gd name="connsiteX4" fmla="*/ 520349 w 3567787"/>
                      <a:gd name="connsiteY4" fmla="*/ 676959 h 1088404"/>
                      <a:gd name="connsiteX5" fmla="*/ 858829 w 3567787"/>
                      <a:gd name="connsiteY5" fmla="*/ 808309 h 1088404"/>
                      <a:gd name="connsiteX6" fmla="*/ 1252879 w 3567787"/>
                      <a:gd name="connsiteY6" fmla="*/ 959867 h 1088404"/>
                      <a:gd name="connsiteX7" fmla="*/ 1601463 w 3567787"/>
                      <a:gd name="connsiteY7" fmla="*/ 1076061 h 1088404"/>
                      <a:gd name="connsiteX8" fmla="*/ 1697450 w 3567787"/>
                      <a:gd name="connsiteY8" fmla="*/ 1086165 h 1088404"/>
                      <a:gd name="connsiteX9" fmla="*/ 1813644 w 3567787"/>
                      <a:gd name="connsiteY9" fmla="*/ 1086165 h 1088404"/>
                      <a:gd name="connsiteX10" fmla="*/ 1970254 w 3567787"/>
                      <a:gd name="connsiteY10" fmla="*/ 1071010 h 1088404"/>
                      <a:gd name="connsiteX11" fmla="*/ 2136968 w 3567787"/>
                      <a:gd name="connsiteY11" fmla="*/ 1020490 h 1088404"/>
                      <a:gd name="connsiteX12" fmla="*/ 2344097 w 3567787"/>
                      <a:gd name="connsiteY12" fmla="*/ 929555 h 1088404"/>
                      <a:gd name="connsiteX13" fmla="*/ 2606798 w 3567787"/>
                      <a:gd name="connsiteY13" fmla="*/ 808309 h 1088404"/>
                      <a:gd name="connsiteX14" fmla="*/ 2879602 w 3567787"/>
                      <a:gd name="connsiteY14" fmla="*/ 687063 h 1088404"/>
                      <a:gd name="connsiteX15" fmla="*/ 3207978 w 3567787"/>
                      <a:gd name="connsiteY15" fmla="*/ 530453 h 1088404"/>
                      <a:gd name="connsiteX16" fmla="*/ 3354484 w 3567787"/>
                      <a:gd name="connsiteY16" fmla="*/ 404154 h 1088404"/>
                      <a:gd name="connsiteX17" fmla="*/ 3485834 w 3567787"/>
                      <a:gd name="connsiteY17" fmla="*/ 257648 h 1088404"/>
                      <a:gd name="connsiteX18" fmla="*/ 3556561 w 3567787"/>
                      <a:gd name="connsiteY18" fmla="*/ 101038 h 1088404"/>
                      <a:gd name="connsiteX19" fmla="*/ 3566665 w 3567787"/>
                      <a:gd name="connsiteY19" fmla="*/ 0 h 1088404"/>
                      <a:gd name="connsiteX0" fmla="*/ 1504 w 3569291"/>
                      <a:gd name="connsiteY0" fmla="*/ 106090 h 1088404"/>
                      <a:gd name="connsiteX1" fmla="*/ 57075 w 3569291"/>
                      <a:gd name="connsiteY1" fmla="*/ 313219 h 1088404"/>
                      <a:gd name="connsiteX2" fmla="*/ 178322 w 3569291"/>
                      <a:gd name="connsiteY2" fmla="*/ 459726 h 1088404"/>
                      <a:gd name="connsiteX3" fmla="*/ 304620 w 3569291"/>
                      <a:gd name="connsiteY3" fmla="*/ 560764 h 1088404"/>
                      <a:gd name="connsiteX4" fmla="*/ 521853 w 3569291"/>
                      <a:gd name="connsiteY4" fmla="*/ 676959 h 1088404"/>
                      <a:gd name="connsiteX5" fmla="*/ 860333 w 3569291"/>
                      <a:gd name="connsiteY5" fmla="*/ 808309 h 1088404"/>
                      <a:gd name="connsiteX6" fmla="*/ 1254383 w 3569291"/>
                      <a:gd name="connsiteY6" fmla="*/ 959867 h 1088404"/>
                      <a:gd name="connsiteX7" fmla="*/ 1602967 w 3569291"/>
                      <a:gd name="connsiteY7" fmla="*/ 1076061 h 1088404"/>
                      <a:gd name="connsiteX8" fmla="*/ 1698954 w 3569291"/>
                      <a:gd name="connsiteY8" fmla="*/ 1086165 h 1088404"/>
                      <a:gd name="connsiteX9" fmla="*/ 1815148 w 3569291"/>
                      <a:gd name="connsiteY9" fmla="*/ 1086165 h 1088404"/>
                      <a:gd name="connsiteX10" fmla="*/ 1971758 w 3569291"/>
                      <a:gd name="connsiteY10" fmla="*/ 1071010 h 1088404"/>
                      <a:gd name="connsiteX11" fmla="*/ 2138472 w 3569291"/>
                      <a:gd name="connsiteY11" fmla="*/ 1020490 h 1088404"/>
                      <a:gd name="connsiteX12" fmla="*/ 2345601 w 3569291"/>
                      <a:gd name="connsiteY12" fmla="*/ 929555 h 1088404"/>
                      <a:gd name="connsiteX13" fmla="*/ 2608302 w 3569291"/>
                      <a:gd name="connsiteY13" fmla="*/ 808309 h 1088404"/>
                      <a:gd name="connsiteX14" fmla="*/ 2881106 w 3569291"/>
                      <a:gd name="connsiteY14" fmla="*/ 687063 h 1088404"/>
                      <a:gd name="connsiteX15" fmla="*/ 3209482 w 3569291"/>
                      <a:gd name="connsiteY15" fmla="*/ 530453 h 1088404"/>
                      <a:gd name="connsiteX16" fmla="*/ 3355988 w 3569291"/>
                      <a:gd name="connsiteY16" fmla="*/ 404154 h 1088404"/>
                      <a:gd name="connsiteX17" fmla="*/ 3487338 w 3569291"/>
                      <a:gd name="connsiteY17" fmla="*/ 257648 h 1088404"/>
                      <a:gd name="connsiteX18" fmla="*/ 3558065 w 3569291"/>
                      <a:gd name="connsiteY18" fmla="*/ 101038 h 1088404"/>
                      <a:gd name="connsiteX19" fmla="*/ 3568169 w 3569291"/>
                      <a:gd name="connsiteY19" fmla="*/ 0 h 10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9291" h="1088404">
                        <a:moveTo>
                          <a:pt x="1504" y="106090"/>
                        </a:moveTo>
                        <a:cubicBezTo>
                          <a:pt x="-7759" y="192393"/>
                          <a:pt x="27605" y="254280"/>
                          <a:pt x="57075" y="313219"/>
                        </a:cubicBezTo>
                        <a:cubicBezTo>
                          <a:pt x="86545" y="372158"/>
                          <a:pt x="137065" y="418469"/>
                          <a:pt x="178322" y="459726"/>
                        </a:cubicBezTo>
                        <a:cubicBezTo>
                          <a:pt x="219579" y="500983"/>
                          <a:pt x="247365" y="524558"/>
                          <a:pt x="304620" y="560764"/>
                        </a:cubicBezTo>
                        <a:cubicBezTo>
                          <a:pt x="361875" y="596970"/>
                          <a:pt x="429234" y="635702"/>
                          <a:pt x="521853" y="676959"/>
                        </a:cubicBezTo>
                        <a:cubicBezTo>
                          <a:pt x="614472" y="718216"/>
                          <a:pt x="860333" y="808309"/>
                          <a:pt x="860333" y="808309"/>
                        </a:cubicBezTo>
                        <a:cubicBezTo>
                          <a:pt x="982421" y="855460"/>
                          <a:pt x="1130611" y="915242"/>
                          <a:pt x="1254383" y="959867"/>
                        </a:cubicBezTo>
                        <a:cubicBezTo>
                          <a:pt x="1378155" y="1004492"/>
                          <a:pt x="1528872" y="1055011"/>
                          <a:pt x="1602967" y="1076061"/>
                        </a:cubicBezTo>
                        <a:cubicBezTo>
                          <a:pt x="1677062" y="1097111"/>
                          <a:pt x="1663591" y="1084481"/>
                          <a:pt x="1698954" y="1086165"/>
                        </a:cubicBezTo>
                        <a:cubicBezTo>
                          <a:pt x="1734317" y="1087849"/>
                          <a:pt x="1769681" y="1088691"/>
                          <a:pt x="1815148" y="1086165"/>
                        </a:cubicBezTo>
                        <a:cubicBezTo>
                          <a:pt x="1860615" y="1083639"/>
                          <a:pt x="1917871" y="1081956"/>
                          <a:pt x="1971758" y="1071010"/>
                        </a:cubicBezTo>
                        <a:cubicBezTo>
                          <a:pt x="2025645" y="1060064"/>
                          <a:pt x="2076165" y="1044066"/>
                          <a:pt x="2138472" y="1020490"/>
                        </a:cubicBezTo>
                        <a:cubicBezTo>
                          <a:pt x="2200779" y="996914"/>
                          <a:pt x="2345601" y="929555"/>
                          <a:pt x="2345601" y="929555"/>
                        </a:cubicBezTo>
                        <a:lnTo>
                          <a:pt x="2608302" y="808309"/>
                        </a:lnTo>
                        <a:cubicBezTo>
                          <a:pt x="2697553" y="767894"/>
                          <a:pt x="2780909" y="733372"/>
                          <a:pt x="2881106" y="687063"/>
                        </a:cubicBezTo>
                        <a:cubicBezTo>
                          <a:pt x="2981303" y="640754"/>
                          <a:pt x="3130335" y="577605"/>
                          <a:pt x="3209482" y="530453"/>
                        </a:cubicBezTo>
                        <a:cubicBezTo>
                          <a:pt x="3288629" y="483302"/>
                          <a:pt x="3309679" y="449621"/>
                          <a:pt x="3355988" y="404154"/>
                        </a:cubicBezTo>
                        <a:cubicBezTo>
                          <a:pt x="3402297" y="358687"/>
                          <a:pt x="3453659" y="308167"/>
                          <a:pt x="3487338" y="257648"/>
                        </a:cubicBezTo>
                        <a:cubicBezTo>
                          <a:pt x="3521018" y="207129"/>
                          <a:pt x="3544593" y="143979"/>
                          <a:pt x="3558065" y="101038"/>
                        </a:cubicBezTo>
                        <a:cubicBezTo>
                          <a:pt x="3571537" y="58097"/>
                          <a:pt x="3569853" y="29048"/>
                          <a:pt x="3568169" y="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grpSp>
            <p:nvGrpSpPr>
              <p:cNvPr id="45" name="Group 44">
                <a:extLst>
                  <a:ext uri="{FF2B5EF4-FFF2-40B4-BE49-F238E27FC236}">
                    <a16:creationId xmlns:a16="http://schemas.microsoft.com/office/drawing/2014/main" id="{856695E0-9FFE-B746-9EA0-BF288A3EE82C}"/>
                  </a:ext>
                </a:extLst>
              </p:cNvPr>
              <p:cNvGrpSpPr/>
              <p:nvPr/>
            </p:nvGrpSpPr>
            <p:grpSpPr>
              <a:xfrm rot="20062599">
                <a:off x="5081495" y="928403"/>
                <a:ext cx="1207204" cy="2176786"/>
                <a:chOff x="8599830" y="1608145"/>
                <a:chExt cx="1318799" cy="2378010"/>
              </a:xfrm>
            </p:grpSpPr>
            <p:pic>
              <p:nvPicPr>
                <p:cNvPr id="46" name="Picture 45">
                  <a:extLst>
                    <a:ext uri="{FF2B5EF4-FFF2-40B4-BE49-F238E27FC236}">
                      <a16:creationId xmlns:a16="http://schemas.microsoft.com/office/drawing/2014/main" id="{5EDE6165-4892-BD42-A7EB-989A971F6588}"/>
                    </a:ext>
                  </a:extLst>
                </p:cNvPr>
                <p:cNvPicPr>
                  <a:picLocks noChangeAspect="1"/>
                </p:cNvPicPr>
                <p:nvPr/>
              </p:nvPicPr>
              <p:blipFill>
                <a:blip r:embed="rId16">
                  <a:alphaModFix amt="93000"/>
                  <a:extLst>
                    <a:ext uri="{BEBA8EAE-BF5A-486C-A8C5-ECC9F3942E4B}">
                      <a14:imgProps xmlns:a14="http://schemas.microsoft.com/office/drawing/2010/main">
                        <a14:imgLayer r:embed="rId2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47" name="Straight Connector 46">
                  <a:extLst>
                    <a:ext uri="{FF2B5EF4-FFF2-40B4-BE49-F238E27FC236}">
                      <a16:creationId xmlns:a16="http://schemas.microsoft.com/office/drawing/2014/main" id="{F5DD9A39-B7D1-364C-8B27-0239AE05BF3E}"/>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extBox 1">
            <a:extLst>
              <a:ext uri="{FF2B5EF4-FFF2-40B4-BE49-F238E27FC236}">
                <a16:creationId xmlns:a16="http://schemas.microsoft.com/office/drawing/2014/main" id="{4BEE3CAE-DD4E-C146-1EEF-F4FC5C9811DA}"/>
              </a:ext>
            </a:extLst>
          </p:cNvPr>
          <p:cNvSpPr txBox="1"/>
          <p:nvPr/>
        </p:nvSpPr>
        <p:spPr>
          <a:xfrm>
            <a:off x="1059418" y="4521051"/>
            <a:ext cx="6176055" cy="1138773"/>
          </a:xfrm>
          <a:prstGeom prst="rect">
            <a:avLst/>
          </a:prstGeom>
          <a:noFill/>
          <a:ln w="19050">
            <a:noFill/>
          </a:ln>
        </p:spPr>
        <p:txBody>
          <a:bodyPr wrap="square" rtlCol="0">
            <a:spAutoFit/>
          </a:bodyPr>
          <a:lstStyle/>
          <a:p>
            <a:r>
              <a:rPr lang="en-US" sz="5000" b="1" dirty="0">
                <a:solidFill>
                  <a:schemeClr val="bg1"/>
                </a:solidFill>
              </a:rPr>
              <a:t>Any questions???</a:t>
            </a:r>
          </a:p>
          <a:p>
            <a:pPr marL="285750" indent="-285750" algn="l">
              <a:buFont typeface="Arial" panose="020B0604020202020204" pitchFamily="34" charset="0"/>
              <a:buChar char="•"/>
            </a:pPr>
            <a:endParaRPr lang="en-US" b="1" dirty="0">
              <a:solidFill>
                <a:schemeClr val="bg1"/>
              </a:solidFill>
            </a:endParaRPr>
          </a:p>
        </p:txBody>
      </p:sp>
    </p:spTree>
    <p:extLst>
      <p:ext uri="{BB962C8B-B14F-4D97-AF65-F5344CB8AC3E}">
        <p14:creationId xmlns:p14="http://schemas.microsoft.com/office/powerpoint/2010/main" val="923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C03C1A-CD1D-12FC-98CC-0B29B2C535B3}"/>
              </a:ext>
            </a:extLst>
          </p:cNvPr>
          <p:cNvSpPr>
            <a:spLocks noGrp="1"/>
          </p:cNvSpPr>
          <p:nvPr>
            <p:ph type="sldNum" sz="quarter" idx="16"/>
          </p:nvPr>
        </p:nvSpPr>
        <p:spPr/>
        <p:txBody>
          <a:bodyPr/>
          <a:lstStyle/>
          <a:p>
            <a:fld id="{371C4647-349B-7644-B587-10D5DF513271}" type="slidenum">
              <a:rPr lang="en-US" smtClean="0"/>
              <a:t>13</a:t>
            </a:fld>
            <a:endParaRPr lang="en-US" dirty="0"/>
          </a:p>
        </p:txBody>
      </p:sp>
      <p:sp>
        <p:nvSpPr>
          <p:cNvPr id="4" name="Title 3">
            <a:extLst>
              <a:ext uri="{FF2B5EF4-FFF2-40B4-BE49-F238E27FC236}">
                <a16:creationId xmlns:a16="http://schemas.microsoft.com/office/drawing/2014/main" id="{5F2CC52D-37A8-E3CF-9EC0-F030DA46597D}"/>
              </a:ext>
            </a:extLst>
          </p:cNvPr>
          <p:cNvSpPr>
            <a:spLocks noGrp="1"/>
          </p:cNvSpPr>
          <p:nvPr>
            <p:ph type="title"/>
          </p:nvPr>
        </p:nvSpPr>
        <p:spPr/>
        <p:txBody>
          <a:bodyPr/>
          <a:lstStyle/>
          <a:p>
            <a:r>
              <a:rPr lang="en-US" dirty="0"/>
              <a:t>Back Up</a:t>
            </a:r>
          </a:p>
        </p:txBody>
      </p:sp>
      <p:sp>
        <p:nvSpPr>
          <p:cNvPr id="6" name="Footer Placeholder 5">
            <a:extLst>
              <a:ext uri="{FF2B5EF4-FFF2-40B4-BE49-F238E27FC236}">
                <a16:creationId xmlns:a16="http://schemas.microsoft.com/office/drawing/2014/main" id="{D6637B39-CF4D-6C87-87F5-CB27E7D361F7}"/>
              </a:ext>
            </a:extLst>
          </p:cNvPr>
          <p:cNvSpPr>
            <a:spLocks noGrp="1"/>
          </p:cNvSpPr>
          <p:nvPr>
            <p:ph type="ftr" sz="quarter" idx="3"/>
          </p:nvPr>
        </p:nvSpPr>
        <p:spPr/>
        <p:txBody>
          <a:bodyPr/>
          <a:lstStyle/>
          <a:p>
            <a:r>
              <a:rPr lang="en-US"/>
              <a:t>Aug 28 - Sep 1, 2023</a:t>
            </a:r>
            <a:endParaRPr lang="en-US" dirty="0"/>
          </a:p>
        </p:txBody>
      </p:sp>
      <p:sp>
        <p:nvSpPr>
          <p:cNvPr id="8" name="Content Placeholder 7">
            <a:extLst>
              <a:ext uri="{FF2B5EF4-FFF2-40B4-BE49-F238E27FC236}">
                <a16:creationId xmlns:a16="http://schemas.microsoft.com/office/drawing/2014/main" id="{F7C12812-17E3-6902-5CAC-BD5E155BC946}"/>
              </a:ext>
            </a:extLst>
          </p:cNvPr>
          <p:cNvSpPr>
            <a:spLocks noGrp="1"/>
          </p:cNvSpPr>
          <p:nvPr>
            <p:ph idx="1"/>
          </p:nvPr>
        </p:nvSpPr>
        <p:spPr/>
        <p:txBody>
          <a:bodyPr/>
          <a:lstStyle/>
          <a:p>
            <a:endParaRPr lang="en-US"/>
          </a:p>
        </p:txBody>
      </p:sp>
      <p:sp>
        <p:nvSpPr>
          <p:cNvPr id="11" name="Content Placeholder 10">
            <a:extLst>
              <a:ext uri="{FF2B5EF4-FFF2-40B4-BE49-F238E27FC236}">
                <a16:creationId xmlns:a16="http://schemas.microsoft.com/office/drawing/2014/main" id="{B80A07FE-6A0E-0F68-026F-FB4019866A7A}"/>
              </a:ext>
            </a:extLst>
          </p:cNvPr>
          <p:cNvSpPr>
            <a:spLocks noGrp="1"/>
          </p:cNvSpPr>
          <p:nvPr>
            <p:ph idx="18"/>
          </p:nvPr>
        </p:nvSpPr>
        <p:spPr/>
        <p:txBody>
          <a:bodyPr/>
          <a:lstStyle/>
          <a:p>
            <a:endParaRPr lang="en-US"/>
          </a:p>
        </p:txBody>
      </p:sp>
    </p:spTree>
    <p:extLst>
      <p:ext uri="{BB962C8B-B14F-4D97-AF65-F5344CB8AC3E}">
        <p14:creationId xmlns:p14="http://schemas.microsoft.com/office/powerpoint/2010/main" val="113116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E9ECF5-4A69-7FDF-6E20-92FCD22F1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011" y="1237937"/>
            <a:ext cx="5991860" cy="4853940"/>
          </a:xfrm>
          <a:prstGeom prst="rect">
            <a:avLst/>
          </a:prstGeom>
        </p:spPr>
      </p:pic>
      <p:sp>
        <p:nvSpPr>
          <p:cNvPr id="232" name="Slide Number Placeholder 2"/>
          <p:cNvSpPr txBox="1">
            <a:spLocks noGrp="1"/>
          </p:cNvSpPr>
          <p:nvPr>
            <p:ph type="sldNum" sz="quarter" idx="2"/>
          </p:nvPr>
        </p:nvSpPr>
        <p:spPr>
          <a:xfrm>
            <a:off x="11626656" y="6593851"/>
            <a:ext cx="127001" cy="1355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233" name="Content Placeholder 1"/>
          <p:cNvSpPr txBox="1"/>
          <p:nvPr/>
        </p:nvSpPr>
        <p:spPr>
          <a:xfrm>
            <a:off x="75082" y="1250294"/>
            <a:ext cx="5618632" cy="2912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176148" indent="-176148" defTabSz="694944">
              <a:lnSpc>
                <a:spcPct val="114000"/>
              </a:lnSpc>
              <a:spcBef>
                <a:spcPts val="700"/>
              </a:spcBef>
              <a:buClr>
                <a:srgbClr val="A92B40"/>
              </a:buClr>
              <a:buSzPct val="110000"/>
              <a:buFont typeface="Arial"/>
              <a:buChar char="•"/>
              <a:defRPr sz="1520"/>
            </a:pPr>
            <a:r>
              <a:rPr dirty="0"/>
              <a:t>Super/Transonic instability of entry capsules is driven, in part, by hysteresis between the fore</a:t>
            </a:r>
            <a:r>
              <a:rPr lang="en-US" dirty="0"/>
              <a:t>-</a:t>
            </a:r>
            <a:r>
              <a:rPr dirty="0"/>
              <a:t> </a:t>
            </a:r>
            <a:r>
              <a:rPr lang="en-US" dirty="0"/>
              <a:t>&amp;</a:t>
            </a:r>
            <a:r>
              <a:rPr dirty="0"/>
              <a:t> aftbody pressure distribution</a:t>
            </a:r>
            <a:r>
              <a:rPr lang="en-US" dirty="0"/>
              <a:t>.</a:t>
            </a:r>
            <a:r>
              <a:rPr dirty="0"/>
              <a:t> </a:t>
            </a:r>
          </a:p>
          <a:p>
            <a:pPr marL="176148" indent="-176148" defTabSz="694944">
              <a:lnSpc>
                <a:spcPct val="114000"/>
              </a:lnSpc>
              <a:spcBef>
                <a:spcPts val="700"/>
              </a:spcBef>
              <a:buClr>
                <a:srgbClr val="A92B40"/>
              </a:buClr>
              <a:buSzPct val="110000"/>
              <a:buFont typeface="Arial"/>
              <a:buChar char="•"/>
              <a:defRPr sz="1520"/>
            </a:pPr>
            <a:r>
              <a:rPr dirty="0" err="1"/>
              <a:t>DrEAM</a:t>
            </a:r>
            <a:r>
              <a:rPr dirty="0"/>
              <a:t> pressure</a:t>
            </a:r>
            <a:r>
              <a:rPr lang="en-US" dirty="0"/>
              <a:t> data will be used to </a:t>
            </a:r>
            <a:r>
              <a:rPr dirty="0"/>
              <a:t>inform new models for vehicle dynamic stability</a:t>
            </a:r>
            <a:r>
              <a:rPr lang="en-US" dirty="0"/>
              <a:t>.</a:t>
            </a:r>
          </a:p>
          <a:p>
            <a:pPr marL="176148" indent="-176148" defTabSz="694944">
              <a:lnSpc>
                <a:spcPct val="114000"/>
              </a:lnSpc>
              <a:spcBef>
                <a:spcPts val="700"/>
              </a:spcBef>
              <a:buClr>
                <a:srgbClr val="A92B40"/>
              </a:buClr>
              <a:buSzPct val="110000"/>
              <a:buFont typeface="Arial"/>
              <a:buChar char="•"/>
              <a:defRPr sz="1520"/>
            </a:pPr>
            <a:r>
              <a:rPr lang="en-US" b="1" dirty="0"/>
              <a:t>Aftbody pressure sensor must be sufficiently accurate to resolve mean pressure differences due to angle of attack oscillations.</a:t>
            </a:r>
          </a:p>
        </p:txBody>
      </p:sp>
      <p:sp>
        <p:nvSpPr>
          <p:cNvPr id="235" name="Title 3"/>
          <p:cNvSpPr txBox="1">
            <a:spLocks noGrp="1"/>
          </p:cNvSpPr>
          <p:nvPr>
            <p:ph type="title"/>
          </p:nvPr>
        </p:nvSpPr>
        <p:spPr>
          <a:xfrm>
            <a:off x="313200" y="329184"/>
            <a:ext cx="9949768" cy="522734"/>
          </a:xfrm>
          <a:prstGeom prst="rect">
            <a:avLst/>
          </a:prstGeom>
        </p:spPr>
        <p:txBody>
          <a:bodyPr anchor="ctr"/>
          <a:lstStyle>
            <a:lvl1pPr defTabSz="813816">
              <a:defRPr sz="2492"/>
            </a:lvl1pPr>
          </a:lstStyle>
          <a:p>
            <a:r>
              <a:rPr dirty="0"/>
              <a:t>Science Objective: Understand Vehicle Orientation and Dynamics </a:t>
            </a:r>
          </a:p>
        </p:txBody>
      </p:sp>
      <p:sp>
        <p:nvSpPr>
          <p:cNvPr id="237" name="Representative oscillatory backshell pressures for COSSTA 2 at drogue deploy"/>
          <p:cNvSpPr txBox="1"/>
          <p:nvPr/>
        </p:nvSpPr>
        <p:spPr>
          <a:xfrm>
            <a:off x="7137025" y="6010399"/>
            <a:ext cx="3613767" cy="495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lnSpc>
                <a:spcPct val="114000"/>
              </a:lnSpc>
              <a:spcBef>
                <a:spcPts val="1000"/>
              </a:spcBef>
              <a:defRPr sz="1200" b="1"/>
            </a:lvl1pPr>
          </a:lstStyle>
          <a:p>
            <a:r>
              <a:rPr dirty="0"/>
              <a:t>Representative oscillatory backshell pressures for COSSTA 2 at drogue deploy</a:t>
            </a:r>
            <a:r>
              <a:rPr lang="en-US" dirty="0"/>
              <a:t> from CFD</a:t>
            </a:r>
            <a:endParaRPr dirty="0"/>
          </a:p>
        </p:txBody>
      </p:sp>
      <p:sp>
        <p:nvSpPr>
          <p:cNvPr id="2" name="Content Placeholder 1">
            <a:extLst>
              <a:ext uri="{FF2B5EF4-FFF2-40B4-BE49-F238E27FC236}">
                <a16:creationId xmlns:a16="http://schemas.microsoft.com/office/drawing/2014/main" id="{86EAAB45-F4DB-6557-020D-6D19BEE340D3}"/>
              </a:ext>
            </a:extLst>
          </p:cNvPr>
          <p:cNvSpPr txBox="1">
            <a:spLocks/>
          </p:cNvSpPr>
          <p:nvPr/>
        </p:nvSpPr>
        <p:spPr>
          <a:xfrm>
            <a:off x="6926960" y="4145495"/>
            <a:ext cx="4312508" cy="619404"/>
          </a:xfrm>
          <a:prstGeom prst="rect">
            <a:avLst/>
          </a:prstGeom>
          <a:solidFill>
            <a:srgbClr val="FFFF00"/>
          </a:solidFill>
          <a:ln w="15875">
            <a:solidFill>
              <a:schemeClr val="accent1"/>
            </a:solidFill>
          </a:ln>
        </p:spPr>
        <p:txBody>
          <a:bodyPr vert="horz" lIns="0" tIns="0" rIns="0" bIns="0" rtlCol="0">
            <a:noAutofit/>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 indent="0">
              <a:spcBef>
                <a:spcPts val="600"/>
              </a:spcBef>
              <a:spcAft>
                <a:spcPts val="600"/>
              </a:spcAft>
              <a:buNone/>
            </a:pPr>
            <a:r>
              <a:rPr lang="en-US" b="1" dirty="0"/>
              <a:t>Pressure oscillation magnitude due to vehicle dynamics beyond </a:t>
            </a:r>
            <a:r>
              <a:rPr lang="en-US" b="1" dirty="0" err="1"/>
              <a:t>Kulite</a:t>
            </a:r>
            <a:r>
              <a:rPr lang="en-US" b="1" dirty="0"/>
              <a:t> limits</a:t>
            </a:r>
          </a:p>
        </p:txBody>
      </p:sp>
      <p:sp>
        <p:nvSpPr>
          <p:cNvPr id="3" name="Content Placeholder 1">
            <a:extLst>
              <a:ext uri="{FF2B5EF4-FFF2-40B4-BE49-F238E27FC236}">
                <a16:creationId xmlns:a16="http://schemas.microsoft.com/office/drawing/2014/main" id="{72669368-577D-B7FD-3E14-2C8EF6B87DD8}"/>
              </a:ext>
            </a:extLst>
          </p:cNvPr>
          <p:cNvSpPr txBox="1">
            <a:spLocks/>
          </p:cNvSpPr>
          <p:nvPr/>
        </p:nvSpPr>
        <p:spPr>
          <a:xfrm>
            <a:off x="9904760" y="1239968"/>
            <a:ext cx="2022390" cy="619403"/>
          </a:xfrm>
          <a:prstGeom prst="rect">
            <a:avLst/>
          </a:prstGeom>
          <a:solidFill>
            <a:srgbClr val="FFFFFF"/>
          </a:solidFill>
          <a:ln w="15875">
            <a:solidFill>
              <a:schemeClr val="accent1"/>
            </a:solidFill>
          </a:ln>
        </p:spPr>
        <p:txBody>
          <a:bodyPr vert="horz" lIns="0" tIns="0" rIns="0" bIns="0" rtlCol="0">
            <a:normAutofit/>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 indent="0">
              <a:spcBef>
                <a:spcPts val="600"/>
              </a:spcBef>
              <a:spcAft>
                <a:spcPts val="600"/>
              </a:spcAft>
              <a:buNone/>
            </a:pPr>
            <a:r>
              <a:rPr lang="en-US" b="1" dirty="0"/>
              <a:t>+/- 10 Pa needed for dynamics</a:t>
            </a:r>
          </a:p>
        </p:txBody>
      </p:sp>
      <p:sp>
        <p:nvSpPr>
          <p:cNvPr id="6" name="Title 3">
            <a:extLst>
              <a:ext uri="{FF2B5EF4-FFF2-40B4-BE49-F238E27FC236}">
                <a16:creationId xmlns:a16="http://schemas.microsoft.com/office/drawing/2014/main" id="{D3981CB0-CB03-E7C1-915B-CF88C9856458}"/>
              </a:ext>
            </a:extLst>
          </p:cNvPr>
          <p:cNvSpPr txBox="1">
            <a:spLocks/>
          </p:cNvSpPr>
          <p:nvPr/>
        </p:nvSpPr>
        <p:spPr>
          <a:xfrm>
            <a:off x="6503493" y="988927"/>
            <a:ext cx="3245708" cy="522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813816" rtl="0" latinLnBrk="0">
              <a:lnSpc>
                <a:spcPct val="100000"/>
              </a:lnSpc>
              <a:spcBef>
                <a:spcPts val="0"/>
              </a:spcBef>
              <a:spcAft>
                <a:spcPts val="0"/>
              </a:spcAft>
              <a:buClrTx/>
              <a:buSzTx/>
              <a:buFontTx/>
              <a:buNone/>
              <a:tabLst/>
              <a:defRPr sz="2492" b="1" i="0" u="none" strike="noStrike" cap="none" spc="0" baseline="0">
                <a:solidFill>
                  <a:srgbClr val="A92B4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A92B40"/>
                </a:solidFill>
                <a:uFillTx/>
                <a:latin typeface="+mj-lt"/>
                <a:ea typeface="+mj-ea"/>
                <a:cs typeface="+mj-cs"/>
                <a:sym typeface="Arial"/>
              </a:defRPr>
            </a:lvl9pPr>
          </a:lstStyle>
          <a:p>
            <a:pPr hangingPunct="1"/>
            <a:r>
              <a:rPr lang="en-US" sz="1200" dirty="0"/>
              <a:t>Dragonfly requirement &lt; 15</a:t>
            </a:r>
            <a:r>
              <a:rPr lang="en-US" sz="1200" baseline="30000" dirty="0"/>
              <a:t>o</a:t>
            </a:r>
          </a:p>
        </p:txBody>
      </p:sp>
      <p:cxnSp>
        <p:nvCxnSpPr>
          <p:cNvPr id="8" name="Straight Arrow Connector 7">
            <a:extLst>
              <a:ext uri="{FF2B5EF4-FFF2-40B4-BE49-F238E27FC236}">
                <a16:creationId xmlns:a16="http://schemas.microsoft.com/office/drawing/2014/main" id="{688CA510-6770-F1D1-1800-335C10EEA098}"/>
              </a:ext>
            </a:extLst>
          </p:cNvPr>
          <p:cNvCxnSpPr>
            <a:cxnSpLocks/>
          </p:cNvCxnSpPr>
          <p:nvPr/>
        </p:nvCxnSpPr>
        <p:spPr>
          <a:xfrm>
            <a:off x="8667797" y="1073395"/>
            <a:ext cx="0" cy="261367"/>
          </a:xfrm>
          <a:prstGeom prst="straightConnector1">
            <a:avLst/>
          </a:prstGeom>
          <a:noFill/>
          <a:ln w="12700" cap="flat">
            <a:solidFill>
              <a:srgbClr val="C0000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A2C42FD5-D7CA-21C5-5707-895D354194A0}"/>
              </a:ext>
            </a:extLst>
          </p:cNvPr>
          <p:cNvPicPr>
            <a:picLocks noChangeAspect="1"/>
          </p:cNvPicPr>
          <p:nvPr/>
        </p:nvPicPr>
        <p:blipFill>
          <a:blip r:embed="rId4"/>
          <a:stretch>
            <a:fillRect/>
          </a:stretch>
        </p:blipFill>
        <p:spPr>
          <a:xfrm>
            <a:off x="188391" y="3146216"/>
            <a:ext cx="5505323" cy="3344037"/>
          </a:xfrm>
          <a:prstGeom prst="rect">
            <a:avLst/>
          </a:prstGeom>
        </p:spPr>
      </p:pic>
      <p:sp>
        <p:nvSpPr>
          <p:cNvPr id="9" name="Content Placeholder 1">
            <a:extLst>
              <a:ext uri="{FF2B5EF4-FFF2-40B4-BE49-F238E27FC236}">
                <a16:creationId xmlns:a16="http://schemas.microsoft.com/office/drawing/2014/main" id="{2DE07D8E-A6C6-2B06-AB0A-4D3E15248E8B}"/>
              </a:ext>
            </a:extLst>
          </p:cNvPr>
          <p:cNvSpPr txBox="1">
            <a:spLocks noChangeAspect="1"/>
          </p:cNvSpPr>
          <p:nvPr/>
        </p:nvSpPr>
        <p:spPr>
          <a:xfrm>
            <a:off x="3352800" y="5004250"/>
            <a:ext cx="2590800" cy="1184475"/>
          </a:xfrm>
          <a:prstGeom prst="rect">
            <a:avLst/>
          </a:prstGeom>
          <a:solidFill>
            <a:srgbClr val="FFFF00"/>
          </a:solidFill>
          <a:ln w="15875">
            <a:solidFill>
              <a:schemeClr val="accent1"/>
            </a:solidFill>
          </a:ln>
        </p:spPr>
        <p:txBody>
          <a:bodyPr vert="horz" lIns="0" tIns="0" rIns="0" bIns="0" rtlCol="0">
            <a:normAutofit fontScale="77500" lnSpcReduction="20000"/>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
              <a:spcBef>
                <a:spcPts val="600"/>
              </a:spcBef>
              <a:spcAft>
                <a:spcPts val="600"/>
              </a:spcAft>
            </a:pPr>
            <a:endParaRPr lang="en-US" sz="500" b="1" dirty="0"/>
          </a:p>
          <a:p>
            <a:pPr marL="45720" indent="0">
              <a:spcBef>
                <a:spcPts val="600"/>
              </a:spcBef>
              <a:spcAft>
                <a:spcPts val="600"/>
              </a:spcAft>
              <a:buNone/>
            </a:pPr>
            <a:r>
              <a:rPr lang="en-US" b="1" dirty="0"/>
              <a:t>No </a:t>
            </a:r>
            <a:r>
              <a:rPr lang="en-US" b="1" dirty="0" err="1"/>
              <a:t>Kulite</a:t>
            </a:r>
            <a:r>
              <a:rPr lang="en-US" b="1" dirty="0"/>
              <a:t> data for hypersonic phase (i.e. peak heating) </a:t>
            </a:r>
          </a:p>
          <a:p>
            <a:pPr marL="45720" indent="0">
              <a:spcBef>
                <a:spcPts val="600"/>
              </a:spcBef>
              <a:spcAft>
                <a:spcPts val="600"/>
              </a:spcAft>
              <a:buNone/>
            </a:pPr>
            <a:r>
              <a:rPr lang="en-US" b="1" dirty="0"/>
              <a:t>Min pressure </a:t>
            </a:r>
            <a:r>
              <a:rPr lang="en-US" b="1" dirty="0" err="1"/>
              <a:t>Kulite</a:t>
            </a:r>
            <a:r>
              <a:rPr lang="en-US" b="1" dirty="0"/>
              <a:t>: ~200</a:t>
            </a:r>
            <a:r>
              <a:rPr lang="en-US" dirty="0"/>
              <a:t> </a:t>
            </a:r>
            <a:r>
              <a:rPr lang="en-US" b="1" dirty="0"/>
              <a:t>Pa, for FMI: ~ 5-10 Pa</a:t>
            </a:r>
          </a:p>
        </p:txBody>
      </p:sp>
    </p:spTree>
    <p:extLst>
      <p:ext uri="{BB962C8B-B14F-4D97-AF65-F5344CB8AC3E}">
        <p14:creationId xmlns:p14="http://schemas.microsoft.com/office/powerpoint/2010/main" val="40545160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140E94-6D5A-1550-D937-36F763A47E37}"/>
              </a:ext>
            </a:extLst>
          </p:cNvPr>
          <p:cNvSpPr>
            <a:spLocks noGrp="1"/>
          </p:cNvSpPr>
          <p:nvPr>
            <p:ph type="sldNum" sz="quarter" idx="16"/>
          </p:nvPr>
        </p:nvSpPr>
        <p:spPr/>
        <p:txBody>
          <a:bodyPr/>
          <a:lstStyle/>
          <a:p>
            <a:fld id="{371C4647-349B-7644-B587-10D5DF513271}" type="slidenum">
              <a:rPr lang="en-US" smtClean="0"/>
              <a:t>15</a:t>
            </a:fld>
            <a:endParaRPr lang="en-US" dirty="0"/>
          </a:p>
        </p:txBody>
      </p:sp>
      <p:sp>
        <p:nvSpPr>
          <p:cNvPr id="4" name="Title 3">
            <a:extLst>
              <a:ext uri="{FF2B5EF4-FFF2-40B4-BE49-F238E27FC236}">
                <a16:creationId xmlns:a16="http://schemas.microsoft.com/office/drawing/2014/main" id="{1FB51CD0-57B1-B48A-B7BC-BAA4CEE7CADF}"/>
              </a:ext>
            </a:extLst>
          </p:cNvPr>
          <p:cNvSpPr>
            <a:spLocks noGrp="1"/>
          </p:cNvSpPr>
          <p:nvPr>
            <p:ph type="title"/>
          </p:nvPr>
        </p:nvSpPr>
        <p:spPr/>
        <p:txBody>
          <a:bodyPr>
            <a:normAutofit/>
          </a:bodyPr>
          <a:lstStyle/>
          <a:p>
            <a:r>
              <a:rPr lang="en-US" dirty="0"/>
              <a:t>Reconstruction of </a:t>
            </a:r>
            <a:r>
              <a:rPr lang="en-US" dirty="0" err="1"/>
              <a:t>DrEAM</a:t>
            </a:r>
            <a:r>
              <a:rPr lang="en-US" dirty="0"/>
              <a:t> data</a:t>
            </a:r>
          </a:p>
        </p:txBody>
      </p:sp>
      <p:sp>
        <p:nvSpPr>
          <p:cNvPr id="7" name="Content Placeholder 4">
            <a:extLst>
              <a:ext uri="{FF2B5EF4-FFF2-40B4-BE49-F238E27FC236}">
                <a16:creationId xmlns:a16="http://schemas.microsoft.com/office/drawing/2014/main" id="{35D7B7BD-AF31-6C62-76AD-E762241B75C4}"/>
              </a:ext>
            </a:extLst>
          </p:cNvPr>
          <p:cNvSpPr txBox="1">
            <a:spLocks/>
          </p:cNvSpPr>
          <p:nvPr/>
        </p:nvSpPr>
        <p:spPr>
          <a:xfrm>
            <a:off x="6846721" y="5257800"/>
            <a:ext cx="3981891" cy="1018233"/>
          </a:xfrm>
          <a:prstGeom prst="rect">
            <a:avLst/>
          </a:prstGeom>
        </p:spPr>
        <p:txBody>
          <a:bodyPr>
            <a:normAutofit/>
          </a:bodyPr>
          <a:lstStyle>
            <a:lvl1pPr marL="228600" indent="-228600" algn="l" defTabSz="914400" rtl="0" eaLnBrk="1" latinLnBrk="0" hangingPunct="1">
              <a:lnSpc>
                <a:spcPct val="90000"/>
              </a:lnSpc>
              <a:spcBef>
                <a:spcPts val="1000"/>
              </a:spcBef>
              <a:buClr>
                <a:srgbClr val="FFB539"/>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B539"/>
              </a:buClr>
              <a:buFont typeface="System Font Regular"/>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B539"/>
              </a:buClr>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B539"/>
              </a:buClr>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err="1">
                <a:solidFill>
                  <a:srgbClr val="A92B40"/>
                </a:solidFill>
              </a:rPr>
              <a:t>Maltagliati</a:t>
            </a:r>
            <a:r>
              <a:rPr lang="en-US" sz="1400" dirty="0">
                <a:solidFill>
                  <a:srgbClr val="A92B40"/>
                </a:solidFill>
              </a:rPr>
              <a:t> et al “Titan’s atmosphere as observed by Cassini/VIMS solar occultations: CH</a:t>
            </a:r>
            <a:r>
              <a:rPr lang="en-US" sz="1400" baseline="-25000" dirty="0">
                <a:solidFill>
                  <a:srgbClr val="A92B40"/>
                </a:solidFill>
              </a:rPr>
              <a:t>4</a:t>
            </a:r>
            <a:r>
              <a:rPr lang="en-US" sz="1400" dirty="0">
                <a:solidFill>
                  <a:srgbClr val="A92B40"/>
                </a:solidFill>
              </a:rPr>
              <a:t>, CO and evidence for C</a:t>
            </a:r>
            <a:r>
              <a:rPr lang="en-US" sz="1400" baseline="-25000" dirty="0">
                <a:solidFill>
                  <a:srgbClr val="A92B40"/>
                </a:solidFill>
              </a:rPr>
              <a:t>2</a:t>
            </a:r>
            <a:r>
              <a:rPr lang="en-US" sz="1400" dirty="0">
                <a:solidFill>
                  <a:srgbClr val="A92B40"/>
                </a:solidFill>
              </a:rPr>
              <a:t>H</a:t>
            </a:r>
            <a:r>
              <a:rPr lang="en-US" sz="1400" baseline="-25000" dirty="0">
                <a:solidFill>
                  <a:srgbClr val="A92B40"/>
                </a:solidFill>
              </a:rPr>
              <a:t>6</a:t>
            </a:r>
            <a:r>
              <a:rPr lang="en-US" sz="1400" dirty="0">
                <a:solidFill>
                  <a:srgbClr val="A92B40"/>
                </a:solidFill>
              </a:rPr>
              <a:t> absorption” Icarus 248 (2015) 1-24</a:t>
            </a:r>
          </a:p>
        </p:txBody>
      </p:sp>
      <p:pic>
        <p:nvPicPr>
          <p:cNvPr id="8" name="Picture 7">
            <a:extLst>
              <a:ext uri="{FF2B5EF4-FFF2-40B4-BE49-F238E27FC236}">
                <a16:creationId xmlns:a16="http://schemas.microsoft.com/office/drawing/2014/main" id="{E0DD7608-41E7-3F5C-5F63-1CAB71A7708F}"/>
              </a:ext>
            </a:extLst>
          </p:cNvPr>
          <p:cNvPicPr>
            <a:picLocks noChangeAspect="1"/>
          </p:cNvPicPr>
          <p:nvPr/>
        </p:nvPicPr>
        <p:blipFill>
          <a:blip r:embed="rId3"/>
          <a:stretch>
            <a:fillRect/>
          </a:stretch>
        </p:blipFill>
        <p:spPr>
          <a:xfrm>
            <a:off x="5842167" y="1295397"/>
            <a:ext cx="5065522" cy="3839591"/>
          </a:xfrm>
          <a:prstGeom prst="rect">
            <a:avLst/>
          </a:prstGeom>
        </p:spPr>
      </p:pic>
      <p:sp>
        <p:nvSpPr>
          <p:cNvPr id="9" name="Content Placeholder 1">
            <a:extLst>
              <a:ext uri="{FF2B5EF4-FFF2-40B4-BE49-F238E27FC236}">
                <a16:creationId xmlns:a16="http://schemas.microsoft.com/office/drawing/2014/main" id="{275ABACB-A0D5-65A1-6199-A68106B77831}"/>
              </a:ext>
            </a:extLst>
          </p:cNvPr>
          <p:cNvSpPr txBox="1">
            <a:spLocks/>
          </p:cNvSpPr>
          <p:nvPr/>
        </p:nvSpPr>
        <p:spPr>
          <a:xfrm>
            <a:off x="125582" y="1318846"/>
            <a:ext cx="5219699" cy="5052060"/>
          </a:xfrm>
          <a:prstGeom prst="rect">
            <a:avLst/>
          </a:prstGeom>
        </p:spPr>
        <p:txBody>
          <a:bodyPr vert="horz" lIns="0" tIns="0" rIns="0" bIns="0" rtlCol="0">
            <a:normAutofit/>
          </a:bodyPr>
          <a:lstStyle>
            <a:lvl1pPr marL="231775" indent="-231775" algn="l" defTabSz="914400" rtl="0" eaLnBrk="1" latinLnBrk="0" hangingPunct="1">
              <a:lnSpc>
                <a:spcPct val="114000"/>
              </a:lnSpc>
              <a:spcBef>
                <a:spcPts val="1000"/>
              </a:spcBef>
              <a:buClr>
                <a:srgbClr val="A92B40"/>
              </a:buClr>
              <a:buSzPct val="110000"/>
              <a:buFont typeface="Arial"/>
              <a:buChar char="•"/>
              <a:tabLst/>
              <a:defRPr sz="18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6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4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2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To reconstruct the </a:t>
            </a:r>
            <a:r>
              <a:rPr lang="en-US" dirty="0" err="1"/>
              <a:t>DrEAM</a:t>
            </a:r>
            <a:r>
              <a:rPr lang="en-US" dirty="0"/>
              <a:t> data, we will need to know the Titan atmospheric composition. Radiation is very sensitive to the amount of CH</a:t>
            </a:r>
            <a:r>
              <a:rPr lang="en-US" baseline="-25000" dirty="0"/>
              <a:t>4</a:t>
            </a:r>
          </a:p>
          <a:p>
            <a:r>
              <a:rPr lang="en-US" dirty="0"/>
              <a:t>The uncertainty in CH</a:t>
            </a:r>
            <a:r>
              <a:rPr lang="en-US" baseline="-25000" dirty="0"/>
              <a:t>4</a:t>
            </a:r>
            <a:r>
              <a:rPr lang="en-US" dirty="0"/>
              <a:t> for upper altitudes (~500 to 180 km) is about 0.9 to 2.2%.</a:t>
            </a:r>
          </a:p>
          <a:p>
            <a:r>
              <a:rPr lang="en-US" dirty="0"/>
              <a:t>How can we get a better estimate of CH</a:t>
            </a:r>
            <a:r>
              <a:rPr lang="en-US" baseline="-25000" dirty="0"/>
              <a:t>4</a:t>
            </a:r>
            <a:r>
              <a:rPr lang="en-US" dirty="0"/>
              <a:t> concentration to analyze </a:t>
            </a:r>
            <a:r>
              <a:rPr lang="en-US" dirty="0" err="1"/>
              <a:t>DrEAM</a:t>
            </a:r>
            <a:r>
              <a:rPr lang="en-US" dirty="0"/>
              <a:t> data?</a:t>
            </a:r>
          </a:p>
          <a:p>
            <a:r>
              <a:rPr lang="en-US" dirty="0"/>
              <a:t>Obviously can’t be measured directly…</a:t>
            </a:r>
          </a:p>
          <a:p>
            <a:r>
              <a:rPr lang="en-US" dirty="0"/>
              <a:t>Q: Could we infer CH</a:t>
            </a:r>
            <a:r>
              <a:rPr lang="en-US" baseline="-25000" dirty="0"/>
              <a:t>4</a:t>
            </a:r>
            <a:r>
              <a:rPr lang="en-US" dirty="0"/>
              <a:t> concentration from narrow band radiometers?</a:t>
            </a:r>
          </a:p>
          <a:p>
            <a:pPr lvl="1"/>
            <a:r>
              <a:rPr lang="en-US" dirty="0"/>
              <a:t>Preferably a way to do this where you don’t have to assume the model is correct and allow for errors in sensor calibration, i.e. look </a:t>
            </a:r>
            <a:r>
              <a:rPr lang="en-US"/>
              <a:t>at ratios</a:t>
            </a:r>
            <a:endParaRPr lang="en-US" dirty="0"/>
          </a:p>
        </p:txBody>
      </p:sp>
      <p:sp>
        <p:nvSpPr>
          <p:cNvPr id="2" name="Footer Placeholder 1">
            <a:extLst>
              <a:ext uri="{FF2B5EF4-FFF2-40B4-BE49-F238E27FC236}">
                <a16:creationId xmlns:a16="http://schemas.microsoft.com/office/drawing/2014/main" id="{74C89FB2-96C2-1CD7-4842-9A0D600B70B8}"/>
              </a:ext>
            </a:extLst>
          </p:cNvPr>
          <p:cNvSpPr>
            <a:spLocks noGrp="1"/>
          </p:cNvSpPr>
          <p:nvPr>
            <p:ph type="ftr" sz="quarter" idx="3"/>
          </p:nvPr>
        </p:nvSpPr>
        <p:spPr/>
        <p:txBody>
          <a:bodyPr/>
          <a:lstStyle/>
          <a:p>
            <a:r>
              <a:rPr lang="en-US"/>
              <a:t>Aug 28 - Sep 1, 2023</a:t>
            </a:r>
            <a:endParaRPr lang="en-US" dirty="0"/>
          </a:p>
        </p:txBody>
      </p:sp>
    </p:spTree>
    <p:extLst>
      <p:ext uri="{BB962C8B-B14F-4D97-AF65-F5344CB8AC3E}">
        <p14:creationId xmlns:p14="http://schemas.microsoft.com/office/powerpoint/2010/main" val="39452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7636DB5A-76CA-A841-A399-DEC25827C87B}"/>
              </a:ext>
            </a:extLst>
          </p:cNvPr>
          <p:cNvSpPr txBox="1">
            <a:spLocks/>
          </p:cNvSpPr>
          <p:nvPr/>
        </p:nvSpPr>
        <p:spPr>
          <a:xfrm>
            <a:off x="6210300" y="1247363"/>
            <a:ext cx="5638800" cy="4724400"/>
          </a:xfrm>
          <a:prstGeom prst="rect">
            <a:avLst/>
          </a:prstGeom>
        </p:spPr>
        <p:txBody>
          <a:bodyPr vert="horz" lIns="0" tIns="0" rIns="0" bIns="0" rtlCol="0">
            <a:normAutofit/>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err="1"/>
              <a:t>COmbined</a:t>
            </a:r>
            <a:r>
              <a:rPr lang="en-US" b="1" dirty="0"/>
              <a:t> Sensor System for Titan Atmosphere (COSSTA)</a:t>
            </a:r>
          </a:p>
          <a:p>
            <a:pPr lvl="1"/>
            <a:r>
              <a:rPr lang="en-US" dirty="0" err="1"/>
              <a:t>Backshell</a:t>
            </a:r>
            <a:r>
              <a:rPr lang="en-US" dirty="0"/>
              <a:t> sensors for radiative &amp; total heat flux and pressure. Main focus to understand radiative heating from CN and vehicle dynamics (</a:t>
            </a:r>
            <a:r>
              <a:rPr lang="en-US" i="1" dirty="0"/>
              <a:t>thanks to FMI add</a:t>
            </a:r>
            <a:r>
              <a:rPr lang="en-US" dirty="0"/>
              <a:t>)</a:t>
            </a:r>
          </a:p>
          <a:p>
            <a:pPr lvl="1"/>
            <a:endParaRPr lang="en-US" dirty="0"/>
          </a:p>
          <a:p>
            <a:pPr lvl="1"/>
            <a:endParaRPr lang="en-US" dirty="0"/>
          </a:p>
          <a:p>
            <a:pPr lvl="1"/>
            <a:endParaRPr lang="en-US" dirty="0"/>
          </a:p>
          <a:p>
            <a:r>
              <a:rPr lang="en-US" b="1" dirty="0"/>
              <a:t>Data Acquisition System (DAS)</a:t>
            </a:r>
          </a:p>
          <a:p>
            <a:pPr lvl="1"/>
            <a:r>
              <a:rPr lang="en-US" dirty="0"/>
              <a:t>DLR is providing the data acquisition system for all the </a:t>
            </a:r>
            <a:r>
              <a:rPr lang="en-US" dirty="0" err="1"/>
              <a:t>DrEAM</a:t>
            </a:r>
            <a:r>
              <a:rPr lang="en-US" dirty="0"/>
              <a:t> instruments</a:t>
            </a:r>
          </a:p>
        </p:txBody>
      </p:sp>
      <p:sp>
        <p:nvSpPr>
          <p:cNvPr id="2" name="Content Placeholder 1">
            <a:extLst>
              <a:ext uri="{FF2B5EF4-FFF2-40B4-BE49-F238E27FC236}">
                <a16:creationId xmlns:a16="http://schemas.microsoft.com/office/drawing/2014/main" id="{B4152B09-449A-7144-BE4D-9B76E8CB5783}"/>
              </a:ext>
            </a:extLst>
          </p:cNvPr>
          <p:cNvSpPr>
            <a:spLocks noGrp="1"/>
          </p:cNvSpPr>
          <p:nvPr>
            <p:ph idx="1"/>
          </p:nvPr>
        </p:nvSpPr>
        <p:spPr>
          <a:xfrm>
            <a:off x="342900" y="1247363"/>
            <a:ext cx="5867400" cy="4724400"/>
          </a:xfrm>
        </p:spPr>
        <p:txBody>
          <a:bodyPr/>
          <a:lstStyle/>
          <a:p>
            <a:r>
              <a:rPr lang="en-US" b="1" dirty="0"/>
              <a:t>Dragonfly Sensors for Thermal Reconstruction (</a:t>
            </a:r>
            <a:r>
              <a:rPr lang="en-US" b="1" dirty="0" err="1"/>
              <a:t>DragSTR</a:t>
            </a:r>
            <a:r>
              <a:rPr lang="en-US" b="1" dirty="0"/>
              <a:t>)</a:t>
            </a:r>
          </a:p>
          <a:p>
            <a:pPr lvl="1"/>
            <a:r>
              <a:rPr lang="en-US" dirty="0"/>
              <a:t>In-depth thermocouples to back out the aerothermal environment and understand the material response of the thermal protection system (TPS)</a:t>
            </a:r>
          </a:p>
          <a:p>
            <a:pPr>
              <a:spcBef>
                <a:spcPts val="0"/>
              </a:spcBef>
            </a:pPr>
            <a:endParaRPr lang="en-US" b="1" dirty="0"/>
          </a:p>
          <a:p>
            <a:pPr>
              <a:spcBef>
                <a:spcPts val="0"/>
              </a:spcBef>
            </a:pPr>
            <a:endParaRPr lang="en-US" b="1" dirty="0"/>
          </a:p>
          <a:p>
            <a:pPr>
              <a:spcBef>
                <a:spcPts val="0"/>
              </a:spcBef>
            </a:pPr>
            <a:endParaRPr lang="en-US" b="1" dirty="0"/>
          </a:p>
          <a:p>
            <a:pPr marL="0" indent="0">
              <a:spcBef>
                <a:spcPts val="0"/>
              </a:spcBef>
              <a:buNone/>
            </a:pPr>
            <a:endParaRPr lang="en-US" b="1" dirty="0"/>
          </a:p>
          <a:p>
            <a:pPr marL="0" indent="0">
              <a:spcBef>
                <a:spcPts val="0"/>
              </a:spcBef>
              <a:buNone/>
            </a:pPr>
            <a:endParaRPr lang="en-US" b="1" dirty="0"/>
          </a:p>
          <a:p>
            <a:pPr>
              <a:spcBef>
                <a:spcPts val="0"/>
              </a:spcBef>
            </a:pPr>
            <a:r>
              <a:rPr lang="en-US" b="1" dirty="0"/>
              <a:t>Dragonfly Atmospheric Flight Transducers (</a:t>
            </a:r>
            <a:r>
              <a:rPr lang="en-US" b="1" dirty="0" err="1"/>
              <a:t>DrAFT</a:t>
            </a:r>
            <a:r>
              <a:rPr lang="en-US" b="1" dirty="0"/>
              <a:t>)</a:t>
            </a:r>
          </a:p>
          <a:p>
            <a:pPr lvl="1"/>
            <a:r>
              <a:rPr lang="en-US" dirty="0"/>
              <a:t>Surface pressures on heatshield to understand flow and dynamics</a:t>
            </a:r>
          </a:p>
        </p:txBody>
      </p:sp>
      <p:sp>
        <p:nvSpPr>
          <p:cNvPr id="3" name="Slide Number Placeholder 2">
            <a:extLst>
              <a:ext uri="{FF2B5EF4-FFF2-40B4-BE49-F238E27FC236}">
                <a16:creationId xmlns:a16="http://schemas.microsoft.com/office/drawing/2014/main" id="{B2B26F12-07BE-6148-94E7-EB004E78BF92}"/>
              </a:ext>
            </a:extLst>
          </p:cNvPr>
          <p:cNvSpPr>
            <a:spLocks noGrp="1"/>
          </p:cNvSpPr>
          <p:nvPr>
            <p:ph type="sldNum" sz="quarter" idx="16"/>
          </p:nvPr>
        </p:nvSpPr>
        <p:spPr/>
        <p:txBody>
          <a:bodyPr/>
          <a:lstStyle/>
          <a:p>
            <a:fld id="{371C4647-349B-7644-B587-10D5DF513271}" type="slidenum">
              <a:rPr lang="en-US" smtClean="0"/>
              <a:t>2</a:t>
            </a:fld>
            <a:endParaRPr lang="en-US" dirty="0"/>
          </a:p>
        </p:txBody>
      </p:sp>
      <p:pic>
        <p:nvPicPr>
          <p:cNvPr id="8" name="Picture 7">
            <a:extLst>
              <a:ext uri="{FF2B5EF4-FFF2-40B4-BE49-F238E27FC236}">
                <a16:creationId xmlns:a16="http://schemas.microsoft.com/office/drawing/2014/main" id="{8E469352-1985-F44D-A980-BB9406978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62838" y="2819151"/>
            <a:ext cx="1234186" cy="1377696"/>
          </a:xfrm>
          <a:prstGeom prst="rect">
            <a:avLst/>
          </a:prstGeom>
        </p:spPr>
      </p:pic>
      <p:pic>
        <p:nvPicPr>
          <p:cNvPr id="9" name="Content Placeholder 5" descr="medli_ps_sample.jpg">
            <a:extLst>
              <a:ext uri="{FF2B5EF4-FFF2-40B4-BE49-F238E27FC236}">
                <a16:creationId xmlns:a16="http://schemas.microsoft.com/office/drawing/2014/main" id="{4C1F3C46-4796-074E-8458-F258879B866D}"/>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81268" y="4953000"/>
            <a:ext cx="2038332" cy="1567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2">
            <a:extLst>
              <a:ext uri="{FF2B5EF4-FFF2-40B4-BE49-F238E27FC236}">
                <a16:creationId xmlns:a16="http://schemas.microsoft.com/office/drawing/2014/main" id="{202B8B1D-C439-7D4D-A38D-F90328E428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20" t="27773" r="22842" b="30175"/>
          <a:stretch/>
        </p:blipFill>
        <p:spPr>
          <a:xfrm>
            <a:off x="8955816" y="5093937"/>
            <a:ext cx="2447603" cy="1286071"/>
          </a:xfrm>
          <a:prstGeom prst="rect">
            <a:avLst/>
          </a:prstGeom>
        </p:spPr>
      </p:pic>
      <p:pic>
        <p:nvPicPr>
          <p:cNvPr id="15" name="Picture 14">
            <a:extLst>
              <a:ext uri="{FF2B5EF4-FFF2-40B4-BE49-F238E27FC236}">
                <a16:creationId xmlns:a16="http://schemas.microsoft.com/office/drawing/2014/main" id="{9B2FDA29-F8CD-8CF0-4756-095A37C80B8A}"/>
              </a:ext>
            </a:extLst>
          </p:cNvPr>
          <p:cNvPicPr>
            <a:picLocks noChangeAspect="1"/>
          </p:cNvPicPr>
          <p:nvPr/>
        </p:nvPicPr>
        <p:blipFill rotWithShape="1">
          <a:blip r:embed="rId5"/>
          <a:srcRect l="2191" t="6809" r="1" b="21875"/>
          <a:stretch/>
        </p:blipFill>
        <p:spPr>
          <a:xfrm>
            <a:off x="3809999" y="2666998"/>
            <a:ext cx="2038387" cy="1486275"/>
          </a:xfrm>
          <a:prstGeom prst="rect">
            <a:avLst/>
          </a:prstGeom>
        </p:spPr>
      </p:pic>
      <p:sp>
        <p:nvSpPr>
          <p:cNvPr id="7" name="Title 6">
            <a:extLst>
              <a:ext uri="{FF2B5EF4-FFF2-40B4-BE49-F238E27FC236}">
                <a16:creationId xmlns:a16="http://schemas.microsoft.com/office/drawing/2014/main" id="{AB929C49-A1E2-4699-6801-58903B8D3E37}"/>
              </a:ext>
            </a:extLst>
          </p:cNvPr>
          <p:cNvSpPr>
            <a:spLocks noGrp="1"/>
          </p:cNvSpPr>
          <p:nvPr>
            <p:ph type="title"/>
          </p:nvPr>
        </p:nvSpPr>
        <p:spPr/>
        <p:txBody>
          <a:bodyPr/>
          <a:lstStyle/>
          <a:p>
            <a:r>
              <a:rPr lang="en-US" dirty="0"/>
              <a:t>What Makes Up </a:t>
            </a:r>
            <a:r>
              <a:rPr lang="en-US" dirty="0" err="1"/>
              <a:t>DrEAM</a:t>
            </a:r>
            <a:r>
              <a:rPr lang="en-US" dirty="0"/>
              <a:t>?</a:t>
            </a:r>
          </a:p>
        </p:txBody>
      </p:sp>
      <p:sp>
        <p:nvSpPr>
          <p:cNvPr id="17" name="Footer Placeholder 5">
            <a:extLst>
              <a:ext uri="{FF2B5EF4-FFF2-40B4-BE49-F238E27FC236}">
                <a16:creationId xmlns:a16="http://schemas.microsoft.com/office/drawing/2014/main" id="{B337726D-C765-799B-31B5-2CBA7BE86106}"/>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pic>
        <p:nvPicPr>
          <p:cNvPr id="1026" name="Picture 2" descr="Image">
            <a:extLst>
              <a:ext uri="{FF2B5EF4-FFF2-40B4-BE49-F238E27FC236}">
                <a16:creationId xmlns:a16="http://schemas.microsoft.com/office/drawing/2014/main" id="{1B12EF5F-641A-B366-14DB-8248A1832B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11" b="11111"/>
          <a:stretch/>
        </p:blipFill>
        <p:spPr bwMode="auto">
          <a:xfrm>
            <a:off x="8458200" y="2788238"/>
            <a:ext cx="2665984" cy="155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7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BCC0D1-21AC-F348-807F-02D79C5DC9B8}"/>
              </a:ext>
            </a:extLst>
          </p:cNvPr>
          <p:cNvSpPr>
            <a:spLocks noGrp="1"/>
          </p:cNvSpPr>
          <p:nvPr>
            <p:ph type="sldNum" sz="quarter" idx="16"/>
          </p:nvPr>
        </p:nvSpPr>
        <p:spPr/>
        <p:txBody>
          <a:bodyPr/>
          <a:lstStyle/>
          <a:p>
            <a:fld id="{371C4647-349B-7644-B587-10D5DF513271}" type="slidenum">
              <a:rPr lang="en-US" smtClean="0"/>
              <a:t>3</a:t>
            </a:fld>
            <a:endParaRPr lang="en-US" dirty="0"/>
          </a:p>
        </p:txBody>
      </p:sp>
      <p:sp>
        <p:nvSpPr>
          <p:cNvPr id="4" name="Title 3">
            <a:extLst>
              <a:ext uri="{FF2B5EF4-FFF2-40B4-BE49-F238E27FC236}">
                <a16:creationId xmlns:a16="http://schemas.microsoft.com/office/drawing/2014/main" id="{5B16FDEF-5AEA-F048-8BA7-2F2B5630D90D}"/>
              </a:ext>
            </a:extLst>
          </p:cNvPr>
          <p:cNvSpPr>
            <a:spLocks noGrp="1"/>
          </p:cNvSpPr>
          <p:nvPr>
            <p:ph type="title"/>
          </p:nvPr>
        </p:nvSpPr>
        <p:spPr/>
        <p:txBody>
          <a:bodyPr/>
          <a:lstStyle/>
          <a:p>
            <a:r>
              <a:rPr lang="en-US" dirty="0"/>
              <a:t>Sensor Layout (</a:t>
            </a:r>
            <a:r>
              <a:rPr lang="en-US" i="1" dirty="0"/>
              <a:t>FMI Pressure Sensor Baselined*</a:t>
            </a:r>
            <a:r>
              <a:rPr lang="en-US" dirty="0"/>
              <a:t>)</a:t>
            </a:r>
          </a:p>
        </p:txBody>
      </p:sp>
      <p:sp>
        <p:nvSpPr>
          <p:cNvPr id="6" name="Content Placeholder 1">
            <a:extLst>
              <a:ext uri="{FF2B5EF4-FFF2-40B4-BE49-F238E27FC236}">
                <a16:creationId xmlns:a16="http://schemas.microsoft.com/office/drawing/2014/main" id="{4E1213D6-C2B9-BC4C-80C0-97D8729791FF}"/>
              </a:ext>
            </a:extLst>
          </p:cNvPr>
          <p:cNvSpPr txBox="1">
            <a:spLocks/>
          </p:cNvSpPr>
          <p:nvPr/>
        </p:nvSpPr>
        <p:spPr>
          <a:xfrm>
            <a:off x="6477000" y="4889454"/>
            <a:ext cx="3810000" cy="1358946"/>
          </a:xfrm>
          <a:prstGeom prst="rect">
            <a:avLst/>
          </a:prstGeom>
        </p:spPr>
        <p:txBody>
          <a:bodyPr vert="horz" lIns="0" tIns="0" rIns="0" bIns="0" rtlCol="0">
            <a:normAutofit fontScale="85000" lnSpcReduction="20000"/>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US" dirty="0" err="1"/>
              <a:t>COmbined</a:t>
            </a:r>
            <a:r>
              <a:rPr lang="en-US" dirty="0"/>
              <a:t> Sensor System for Titan Atmosphere (COSSTA):</a:t>
            </a:r>
          </a:p>
          <a:p>
            <a:pPr lvl="1">
              <a:spcBef>
                <a:spcPts val="600"/>
              </a:spcBef>
              <a:spcAft>
                <a:spcPts val="600"/>
              </a:spcAft>
            </a:pPr>
            <a:r>
              <a:rPr lang="en-US" dirty="0"/>
              <a:t>3 combined total heat flux, narrow band radiometers and pressure sensors</a:t>
            </a:r>
          </a:p>
          <a:p>
            <a:pPr lvl="1">
              <a:spcBef>
                <a:spcPts val="600"/>
              </a:spcBef>
              <a:spcAft>
                <a:spcPts val="600"/>
              </a:spcAft>
            </a:pPr>
            <a:r>
              <a:rPr lang="en-US" dirty="0"/>
              <a:t>1 radiometer</a:t>
            </a:r>
          </a:p>
          <a:p>
            <a:endParaRPr lang="en-US" dirty="0"/>
          </a:p>
        </p:txBody>
      </p:sp>
      <p:sp>
        <p:nvSpPr>
          <p:cNvPr id="7" name="Content Placeholder 1">
            <a:extLst>
              <a:ext uri="{FF2B5EF4-FFF2-40B4-BE49-F238E27FC236}">
                <a16:creationId xmlns:a16="http://schemas.microsoft.com/office/drawing/2014/main" id="{33E93EA8-7797-9745-8557-B2ED19CCDC7C}"/>
              </a:ext>
            </a:extLst>
          </p:cNvPr>
          <p:cNvSpPr txBox="1">
            <a:spLocks/>
          </p:cNvSpPr>
          <p:nvPr/>
        </p:nvSpPr>
        <p:spPr>
          <a:xfrm>
            <a:off x="685800" y="4889454"/>
            <a:ext cx="5210513" cy="1568269"/>
          </a:xfrm>
          <a:prstGeom prst="rect">
            <a:avLst/>
          </a:prstGeom>
        </p:spPr>
        <p:txBody>
          <a:bodyPr vert="horz" lIns="0" tIns="0" rIns="0" bIns="0" rtlCol="0">
            <a:normAutofit fontScale="92500"/>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US" sz="1600" dirty="0"/>
              <a:t>Dragonfly Sensors for Thermal Reconstruction (</a:t>
            </a:r>
            <a:r>
              <a:rPr lang="en-US" sz="1600" dirty="0" err="1"/>
              <a:t>DragSTR</a:t>
            </a:r>
            <a:r>
              <a:rPr lang="en-US" sz="1600" dirty="0"/>
              <a:t>):</a:t>
            </a:r>
          </a:p>
          <a:p>
            <a:pPr lvl="1">
              <a:spcBef>
                <a:spcPts val="600"/>
              </a:spcBef>
              <a:spcAft>
                <a:spcPts val="600"/>
              </a:spcAft>
            </a:pPr>
            <a:r>
              <a:rPr lang="en-US" sz="1400" dirty="0"/>
              <a:t>5 forebody TC plugs, 1 aftbody TC plug</a:t>
            </a:r>
          </a:p>
          <a:p>
            <a:pPr>
              <a:spcBef>
                <a:spcPts val="600"/>
              </a:spcBef>
              <a:spcAft>
                <a:spcPts val="600"/>
              </a:spcAft>
            </a:pPr>
            <a:r>
              <a:rPr lang="en-US" sz="1600" dirty="0"/>
              <a:t>Dragonfly Atmospheric Flight Transducers (</a:t>
            </a:r>
            <a:r>
              <a:rPr lang="en-US" sz="1600" dirty="0" err="1"/>
              <a:t>DrAFT</a:t>
            </a:r>
            <a:r>
              <a:rPr lang="en-US" sz="1600" dirty="0"/>
              <a:t>):</a:t>
            </a:r>
          </a:p>
          <a:p>
            <a:pPr lvl="1">
              <a:spcBef>
                <a:spcPts val="600"/>
              </a:spcBef>
              <a:spcAft>
                <a:spcPts val="600"/>
              </a:spcAft>
            </a:pPr>
            <a:r>
              <a:rPr lang="en-US" sz="1400" dirty="0"/>
              <a:t>4 forebody pressure transducers </a:t>
            </a:r>
          </a:p>
          <a:p>
            <a:endParaRPr lang="en-US" sz="1600" dirty="0"/>
          </a:p>
        </p:txBody>
      </p:sp>
      <p:sp>
        <p:nvSpPr>
          <p:cNvPr id="9" name="Content Placeholder 1">
            <a:extLst>
              <a:ext uri="{FF2B5EF4-FFF2-40B4-BE49-F238E27FC236}">
                <a16:creationId xmlns:a16="http://schemas.microsoft.com/office/drawing/2014/main" id="{99DFBB61-6A6A-0C45-5CE9-2B97FC3FCAB6}"/>
              </a:ext>
            </a:extLst>
          </p:cNvPr>
          <p:cNvSpPr txBox="1">
            <a:spLocks/>
          </p:cNvSpPr>
          <p:nvPr/>
        </p:nvSpPr>
        <p:spPr>
          <a:xfrm>
            <a:off x="7251521" y="1810408"/>
            <a:ext cx="4724400" cy="2100117"/>
          </a:xfrm>
          <a:prstGeom prst="rect">
            <a:avLst/>
          </a:prstGeom>
        </p:spPr>
        <p:txBody>
          <a:bodyPr vert="horz" lIns="0" tIns="0" rIns="0" bIns="0" rtlCol="0" anchor="t">
            <a:normAutofit/>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1140" indent="-231140">
              <a:spcBef>
                <a:spcPts val="600"/>
              </a:spcBef>
              <a:spcAft>
                <a:spcPts val="600"/>
              </a:spcAft>
            </a:pPr>
            <a:r>
              <a:rPr lang="en-US" dirty="0"/>
              <a:t>Same TPS materials and standard substructure as used by Mars 2020 &amp; MSL:</a:t>
            </a:r>
          </a:p>
          <a:p>
            <a:pPr lvl="1">
              <a:spcBef>
                <a:spcPts val="600"/>
              </a:spcBef>
              <a:spcAft>
                <a:spcPts val="600"/>
              </a:spcAft>
            </a:pPr>
            <a:r>
              <a:rPr lang="en-US" dirty="0"/>
              <a:t>4.5m aeroshell</a:t>
            </a:r>
          </a:p>
          <a:p>
            <a:pPr lvl="1">
              <a:spcBef>
                <a:spcPts val="600"/>
              </a:spcBef>
              <a:spcAft>
                <a:spcPts val="600"/>
              </a:spcAft>
            </a:pPr>
            <a:r>
              <a:rPr lang="en-US" dirty="0"/>
              <a:t>Tiled PICA on forebody</a:t>
            </a:r>
          </a:p>
          <a:p>
            <a:pPr lvl="1">
              <a:spcBef>
                <a:spcPts val="600"/>
              </a:spcBef>
              <a:spcAft>
                <a:spcPts val="600"/>
              </a:spcAft>
            </a:pPr>
            <a:r>
              <a:rPr lang="en-US" dirty="0"/>
              <a:t>SLA 561V on aftbody</a:t>
            </a:r>
          </a:p>
          <a:p>
            <a:endParaRPr lang="en-US" dirty="0"/>
          </a:p>
        </p:txBody>
      </p:sp>
      <p:sp>
        <p:nvSpPr>
          <p:cNvPr id="12" name="Rectangle 11">
            <a:extLst>
              <a:ext uri="{FF2B5EF4-FFF2-40B4-BE49-F238E27FC236}">
                <a16:creationId xmlns:a16="http://schemas.microsoft.com/office/drawing/2014/main" id="{FA433060-A988-987D-EFE9-4D7177D616EA}"/>
              </a:ext>
            </a:extLst>
          </p:cNvPr>
          <p:cNvSpPr/>
          <p:nvPr/>
        </p:nvSpPr>
        <p:spPr>
          <a:xfrm>
            <a:off x="3810000" y="1371600"/>
            <a:ext cx="1752600" cy="211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0000" lnSpcReduction="20000"/>
          </a:bodyPr>
          <a:lstStyle/>
          <a:p>
            <a:pPr algn="ctr"/>
            <a:endParaRPr lang="en-US" sz="2000" dirty="0" err="1"/>
          </a:p>
        </p:txBody>
      </p:sp>
      <p:sp>
        <p:nvSpPr>
          <p:cNvPr id="13" name="Footer Placeholder 5">
            <a:extLst>
              <a:ext uri="{FF2B5EF4-FFF2-40B4-BE49-F238E27FC236}">
                <a16:creationId xmlns:a16="http://schemas.microsoft.com/office/drawing/2014/main" id="{36619A54-0B3A-48B8-B3FC-DDE34FDFDA85}"/>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pic>
        <p:nvPicPr>
          <p:cNvPr id="14" name="Picture 13">
            <a:extLst>
              <a:ext uri="{FF2B5EF4-FFF2-40B4-BE49-F238E27FC236}">
                <a16:creationId xmlns:a16="http://schemas.microsoft.com/office/drawing/2014/main" id="{CFC05021-2800-C26A-FB24-A20D6B7D61E1}"/>
              </a:ext>
            </a:extLst>
          </p:cNvPr>
          <p:cNvPicPr>
            <a:picLocks noChangeAspect="1"/>
          </p:cNvPicPr>
          <p:nvPr/>
        </p:nvPicPr>
        <p:blipFill>
          <a:blip r:embed="rId2"/>
          <a:stretch>
            <a:fillRect/>
          </a:stretch>
        </p:blipFill>
        <p:spPr>
          <a:xfrm>
            <a:off x="-1365885" y="719151"/>
            <a:ext cx="10351770" cy="4219956"/>
          </a:xfrm>
          <a:prstGeom prst="rect">
            <a:avLst/>
          </a:prstGeom>
        </p:spPr>
      </p:pic>
      <p:sp>
        <p:nvSpPr>
          <p:cNvPr id="2" name="Content Placeholder 1">
            <a:extLst>
              <a:ext uri="{FF2B5EF4-FFF2-40B4-BE49-F238E27FC236}">
                <a16:creationId xmlns:a16="http://schemas.microsoft.com/office/drawing/2014/main" id="{3B5EEAFC-5225-2AC3-85FE-A986254D2B62}"/>
              </a:ext>
            </a:extLst>
          </p:cNvPr>
          <p:cNvSpPr txBox="1">
            <a:spLocks/>
          </p:cNvSpPr>
          <p:nvPr/>
        </p:nvSpPr>
        <p:spPr>
          <a:xfrm>
            <a:off x="7902816" y="6564774"/>
            <a:ext cx="3124200" cy="365720"/>
          </a:xfrm>
          <a:prstGeom prst="rect">
            <a:avLst/>
          </a:prstGeom>
        </p:spPr>
        <p:txBody>
          <a:bodyPr vert="horz" lIns="0" tIns="0" rIns="0" bIns="0" rtlCol="0">
            <a:normAutofit/>
          </a:bodyPr>
          <a:lstStyle>
            <a:lvl1pPr marL="231769" indent="-231769" algn="l" defTabSz="914377" rtl="0" eaLnBrk="1" latinLnBrk="0" hangingPunct="1">
              <a:lnSpc>
                <a:spcPct val="100000"/>
              </a:lnSpc>
              <a:spcBef>
                <a:spcPts val="1000"/>
              </a:spcBef>
              <a:spcAft>
                <a:spcPts val="1200"/>
              </a:spcAft>
              <a:buClr>
                <a:srgbClr val="A92B40"/>
              </a:buClr>
              <a:buSzPct val="110000"/>
              <a:buFont typeface="Arial"/>
              <a:buChar char="•"/>
              <a:tabLst/>
              <a:defRPr sz="1800" kern="1200">
                <a:solidFill>
                  <a:schemeClr val="tx1"/>
                </a:solidFill>
                <a:latin typeface="+mn-lt"/>
                <a:ea typeface="+mn-ea"/>
                <a:cs typeface="+mn-cs"/>
              </a:defRPr>
            </a:lvl1pPr>
            <a:lvl2pPr marL="457189" indent="-225420" algn="l" defTabSz="914377" rtl="0" eaLnBrk="1" latinLnBrk="0" hangingPunct="1">
              <a:lnSpc>
                <a:spcPct val="100000"/>
              </a:lnSpc>
              <a:spcBef>
                <a:spcPts val="400"/>
              </a:spcBef>
              <a:spcAft>
                <a:spcPts val="1200"/>
              </a:spcAft>
              <a:buClr>
                <a:srgbClr val="A92B40"/>
              </a:buClr>
              <a:buSzPct val="110000"/>
              <a:buFont typeface=".AppleSystemUIFont" charset="-120"/>
              <a:buChar char="-"/>
              <a:tabLst/>
              <a:defRPr sz="1600" kern="1200">
                <a:solidFill>
                  <a:schemeClr val="tx1"/>
                </a:solidFill>
                <a:latin typeface="+mn-lt"/>
                <a:ea typeface="+mn-ea"/>
                <a:cs typeface="+mn-cs"/>
              </a:defRPr>
            </a:lvl2pPr>
            <a:lvl3pPr marL="690545" indent="-233357" algn="l" defTabSz="914377" rtl="0" eaLnBrk="1" latinLnBrk="0" hangingPunct="1">
              <a:lnSpc>
                <a:spcPct val="100000"/>
              </a:lnSpc>
              <a:spcBef>
                <a:spcPts val="400"/>
              </a:spcBef>
              <a:spcAft>
                <a:spcPts val="1200"/>
              </a:spcAft>
              <a:buClr>
                <a:srgbClr val="A92B40"/>
              </a:buClr>
              <a:buSzPct val="110000"/>
              <a:buFont typeface="Wingdings" charset="2"/>
              <a:buChar char="§"/>
              <a:tabLst/>
              <a:defRPr sz="1400" kern="1200">
                <a:solidFill>
                  <a:schemeClr val="tx1"/>
                </a:solidFill>
                <a:latin typeface="+mn-lt"/>
                <a:ea typeface="+mn-ea"/>
                <a:cs typeface="+mn-cs"/>
              </a:defRPr>
            </a:lvl3pPr>
            <a:lvl4pPr marL="915965" indent="-225420" algn="l" defTabSz="914377" rtl="0" eaLnBrk="1" latinLnBrk="0" hangingPunct="1">
              <a:lnSpc>
                <a:spcPct val="100000"/>
              </a:lnSpc>
              <a:spcBef>
                <a:spcPts val="400"/>
              </a:spcBef>
              <a:spcAft>
                <a:spcPts val="1200"/>
              </a:spcAft>
              <a:buClr>
                <a:srgbClr val="A92B40"/>
              </a:buClr>
              <a:buSzPct val="110000"/>
              <a:buFont typeface="Courier New" charset="0"/>
              <a:buChar char="o"/>
              <a:tabLst/>
              <a:defRPr sz="1200" kern="1200">
                <a:solidFill>
                  <a:schemeClr val="tx1"/>
                </a:solidFill>
                <a:latin typeface="+mn-lt"/>
                <a:ea typeface="+mn-ea"/>
                <a:cs typeface="+mn-cs"/>
              </a:defRPr>
            </a:lvl4pPr>
            <a:lvl5pPr marL="2063699" indent="-228594" algn="l" defTabSz="914377"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300" i="1" dirty="0"/>
              <a:t>* see poster for more details</a:t>
            </a:r>
          </a:p>
        </p:txBody>
      </p:sp>
    </p:spTree>
    <p:extLst>
      <p:ext uri="{BB962C8B-B14F-4D97-AF65-F5344CB8AC3E}">
        <p14:creationId xmlns:p14="http://schemas.microsoft.com/office/powerpoint/2010/main" val="81682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6EC2D-00F3-2540-A6F7-0420655D4CBC}"/>
              </a:ext>
            </a:extLst>
          </p:cNvPr>
          <p:cNvSpPr>
            <a:spLocks noGrp="1"/>
          </p:cNvSpPr>
          <p:nvPr>
            <p:ph idx="1"/>
          </p:nvPr>
        </p:nvSpPr>
        <p:spPr>
          <a:xfrm>
            <a:off x="342899" y="1241660"/>
            <a:ext cx="5219701" cy="2631974"/>
          </a:xfrm>
        </p:spPr>
        <p:txBody>
          <a:bodyPr>
            <a:noAutofit/>
          </a:bodyPr>
          <a:lstStyle/>
          <a:p>
            <a:pPr>
              <a:spcBef>
                <a:spcPts val="400"/>
              </a:spcBef>
              <a:spcAft>
                <a:spcPts val="600"/>
              </a:spcAft>
            </a:pPr>
            <a:r>
              <a:rPr lang="en-US" dirty="0"/>
              <a:t>Infer the forebody aerothermal environment across the acreage of the heatshield through inverse analysis.                                            </a:t>
            </a:r>
            <a:r>
              <a:rPr lang="en-US" dirty="0">
                <a:solidFill>
                  <a:srgbClr val="A92B3F"/>
                </a:solidFill>
              </a:rPr>
              <a:t>(near surface TCs for heat pulse)</a:t>
            </a:r>
            <a:endParaRPr lang="en-US" dirty="0"/>
          </a:p>
          <a:p>
            <a:pPr>
              <a:spcBef>
                <a:spcPts val="400"/>
              </a:spcBef>
              <a:spcAft>
                <a:spcPts val="600"/>
              </a:spcAft>
            </a:pPr>
            <a:r>
              <a:rPr lang="en-US" dirty="0"/>
              <a:t>Assess the heatshield material response performance in a non-oxidizing environment.                                    </a:t>
            </a:r>
            <a:r>
              <a:rPr lang="en-US" dirty="0">
                <a:solidFill>
                  <a:srgbClr val="A92B3F"/>
                </a:solidFill>
              </a:rPr>
              <a:t>(near &amp; in-depth TCs for heat pulse)</a:t>
            </a:r>
            <a:endParaRPr lang="en-US" dirty="0"/>
          </a:p>
        </p:txBody>
      </p:sp>
      <p:sp>
        <p:nvSpPr>
          <p:cNvPr id="3" name="Slide Number Placeholder 2">
            <a:extLst>
              <a:ext uri="{FF2B5EF4-FFF2-40B4-BE49-F238E27FC236}">
                <a16:creationId xmlns:a16="http://schemas.microsoft.com/office/drawing/2014/main" id="{58EE28E7-0730-C340-B9E9-09579FD429A0}"/>
              </a:ext>
            </a:extLst>
          </p:cNvPr>
          <p:cNvSpPr>
            <a:spLocks noGrp="1"/>
          </p:cNvSpPr>
          <p:nvPr>
            <p:ph type="sldNum" sz="quarter" idx="16"/>
          </p:nvPr>
        </p:nvSpPr>
        <p:spPr/>
        <p:txBody>
          <a:bodyPr/>
          <a:lstStyle/>
          <a:p>
            <a:fld id="{371C4647-349B-7644-B587-10D5DF513271}" type="slidenum">
              <a:rPr lang="en-US" smtClean="0"/>
              <a:t>4</a:t>
            </a:fld>
            <a:endParaRPr lang="en-US" dirty="0"/>
          </a:p>
        </p:txBody>
      </p:sp>
      <p:sp>
        <p:nvSpPr>
          <p:cNvPr id="4" name="Title 3">
            <a:extLst>
              <a:ext uri="{FF2B5EF4-FFF2-40B4-BE49-F238E27FC236}">
                <a16:creationId xmlns:a16="http://schemas.microsoft.com/office/drawing/2014/main" id="{566A2A15-A533-0041-9938-D9F5892A09AC}"/>
              </a:ext>
            </a:extLst>
          </p:cNvPr>
          <p:cNvSpPr>
            <a:spLocks noGrp="1"/>
          </p:cNvSpPr>
          <p:nvPr>
            <p:ph type="title"/>
          </p:nvPr>
        </p:nvSpPr>
        <p:spPr/>
        <p:txBody>
          <a:bodyPr/>
          <a:lstStyle/>
          <a:p>
            <a:r>
              <a:rPr lang="en-US" dirty="0"/>
              <a:t>Science Objectives: </a:t>
            </a:r>
            <a:r>
              <a:rPr lang="en-US" dirty="0" err="1"/>
              <a:t>DragSTR</a:t>
            </a:r>
            <a:endParaRPr lang="en-US" dirty="0"/>
          </a:p>
        </p:txBody>
      </p:sp>
      <p:sp>
        <p:nvSpPr>
          <p:cNvPr id="8" name="Footer Placeholder 5">
            <a:extLst>
              <a:ext uri="{FF2B5EF4-FFF2-40B4-BE49-F238E27FC236}">
                <a16:creationId xmlns:a16="http://schemas.microsoft.com/office/drawing/2014/main" id="{0143E75C-89B1-C97B-23CF-B1776186C209}"/>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pic>
        <p:nvPicPr>
          <p:cNvPr id="7" name="Picture 6">
            <a:extLst>
              <a:ext uri="{FF2B5EF4-FFF2-40B4-BE49-F238E27FC236}">
                <a16:creationId xmlns:a16="http://schemas.microsoft.com/office/drawing/2014/main" id="{7A2D2038-6129-94B9-B127-E6C4F39CC9A7}"/>
              </a:ext>
            </a:extLst>
          </p:cNvPr>
          <p:cNvPicPr>
            <a:picLocks noChangeAspect="1"/>
          </p:cNvPicPr>
          <p:nvPr/>
        </p:nvPicPr>
        <p:blipFill rotWithShape="1">
          <a:blip r:embed="rId2"/>
          <a:srcRect r="2730"/>
          <a:stretch/>
        </p:blipFill>
        <p:spPr>
          <a:xfrm>
            <a:off x="5182582" y="1247522"/>
            <a:ext cx="6232560" cy="4401100"/>
          </a:xfrm>
          <a:prstGeom prst="rect">
            <a:avLst/>
          </a:prstGeom>
        </p:spPr>
      </p:pic>
      <p:sp>
        <p:nvSpPr>
          <p:cNvPr id="13" name="Rounded Rectangle 12">
            <a:extLst>
              <a:ext uri="{FF2B5EF4-FFF2-40B4-BE49-F238E27FC236}">
                <a16:creationId xmlns:a16="http://schemas.microsoft.com/office/drawing/2014/main" id="{34C2D966-7E76-8A3B-527A-B7E8DF38DDE8}"/>
              </a:ext>
            </a:extLst>
          </p:cNvPr>
          <p:cNvSpPr/>
          <p:nvPr/>
        </p:nvSpPr>
        <p:spPr bwMode="auto">
          <a:xfrm>
            <a:off x="196935" y="4038600"/>
            <a:ext cx="5118015" cy="987856"/>
          </a:xfrm>
          <a:prstGeom prst="roundRect">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400" b="1" dirty="0">
                <a:latin typeface="Calibri"/>
                <a:cs typeface="Calibri"/>
              </a:rPr>
              <a:t>Improve Titan aerothermal and non-oxidizing material response models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09" charset="0"/>
              </a:rPr>
              <a:t> </a:t>
            </a:r>
          </a:p>
        </p:txBody>
      </p:sp>
    </p:spTree>
    <p:extLst>
      <p:ext uri="{BB962C8B-B14F-4D97-AF65-F5344CB8AC3E}">
        <p14:creationId xmlns:p14="http://schemas.microsoft.com/office/powerpoint/2010/main" val="235421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6EC2D-00F3-2540-A6F7-0420655D4CBC}"/>
              </a:ext>
            </a:extLst>
          </p:cNvPr>
          <p:cNvSpPr>
            <a:spLocks noGrp="1"/>
          </p:cNvSpPr>
          <p:nvPr>
            <p:ph idx="1"/>
          </p:nvPr>
        </p:nvSpPr>
        <p:spPr>
          <a:xfrm>
            <a:off x="342899" y="1241660"/>
            <a:ext cx="7721895" cy="4930540"/>
          </a:xfrm>
        </p:spPr>
        <p:txBody>
          <a:bodyPr>
            <a:noAutofit/>
          </a:bodyPr>
          <a:lstStyle/>
          <a:p>
            <a:pPr>
              <a:spcBef>
                <a:spcPts val="400"/>
              </a:spcBef>
              <a:spcAft>
                <a:spcPts val="600"/>
              </a:spcAft>
            </a:pPr>
            <a:r>
              <a:rPr lang="en-US" dirty="0"/>
              <a:t>Assess whether excessive recession of the </a:t>
            </a:r>
            <a:r>
              <a:rPr lang="en-US" dirty="0" err="1"/>
              <a:t>NuSil</a:t>
            </a:r>
            <a:r>
              <a:rPr lang="en-US" dirty="0"/>
              <a:t> coated PICA heatshield occurred. </a:t>
            </a:r>
            <a:r>
              <a:rPr lang="en-US" dirty="0">
                <a:solidFill>
                  <a:srgbClr val="A92B3F"/>
                </a:solidFill>
              </a:rPr>
              <a:t>(near surface TCs for heat pulse)</a:t>
            </a:r>
          </a:p>
          <a:p>
            <a:pPr>
              <a:spcBef>
                <a:spcPts val="400"/>
              </a:spcBef>
              <a:spcAft>
                <a:spcPts val="600"/>
              </a:spcAft>
            </a:pPr>
            <a:r>
              <a:rPr lang="en-US" dirty="0"/>
              <a:t>Understand when and how the flow across the acreage of the heatshield  transitions away from being laminar to either transitional or turbulent flow. </a:t>
            </a:r>
            <a:r>
              <a:rPr lang="en-US" dirty="0">
                <a:solidFill>
                  <a:srgbClr val="A92B3F"/>
                </a:solidFill>
              </a:rPr>
              <a:t>(multiple plugs with near surface TCs for heat pulse)</a:t>
            </a:r>
          </a:p>
          <a:p>
            <a:pPr>
              <a:spcBef>
                <a:spcPts val="400"/>
              </a:spcBef>
              <a:spcAft>
                <a:spcPts val="600"/>
              </a:spcAft>
            </a:pPr>
            <a:r>
              <a:rPr lang="en-US" dirty="0"/>
              <a:t>Understand the impact of convective cooling as the Dragonfly spacecraft descends for up to two hours through the cryogenic Titan atmosphere. </a:t>
            </a:r>
            <a:r>
              <a:rPr lang="en-US" dirty="0">
                <a:solidFill>
                  <a:srgbClr val="C00000"/>
                </a:solidFill>
              </a:rPr>
              <a:t>(multiple in-depth TCs until heat shield </a:t>
            </a:r>
            <a:r>
              <a:rPr lang="en-US" dirty="0" err="1">
                <a:solidFill>
                  <a:srgbClr val="C00000"/>
                </a:solidFill>
              </a:rPr>
              <a:t>sep.</a:t>
            </a:r>
            <a:r>
              <a:rPr lang="en-US" dirty="0">
                <a:solidFill>
                  <a:srgbClr val="C00000"/>
                </a:solidFill>
              </a:rPr>
              <a:t>)</a:t>
            </a:r>
            <a:endParaRPr lang="en-US" dirty="0"/>
          </a:p>
          <a:p>
            <a:pPr marL="0" indent="0">
              <a:spcBef>
                <a:spcPts val="400"/>
              </a:spcBef>
              <a:spcAft>
                <a:spcPts val="600"/>
              </a:spcAft>
              <a:buNone/>
            </a:pPr>
            <a:endParaRPr lang="en-US" dirty="0"/>
          </a:p>
        </p:txBody>
      </p:sp>
      <p:sp>
        <p:nvSpPr>
          <p:cNvPr id="3" name="Slide Number Placeholder 2">
            <a:extLst>
              <a:ext uri="{FF2B5EF4-FFF2-40B4-BE49-F238E27FC236}">
                <a16:creationId xmlns:a16="http://schemas.microsoft.com/office/drawing/2014/main" id="{58EE28E7-0730-C340-B9E9-09579FD429A0}"/>
              </a:ext>
            </a:extLst>
          </p:cNvPr>
          <p:cNvSpPr>
            <a:spLocks noGrp="1"/>
          </p:cNvSpPr>
          <p:nvPr>
            <p:ph type="sldNum" sz="quarter" idx="16"/>
          </p:nvPr>
        </p:nvSpPr>
        <p:spPr/>
        <p:txBody>
          <a:bodyPr/>
          <a:lstStyle/>
          <a:p>
            <a:fld id="{371C4647-349B-7644-B587-10D5DF513271}" type="slidenum">
              <a:rPr lang="en-US" smtClean="0"/>
              <a:t>5</a:t>
            </a:fld>
            <a:endParaRPr lang="en-US" dirty="0"/>
          </a:p>
        </p:txBody>
      </p:sp>
      <p:sp>
        <p:nvSpPr>
          <p:cNvPr id="4" name="Title 3">
            <a:extLst>
              <a:ext uri="{FF2B5EF4-FFF2-40B4-BE49-F238E27FC236}">
                <a16:creationId xmlns:a16="http://schemas.microsoft.com/office/drawing/2014/main" id="{566A2A15-A533-0041-9938-D9F5892A09AC}"/>
              </a:ext>
            </a:extLst>
          </p:cNvPr>
          <p:cNvSpPr>
            <a:spLocks noGrp="1"/>
          </p:cNvSpPr>
          <p:nvPr>
            <p:ph type="title"/>
          </p:nvPr>
        </p:nvSpPr>
        <p:spPr/>
        <p:txBody>
          <a:bodyPr/>
          <a:lstStyle/>
          <a:p>
            <a:r>
              <a:rPr lang="en-US" dirty="0"/>
              <a:t>Science Objectives: </a:t>
            </a:r>
            <a:r>
              <a:rPr lang="en-US" dirty="0" err="1"/>
              <a:t>DragSTR</a:t>
            </a:r>
            <a:endParaRPr lang="en-US" dirty="0"/>
          </a:p>
        </p:txBody>
      </p:sp>
      <p:sp>
        <p:nvSpPr>
          <p:cNvPr id="8" name="Footer Placeholder 5">
            <a:extLst>
              <a:ext uri="{FF2B5EF4-FFF2-40B4-BE49-F238E27FC236}">
                <a16:creationId xmlns:a16="http://schemas.microsoft.com/office/drawing/2014/main" id="{0143E75C-89B1-C97B-23CF-B1776186C209}"/>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pic>
        <p:nvPicPr>
          <p:cNvPr id="5" name="Content Placeholder 7" descr="Chart&#10;&#10;Description automatically generated">
            <a:extLst>
              <a:ext uri="{FF2B5EF4-FFF2-40B4-BE49-F238E27FC236}">
                <a16:creationId xmlns:a16="http://schemas.microsoft.com/office/drawing/2014/main" id="{00E199D2-9048-707E-A020-E2E10807897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94102" y="3693152"/>
            <a:ext cx="3855720" cy="2891790"/>
          </a:xfrm>
          <a:prstGeom prst="rect">
            <a:avLst/>
          </a:prstGeom>
        </p:spPr>
      </p:pic>
      <p:pic>
        <p:nvPicPr>
          <p:cNvPr id="6" name="Content Placeholder 9" descr="Chart&#10;&#10;Description automatically generated">
            <a:extLst>
              <a:ext uri="{FF2B5EF4-FFF2-40B4-BE49-F238E27FC236}">
                <a16:creationId xmlns:a16="http://schemas.microsoft.com/office/drawing/2014/main" id="{48C41529-E9BB-8CD3-3DDF-102D26A80437}"/>
              </a:ext>
            </a:extLst>
          </p:cNvPr>
          <p:cNvPicPr>
            <a:picLocks noGrp="1" noChangeAspect="1"/>
          </p:cNvPicPr>
          <p:nvPr>
            <p:ph idx="18"/>
          </p:nvPr>
        </p:nvPicPr>
        <p:blipFill>
          <a:blip r:embed="rId3">
            <a:clrChange>
              <a:clrFrom>
                <a:srgbClr val="FFFFFF"/>
              </a:clrFrom>
              <a:clrTo>
                <a:srgbClr val="FFFFFF">
                  <a:alpha val="0"/>
                </a:srgbClr>
              </a:clrTo>
            </a:clrChange>
          </a:blip>
          <a:stretch>
            <a:fillRect/>
          </a:stretch>
        </p:blipFill>
        <p:spPr>
          <a:xfrm>
            <a:off x="7993380" y="1066800"/>
            <a:ext cx="3855720" cy="2891790"/>
          </a:xfrm>
        </p:spPr>
      </p:pic>
      <p:sp>
        <p:nvSpPr>
          <p:cNvPr id="9" name="Rounded Rectangle 8">
            <a:extLst>
              <a:ext uri="{FF2B5EF4-FFF2-40B4-BE49-F238E27FC236}">
                <a16:creationId xmlns:a16="http://schemas.microsoft.com/office/drawing/2014/main" id="{F7C5A4E8-09A5-4C77-D2FE-89FDBBAF09E2}"/>
              </a:ext>
            </a:extLst>
          </p:cNvPr>
          <p:cNvSpPr/>
          <p:nvPr/>
        </p:nvSpPr>
        <p:spPr bwMode="auto">
          <a:xfrm>
            <a:off x="685800" y="4381736"/>
            <a:ext cx="5638800" cy="1315116"/>
          </a:xfrm>
          <a:prstGeom prst="roundRect">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400" b="1" dirty="0">
                <a:latin typeface="Calibri"/>
                <a:cs typeface="Calibri"/>
              </a:rPr>
              <a:t>Further insight into tiled heatshield turbulent flow transition and impact of convective cooling (unique to Titan data)</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09" charset="0"/>
              </a:rPr>
              <a:t> </a:t>
            </a:r>
          </a:p>
        </p:txBody>
      </p:sp>
    </p:spTree>
    <p:extLst>
      <p:ext uri="{BB962C8B-B14F-4D97-AF65-F5344CB8AC3E}">
        <p14:creationId xmlns:p14="http://schemas.microsoft.com/office/powerpoint/2010/main" val="209381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6EC2D-00F3-2540-A6F7-0420655D4CBC}"/>
              </a:ext>
            </a:extLst>
          </p:cNvPr>
          <p:cNvSpPr>
            <a:spLocks noGrp="1"/>
          </p:cNvSpPr>
          <p:nvPr>
            <p:ph idx="1"/>
          </p:nvPr>
        </p:nvSpPr>
        <p:spPr>
          <a:xfrm>
            <a:off x="342899" y="1241660"/>
            <a:ext cx="11717295" cy="4930540"/>
          </a:xfrm>
        </p:spPr>
        <p:txBody>
          <a:bodyPr>
            <a:noAutofit/>
          </a:bodyPr>
          <a:lstStyle/>
          <a:p>
            <a:pPr>
              <a:spcBef>
                <a:spcPts val="400"/>
              </a:spcBef>
              <a:spcAft>
                <a:spcPts val="600"/>
              </a:spcAft>
            </a:pPr>
            <a:r>
              <a:rPr lang="en-US" dirty="0"/>
              <a:t>Infer the abundance of methane in Titan’s upper atmosphere by analyzing measurements made of CN Red and CN violet by narrow band radiometers in different flow regimes on the aftbody. </a:t>
            </a:r>
            <a:r>
              <a:rPr lang="en-US" dirty="0">
                <a:solidFill>
                  <a:srgbClr val="C00000"/>
                </a:solidFill>
              </a:rPr>
              <a:t>(narrow band radiometers)</a:t>
            </a:r>
          </a:p>
          <a:p>
            <a:pPr>
              <a:spcBef>
                <a:spcPts val="400"/>
              </a:spcBef>
              <a:spcAft>
                <a:spcPts val="600"/>
              </a:spcAft>
            </a:pPr>
            <a:r>
              <a:rPr lang="en-US" dirty="0"/>
              <a:t>Determine if/when flow attachment occurs on the </a:t>
            </a:r>
            <a:r>
              <a:rPr lang="en-US" dirty="0" err="1"/>
              <a:t>backshell</a:t>
            </a:r>
            <a:r>
              <a:rPr lang="en-US" dirty="0"/>
              <a:t> by examining any discontinuities in aftbody surface pressure measurements and assess the impact on dynamic stability. </a:t>
            </a:r>
            <a:r>
              <a:rPr lang="en-US" dirty="0">
                <a:solidFill>
                  <a:srgbClr val="C00000"/>
                </a:solidFill>
              </a:rPr>
              <a:t>(multiple COSSTA pressure transducers)</a:t>
            </a:r>
          </a:p>
          <a:p>
            <a:pPr marL="0" indent="0">
              <a:spcBef>
                <a:spcPts val="400"/>
              </a:spcBef>
              <a:spcAft>
                <a:spcPts val="600"/>
              </a:spcAft>
              <a:buNone/>
            </a:pPr>
            <a:endParaRPr lang="en-US" dirty="0"/>
          </a:p>
        </p:txBody>
      </p:sp>
      <p:sp>
        <p:nvSpPr>
          <p:cNvPr id="3" name="Slide Number Placeholder 2">
            <a:extLst>
              <a:ext uri="{FF2B5EF4-FFF2-40B4-BE49-F238E27FC236}">
                <a16:creationId xmlns:a16="http://schemas.microsoft.com/office/drawing/2014/main" id="{58EE28E7-0730-C340-B9E9-09579FD429A0}"/>
              </a:ext>
            </a:extLst>
          </p:cNvPr>
          <p:cNvSpPr>
            <a:spLocks noGrp="1"/>
          </p:cNvSpPr>
          <p:nvPr>
            <p:ph type="sldNum" sz="quarter" idx="16"/>
          </p:nvPr>
        </p:nvSpPr>
        <p:spPr/>
        <p:txBody>
          <a:bodyPr/>
          <a:lstStyle/>
          <a:p>
            <a:fld id="{371C4647-349B-7644-B587-10D5DF513271}" type="slidenum">
              <a:rPr lang="en-US" smtClean="0"/>
              <a:t>6</a:t>
            </a:fld>
            <a:endParaRPr lang="en-US" dirty="0"/>
          </a:p>
        </p:txBody>
      </p:sp>
      <p:sp>
        <p:nvSpPr>
          <p:cNvPr id="4" name="Title 3">
            <a:extLst>
              <a:ext uri="{FF2B5EF4-FFF2-40B4-BE49-F238E27FC236}">
                <a16:creationId xmlns:a16="http://schemas.microsoft.com/office/drawing/2014/main" id="{566A2A15-A533-0041-9938-D9F5892A09AC}"/>
              </a:ext>
            </a:extLst>
          </p:cNvPr>
          <p:cNvSpPr>
            <a:spLocks noGrp="1"/>
          </p:cNvSpPr>
          <p:nvPr>
            <p:ph type="title"/>
          </p:nvPr>
        </p:nvSpPr>
        <p:spPr/>
        <p:txBody>
          <a:bodyPr/>
          <a:lstStyle/>
          <a:p>
            <a:r>
              <a:rPr lang="en-US" dirty="0"/>
              <a:t>Science Objectives: COSSTA</a:t>
            </a:r>
          </a:p>
        </p:txBody>
      </p:sp>
      <p:sp>
        <p:nvSpPr>
          <p:cNvPr id="8" name="Footer Placeholder 5">
            <a:extLst>
              <a:ext uri="{FF2B5EF4-FFF2-40B4-BE49-F238E27FC236}">
                <a16:creationId xmlns:a16="http://schemas.microsoft.com/office/drawing/2014/main" id="{0143E75C-89B1-C97B-23CF-B1776186C209}"/>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pic>
        <p:nvPicPr>
          <p:cNvPr id="9" name="Picture 8">
            <a:extLst>
              <a:ext uri="{FF2B5EF4-FFF2-40B4-BE49-F238E27FC236}">
                <a16:creationId xmlns:a16="http://schemas.microsoft.com/office/drawing/2014/main" id="{2840A3B5-7C38-2C3E-91D6-29273ABB3C16}"/>
              </a:ext>
            </a:extLst>
          </p:cNvPr>
          <p:cNvPicPr>
            <a:picLocks noChangeAspect="1"/>
          </p:cNvPicPr>
          <p:nvPr/>
        </p:nvPicPr>
        <p:blipFill>
          <a:blip r:embed="rId2"/>
          <a:stretch>
            <a:fillRect/>
          </a:stretch>
        </p:blipFill>
        <p:spPr>
          <a:xfrm>
            <a:off x="4872409" y="2590800"/>
            <a:ext cx="5065522" cy="3839591"/>
          </a:xfrm>
          <a:prstGeom prst="rect">
            <a:avLst/>
          </a:prstGeom>
        </p:spPr>
      </p:pic>
      <p:sp>
        <p:nvSpPr>
          <p:cNvPr id="7" name="Content Placeholder 4">
            <a:extLst>
              <a:ext uri="{FF2B5EF4-FFF2-40B4-BE49-F238E27FC236}">
                <a16:creationId xmlns:a16="http://schemas.microsoft.com/office/drawing/2014/main" id="{6A000EFC-E6FD-9EFD-EAC3-C5FE867EC252}"/>
              </a:ext>
            </a:extLst>
          </p:cNvPr>
          <p:cNvSpPr txBox="1">
            <a:spLocks/>
          </p:cNvSpPr>
          <p:nvPr/>
        </p:nvSpPr>
        <p:spPr>
          <a:xfrm>
            <a:off x="8174861" y="4191978"/>
            <a:ext cx="3864739" cy="637233"/>
          </a:xfrm>
          <a:prstGeom prst="rect">
            <a:avLst/>
          </a:prstGeom>
          <a:solidFill>
            <a:schemeClr val="bg1"/>
          </a:solidFill>
          <a:ln>
            <a:solidFill>
              <a:schemeClr val="tx1"/>
            </a:solidFill>
          </a:ln>
        </p:spPr>
        <p:txBody>
          <a:bodyPr>
            <a:normAutofit/>
          </a:bodyPr>
          <a:lstStyle>
            <a:lvl1pPr marL="228600" indent="-228600" algn="l" defTabSz="914400" rtl="0" eaLnBrk="1" latinLnBrk="0" hangingPunct="1">
              <a:lnSpc>
                <a:spcPct val="90000"/>
              </a:lnSpc>
              <a:spcBef>
                <a:spcPts val="1000"/>
              </a:spcBef>
              <a:buClr>
                <a:srgbClr val="FFB539"/>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B539"/>
              </a:buClr>
              <a:buFont typeface="System Font Regular"/>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B539"/>
              </a:buClr>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B539"/>
              </a:buClr>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dirty="0" err="1">
                <a:solidFill>
                  <a:srgbClr val="A92B40"/>
                </a:solidFill>
              </a:rPr>
              <a:t>Maltagliati</a:t>
            </a:r>
            <a:r>
              <a:rPr lang="en-US" sz="1300" dirty="0">
                <a:solidFill>
                  <a:srgbClr val="A92B40"/>
                </a:solidFill>
              </a:rPr>
              <a:t> et al “Titan’s atmosphere as observed by Cassini/VIMS solar occultations: CH</a:t>
            </a:r>
            <a:r>
              <a:rPr lang="en-US" sz="1300" baseline="-25000" dirty="0">
                <a:solidFill>
                  <a:srgbClr val="A92B40"/>
                </a:solidFill>
              </a:rPr>
              <a:t>4</a:t>
            </a:r>
            <a:r>
              <a:rPr lang="en-US" sz="1300" dirty="0">
                <a:solidFill>
                  <a:srgbClr val="A92B40"/>
                </a:solidFill>
              </a:rPr>
              <a:t>, CO and evidence for C</a:t>
            </a:r>
            <a:r>
              <a:rPr lang="en-US" sz="1300" baseline="-25000" dirty="0">
                <a:solidFill>
                  <a:srgbClr val="A92B40"/>
                </a:solidFill>
              </a:rPr>
              <a:t>2</a:t>
            </a:r>
            <a:r>
              <a:rPr lang="en-US" sz="1300" dirty="0">
                <a:solidFill>
                  <a:srgbClr val="A92B40"/>
                </a:solidFill>
              </a:rPr>
              <a:t>H</a:t>
            </a:r>
            <a:r>
              <a:rPr lang="en-US" sz="1300" baseline="-25000" dirty="0">
                <a:solidFill>
                  <a:srgbClr val="A92B40"/>
                </a:solidFill>
              </a:rPr>
              <a:t>6</a:t>
            </a:r>
            <a:r>
              <a:rPr lang="en-US" sz="1300" dirty="0">
                <a:solidFill>
                  <a:srgbClr val="A92B40"/>
                </a:solidFill>
              </a:rPr>
              <a:t> absorption” Icarus 248 (2015)</a:t>
            </a:r>
          </a:p>
        </p:txBody>
      </p:sp>
      <p:sp>
        <p:nvSpPr>
          <p:cNvPr id="10" name="Rounded Rectangle 9">
            <a:extLst>
              <a:ext uri="{FF2B5EF4-FFF2-40B4-BE49-F238E27FC236}">
                <a16:creationId xmlns:a16="http://schemas.microsoft.com/office/drawing/2014/main" id="{C218D206-9B30-47E8-3C55-705E945B521C}"/>
              </a:ext>
            </a:extLst>
          </p:cNvPr>
          <p:cNvSpPr/>
          <p:nvPr/>
        </p:nvSpPr>
        <p:spPr bwMode="auto">
          <a:xfrm>
            <a:off x="131806" y="3706930"/>
            <a:ext cx="4610101" cy="1315116"/>
          </a:xfrm>
          <a:prstGeom prst="roundRect">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400" b="1" dirty="0">
                <a:latin typeface="Calibri"/>
                <a:cs typeface="Calibri"/>
              </a:rPr>
              <a:t>Provide critical data for </a:t>
            </a:r>
            <a:r>
              <a:rPr lang="en-US" sz="2400" b="1" dirty="0" err="1">
                <a:latin typeface="Calibri"/>
                <a:cs typeface="Calibri"/>
              </a:rPr>
              <a:t>DrEAM</a:t>
            </a:r>
            <a:r>
              <a:rPr lang="en-US" sz="2400" b="1" dirty="0">
                <a:latin typeface="Calibri"/>
                <a:cs typeface="Calibri"/>
              </a:rPr>
              <a:t> reconstruction: Freestream CH</a:t>
            </a:r>
            <a:r>
              <a:rPr lang="en-US" sz="2400" b="1" baseline="-25000" dirty="0">
                <a:latin typeface="Calibri"/>
                <a:cs typeface="Calibri"/>
              </a:rPr>
              <a:t>4</a:t>
            </a:r>
            <a:r>
              <a:rPr lang="en-US" sz="2400" b="1" dirty="0">
                <a:latin typeface="Calibri"/>
                <a:cs typeface="Calibri"/>
              </a:rPr>
              <a:t> and </a:t>
            </a:r>
            <a:r>
              <a:rPr lang="en-US" sz="2400" b="1" dirty="0" err="1">
                <a:latin typeface="Calibri"/>
                <a:cs typeface="Calibri"/>
              </a:rPr>
              <a:t>backshell</a:t>
            </a:r>
            <a:r>
              <a:rPr lang="en-US" sz="2400" b="1" dirty="0">
                <a:latin typeface="Calibri"/>
                <a:cs typeface="Calibri"/>
              </a:rPr>
              <a:t> </a:t>
            </a:r>
            <a:r>
              <a:rPr lang="en-US" sz="2400" b="1" dirty="0" err="1">
                <a:latin typeface="Calibri"/>
                <a:cs typeface="Calibri"/>
              </a:rPr>
              <a:t>flowfield</a:t>
            </a:r>
            <a:r>
              <a:rPr lang="en-US" sz="2400" b="1" dirty="0">
                <a:latin typeface="Calibri"/>
                <a:cs typeface="Calibri"/>
              </a:rPr>
              <a:t> topology</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09" charset="0"/>
              </a:rPr>
              <a:t> </a:t>
            </a:r>
          </a:p>
        </p:txBody>
      </p:sp>
    </p:spTree>
    <p:extLst>
      <p:ext uri="{BB962C8B-B14F-4D97-AF65-F5344CB8AC3E}">
        <p14:creationId xmlns:p14="http://schemas.microsoft.com/office/powerpoint/2010/main" val="423521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6EC2D-00F3-2540-A6F7-0420655D4CBC}"/>
              </a:ext>
            </a:extLst>
          </p:cNvPr>
          <p:cNvSpPr>
            <a:spLocks noGrp="1"/>
          </p:cNvSpPr>
          <p:nvPr>
            <p:ph idx="1"/>
          </p:nvPr>
        </p:nvSpPr>
        <p:spPr>
          <a:xfrm>
            <a:off x="342899" y="1241660"/>
            <a:ext cx="11717295" cy="4930540"/>
          </a:xfrm>
        </p:spPr>
        <p:txBody>
          <a:bodyPr>
            <a:noAutofit/>
          </a:bodyPr>
          <a:lstStyle/>
          <a:p>
            <a:pPr>
              <a:spcBef>
                <a:spcPts val="400"/>
              </a:spcBef>
              <a:spcAft>
                <a:spcPts val="600"/>
              </a:spcAft>
            </a:pPr>
            <a:r>
              <a:rPr lang="en-US" dirty="0"/>
              <a:t>Infer the aftbody aerothermal environment through the data fusion of three different measurement types: 1) near-surface and in-depth TPS temperature, 2) total heat flux and 3) radiative heat flux. </a:t>
            </a:r>
            <a:r>
              <a:rPr lang="en-US" dirty="0">
                <a:solidFill>
                  <a:srgbClr val="C00000"/>
                </a:solidFill>
              </a:rPr>
              <a:t>(radiometers, total heat flux)</a:t>
            </a:r>
          </a:p>
          <a:p>
            <a:pPr>
              <a:spcBef>
                <a:spcPts val="400"/>
              </a:spcBef>
              <a:spcAft>
                <a:spcPts val="600"/>
              </a:spcAft>
            </a:pPr>
            <a:r>
              <a:rPr lang="en-US" dirty="0"/>
              <a:t>Quantitatively assess the contribution of CN Violet and CN Red bands to the aftbody radiative.                   </a:t>
            </a:r>
            <a:r>
              <a:rPr lang="en-US" dirty="0">
                <a:solidFill>
                  <a:srgbClr val="C00000"/>
                </a:solidFill>
              </a:rPr>
              <a:t>(narrow band radiometers)</a:t>
            </a:r>
            <a:endParaRPr lang="en-US" dirty="0"/>
          </a:p>
          <a:p>
            <a:pPr marL="0" indent="0">
              <a:spcBef>
                <a:spcPts val="400"/>
              </a:spcBef>
              <a:spcAft>
                <a:spcPts val="600"/>
              </a:spcAft>
              <a:buNone/>
            </a:pPr>
            <a:endParaRPr lang="en-US" dirty="0"/>
          </a:p>
        </p:txBody>
      </p:sp>
      <p:sp>
        <p:nvSpPr>
          <p:cNvPr id="3" name="Slide Number Placeholder 2">
            <a:extLst>
              <a:ext uri="{FF2B5EF4-FFF2-40B4-BE49-F238E27FC236}">
                <a16:creationId xmlns:a16="http://schemas.microsoft.com/office/drawing/2014/main" id="{58EE28E7-0730-C340-B9E9-09579FD429A0}"/>
              </a:ext>
            </a:extLst>
          </p:cNvPr>
          <p:cNvSpPr>
            <a:spLocks noGrp="1"/>
          </p:cNvSpPr>
          <p:nvPr>
            <p:ph type="sldNum" sz="quarter" idx="16"/>
          </p:nvPr>
        </p:nvSpPr>
        <p:spPr/>
        <p:txBody>
          <a:bodyPr/>
          <a:lstStyle/>
          <a:p>
            <a:fld id="{371C4647-349B-7644-B587-10D5DF513271}" type="slidenum">
              <a:rPr lang="en-US" smtClean="0"/>
              <a:t>7</a:t>
            </a:fld>
            <a:endParaRPr lang="en-US" dirty="0"/>
          </a:p>
        </p:txBody>
      </p:sp>
      <p:sp>
        <p:nvSpPr>
          <p:cNvPr id="4" name="Title 3">
            <a:extLst>
              <a:ext uri="{FF2B5EF4-FFF2-40B4-BE49-F238E27FC236}">
                <a16:creationId xmlns:a16="http://schemas.microsoft.com/office/drawing/2014/main" id="{566A2A15-A533-0041-9938-D9F5892A09AC}"/>
              </a:ext>
            </a:extLst>
          </p:cNvPr>
          <p:cNvSpPr>
            <a:spLocks noGrp="1"/>
          </p:cNvSpPr>
          <p:nvPr>
            <p:ph type="title"/>
          </p:nvPr>
        </p:nvSpPr>
        <p:spPr/>
        <p:txBody>
          <a:bodyPr/>
          <a:lstStyle/>
          <a:p>
            <a:r>
              <a:rPr lang="en-US" dirty="0"/>
              <a:t>Science Objectives: COSSTA / </a:t>
            </a:r>
            <a:r>
              <a:rPr lang="en-US" dirty="0" err="1"/>
              <a:t>DragSTR</a:t>
            </a:r>
            <a:endParaRPr lang="en-US" dirty="0"/>
          </a:p>
        </p:txBody>
      </p:sp>
      <p:sp>
        <p:nvSpPr>
          <p:cNvPr id="8" name="Footer Placeholder 5">
            <a:extLst>
              <a:ext uri="{FF2B5EF4-FFF2-40B4-BE49-F238E27FC236}">
                <a16:creationId xmlns:a16="http://schemas.microsoft.com/office/drawing/2014/main" id="{0143E75C-89B1-C97B-23CF-B1776186C209}"/>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pic>
        <p:nvPicPr>
          <p:cNvPr id="5" name="Picture 4">
            <a:extLst>
              <a:ext uri="{FF2B5EF4-FFF2-40B4-BE49-F238E27FC236}">
                <a16:creationId xmlns:a16="http://schemas.microsoft.com/office/drawing/2014/main" id="{2217EBD5-071A-25A6-4CB9-9880B93DDAF5}"/>
              </a:ext>
            </a:extLst>
          </p:cNvPr>
          <p:cNvPicPr>
            <a:picLocks noChangeAspect="1"/>
          </p:cNvPicPr>
          <p:nvPr/>
        </p:nvPicPr>
        <p:blipFill rotWithShape="1">
          <a:blip r:embed="rId3"/>
          <a:srcRect t="31232"/>
          <a:stretch/>
        </p:blipFill>
        <p:spPr>
          <a:xfrm>
            <a:off x="5827519" y="2386568"/>
            <a:ext cx="5464683" cy="2723553"/>
          </a:xfrm>
          <a:prstGeom prst="rect">
            <a:avLst/>
          </a:prstGeom>
        </p:spPr>
      </p:pic>
      <p:pic>
        <p:nvPicPr>
          <p:cNvPr id="6" name="Picture 5">
            <a:extLst>
              <a:ext uri="{FF2B5EF4-FFF2-40B4-BE49-F238E27FC236}">
                <a16:creationId xmlns:a16="http://schemas.microsoft.com/office/drawing/2014/main" id="{0C296CCE-D47D-A5B4-4B21-F7E811083455}"/>
              </a:ext>
            </a:extLst>
          </p:cNvPr>
          <p:cNvPicPr>
            <a:picLocks noChangeAspect="1"/>
          </p:cNvPicPr>
          <p:nvPr/>
        </p:nvPicPr>
        <p:blipFill rotWithShape="1">
          <a:blip r:embed="rId4"/>
          <a:srcRect r="2730"/>
          <a:stretch/>
        </p:blipFill>
        <p:spPr>
          <a:xfrm>
            <a:off x="342898" y="2743200"/>
            <a:ext cx="5112039" cy="3609848"/>
          </a:xfrm>
          <a:prstGeom prst="rect">
            <a:avLst/>
          </a:prstGeom>
        </p:spPr>
      </p:pic>
      <p:sp>
        <p:nvSpPr>
          <p:cNvPr id="10" name="Rounded Rectangle 9">
            <a:extLst>
              <a:ext uri="{FF2B5EF4-FFF2-40B4-BE49-F238E27FC236}">
                <a16:creationId xmlns:a16="http://schemas.microsoft.com/office/drawing/2014/main" id="{14F37FC7-BD0A-54EE-5D28-B3C2A2138174}"/>
              </a:ext>
            </a:extLst>
          </p:cNvPr>
          <p:cNvSpPr/>
          <p:nvPr/>
        </p:nvSpPr>
        <p:spPr bwMode="auto">
          <a:xfrm>
            <a:off x="5957636" y="5235743"/>
            <a:ext cx="4076829" cy="987856"/>
          </a:xfrm>
          <a:prstGeom prst="roundRect">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400" b="1" dirty="0">
                <a:latin typeface="Calibri"/>
                <a:cs typeface="Calibri"/>
              </a:rPr>
              <a:t>Improve Titan entry </a:t>
            </a:r>
            <a:r>
              <a:rPr lang="en-US" sz="2400" b="1" dirty="0" err="1">
                <a:latin typeface="Calibri"/>
                <a:cs typeface="Calibri"/>
              </a:rPr>
              <a:t>backshell</a:t>
            </a:r>
            <a:r>
              <a:rPr lang="en-US" sz="2400" b="1" dirty="0">
                <a:latin typeface="Calibri"/>
                <a:cs typeface="Calibri"/>
              </a:rPr>
              <a:t> aerothermal models</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09" charset="0"/>
              </a:rPr>
              <a:t> </a:t>
            </a:r>
          </a:p>
        </p:txBody>
      </p:sp>
    </p:spTree>
    <p:extLst>
      <p:ext uri="{BB962C8B-B14F-4D97-AF65-F5344CB8AC3E}">
        <p14:creationId xmlns:p14="http://schemas.microsoft.com/office/powerpoint/2010/main" val="54578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EE3BB5-E9F8-643D-3994-47BE79AD6E17}"/>
              </a:ext>
            </a:extLst>
          </p:cNvPr>
          <p:cNvGrpSpPr>
            <a:grpSpLocks noChangeAspect="1"/>
          </p:cNvGrpSpPr>
          <p:nvPr/>
        </p:nvGrpSpPr>
        <p:grpSpPr>
          <a:xfrm>
            <a:off x="-274871" y="3105331"/>
            <a:ext cx="5698143" cy="2511009"/>
            <a:chOff x="581983" y="3212458"/>
            <a:chExt cx="3919151" cy="1727059"/>
          </a:xfrm>
        </p:grpSpPr>
        <p:pic>
          <p:nvPicPr>
            <p:cNvPr id="6" name="Picture 5">
              <a:extLst>
                <a:ext uri="{FF2B5EF4-FFF2-40B4-BE49-F238E27FC236}">
                  <a16:creationId xmlns:a16="http://schemas.microsoft.com/office/drawing/2014/main" id="{579F46DB-1863-6935-4ED9-9A327D5B8ACD}"/>
                </a:ext>
              </a:extLst>
            </p:cNvPr>
            <p:cNvPicPr>
              <a:picLocks noChangeAspect="1"/>
            </p:cNvPicPr>
            <p:nvPr/>
          </p:nvPicPr>
          <p:blipFill rotWithShape="1">
            <a:blip r:embed="rId2"/>
            <a:srcRect t="94918"/>
            <a:stretch/>
          </p:blipFill>
          <p:spPr>
            <a:xfrm>
              <a:off x="581983" y="4775503"/>
              <a:ext cx="3739134" cy="164014"/>
            </a:xfrm>
            <a:prstGeom prst="rect">
              <a:avLst/>
            </a:prstGeom>
          </p:spPr>
        </p:pic>
        <p:pic>
          <p:nvPicPr>
            <p:cNvPr id="10" name="Picture 9">
              <a:extLst>
                <a:ext uri="{FF2B5EF4-FFF2-40B4-BE49-F238E27FC236}">
                  <a16:creationId xmlns:a16="http://schemas.microsoft.com/office/drawing/2014/main" id="{539F9992-DBD2-A211-A631-9D18BF55B56B}"/>
                </a:ext>
              </a:extLst>
            </p:cNvPr>
            <p:cNvPicPr>
              <a:picLocks noChangeAspect="1"/>
            </p:cNvPicPr>
            <p:nvPr/>
          </p:nvPicPr>
          <p:blipFill rotWithShape="1">
            <a:blip r:embed="rId2"/>
            <a:srcRect b="50962"/>
            <a:stretch/>
          </p:blipFill>
          <p:spPr>
            <a:xfrm>
              <a:off x="762000" y="3212458"/>
              <a:ext cx="3739134" cy="1582492"/>
            </a:xfrm>
            <a:prstGeom prst="rect">
              <a:avLst/>
            </a:prstGeom>
          </p:spPr>
        </p:pic>
      </p:grpSp>
      <p:pic>
        <p:nvPicPr>
          <p:cNvPr id="9" name="Picture 8">
            <a:extLst>
              <a:ext uri="{FF2B5EF4-FFF2-40B4-BE49-F238E27FC236}">
                <a16:creationId xmlns:a16="http://schemas.microsoft.com/office/drawing/2014/main" id="{B4A91D37-F43B-0103-D735-8EB5028F89DB}"/>
              </a:ext>
            </a:extLst>
          </p:cNvPr>
          <p:cNvPicPr>
            <a:picLocks noChangeAspect="1"/>
          </p:cNvPicPr>
          <p:nvPr/>
        </p:nvPicPr>
        <p:blipFill>
          <a:blip r:embed="rId3"/>
          <a:stretch>
            <a:fillRect/>
          </a:stretch>
        </p:blipFill>
        <p:spPr>
          <a:xfrm>
            <a:off x="5490119" y="2805978"/>
            <a:ext cx="6224397" cy="2817495"/>
          </a:xfrm>
          <a:prstGeom prst="rect">
            <a:avLst/>
          </a:prstGeom>
        </p:spPr>
      </p:pic>
      <p:sp>
        <p:nvSpPr>
          <p:cNvPr id="2" name="Content Placeholder 1">
            <a:extLst>
              <a:ext uri="{FF2B5EF4-FFF2-40B4-BE49-F238E27FC236}">
                <a16:creationId xmlns:a16="http://schemas.microsoft.com/office/drawing/2014/main" id="{D076EC2D-00F3-2540-A6F7-0420655D4CBC}"/>
              </a:ext>
            </a:extLst>
          </p:cNvPr>
          <p:cNvSpPr>
            <a:spLocks noGrp="1"/>
          </p:cNvSpPr>
          <p:nvPr>
            <p:ph idx="1"/>
          </p:nvPr>
        </p:nvSpPr>
        <p:spPr>
          <a:xfrm>
            <a:off x="342899" y="1241660"/>
            <a:ext cx="11717295" cy="4854340"/>
          </a:xfrm>
        </p:spPr>
        <p:txBody>
          <a:bodyPr>
            <a:noAutofit/>
          </a:bodyPr>
          <a:lstStyle/>
          <a:p>
            <a:pPr>
              <a:spcBef>
                <a:spcPts val="400"/>
              </a:spcBef>
              <a:spcAft>
                <a:spcPts val="600"/>
              </a:spcAft>
            </a:pPr>
            <a:r>
              <a:rPr lang="en-US" dirty="0"/>
              <a:t>Determine the aerodynamic force coefficients and vehicle orientation, both angle of attack and side-slip angle, and integrate with the Dragonfly IMU data. </a:t>
            </a:r>
            <a:r>
              <a:rPr lang="en-US" dirty="0">
                <a:solidFill>
                  <a:srgbClr val="C00000"/>
                </a:solidFill>
              </a:rPr>
              <a:t>(heatshield/</a:t>
            </a:r>
            <a:r>
              <a:rPr lang="en-US" dirty="0" err="1">
                <a:solidFill>
                  <a:srgbClr val="C00000"/>
                </a:solidFill>
              </a:rPr>
              <a:t>backshell</a:t>
            </a:r>
            <a:r>
              <a:rPr lang="en-US" dirty="0">
                <a:solidFill>
                  <a:srgbClr val="C00000"/>
                </a:solidFill>
              </a:rPr>
              <a:t> pressures)</a:t>
            </a:r>
            <a:endParaRPr lang="en-US" dirty="0"/>
          </a:p>
          <a:p>
            <a:pPr>
              <a:spcBef>
                <a:spcPts val="400"/>
              </a:spcBef>
              <a:spcAft>
                <a:spcPts val="600"/>
              </a:spcAft>
            </a:pPr>
            <a:r>
              <a:rPr lang="en-US" dirty="0"/>
              <a:t>Calculate the upper atmospheric Titan density and winds during entry and descent. </a:t>
            </a:r>
            <a:r>
              <a:rPr lang="en-US" dirty="0">
                <a:solidFill>
                  <a:srgbClr val="C00000"/>
                </a:solidFill>
              </a:rPr>
              <a:t>(stag. pressure)</a:t>
            </a:r>
            <a:endParaRPr lang="en-US" dirty="0"/>
          </a:p>
          <a:p>
            <a:pPr>
              <a:spcBef>
                <a:spcPts val="400"/>
              </a:spcBef>
              <a:spcAft>
                <a:spcPts val="600"/>
              </a:spcAft>
            </a:pPr>
            <a:r>
              <a:rPr lang="en-US" dirty="0"/>
              <a:t>Assess the coupling of the unsteady wake flow with the dynamic (in)stability of passive entry vehicles during entry and descent. </a:t>
            </a:r>
            <a:r>
              <a:rPr lang="en-US" dirty="0">
                <a:solidFill>
                  <a:srgbClr val="C00000"/>
                </a:solidFill>
              </a:rPr>
              <a:t>(low pressure </a:t>
            </a:r>
            <a:r>
              <a:rPr lang="en-US" dirty="0" err="1">
                <a:solidFill>
                  <a:srgbClr val="C00000"/>
                </a:solidFill>
              </a:rPr>
              <a:t>backshell</a:t>
            </a:r>
            <a:r>
              <a:rPr lang="en-US" dirty="0">
                <a:solidFill>
                  <a:srgbClr val="C00000"/>
                </a:solidFill>
              </a:rPr>
              <a:t>: FMI)</a:t>
            </a:r>
          </a:p>
          <a:p>
            <a:pPr>
              <a:spcBef>
                <a:spcPts val="400"/>
              </a:spcBef>
              <a:spcAft>
                <a:spcPts val="600"/>
              </a:spcAft>
            </a:pPr>
            <a:endParaRPr lang="en-US" dirty="0"/>
          </a:p>
        </p:txBody>
      </p:sp>
      <p:sp>
        <p:nvSpPr>
          <p:cNvPr id="3" name="Slide Number Placeholder 2">
            <a:extLst>
              <a:ext uri="{FF2B5EF4-FFF2-40B4-BE49-F238E27FC236}">
                <a16:creationId xmlns:a16="http://schemas.microsoft.com/office/drawing/2014/main" id="{58EE28E7-0730-C340-B9E9-09579FD429A0}"/>
              </a:ext>
            </a:extLst>
          </p:cNvPr>
          <p:cNvSpPr>
            <a:spLocks noGrp="1"/>
          </p:cNvSpPr>
          <p:nvPr>
            <p:ph type="sldNum" sz="quarter" idx="16"/>
          </p:nvPr>
        </p:nvSpPr>
        <p:spPr/>
        <p:txBody>
          <a:bodyPr/>
          <a:lstStyle/>
          <a:p>
            <a:fld id="{371C4647-349B-7644-B587-10D5DF513271}" type="slidenum">
              <a:rPr lang="en-US" smtClean="0"/>
              <a:t>8</a:t>
            </a:fld>
            <a:endParaRPr lang="en-US" dirty="0"/>
          </a:p>
        </p:txBody>
      </p:sp>
      <p:sp>
        <p:nvSpPr>
          <p:cNvPr id="4" name="Title 3">
            <a:extLst>
              <a:ext uri="{FF2B5EF4-FFF2-40B4-BE49-F238E27FC236}">
                <a16:creationId xmlns:a16="http://schemas.microsoft.com/office/drawing/2014/main" id="{566A2A15-A533-0041-9938-D9F5892A09AC}"/>
              </a:ext>
            </a:extLst>
          </p:cNvPr>
          <p:cNvSpPr>
            <a:spLocks noGrp="1"/>
          </p:cNvSpPr>
          <p:nvPr>
            <p:ph type="title"/>
          </p:nvPr>
        </p:nvSpPr>
        <p:spPr/>
        <p:txBody>
          <a:bodyPr/>
          <a:lstStyle/>
          <a:p>
            <a:r>
              <a:rPr lang="en-US" dirty="0"/>
              <a:t>Science Objectives: </a:t>
            </a:r>
            <a:r>
              <a:rPr lang="en-US" dirty="0" err="1"/>
              <a:t>DrAFT</a:t>
            </a:r>
            <a:r>
              <a:rPr lang="en-US" dirty="0"/>
              <a:t> / COSSTA</a:t>
            </a:r>
          </a:p>
        </p:txBody>
      </p:sp>
      <p:sp>
        <p:nvSpPr>
          <p:cNvPr id="8" name="Footer Placeholder 5">
            <a:extLst>
              <a:ext uri="{FF2B5EF4-FFF2-40B4-BE49-F238E27FC236}">
                <a16:creationId xmlns:a16="http://schemas.microsoft.com/office/drawing/2014/main" id="{0143E75C-89B1-C97B-23CF-B1776186C209}"/>
              </a:ext>
            </a:extLst>
          </p:cNvPr>
          <p:cNvSpPr>
            <a:spLocks noGrp="1"/>
          </p:cNvSpPr>
          <p:nvPr>
            <p:ph type="ftr" sz="quarter" idx="3"/>
          </p:nvPr>
        </p:nvSpPr>
        <p:spPr>
          <a:xfrm>
            <a:off x="8064794" y="6584942"/>
            <a:ext cx="3338625" cy="162692"/>
          </a:xfrm>
        </p:spPr>
        <p:txBody>
          <a:bodyPr/>
          <a:lstStyle/>
          <a:p>
            <a:r>
              <a:rPr lang="en-US"/>
              <a:t>Aug 28 - Sep 1, 2023</a:t>
            </a:r>
            <a:endParaRPr lang="en-US" dirty="0"/>
          </a:p>
        </p:txBody>
      </p:sp>
      <p:sp>
        <p:nvSpPr>
          <p:cNvPr id="5" name="Rounded Rectangle 4">
            <a:extLst>
              <a:ext uri="{FF2B5EF4-FFF2-40B4-BE49-F238E27FC236}">
                <a16:creationId xmlns:a16="http://schemas.microsoft.com/office/drawing/2014/main" id="{777A3CDA-EAAF-F9C0-D358-D7F43E3C1381}"/>
              </a:ext>
            </a:extLst>
          </p:cNvPr>
          <p:cNvSpPr/>
          <p:nvPr/>
        </p:nvSpPr>
        <p:spPr bwMode="auto">
          <a:xfrm>
            <a:off x="2971800" y="5559970"/>
            <a:ext cx="5791200" cy="1187664"/>
          </a:xfrm>
          <a:prstGeom prst="roundRect">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400" b="1" dirty="0">
                <a:latin typeface="Calibri"/>
                <a:cs typeface="Calibri"/>
              </a:rPr>
              <a:t>Unique opportunity to provide Titan upper atmosphere data and benchmark flight dataset for dynamic stability</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09" charset="0"/>
              </a:rPr>
              <a:t> </a:t>
            </a:r>
          </a:p>
        </p:txBody>
      </p:sp>
      <p:sp>
        <p:nvSpPr>
          <p:cNvPr id="7" name="Content Placeholder 4">
            <a:extLst>
              <a:ext uri="{FF2B5EF4-FFF2-40B4-BE49-F238E27FC236}">
                <a16:creationId xmlns:a16="http://schemas.microsoft.com/office/drawing/2014/main" id="{B6B22213-EE76-98F8-9B48-6799546E36EA}"/>
              </a:ext>
            </a:extLst>
          </p:cNvPr>
          <p:cNvSpPr txBox="1">
            <a:spLocks/>
          </p:cNvSpPr>
          <p:nvPr/>
        </p:nvSpPr>
        <p:spPr>
          <a:xfrm>
            <a:off x="9119518" y="5862678"/>
            <a:ext cx="2940676" cy="582247"/>
          </a:xfrm>
          <a:prstGeom prst="rect">
            <a:avLst/>
          </a:prstGeom>
          <a:solidFill>
            <a:schemeClr val="bg1"/>
          </a:solidFill>
          <a:ln>
            <a:solidFill>
              <a:schemeClr val="tx1"/>
            </a:solidFill>
          </a:ln>
        </p:spPr>
        <p:txBody>
          <a:bodyPr>
            <a:normAutofit lnSpcReduction="10000"/>
          </a:bodyPr>
          <a:lstStyle>
            <a:lvl1pPr marL="228600" indent="-228600" algn="l" defTabSz="914400" rtl="0" eaLnBrk="1" latinLnBrk="0" hangingPunct="1">
              <a:lnSpc>
                <a:spcPct val="90000"/>
              </a:lnSpc>
              <a:spcBef>
                <a:spcPts val="1000"/>
              </a:spcBef>
              <a:buClr>
                <a:srgbClr val="FFB539"/>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B539"/>
              </a:buClr>
              <a:buFont typeface="System Font Regular"/>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B539"/>
              </a:buClr>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B539"/>
              </a:buClr>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i="1" dirty="0" err="1">
                <a:solidFill>
                  <a:srgbClr val="A92B40"/>
                </a:solidFill>
              </a:rPr>
              <a:t>Karlgard</a:t>
            </a:r>
            <a:r>
              <a:rPr lang="en-US" sz="1200" i="1" dirty="0">
                <a:solidFill>
                  <a:srgbClr val="A92B40"/>
                </a:solidFill>
              </a:rPr>
              <a:t> et al “Mars Entry, Descent, and Landing Instrumentation 2 Trajectory, JSR (2023)</a:t>
            </a:r>
          </a:p>
        </p:txBody>
      </p:sp>
    </p:spTree>
    <p:extLst>
      <p:ext uri="{BB962C8B-B14F-4D97-AF65-F5344CB8AC3E}">
        <p14:creationId xmlns:p14="http://schemas.microsoft.com/office/powerpoint/2010/main" val="2320009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66B7A1-8EE6-2040-8D9C-B09765C8BD1B}"/>
              </a:ext>
            </a:extLst>
          </p:cNvPr>
          <p:cNvSpPr txBox="1"/>
          <p:nvPr/>
        </p:nvSpPr>
        <p:spPr>
          <a:xfrm>
            <a:off x="1337744" y="483027"/>
            <a:ext cx="2153154" cy="215444"/>
          </a:xfrm>
          <a:prstGeom prst="rect">
            <a:avLst/>
          </a:prstGeom>
          <a:noFill/>
        </p:spPr>
        <p:txBody>
          <a:bodyPr wrap="none" rtlCol="0">
            <a:spAutoFit/>
          </a:bodyPr>
          <a:lstStyle/>
          <a:p>
            <a:r>
              <a:rPr lang="en-US" sz="800" dirty="0">
                <a:solidFill>
                  <a:schemeClr val="bg1"/>
                </a:solidFill>
                <a:latin typeface="Bierstadt" panose="020B0004020202020204" pitchFamily="34" charset="0"/>
                <a:cs typeface="Arial" panose="020B0604020202020204" pitchFamily="34" charset="0"/>
              </a:rPr>
              <a:t>MDNav to EDL Handoff (7800 km);  E–10 min</a:t>
            </a:r>
          </a:p>
        </p:txBody>
      </p:sp>
      <p:sp>
        <p:nvSpPr>
          <p:cNvPr id="4" name="Freeform 3">
            <a:extLst>
              <a:ext uri="{FF2B5EF4-FFF2-40B4-BE49-F238E27FC236}">
                <a16:creationId xmlns:a16="http://schemas.microsoft.com/office/drawing/2014/main" id="{A842B960-3525-BA44-BB9F-05A0730A38A8}"/>
              </a:ext>
            </a:extLst>
          </p:cNvPr>
          <p:cNvSpPr/>
          <p:nvPr/>
        </p:nvSpPr>
        <p:spPr>
          <a:xfrm>
            <a:off x="177939" y="75350"/>
            <a:ext cx="11738035" cy="6148515"/>
          </a:xfrm>
          <a:custGeom>
            <a:avLst/>
            <a:gdLst>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697773 w 10036454"/>
              <a:gd name="connsiteY11" fmla="*/ 3884371 h 5223052"/>
              <a:gd name="connsiteX12" fmla="*/ 8785555 w 10036454"/>
              <a:gd name="connsiteY12" fmla="*/ 4096512 h 5223052"/>
              <a:gd name="connsiteX13" fmla="*/ 8895283 w 10036454"/>
              <a:gd name="connsiteY13" fmla="*/ 4206240 h 5223052"/>
              <a:gd name="connsiteX14" fmla="*/ 9180576 w 10036454"/>
              <a:gd name="connsiteY14" fmla="*/ 4294022 h 5223052"/>
              <a:gd name="connsiteX15" fmla="*/ 9575597 w 10036454"/>
              <a:gd name="connsiteY15" fmla="*/ 4330598 h 5223052"/>
              <a:gd name="connsiteX16" fmla="*/ 9736531 w 10036454"/>
              <a:gd name="connsiteY16" fmla="*/ 4374489 h 5223052"/>
              <a:gd name="connsiteX17" fmla="*/ 9831629 w 10036454"/>
              <a:gd name="connsiteY17" fmla="*/ 4469587 h 5223052"/>
              <a:gd name="connsiteX18" fmla="*/ 9977933 w 10036454"/>
              <a:gd name="connsiteY18" fmla="*/ 4674412 h 5223052"/>
              <a:gd name="connsiteX19" fmla="*/ 10036454 w 10036454"/>
              <a:gd name="connsiteY19"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8895283 w 10036454"/>
              <a:gd name="connsiteY12" fmla="*/ 4206240 h 5223052"/>
              <a:gd name="connsiteX13" fmla="*/ 9180576 w 10036454"/>
              <a:gd name="connsiteY13" fmla="*/ 4294022 h 5223052"/>
              <a:gd name="connsiteX14" fmla="*/ 9575597 w 10036454"/>
              <a:gd name="connsiteY14" fmla="*/ 4330598 h 5223052"/>
              <a:gd name="connsiteX15" fmla="*/ 9736531 w 10036454"/>
              <a:gd name="connsiteY15" fmla="*/ 4374489 h 5223052"/>
              <a:gd name="connsiteX16" fmla="*/ 9831629 w 10036454"/>
              <a:gd name="connsiteY16" fmla="*/ 4469587 h 5223052"/>
              <a:gd name="connsiteX17" fmla="*/ 9977933 w 10036454"/>
              <a:gd name="connsiteY17" fmla="*/ 4674412 h 5223052"/>
              <a:gd name="connsiteX18" fmla="*/ 10036454 w 10036454"/>
              <a:gd name="connsiteY18"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977933 w 10036454"/>
              <a:gd name="connsiteY15" fmla="*/ 4674412 h 5223052"/>
              <a:gd name="connsiteX16" fmla="*/ 10036454 w 10036454"/>
              <a:gd name="connsiteY16"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816998 w 10036454"/>
              <a:gd name="connsiteY14" fmla="*/ 4403750 h 5223052"/>
              <a:gd name="connsiteX15" fmla="*/ 9977933 w 10036454"/>
              <a:gd name="connsiteY15" fmla="*/ 4674412 h 5223052"/>
              <a:gd name="connsiteX16" fmla="*/ 10036454 w 10036454"/>
              <a:gd name="connsiteY16" fmla="*/ 5223052 h 5223052"/>
              <a:gd name="connsiteX0" fmla="*/ 0 w 10119956"/>
              <a:gd name="connsiteY0" fmla="*/ 0 h 5223052"/>
              <a:gd name="connsiteX1" fmla="*/ 431597 w 10119956"/>
              <a:gd name="connsiteY1" fmla="*/ 256032 h 5223052"/>
              <a:gd name="connsiteX2" fmla="*/ 863193 w 10119956"/>
              <a:gd name="connsiteY2" fmla="*/ 636422 h 5223052"/>
              <a:gd name="connsiteX3" fmla="*/ 1389888 w 10119956"/>
              <a:gd name="connsiteY3" fmla="*/ 1338681 h 5223052"/>
              <a:gd name="connsiteX4" fmla="*/ 2070201 w 10119956"/>
              <a:gd name="connsiteY4" fmla="*/ 1880006 h 5223052"/>
              <a:gd name="connsiteX5" fmla="*/ 3130905 w 10119956"/>
              <a:gd name="connsiteY5" fmla="*/ 2165299 h 5223052"/>
              <a:gd name="connsiteX6" fmla="*/ 4937760 w 10119956"/>
              <a:gd name="connsiteY6" fmla="*/ 2275027 h 5223052"/>
              <a:gd name="connsiteX7" fmla="*/ 6466637 w 10119956"/>
              <a:gd name="connsiteY7" fmla="*/ 2311603 h 5223052"/>
              <a:gd name="connsiteX8" fmla="*/ 7827264 w 10119956"/>
              <a:gd name="connsiteY8" fmla="*/ 2706624 h 5223052"/>
              <a:gd name="connsiteX9" fmla="*/ 8449056 w 10119956"/>
              <a:gd name="connsiteY9" fmla="*/ 3240633 h 5223052"/>
              <a:gd name="connsiteX10" fmla="*/ 8683142 w 10119956"/>
              <a:gd name="connsiteY10" fmla="*/ 3708806 h 5223052"/>
              <a:gd name="connsiteX11" fmla="*/ 8822131 w 10119956"/>
              <a:gd name="connsiteY11" fmla="*/ 4103827 h 5223052"/>
              <a:gd name="connsiteX12" fmla="*/ 9180576 w 10119956"/>
              <a:gd name="connsiteY12" fmla="*/ 4294022 h 5223052"/>
              <a:gd name="connsiteX13" fmla="*/ 9575597 w 10119956"/>
              <a:gd name="connsiteY13" fmla="*/ 4330598 h 5223052"/>
              <a:gd name="connsiteX14" fmla="*/ 10108345 w 10119956"/>
              <a:gd name="connsiteY14" fmla="*/ 4427060 h 5223052"/>
              <a:gd name="connsiteX15" fmla="*/ 9977933 w 10119956"/>
              <a:gd name="connsiteY15" fmla="*/ 4674412 h 5223052"/>
              <a:gd name="connsiteX16" fmla="*/ 10036454 w 10119956"/>
              <a:gd name="connsiteY16" fmla="*/ 5223052 h 5223052"/>
              <a:gd name="connsiteX0" fmla="*/ 0 w 10290606"/>
              <a:gd name="connsiteY0" fmla="*/ 0 h 5223052"/>
              <a:gd name="connsiteX1" fmla="*/ 431597 w 10290606"/>
              <a:gd name="connsiteY1" fmla="*/ 256032 h 5223052"/>
              <a:gd name="connsiteX2" fmla="*/ 863193 w 10290606"/>
              <a:gd name="connsiteY2" fmla="*/ 636422 h 5223052"/>
              <a:gd name="connsiteX3" fmla="*/ 1389888 w 10290606"/>
              <a:gd name="connsiteY3" fmla="*/ 1338681 h 5223052"/>
              <a:gd name="connsiteX4" fmla="*/ 2070201 w 10290606"/>
              <a:gd name="connsiteY4" fmla="*/ 1880006 h 5223052"/>
              <a:gd name="connsiteX5" fmla="*/ 3130905 w 10290606"/>
              <a:gd name="connsiteY5" fmla="*/ 2165299 h 5223052"/>
              <a:gd name="connsiteX6" fmla="*/ 4937760 w 10290606"/>
              <a:gd name="connsiteY6" fmla="*/ 2275027 h 5223052"/>
              <a:gd name="connsiteX7" fmla="*/ 6466637 w 10290606"/>
              <a:gd name="connsiteY7" fmla="*/ 2311603 h 5223052"/>
              <a:gd name="connsiteX8" fmla="*/ 7827264 w 10290606"/>
              <a:gd name="connsiteY8" fmla="*/ 2706624 h 5223052"/>
              <a:gd name="connsiteX9" fmla="*/ 8449056 w 10290606"/>
              <a:gd name="connsiteY9" fmla="*/ 3240633 h 5223052"/>
              <a:gd name="connsiteX10" fmla="*/ 8683142 w 10290606"/>
              <a:gd name="connsiteY10" fmla="*/ 3708806 h 5223052"/>
              <a:gd name="connsiteX11" fmla="*/ 8822131 w 10290606"/>
              <a:gd name="connsiteY11" fmla="*/ 4103827 h 5223052"/>
              <a:gd name="connsiteX12" fmla="*/ 9180576 w 10290606"/>
              <a:gd name="connsiteY12" fmla="*/ 4294022 h 5223052"/>
              <a:gd name="connsiteX13" fmla="*/ 9575597 w 10290606"/>
              <a:gd name="connsiteY13" fmla="*/ 4330598 h 5223052"/>
              <a:gd name="connsiteX14" fmla="*/ 10108345 w 10290606"/>
              <a:gd name="connsiteY14" fmla="*/ 4427060 h 5223052"/>
              <a:gd name="connsiteX15" fmla="*/ 10287878 w 10290606"/>
              <a:gd name="connsiteY15" fmla="*/ 4715205 h 5223052"/>
              <a:gd name="connsiteX16" fmla="*/ 10036454 w 10290606"/>
              <a:gd name="connsiteY16" fmla="*/ 5223052 h 5223052"/>
              <a:gd name="connsiteX0" fmla="*/ 0 w 10290365"/>
              <a:gd name="connsiteY0" fmla="*/ 0 h 5118157"/>
              <a:gd name="connsiteX1" fmla="*/ 431597 w 10290365"/>
              <a:gd name="connsiteY1" fmla="*/ 256032 h 5118157"/>
              <a:gd name="connsiteX2" fmla="*/ 863193 w 10290365"/>
              <a:gd name="connsiteY2" fmla="*/ 636422 h 5118157"/>
              <a:gd name="connsiteX3" fmla="*/ 1389888 w 10290365"/>
              <a:gd name="connsiteY3" fmla="*/ 1338681 h 5118157"/>
              <a:gd name="connsiteX4" fmla="*/ 2070201 w 10290365"/>
              <a:gd name="connsiteY4" fmla="*/ 1880006 h 5118157"/>
              <a:gd name="connsiteX5" fmla="*/ 3130905 w 10290365"/>
              <a:gd name="connsiteY5" fmla="*/ 2165299 h 5118157"/>
              <a:gd name="connsiteX6" fmla="*/ 4937760 w 10290365"/>
              <a:gd name="connsiteY6" fmla="*/ 2275027 h 5118157"/>
              <a:gd name="connsiteX7" fmla="*/ 6466637 w 10290365"/>
              <a:gd name="connsiteY7" fmla="*/ 2311603 h 5118157"/>
              <a:gd name="connsiteX8" fmla="*/ 7827264 w 10290365"/>
              <a:gd name="connsiteY8" fmla="*/ 2706624 h 5118157"/>
              <a:gd name="connsiteX9" fmla="*/ 8449056 w 10290365"/>
              <a:gd name="connsiteY9" fmla="*/ 3240633 h 5118157"/>
              <a:gd name="connsiteX10" fmla="*/ 8683142 w 10290365"/>
              <a:gd name="connsiteY10" fmla="*/ 3708806 h 5118157"/>
              <a:gd name="connsiteX11" fmla="*/ 8822131 w 10290365"/>
              <a:gd name="connsiteY11" fmla="*/ 4103827 h 5118157"/>
              <a:gd name="connsiteX12" fmla="*/ 9180576 w 10290365"/>
              <a:gd name="connsiteY12" fmla="*/ 4294022 h 5118157"/>
              <a:gd name="connsiteX13" fmla="*/ 9575597 w 10290365"/>
              <a:gd name="connsiteY13" fmla="*/ 4330598 h 5118157"/>
              <a:gd name="connsiteX14" fmla="*/ 10108345 w 10290365"/>
              <a:gd name="connsiteY14" fmla="*/ 4427060 h 5118157"/>
              <a:gd name="connsiteX15" fmla="*/ 10287878 w 10290365"/>
              <a:gd name="connsiteY15" fmla="*/ 4715205 h 5118157"/>
              <a:gd name="connsiteX16" fmla="*/ 10005460 w 10290365"/>
              <a:gd name="connsiteY16" fmla="*/ 5118157 h 5118157"/>
              <a:gd name="connsiteX0" fmla="*/ 0 w 10289746"/>
              <a:gd name="connsiteY0" fmla="*/ 0 h 5118157"/>
              <a:gd name="connsiteX1" fmla="*/ 431597 w 10289746"/>
              <a:gd name="connsiteY1" fmla="*/ 256032 h 5118157"/>
              <a:gd name="connsiteX2" fmla="*/ 863193 w 10289746"/>
              <a:gd name="connsiteY2" fmla="*/ 636422 h 5118157"/>
              <a:gd name="connsiteX3" fmla="*/ 1389888 w 10289746"/>
              <a:gd name="connsiteY3" fmla="*/ 1338681 h 5118157"/>
              <a:gd name="connsiteX4" fmla="*/ 2070201 w 10289746"/>
              <a:gd name="connsiteY4" fmla="*/ 1880006 h 5118157"/>
              <a:gd name="connsiteX5" fmla="*/ 3130905 w 10289746"/>
              <a:gd name="connsiteY5" fmla="*/ 2165299 h 5118157"/>
              <a:gd name="connsiteX6" fmla="*/ 4937760 w 10289746"/>
              <a:gd name="connsiteY6" fmla="*/ 2275027 h 5118157"/>
              <a:gd name="connsiteX7" fmla="*/ 6466637 w 10289746"/>
              <a:gd name="connsiteY7" fmla="*/ 2311603 h 5118157"/>
              <a:gd name="connsiteX8" fmla="*/ 7827264 w 10289746"/>
              <a:gd name="connsiteY8" fmla="*/ 2706624 h 5118157"/>
              <a:gd name="connsiteX9" fmla="*/ 8449056 w 10289746"/>
              <a:gd name="connsiteY9" fmla="*/ 3240633 h 5118157"/>
              <a:gd name="connsiteX10" fmla="*/ 8683142 w 10289746"/>
              <a:gd name="connsiteY10" fmla="*/ 3708806 h 5118157"/>
              <a:gd name="connsiteX11" fmla="*/ 8822131 w 10289746"/>
              <a:gd name="connsiteY11" fmla="*/ 4103827 h 5118157"/>
              <a:gd name="connsiteX12" fmla="*/ 9180576 w 10289746"/>
              <a:gd name="connsiteY12" fmla="*/ 4294022 h 5118157"/>
              <a:gd name="connsiteX13" fmla="*/ 9575597 w 10289746"/>
              <a:gd name="connsiteY13" fmla="*/ 4330598 h 5118157"/>
              <a:gd name="connsiteX14" fmla="*/ 10108345 w 10289746"/>
              <a:gd name="connsiteY14" fmla="*/ 4427060 h 5118157"/>
              <a:gd name="connsiteX15" fmla="*/ 10287878 w 10289746"/>
              <a:gd name="connsiteY15" fmla="*/ 4715205 h 5118157"/>
              <a:gd name="connsiteX16" fmla="*/ 10005460 w 10289746"/>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574934"/>
              <a:gd name="connsiteY0" fmla="*/ 0 h 5118157"/>
              <a:gd name="connsiteX1" fmla="*/ 431597 w 10574934"/>
              <a:gd name="connsiteY1" fmla="*/ 256032 h 5118157"/>
              <a:gd name="connsiteX2" fmla="*/ 863193 w 10574934"/>
              <a:gd name="connsiteY2" fmla="*/ 636422 h 5118157"/>
              <a:gd name="connsiteX3" fmla="*/ 1389888 w 10574934"/>
              <a:gd name="connsiteY3" fmla="*/ 1338681 h 5118157"/>
              <a:gd name="connsiteX4" fmla="*/ 2070201 w 10574934"/>
              <a:gd name="connsiteY4" fmla="*/ 1880006 h 5118157"/>
              <a:gd name="connsiteX5" fmla="*/ 3130905 w 10574934"/>
              <a:gd name="connsiteY5" fmla="*/ 2165299 h 5118157"/>
              <a:gd name="connsiteX6" fmla="*/ 4937760 w 10574934"/>
              <a:gd name="connsiteY6" fmla="*/ 2275027 h 5118157"/>
              <a:gd name="connsiteX7" fmla="*/ 6466637 w 10574934"/>
              <a:gd name="connsiteY7" fmla="*/ 2311603 h 5118157"/>
              <a:gd name="connsiteX8" fmla="*/ 7827264 w 10574934"/>
              <a:gd name="connsiteY8" fmla="*/ 2706624 h 5118157"/>
              <a:gd name="connsiteX9" fmla="*/ 8449056 w 10574934"/>
              <a:gd name="connsiteY9" fmla="*/ 3240633 h 5118157"/>
              <a:gd name="connsiteX10" fmla="*/ 8683142 w 10574934"/>
              <a:gd name="connsiteY10" fmla="*/ 3708806 h 5118157"/>
              <a:gd name="connsiteX11" fmla="*/ 8822131 w 10574934"/>
              <a:gd name="connsiteY11" fmla="*/ 4103827 h 5118157"/>
              <a:gd name="connsiteX12" fmla="*/ 9180576 w 10574934"/>
              <a:gd name="connsiteY12" fmla="*/ 4294022 h 5118157"/>
              <a:gd name="connsiteX13" fmla="*/ 9575597 w 10574934"/>
              <a:gd name="connsiteY13" fmla="*/ 4330598 h 5118157"/>
              <a:gd name="connsiteX14" fmla="*/ 10108345 w 10574934"/>
              <a:gd name="connsiteY14" fmla="*/ 4427060 h 5118157"/>
              <a:gd name="connsiteX15" fmla="*/ 10287878 w 10574934"/>
              <a:gd name="connsiteY15" fmla="*/ 4715205 h 5118157"/>
              <a:gd name="connsiteX16" fmla="*/ 10005460 w 10574934"/>
              <a:gd name="connsiteY16" fmla="*/ 5118157 h 5118157"/>
              <a:gd name="connsiteX0" fmla="*/ 0 w 10393747"/>
              <a:gd name="connsiteY0" fmla="*/ 0 h 5118157"/>
              <a:gd name="connsiteX1" fmla="*/ 431597 w 10393747"/>
              <a:gd name="connsiteY1" fmla="*/ 256032 h 5118157"/>
              <a:gd name="connsiteX2" fmla="*/ 863193 w 10393747"/>
              <a:gd name="connsiteY2" fmla="*/ 636422 h 5118157"/>
              <a:gd name="connsiteX3" fmla="*/ 1389888 w 10393747"/>
              <a:gd name="connsiteY3" fmla="*/ 1338681 h 5118157"/>
              <a:gd name="connsiteX4" fmla="*/ 2070201 w 10393747"/>
              <a:gd name="connsiteY4" fmla="*/ 1880006 h 5118157"/>
              <a:gd name="connsiteX5" fmla="*/ 3130905 w 10393747"/>
              <a:gd name="connsiteY5" fmla="*/ 2165299 h 5118157"/>
              <a:gd name="connsiteX6" fmla="*/ 4937760 w 10393747"/>
              <a:gd name="connsiteY6" fmla="*/ 2275027 h 5118157"/>
              <a:gd name="connsiteX7" fmla="*/ 6466637 w 10393747"/>
              <a:gd name="connsiteY7" fmla="*/ 2311603 h 5118157"/>
              <a:gd name="connsiteX8" fmla="*/ 7827264 w 10393747"/>
              <a:gd name="connsiteY8" fmla="*/ 2706624 h 5118157"/>
              <a:gd name="connsiteX9" fmla="*/ 8449056 w 10393747"/>
              <a:gd name="connsiteY9" fmla="*/ 3240633 h 5118157"/>
              <a:gd name="connsiteX10" fmla="*/ 8683142 w 10393747"/>
              <a:gd name="connsiteY10" fmla="*/ 3708806 h 5118157"/>
              <a:gd name="connsiteX11" fmla="*/ 8822131 w 10393747"/>
              <a:gd name="connsiteY11" fmla="*/ 4103827 h 5118157"/>
              <a:gd name="connsiteX12" fmla="*/ 9180576 w 10393747"/>
              <a:gd name="connsiteY12" fmla="*/ 4294022 h 5118157"/>
              <a:gd name="connsiteX13" fmla="*/ 9575597 w 10393747"/>
              <a:gd name="connsiteY13" fmla="*/ 4330598 h 5118157"/>
              <a:gd name="connsiteX14" fmla="*/ 10108345 w 10393747"/>
              <a:gd name="connsiteY14" fmla="*/ 4427060 h 5118157"/>
              <a:gd name="connsiteX15" fmla="*/ 10287878 w 10393747"/>
              <a:gd name="connsiteY15" fmla="*/ 4715205 h 5118157"/>
              <a:gd name="connsiteX16" fmla="*/ 10005460 w 10393747"/>
              <a:gd name="connsiteY16" fmla="*/ 5118157 h 5118157"/>
              <a:gd name="connsiteX0" fmla="*/ 0 w 10404538"/>
              <a:gd name="connsiteY0" fmla="*/ 0 h 5118157"/>
              <a:gd name="connsiteX1" fmla="*/ 431597 w 10404538"/>
              <a:gd name="connsiteY1" fmla="*/ 256032 h 5118157"/>
              <a:gd name="connsiteX2" fmla="*/ 863193 w 10404538"/>
              <a:gd name="connsiteY2" fmla="*/ 636422 h 5118157"/>
              <a:gd name="connsiteX3" fmla="*/ 1389888 w 10404538"/>
              <a:gd name="connsiteY3" fmla="*/ 1338681 h 5118157"/>
              <a:gd name="connsiteX4" fmla="*/ 2070201 w 10404538"/>
              <a:gd name="connsiteY4" fmla="*/ 1880006 h 5118157"/>
              <a:gd name="connsiteX5" fmla="*/ 3130905 w 10404538"/>
              <a:gd name="connsiteY5" fmla="*/ 2165299 h 5118157"/>
              <a:gd name="connsiteX6" fmla="*/ 4937760 w 10404538"/>
              <a:gd name="connsiteY6" fmla="*/ 2275027 h 5118157"/>
              <a:gd name="connsiteX7" fmla="*/ 6466637 w 10404538"/>
              <a:gd name="connsiteY7" fmla="*/ 2311603 h 5118157"/>
              <a:gd name="connsiteX8" fmla="*/ 7827264 w 10404538"/>
              <a:gd name="connsiteY8" fmla="*/ 2706624 h 5118157"/>
              <a:gd name="connsiteX9" fmla="*/ 8449056 w 10404538"/>
              <a:gd name="connsiteY9" fmla="*/ 3240633 h 5118157"/>
              <a:gd name="connsiteX10" fmla="*/ 8683142 w 10404538"/>
              <a:gd name="connsiteY10" fmla="*/ 3708806 h 5118157"/>
              <a:gd name="connsiteX11" fmla="*/ 8822131 w 10404538"/>
              <a:gd name="connsiteY11" fmla="*/ 4103827 h 5118157"/>
              <a:gd name="connsiteX12" fmla="*/ 9180576 w 10404538"/>
              <a:gd name="connsiteY12" fmla="*/ 4294022 h 5118157"/>
              <a:gd name="connsiteX13" fmla="*/ 9575597 w 10404538"/>
              <a:gd name="connsiteY13" fmla="*/ 4330598 h 5118157"/>
              <a:gd name="connsiteX14" fmla="*/ 10108345 w 10404538"/>
              <a:gd name="connsiteY14" fmla="*/ 4427060 h 5118157"/>
              <a:gd name="connsiteX15" fmla="*/ 10287878 w 10404538"/>
              <a:gd name="connsiteY15" fmla="*/ 4715205 h 5118157"/>
              <a:gd name="connsiteX16" fmla="*/ 10005460 w 10404538"/>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9575597 w 10560670"/>
              <a:gd name="connsiteY13" fmla="*/ 4330598 h 5118157"/>
              <a:gd name="connsiteX14" fmla="*/ 10108345 w 10560670"/>
              <a:gd name="connsiteY14" fmla="*/ 4427060 h 5118157"/>
              <a:gd name="connsiteX15" fmla="*/ 10467646 w 10560670"/>
              <a:gd name="connsiteY15" fmla="*/ 4721032 h 5118157"/>
              <a:gd name="connsiteX16" fmla="*/ 10005460 w 10560670"/>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467646"/>
              <a:gd name="connsiteY0" fmla="*/ 0 h 5118157"/>
              <a:gd name="connsiteX1" fmla="*/ 431597 w 10467646"/>
              <a:gd name="connsiteY1" fmla="*/ 256032 h 5118157"/>
              <a:gd name="connsiteX2" fmla="*/ 863193 w 10467646"/>
              <a:gd name="connsiteY2" fmla="*/ 636422 h 5118157"/>
              <a:gd name="connsiteX3" fmla="*/ 1389888 w 10467646"/>
              <a:gd name="connsiteY3" fmla="*/ 1338681 h 5118157"/>
              <a:gd name="connsiteX4" fmla="*/ 2070201 w 10467646"/>
              <a:gd name="connsiteY4" fmla="*/ 1880006 h 5118157"/>
              <a:gd name="connsiteX5" fmla="*/ 3130905 w 10467646"/>
              <a:gd name="connsiteY5" fmla="*/ 2165299 h 5118157"/>
              <a:gd name="connsiteX6" fmla="*/ 4937760 w 10467646"/>
              <a:gd name="connsiteY6" fmla="*/ 2275027 h 5118157"/>
              <a:gd name="connsiteX7" fmla="*/ 6466637 w 10467646"/>
              <a:gd name="connsiteY7" fmla="*/ 2311603 h 5118157"/>
              <a:gd name="connsiteX8" fmla="*/ 7827264 w 10467646"/>
              <a:gd name="connsiteY8" fmla="*/ 2706624 h 5118157"/>
              <a:gd name="connsiteX9" fmla="*/ 8449056 w 10467646"/>
              <a:gd name="connsiteY9" fmla="*/ 3240633 h 5118157"/>
              <a:gd name="connsiteX10" fmla="*/ 8683142 w 10467646"/>
              <a:gd name="connsiteY10" fmla="*/ 3708806 h 5118157"/>
              <a:gd name="connsiteX11" fmla="*/ 8822131 w 10467646"/>
              <a:gd name="connsiteY11" fmla="*/ 4103827 h 5118157"/>
              <a:gd name="connsiteX12" fmla="*/ 9180576 w 10467646"/>
              <a:gd name="connsiteY12" fmla="*/ 4294022 h 5118157"/>
              <a:gd name="connsiteX13" fmla="*/ 10467646 w 10467646"/>
              <a:gd name="connsiteY13" fmla="*/ 4721032 h 5118157"/>
              <a:gd name="connsiteX14" fmla="*/ 10005460 w 10467646"/>
              <a:gd name="connsiteY14" fmla="*/ 5118157 h 5118157"/>
              <a:gd name="connsiteX0" fmla="*/ 0 w 10511625"/>
              <a:gd name="connsiteY0" fmla="*/ 0 h 5118157"/>
              <a:gd name="connsiteX1" fmla="*/ 431597 w 10511625"/>
              <a:gd name="connsiteY1" fmla="*/ 256032 h 5118157"/>
              <a:gd name="connsiteX2" fmla="*/ 863193 w 10511625"/>
              <a:gd name="connsiteY2" fmla="*/ 636422 h 5118157"/>
              <a:gd name="connsiteX3" fmla="*/ 1389888 w 10511625"/>
              <a:gd name="connsiteY3" fmla="*/ 1338681 h 5118157"/>
              <a:gd name="connsiteX4" fmla="*/ 2070201 w 10511625"/>
              <a:gd name="connsiteY4" fmla="*/ 1880006 h 5118157"/>
              <a:gd name="connsiteX5" fmla="*/ 3130905 w 10511625"/>
              <a:gd name="connsiteY5" fmla="*/ 2165299 h 5118157"/>
              <a:gd name="connsiteX6" fmla="*/ 4937760 w 10511625"/>
              <a:gd name="connsiteY6" fmla="*/ 2275027 h 5118157"/>
              <a:gd name="connsiteX7" fmla="*/ 6466637 w 10511625"/>
              <a:gd name="connsiteY7" fmla="*/ 2311603 h 5118157"/>
              <a:gd name="connsiteX8" fmla="*/ 7827264 w 10511625"/>
              <a:gd name="connsiteY8" fmla="*/ 2706624 h 5118157"/>
              <a:gd name="connsiteX9" fmla="*/ 8449056 w 10511625"/>
              <a:gd name="connsiteY9" fmla="*/ 3240633 h 5118157"/>
              <a:gd name="connsiteX10" fmla="*/ 8683142 w 10511625"/>
              <a:gd name="connsiteY10" fmla="*/ 3708806 h 5118157"/>
              <a:gd name="connsiteX11" fmla="*/ 8822131 w 10511625"/>
              <a:gd name="connsiteY11" fmla="*/ 4103827 h 5118157"/>
              <a:gd name="connsiteX12" fmla="*/ 9180576 w 10511625"/>
              <a:gd name="connsiteY12" fmla="*/ 4294022 h 5118157"/>
              <a:gd name="connsiteX13" fmla="*/ 10467646 w 10511625"/>
              <a:gd name="connsiteY13" fmla="*/ 4721032 h 5118157"/>
              <a:gd name="connsiteX14" fmla="*/ 10005460 w 10511625"/>
              <a:gd name="connsiteY14" fmla="*/ 5118157 h 5118157"/>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59945"/>
              <a:gd name="connsiteY0" fmla="*/ 0 h 5446700"/>
              <a:gd name="connsiteX1" fmla="*/ 979917 w 11059945"/>
              <a:gd name="connsiteY1" fmla="*/ 584575 h 5446700"/>
              <a:gd name="connsiteX2" fmla="*/ 1411513 w 11059945"/>
              <a:gd name="connsiteY2" fmla="*/ 964965 h 5446700"/>
              <a:gd name="connsiteX3" fmla="*/ 1938208 w 11059945"/>
              <a:gd name="connsiteY3" fmla="*/ 1667224 h 5446700"/>
              <a:gd name="connsiteX4" fmla="*/ 2618521 w 11059945"/>
              <a:gd name="connsiteY4" fmla="*/ 2208549 h 5446700"/>
              <a:gd name="connsiteX5" fmla="*/ 3679225 w 11059945"/>
              <a:gd name="connsiteY5" fmla="*/ 2493842 h 5446700"/>
              <a:gd name="connsiteX6" fmla="*/ 5486080 w 11059945"/>
              <a:gd name="connsiteY6" fmla="*/ 2603570 h 5446700"/>
              <a:gd name="connsiteX7" fmla="*/ 7014957 w 11059945"/>
              <a:gd name="connsiteY7" fmla="*/ 2640146 h 5446700"/>
              <a:gd name="connsiteX8" fmla="*/ 8375584 w 11059945"/>
              <a:gd name="connsiteY8" fmla="*/ 3035167 h 5446700"/>
              <a:gd name="connsiteX9" fmla="*/ 8997376 w 11059945"/>
              <a:gd name="connsiteY9" fmla="*/ 3569176 h 5446700"/>
              <a:gd name="connsiteX10" fmla="*/ 9231462 w 11059945"/>
              <a:gd name="connsiteY10" fmla="*/ 4037349 h 5446700"/>
              <a:gd name="connsiteX11" fmla="*/ 9370451 w 11059945"/>
              <a:gd name="connsiteY11" fmla="*/ 4432370 h 5446700"/>
              <a:gd name="connsiteX12" fmla="*/ 9728896 w 11059945"/>
              <a:gd name="connsiteY12" fmla="*/ 4622565 h 5446700"/>
              <a:gd name="connsiteX13" fmla="*/ 11015966 w 11059945"/>
              <a:gd name="connsiteY13" fmla="*/ 5049575 h 5446700"/>
              <a:gd name="connsiteX14" fmla="*/ 10553780 w 11059945"/>
              <a:gd name="connsiteY14" fmla="*/ 5446700 h 5446700"/>
              <a:gd name="connsiteX0" fmla="*/ 896 w 11060841"/>
              <a:gd name="connsiteY0" fmla="*/ 0 h 5446700"/>
              <a:gd name="connsiteX1" fmla="*/ 980813 w 11060841"/>
              <a:gd name="connsiteY1" fmla="*/ 584575 h 5446700"/>
              <a:gd name="connsiteX2" fmla="*/ 1412409 w 11060841"/>
              <a:gd name="connsiteY2" fmla="*/ 964965 h 5446700"/>
              <a:gd name="connsiteX3" fmla="*/ 1939104 w 11060841"/>
              <a:gd name="connsiteY3" fmla="*/ 1667224 h 5446700"/>
              <a:gd name="connsiteX4" fmla="*/ 2619417 w 11060841"/>
              <a:gd name="connsiteY4" fmla="*/ 2208549 h 5446700"/>
              <a:gd name="connsiteX5" fmla="*/ 3680121 w 11060841"/>
              <a:gd name="connsiteY5" fmla="*/ 2493842 h 5446700"/>
              <a:gd name="connsiteX6" fmla="*/ 5486976 w 11060841"/>
              <a:gd name="connsiteY6" fmla="*/ 2603570 h 5446700"/>
              <a:gd name="connsiteX7" fmla="*/ 7015853 w 11060841"/>
              <a:gd name="connsiteY7" fmla="*/ 2640146 h 5446700"/>
              <a:gd name="connsiteX8" fmla="*/ 8376480 w 11060841"/>
              <a:gd name="connsiteY8" fmla="*/ 3035167 h 5446700"/>
              <a:gd name="connsiteX9" fmla="*/ 8998272 w 11060841"/>
              <a:gd name="connsiteY9" fmla="*/ 3569176 h 5446700"/>
              <a:gd name="connsiteX10" fmla="*/ 9232358 w 11060841"/>
              <a:gd name="connsiteY10" fmla="*/ 4037349 h 5446700"/>
              <a:gd name="connsiteX11" fmla="*/ 9371347 w 11060841"/>
              <a:gd name="connsiteY11" fmla="*/ 4432370 h 5446700"/>
              <a:gd name="connsiteX12" fmla="*/ 9729792 w 11060841"/>
              <a:gd name="connsiteY12" fmla="*/ 4622565 h 5446700"/>
              <a:gd name="connsiteX13" fmla="*/ 11016862 w 11060841"/>
              <a:gd name="connsiteY13" fmla="*/ 5049575 h 5446700"/>
              <a:gd name="connsiteX14" fmla="*/ 10554676 w 11060841"/>
              <a:gd name="connsiteY14" fmla="*/ 5446700 h 54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841" h="5446700">
                <a:moveTo>
                  <a:pt x="896" y="0"/>
                </a:moveTo>
                <a:cubicBezTo>
                  <a:pt x="-29978" y="290233"/>
                  <a:pt x="745561" y="423748"/>
                  <a:pt x="980813" y="584575"/>
                </a:cubicBezTo>
                <a:cubicBezTo>
                  <a:pt x="1216065" y="745403"/>
                  <a:pt x="1252694" y="784524"/>
                  <a:pt x="1412409" y="964965"/>
                </a:cubicBezTo>
                <a:cubicBezTo>
                  <a:pt x="1572124" y="1145407"/>
                  <a:pt x="1737936" y="1459960"/>
                  <a:pt x="1939104" y="1667224"/>
                </a:cubicBezTo>
                <a:cubicBezTo>
                  <a:pt x="2140272" y="1874488"/>
                  <a:pt x="2329248" y="2070779"/>
                  <a:pt x="2619417" y="2208549"/>
                </a:cubicBezTo>
                <a:cubicBezTo>
                  <a:pt x="2909586" y="2346319"/>
                  <a:pt x="3202194" y="2428005"/>
                  <a:pt x="3680121" y="2493842"/>
                </a:cubicBezTo>
                <a:cubicBezTo>
                  <a:pt x="4158048" y="2559679"/>
                  <a:pt x="4931021" y="2579186"/>
                  <a:pt x="5486976" y="2603570"/>
                </a:cubicBezTo>
                <a:cubicBezTo>
                  <a:pt x="6042931" y="2627954"/>
                  <a:pt x="6534269" y="2568213"/>
                  <a:pt x="7015853" y="2640146"/>
                </a:cubicBezTo>
                <a:cubicBezTo>
                  <a:pt x="7497437" y="2712079"/>
                  <a:pt x="8046077" y="2880329"/>
                  <a:pt x="8376480" y="3035167"/>
                </a:cubicBezTo>
                <a:cubicBezTo>
                  <a:pt x="8706883" y="3190005"/>
                  <a:pt x="8855626" y="3402146"/>
                  <a:pt x="8998272" y="3569176"/>
                </a:cubicBezTo>
                <a:cubicBezTo>
                  <a:pt x="9140918" y="3736206"/>
                  <a:pt x="9170179" y="3893483"/>
                  <a:pt x="9232358" y="4037349"/>
                </a:cubicBezTo>
                <a:cubicBezTo>
                  <a:pt x="9294537" y="4181215"/>
                  <a:pt x="9288441" y="4334834"/>
                  <a:pt x="9371347" y="4432370"/>
                </a:cubicBezTo>
                <a:cubicBezTo>
                  <a:pt x="9454253" y="4529906"/>
                  <a:pt x="9455540" y="4519698"/>
                  <a:pt x="9729792" y="4622565"/>
                </a:cubicBezTo>
                <a:cubicBezTo>
                  <a:pt x="10004044" y="4725432"/>
                  <a:pt x="11315657" y="4891712"/>
                  <a:pt x="11016862" y="5049575"/>
                </a:cubicBezTo>
                <a:cubicBezTo>
                  <a:pt x="10716259" y="5122705"/>
                  <a:pt x="10424705" y="5019551"/>
                  <a:pt x="10554676" y="5446700"/>
                </a:cubicBezTo>
              </a:path>
            </a:pathLst>
          </a:custGeom>
          <a:noFill/>
          <a:ln>
            <a:solidFill>
              <a:schemeClr val="accent3">
                <a:alpha val="5867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77ADFC3-0081-1B4D-A08F-F8144CE10990}"/>
              </a:ext>
            </a:extLst>
          </p:cNvPr>
          <p:cNvSpPr txBox="1"/>
          <p:nvPr/>
        </p:nvSpPr>
        <p:spPr>
          <a:xfrm>
            <a:off x="1432190" y="681431"/>
            <a:ext cx="1710725" cy="215444"/>
          </a:xfrm>
          <a:prstGeom prst="rect">
            <a:avLst/>
          </a:prstGeom>
          <a:noFill/>
        </p:spPr>
        <p:txBody>
          <a:bodyPr wrap="none" rtlCol="0">
            <a:spAutoFit/>
          </a:bodyPr>
          <a:lstStyle/>
          <a:p>
            <a:r>
              <a:rPr lang="en-US" sz="800" dirty="0">
                <a:solidFill>
                  <a:schemeClr val="bg1"/>
                </a:solidFill>
                <a:latin typeface="Bierstadt" panose="020B0004020202020204" pitchFamily="34" charset="0"/>
                <a:cs typeface="Arial" panose="020B0604020202020204" pitchFamily="34" charset="0"/>
              </a:rPr>
              <a:t>Cruise Stage Separation; E–10 min</a:t>
            </a:r>
          </a:p>
        </p:txBody>
      </p:sp>
      <p:grpSp>
        <p:nvGrpSpPr>
          <p:cNvPr id="6" name="Group 5">
            <a:extLst>
              <a:ext uri="{FF2B5EF4-FFF2-40B4-BE49-F238E27FC236}">
                <a16:creationId xmlns:a16="http://schemas.microsoft.com/office/drawing/2014/main" id="{9A66A7CF-1334-AA4C-B258-CF416CA93A63}"/>
              </a:ext>
            </a:extLst>
          </p:cNvPr>
          <p:cNvGrpSpPr/>
          <p:nvPr/>
        </p:nvGrpSpPr>
        <p:grpSpPr>
          <a:xfrm rot="20600003">
            <a:off x="1212723" y="714789"/>
            <a:ext cx="687438" cy="649546"/>
            <a:chOff x="4154456" y="2664491"/>
            <a:chExt cx="848141" cy="801391"/>
          </a:xfrm>
        </p:grpSpPr>
        <p:pic>
          <p:nvPicPr>
            <p:cNvPr id="7" name="Picture 6">
              <a:extLst>
                <a:ext uri="{FF2B5EF4-FFF2-40B4-BE49-F238E27FC236}">
                  <a16:creationId xmlns:a16="http://schemas.microsoft.com/office/drawing/2014/main" id="{C1E0BDA6-5D9A-5D4F-A27F-11AB0F8BC4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8" name="Arc 7">
              <a:extLst>
                <a:ext uri="{FF2B5EF4-FFF2-40B4-BE49-F238E27FC236}">
                  <a16:creationId xmlns:a16="http://schemas.microsoft.com/office/drawing/2014/main" id="{83E90413-37A3-E74E-A3BD-5672011DDFF9}"/>
                </a:ext>
              </a:extLst>
            </p:cNvPr>
            <p:cNvSpPr/>
            <p:nvPr/>
          </p:nvSpPr>
          <p:spPr>
            <a:xfrm rot="6752109">
              <a:off x="4177831" y="2641116"/>
              <a:ext cx="801391" cy="848141"/>
            </a:xfrm>
            <a:prstGeom prst="arc">
              <a:avLst/>
            </a:prstGeom>
            <a:noFill/>
            <a:ln w="22225" cap="rnd" cmpd="sng" algn="ctr">
              <a:gradFill flip="none" rotWithShape="1">
                <a:gsLst>
                  <a:gs pos="0">
                    <a:srgbClr val="FFC000"/>
                  </a:gs>
                  <a:gs pos="54976">
                    <a:srgbClr val="FFFFFF"/>
                  </a:gs>
                  <a:gs pos="21000">
                    <a:srgbClr val="E03C30">
                      <a:lumMod val="75000"/>
                    </a:srgbClr>
                  </a:gs>
                  <a:gs pos="83000">
                    <a:srgbClr val="C00000"/>
                  </a:gs>
                  <a:gs pos="100000">
                    <a:srgbClr val="FF9E16"/>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4E6E7AC2-D7DE-1F44-B56C-75F4A272A720}"/>
              </a:ext>
            </a:extLst>
          </p:cNvPr>
          <p:cNvGrpSpPr/>
          <p:nvPr/>
        </p:nvGrpSpPr>
        <p:grpSpPr>
          <a:xfrm rot="20600003">
            <a:off x="1531086" y="1163246"/>
            <a:ext cx="863707" cy="816098"/>
            <a:chOff x="4154456" y="2664491"/>
            <a:chExt cx="848141" cy="801391"/>
          </a:xfrm>
        </p:grpSpPr>
        <p:pic>
          <p:nvPicPr>
            <p:cNvPr id="10" name="Picture 9">
              <a:extLst>
                <a:ext uri="{FF2B5EF4-FFF2-40B4-BE49-F238E27FC236}">
                  <a16:creationId xmlns:a16="http://schemas.microsoft.com/office/drawing/2014/main" id="{AB9D63C8-76FB-B448-ADC6-DD4932AB63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11" name="Arc 10">
              <a:extLst>
                <a:ext uri="{FF2B5EF4-FFF2-40B4-BE49-F238E27FC236}">
                  <a16:creationId xmlns:a16="http://schemas.microsoft.com/office/drawing/2014/main" id="{F52A0938-3E69-0A44-8E28-D0C3DD4AB40D}"/>
                </a:ext>
              </a:extLst>
            </p:cNvPr>
            <p:cNvSpPr/>
            <p:nvPr/>
          </p:nvSpPr>
          <p:spPr>
            <a:xfrm rot="6752109">
              <a:off x="4177831" y="2641116"/>
              <a:ext cx="801391" cy="848141"/>
            </a:xfrm>
            <a:prstGeom prst="arc">
              <a:avLst/>
            </a:prstGeom>
            <a:noFill/>
            <a:ln w="15875" cap="rnd" cmpd="sng" algn="ctr">
              <a:gradFill flip="none" rotWithShape="1">
                <a:gsLst>
                  <a:gs pos="19000">
                    <a:srgbClr val="FFC000"/>
                  </a:gs>
                  <a:gs pos="54976">
                    <a:srgbClr val="FFFFFF"/>
                  </a:gs>
                  <a:gs pos="82000">
                    <a:schemeClr val="accent4"/>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D9C45075-9D04-BA4D-BBAF-F0E02682BA23}"/>
              </a:ext>
            </a:extLst>
          </p:cNvPr>
          <p:cNvGrpSpPr/>
          <p:nvPr/>
        </p:nvGrpSpPr>
        <p:grpSpPr>
          <a:xfrm rot="327093">
            <a:off x="2324623" y="1067557"/>
            <a:ext cx="1277947" cy="1881725"/>
            <a:chOff x="3850781" y="2253082"/>
            <a:chExt cx="1489339" cy="2192992"/>
          </a:xfrm>
        </p:grpSpPr>
        <p:grpSp>
          <p:nvGrpSpPr>
            <p:cNvPr id="13" name="Group 12">
              <a:extLst>
                <a:ext uri="{FF2B5EF4-FFF2-40B4-BE49-F238E27FC236}">
                  <a16:creationId xmlns:a16="http://schemas.microsoft.com/office/drawing/2014/main" id="{DFA3D7D2-B35A-844F-8F3C-82A7BEAB369A}"/>
                </a:ext>
              </a:extLst>
            </p:cNvPr>
            <p:cNvGrpSpPr/>
            <p:nvPr/>
          </p:nvGrpSpPr>
          <p:grpSpPr>
            <a:xfrm>
              <a:off x="3850781" y="2253082"/>
              <a:ext cx="705922" cy="845458"/>
              <a:chOff x="3163036" y="1429394"/>
              <a:chExt cx="1393667" cy="1669146"/>
            </a:xfrm>
          </p:grpSpPr>
          <p:pic>
            <p:nvPicPr>
              <p:cNvPr id="16" name="Picture 15">
                <a:extLst>
                  <a:ext uri="{FF2B5EF4-FFF2-40B4-BE49-F238E27FC236}">
                    <a16:creationId xmlns:a16="http://schemas.microsoft.com/office/drawing/2014/main" id="{F8B6E821-BA07-CC42-967B-8C79A7B5907D}"/>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17" name="Group 16">
                <a:extLst>
                  <a:ext uri="{FF2B5EF4-FFF2-40B4-BE49-F238E27FC236}">
                    <a16:creationId xmlns:a16="http://schemas.microsoft.com/office/drawing/2014/main" id="{3A3EC233-2A29-6147-8224-536158721DF1}"/>
                  </a:ext>
                </a:extLst>
              </p:cNvPr>
              <p:cNvGrpSpPr/>
              <p:nvPr/>
            </p:nvGrpSpPr>
            <p:grpSpPr>
              <a:xfrm>
                <a:off x="3423514" y="1669050"/>
                <a:ext cx="959792" cy="1429490"/>
                <a:chOff x="3423514" y="1669050"/>
                <a:chExt cx="959792" cy="1429490"/>
              </a:xfrm>
            </p:grpSpPr>
            <p:cxnSp>
              <p:nvCxnSpPr>
                <p:cNvPr id="18" name="Straight Connector 17">
                  <a:extLst>
                    <a:ext uri="{FF2B5EF4-FFF2-40B4-BE49-F238E27FC236}">
                      <a16:creationId xmlns:a16="http://schemas.microsoft.com/office/drawing/2014/main" id="{F74D7886-4294-6847-B9C0-B006F1792C42}"/>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A12E6F-758F-E948-B43F-61B4AD3A84D4}"/>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2479DD-F5F0-6C43-89E4-DF3B47BB65AC}"/>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59E942-A06E-9040-8F11-3EEA6B9A122E}"/>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F3E66D-CD6E-1142-914D-A155F55111B9}"/>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47177B-4739-844A-AC7D-F004BDBC53F6}"/>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D5E5E1-73A7-7346-A3D6-41E979143CC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AD1C44-D084-D244-AE45-BF4F87B2F2F5}"/>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9BE591-3EFF-0E4C-A3D6-2DDA5FDE8B1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C043BE-CD82-E34D-A835-66C8B09BF531}"/>
                    </a:ext>
                  </a:extLst>
                </p:cNvPr>
                <p:cNvCxnSpPr>
                  <a:cxnSpLocks/>
                </p:cNvCxnSpPr>
                <p:nvPr/>
              </p:nvCxnSpPr>
              <p:spPr>
                <a:xfrm>
                  <a:off x="4190493" y="2087766"/>
                  <a:ext cx="181240"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14" name="Straight Connector 13">
              <a:extLst>
                <a:ext uri="{FF2B5EF4-FFF2-40B4-BE49-F238E27FC236}">
                  <a16:creationId xmlns:a16="http://schemas.microsoft.com/office/drawing/2014/main" id="{9677C0C9-9DF8-AF42-8077-DAE539142575}"/>
                </a:ext>
              </a:extLst>
            </p:cNvPr>
            <p:cNvCxnSpPr>
              <a:cxnSpLocks/>
            </p:cNvCxnSpPr>
            <p:nvPr/>
          </p:nvCxnSpPr>
          <p:spPr>
            <a:xfrm rot="632995">
              <a:off x="4392455" y="3156201"/>
              <a:ext cx="634923" cy="800087"/>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AFA689B-5DD5-AA43-BFBE-B6D23CDFB913}"/>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13000" contrast="63000"/>
                      </a14:imgEffect>
                    </a14:imgLayer>
                  </a14:imgProps>
                </a:ext>
              </a:extLst>
            </a:blip>
            <a:srcRect l="68236" t="85420"/>
            <a:stretch/>
          </p:blipFill>
          <p:spPr>
            <a:xfrm>
              <a:off x="4634197" y="3903855"/>
              <a:ext cx="705923" cy="542219"/>
            </a:xfrm>
            <a:prstGeom prst="rect">
              <a:avLst/>
            </a:prstGeom>
          </p:spPr>
        </p:pic>
      </p:grpSp>
      <p:grpSp>
        <p:nvGrpSpPr>
          <p:cNvPr id="28" name="Group 27">
            <a:extLst>
              <a:ext uri="{FF2B5EF4-FFF2-40B4-BE49-F238E27FC236}">
                <a16:creationId xmlns:a16="http://schemas.microsoft.com/office/drawing/2014/main" id="{A2190A35-DF9C-EB4E-BC7C-612F5089E3E8}"/>
              </a:ext>
            </a:extLst>
          </p:cNvPr>
          <p:cNvGrpSpPr/>
          <p:nvPr/>
        </p:nvGrpSpPr>
        <p:grpSpPr>
          <a:xfrm rot="20150759">
            <a:off x="997592" y="483036"/>
            <a:ext cx="472894" cy="488114"/>
            <a:chOff x="538480" y="724063"/>
            <a:chExt cx="793165" cy="818693"/>
          </a:xfrm>
        </p:grpSpPr>
        <p:pic>
          <p:nvPicPr>
            <p:cNvPr id="29" name="Picture 28">
              <a:extLst>
                <a:ext uri="{FF2B5EF4-FFF2-40B4-BE49-F238E27FC236}">
                  <a16:creationId xmlns:a16="http://schemas.microsoft.com/office/drawing/2014/main" id="{7016EBD1-F1F6-7642-8AFB-7FB7CFBEAF11}"/>
                </a:ext>
              </a:extLst>
            </p:cNvPr>
            <p:cNvPicPr>
              <a:picLocks noChangeAspect="1"/>
            </p:cNvPicPr>
            <p:nvPr/>
          </p:nvPicPr>
          <p:blipFill>
            <a:blip r:embed="rId8"/>
            <a:stretch>
              <a:fillRect/>
            </a:stretch>
          </p:blipFill>
          <p:spPr>
            <a:xfrm>
              <a:off x="538480" y="724063"/>
              <a:ext cx="777240" cy="818693"/>
            </a:xfrm>
            <a:prstGeom prst="rect">
              <a:avLst/>
            </a:prstGeom>
          </p:spPr>
        </p:pic>
        <p:pic>
          <p:nvPicPr>
            <p:cNvPr id="30" name="Picture 29">
              <a:extLst>
                <a:ext uri="{FF2B5EF4-FFF2-40B4-BE49-F238E27FC236}">
                  <a16:creationId xmlns:a16="http://schemas.microsoft.com/office/drawing/2014/main" id="{1BDFD499-E1A2-7842-A8D9-5A3E72217E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rot="21265405">
              <a:off x="711251" y="1011343"/>
              <a:ext cx="620394" cy="468959"/>
            </a:xfrm>
            <a:prstGeom prst="rect">
              <a:avLst/>
            </a:prstGeom>
          </p:spPr>
        </p:pic>
      </p:grpSp>
      <p:grpSp>
        <p:nvGrpSpPr>
          <p:cNvPr id="31" name="Group 30">
            <a:extLst>
              <a:ext uri="{FF2B5EF4-FFF2-40B4-BE49-F238E27FC236}">
                <a16:creationId xmlns:a16="http://schemas.microsoft.com/office/drawing/2014/main" id="{7C49837D-93FC-624F-84C2-A834001957EF}"/>
              </a:ext>
            </a:extLst>
          </p:cNvPr>
          <p:cNvGrpSpPr/>
          <p:nvPr/>
        </p:nvGrpSpPr>
        <p:grpSpPr>
          <a:xfrm rot="20173269">
            <a:off x="440126" y="223112"/>
            <a:ext cx="479002" cy="431694"/>
            <a:chOff x="207947" y="198584"/>
            <a:chExt cx="721071" cy="649855"/>
          </a:xfrm>
        </p:grpSpPr>
        <p:pic>
          <p:nvPicPr>
            <p:cNvPr id="32" name="Picture 31">
              <a:extLst>
                <a:ext uri="{FF2B5EF4-FFF2-40B4-BE49-F238E27FC236}">
                  <a16:creationId xmlns:a16="http://schemas.microsoft.com/office/drawing/2014/main" id="{AB651679-1956-BC40-8095-036264651653}"/>
                </a:ext>
              </a:extLst>
            </p:cNvPr>
            <p:cNvPicPr>
              <a:picLocks noChangeAspect="1"/>
            </p:cNvPicPr>
            <p:nvPr/>
          </p:nvPicPr>
          <p:blipFill>
            <a:blip r:embed="rId9"/>
            <a:stretch>
              <a:fillRect/>
            </a:stretch>
          </p:blipFill>
          <p:spPr>
            <a:xfrm>
              <a:off x="207947" y="198584"/>
              <a:ext cx="661066" cy="640080"/>
            </a:xfrm>
            <a:prstGeom prst="rect">
              <a:avLst/>
            </a:prstGeom>
          </p:spPr>
        </p:pic>
        <p:pic>
          <p:nvPicPr>
            <p:cNvPr id="33" name="Picture 32">
              <a:extLst>
                <a:ext uri="{FF2B5EF4-FFF2-40B4-BE49-F238E27FC236}">
                  <a16:creationId xmlns:a16="http://schemas.microsoft.com/office/drawing/2014/main" id="{7E1D6F5B-B738-1C46-BCA0-3F63DBFF4E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34" name="TextBox 33">
            <a:extLst>
              <a:ext uri="{FF2B5EF4-FFF2-40B4-BE49-F238E27FC236}">
                <a16:creationId xmlns:a16="http://schemas.microsoft.com/office/drawing/2014/main" id="{32297E8F-C0B0-4F48-9EF1-C9CEDDF640AC}"/>
              </a:ext>
            </a:extLst>
          </p:cNvPr>
          <p:cNvSpPr txBox="1"/>
          <p:nvPr/>
        </p:nvSpPr>
        <p:spPr>
          <a:xfrm>
            <a:off x="420997" y="-18793"/>
            <a:ext cx="1098378" cy="21544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800" dirty="0"/>
              <a:t>Wake up;  E-250 min</a:t>
            </a:r>
          </a:p>
        </p:txBody>
      </p:sp>
      <p:sp>
        <p:nvSpPr>
          <p:cNvPr id="35" name="TextBox 34">
            <a:extLst>
              <a:ext uri="{FF2B5EF4-FFF2-40B4-BE49-F238E27FC236}">
                <a16:creationId xmlns:a16="http://schemas.microsoft.com/office/drawing/2014/main" id="{D1ABCDCA-AD5B-4944-AB47-2FFC14732FBC}"/>
              </a:ext>
            </a:extLst>
          </p:cNvPr>
          <p:cNvSpPr txBox="1"/>
          <p:nvPr/>
        </p:nvSpPr>
        <p:spPr>
          <a:xfrm>
            <a:off x="1124017" y="325010"/>
            <a:ext cx="1406154" cy="21544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800" dirty="0"/>
              <a:t>Cut thermal loop;  E-22 min</a:t>
            </a:r>
          </a:p>
        </p:txBody>
      </p:sp>
      <p:sp>
        <p:nvSpPr>
          <p:cNvPr id="36" name="TextBox 35">
            <a:extLst>
              <a:ext uri="{FF2B5EF4-FFF2-40B4-BE49-F238E27FC236}">
                <a16:creationId xmlns:a16="http://schemas.microsoft.com/office/drawing/2014/main" id="{81C31D34-0DF2-044A-8387-9937801C0AAF}"/>
              </a:ext>
            </a:extLst>
          </p:cNvPr>
          <p:cNvSpPr txBox="1"/>
          <p:nvPr/>
        </p:nvSpPr>
        <p:spPr>
          <a:xfrm rot="18961028">
            <a:off x="1414785" y="1257689"/>
            <a:ext cx="941284" cy="33855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800" dirty="0"/>
              <a:t>Peak heating </a:t>
            </a:r>
          </a:p>
          <a:p>
            <a:pPr algn="ctr"/>
            <a:r>
              <a:rPr lang="en-US" sz="800" dirty="0"/>
              <a:t>247 km;  E+228 s</a:t>
            </a:r>
          </a:p>
        </p:txBody>
      </p:sp>
      <p:sp>
        <p:nvSpPr>
          <p:cNvPr id="37" name="TextBox 36">
            <a:extLst>
              <a:ext uri="{FF2B5EF4-FFF2-40B4-BE49-F238E27FC236}">
                <a16:creationId xmlns:a16="http://schemas.microsoft.com/office/drawing/2014/main" id="{CA386001-1512-0244-99B9-2644ED6C1F3C}"/>
              </a:ext>
            </a:extLst>
          </p:cNvPr>
          <p:cNvSpPr txBox="1"/>
          <p:nvPr/>
        </p:nvSpPr>
        <p:spPr>
          <a:xfrm rot="19284972">
            <a:off x="1832739" y="1885508"/>
            <a:ext cx="1008609" cy="33855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800" dirty="0"/>
              <a:t>Peak deceleration </a:t>
            </a:r>
          </a:p>
          <a:p>
            <a:pPr algn="ctr"/>
            <a:r>
              <a:rPr lang="en-US" sz="800" dirty="0"/>
              <a:t>219 km; E+241 s</a:t>
            </a:r>
          </a:p>
        </p:txBody>
      </p:sp>
      <p:sp>
        <p:nvSpPr>
          <p:cNvPr id="38" name="TextBox 37">
            <a:extLst>
              <a:ext uri="{FF2B5EF4-FFF2-40B4-BE49-F238E27FC236}">
                <a16:creationId xmlns:a16="http://schemas.microsoft.com/office/drawing/2014/main" id="{DFD55676-4931-5F43-994D-231C45E30455}"/>
              </a:ext>
            </a:extLst>
          </p:cNvPr>
          <p:cNvSpPr txBox="1"/>
          <p:nvPr/>
        </p:nvSpPr>
        <p:spPr>
          <a:xfrm>
            <a:off x="2519878" y="2801598"/>
            <a:ext cx="1362135" cy="338554"/>
          </a:xfrm>
          <a:prstGeom prst="rect">
            <a:avLst/>
          </a:prstGeom>
          <a:noFill/>
        </p:spPr>
        <p:txBody>
          <a:bodyPr wrap="squar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Drogue deployment </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142 km;  E+374 s</a:t>
            </a:r>
          </a:p>
        </p:txBody>
      </p:sp>
      <p:grpSp>
        <p:nvGrpSpPr>
          <p:cNvPr id="87" name="Group 86">
            <a:extLst>
              <a:ext uri="{FF2B5EF4-FFF2-40B4-BE49-F238E27FC236}">
                <a16:creationId xmlns:a16="http://schemas.microsoft.com/office/drawing/2014/main" id="{B16B1DC1-6052-9541-88CE-87BB00DD0A28}"/>
              </a:ext>
            </a:extLst>
          </p:cNvPr>
          <p:cNvGrpSpPr/>
          <p:nvPr/>
        </p:nvGrpSpPr>
        <p:grpSpPr>
          <a:xfrm>
            <a:off x="7512543" y="1198539"/>
            <a:ext cx="1197293" cy="2407808"/>
            <a:chOff x="8203292" y="1496772"/>
            <a:chExt cx="1197293" cy="2407808"/>
          </a:xfrm>
        </p:grpSpPr>
        <p:sp>
          <p:nvSpPr>
            <p:cNvPr id="88" name="TextBox 87">
              <a:extLst>
                <a:ext uri="{FF2B5EF4-FFF2-40B4-BE49-F238E27FC236}">
                  <a16:creationId xmlns:a16="http://schemas.microsoft.com/office/drawing/2014/main" id="{A1F73CD4-B972-134A-A2F3-00751FE5A1AF}"/>
                </a:ext>
              </a:extLst>
            </p:cNvPr>
            <p:cNvSpPr txBox="1"/>
            <p:nvPr/>
          </p:nvSpPr>
          <p:spPr>
            <a:xfrm>
              <a:off x="8390372" y="2758880"/>
              <a:ext cx="1010213"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Pose</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2.3 km; E+108 min</a:t>
              </a:r>
            </a:p>
          </p:txBody>
        </p:sp>
        <p:grpSp>
          <p:nvGrpSpPr>
            <p:cNvPr id="89" name="Group 88">
              <a:extLst>
                <a:ext uri="{FF2B5EF4-FFF2-40B4-BE49-F238E27FC236}">
                  <a16:creationId xmlns:a16="http://schemas.microsoft.com/office/drawing/2014/main" id="{B59769BB-99C2-8E4E-A9C4-47071B185C50}"/>
                </a:ext>
              </a:extLst>
            </p:cNvPr>
            <p:cNvGrpSpPr/>
            <p:nvPr/>
          </p:nvGrpSpPr>
          <p:grpSpPr>
            <a:xfrm rot="21017230">
              <a:off x="8203292" y="1496772"/>
              <a:ext cx="1062937" cy="2407808"/>
              <a:chOff x="9106699" y="2106702"/>
              <a:chExt cx="1033483" cy="2341089"/>
            </a:xfrm>
          </p:grpSpPr>
          <p:grpSp>
            <p:nvGrpSpPr>
              <p:cNvPr id="90" name="Group 89">
                <a:extLst>
                  <a:ext uri="{FF2B5EF4-FFF2-40B4-BE49-F238E27FC236}">
                    <a16:creationId xmlns:a16="http://schemas.microsoft.com/office/drawing/2014/main" id="{9B5CF949-1806-F24F-8914-CFB33833DDC4}"/>
                  </a:ext>
                </a:extLst>
              </p:cNvPr>
              <p:cNvGrpSpPr/>
              <p:nvPr/>
            </p:nvGrpSpPr>
            <p:grpSpPr>
              <a:xfrm rot="21177444">
                <a:off x="9400766" y="3797397"/>
                <a:ext cx="739416" cy="650394"/>
                <a:chOff x="10386596" y="3453429"/>
                <a:chExt cx="874721" cy="738685"/>
              </a:xfrm>
            </p:grpSpPr>
            <p:pic>
              <p:nvPicPr>
                <p:cNvPr id="94" name="Picture 93">
                  <a:extLst>
                    <a:ext uri="{FF2B5EF4-FFF2-40B4-BE49-F238E27FC236}">
                      <a16:creationId xmlns:a16="http://schemas.microsoft.com/office/drawing/2014/main" id="{4D5B2895-ABD0-4541-A2E7-57A4E6B2372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95" name="Picture 94">
                  <a:extLst>
                    <a:ext uri="{FF2B5EF4-FFF2-40B4-BE49-F238E27FC236}">
                      <a16:creationId xmlns:a16="http://schemas.microsoft.com/office/drawing/2014/main" id="{E8020DEA-F24D-7F44-812E-8EE300268E6D}"/>
                    </a:ext>
                  </a:extLst>
                </p:cNvPr>
                <p:cNvPicPr>
                  <a:picLocks noChangeAspect="1"/>
                </p:cNvPicPr>
                <p:nvPr/>
              </p:nvPicPr>
              <p:blipFill rotWithShape="1">
                <a:blip r:embed="rId12">
                  <a:clrChange>
                    <a:clrFrom>
                      <a:srgbClr val="282C2D"/>
                    </a:clrFrom>
                    <a:clrTo>
                      <a:srgbClr val="282C2D">
                        <a:alpha val="0"/>
                      </a:srgbClr>
                    </a:clrTo>
                  </a:clrChange>
                  <a:extLst>
                    <a:ext uri="{BEBA8EAE-BF5A-486C-A8C5-ECC9F3942E4B}">
                      <a14:imgProps xmlns:a14="http://schemas.microsoft.com/office/drawing/2010/main">
                        <a14:imgLayer r:embed="rId13">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96" name="Picture 95">
                  <a:extLst>
                    <a:ext uri="{FF2B5EF4-FFF2-40B4-BE49-F238E27FC236}">
                      <a16:creationId xmlns:a16="http://schemas.microsoft.com/office/drawing/2014/main" id="{BA221BE3-7EA4-6041-9240-64041BEF0A8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406502" y="3761795"/>
                  <a:ext cx="737002" cy="430319"/>
                </a:xfrm>
                <a:prstGeom prst="rect">
                  <a:avLst/>
                </a:prstGeom>
              </p:spPr>
            </p:pic>
          </p:grpSp>
          <p:grpSp>
            <p:nvGrpSpPr>
              <p:cNvPr id="91" name="Group 90">
                <a:extLst>
                  <a:ext uri="{FF2B5EF4-FFF2-40B4-BE49-F238E27FC236}">
                    <a16:creationId xmlns:a16="http://schemas.microsoft.com/office/drawing/2014/main" id="{8B00B2E6-B8C1-4648-92B3-0D83CC9EEE54}"/>
                  </a:ext>
                </a:extLst>
              </p:cNvPr>
              <p:cNvGrpSpPr/>
              <p:nvPr/>
            </p:nvGrpSpPr>
            <p:grpSpPr>
              <a:xfrm rot="704561">
                <a:off x="9106699" y="2106702"/>
                <a:ext cx="893519" cy="1856329"/>
                <a:chOff x="8822377" y="1958226"/>
                <a:chExt cx="976117" cy="2027929"/>
              </a:xfrm>
            </p:grpSpPr>
            <p:pic>
              <p:nvPicPr>
                <p:cNvPr id="92" name="Picture 91">
                  <a:extLst>
                    <a:ext uri="{FF2B5EF4-FFF2-40B4-BE49-F238E27FC236}">
                      <a16:creationId xmlns:a16="http://schemas.microsoft.com/office/drawing/2014/main" id="{BB5D17D8-93A8-504F-8C67-44544B033661}"/>
                    </a:ext>
                  </a:extLst>
                </p:cNvPr>
                <p:cNvPicPr>
                  <a:picLocks noChangeAspect="1"/>
                </p:cNvPicPr>
                <p:nvPr/>
              </p:nvPicPr>
              <p:blipFill>
                <a:blip r:embed="rId16">
                  <a:alphaModFix amt="49000"/>
                  <a:extLst>
                    <a:ext uri="{BEBA8EAE-BF5A-486C-A8C5-ECC9F3942E4B}">
                      <a14:imgProps xmlns:a14="http://schemas.microsoft.com/office/drawing/2010/main">
                        <a14:imgLayer r:embed="rId17">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822377" y="1958226"/>
                  <a:ext cx="976117" cy="1115562"/>
                </a:xfrm>
                <a:prstGeom prst="rect">
                  <a:avLst/>
                </a:prstGeom>
              </p:spPr>
            </p:pic>
            <p:cxnSp>
              <p:nvCxnSpPr>
                <p:cNvPr id="93" name="Straight Connector 92">
                  <a:extLst>
                    <a:ext uri="{FF2B5EF4-FFF2-40B4-BE49-F238E27FC236}">
                      <a16:creationId xmlns:a16="http://schemas.microsoft.com/office/drawing/2014/main" id="{C07DAFD7-6184-B244-B494-2D510EA53F6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1" name="Group 210">
            <a:extLst>
              <a:ext uri="{FF2B5EF4-FFF2-40B4-BE49-F238E27FC236}">
                <a16:creationId xmlns:a16="http://schemas.microsoft.com/office/drawing/2014/main" id="{7BB2D174-6F4E-E844-9B8D-1EDE4937E61F}"/>
              </a:ext>
            </a:extLst>
          </p:cNvPr>
          <p:cNvGrpSpPr/>
          <p:nvPr/>
        </p:nvGrpSpPr>
        <p:grpSpPr>
          <a:xfrm>
            <a:off x="8609299" y="1903327"/>
            <a:ext cx="1110404" cy="2245004"/>
            <a:chOff x="8609299" y="1903327"/>
            <a:chExt cx="1110404" cy="2245004"/>
          </a:xfrm>
        </p:grpSpPr>
        <p:grpSp>
          <p:nvGrpSpPr>
            <p:cNvPr id="53" name="Group 52">
              <a:extLst>
                <a:ext uri="{FF2B5EF4-FFF2-40B4-BE49-F238E27FC236}">
                  <a16:creationId xmlns:a16="http://schemas.microsoft.com/office/drawing/2014/main" id="{9553776C-5EB8-8445-B8DA-2E8D01D44061}"/>
                </a:ext>
              </a:extLst>
            </p:cNvPr>
            <p:cNvGrpSpPr/>
            <p:nvPr/>
          </p:nvGrpSpPr>
          <p:grpSpPr>
            <a:xfrm>
              <a:off x="8609299" y="1903327"/>
              <a:ext cx="1047152" cy="2245004"/>
              <a:chOff x="9099009" y="2299952"/>
              <a:chExt cx="1047152" cy="2245004"/>
            </a:xfrm>
          </p:grpSpPr>
          <p:grpSp>
            <p:nvGrpSpPr>
              <p:cNvPr id="54" name="Group 53">
                <a:extLst>
                  <a:ext uri="{FF2B5EF4-FFF2-40B4-BE49-F238E27FC236}">
                    <a16:creationId xmlns:a16="http://schemas.microsoft.com/office/drawing/2014/main" id="{AE813152-8D8E-EF4A-9DA7-182D429C1C59}"/>
                  </a:ext>
                </a:extLst>
              </p:cNvPr>
              <p:cNvGrpSpPr/>
              <p:nvPr/>
            </p:nvGrpSpPr>
            <p:grpSpPr>
              <a:xfrm rot="21177444">
                <a:off x="9406745" y="3797029"/>
                <a:ext cx="739416" cy="747927"/>
                <a:chOff x="10386596" y="3453429"/>
                <a:chExt cx="874721" cy="849458"/>
              </a:xfrm>
            </p:grpSpPr>
            <p:pic>
              <p:nvPicPr>
                <p:cNvPr id="63" name="Picture 62">
                  <a:extLst>
                    <a:ext uri="{FF2B5EF4-FFF2-40B4-BE49-F238E27FC236}">
                      <a16:creationId xmlns:a16="http://schemas.microsoft.com/office/drawing/2014/main" id="{5DCCFFBA-2881-C944-9F7D-00309FBAFAA3}"/>
                    </a:ext>
                  </a:extLst>
                </p:cNvPr>
                <p:cNvPicPr>
                  <a:picLocks noChangeAspect="1"/>
                </p:cNvPicPr>
                <p:nvPr/>
              </p:nvPicPr>
              <p:blipFill rotWithShape="1">
                <a:blip r:embed="rId10">
                  <a:extLst>
                    <a:ext uri="{BEBA8EAE-BF5A-486C-A8C5-ECC9F3942E4B}">
                      <a14:imgProps xmlns:a14="http://schemas.microsoft.com/office/drawing/2010/main">
                        <a14:imgLayer r:embed="rId18">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64" name="Picture 63">
                  <a:extLst>
                    <a:ext uri="{FF2B5EF4-FFF2-40B4-BE49-F238E27FC236}">
                      <a16:creationId xmlns:a16="http://schemas.microsoft.com/office/drawing/2014/main" id="{57D2C670-D89A-4744-BE63-CC09A3AD3A95}"/>
                    </a:ext>
                  </a:extLst>
                </p:cNvPr>
                <p:cNvPicPr>
                  <a:picLocks noChangeAspect="1"/>
                </p:cNvPicPr>
                <p:nvPr/>
              </p:nvPicPr>
              <p:blipFill rotWithShape="1">
                <a:blip r:embed="rId12">
                  <a:clrChange>
                    <a:clrFrom>
                      <a:srgbClr val="282C2D"/>
                    </a:clrFrom>
                    <a:clrTo>
                      <a:srgbClr val="282C2D">
                        <a:alpha val="0"/>
                      </a:srgbClr>
                    </a:clrTo>
                  </a:clrChange>
                  <a:extLst>
                    <a:ext uri="{BEBA8EAE-BF5A-486C-A8C5-ECC9F3942E4B}">
                      <a14:imgProps xmlns:a14="http://schemas.microsoft.com/office/drawing/2010/main">
                        <a14:imgLayer r:embed="rId19">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65" name="Picture 64">
                  <a:extLst>
                    <a:ext uri="{FF2B5EF4-FFF2-40B4-BE49-F238E27FC236}">
                      <a16:creationId xmlns:a16="http://schemas.microsoft.com/office/drawing/2014/main" id="{C1465703-CE72-C945-9680-F18DEDBB3012}"/>
                    </a:ext>
                  </a:extLst>
                </p:cNvPr>
                <p:cNvPicPr>
                  <a:picLocks noChangeAspect="1"/>
                </p:cNvPicPr>
                <p:nvPr/>
              </p:nvPicPr>
              <p:blipFill>
                <a:blip r:embed="rId14">
                  <a:extLst>
                    <a:ext uri="{BEBA8EAE-BF5A-486C-A8C5-ECC9F3942E4B}">
                      <a14:imgProps xmlns:a14="http://schemas.microsoft.com/office/drawing/2010/main">
                        <a14:imgLayer r:embed="rId20">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392247" y="3872568"/>
                  <a:ext cx="737002" cy="430319"/>
                </a:xfrm>
                <a:prstGeom prst="rect">
                  <a:avLst/>
                </a:prstGeom>
              </p:spPr>
            </p:pic>
          </p:grpSp>
          <p:sp>
            <p:nvSpPr>
              <p:cNvPr id="55" name="Freeform 54">
                <a:extLst>
                  <a:ext uri="{FF2B5EF4-FFF2-40B4-BE49-F238E27FC236}">
                    <a16:creationId xmlns:a16="http://schemas.microsoft.com/office/drawing/2014/main" id="{79226913-38BD-AC41-9C89-1D64315D2EFB}"/>
                  </a:ext>
                </a:extLst>
              </p:cNvPr>
              <p:cNvSpPr/>
              <p:nvPr/>
            </p:nvSpPr>
            <p:spPr>
              <a:xfrm rot="21338257">
                <a:off x="9449030" y="3691565"/>
                <a:ext cx="531900" cy="97926"/>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chemeClr val="accent6">
                    <a:lumMod val="60000"/>
                    <a:lumOff val="40000"/>
                  </a:schemeClr>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F51D292E-5181-684E-9B6D-B490CA97AFB1}"/>
                  </a:ext>
                </a:extLst>
              </p:cNvPr>
              <p:cNvSpPr/>
              <p:nvPr/>
            </p:nvSpPr>
            <p:spPr>
              <a:xfrm rot="21155801">
                <a:off x="9833351" y="434585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31E30901-ECBE-C744-BA98-6C485B612487}"/>
                  </a:ext>
                </a:extLst>
              </p:cNvPr>
              <p:cNvSpPr/>
              <p:nvPr/>
            </p:nvSpPr>
            <p:spPr>
              <a:xfrm rot="21373495" flipH="1" flipV="1">
                <a:off x="9842910" y="422241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21C4D441-222E-2943-9B81-EC94BA5A6B9E}"/>
                  </a:ext>
                </a:extLst>
              </p:cNvPr>
              <p:cNvSpPr/>
              <p:nvPr/>
            </p:nvSpPr>
            <p:spPr>
              <a:xfrm rot="20916127" flipV="1">
                <a:off x="9478729" y="4221843"/>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a:extLst>
                  <a:ext uri="{FF2B5EF4-FFF2-40B4-BE49-F238E27FC236}">
                    <a16:creationId xmlns:a16="http://schemas.microsoft.com/office/drawing/2014/main" id="{A91AEFD9-AE2F-1C42-B150-1D98DC20B570}"/>
                  </a:ext>
                </a:extLst>
              </p:cNvPr>
              <p:cNvSpPr/>
              <p:nvPr/>
            </p:nvSpPr>
            <p:spPr>
              <a:xfrm rot="226505" flipH="1">
                <a:off x="9422714" y="4367626"/>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5913AF7-080C-8341-81B4-02CD28659683}"/>
                  </a:ext>
                </a:extLst>
              </p:cNvPr>
              <p:cNvGrpSpPr/>
              <p:nvPr/>
            </p:nvGrpSpPr>
            <p:grpSpPr>
              <a:xfrm rot="704561">
                <a:off x="9099009" y="2299952"/>
                <a:ext cx="866576" cy="1678190"/>
                <a:chOff x="8837619" y="2171665"/>
                <a:chExt cx="946683" cy="1833324"/>
              </a:xfrm>
            </p:grpSpPr>
            <p:pic>
              <p:nvPicPr>
                <p:cNvPr id="61" name="Picture 60">
                  <a:extLst>
                    <a:ext uri="{FF2B5EF4-FFF2-40B4-BE49-F238E27FC236}">
                      <a16:creationId xmlns:a16="http://schemas.microsoft.com/office/drawing/2014/main" id="{3F262BC9-323B-8D45-9193-26E43F1D1E06}"/>
                    </a:ext>
                  </a:extLst>
                </p:cNvPr>
                <p:cNvPicPr>
                  <a:picLocks noChangeAspect="1"/>
                </p:cNvPicPr>
                <p:nvPr/>
              </p:nvPicPr>
              <p:blipFill>
                <a:blip r:embed="rId16">
                  <a:alphaModFix amt="42000"/>
                  <a:extLst>
                    <a:ext uri="{BEBA8EAE-BF5A-486C-A8C5-ECC9F3942E4B}">
                      <a14:imgProps xmlns:a14="http://schemas.microsoft.com/office/drawing/2010/main">
                        <a14:imgLayer r:embed="rId2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0895439" flipH="1">
                  <a:off x="8837619" y="2171665"/>
                  <a:ext cx="946683" cy="1081924"/>
                </a:xfrm>
                <a:prstGeom prst="rect">
                  <a:avLst/>
                </a:prstGeom>
              </p:spPr>
            </p:pic>
            <p:cxnSp>
              <p:nvCxnSpPr>
                <p:cNvPr id="62" name="Straight Connector 61">
                  <a:extLst>
                    <a:ext uri="{FF2B5EF4-FFF2-40B4-BE49-F238E27FC236}">
                      <a16:creationId xmlns:a16="http://schemas.microsoft.com/office/drawing/2014/main" id="{35C0728A-583B-1048-A84A-A76C0DE7C368}"/>
                    </a:ext>
                  </a:extLst>
                </p:cNvPr>
                <p:cNvCxnSpPr>
                  <a:cxnSpLocks/>
                </p:cNvCxnSpPr>
                <p:nvPr/>
              </p:nvCxnSpPr>
              <p:spPr>
                <a:xfrm rot="20895439">
                  <a:off x="9552616" y="3085797"/>
                  <a:ext cx="90557" cy="919192"/>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sp>
          <p:nvSpPr>
            <p:cNvPr id="97" name="TextBox 96">
              <a:extLst>
                <a:ext uri="{FF2B5EF4-FFF2-40B4-BE49-F238E27FC236}">
                  <a16:creationId xmlns:a16="http://schemas.microsoft.com/office/drawing/2014/main" id="{42DA3E4C-8F8F-1548-8ACB-5EBA506B26B7}"/>
                </a:ext>
              </a:extLst>
            </p:cNvPr>
            <p:cNvSpPr txBox="1"/>
            <p:nvPr/>
          </p:nvSpPr>
          <p:spPr>
            <a:xfrm>
              <a:off x="8709490" y="2935628"/>
              <a:ext cx="1010213" cy="338554"/>
            </a:xfrm>
            <a:prstGeom prst="rect">
              <a:avLst/>
            </a:prstGeom>
            <a:noFill/>
          </p:spPr>
          <p:txBody>
            <a:bodyPr wrap="none" rtlCol="0">
              <a:spAutoFit/>
            </a:bodyPr>
            <a:lstStyle/>
            <a:p>
              <a:pPr algn="ctr"/>
              <a:r>
                <a:rPr lang="en-US" sz="800" dirty="0" err="1">
                  <a:solidFill>
                    <a:schemeClr val="bg1"/>
                  </a:solidFill>
                  <a:latin typeface="Bierstadt" panose="020B0004020202020204" pitchFamily="34" charset="0"/>
                  <a:ea typeface="Baskerville" panose="02020502070401020303" pitchFamily="18" charset="0"/>
                  <a:cs typeface="Angsana New" panose="02020603050405020304" pitchFamily="18" charset="-34"/>
                </a:rPr>
                <a:t>Despin</a:t>
              </a:r>
              <a:endPar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endParaRP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2.3 km; E+109 min</a:t>
              </a:r>
            </a:p>
          </p:txBody>
        </p:sp>
      </p:grpSp>
      <p:grpSp>
        <p:nvGrpSpPr>
          <p:cNvPr id="99" name="Group 98">
            <a:extLst>
              <a:ext uri="{FF2B5EF4-FFF2-40B4-BE49-F238E27FC236}">
                <a16:creationId xmlns:a16="http://schemas.microsoft.com/office/drawing/2014/main" id="{E828D169-CC70-AE48-947A-ADD69065A2C1}"/>
              </a:ext>
            </a:extLst>
          </p:cNvPr>
          <p:cNvGrpSpPr/>
          <p:nvPr/>
        </p:nvGrpSpPr>
        <p:grpSpPr>
          <a:xfrm>
            <a:off x="6268427" y="727429"/>
            <a:ext cx="1436430" cy="2552150"/>
            <a:chOff x="6728558" y="815974"/>
            <a:chExt cx="1436430" cy="2552150"/>
          </a:xfrm>
        </p:grpSpPr>
        <p:sp>
          <p:nvSpPr>
            <p:cNvPr id="101" name="TextBox 100">
              <a:extLst>
                <a:ext uri="{FF2B5EF4-FFF2-40B4-BE49-F238E27FC236}">
                  <a16:creationId xmlns:a16="http://schemas.microsoft.com/office/drawing/2014/main" id="{25109243-BBF3-7C4A-B601-92CAFDC11A44}"/>
                </a:ext>
              </a:extLst>
            </p:cNvPr>
            <p:cNvSpPr txBox="1"/>
            <p:nvPr/>
          </p:nvSpPr>
          <p:spPr>
            <a:xfrm>
              <a:off x="6954542" y="2320784"/>
              <a:ext cx="1210446" cy="461665"/>
            </a:xfrm>
            <a:prstGeom prst="rect">
              <a:avLst/>
            </a:prstGeom>
            <a:noFill/>
          </p:spPr>
          <p:txBody>
            <a:bodyPr wrap="squar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Reconfigure EDL thermal loop;  </a:t>
              </a:r>
            </a:p>
            <a:p>
              <a:pPr algn="ctr"/>
              <a:r>
                <a:rPr lang="en-US" sz="800" dirty="0"/>
                <a:t>2.5 km; E+106 min</a:t>
              </a:r>
            </a:p>
          </p:txBody>
        </p:sp>
        <p:grpSp>
          <p:nvGrpSpPr>
            <p:cNvPr id="102" name="Group 101">
              <a:extLst>
                <a:ext uri="{FF2B5EF4-FFF2-40B4-BE49-F238E27FC236}">
                  <a16:creationId xmlns:a16="http://schemas.microsoft.com/office/drawing/2014/main" id="{DCC7ACD7-7B82-2C41-BF24-D4C4B28E14B3}"/>
                </a:ext>
              </a:extLst>
            </p:cNvPr>
            <p:cNvGrpSpPr/>
            <p:nvPr/>
          </p:nvGrpSpPr>
          <p:grpSpPr>
            <a:xfrm rot="21017230">
              <a:off x="6728558" y="815974"/>
              <a:ext cx="1241609" cy="2552150"/>
              <a:chOff x="8936577" y="1780058"/>
              <a:chExt cx="1207204" cy="2481431"/>
            </a:xfrm>
          </p:grpSpPr>
          <p:grpSp>
            <p:nvGrpSpPr>
              <p:cNvPr id="103" name="Group 102">
                <a:extLst>
                  <a:ext uri="{FF2B5EF4-FFF2-40B4-BE49-F238E27FC236}">
                    <a16:creationId xmlns:a16="http://schemas.microsoft.com/office/drawing/2014/main" id="{F88DFD0A-4DED-E442-B41F-9C5696691FA0}"/>
                  </a:ext>
                </a:extLst>
              </p:cNvPr>
              <p:cNvGrpSpPr/>
              <p:nvPr/>
            </p:nvGrpSpPr>
            <p:grpSpPr>
              <a:xfrm rot="21177444">
                <a:off x="9389305" y="3798104"/>
                <a:ext cx="739416" cy="463385"/>
                <a:chOff x="10386599" y="3453428"/>
                <a:chExt cx="874721" cy="526289"/>
              </a:xfrm>
            </p:grpSpPr>
            <p:pic>
              <p:nvPicPr>
                <p:cNvPr id="107" name="Picture 106">
                  <a:extLst>
                    <a:ext uri="{FF2B5EF4-FFF2-40B4-BE49-F238E27FC236}">
                      <a16:creationId xmlns:a16="http://schemas.microsoft.com/office/drawing/2014/main" id="{E0DAF840-EBFE-E341-ADEF-F8D6B736DDF5}"/>
                    </a:ext>
                  </a:extLst>
                </p:cNvPr>
                <p:cNvPicPr>
                  <a:picLocks noChangeAspect="1"/>
                </p:cNvPicPr>
                <p:nvPr/>
              </p:nvPicPr>
              <p:blipFill rotWithShape="1">
                <a:blip r:embed="rId10">
                  <a:extLst>
                    <a:ext uri="{BEBA8EAE-BF5A-486C-A8C5-ECC9F3942E4B}">
                      <a14:imgProps xmlns:a14="http://schemas.microsoft.com/office/drawing/2010/main">
                        <a14:imgLayer r:embed="rId22">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9" y="3453428"/>
                  <a:ext cx="874721" cy="461222"/>
                </a:xfrm>
                <a:prstGeom prst="rect">
                  <a:avLst/>
                </a:prstGeom>
              </p:spPr>
            </p:pic>
            <p:pic>
              <p:nvPicPr>
                <p:cNvPr id="108" name="Picture 107">
                  <a:extLst>
                    <a:ext uri="{FF2B5EF4-FFF2-40B4-BE49-F238E27FC236}">
                      <a16:creationId xmlns:a16="http://schemas.microsoft.com/office/drawing/2014/main" id="{92FEC8C2-105C-CB46-B267-508664B99150}"/>
                    </a:ext>
                  </a:extLst>
                </p:cNvPr>
                <p:cNvPicPr>
                  <a:picLocks noChangeAspect="1"/>
                </p:cNvPicPr>
                <p:nvPr/>
              </p:nvPicPr>
              <p:blipFill rotWithShape="1">
                <a:blip r:embed="rId14">
                  <a:extLst>
                    <a:ext uri="{BEBA8EAE-BF5A-486C-A8C5-ECC9F3942E4B}">
                      <a14:imgProps xmlns:a14="http://schemas.microsoft.com/office/drawing/2010/main">
                        <a14:imgLayer r:embed="rId23">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rcRect t="30538" b="-1"/>
                <a:stretch/>
              </p:blipFill>
              <p:spPr>
                <a:xfrm rot="273625">
                  <a:off x="10451010" y="3680808"/>
                  <a:ext cx="737003" cy="298909"/>
                </a:xfrm>
                <a:prstGeom prst="rect">
                  <a:avLst/>
                </a:prstGeom>
              </p:spPr>
            </p:pic>
          </p:grpSp>
          <p:grpSp>
            <p:nvGrpSpPr>
              <p:cNvPr id="104" name="Group 103">
                <a:extLst>
                  <a:ext uri="{FF2B5EF4-FFF2-40B4-BE49-F238E27FC236}">
                    <a16:creationId xmlns:a16="http://schemas.microsoft.com/office/drawing/2014/main" id="{C1B8C661-A10D-7146-9799-928D2670BD5A}"/>
                  </a:ext>
                </a:extLst>
              </p:cNvPr>
              <p:cNvGrpSpPr/>
              <p:nvPr/>
            </p:nvGrpSpPr>
            <p:grpSpPr>
              <a:xfrm rot="704561">
                <a:off x="8936577" y="1780058"/>
                <a:ext cx="1207204" cy="2176786"/>
                <a:chOff x="8599830" y="1608145"/>
                <a:chExt cx="1318799" cy="2378010"/>
              </a:xfrm>
            </p:grpSpPr>
            <p:pic>
              <p:nvPicPr>
                <p:cNvPr id="105" name="Picture 104">
                  <a:extLst>
                    <a:ext uri="{FF2B5EF4-FFF2-40B4-BE49-F238E27FC236}">
                      <a16:creationId xmlns:a16="http://schemas.microsoft.com/office/drawing/2014/main" id="{7F52440B-CD60-3345-8869-6FD9453F816E}"/>
                    </a:ext>
                  </a:extLst>
                </p:cNvPr>
                <p:cNvPicPr>
                  <a:picLocks noChangeAspect="1"/>
                </p:cNvPicPr>
                <p:nvPr/>
              </p:nvPicPr>
              <p:blipFill>
                <a:blip r:embed="rId16">
                  <a:alphaModFix amt="62000"/>
                  <a:extLst>
                    <a:ext uri="{BEBA8EAE-BF5A-486C-A8C5-ECC9F3942E4B}">
                      <a14:imgProps xmlns:a14="http://schemas.microsoft.com/office/drawing/2010/main">
                        <a14:imgLayer r:embed="rId24">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06" name="Straight Connector 105">
                  <a:extLst>
                    <a:ext uri="{FF2B5EF4-FFF2-40B4-BE49-F238E27FC236}">
                      <a16:creationId xmlns:a16="http://schemas.microsoft.com/office/drawing/2014/main" id="{817C8D6A-B686-2F4A-9336-C132C0E8825D}"/>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2" name="Group 211">
            <a:extLst>
              <a:ext uri="{FF2B5EF4-FFF2-40B4-BE49-F238E27FC236}">
                <a16:creationId xmlns:a16="http://schemas.microsoft.com/office/drawing/2014/main" id="{9B73316E-3EFD-6942-BB7E-923CDB9C30A4}"/>
              </a:ext>
            </a:extLst>
          </p:cNvPr>
          <p:cNvGrpSpPr/>
          <p:nvPr/>
        </p:nvGrpSpPr>
        <p:grpSpPr>
          <a:xfrm>
            <a:off x="9504238" y="2875844"/>
            <a:ext cx="1398140" cy="2454922"/>
            <a:chOff x="9504238" y="2875844"/>
            <a:chExt cx="1398140" cy="2454922"/>
          </a:xfrm>
        </p:grpSpPr>
        <p:grpSp>
          <p:nvGrpSpPr>
            <p:cNvPr id="109" name="Group 108">
              <a:extLst>
                <a:ext uri="{FF2B5EF4-FFF2-40B4-BE49-F238E27FC236}">
                  <a16:creationId xmlns:a16="http://schemas.microsoft.com/office/drawing/2014/main" id="{5E1310B1-86A0-DC45-95B1-F0E1675B7CE1}"/>
                </a:ext>
              </a:extLst>
            </p:cNvPr>
            <p:cNvGrpSpPr/>
            <p:nvPr/>
          </p:nvGrpSpPr>
          <p:grpSpPr>
            <a:xfrm>
              <a:off x="9664396" y="2875844"/>
              <a:ext cx="873992" cy="2454922"/>
              <a:chOff x="9745557" y="2997761"/>
              <a:chExt cx="873992" cy="2454922"/>
            </a:xfrm>
          </p:grpSpPr>
          <p:grpSp>
            <p:nvGrpSpPr>
              <p:cNvPr id="110" name="Group 109">
                <a:extLst>
                  <a:ext uri="{FF2B5EF4-FFF2-40B4-BE49-F238E27FC236}">
                    <a16:creationId xmlns:a16="http://schemas.microsoft.com/office/drawing/2014/main" id="{4CA9DDC7-13C7-6D4B-8742-A465209C9922}"/>
                  </a:ext>
                </a:extLst>
              </p:cNvPr>
              <p:cNvGrpSpPr/>
              <p:nvPr/>
            </p:nvGrpSpPr>
            <p:grpSpPr>
              <a:xfrm rot="947646">
                <a:off x="9745557" y="2997761"/>
                <a:ext cx="842489" cy="1519145"/>
                <a:chOff x="8599830" y="1608145"/>
                <a:chExt cx="1318799" cy="2378010"/>
              </a:xfrm>
            </p:grpSpPr>
            <p:pic>
              <p:nvPicPr>
                <p:cNvPr id="115" name="Picture 114">
                  <a:extLst>
                    <a:ext uri="{FF2B5EF4-FFF2-40B4-BE49-F238E27FC236}">
                      <a16:creationId xmlns:a16="http://schemas.microsoft.com/office/drawing/2014/main" id="{D3F2440D-6502-CC4A-8100-63F79BFDCE5E}"/>
                    </a:ext>
                  </a:extLst>
                </p:cNvPr>
                <p:cNvPicPr>
                  <a:picLocks noChangeAspect="1"/>
                </p:cNvPicPr>
                <p:nvPr/>
              </p:nvPicPr>
              <p:blipFill>
                <a:blip r:embed="rId16">
                  <a:alphaModFix amt="31000"/>
                  <a:extLst>
                    <a:ext uri="{BEBA8EAE-BF5A-486C-A8C5-ECC9F3942E4B}">
                      <a14:imgProps xmlns:a14="http://schemas.microsoft.com/office/drawing/2010/main">
                        <a14:imgLayer r:embed="rId25">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16" name="Straight Connector 115">
                  <a:extLst>
                    <a:ext uri="{FF2B5EF4-FFF2-40B4-BE49-F238E27FC236}">
                      <a16:creationId xmlns:a16="http://schemas.microsoft.com/office/drawing/2014/main" id="{3FB2765B-F6BD-DB42-B538-21EC480A0BE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D40FD346-662A-E848-8C07-462CFA34BFBC}"/>
                  </a:ext>
                </a:extLst>
              </p:cNvPr>
              <p:cNvGrpSpPr/>
              <p:nvPr/>
            </p:nvGrpSpPr>
            <p:grpSpPr>
              <a:xfrm>
                <a:off x="9859060" y="4525274"/>
                <a:ext cx="760489" cy="927409"/>
                <a:chOff x="9879972" y="4645778"/>
                <a:chExt cx="760489" cy="927409"/>
              </a:xfrm>
            </p:grpSpPr>
            <p:pic>
              <p:nvPicPr>
                <p:cNvPr id="112" name="Picture 111">
                  <a:extLst>
                    <a:ext uri="{FF2B5EF4-FFF2-40B4-BE49-F238E27FC236}">
                      <a16:creationId xmlns:a16="http://schemas.microsoft.com/office/drawing/2014/main" id="{F6C43F34-A34A-444C-A7AF-3E659C91933E}"/>
                    </a:ext>
                  </a:extLst>
                </p:cNvPr>
                <p:cNvPicPr>
                  <a:picLocks noChangeAspect="1"/>
                </p:cNvPicPr>
                <p:nvPr/>
              </p:nvPicPr>
              <p:blipFill rotWithShape="1">
                <a:blip r:embed="rId10">
                  <a:extLst>
                    <a:ext uri="{BEBA8EAE-BF5A-486C-A8C5-ECC9F3942E4B}">
                      <a14:imgProps xmlns:a14="http://schemas.microsoft.com/office/drawing/2010/main">
                        <a14:imgLayer r:embed="rId26">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13" name="Picture 112">
                  <a:extLst>
                    <a:ext uri="{FF2B5EF4-FFF2-40B4-BE49-F238E27FC236}">
                      <a16:creationId xmlns:a16="http://schemas.microsoft.com/office/drawing/2014/main" id="{955FB00B-C4C9-7548-BEBA-225DBB710BAE}"/>
                    </a:ext>
                  </a:extLst>
                </p:cNvPr>
                <p:cNvPicPr>
                  <a:picLocks noChangeAspect="1"/>
                </p:cNvPicPr>
                <p:nvPr/>
              </p:nvPicPr>
              <p:blipFill rotWithShape="1">
                <a:blip r:embed="rId12">
                  <a:clrChange>
                    <a:clrFrom>
                      <a:srgbClr val="282C2D"/>
                    </a:clrFrom>
                    <a:clrTo>
                      <a:srgbClr val="282C2D">
                        <a:alpha val="0"/>
                      </a:srgbClr>
                    </a:clrTo>
                  </a:clrChange>
                  <a:extLst>
                    <a:ext uri="{BEBA8EAE-BF5A-486C-A8C5-ECC9F3942E4B}">
                      <a14:imgProps xmlns:a14="http://schemas.microsoft.com/office/drawing/2010/main">
                        <a14:imgLayer r:embed="rId19">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pic>
              <p:nvPicPr>
                <p:cNvPr id="114" name="Picture 113">
                  <a:extLst>
                    <a:ext uri="{FF2B5EF4-FFF2-40B4-BE49-F238E27FC236}">
                      <a16:creationId xmlns:a16="http://schemas.microsoft.com/office/drawing/2014/main" id="{105AE185-16AF-4949-839F-10C0D5FB487A}"/>
                    </a:ext>
                  </a:extLst>
                </p:cNvPr>
                <p:cNvPicPr>
                  <a:picLocks noChangeAspect="1"/>
                </p:cNvPicPr>
                <p:nvPr/>
              </p:nvPicPr>
              <p:blipFill>
                <a:blip r:embed="rId14">
                  <a:extLst>
                    <a:ext uri="{BEBA8EAE-BF5A-486C-A8C5-ECC9F3942E4B}">
                      <a14:imgProps xmlns:a14="http://schemas.microsoft.com/office/drawing/2010/main">
                        <a14:imgLayer r:embed="rId20">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94154">
                  <a:off x="9911178" y="5183504"/>
                  <a:ext cx="640755" cy="389683"/>
                </a:xfrm>
                <a:prstGeom prst="rect">
                  <a:avLst/>
                </a:prstGeom>
              </p:spPr>
            </p:pic>
          </p:grpSp>
        </p:grpSp>
        <p:sp>
          <p:nvSpPr>
            <p:cNvPr id="128" name="TextBox 127">
              <a:extLst>
                <a:ext uri="{FF2B5EF4-FFF2-40B4-BE49-F238E27FC236}">
                  <a16:creationId xmlns:a16="http://schemas.microsoft.com/office/drawing/2014/main" id="{71E728AA-38C2-EB42-83CB-77610D1A6801}"/>
                </a:ext>
              </a:extLst>
            </p:cNvPr>
            <p:cNvSpPr txBox="1"/>
            <p:nvPr/>
          </p:nvSpPr>
          <p:spPr>
            <a:xfrm>
              <a:off x="9504238" y="4052068"/>
              <a:ext cx="1398140"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Separation</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1.2 km; E+119 min; 2.9 m/s</a:t>
              </a:r>
            </a:p>
          </p:txBody>
        </p:sp>
      </p:grpSp>
      <p:pic>
        <p:nvPicPr>
          <p:cNvPr id="129" name="Graphic 128" descr="Wi-Fi outline">
            <a:extLst>
              <a:ext uri="{FF2B5EF4-FFF2-40B4-BE49-F238E27FC236}">
                <a16:creationId xmlns:a16="http://schemas.microsoft.com/office/drawing/2014/main" id="{37225465-C091-9546-93DC-A9A5880E461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8855111" y="3985565"/>
            <a:ext cx="790363" cy="534460"/>
          </a:xfrm>
          <a:prstGeom prst="rect">
            <a:avLst/>
          </a:prstGeom>
        </p:spPr>
      </p:pic>
      <p:grpSp>
        <p:nvGrpSpPr>
          <p:cNvPr id="213" name="Group 212">
            <a:extLst>
              <a:ext uri="{FF2B5EF4-FFF2-40B4-BE49-F238E27FC236}">
                <a16:creationId xmlns:a16="http://schemas.microsoft.com/office/drawing/2014/main" id="{44A8C2D2-A335-BB4D-853C-4D09099C6C2C}"/>
              </a:ext>
            </a:extLst>
          </p:cNvPr>
          <p:cNvGrpSpPr/>
          <p:nvPr/>
        </p:nvGrpSpPr>
        <p:grpSpPr>
          <a:xfrm>
            <a:off x="10390797" y="3803151"/>
            <a:ext cx="1414170" cy="1911623"/>
            <a:chOff x="10390797" y="3803151"/>
            <a:chExt cx="1414170" cy="1911623"/>
          </a:xfrm>
        </p:grpSpPr>
        <p:grpSp>
          <p:nvGrpSpPr>
            <p:cNvPr id="117" name="Group 116">
              <a:extLst>
                <a:ext uri="{FF2B5EF4-FFF2-40B4-BE49-F238E27FC236}">
                  <a16:creationId xmlns:a16="http://schemas.microsoft.com/office/drawing/2014/main" id="{59EBC16D-DA86-C14E-9E94-F8BEEE53AE87}"/>
                </a:ext>
              </a:extLst>
            </p:cNvPr>
            <p:cNvGrpSpPr/>
            <p:nvPr/>
          </p:nvGrpSpPr>
          <p:grpSpPr>
            <a:xfrm>
              <a:off x="10607342" y="3803151"/>
              <a:ext cx="966699" cy="1911623"/>
              <a:chOff x="10559251" y="4040688"/>
              <a:chExt cx="966699" cy="1911623"/>
            </a:xfrm>
          </p:grpSpPr>
          <p:pic>
            <p:nvPicPr>
              <p:cNvPr id="118" name="Picture 117">
                <a:extLst>
                  <a:ext uri="{FF2B5EF4-FFF2-40B4-BE49-F238E27FC236}">
                    <a16:creationId xmlns:a16="http://schemas.microsoft.com/office/drawing/2014/main" id="{CB83A9B8-6A4A-C94C-81C5-DB0CB17B0172}"/>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9800" b="95768" l="9709" r="93897">
                            <a14:foregroundMark x1="28710" y1="34076" x2="16227" y2="34521"/>
                            <a14:foregroundMark x1="16227" y1="34521" x2="21082" y2="40535"/>
                            <a14:foregroundMark x1="21082" y1="40535" x2="33426" y2="35857"/>
                            <a14:foregroundMark x1="17476" y1="37416" x2="11928" y2="39198"/>
                            <a14:foregroundMark x1="11928" y1="39198" x2="10818" y2="40757"/>
                            <a14:foregroundMark x1="14147" y1="51448" x2="26491" y2="46548"/>
                            <a14:foregroundMark x1="26491" y1="46548" x2="21082" y2="54566"/>
                            <a14:foregroundMark x1="21082" y1="54566" x2="14702" y2="54566"/>
                            <a14:foregroundMark x1="14702" y1="54566" x2="14147" y2="54120"/>
                            <a14:foregroundMark x1="19972" y1="70379" x2="28155" y2="66592"/>
                            <a14:foregroundMark x1="28155" y1="66592" x2="33564" y2="68151"/>
                            <a14:foregroundMark x1="33564" y1="68151" x2="30097" y2="75947"/>
                            <a14:foregroundMark x1="30097" y1="75947" x2="19417" y2="73942"/>
                            <a14:foregroundMark x1="59501" y1="15813" x2="68932" y2="12249"/>
                            <a14:foregroundMark x1="68932" y1="12249" x2="74341" y2="14477"/>
                            <a14:foregroundMark x1="74341" y1="14477" x2="69348" y2="22717"/>
                            <a14:foregroundMark x1="69348" y1="22717" x2="59501" y2="31403"/>
                            <a14:foregroundMark x1="70458" y1="22940" x2="83773" y2="18040"/>
                            <a14:foregroundMark x1="83773" y1="18040" x2="89043" y2="22272"/>
                            <a14:foregroundMark x1="89043" y1="22272" x2="83356" y2="27171"/>
                            <a14:foregroundMark x1="83356" y1="27171" x2="71151" y2="30512"/>
                            <a14:foregroundMark x1="78225" y1="36971" x2="91262" y2="33408"/>
                            <a14:foregroundMark x1="91262" y1="33408" x2="85437" y2="41425"/>
                            <a14:foregroundMark x1="85437" y1="41425" x2="76699" y2="44098"/>
                            <a14:foregroundMark x1="93759" y1="19822" x2="94036" y2="21604"/>
                            <a14:foregroundMark x1="42164" y1="90200" x2="46047" y2="95768"/>
                            <a14:foregroundMark x1="36755" y1="79733" x2="40222" y2="85969"/>
                            <a14:foregroundMark x1="40222" y1="85969" x2="40222" y2="85969"/>
                            <a14:foregroundMark x1="74480" y1="65256" x2="81415" y2="71938"/>
                          </a14:backgroundRemoval>
                        </a14:imgEffect>
                        <a14:imgEffect>
                          <a14:saturation sat="63000"/>
                        </a14:imgEffect>
                        <a14:imgEffect>
                          <a14:brightnessContrast bright="53000" contrast="1000"/>
                        </a14:imgEffect>
                      </a14:imgLayer>
                    </a14:imgProps>
                  </a:ext>
                </a:extLst>
              </a:blip>
              <a:stretch>
                <a:fillRect/>
              </a:stretch>
            </p:blipFill>
            <p:spPr>
              <a:xfrm>
                <a:off x="10559251" y="5350302"/>
                <a:ext cx="966699" cy="602009"/>
              </a:xfrm>
              <a:prstGeom prst="rect">
                <a:avLst/>
              </a:prstGeom>
              <a:scene3d>
                <a:camera prst="orthographicFront">
                  <a:rot lat="0" lon="21599987" rev="0"/>
                </a:camera>
                <a:lightRig rig="threePt" dir="t"/>
              </a:scene3d>
            </p:spPr>
          </p:pic>
          <p:grpSp>
            <p:nvGrpSpPr>
              <p:cNvPr id="119" name="Group 118">
                <a:extLst>
                  <a:ext uri="{FF2B5EF4-FFF2-40B4-BE49-F238E27FC236}">
                    <a16:creationId xmlns:a16="http://schemas.microsoft.com/office/drawing/2014/main" id="{86650DEB-D028-0244-927F-E7AC7F55A79E}"/>
                  </a:ext>
                </a:extLst>
              </p:cNvPr>
              <p:cNvGrpSpPr/>
              <p:nvPr/>
            </p:nvGrpSpPr>
            <p:grpSpPr>
              <a:xfrm>
                <a:off x="10883621" y="4040688"/>
                <a:ext cx="370722" cy="863738"/>
                <a:chOff x="9745557" y="2997761"/>
                <a:chExt cx="873992" cy="2036296"/>
              </a:xfrm>
            </p:grpSpPr>
            <p:grpSp>
              <p:nvGrpSpPr>
                <p:cNvPr id="120" name="Group 119">
                  <a:extLst>
                    <a:ext uri="{FF2B5EF4-FFF2-40B4-BE49-F238E27FC236}">
                      <a16:creationId xmlns:a16="http://schemas.microsoft.com/office/drawing/2014/main" id="{CF4B75EA-17E7-4841-833E-78D870A82650}"/>
                    </a:ext>
                  </a:extLst>
                </p:cNvPr>
                <p:cNvGrpSpPr/>
                <p:nvPr/>
              </p:nvGrpSpPr>
              <p:grpSpPr>
                <a:xfrm rot="947646">
                  <a:off x="9745557" y="2997761"/>
                  <a:ext cx="842489" cy="1519145"/>
                  <a:chOff x="8599830" y="1608145"/>
                  <a:chExt cx="1318799" cy="2378010"/>
                </a:xfrm>
              </p:grpSpPr>
              <p:pic>
                <p:nvPicPr>
                  <p:cNvPr id="124" name="Picture 123">
                    <a:extLst>
                      <a:ext uri="{FF2B5EF4-FFF2-40B4-BE49-F238E27FC236}">
                        <a16:creationId xmlns:a16="http://schemas.microsoft.com/office/drawing/2014/main" id="{3B43413D-01CF-AC4C-9051-BCB13F674A1F}"/>
                      </a:ext>
                    </a:extLst>
                  </p:cNvPr>
                  <p:cNvPicPr>
                    <a:picLocks noChangeAspect="1"/>
                  </p:cNvPicPr>
                  <p:nvPr/>
                </p:nvPicPr>
                <p:blipFill>
                  <a:blip r:embed="rId16">
                    <a:alphaModFix amt="29000"/>
                    <a:extLst>
                      <a:ext uri="{BEBA8EAE-BF5A-486C-A8C5-ECC9F3942E4B}">
                        <a14:imgProps xmlns:a14="http://schemas.microsoft.com/office/drawing/2010/main">
                          <a14:imgLayer r:embed="rId3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25" name="Straight Connector 124">
                    <a:extLst>
                      <a:ext uri="{FF2B5EF4-FFF2-40B4-BE49-F238E27FC236}">
                        <a16:creationId xmlns:a16="http://schemas.microsoft.com/office/drawing/2014/main" id="{9843443B-F2EE-F044-ADEB-BB4EC2C70D7B}"/>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AE01753-7CBD-C340-BA75-49950C72CE96}"/>
                    </a:ext>
                  </a:extLst>
                </p:cNvPr>
                <p:cNvGrpSpPr/>
                <p:nvPr/>
              </p:nvGrpSpPr>
              <p:grpSpPr>
                <a:xfrm>
                  <a:off x="9859060" y="4525274"/>
                  <a:ext cx="760489" cy="508783"/>
                  <a:chOff x="9879972" y="4645778"/>
                  <a:chExt cx="760489" cy="508783"/>
                </a:xfrm>
              </p:grpSpPr>
              <p:pic>
                <p:nvPicPr>
                  <p:cNvPr id="122" name="Picture 121">
                    <a:extLst>
                      <a:ext uri="{FF2B5EF4-FFF2-40B4-BE49-F238E27FC236}">
                        <a16:creationId xmlns:a16="http://schemas.microsoft.com/office/drawing/2014/main" id="{F1DC8995-E09E-694C-AC79-D6D9994B1AD5}"/>
                      </a:ext>
                    </a:extLst>
                  </p:cNvPr>
                  <p:cNvPicPr>
                    <a:picLocks noChangeAspect="1"/>
                  </p:cNvPicPr>
                  <p:nvPr/>
                </p:nvPicPr>
                <p:blipFill rotWithShape="1">
                  <a:blip r:embed="rId10">
                    <a:alphaModFix amt="48000"/>
                    <a:extLst>
                      <a:ext uri="{BEBA8EAE-BF5A-486C-A8C5-ECC9F3942E4B}">
                        <a14:imgProps xmlns:a14="http://schemas.microsoft.com/office/drawing/2010/main">
                          <a14:imgLayer r:embed="rId32">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23" name="Picture 122">
                    <a:extLst>
                      <a:ext uri="{FF2B5EF4-FFF2-40B4-BE49-F238E27FC236}">
                        <a16:creationId xmlns:a16="http://schemas.microsoft.com/office/drawing/2014/main" id="{E91905CB-AD12-814F-957A-D783D271B9A5}"/>
                      </a:ext>
                    </a:extLst>
                  </p:cNvPr>
                  <p:cNvPicPr>
                    <a:picLocks noChangeAspect="1"/>
                  </p:cNvPicPr>
                  <p:nvPr/>
                </p:nvPicPr>
                <p:blipFill rotWithShape="1">
                  <a:blip r:embed="rId12">
                    <a:clrChange>
                      <a:clrFrom>
                        <a:srgbClr val="282C2D"/>
                      </a:clrFrom>
                      <a:clrTo>
                        <a:srgbClr val="282C2D">
                          <a:alpha val="0"/>
                        </a:srgbClr>
                      </a:clrTo>
                    </a:clrChange>
                    <a:alphaModFix amt="45000"/>
                    <a:extLst>
                      <a:ext uri="{BEBA8EAE-BF5A-486C-A8C5-ECC9F3942E4B}">
                        <a14:imgProps xmlns:a14="http://schemas.microsoft.com/office/drawing/2010/main">
                          <a14:imgLayer r:embed="rId33">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grpSp>
          </p:grpSp>
        </p:grpSp>
        <p:sp>
          <p:nvSpPr>
            <p:cNvPr id="130" name="TextBox 129">
              <a:extLst>
                <a:ext uri="{FF2B5EF4-FFF2-40B4-BE49-F238E27FC236}">
                  <a16:creationId xmlns:a16="http://schemas.microsoft.com/office/drawing/2014/main" id="{6272F1A4-CEA6-0F4F-B866-81C9F4D7B963}"/>
                </a:ext>
              </a:extLst>
            </p:cNvPr>
            <p:cNvSpPr txBox="1"/>
            <p:nvPr/>
          </p:nvSpPr>
          <p:spPr>
            <a:xfrm>
              <a:off x="10390797" y="4844217"/>
              <a:ext cx="1414170"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Transition to Powered Flight</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Release + 1 s</a:t>
              </a:r>
            </a:p>
          </p:txBody>
        </p:sp>
      </p:grpSp>
      <p:sp>
        <p:nvSpPr>
          <p:cNvPr id="131" name="TextBox 130">
            <a:extLst>
              <a:ext uri="{FF2B5EF4-FFF2-40B4-BE49-F238E27FC236}">
                <a16:creationId xmlns:a16="http://schemas.microsoft.com/office/drawing/2014/main" id="{AD932195-D92A-FB46-96CF-E9E46FF74DD3}"/>
              </a:ext>
            </a:extLst>
          </p:cNvPr>
          <p:cNvSpPr txBox="1"/>
          <p:nvPr/>
        </p:nvSpPr>
        <p:spPr>
          <a:xfrm>
            <a:off x="8134053" y="4064947"/>
            <a:ext cx="995786"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Lidar Ground Lock</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 km; E+111 min</a:t>
            </a:r>
          </a:p>
        </p:txBody>
      </p:sp>
      <p:sp>
        <p:nvSpPr>
          <p:cNvPr id="209" name="TextBox 208">
            <a:extLst>
              <a:ext uri="{FF2B5EF4-FFF2-40B4-BE49-F238E27FC236}">
                <a16:creationId xmlns:a16="http://schemas.microsoft.com/office/drawing/2014/main" id="{39360EEF-5DC7-C946-91AE-03E91161CD45}"/>
              </a:ext>
            </a:extLst>
          </p:cNvPr>
          <p:cNvSpPr txBox="1"/>
          <p:nvPr/>
        </p:nvSpPr>
        <p:spPr>
          <a:xfrm>
            <a:off x="3249694" y="853308"/>
            <a:ext cx="1523174" cy="215444"/>
          </a:xfrm>
          <a:prstGeom prst="rect">
            <a:avLst/>
          </a:prstGeom>
          <a:noFill/>
        </p:spPr>
        <p:txBody>
          <a:bodyPr wrap="none" rtlCol="0">
            <a:spAutoFit/>
          </a:bodyPr>
          <a:lstStyle/>
          <a:p>
            <a:r>
              <a:rPr lang="en-US" sz="800" dirty="0">
                <a:solidFill>
                  <a:schemeClr val="bg1"/>
                </a:solidFill>
                <a:latin typeface="Bierstadt" panose="020B0004020202020204" pitchFamily="34" charset="0"/>
                <a:cs typeface="Arial" panose="020B0604020202020204" pitchFamily="34" charset="0"/>
              </a:rPr>
              <a:t>Entry Interface (1270 km); E=0</a:t>
            </a:r>
          </a:p>
        </p:txBody>
      </p:sp>
      <p:sp>
        <p:nvSpPr>
          <p:cNvPr id="136" name="Title 3">
            <a:extLst>
              <a:ext uri="{FF2B5EF4-FFF2-40B4-BE49-F238E27FC236}">
                <a16:creationId xmlns:a16="http://schemas.microsoft.com/office/drawing/2014/main" id="{F63331C3-56C2-A473-1FB1-DC50669C047B}"/>
              </a:ext>
            </a:extLst>
          </p:cNvPr>
          <p:cNvSpPr txBox="1">
            <a:spLocks/>
          </p:cNvSpPr>
          <p:nvPr/>
        </p:nvSpPr>
        <p:spPr>
          <a:xfrm>
            <a:off x="3988158" y="-17058"/>
            <a:ext cx="6987296" cy="522734"/>
          </a:xfrm>
          <a:prstGeom prst="rect">
            <a:avLst/>
          </a:prstGeom>
        </p:spPr>
        <p:txBody>
          <a:bodyPr/>
          <a:lst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a:lstStyle>
          <a:p>
            <a:r>
              <a:rPr lang="en-US" dirty="0">
                <a:solidFill>
                  <a:schemeClr val="bg1"/>
                </a:solidFill>
              </a:rPr>
              <a:t>Entry and Descent Con-Ops</a:t>
            </a:r>
          </a:p>
        </p:txBody>
      </p:sp>
      <p:grpSp>
        <p:nvGrpSpPr>
          <p:cNvPr id="137" name="Group 136">
            <a:extLst>
              <a:ext uri="{FF2B5EF4-FFF2-40B4-BE49-F238E27FC236}">
                <a16:creationId xmlns:a16="http://schemas.microsoft.com/office/drawing/2014/main" id="{329CEF9B-7D39-5F3E-3FDD-996C6CDC650A}"/>
              </a:ext>
            </a:extLst>
          </p:cNvPr>
          <p:cNvGrpSpPr/>
          <p:nvPr/>
        </p:nvGrpSpPr>
        <p:grpSpPr>
          <a:xfrm rot="323571">
            <a:off x="-12640" y="-74932"/>
            <a:ext cx="479002" cy="431694"/>
            <a:chOff x="207947" y="198584"/>
            <a:chExt cx="721071" cy="649855"/>
          </a:xfrm>
        </p:grpSpPr>
        <p:pic>
          <p:nvPicPr>
            <p:cNvPr id="138" name="Picture 137">
              <a:extLst>
                <a:ext uri="{FF2B5EF4-FFF2-40B4-BE49-F238E27FC236}">
                  <a16:creationId xmlns:a16="http://schemas.microsoft.com/office/drawing/2014/main" id="{E66DF61B-7B45-4779-A535-539EEF18629F}"/>
                </a:ext>
              </a:extLst>
            </p:cNvPr>
            <p:cNvPicPr>
              <a:picLocks noChangeAspect="1"/>
            </p:cNvPicPr>
            <p:nvPr/>
          </p:nvPicPr>
          <p:blipFill>
            <a:blip r:embed="rId9"/>
            <a:stretch>
              <a:fillRect/>
            </a:stretch>
          </p:blipFill>
          <p:spPr>
            <a:xfrm>
              <a:off x="207947" y="198584"/>
              <a:ext cx="661066" cy="640080"/>
            </a:xfrm>
            <a:prstGeom prst="rect">
              <a:avLst/>
            </a:prstGeom>
          </p:spPr>
        </p:pic>
        <p:pic>
          <p:nvPicPr>
            <p:cNvPr id="139" name="Picture 138">
              <a:extLst>
                <a:ext uri="{FF2B5EF4-FFF2-40B4-BE49-F238E27FC236}">
                  <a16:creationId xmlns:a16="http://schemas.microsoft.com/office/drawing/2014/main" id="{0220AC8F-CB2A-E6F2-EBBE-7525C2FCA4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40" name="Oval 39">
            <a:extLst>
              <a:ext uri="{FF2B5EF4-FFF2-40B4-BE49-F238E27FC236}">
                <a16:creationId xmlns:a16="http://schemas.microsoft.com/office/drawing/2014/main" id="{698AA618-7C1C-ABF9-A084-CDB7F7E48BF6}"/>
              </a:ext>
            </a:extLst>
          </p:cNvPr>
          <p:cNvSpPr/>
          <p:nvPr/>
        </p:nvSpPr>
        <p:spPr>
          <a:xfrm rot="1924356">
            <a:off x="1162544" y="1110122"/>
            <a:ext cx="3057647" cy="1920862"/>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43" name="TextBox 142">
            <a:extLst>
              <a:ext uri="{FF2B5EF4-FFF2-40B4-BE49-F238E27FC236}">
                <a16:creationId xmlns:a16="http://schemas.microsoft.com/office/drawing/2014/main" id="{AB994CA2-2C86-9660-A96F-44DCE103EE65}"/>
              </a:ext>
            </a:extLst>
          </p:cNvPr>
          <p:cNvSpPr txBox="1"/>
          <p:nvPr/>
        </p:nvSpPr>
        <p:spPr>
          <a:xfrm>
            <a:off x="772418" y="153109"/>
            <a:ext cx="1980029" cy="215444"/>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800" dirty="0"/>
              <a:t>Turn to entry, spin up to 2 rpm;  E-27 min</a:t>
            </a:r>
          </a:p>
        </p:txBody>
      </p:sp>
      <p:sp>
        <p:nvSpPr>
          <p:cNvPr id="98" name="TextBox 97">
            <a:extLst>
              <a:ext uri="{FF2B5EF4-FFF2-40B4-BE49-F238E27FC236}">
                <a16:creationId xmlns:a16="http://schemas.microsoft.com/office/drawing/2014/main" id="{827EA80F-7461-81CB-6451-0D3797925D1F}"/>
              </a:ext>
            </a:extLst>
          </p:cNvPr>
          <p:cNvSpPr txBox="1"/>
          <p:nvPr/>
        </p:nvSpPr>
        <p:spPr>
          <a:xfrm>
            <a:off x="1261963" y="2696834"/>
            <a:ext cx="2321575" cy="400110"/>
          </a:xfrm>
          <a:prstGeom prst="rect">
            <a:avLst/>
          </a:prstGeom>
          <a:noFill/>
          <a:ln w="19050">
            <a:noFill/>
          </a:ln>
        </p:spPr>
        <p:txBody>
          <a:bodyPr wrap="square" rtlCol="0">
            <a:spAutoFit/>
          </a:bodyPr>
          <a:lstStyle/>
          <a:p>
            <a:pPr algn="l"/>
            <a:r>
              <a:rPr lang="en-US" sz="2000" b="1" dirty="0">
                <a:solidFill>
                  <a:srgbClr val="FF0000"/>
                </a:solidFill>
              </a:rPr>
              <a:t>FMI</a:t>
            </a:r>
          </a:p>
        </p:txBody>
      </p:sp>
      <p:sp>
        <p:nvSpPr>
          <p:cNvPr id="100" name="Oval 99">
            <a:extLst>
              <a:ext uri="{FF2B5EF4-FFF2-40B4-BE49-F238E27FC236}">
                <a16:creationId xmlns:a16="http://schemas.microsoft.com/office/drawing/2014/main" id="{FA34CFA2-7A32-CAA4-1569-6EA9508251FF}"/>
              </a:ext>
            </a:extLst>
          </p:cNvPr>
          <p:cNvSpPr/>
          <p:nvPr/>
        </p:nvSpPr>
        <p:spPr>
          <a:xfrm rot="252708">
            <a:off x="3101031" y="1996896"/>
            <a:ext cx="3499143" cy="1497490"/>
          </a:xfrm>
          <a:prstGeom prst="ellipse">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26" name="TextBox 125">
            <a:extLst>
              <a:ext uri="{FF2B5EF4-FFF2-40B4-BE49-F238E27FC236}">
                <a16:creationId xmlns:a16="http://schemas.microsoft.com/office/drawing/2014/main" id="{6C0AFA78-5524-3837-15C2-D0BF02BE42B7}"/>
              </a:ext>
            </a:extLst>
          </p:cNvPr>
          <p:cNvSpPr txBox="1"/>
          <p:nvPr/>
        </p:nvSpPr>
        <p:spPr>
          <a:xfrm>
            <a:off x="4719811" y="3554812"/>
            <a:ext cx="2456915" cy="400110"/>
          </a:xfrm>
          <a:prstGeom prst="rect">
            <a:avLst/>
          </a:prstGeom>
          <a:noFill/>
          <a:ln w="19050">
            <a:noFill/>
          </a:ln>
        </p:spPr>
        <p:txBody>
          <a:bodyPr wrap="square" rtlCol="0">
            <a:spAutoFit/>
          </a:bodyPr>
          <a:lstStyle/>
          <a:p>
            <a:pPr algn="l"/>
            <a:r>
              <a:rPr lang="en-US" sz="2000" b="1" dirty="0">
                <a:solidFill>
                  <a:schemeClr val="accent2">
                    <a:lumMod val="60000"/>
                    <a:lumOff val="40000"/>
                  </a:schemeClr>
                </a:solidFill>
              </a:rPr>
              <a:t>Kulite</a:t>
            </a:r>
          </a:p>
        </p:txBody>
      </p:sp>
      <p:grpSp>
        <p:nvGrpSpPr>
          <p:cNvPr id="66" name="Group 65">
            <a:extLst>
              <a:ext uri="{FF2B5EF4-FFF2-40B4-BE49-F238E27FC236}">
                <a16:creationId xmlns:a16="http://schemas.microsoft.com/office/drawing/2014/main" id="{60B17259-BBE9-D744-AD50-B3C6D50DB544}"/>
              </a:ext>
            </a:extLst>
          </p:cNvPr>
          <p:cNvGrpSpPr/>
          <p:nvPr/>
        </p:nvGrpSpPr>
        <p:grpSpPr>
          <a:xfrm>
            <a:off x="3312211" y="1011107"/>
            <a:ext cx="1950868" cy="2377488"/>
            <a:chOff x="3681002" y="1076697"/>
            <a:chExt cx="1950868" cy="2377488"/>
          </a:xfrm>
        </p:grpSpPr>
        <p:grpSp>
          <p:nvGrpSpPr>
            <p:cNvPr id="67" name="Group 66">
              <a:extLst>
                <a:ext uri="{FF2B5EF4-FFF2-40B4-BE49-F238E27FC236}">
                  <a16:creationId xmlns:a16="http://schemas.microsoft.com/office/drawing/2014/main" id="{49B7EFF3-0DDD-4C4F-B496-A9934E698040}"/>
                </a:ext>
              </a:extLst>
            </p:cNvPr>
            <p:cNvGrpSpPr/>
            <p:nvPr/>
          </p:nvGrpSpPr>
          <p:grpSpPr>
            <a:xfrm rot="20062599">
              <a:off x="4086265" y="1265960"/>
              <a:ext cx="1155064" cy="2188225"/>
              <a:chOff x="8599830" y="1608145"/>
              <a:chExt cx="1480515" cy="2804781"/>
            </a:xfrm>
          </p:grpSpPr>
          <p:pic>
            <p:nvPicPr>
              <p:cNvPr id="84" name="Picture 83">
                <a:extLst>
                  <a:ext uri="{FF2B5EF4-FFF2-40B4-BE49-F238E27FC236}">
                    <a16:creationId xmlns:a16="http://schemas.microsoft.com/office/drawing/2014/main" id="{02666616-FB93-4047-BD96-8D4E41327D90}"/>
                  </a:ext>
                </a:extLst>
              </p:cNvPr>
              <p:cNvPicPr>
                <a:picLocks noChangeAspect="1"/>
              </p:cNvPicPr>
              <p:nvPr/>
            </p:nvPicPr>
            <p:blipFill>
              <a:blip r:embed="rId16">
                <a:extLst>
                  <a:ext uri="{BEBA8EAE-BF5A-486C-A8C5-ECC9F3942E4B}">
                    <a14:imgProps xmlns:a14="http://schemas.microsoft.com/office/drawing/2010/main">
                      <a14:imgLayer r:embed="rId34">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85" name="Straight Connector 84">
                <a:extLst>
                  <a:ext uri="{FF2B5EF4-FFF2-40B4-BE49-F238E27FC236}">
                    <a16:creationId xmlns:a16="http://schemas.microsoft.com/office/drawing/2014/main" id="{EF97F4F8-49E0-8E4F-95B9-0CAB5A1FD2D9}"/>
                  </a:ext>
                </a:extLst>
              </p:cNvPr>
              <p:cNvCxnSpPr>
                <a:cxnSpLocks/>
              </p:cNvCxnSpPr>
              <p:nvPr/>
            </p:nvCxnSpPr>
            <p:spPr>
              <a:xfrm>
                <a:off x="9423446" y="2930771"/>
                <a:ext cx="312315" cy="1055384"/>
              </a:xfrm>
              <a:prstGeom prst="line">
                <a:avLst/>
              </a:prstGeom>
              <a:ln>
                <a:solidFill>
                  <a:schemeClr val="bg1">
                    <a:alpha val="66198"/>
                  </a:schemeClr>
                </a:solidFill>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23DE25EA-A9EB-4F44-AAB4-226BFBA4F0CE}"/>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757" b="95954" l="4745" r="89964">
                            <a14:foregroundMark x1="6022" y1="82563" x2="5109" y2="84875"/>
                            <a14:foregroundMark x1="38869" y1="94894" x2="54562" y2="96050"/>
                            <a14:foregroundMark x1="61496" y1="6262" x2="63686" y2="17245"/>
                            <a14:foregroundMark x1="74453" y1="11079" x2="74453" y2="15800"/>
                            <a14:foregroundMark x1="85219" y1="16281" x2="70985" y2="23603"/>
                            <a14:foregroundMark x1="72628" y1="3950" x2="69161" y2="3757"/>
                          </a14:backgroundRemoval>
                        </a14:imgEffect>
                        <a14:imgEffect>
                          <a14:brightnessContrast bright="-22000" contrast="61000"/>
                        </a14:imgEffect>
                      </a14:imgLayer>
                    </a14:imgProps>
                  </a:ext>
                </a:extLst>
              </a:blip>
              <a:srcRect t="60582"/>
              <a:stretch/>
            </p:blipFill>
            <p:spPr>
              <a:xfrm flipH="1">
                <a:off x="9425423" y="3923932"/>
                <a:ext cx="654922" cy="488994"/>
              </a:xfrm>
              <a:prstGeom prst="rect">
                <a:avLst/>
              </a:prstGeom>
            </p:spPr>
          </p:pic>
        </p:grpSp>
        <p:sp>
          <p:nvSpPr>
            <p:cNvPr id="68" name="TextBox 67">
              <a:extLst>
                <a:ext uri="{FF2B5EF4-FFF2-40B4-BE49-F238E27FC236}">
                  <a16:creationId xmlns:a16="http://schemas.microsoft.com/office/drawing/2014/main" id="{C16FF7CA-FE63-9141-9F6D-73D901E771E4}"/>
                </a:ext>
              </a:extLst>
            </p:cNvPr>
            <p:cNvSpPr txBox="1"/>
            <p:nvPr/>
          </p:nvSpPr>
          <p:spPr>
            <a:xfrm>
              <a:off x="4047584" y="2361600"/>
              <a:ext cx="1584286" cy="338554"/>
            </a:xfrm>
            <a:prstGeom prst="rect">
              <a:avLst/>
            </a:prstGeom>
            <a:noFill/>
          </p:spPr>
          <p:txBody>
            <a:bodyPr wrap="squar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Main parachute deployment 4km; E+94 min</a:t>
              </a:r>
            </a:p>
          </p:txBody>
        </p:sp>
        <p:grpSp>
          <p:nvGrpSpPr>
            <p:cNvPr id="69" name="Group 68">
              <a:extLst>
                <a:ext uri="{FF2B5EF4-FFF2-40B4-BE49-F238E27FC236}">
                  <a16:creationId xmlns:a16="http://schemas.microsoft.com/office/drawing/2014/main" id="{18D026CF-C409-F047-A07F-67C36BF57BA1}"/>
                </a:ext>
              </a:extLst>
            </p:cNvPr>
            <p:cNvGrpSpPr/>
            <p:nvPr/>
          </p:nvGrpSpPr>
          <p:grpSpPr>
            <a:xfrm rot="20575566">
              <a:off x="3681002" y="1076697"/>
              <a:ext cx="443993" cy="606296"/>
              <a:chOff x="3850781" y="2253082"/>
              <a:chExt cx="1081457" cy="1476788"/>
            </a:xfrm>
          </p:grpSpPr>
          <p:grpSp>
            <p:nvGrpSpPr>
              <p:cNvPr id="70" name="Group 69">
                <a:extLst>
                  <a:ext uri="{FF2B5EF4-FFF2-40B4-BE49-F238E27FC236}">
                    <a16:creationId xmlns:a16="http://schemas.microsoft.com/office/drawing/2014/main" id="{31E966B0-EA56-A040-87F9-A2586BDDB4F4}"/>
                  </a:ext>
                </a:extLst>
              </p:cNvPr>
              <p:cNvGrpSpPr/>
              <p:nvPr/>
            </p:nvGrpSpPr>
            <p:grpSpPr>
              <a:xfrm>
                <a:off x="3850781" y="2253082"/>
                <a:ext cx="705922" cy="845458"/>
                <a:chOff x="3163036" y="1429394"/>
                <a:chExt cx="1393667" cy="1669146"/>
              </a:xfrm>
            </p:grpSpPr>
            <p:pic>
              <p:nvPicPr>
                <p:cNvPr id="72" name="Picture 71">
                  <a:extLst>
                    <a:ext uri="{FF2B5EF4-FFF2-40B4-BE49-F238E27FC236}">
                      <a16:creationId xmlns:a16="http://schemas.microsoft.com/office/drawing/2014/main" id="{034E6109-D2A0-C342-BB35-02553612E5C9}"/>
                    </a:ext>
                  </a:extLst>
                </p:cNvPr>
                <p:cNvPicPr>
                  <a:picLocks noChangeAspect="1"/>
                </p:cNvPicPr>
                <p:nvPr/>
              </p:nvPicPr>
              <p:blipFill rotWithShape="1">
                <a:blip r:embed="rId5">
                  <a:duotone>
                    <a:prstClr val="black"/>
                    <a:schemeClr val="accent2">
                      <a:tint val="45000"/>
                      <a:satMod val="400000"/>
                    </a:schemeClr>
                  </a:duotone>
                  <a:alphaModFix amt="38000"/>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73" name="Group 72">
                  <a:extLst>
                    <a:ext uri="{FF2B5EF4-FFF2-40B4-BE49-F238E27FC236}">
                      <a16:creationId xmlns:a16="http://schemas.microsoft.com/office/drawing/2014/main" id="{B0AE17B2-05B6-F349-8042-4BCEC564C3C9}"/>
                    </a:ext>
                  </a:extLst>
                </p:cNvPr>
                <p:cNvGrpSpPr/>
                <p:nvPr/>
              </p:nvGrpSpPr>
              <p:grpSpPr>
                <a:xfrm>
                  <a:off x="3423514" y="1669050"/>
                  <a:ext cx="959792" cy="1429490"/>
                  <a:chOff x="3423514" y="1669050"/>
                  <a:chExt cx="959792" cy="1429490"/>
                </a:xfrm>
              </p:grpSpPr>
              <p:cxnSp>
                <p:nvCxnSpPr>
                  <p:cNvPr id="74" name="Straight Connector 73">
                    <a:extLst>
                      <a:ext uri="{FF2B5EF4-FFF2-40B4-BE49-F238E27FC236}">
                        <a16:creationId xmlns:a16="http://schemas.microsoft.com/office/drawing/2014/main" id="{0E3E9A8C-47FE-D14B-9303-C875B2F265CA}"/>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92A7804-2381-864B-B5D1-F74E174F61FB}"/>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BC7A5A-202E-F140-BD53-5918940B8351}"/>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BDBC796-14EA-5743-9A69-5B621B0AFCAD}"/>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CFCDF45-5291-3E48-A364-6A98F0A83180}"/>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6616787-B8E9-1443-99F1-F6BCF3809D1F}"/>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A0FB4A-0AF1-F045-9756-A1AED480176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8DB39A-439D-3C44-B377-1B2130C996D6}"/>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1A6C652-ED64-D149-95B7-9121A031765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C63529E-44C0-9542-867E-754B0345645A}"/>
                      </a:ext>
                    </a:extLst>
                  </p:cNvPr>
                  <p:cNvCxnSpPr>
                    <a:cxnSpLocks/>
                  </p:cNvCxnSpPr>
                  <p:nvPr/>
                </p:nvCxnSpPr>
                <p:spPr>
                  <a:xfrm>
                    <a:off x="4190494" y="2087761"/>
                    <a:ext cx="181238" cy="1010734"/>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71" name="Straight Connector 70">
                <a:extLst>
                  <a:ext uri="{FF2B5EF4-FFF2-40B4-BE49-F238E27FC236}">
                    <a16:creationId xmlns:a16="http://schemas.microsoft.com/office/drawing/2014/main" id="{6396D612-96FD-1147-9660-9D42F9B3EC0F}"/>
                  </a:ext>
                </a:extLst>
              </p:cNvPr>
              <p:cNvCxnSpPr>
                <a:cxnSpLocks/>
              </p:cNvCxnSpPr>
              <p:nvPr/>
            </p:nvCxnSpPr>
            <p:spPr>
              <a:xfrm rot="1024434">
                <a:off x="4377244" y="3174067"/>
                <a:ext cx="554994" cy="55580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B78AFB3C-1C4D-7C49-8A89-23BE759C5A70}"/>
              </a:ext>
            </a:extLst>
          </p:cNvPr>
          <p:cNvSpPr txBox="1"/>
          <p:nvPr/>
        </p:nvSpPr>
        <p:spPr>
          <a:xfrm>
            <a:off x="3641981" y="2771842"/>
            <a:ext cx="1068657" cy="338554"/>
          </a:xfrm>
          <a:prstGeom prst="rect">
            <a:avLst/>
          </a:prstGeom>
          <a:noFill/>
        </p:spPr>
        <p:txBody>
          <a:bodyPr wrap="squar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90 min Descent under drogue</a:t>
            </a:r>
          </a:p>
        </p:txBody>
      </p:sp>
      <p:grpSp>
        <p:nvGrpSpPr>
          <p:cNvPr id="41" name="Group 40">
            <a:extLst>
              <a:ext uri="{FF2B5EF4-FFF2-40B4-BE49-F238E27FC236}">
                <a16:creationId xmlns:a16="http://schemas.microsoft.com/office/drawing/2014/main" id="{A78C7506-293D-DD4F-8E98-F6BE3BD3283D}"/>
              </a:ext>
            </a:extLst>
          </p:cNvPr>
          <p:cNvGrpSpPr/>
          <p:nvPr/>
        </p:nvGrpSpPr>
        <p:grpSpPr>
          <a:xfrm>
            <a:off x="4663205" y="666050"/>
            <a:ext cx="1880203" cy="2488950"/>
            <a:chOff x="5431667" y="858666"/>
            <a:chExt cx="1880203" cy="2488950"/>
          </a:xfrm>
        </p:grpSpPr>
        <p:sp>
          <p:nvSpPr>
            <p:cNvPr id="42" name="TextBox 41">
              <a:extLst>
                <a:ext uri="{FF2B5EF4-FFF2-40B4-BE49-F238E27FC236}">
                  <a16:creationId xmlns:a16="http://schemas.microsoft.com/office/drawing/2014/main" id="{F0B575C6-4A4C-5A47-9D00-8F254D606DD7}"/>
                </a:ext>
              </a:extLst>
            </p:cNvPr>
            <p:cNvSpPr txBox="1"/>
            <p:nvPr/>
          </p:nvSpPr>
          <p:spPr>
            <a:xfrm>
              <a:off x="6087795" y="2390068"/>
              <a:ext cx="1165704" cy="338554"/>
            </a:xfrm>
            <a:prstGeom prst="rect">
              <a:avLst/>
            </a:prstGeom>
            <a:noFill/>
          </p:spPr>
          <p:txBody>
            <a:bodyPr wrap="none" rtlCol="0">
              <a:spAutoFit/>
            </a:bodyPr>
            <a:lstStyle/>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Heatshield separation</a:t>
              </a:r>
            </a:p>
            <a:p>
              <a:pPr algn="ctr"/>
              <a:r>
                <a:rPr lang="en-US" sz="8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3.6 km;  E+96 min</a:t>
              </a:r>
            </a:p>
          </p:txBody>
        </p:sp>
        <p:grpSp>
          <p:nvGrpSpPr>
            <p:cNvPr id="43" name="Group 42">
              <a:extLst>
                <a:ext uri="{FF2B5EF4-FFF2-40B4-BE49-F238E27FC236}">
                  <a16:creationId xmlns:a16="http://schemas.microsoft.com/office/drawing/2014/main" id="{702462E1-BA92-D340-B93F-E7F0573C9CB0}"/>
                </a:ext>
              </a:extLst>
            </p:cNvPr>
            <p:cNvGrpSpPr/>
            <p:nvPr/>
          </p:nvGrpSpPr>
          <p:grpSpPr>
            <a:xfrm rot="584054">
              <a:off x="5431667" y="858666"/>
              <a:ext cx="1880203" cy="2488950"/>
              <a:chOff x="5081495" y="928403"/>
              <a:chExt cx="1880203" cy="2488950"/>
            </a:xfrm>
          </p:grpSpPr>
          <p:grpSp>
            <p:nvGrpSpPr>
              <p:cNvPr id="44" name="Group 43">
                <a:extLst>
                  <a:ext uri="{FF2B5EF4-FFF2-40B4-BE49-F238E27FC236}">
                    <a16:creationId xmlns:a16="http://schemas.microsoft.com/office/drawing/2014/main" id="{60350B73-1020-AF4B-B055-C42653AEAF59}"/>
                  </a:ext>
                </a:extLst>
              </p:cNvPr>
              <p:cNvGrpSpPr/>
              <p:nvPr/>
            </p:nvGrpSpPr>
            <p:grpSpPr>
              <a:xfrm rot="19106455">
                <a:off x="6313275" y="2499981"/>
                <a:ext cx="648423" cy="917372"/>
                <a:chOff x="9423451" y="2702214"/>
                <a:chExt cx="1000138" cy="1414967"/>
              </a:xfrm>
            </p:grpSpPr>
            <p:pic>
              <p:nvPicPr>
                <p:cNvPr id="48" name="Picture 47">
                  <a:extLst>
                    <a:ext uri="{FF2B5EF4-FFF2-40B4-BE49-F238E27FC236}">
                      <a16:creationId xmlns:a16="http://schemas.microsoft.com/office/drawing/2014/main" id="{0BD88D5B-3C27-2243-8009-47CEAFA59C18}"/>
                    </a:ext>
                  </a:extLst>
                </p:cNvPr>
                <p:cNvPicPr>
                  <a:picLocks noChangeAspect="1"/>
                </p:cNvPicPr>
                <p:nvPr/>
              </p:nvPicPr>
              <p:blipFill>
                <a:blip r:embed="rId37">
                  <a:extLst>
                    <a:ext uri="{BEBA8EAE-BF5A-486C-A8C5-ECC9F3942E4B}">
                      <a14:imgProps xmlns:a14="http://schemas.microsoft.com/office/drawing/2010/main">
                        <a14:imgLayer r:embed="rId38">
                          <a14:imgEffect>
                            <a14:backgroundRemoval t="9940" b="93675" l="5966" r="89915">
                              <a14:foregroundMark x1="6534" y1="79418" x2="12642" y2="84639"/>
                              <a14:foregroundMark x1="69886" y1="80723" x2="57955" y2="88755"/>
                              <a14:foregroundMark x1="53125" y1="93072" x2="63778" y2="88956"/>
                              <a14:foregroundMark x1="87784" y1="74799" x2="88068" y2="76606"/>
                              <a14:foregroundMark x1="89063" y1="75301" x2="89347" y2="76606"/>
                              <a14:foregroundMark x1="89347" y1="76004" x2="88636" y2="77610"/>
                              <a14:foregroundMark x1="89631" y1="75301" x2="89631" y2="75301"/>
                              <a14:foregroundMark x1="55682" y1="93775" x2="55682" y2="93775"/>
                              <a14:foregroundMark x1="16193" y1="67972" x2="16193" y2="67972"/>
                              <a14:foregroundMark x1="12358" y1="69779" x2="12358" y2="69779"/>
                              <a14:foregroundMark x1="8807" y1="73193" x2="8807" y2="73193"/>
                              <a14:foregroundMark x1="15341" y1="67470" x2="15341" y2="67470"/>
                              <a14:foregroundMark x1="9091" y1="70884" x2="9091" y2="70884"/>
                              <a14:foregroundMark x1="6250" y1="75301" x2="6250" y2="75301"/>
                              <a14:foregroundMark x1="5966" y1="76908" x2="5966" y2="76908"/>
                            </a14:backgroundRemoval>
                          </a14:imgEffect>
                          <a14:imgEffect>
                            <a14:brightnessContrast bright="70000"/>
                          </a14:imgEffect>
                        </a14:imgLayer>
                      </a14:imgProps>
                    </a:ext>
                  </a:extLst>
                </a:blip>
                <a:stretch>
                  <a:fillRect/>
                </a:stretch>
              </p:blipFill>
              <p:spPr>
                <a:xfrm>
                  <a:off x="9423451" y="2702214"/>
                  <a:ext cx="1000138" cy="1414967"/>
                </a:xfrm>
                <a:prstGeom prst="rect">
                  <a:avLst/>
                </a:prstGeom>
              </p:spPr>
            </p:pic>
            <p:grpSp>
              <p:nvGrpSpPr>
                <p:cNvPr id="49" name="Group 48">
                  <a:extLst>
                    <a:ext uri="{FF2B5EF4-FFF2-40B4-BE49-F238E27FC236}">
                      <a16:creationId xmlns:a16="http://schemas.microsoft.com/office/drawing/2014/main" id="{2E67B4D4-8C44-3542-800C-B317540BCD8A}"/>
                    </a:ext>
                  </a:extLst>
                </p:cNvPr>
                <p:cNvGrpSpPr/>
                <p:nvPr/>
              </p:nvGrpSpPr>
              <p:grpSpPr>
                <a:xfrm>
                  <a:off x="9427349" y="3534923"/>
                  <a:ext cx="936580" cy="526607"/>
                  <a:chOff x="7234495" y="4133597"/>
                  <a:chExt cx="3746098" cy="1996233"/>
                </a:xfrm>
              </p:grpSpPr>
              <p:pic>
                <p:nvPicPr>
                  <p:cNvPr id="50" name="Picture 49">
                    <a:extLst>
                      <a:ext uri="{FF2B5EF4-FFF2-40B4-BE49-F238E27FC236}">
                        <a16:creationId xmlns:a16="http://schemas.microsoft.com/office/drawing/2014/main" id="{624BA683-ED8E-6A46-A5CA-84AB65FE462F}"/>
                      </a:ext>
                    </a:extLst>
                  </p:cNvPr>
                  <p:cNvPicPr>
                    <a:picLocks noChangeAspect="1"/>
                  </p:cNvPicPr>
                  <p:nvPr/>
                </p:nvPicPr>
                <p:blipFill>
                  <a:blip r:embed="rId39">
                    <a:extLst>
                      <a:ext uri="{BEBA8EAE-BF5A-486C-A8C5-ECC9F3942E4B}">
                        <a14:imgProps xmlns:a14="http://schemas.microsoft.com/office/drawing/2010/main">
                          <a14:imgLayer r:embed="rId40">
                            <a14:imgEffect>
                              <a14:backgroundRemoval t="8531" b="96840" l="4722" r="98735">
                                <a14:foregroundMark x1="11214" y1="32701" x2="7336" y2="42654"/>
                                <a14:foregroundMark x1="7336" y1="42654" x2="5481" y2="54344"/>
                                <a14:foregroundMark x1="5481" y1="54344" x2="7926" y2="65403"/>
                                <a14:foregroundMark x1="7926" y1="65403" x2="8179" y2="65561"/>
                                <a14:foregroundMark x1="4890" y1="49605" x2="5059" y2="56240"/>
                                <a14:foregroundMark x1="10455" y1="33175" x2="31450" y2="21327"/>
                                <a14:foregroundMark x1="23356" y1="19431" x2="41906" y2="12322"/>
                                <a14:foregroundMark x1="43339" y1="9005" x2="36088" y2="8531"/>
                                <a14:foregroundMark x1="36088" y1="8531" x2="24368" y2="16904"/>
                                <a14:foregroundMark x1="46459" y1="7425" x2="59781" y2="5371"/>
                                <a14:foregroundMark x1="59781" y1="5371" x2="81197" y2="11532"/>
                                <a14:foregroundMark x1="81197" y1="11532" x2="93002" y2="23381"/>
                                <a14:foregroundMark x1="93002" y1="23381" x2="97218" y2="32385"/>
                                <a14:foregroundMark x1="97218" y1="32385" x2="97470" y2="33649"/>
                                <a14:foregroundMark x1="20152" y1="20063" x2="9275" y2="35071"/>
                                <a14:foregroundMark x1="9275" y1="35071" x2="5228" y2="45814"/>
                                <a14:foregroundMark x1="5228" y1="45814" x2="5649" y2="59716"/>
                                <a14:foregroundMark x1="6745" y1="38547" x2="4890" y2="50237"/>
                                <a14:foregroundMark x1="4890" y1="50237" x2="6071" y2="62401"/>
                                <a14:foregroundMark x1="6071" y1="62401" x2="6324" y2="62875"/>
                                <a14:foregroundMark x1="31619" y1="88468" x2="50337" y2="97946"/>
                                <a14:foregroundMark x1="50337" y1="97946" x2="57589" y2="96998"/>
                                <a14:foregroundMark x1="57589" y1="96998" x2="68044" y2="88468"/>
                                <a14:foregroundMark x1="10455" y1="31912" x2="9612" y2="31596"/>
                                <a14:foregroundMark x1="20320" y1="18167" x2="26728" y2="14850"/>
                                <a14:foregroundMark x1="26728" y1="14850" x2="18212" y2="19273"/>
                                <a14:foregroundMark x1="97976" y1="41706" x2="98735" y2="45814"/>
                                <a14:foregroundMark x1="98651" y1="42654" x2="98229" y2="50079"/>
                                <a14:foregroundMark x1="97976" y1="50079" x2="96712" y2="54502"/>
                              </a14:backgroundRemoval>
                            </a14:imgEffect>
                            <a14:imgEffect>
                              <a14:brightnessContrast bright="-12000" contrast="28000"/>
                            </a14:imgEffect>
                          </a14:imgLayer>
                        </a14:imgProps>
                      </a:ext>
                    </a:extLst>
                  </a:blip>
                  <a:stretch>
                    <a:fillRect/>
                  </a:stretch>
                </p:blipFill>
                <p:spPr>
                  <a:xfrm rot="200409">
                    <a:off x="7234495" y="4133597"/>
                    <a:ext cx="3746098" cy="1996233"/>
                  </a:xfrm>
                  <a:prstGeom prst="rect">
                    <a:avLst/>
                  </a:prstGeom>
                </p:spPr>
              </p:pic>
              <p:sp>
                <p:nvSpPr>
                  <p:cNvPr id="51" name="Freeform 50">
                    <a:extLst>
                      <a:ext uri="{FF2B5EF4-FFF2-40B4-BE49-F238E27FC236}">
                        <a16:creationId xmlns:a16="http://schemas.microsoft.com/office/drawing/2014/main" id="{734A35C7-2579-B542-8CA4-B14376F856AE}"/>
                      </a:ext>
                    </a:extLst>
                  </p:cNvPr>
                  <p:cNvSpPr/>
                  <p:nvPr/>
                </p:nvSpPr>
                <p:spPr>
                  <a:xfrm>
                    <a:off x="7383740" y="4206198"/>
                    <a:ext cx="3571260" cy="928544"/>
                  </a:xfrm>
                  <a:custGeom>
                    <a:avLst/>
                    <a:gdLst>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60575 w 3581821"/>
                      <a:gd name="connsiteY12" fmla="*/ 524390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66665"/>
                      <a:gd name="connsiteY0" fmla="*/ 928545 h 928545"/>
                      <a:gd name="connsiteX1" fmla="*/ 25260 w 3566665"/>
                      <a:gd name="connsiteY1" fmla="*/ 751727 h 928545"/>
                      <a:gd name="connsiteX2" fmla="*/ 95987 w 3566665"/>
                      <a:gd name="connsiteY2" fmla="*/ 600169 h 928545"/>
                      <a:gd name="connsiteX3" fmla="*/ 262700 w 3566665"/>
                      <a:gd name="connsiteY3" fmla="*/ 418300 h 928545"/>
                      <a:gd name="connsiteX4" fmla="*/ 575920 w 3566665"/>
                      <a:gd name="connsiteY4" fmla="*/ 231378 h 928545"/>
                      <a:gd name="connsiteX5" fmla="*/ 904296 w 3566665"/>
                      <a:gd name="connsiteY5" fmla="*/ 120236 h 928545"/>
                      <a:gd name="connsiteX6" fmla="*/ 1232672 w 3566665"/>
                      <a:gd name="connsiteY6" fmla="*/ 49509 h 928545"/>
                      <a:gd name="connsiteX7" fmla="*/ 1621671 w 3566665"/>
                      <a:gd name="connsiteY7" fmla="*/ 4041 h 928545"/>
                      <a:gd name="connsiteX8" fmla="*/ 2076345 w 3566665"/>
                      <a:gd name="connsiteY8" fmla="*/ 9093 h 928545"/>
                      <a:gd name="connsiteX9" fmla="*/ 2561330 w 3566665"/>
                      <a:gd name="connsiteY9" fmla="*/ 64664 h 928545"/>
                      <a:gd name="connsiteX10" fmla="*/ 2940225 w 3566665"/>
                      <a:gd name="connsiteY10" fmla="*/ 165703 h 928545"/>
                      <a:gd name="connsiteX11" fmla="*/ 3263549 w 3566665"/>
                      <a:gd name="connsiteY11" fmla="*/ 332417 h 928545"/>
                      <a:gd name="connsiteX12" fmla="*/ 3445420 w 3566665"/>
                      <a:gd name="connsiteY12" fmla="*/ 509235 h 928545"/>
                      <a:gd name="connsiteX13" fmla="*/ 3566665 w 3566665"/>
                      <a:gd name="connsiteY13" fmla="*/ 837610 h 928545"/>
                      <a:gd name="connsiteX0" fmla="*/ 0 w 3571257"/>
                      <a:gd name="connsiteY0" fmla="*/ 928545 h 928545"/>
                      <a:gd name="connsiteX1" fmla="*/ 25260 w 3571257"/>
                      <a:gd name="connsiteY1" fmla="*/ 751727 h 928545"/>
                      <a:gd name="connsiteX2" fmla="*/ 95987 w 3571257"/>
                      <a:gd name="connsiteY2" fmla="*/ 600169 h 928545"/>
                      <a:gd name="connsiteX3" fmla="*/ 262700 w 3571257"/>
                      <a:gd name="connsiteY3" fmla="*/ 418300 h 928545"/>
                      <a:gd name="connsiteX4" fmla="*/ 575920 w 3571257"/>
                      <a:gd name="connsiteY4" fmla="*/ 231378 h 928545"/>
                      <a:gd name="connsiteX5" fmla="*/ 904296 w 3571257"/>
                      <a:gd name="connsiteY5" fmla="*/ 120236 h 928545"/>
                      <a:gd name="connsiteX6" fmla="*/ 1232672 w 3571257"/>
                      <a:gd name="connsiteY6" fmla="*/ 49509 h 928545"/>
                      <a:gd name="connsiteX7" fmla="*/ 1621671 w 3571257"/>
                      <a:gd name="connsiteY7" fmla="*/ 4041 h 928545"/>
                      <a:gd name="connsiteX8" fmla="*/ 2076345 w 3571257"/>
                      <a:gd name="connsiteY8" fmla="*/ 9093 h 928545"/>
                      <a:gd name="connsiteX9" fmla="*/ 2561330 w 3571257"/>
                      <a:gd name="connsiteY9" fmla="*/ 64664 h 928545"/>
                      <a:gd name="connsiteX10" fmla="*/ 2940225 w 3571257"/>
                      <a:gd name="connsiteY10" fmla="*/ 165703 h 928545"/>
                      <a:gd name="connsiteX11" fmla="*/ 3263549 w 3571257"/>
                      <a:gd name="connsiteY11" fmla="*/ 332417 h 928545"/>
                      <a:gd name="connsiteX12" fmla="*/ 3445420 w 3571257"/>
                      <a:gd name="connsiteY12" fmla="*/ 509235 h 928545"/>
                      <a:gd name="connsiteX13" fmla="*/ 3566665 w 3571257"/>
                      <a:gd name="connsiteY13" fmla="*/ 837610 h 92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257" h="928545">
                        <a:moveTo>
                          <a:pt x="0" y="928545"/>
                        </a:moveTo>
                        <a:cubicBezTo>
                          <a:pt x="4631" y="867500"/>
                          <a:pt x="9262" y="806456"/>
                          <a:pt x="25260" y="751727"/>
                        </a:cubicBezTo>
                        <a:cubicBezTo>
                          <a:pt x="41258" y="696998"/>
                          <a:pt x="56414" y="655740"/>
                          <a:pt x="95987" y="600169"/>
                        </a:cubicBezTo>
                        <a:cubicBezTo>
                          <a:pt x="135560" y="544598"/>
                          <a:pt x="182711" y="479765"/>
                          <a:pt x="262700" y="418300"/>
                        </a:cubicBezTo>
                        <a:cubicBezTo>
                          <a:pt x="342689" y="356835"/>
                          <a:pt x="468987" y="281055"/>
                          <a:pt x="575920" y="231378"/>
                        </a:cubicBezTo>
                        <a:cubicBezTo>
                          <a:pt x="682853" y="181701"/>
                          <a:pt x="794837" y="150548"/>
                          <a:pt x="904296" y="120236"/>
                        </a:cubicBezTo>
                        <a:cubicBezTo>
                          <a:pt x="1013755" y="89924"/>
                          <a:pt x="1113110" y="68875"/>
                          <a:pt x="1232672" y="49509"/>
                        </a:cubicBezTo>
                        <a:cubicBezTo>
                          <a:pt x="1352235" y="30143"/>
                          <a:pt x="1481059" y="10777"/>
                          <a:pt x="1621671" y="4041"/>
                        </a:cubicBezTo>
                        <a:cubicBezTo>
                          <a:pt x="1762283" y="-2695"/>
                          <a:pt x="1919735" y="-1011"/>
                          <a:pt x="2076345" y="9093"/>
                        </a:cubicBezTo>
                        <a:cubicBezTo>
                          <a:pt x="2232955" y="19197"/>
                          <a:pt x="2417350" y="38562"/>
                          <a:pt x="2561330" y="64664"/>
                        </a:cubicBezTo>
                        <a:cubicBezTo>
                          <a:pt x="2705310" y="90766"/>
                          <a:pt x="2823189" y="121078"/>
                          <a:pt x="2940225" y="165703"/>
                        </a:cubicBezTo>
                        <a:cubicBezTo>
                          <a:pt x="3057261" y="210328"/>
                          <a:pt x="3179350" y="275162"/>
                          <a:pt x="3263549" y="332417"/>
                        </a:cubicBezTo>
                        <a:cubicBezTo>
                          <a:pt x="3347748" y="389672"/>
                          <a:pt x="3387323" y="446085"/>
                          <a:pt x="3445420" y="509235"/>
                        </a:cubicBezTo>
                        <a:cubicBezTo>
                          <a:pt x="3498465" y="592592"/>
                          <a:pt x="3593188" y="735308"/>
                          <a:pt x="3566665" y="83761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 name="Freeform 51">
                    <a:extLst>
                      <a:ext uri="{FF2B5EF4-FFF2-40B4-BE49-F238E27FC236}">
                        <a16:creationId xmlns:a16="http://schemas.microsoft.com/office/drawing/2014/main" id="{9B1E085B-99AC-E941-BE1F-85553E0FA367}"/>
                      </a:ext>
                    </a:extLst>
                  </p:cNvPr>
                  <p:cNvSpPr/>
                  <p:nvPr/>
                </p:nvSpPr>
                <p:spPr>
                  <a:xfrm>
                    <a:off x="7387287" y="5023602"/>
                    <a:ext cx="3569292" cy="1088404"/>
                  </a:xfrm>
                  <a:custGeom>
                    <a:avLst/>
                    <a:gdLst>
                      <a:gd name="connsiteX0" fmla="*/ 0 w 3562735"/>
                      <a:gd name="connsiteY0" fmla="*/ 161661 h 1088404"/>
                      <a:gd name="connsiteX1" fmla="*/ 50519 w 3562735"/>
                      <a:gd name="connsiteY1" fmla="*/ 313219 h 1088404"/>
                      <a:gd name="connsiteX2" fmla="*/ 171766 w 3562735"/>
                      <a:gd name="connsiteY2" fmla="*/ 459726 h 1088404"/>
                      <a:gd name="connsiteX3" fmla="*/ 298064 w 3562735"/>
                      <a:gd name="connsiteY3" fmla="*/ 560764 h 1088404"/>
                      <a:gd name="connsiteX4" fmla="*/ 515297 w 3562735"/>
                      <a:gd name="connsiteY4" fmla="*/ 676959 h 1088404"/>
                      <a:gd name="connsiteX5" fmla="*/ 853777 w 3562735"/>
                      <a:gd name="connsiteY5" fmla="*/ 808309 h 1088404"/>
                      <a:gd name="connsiteX6" fmla="*/ 1247827 w 3562735"/>
                      <a:gd name="connsiteY6" fmla="*/ 959867 h 1088404"/>
                      <a:gd name="connsiteX7" fmla="*/ 1596411 w 3562735"/>
                      <a:gd name="connsiteY7" fmla="*/ 1076061 h 1088404"/>
                      <a:gd name="connsiteX8" fmla="*/ 1692398 w 3562735"/>
                      <a:gd name="connsiteY8" fmla="*/ 1086165 h 1088404"/>
                      <a:gd name="connsiteX9" fmla="*/ 1808592 w 3562735"/>
                      <a:gd name="connsiteY9" fmla="*/ 1086165 h 1088404"/>
                      <a:gd name="connsiteX10" fmla="*/ 1965202 w 3562735"/>
                      <a:gd name="connsiteY10" fmla="*/ 1071010 h 1088404"/>
                      <a:gd name="connsiteX11" fmla="*/ 2131916 w 3562735"/>
                      <a:gd name="connsiteY11" fmla="*/ 1020490 h 1088404"/>
                      <a:gd name="connsiteX12" fmla="*/ 2339045 w 3562735"/>
                      <a:gd name="connsiteY12" fmla="*/ 929555 h 1088404"/>
                      <a:gd name="connsiteX13" fmla="*/ 2601746 w 3562735"/>
                      <a:gd name="connsiteY13" fmla="*/ 808309 h 1088404"/>
                      <a:gd name="connsiteX14" fmla="*/ 2874550 w 3562735"/>
                      <a:gd name="connsiteY14" fmla="*/ 687063 h 1088404"/>
                      <a:gd name="connsiteX15" fmla="*/ 3202926 w 3562735"/>
                      <a:gd name="connsiteY15" fmla="*/ 530453 h 1088404"/>
                      <a:gd name="connsiteX16" fmla="*/ 3349432 w 3562735"/>
                      <a:gd name="connsiteY16" fmla="*/ 404154 h 1088404"/>
                      <a:gd name="connsiteX17" fmla="*/ 3480782 w 3562735"/>
                      <a:gd name="connsiteY17" fmla="*/ 257648 h 1088404"/>
                      <a:gd name="connsiteX18" fmla="*/ 3551509 w 3562735"/>
                      <a:gd name="connsiteY18" fmla="*/ 101038 h 1088404"/>
                      <a:gd name="connsiteX19" fmla="*/ 3561613 w 3562735"/>
                      <a:gd name="connsiteY19" fmla="*/ 0 h 1088404"/>
                      <a:gd name="connsiteX0" fmla="*/ 0 w 3567787"/>
                      <a:gd name="connsiteY0" fmla="*/ 106090 h 1088404"/>
                      <a:gd name="connsiteX1" fmla="*/ 55571 w 3567787"/>
                      <a:gd name="connsiteY1" fmla="*/ 313219 h 1088404"/>
                      <a:gd name="connsiteX2" fmla="*/ 176818 w 3567787"/>
                      <a:gd name="connsiteY2" fmla="*/ 459726 h 1088404"/>
                      <a:gd name="connsiteX3" fmla="*/ 303116 w 3567787"/>
                      <a:gd name="connsiteY3" fmla="*/ 560764 h 1088404"/>
                      <a:gd name="connsiteX4" fmla="*/ 520349 w 3567787"/>
                      <a:gd name="connsiteY4" fmla="*/ 676959 h 1088404"/>
                      <a:gd name="connsiteX5" fmla="*/ 858829 w 3567787"/>
                      <a:gd name="connsiteY5" fmla="*/ 808309 h 1088404"/>
                      <a:gd name="connsiteX6" fmla="*/ 1252879 w 3567787"/>
                      <a:gd name="connsiteY6" fmla="*/ 959867 h 1088404"/>
                      <a:gd name="connsiteX7" fmla="*/ 1601463 w 3567787"/>
                      <a:gd name="connsiteY7" fmla="*/ 1076061 h 1088404"/>
                      <a:gd name="connsiteX8" fmla="*/ 1697450 w 3567787"/>
                      <a:gd name="connsiteY8" fmla="*/ 1086165 h 1088404"/>
                      <a:gd name="connsiteX9" fmla="*/ 1813644 w 3567787"/>
                      <a:gd name="connsiteY9" fmla="*/ 1086165 h 1088404"/>
                      <a:gd name="connsiteX10" fmla="*/ 1970254 w 3567787"/>
                      <a:gd name="connsiteY10" fmla="*/ 1071010 h 1088404"/>
                      <a:gd name="connsiteX11" fmla="*/ 2136968 w 3567787"/>
                      <a:gd name="connsiteY11" fmla="*/ 1020490 h 1088404"/>
                      <a:gd name="connsiteX12" fmla="*/ 2344097 w 3567787"/>
                      <a:gd name="connsiteY12" fmla="*/ 929555 h 1088404"/>
                      <a:gd name="connsiteX13" fmla="*/ 2606798 w 3567787"/>
                      <a:gd name="connsiteY13" fmla="*/ 808309 h 1088404"/>
                      <a:gd name="connsiteX14" fmla="*/ 2879602 w 3567787"/>
                      <a:gd name="connsiteY14" fmla="*/ 687063 h 1088404"/>
                      <a:gd name="connsiteX15" fmla="*/ 3207978 w 3567787"/>
                      <a:gd name="connsiteY15" fmla="*/ 530453 h 1088404"/>
                      <a:gd name="connsiteX16" fmla="*/ 3354484 w 3567787"/>
                      <a:gd name="connsiteY16" fmla="*/ 404154 h 1088404"/>
                      <a:gd name="connsiteX17" fmla="*/ 3485834 w 3567787"/>
                      <a:gd name="connsiteY17" fmla="*/ 257648 h 1088404"/>
                      <a:gd name="connsiteX18" fmla="*/ 3556561 w 3567787"/>
                      <a:gd name="connsiteY18" fmla="*/ 101038 h 1088404"/>
                      <a:gd name="connsiteX19" fmla="*/ 3566665 w 3567787"/>
                      <a:gd name="connsiteY19" fmla="*/ 0 h 1088404"/>
                      <a:gd name="connsiteX0" fmla="*/ 1504 w 3569291"/>
                      <a:gd name="connsiteY0" fmla="*/ 106090 h 1088404"/>
                      <a:gd name="connsiteX1" fmla="*/ 57075 w 3569291"/>
                      <a:gd name="connsiteY1" fmla="*/ 313219 h 1088404"/>
                      <a:gd name="connsiteX2" fmla="*/ 178322 w 3569291"/>
                      <a:gd name="connsiteY2" fmla="*/ 459726 h 1088404"/>
                      <a:gd name="connsiteX3" fmla="*/ 304620 w 3569291"/>
                      <a:gd name="connsiteY3" fmla="*/ 560764 h 1088404"/>
                      <a:gd name="connsiteX4" fmla="*/ 521853 w 3569291"/>
                      <a:gd name="connsiteY4" fmla="*/ 676959 h 1088404"/>
                      <a:gd name="connsiteX5" fmla="*/ 860333 w 3569291"/>
                      <a:gd name="connsiteY5" fmla="*/ 808309 h 1088404"/>
                      <a:gd name="connsiteX6" fmla="*/ 1254383 w 3569291"/>
                      <a:gd name="connsiteY6" fmla="*/ 959867 h 1088404"/>
                      <a:gd name="connsiteX7" fmla="*/ 1602967 w 3569291"/>
                      <a:gd name="connsiteY7" fmla="*/ 1076061 h 1088404"/>
                      <a:gd name="connsiteX8" fmla="*/ 1698954 w 3569291"/>
                      <a:gd name="connsiteY8" fmla="*/ 1086165 h 1088404"/>
                      <a:gd name="connsiteX9" fmla="*/ 1815148 w 3569291"/>
                      <a:gd name="connsiteY9" fmla="*/ 1086165 h 1088404"/>
                      <a:gd name="connsiteX10" fmla="*/ 1971758 w 3569291"/>
                      <a:gd name="connsiteY10" fmla="*/ 1071010 h 1088404"/>
                      <a:gd name="connsiteX11" fmla="*/ 2138472 w 3569291"/>
                      <a:gd name="connsiteY11" fmla="*/ 1020490 h 1088404"/>
                      <a:gd name="connsiteX12" fmla="*/ 2345601 w 3569291"/>
                      <a:gd name="connsiteY12" fmla="*/ 929555 h 1088404"/>
                      <a:gd name="connsiteX13" fmla="*/ 2608302 w 3569291"/>
                      <a:gd name="connsiteY13" fmla="*/ 808309 h 1088404"/>
                      <a:gd name="connsiteX14" fmla="*/ 2881106 w 3569291"/>
                      <a:gd name="connsiteY14" fmla="*/ 687063 h 1088404"/>
                      <a:gd name="connsiteX15" fmla="*/ 3209482 w 3569291"/>
                      <a:gd name="connsiteY15" fmla="*/ 530453 h 1088404"/>
                      <a:gd name="connsiteX16" fmla="*/ 3355988 w 3569291"/>
                      <a:gd name="connsiteY16" fmla="*/ 404154 h 1088404"/>
                      <a:gd name="connsiteX17" fmla="*/ 3487338 w 3569291"/>
                      <a:gd name="connsiteY17" fmla="*/ 257648 h 1088404"/>
                      <a:gd name="connsiteX18" fmla="*/ 3558065 w 3569291"/>
                      <a:gd name="connsiteY18" fmla="*/ 101038 h 1088404"/>
                      <a:gd name="connsiteX19" fmla="*/ 3568169 w 3569291"/>
                      <a:gd name="connsiteY19" fmla="*/ 0 h 10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9291" h="1088404">
                        <a:moveTo>
                          <a:pt x="1504" y="106090"/>
                        </a:moveTo>
                        <a:cubicBezTo>
                          <a:pt x="-7759" y="192393"/>
                          <a:pt x="27605" y="254280"/>
                          <a:pt x="57075" y="313219"/>
                        </a:cubicBezTo>
                        <a:cubicBezTo>
                          <a:pt x="86545" y="372158"/>
                          <a:pt x="137065" y="418469"/>
                          <a:pt x="178322" y="459726"/>
                        </a:cubicBezTo>
                        <a:cubicBezTo>
                          <a:pt x="219579" y="500983"/>
                          <a:pt x="247365" y="524558"/>
                          <a:pt x="304620" y="560764"/>
                        </a:cubicBezTo>
                        <a:cubicBezTo>
                          <a:pt x="361875" y="596970"/>
                          <a:pt x="429234" y="635702"/>
                          <a:pt x="521853" y="676959"/>
                        </a:cubicBezTo>
                        <a:cubicBezTo>
                          <a:pt x="614472" y="718216"/>
                          <a:pt x="860333" y="808309"/>
                          <a:pt x="860333" y="808309"/>
                        </a:cubicBezTo>
                        <a:cubicBezTo>
                          <a:pt x="982421" y="855460"/>
                          <a:pt x="1130611" y="915242"/>
                          <a:pt x="1254383" y="959867"/>
                        </a:cubicBezTo>
                        <a:cubicBezTo>
                          <a:pt x="1378155" y="1004492"/>
                          <a:pt x="1528872" y="1055011"/>
                          <a:pt x="1602967" y="1076061"/>
                        </a:cubicBezTo>
                        <a:cubicBezTo>
                          <a:pt x="1677062" y="1097111"/>
                          <a:pt x="1663591" y="1084481"/>
                          <a:pt x="1698954" y="1086165"/>
                        </a:cubicBezTo>
                        <a:cubicBezTo>
                          <a:pt x="1734317" y="1087849"/>
                          <a:pt x="1769681" y="1088691"/>
                          <a:pt x="1815148" y="1086165"/>
                        </a:cubicBezTo>
                        <a:cubicBezTo>
                          <a:pt x="1860615" y="1083639"/>
                          <a:pt x="1917871" y="1081956"/>
                          <a:pt x="1971758" y="1071010"/>
                        </a:cubicBezTo>
                        <a:cubicBezTo>
                          <a:pt x="2025645" y="1060064"/>
                          <a:pt x="2076165" y="1044066"/>
                          <a:pt x="2138472" y="1020490"/>
                        </a:cubicBezTo>
                        <a:cubicBezTo>
                          <a:pt x="2200779" y="996914"/>
                          <a:pt x="2345601" y="929555"/>
                          <a:pt x="2345601" y="929555"/>
                        </a:cubicBezTo>
                        <a:lnTo>
                          <a:pt x="2608302" y="808309"/>
                        </a:lnTo>
                        <a:cubicBezTo>
                          <a:pt x="2697553" y="767894"/>
                          <a:pt x="2780909" y="733372"/>
                          <a:pt x="2881106" y="687063"/>
                        </a:cubicBezTo>
                        <a:cubicBezTo>
                          <a:pt x="2981303" y="640754"/>
                          <a:pt x="3130335" y="577605"/>
                          <a:pt x="3209482" y="530453"/>
                        </a:cubicBezTo>
                        <a:cubicBezTo>
                          <a:pt x="3288629" y="483302"/>
                          <a:pt x="3309679" y="449621"/>
                          <a:pt x="3355988" y="404154"/>
                        </a:cubicBezTo>
                        <a:cubicBezTo>
                          <a:pt x="3402297" y="358687"/>
                          <a:pt x="3453659" y="308167"/>
                          <a:pt x="3487338" y="257648"/>
                        </a:cubicBezTo>
                        <a:cubicBezTo>
                          <a:pt x="3521018" y="207129"/>
                          <a:pt x="3544593" y="143979"/>
                          <a:pt x="3558065" y="101038"/>
                        </a:cubicBezTo>
                        <a:cubicBezTo>
                          <a:pt x="3571537" y="58097"/>
                          <a:pt x="3569853" y="29048"/>
                          <a:pt x="3568169" y="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grpSp>
            <p:nvGrpSpPr>
              <p:cNvPr id="45" name="Group 44">
                <a:extLst>
                  <a:ext uri="{FF2B5EF4-FFF2-40B4-BE49-F238E27FC236}">
                    <a16:creationId xmlns:a16="http://schemas.microsoft.com/office/drawing/2014/main" id="{856695E0-9FFE-B746-9EA0-BF288A3EE82C}"/>
                  </a:ext>
                </a:extLst>
              </p:cNvPr>
              <p:cNvGrpSpPr/>
              <p:nvPr/>
            </p:nvGrpSpPr>
            <p:grpSpPr>
              <a:xfrm rot="20062599">
                <a:off x="5081495" y="928403"/>
                <a:ext cx="1207204" cy="2176786"/>
                <a:chOff x="8599830" y="1608145"/>
                <a:chExt cx="1318799" cy="2378010"/>
              </a:xfrm>
            </p:grpSpPr>
            <p:pic>
              <p:nvPicPr>
                <p:cNvPr id="46" name="Picture 45">
                  <a:extLst>
                    <a:ext uri="{FF2B5EF4-FFF2-40B4-BE49-F238E27FC236}">
                      <a16:creationId xmlns:a16="http://schemas.microsoft.com/office/drawing/2014/main" id="{5EDE6165-4892-BD42-A7EB-989A971F6588}"/>
                    </a:ext>
                  </a:extLst>
                </p:cNvPr>
                <p:cNvPicPr>
                  <a:picLocks noChangeAspect="1"/>
                </p:cNvPicPr>
                <p:nvPr/>
              </p:nvPicPr>
              <p:blipFill>
                <a:blip r:embed="rId16">
                  <a:alphaModFix amt="93000"/>
                  <a:extLst>
                    <a:ext uri="{BEBA8EAE-BF5A-486C-A8C5-ECC9F3942E4B}">
                      <a14:imgProps xmlns:a14="http://schemas.microsoft.com/office/drawing/2010/main">
                        <a14:imgLayer r:embed="rId2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47" name="Straight Connector 46">
                  <a:extLst>
                    <a:ext uri="{FF2B5EF4-FFF2-40B4-BE49-F238E27FC236}">
                      <a16:creationId xmlns:a16="http://schemas.microsoft.com/office/drawing/2014/main" id="{F5DD9A39-B7D1-364C-8B27-0239AE05BF3E}"/>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extBox 1">
            <a:extLst>
              <a:ext uri="{FF2B5EF4-FFF2-40B4-BE49-F238E27FC236}">
                <a16:creationId xmlns:a16="http://schemas.microsoft.com/office/drawing/2014/main" id="{4BEE3CAE-DD4E-C146-1EEF-F4FC5C9811DA}"/>
              </a:ext>
            </a:extLst>
          </p:cNvPr>
          <p:cNvSpPr txBox="1"/>
          <p:nvPr/>
        </p:nvSpPr>
        <p:spPr>
          <a:xfrm>
            <a:off x="32181" y="3682169"/>
            <a:ext cx="6176055" cy="2369880"/>
          </a:xfrm>
          <a:prstGeom prst="rect">
            <a:avLst/>
          </a:prstGeom>
          <a:noFill/>
          <a:ln w="19050">
            <a:noFill/>
          </a:ln>
        </p:spPr>
        <p:txBody>
          <a:bodyPr wrap="square" rtlCol="0">
            <a:spAutoFit/>
          </a:bodyPr>
          <a:lstStyle/>
          <a:p>
            <a:r>
              <a:rPr lang="en-US" sz="2000" b="1" dirty="0">
                <a:solidFill>
                  <a:schemeClr val="bg1"/>
                </a:solidFill>
              </a:rPr>
              <a:t>FMI sensors: </a:t>
            </a:r>
          </a:p>
          <a:p>
            <a:pPr marL="285750" indent="-285750">
              <a:buFont typeface="Arial" panose="020B0604020202020204" pitchFamily="34" charset="0"/>
              <a:buChar char="•"/>
            </a:pPr>
            <a:r>
              <a:rPr lang="en-US" b="1" dirty="0">
                <a:solidFill>
                  <a:schemeClr val="bg1"/>
                </a:solidFill>
              </a:rPr>
              <a:t>Capture pressure data from entry interface through drogue deployment </a:t>
            </a:r>
          </a:p>
          <a:p>
            <a:pPr marL="285750" indent="-285750" algn="l">
              <a:buFont typeface="Arial" panose="020B0604020202020204" pitchFamily="34" charset="0"/>
              <a:buChar char="•"/>
            </a:pPr>
            <a:r>
              <a:rPr lang="en-US" b="1" dirty="0">
                <a:solidFill>
                  <a:schemeClr val="bg1"/>
                </a:solidFill>
              </a:rPr>
              <a:t>Coupling of wake flow and dynamic (in)stability</a:t>
            </a:r>
          </a:p>
          <a:p>
            <a:pPr marL="285750" indent="-285750" algn="l">
              <a:buFont typeface="Arial" panose="020B0604020202020204" pitchFamily="34" charset="0"/>
              <a:buChar char="•"/>
            </a:pPr>
            <a:endParaRPr lang="en-US" b="1" dirty="0">
              <a:solidFill>
                <a:schemeClr val="bg1"/>
              </a:solidFill>
            </a:endParaRPr>
          </a:p>
          <a:p>
            <a:r>
              <a:rPr lang="en-US" sz="2000" b="1" dirty="0" err="1">
                <a:solidFill>
                  <a:schemeClr val="bg1"/>
                </a:solidFill>
              </a:rPr>
              <a:t>Kulite</a:t>
            </a:r>
            <a:r>
              <a:rPr lang="en-US" sz="2000" b="1" dirty="0">
                <a:solidFill>
                  <a:schemeClr val="bg1"/>
                </a:solidFill>
              </a:rPr>
              <a:t> sensors: </a:t>
            </a:r>
          </a:p>
          <a:p>
            <a:pPr marL="285750" indent="-285750">
              <a:buFont typeface="Arial" panose="020B0604020202020204" pitchFamily="34" charset="0"/>
              <a:buChar char="•"/>
            </a:pPr>
            <a:r>
              <a:rPr lang="en-US" b="1" dirty="0">
                <a:solidFill>
                  <a:schemeClr val="bg1"/>
                </a:solidFill>
              </a:rPr>
              <a:t>Pressure data under drogue</a:t>
            </a:r>
          </a:p>
          <a:p>
            <a:pPr marL="285750" indent="-285750" algn="l">
              <a:buFont typeface="Arial" panose="020B0604020202020204" pitchFamily="34" charset="0"/>
              <a:buChar char="•"/>
            </a:pPr>
            <a:endParaRPr lang="en-US" b="1" dirty="0">
              <a:solidFill>
                <a:schemeClr val="bg1"/>
              </a:solidFill>
            </a:endParaRPr>
          </a:p>
        </p:txBody>
      </p:sp>
    </p:spTree>
    <p:extLst>
      <p:ext uri="{BB962C8B-B14F-4D97-AF65-F5344CB8AC3E}">
        <p14:creationId xmlns:p14="http://schemas.microsoft.com/office/powerpoint/2010/main" val="1403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wipe(left)">
                                      <p:cBhvr>
                                        <p:cTn id="10" dur="5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wipe(left)">
                                      <p:cBhvr>
                                        <p:cTn id="15" dur="500"/>
                                        <p:tgtEl>
                                          <p:spTgt spid="1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left)">
                                      <p:cBhvr>
                                        <p:cTn id="18" dur="5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8" grpId="0"/>
      <p:bldP spid="100" grpId="0" animBg="1"/>
      <p:bldP spid="126" grpId="0"/>
      <p:bldP spid="2" grpId="0"/>
    </p:bldLst>
  </p:timing>
</p:sld>
</file>

<file path=ppt/theme/theme1.xml><?xml version="1.0" encoding="utf-8"?>
<a:theme xmlns:a="http://schemas.openxmlformats.org/drawingml/2006/main" name="Dragonfly Widescreen">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2.xml><?xml version="1.0" encoding="utf-8"?>
<a:theme xmlns:a="http://schemas.openxmlformats.org/drawingml/2006/main" name="1_Dragonfly Widescreen">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Presentation1" id="{BA08AE1F-7469-C548-8FB4-5A82981242C7}" vid="{6E47BAAF-B0D6-4144-9D04-883A00877B3F}"/>
    </a:ext>
  </a:extLst>
</a:theme>
</file>

<file path=ppt/theme/theme3.xml><?xml version="1.0" encoding="utf-8"?>
<a:theme xmlns:a="http://schemas.openxmlformats.org/drawingml/2006/main" name="2_Dragonfly Widescreen">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3506C47679C4A9BB528CB82F2510F" ma:contentTypeVersion="2" ma:contentTypeDescription="Create a new document." ma:contentTypeScope="" ma:versionID="752bf1fce0ca82c700af7af8db30cf85">
  <xsd:schema xmlns:xsd="http://www.w3.org/2001/XMLSchema" xmlns:xs="http://www.w3.org/2001/XMLSchema" xmlns:p="http://schemas.microsoft.com/office/2006/metadata/properties" xmlns:ns2="801e989f-4110-494b-89c2-885f5974aed5" targetNamespace="http://schemas.microsoft.com/office/2006/metadata/properties" ma:root="true" ma:fieldsID="1affe5db0533eabc425a6ab1e1f55a9a" ns2:_="">
    <xsd:import namespace="801e989f-4110-494b-89c2-885f5974aed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e989f-4110-494b-89c2-885f5974ae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F2A88C-3892-426F-A92D-0F8F46CC14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e989f-4110-494b-89c2-885f5974ae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0D51F4-2AB2-47C1-801F-22625ABF3DD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90D34C6-8E03-4014-96BE-B35972D7C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57316</TotalTime>
  <Words>1809</Words>
  <Application>Microsoft Macintosh PowerPoint</Application>
  <PresentationFormat>Widescreen</PresentationFormat>
  <Paragraphs>205</Paragraphs>
  <Slides>15</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.AppleSystemUIFont</vt:lpstr>
      <vt:lpstr>Arial</vt:lpstr>
      <vt:lpstr>Arial Regular</vt:lpstr>
      <vt:lpstr>Bierstadt</vt:lpstr>
      <vt:lpstr>Calibri</vt:lpstr>
      <vt:lpstr>Courier New</vt:lpstr>
      <vt:lpstr>Times</vt:lpstr>
      <vt:lpstr>Wingdings</vt:lpstr>
      <vt:lpstr>Dragonfly Widescreen</vt:lpstr>
      <vt:lpstr>1_Dragonfly Widescreen</vt:lpstr>
      <vt:lpstr>2_Dragonfly Widescreen</vt:lpstr>
      <vt:lpstr>Dragonfly Entry Aerosciences Measurements (DrEAM) Suite Science Objectives</vt:lpstr>
      <vt:lpstr>What Makes Up DrEAM?</vt:lpstr>
      <vt:lpstr>Sensor Layout (FMI Pressure Sensor Baselined*)</vt:lpstr>
      <vt:lpstr>Science Objectives: DragSTR</vt:lpstr>
      <vt:lpstr>Science Objectives: DragSTR</vt:lpstr>
      <vt:lpstr>Science Objectives: COSSTA</vt:lpstr>
      <vt:lpstr>Science Objectives: COSSTA / DragSTR</vt:lpstr>
      <vt:lpstr>Science Objectives: DrAFT / COSSTA</vt:lpstr>
      <vt:lpstr>PowerPoint Presentation</vt:lpstr>
      <vt:lpstr>Current Instrument Status and Do No Harm testing</vt:lpstr>
      <vt:lpstr>Other Science Considerations</vt:lpstr>
      <vt:lpstr>PowerPoint Presentation</vt:lpstr>
      <vt:lpstr>Back Up</vt:lpstr>
      <vt:lpstr>Science Objective: Understand Vehicle Orientation and Dynamics </vt:lpstr>
      <vt:lpstr>Reconstruction of DrEAM data</vt:lpstr>
    </vt:vector>
  </TitlesOfParts>
  <Manager/>
  <Company>JHU/APL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Elizabeth Turtle</dc:creator>
  <cp:keywords/>
  <dc:description/>
  <cp:lastModifiedBy>Brandis, Aaron M. (ARC-TSA)</cp:lastModifiedBy>
  <cp:revision>1622</cp:revision>
  <cp:lastPrinted>2022-06-03T19:21:19Z</cp:lastPrinted>
  <dcterms:created xsi:type="dcterms:W3CDTF">2015-04-12T19:30:02Z</dcterms:created>
  <dcterms:modified xsi:type="dcterms:W3CDTF">2023-08-15T22:25:56Z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0x0101005033506C47679C4A9BB528CB82F2510F</vt:lpwstr>
  </property>
</Properties>
</file>