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df" ContentType="image/pn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8" r:id="rId2"/>
    <p:sldMasterId id="2147483701" r:id="rId3"/>
  </p:sldMasterIdLst>
  <p:notesMasterIdLst>
    <p:notesMasterId r:id="rId17"/>
  </p:notesMasterIdLst>
  <p:sldIdLst>
    <p:sldId id="257" r:id="rId4"/>
    <p:sldId id="318" r:id="rId5"/>
    <p:sldId id="319" r:id="rId6"/>
    <p:sldId id="322" r:id="rId7"/>
    <p:sldId id="321" r:id="rId8"/>
    <p:sldId id="316" r:id="rId9"/>
    <p:sldId id="320" r:id="rId10"/>
    <p:sldId id="323" r:id="rId11"/>
    <p:sldId id="324" r:id="rId12"/>
    <p:sldId id="325" r:id="rId13"/>
    <p:sldId id="327" r:id="rId14"/>
    <p:sldId id="326" r:id="rId15"/>
    <p:sldId id="32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Gaskin, Jessica A. (MSFC-ST12)" initials="GJA(" lastIdx="4" clrIdx="0">
    <p:extLst>
      <p:ext uri="{19B8F6BF-5375-455C-9EA6-DF929625EA0E}">
        <p15:presenceInfo xmlns:p15="http://schemas.microsoft.com/office/powerpoint/2012/main" userId="S-1-5-21-330711430-3775241029-4075259233-828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1D1C"/>
    <a:srgbClr val="39383D"/>
    <a:srgbClr val="2A2A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820320-4990-4B47-964A-330BF759C678}" v="46" dt="2023-08-21T14:28:16.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40" autoAdjust="0"/>
    <p:restoredTop sz="95538" autoAdjust="0"/>
  </p:normalViewPr>
  <p:slideViewPr>
    <p:cSldViewPr snapToGrid="0">
      <p:cViewPr>
        <p:scale>
          <a:sx n="100" d="100"/>
          <a:sy n="100" d="100"/>
        </p:scale>
        <p:origin x="432" y="72"/>
      </p:cViewPr>
      <p:guideLst/>
    </p:cSldViewPr>
  </p:slideViewPr>
  <p:outlineViewPr>
    <p:cViewPr>
      <p:scale>
        <a:sx n="33" d="100"/>
        <a:sy n="33" d="100"/>
      </p:scale>
      <p:origin x="0" y="-106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ngiorno, Stephen D. (MSFC-ST12)" userId="d255d3bc-0bc9-4e23-9f3d-2d157e9ec2f9" providerId="ADAL" clId="{80820320-4990-4B47-964A-330BF759C678}"/>
    <pc:docChg chg="undo custSel addSld delSld modSld sldOrd">
      <pc:chgData name="Bongiorno, Stephen D. (MSFC-ST12)" userId="d255d3bc-0bc9-4e23-9f3d-2d157e9ec2f9" providerId="ADAL" clId="{80820320-4990-4B47-964A-330BF759C678}" dt="2023-08-21T14:28:29.605" v="5352" actId="47"/>
      <pc:docMkLst>
        <pc:docMk/>
      </pc:docMkLst>
      <pc:sldChg chg="addSp modSp mod">
        <pc:chgData name="Bongiorno, Stephen D. (MSFC-ST12)" userId="d255d3bc-0bc9-4e23-9f3d-2d157e9ec2f9" providerId="ADAL" clId="{80820320-4990-4B47-964A-330BF759C678}" dt="2023-08-21T12:28:46.418" v="3957" actId="166"/>
        <pc:sldMkLst>
          <pc:docMk/>
          <pc:sldMk cId="3205102006" sldId="316"/>
        </pc:sldMkLst>
        <pc:spChg chg="mod">
          <ac:chgData name="Bongiorno, Stephen D. (MSFC-ST12)" userId="d255d3bc-0bc9-4e23-9f3d-2d157e9ec2f9" providerId="ADAL" clId="{80820320-4990-4B47-964A-330BF759C678}" dt="2023-08-21T12:08:23.560" v="2952" actId="20577"/>
          <ac:spMkLst>
            <pc:docMk/>
            <pc:sldMk cId="3205102006" sldId="316"/>
            <ac:spMk id="3" creationId="{761748A1-EDBE-7AD1-B0B2-251C3251F344}"/>
          </ac:spMkLst>
        </pc:spChg>
        <pc:spChg chg="mod">
          <ac:chgData name="Bongiorno, Stephen D. (MSFC-ST12)" userId="d255d3bc-0bc9-4e23-9f3d-2d157e9ec2f9" providerId="ADAL" clId="{80820320-4990-4B47-964A-330BF759C678}" dt="2023-08-21T02:37:58.233" v="572" actId="1076"/>
          <ac:spMkLst>
            <pc:docMk/>
            <pc:sldMk cId="3205102006" sldId="316"/>
            <ac:spMk id="14" creationId="{D4796393-3327-06C1-4A94-E0B5D4359A9D}"/>
          </ac:spMkLst>
        </pc:spChg>
        <pc:spChg chg="mod">
          <ac:chgData name="Bongiorno, Stephen D. (MSFC-ST12)" userId="d255d3bc-0bc9-4e23-9f3d-2d157e9ec2f9" providerId="ADAL" clId="{80820320-4990-4B47-964A-330BF759C678}" dt="2023-08-21T02:38:03.507" v="574" actId="14100"/>
          <ac:spMkLst>
            <pc:docMk/>
            <pc:sldMk cId="3205102006" sldId="316"/>
            <ac:spMk id="21" creationId="{020EC2E5-BE9D-F666-CBCD-1FC5FC2C4A48}"/>
          </ac:spMkLst>
        </pc:spChg>
        <pc:spChg chg="mod ord">
          <ac:chgData name="Bongiorno, Stephen D. (MSFC-ST12)" userId="d255d3bc-0bc9-4e23-9f3d-2d157e9ec2f9" providerId="ADAL" clId="{80820320-4990-4B47-964A-330BF759C678}" dt="2023-08-21T12:28:27.341" v="3954" actId="166"/>
          <ac:spMkLst>
            <pc:docMk/>
            <pc:sldMk cId="3205102006" sldId="316"/>
            <ac:spMk id="23" creationId="{B474BBEC-2567-321A-5ADC-10757D473341}"/>
          </ac:spMkLst>
        </pc:spChg>
        <pc:spChg chg="add mod">
          <ac:chgData name="Bongiorno, Stephen D. (MSFC-ST12)" userId="d255d3bc-0bc9-4e23-9f3d-2d157e9ec2f9" providerId="ADAL" clId="{80820320-4990-4B47-964A-330BF759C678}" dt="2023-08-21T02:40:51.307" v="619" actId="164"/>
          <ac:spMkLst>
            <pc:docMk/>
            <pc:sldMk cId="3205102006" sldId="316"/>
            <ac:spMk id="44" creationId="{1E5A425F-62AA-B2D6-ACB8-58CC37774D7B}"/>
          </ac:spMkLst>
        </pc:spChg>
        <pc:spChg chg="add mod">
          <ac:chgData name="Bongiorno, Stephen D. (MSFC-ST12)" userId="d255d3bc-0bc9-4e23-9f3d-2d157e9ec2f9" providerId="ADAL" clId="{80820320-4990-4B47-964A-330BF759C678}" dt="2023-08-21T02:42:24.212" v="629" actId="164"/>
          <ac:spMkLst>
            <pc:docMk/>
            <pc:sldMk cId="3205102006" sldId="316"/>
            <ac:spMk id="46" creationId="{169D5BB3-BFD1-410E-3A8D-742CCFE86163}"/>
          </ac:spMkLst>
        </pc:spChg>
        <pc:spChg chg="add mod">
          <ac:chgData name="Bongiorno, Stephen D. (MSFC-ST12)" userId="d255d3bc-0bc9-4e23-9f3d-2d157e9ec2f9" providerId="ADAL" clId="{80820320-4990-4B47-964A-330BF759C678}" dt="2023-08-21T02:42:24.212" v="629" actId="164"/>
          <ac:spMkLst>
            <pc:docMk/>
            <pc:sldMk cId="3205102006" sldId="316"/>
            <ac:spMk id="47" creationId="{24C1FAE8-216E-8465-D30C-D6FB0397180C}"/>
          </ac:spMkLst>
        </pc:spChg>
        <pc:spChg chg="add mod">
          <ac:chgData name="Bongiorno, Stephen D. (MSFC-ST12)" userId="d255d3bc-0bc9-4e23-9f3d-2d157e9ec2f9" providerId="ADAL" clId="{80820320-4990-4B47-964A-330BF759C678}" dt="2023-08-21T12:28:31.655" v="3955" actId="1076"/>
          <ac:spMkLst>
            <pc:docMk/>
            <pc:sldMk cId="3205102006" sldId="316"/>
            <ac:spMk id="51" creationId="{6AC280DC-F2E9-4A48-980B-C66A75CC7C7A}"/>
          </ac:spMkLst>
        </pc:spChg>
        <pc:spChg chg="add mod">
          <ac:chgData name="Bongiorno, Stephen D. (MSFC-ST12)" userId="d255d3bc-0bc9-4e23-9f3d-2d157e9ec2f9" providerId="ADAL" clId="{80820320-4990-4B47-964A-330BF759C678}" dt="2023-08-21T12:28:38.447" v="3956" actId="571"/>
          <ac:spMkLst>
            <pc:docMk/>
            <pc:sldMk cId="3205102006" sldId="316"/>
            <ac:spMk id="52" creationId="{EECDC4E7-C090-E9D1-F442-1166D217D539}"/>
          </ac:spMkLst>
        </pc:spChg>
        <pc:grpChg chg="mod">
          <ac:chgData name="Bongiorno, Stephen D. (MSFC-ST12)" userId="d255d3bc-0bc9-4e23-9f3d-2d157e9ec2f9" providerId="ADAL" clId="{80820320-4990-4B47-964A-330BF759C678}" dt="2023-08-21T02:40:51.307" v="619" actId="164"/>
          <ac:grpSpMkLst>
            <pc:docMk/>
            <pc:sldMk cId="3205102006" sldId="316"/>
            <ac:grpSpMk id="30" creationId="{21B8BB9B-2BBA-4341-625B-CEC6360F95A2}"/>
          </ac:grpSpMkLst>
        </pc:grpChg>
        <pc:grpChg chg="add mod">
          <ac:chgData name="Bongiorno, Stephen D. (MSFC-ST12)" userId="d255d3bc-0bc9-4e23-9f3d-2d157e9ec2f9" providerId="ADAL" clId="{80820320-4990-4B47-964A-330BF759C678}" dt="2023-08-21T02:42:24.212" v="629" actId="164"/>
          <ac:grpSpMkLst>
            <pc:docMk/>
            <pc:sldMk cId="3205102006" sldId="316"/>
            <ac:grpSpMk id="45" creationId="{307ED1CE-F35A-EB8F-2B62-B20DBFB0BF2D}"/>
          </ac:grpSpMkLst>
        </pc:grpChg>
        <pc:grpChg chg="add mod ord">
          <ac:chgData name="Bongiorno, Stephen D. (MSFC-ST12)" userId="d255d3bc-0bc9-4e23-9f3d-2d157e9ec2f9" providerId="ADAL" clId="{80820320-4990-4B47-964A-330BF759C678}" dt="2023-08-21T12:28:46.418" v="3957" actId="166"/>
          <ac:grpSpMkLst>
            <pc:docMk/>
            <pc:sldMk cId="3205102006" sldId="316"/>
            <ac:grpSpMk id="48" creationId="{0ECFD759-C779-211E-F2A5-038BB5EAF0D5}"/>
          </ac:grpSpMkLst>
        </pc:grpChg>
        <pc:cxnChg chg="mod">
          <ac:chgData name="Bongiorno, Stephen D. (MSFC-ST12)" userId="d255d3bc-0bc9-4e23-9f3d-2d157e9ec2f9" providerId="ADAL" clId="{80820320-4990-4B47-964A-330BF759C678}" dt="2023-08-21T12:27:20.977" v="3949" actId="14100"/>
          <ac:cxnSpMkLst>
            <pc:docMk/>
            <pc:sldMk cId="3205102006" sldId="316"/>
            <ac:cxnSpMk id="24" creationId="{57568B6E-5D09-3241-6358-6C524E33B192}"/>
          </ac:cxnSpMkLst>
        </pc:cxnChg>
        <pc:cxnChg chg="mod">
          <ac:chgData name="Bongiorno, Stephen D. (MSFC-ST12)" userId="d255d3bc-0bc9-4e23-9f3d-2d157e9ec2f9" providerId="ADAL" clId="{80820320-4990-4B47-964A-330BF759C678}" dt="2023-08-21T02:37:58.233" v="572" actId="1076"/>
          <ac:cxnSpMkLst>
            <pc:docMk/>
            <pc:sldMk cId="3205102006" sldId="316"/>
            <ac:cxnSpMk id="25" creationId="{3245ED61-DC26-F1CA-5B2F-0065E145DA8C}"/>
          </ac:cxnSpMkLst>
        </pc:cxnChg>
        <pc:cxnChg chg="mod">
          <ac:chgData name="Bongiorno, Stephen D. (MSFC-ST12)" userId="d255d3bc-0bc9-4e23-9f3d-2d157e9ec2f9" providerId="ADAL" clId="{80820320-4990-4B47-964A-330BF759C678}" dt="2023-08-21T02:38:14.133" v="577" actId="14100"/>
          <ac:cxnSpMkLst>
            <pc:docMk/>
            <pc:sldMk cId="3205102006" sldId="316"/>
            <ac:cxnSpMk id="26" creationId="{C1C8422C-0339-8129-13E6-9C02B16E1EC6}"/>
          </ac:cxnSpMkLst>
        </pc:cxnChg>
      </pc:sldChg>
      <pc:sldChg chg="del mod ord modShow">
        <pc:chgData name="Bongiorno, Stephen D. (MSFC-ST12)" userId="d255d3bc-0bc9-4e23-9f3d-2d157e9ec2f9" providerId="ADAL" clId="{80820320-4990-4B47-964A-330BF759C678}" dt="2023-08-21T14:28:29.605" v="5352" actId="47"/>
        <pc:sldMkLst>
          <pc:docMk/>
          <pc:sldMk cId="757105510" sldId="317"/>
        </pc:sldMkLst>
      </pc:sldChg>
      <pc:sldChg chg="addSp delSp modSp mod">
        <pc:chgData name="Bongiorno, Stephen D. (MSFC-ST12)" userId="d255d3bc-0bc9-4e23-9f3d-2d157e9ec2f9" providerId="ADAL" clId="{80820320-4990-4B47-964A-330BF759C678}" dt="2023-08-21T11:46:58.076" v="2080" actId="20577"/>
        <pc:sldMkLst>
          <pc:docMk/>
          <pc:sldMk cId="1927017676" sldId="318"/>
        </pc:sldMkLst>
        <pc:spChg chg="mod">
          <ac:chgData name="Bongiorno, Stephen D. (MSFC-ST12)" userId="d255d3bc-0bc9-4e23-9f3d-2d157e9ec2f9" providerId="ADAL" clId="{80820320-4990-4B47-964A-330BF759C678}" dt="2023-08-21T11:46:58.076" v="2080" actId="20577"/>
          <ac:spMkLst>
            <pc:docMk/>
            <pc:sldMk cId="1927017676" sldId="318"/>
            <ac:spMk id="2" creationId="{247E6766-4A1B-C86A-71B8-30AD5A8B320B}"/>
          </ac:spMkLst>
        </pc:spChg>
        <pc:spChg chg="mod">
          <ac:chgData name="Bongiorno, Stephen D. (MSFC-ST12)" userId="d255d3bc-0bc9-4e23-9f3d-2d157e9ec2f9" providerId="ADAL" clId="{80820320-4990-4B47-964A-330BF759C678}" dt="2023-08-21T11:41:52.356" v="1946"/>
          <ac:spMkLst>
            <pc:docMk/>
            <pc:sldMk cId="1927017676" sldId="318"/>
            <ac:spMk id="3" creationId="{14D0FE1E-E744-0E08-7999-CF8F61E13818}"/>
          </ac:spMkLst>
        </pc:spChg>
        <pc:spChg chg="add del mod">
          <ac:chgData name="Bongiorno, Stephen D. (MSFC-ST12)" userId="d255d3bc-0bc9-4e23-9f3d-2d157e9ec2f9" providerId="ADAL" clId="{80820320-4990-4B47-964A-330BF759C678}" dt="2023-08-21T02:59:39.892" v="653" actId="21"/>
          <ac:spMkLst>
            <pc:docMk/>
            <pc:sldMk cId="1927017676" sldId="318"/>
            <ac:spMk id="14" creationId="{195E26D4-AF6F-D3FF-DBC1-050A74427842}"/>
          </ac:spMkLst>
        </pc:spChg>
        <pc:spChg chg="add del mod">
          <ac:chgData name="Bongiorno, Stephen D. (MSFC-ST12)" userId="d255d3bc-0bc9-4e23-9f3d-2d157e9ec2f9" providerId="ADAL" clId="{80820320-4990-4B47-964A-330BF759C678}" dt="2023-08-21T02:09:12.877" v="190" actId="478"/>
          <ac:spMkLst>
            <pc:docMk/>
            <pc:sldMk cId="1927017676" sldId="318"/>
            <ac:spMk id="18" creationId="{A5CEBCE4-00AC-49DD-B56E-90A270201DDB}"/>
          </ac:spMkLst>
        </pc:spChg>
        <pc:spChg chg="add del mod">
          <ac:chgData name="Bongiorno, Stephen D. (MSFC-ST12)" userId="d255d3bc-0bc9-4e23-9f3d-2d157e9ec2f9" providerId="ADAL" clId="{80820320-4990-4B47-964A-330BF759C678}" dt="2023-08-21T02:59:39.892" v="653" actId="21"/>
          <ac:spMkLst>
            <pc:docMk/>
            <pc:sldMk cId="1927017676" sldId="318"/>
            <ac:spMk id="21" creationId="{6E5014F5-B46D-8726-5227-674667DEC5D3}"/>
          </ac:spMkLst>
        </pc:spChg>
        <pc:spChg chg="add del mod">
          <ac:chgData name="Bongiorno, Stephen D. (MSFC-ST12)" userId="d255d3bc-0bc9-4e23-9f3d-2d157e9ec2f9" providerId="ADAL" clId="{80820320-4990-4B47-964A-330BF759C678}" dt="2023-08-21T02:59:39.892" v="653" actId="21"/>
          <ac:spMkLst>
            <pc:docMk/>
            <pc:sldMk cId="1927017676" sldId="318"/>
            <ac:spMk id="24" creationId="{6757A21C-06CD-BED7-EB99-697BB590D3D4}"/>
          </ac:spMkLst>
        </pc:spChg>
        <pc:spChg chg="add del mod">
          <ac:chgData name="Bongiorno, Stephen D. (MSFC-ST12)" userId="d255d3bc-0bc9-4e23-9f3d-2d157e9ec2f9" providerId="ADAL" clId="{80820320-4990-4B47-964A-330BF759C678}" dt="2023-08-21T02:59:39.892" v="653" actId="21"/>
          <ac:spMkLst>
            <pc:docMk/>
            <pc:sldMk cId="1927017676" sldId="318"/>
            <ac:spMk id="27" creationId="{B6FE54AE-0417-1C2C-4FC0-BFD9394E8F8C}"/>
          </ac:spMkLst>
        </pc:spChg>
        <pc:spChg chg="add del mod">
          <ac:chgData name="Bongiorno, Stephen D. (MSFC-ST12)" userId="d255d3bc-0bc9-4e23-9f3d-2d157e9ec2f9" providerId="ADAL" clId="{80820320-4990-4B47-964A-330BF759C678}" dt="2023-08-21T02:59:39.892" v="653" actId="21"/>
          <ac:spMkLst>
            <pc:docMk/>
            <pc:sldMk cId="1927017676" sldId="318"/>
            <ac:spMk id="30" creationId="{BB6D139C-6604-49F8-8B81-D069FF67FBB9}"/>
          </ac:spMkLst>
        </pc:spChg>
        <pc:spChg chg="add mod">
          <ac:chgData name="Bongiorno, Stephen D. (MSFC-ST12)" userId="d255d3bc-0bc9-4e23-9f3d-2d157e9ec2f9" providerId="ADAL" clId="{80820320-4990-4B47-964A-330BF759C678}" dt="2023-08-21T02:11:41.251" v="241" actId="571"/>
          <ac:spMkLst>
            <pc:docMk/>
            <pc:sldMk cId="1927017676" sldId="318"/>
            <ac:spMk id="50" creationId="{18B6D3E0-A0D9-9286-D9A6-41F8D8644832}"/>
          </ac:spMkLst>
        </pc:spChg>
        <pc:spChg chg="add mod">
          <ac:chgData name="Bongiorno, Stephen D. (MSFC-ST12)" userId="d255d3bc-0bc9-4e23-9f3d-2d157e9ec2f9" providerId="ADAL" clId="{80820320-4990-4B47-964A-330BF759C678}" dt="2023-08-21T03:19:44.864" v="667" actId="1076"/>
          <ac:spMkLst>
            <pc:docMk/>
            <pc:sldMk cId="1927017676" sldId="318"/>
            <ac:spMk id="51" creationId="{40CBE1D1-3400-6B4D-2AD4-AF6A1B6525EA}"/>
          </ac:spMkLst>
        </pc:spChg>
        <pc:spChg chg="add mod">
          <ac:chgData name="Bongiorno, Stephen D. (MSFC-ST12)" userId="d255d3bc-0bc9-4e23-9f3d-2d157e9ec2f9" providerId="ADAL" clId="{80820320-4990-4B47-964A-330BF759C678}" dt="2023-08-21T03:19:44.864" v="667" actId="1076"/>
          <ac:spMkLst>
            <pc:docMk/>
            <pc:sldMk cId="1927017676" sldId="318"/>
            <ac:spMk id="55" creationId="{0509854F-6FD9-CEC3-239D-F624DF0131FA}"/>
          </ac:spMkLst>
        </pc:spChg>
        <pc:spChg chg="add mod">
          <ac:chgData name="Bongiorno, Stephen D. (MSFC-ST12)" userId="d255d3bc-0bc9-4e23-9f3d-2d157e9ec2f9" providerId="ADAL" clId="{80820320-4990-4B47-964A-330BF759C678}" dt="2023-08-21T02:12:24.499" v="265" actId="571"/>
          <ac:spMkLst>
            <pc:docMk/>
            <pc:sldMk cId="1927017676" sldId="318"/>
            <ac:spMk id="56" creationId="{C8E9830D-8339-9AEB-7431-28488D903D90}"/>
          </ac:spMkLst>
        </pc:spChg>
        <pc:spChg chg="add mod">
          <ac:chgData name="Bongiorno, Stephen D. (MSFC-ST12)" userId="d255d3bc-0bc9-4e23-9f3d-2d157e9ec2f9" providerId="ADAL" clId="{80820320-4990-4B47-964A-330BF759C678}" dt="2023-08-21T03:19:44.864" v="667" actId="1076"/>
          <ac:spMkLst>
            <pc:docMk/>
            <pc:sldMk cId="1927017676" sldId="318"/>
            <ac:spMk id="62" creationId="{BF999ED1-36F1-36AE-667E-F5B04448A14B}"/>
          </ac:spMkLst>
        </pc:spChg>
        <pc:spChg chg="add mod">
          <ac:chgData name="Bongiorno, Stephen D. (MSFC-ST12)" userId="d255d3bc-0bc9-4e23-9f3d-2d157e9ec2f9" providerId="ADAL" clId="{80820320-4990-4B47-964A-330BF759C678}" dt="2023-08-21T03:19:44.864" v="667" actId="1076"/>
          <ac:spMkLst>
            <pc:docMk/>
            <pc:sldMk cId="1927017676" sldId="318"/>
            <ac:spMk id="67" creationId="{30CF0A84-411F-7071-C534-866CC3143C35}"/>
          </ac:spMkLst>
        </pc:spChg>
        <pc:spChg chg="add mod">
          <ac:chgData name="Bongiorno, Stephen D. (MSFC-ST12)" userId="d255d3bc-0bc9-4e23-9f3d-2d157e9ec2f9" providerId="ADAL" clId="{80820320-4990-4B47-964A-330BF759C678}" dt="2023-08-21T03:19:22.665" v="662" actId="1076"/>
          <ac:spMkLst>
            <pc:docMk/>
            <pc:sldMk cId="1927017676" sldId="318"/>
            <ac:spMk id="82" creationId="{0337A543-F8AF-DA7C-3C1B-21B2B9EE8CB5}"/>
          </ac:spMkLst>
        </pc:spChg>
        <pc:spChg chg="add mod">
          <ac:chgData name="Bongiorno, Stephen D. (MSFC-ST12)" userId="d255d3bc-0bc9-4e23-9f3d-2d157e9ec2f9" providerId="ADAL" clId="{80820320-4990-4B47-964A-330BF759C678}" dt="2023-08-21T03:19:22.665" v="662" actId="1076"/>
          <ac:spMkLst>
            <pc:docMk/>
            <pc:sldMk cId="1927017676" sldId="318"/>
            <ac:spMk id="84" creationId="{4F9AC13B-5456-8989-068C-0C669E0454B6}"/>
          </ac:spMkLst>
        </pc:spChg>
        <pc:spChg chg="add mod">
          <ac:chgData name="Bongiorno, Stephen D. (MSFC-ST12)" userId="d255d3bc-0bc9-4e23-9f3d-2d157e9ec2f9" providerId="ADAL" clId="{80820320-4990-4B47-964A-330BF759C678}" dt="2023-08-21T03:19:22.665" v="662" actId="1076"/>
          <ac:spMkLst>
            <pc:docMk/>
            <pc:sldMk cId="1927017676" sldId="318"/>
            <ac:spMk id="86" creationId="{BC031A52-9090-8EA2-870C-C66AD0994FE8}"/>
          </ac:spMkLst>
        </pc:spChg>
        <pc:spChg chg="add mod">
          <ac:chgData name="Bongiorno, Stephen D. (MSFC-ST12)" userId="d255d3bc-0bc9-4e23-9f3d-2d157e9ec2f9" providerId="ADAL" clId="{80820320-4990-4B47-964A-330BF759C678}" dt="2023-08-21T03:19:22.665" v="662" actId="1076"/>
          <ac:spMkLst>
            <pc:docMk/>
            <pc:sldMk cId="1927017676" sldId="318"/>
            <ac:spMk id="88" creationId="{3D4CEA19-95A0-986F-3291-618CCD294667}"/>
          </ac:spMkLst>
        </pc:spChg>
        <pc:spChg chg="add mod">
          <ac:chgData name="Bongiorno, Stephen D. (MSFC-ST12)" userId="d255d3bc-0bc9-4e23-9f3d-2d157e9ec2f9" providerId="ADAL" clId="{80820320-4990-4B47-964A-330BF759C678}" dt="2023-08-21T03:19:22.665" v="662" actId="1076"/>
          <ac:spMkLst>
            <pc:docMk/>
            <pc:sldMk cId="1927017676" sldId="318"/>
            <ac:spMk id="90" creationId="{C2619DE1-A026-5135-D45C-5076B4854EF1}"/>
          </ac:spMkLst>
        </pc:spChg>
        <pc:spChg chg="add mod">
          <ac:chgData name="Bongiorno, Stephen D. (MSFC-ST12)" userId="d255d3bc-0bc9-4e23-9f3d-2d157e9ec2f9" providerId="ADAL" clId="{80820320-4990-4B47-964A-330BF759C678}" dt="2023-08-21T11:30:36.056" v="1566" actId="1076"/>
          <ac:spMkLst>
            <pc:docMk/>
            <pc:sldMk cId="1927017676" sldId="318"/>
            <ac:spMk id="95" creationId="{2FCCE830-D6A6-0A13-DDAC-4CC347B2A9DD}"/>
          </ac:spMkLst>
        </pc:spChg>
        <pc:spChg chg="add mod">
          <ac:chgData name="Bongiorno, Stephen D. (MSFC-ST12)" userId="d255d3bc-0bc9-4e23-9f3d-2d157e9ec2f9" providerId="ADAL" clId="{80820320-4990-4B47-964A-330BF759C678}" dt="2023-08-21T11:30:38.304" v="1568" actId="571"/>
          <ac:spMkLst>
            <pc:docMk/>
            <pc:sldMk cId="1927017676" sldId="318"/>
            <ac:spMk id="97" creationId="{8D778EBD-15F8-D570-A334-883457852AB4}"/>
          </ac:spMkLst>
        </pc:spChg>
        <pc:spChg chg="add mod">
          <ac:chgData name="Bongiorno, Stephen D. (MSFC-ST12)" userId="d255d3bc-0bc9-4e23-9f3d-2d157e9ec2f9" providerId="ADAL" clId="{80820320-4990-4B47-964A-330BF759C678}" dt="2023-08-21T11:30:55.337" v="1573" actId="14100"/>
          <ac:spMkLst>
            <pc:docMk/>
            <pc:sldMk cId="1927017676" sldId="318"/>
            <ac:spMk id="98" creationId="{2B79A3DB-C25F-84D2-FC44-3AFFE76FBF0D}"/>
          </ac:spMkLst>
        </pc:spChg>
        <pc:picChg chg="mod ord">
          <ac:chgData name="Bongiorno, Stephen D. (MSFC-ST12)" userId="d255d3bc-0bc9-4e23-9f3d-2d157e9ec2f9" providerId="ADAL" clId="{80820320-4990-4B47-964A-330BF759C678}" dt="2023-08-21T11:39:10.414" v="1897" actId="1076"/>
          <ac:picMkLst>
            <pc:docMk/>
            <pc:sldMk cId="1927017676" sldId="318"/>
            <ac:picMk id="5" creationId="{DB2885E9-FE56-2617-9FE4-D495C7C4EF74}"/>
          </ac:picMkLst>
        </pc:picChg>
        <pc:picChg chg="del">
          <ac:chgData name="Bongiorno, Stephen D. (MSFC-ST12)" userId="d255d3bc-0bc9-4e23-9f3d-2d157e9ec2f9" providerId="ADAL" clId="{80820320-4990-4B47-964A-330BF759C678}" dt="2023-08-21T01:50:46.517" v="56" actId="478"/>
          <ac:picMkLst>
            <pc:docMk/>
            <pc:sldMk cId="1927017676" sldId="318"/>
            <ac:picMk id="7" creationId="{9BDC4F96-9972-A8DC-4189-115D680A63AB}"/>
          </ac:picMkLst>
        </pc:picChg>
        <pc:picChg chg="add del mod">
          <ac:chgData name="Bongiorno, Stephen D. (MSFC-ST12)" userId="d255d3bc-0bc9-4e23-9f3d-2d157e9ec2f9" providerId="ADAL" clId="{80820320-4990-4B47-964A-330BF759C678}" dt="2023-08-21T01:56:55.485" v="63" actId="21"/>
          <ac:picMkLst>
            <pc:docMk/>
            <pc:sldMk cId="1927017676" sldId="318"/>
            <ac:picMk id="8" creationId="{2CC5B599-7607-6DED-A308-ADFCEBE05F9C}"/>
          </ac:picMkLst>
        </pc:picChg>
        <pc:picChg chg="add del mod">
          <ac:chgData name="Bongiorno, Stephen D. (MSFC-ST12)" userId="d255d3bc-0bc9-4e23-9f3d-2d157e9ec2f9" providerId="ADAL" clId="{80820320-4990-4B47-964A-330BF759C678}" dt="2023-08-21T01:57:04.467" v="65"/>
          <ac:picMkLst>
            <pc:docMk/>
            <pc:sldMk cId="1927017676" sldId="318"/>
            <ac:picMk id="9" creationId="{793A47EF-6044-182F-50DF-FA7BFE45B38E}"/>
          </ac:picMkLst>
        </pc:picChg>
        <pc:picChg chg="add del mod">
          <ac:chgData name="Bongiorno, Stephen D. (MSFC-ST12)" userId="d255d3bc-0bc9-4e23-9f3d-2d157e9ec2f9" providerId="ADAL" clId="{80820320-4990-4B47-964A-330BF759C678}" dt="2023-08-21T01:57:13.150" v="67"/>
          <ac:picMkLst>
            <pc:docMk/>
            <pc:sldMk cId="1927017676" sldId="318"/>
            <ac:picMk id="10" creationId="{6AB29356-F8E3-BCDA-BB5E-ADDC22754BB7}"/>
          </ac:picMkLst>
        </pc:picChg>
        <pc:picChg chg="add del mod modCrop">
          <ac:chgData name="Bongiorno, Stephen D. (MSFC-ST12)" userId="d255d3bc-0bc9-4e23-9f3d-2d157e9ec2f9" providerId="ADAL" clId="{80820320-4990-4B47-964A-330BF759C678}" dt="2023-08-21T02:59:39.892" v="653" actId="21"/>
          <ac:picMkLst>
            <pc:docMk/>
            <pc:sldMk cId="1927017676" sldId="318"/>
            <ac:picMk id="11" creationId="{B0231355-9D50-B602-D2CA-C11A404563A5}"/>
          </ac:picMkLst>
        </pc:picChg>
        <pc:picChg chg="add del">
          <ac:chgData name="Bongiorno, Stephen D. (MSFC-ST12)" userId="d255d3bc-0bc9-4e23-9f3d-2d157e9ec2f9" providerId="ADAL" clId="{80820320-4990-4B47-964A-330BF759C678}" dt="2023-08-21T02:06:31.837" v="77" actId="22"/>
          <ac:picMkLst>
            <pc:docMk/>
            <pc:sldMk cId="1927017676" sldId="318"/>
            <ac:picMk id="13" creationId="{7D1D438C-86A3-CA10-5C2E-8BDB9933208F}"/>
          </ac:picMkLst>
        </pc:picChg>
        <pc:picChg chg="add del">
          <ac:chgData name="Bongiorno, Stephen D. (MSFC-ST12)" userId="d255d3bc-0bc9-4e23-9f3d-2d157e9ec2f9" providerId="ADAL" clId="{80820320-4990-4B47-964A-330BF759C678}" dt="2023-08-21T03:19:02.889" v="658" actId="22"/>
          <ac:picMkLst>
            <pc:docMk/>
            <pc:sldMk cId="1927017676" sldId="318"/>
            <ac:picMk id="80" creationId="{645DB882-617F-B2F4-10B3-F8CF7C10F1B5}"/>
          </ac:picMkLst>
        </pc:picChg>
        <pc:picChg chg="add mod">
          <ac:chgData name="Bongiorno, Stephen D. (MSFC-ST12)" userId="d255d3bc-0bc9-4e23-9f3d-2d157e9ec2f9" providerId="ADAL" clId="{80820320-4990-4B47-964A-330BF759C678}" dt="2023-08-21T03:19:22.665" v="662" actId="1076"/>
          <ac:picMkLst>
            <pc:docMk/>
            <pc:sldMk cId="1927017676" sldId="318"/>
            <ac:picMk id="81" creationId="{37332460-F8EE-4346-CE8E-E86C39B100ED}"/>
          </ac:picMkLst>
        </pc:picChg>
        <pc:picChg chg="add mod">
          <ac:chgData name="Bongiorno, Stephen D. (MSFC-ST12)" userId="d255d3bc-0bc9-4e23-9f3d-2d157e9ec2f9" providerId="ADAL" clId="{80820320-4990-4B47-964A-330BF759C678}" dt="2023-08-21T11:30:38.304" v="1568" actId="571"/>
          <ac:picMkLst>
            <pc:docMk/>
            <pc:sldMk cId="1927017676" sldId="318"/>
            <ac:picMk id="96" creationId="{78E8D59D-813D-3DD9-16FE-B7BA4ECDA630}"/>
          </ac:picMkLst>
        </pc:picChg>
        <pc:cxnChg chg="add del mod">
          <ac:chgData name="Bongiorno, Stephen D. (MSFC-ST12)" userId="d255d3bc-0bc9-4e23-9f3d-2d157e9ec2f9" providerId="ADAL" clId="{80820320-4990-4B47-964A-330BF759C678}" dt="2023-08-21T02:59:39.892" v="653" actId="21"/>
          <ac:cxnSpMkLst>
            <pc:docMk/>
            <pc:sldMk cId="1927017676" sldId="318"/>
            <ac:cxnSpMk id="15" creationId="{4B41C021-D119-7F35-2981-4A1002D31E3A}"/>
          </ac:cxnSpMkLst>
        </pc:cxnChg>
        <pc:cxnChg chg="add del mod">
          <ac:chgData name="Bongiorno, Stephen D. (MSFC-ST12)" userId="d255d3bc-0bc9-4e23-9f3d-2d157e9ec2f9" providerId="ADAL" clId="{80820320-4990-4B47-964A-330BF759C678}" dt="2023-08-21T02:09:16.204" v="191" actId="478"/>
          <ac:cxnSpMkLst>
            <pc:docMk/>
            <pc:sldMk cId="1927017676" sldId="318"/>
            <ac:cxnSpMk id="19" creationId="{EC5EFFEB-223D-F04F-0F57-1C6B39A20999}"/>
          </ac:cxnSpMkLst>
        </pc:cxnChg>
        <pc:cxnChg chg="add del mod">
          <ac:chgData name="Bongiorno, Stephen D. (MSFC-ST12)" userId="d255d3bc-0bc9-4e23-9f3d-2d157e9ec2f9" providerId="ADAL" clId="{80820320-4990-4B47-964A-330BF759C678}" dt="2023-08-21T02:59:39.892" v="653" actId="21"/>
          <ac:cxnSpMkLst>
            <pc:docMk/>
            <pc:sldMk cId="1927017676" sldId="318"/>
            <ac:cxnSpMk id="22" creationId="{52077BBC-C8FC-A25D-402D-57D89E6F906C}"/>
          </ac:cxnSpMkLst>
        </pc:cxnChg>
        <pc:cxnChg chg="add del mod">
          <ac:chgData name="Bongiorno, Stephen D. (MSFC-ST12)" userId="d255d3bc-0bc9-4e23-9f3d-2d157e9ec2f9" providerId="ADAL" clId="{80820320-4990-4B47-964A-330BF759C678}" dt="2023-08-21T02:59:39.892" v="653" actId="21"/>
          <ac:cxnSpMkLst>
            <pc:docMk/>
            <pc:sldMk cId="1927017676" sldId="318"/>
            <ac:cxnSpMk id="25" creationId="{66419810-1557-F133-7D53-B3DB3F40C27D}"/>
          </ac:cxnSpMkLst>
        </pc:cxnChg>
        <pc:cxnChg chg="add del mod">
          <ac:chgData name="Bongiorno, Stephen D. (MSFC-ST12)" userId="d255d3bc-0bc9-4e23-9f3d-2d157e9ec2f9" providerId="ADAL" clId="{80820320-4990-4B47-964A-330BF759C678}" dt="2023-08-21T02:59:39.892" v="653" actId="21"/>
          <ac:cxnSpMkLst>
            <pc:docMk/>
            <pc:sldMk cId="1927017676" sldId="318"/>
            <ac:cxnSpMk id="28" creationId="{528C4C06-8FD3-DFD9-4FF4-4CF3D7902E5D}"/>
          </ac:cxnSpMkLst>
        </pc:cxnChg>
        <pc:cxnChg chg="add del mod">
          <ac:chgData name="Bongiorno, Stephen D. (MSFC-ST12)" userId="d255d3bc-0bc9-4e23-9f3d-2d157e9ec2f9" providerId="ADAL" clId="{80820320-4990-4B47-964A-330BF759C678}" dt="2023-08-21T02:59:39.892" v="653" actId="21"/>
          <ac:cxnSpMkLst>
            <pc:docMk/>
            <pc:sldMk cId="1927017676" sldId="318"/>
            <ac:cxnSpMk id="31" creationId="{7EAED757-D1EA-1800-5679-52BCC2FAE52E}"/>
          </ac:cxnSpMkLst>
        </pc:cxnChg>
        <pc:cxnChg chg="add mod">
          <ac:chgData name="Bongiorno, Stephen D. (MSFC-ST12)" userId="d255d3bc-0bc9-4e23-9f3d-2d157e9ec2f9" providerId="ADAL" clId="{80820320-4990-4B47-964A-330BF759C678}" dt="2023-08-21T03:19:44.864" v="667" actId="1076"/>
          <ac:cxnSpMkLst>
            <pc:docMk/>
            <pc:sldMk cId="1927017676" sldId="318"/>
            <ac:cxnSpMk id="52" creationId="{4604D2F0-7585-7CAB-8345-84A35EFF4387}"/>
          </ac:cxnSpMkLst>
        </pc:cxnChg>
        <pc:cxnChg chg="add mod">
          <ac:chgData name="Bongiorno, Stephen D. (MSFC-ST12)" userId="d255d3bc-0bc9-4e23-9f3d-2d157e9ec2f9" providerId="ADAL" clId="{80820320-4990-4B47-964A-330BF759C678}" dt="2023-08-21T03:19:44.864" v="667" actId="1076"/>
          <ac:cxnSpMkLst>
            <pc:docMk/>
            <pc:sldMk cId="1927017676" sldId="318"/>
            <ac:cxnSpMk id="57" creationId="{38A1157C-BC6F-5A59-CA03-3B06E5E7D71C}"/>
          </ac:cxnSpMkLst>
        </pc:cxnChg>
        <pc:cxnChg chg="add mod">
          <ac:chgData name="Bongiorno, Stephen D. (MSFC-ST12)" userId="d255d3bc-0bc9-4e23-9f3d-2d157e9ec2f9" providerId="ADAL" clId="{80820320-4990-4B47-964A-330BF759C678}" dt="2023-08-21T03:19:44.864" v="667" actId="1076"/>
          <ac:cxnSpMkLst>
            <pc:docMk/>
            <pc:sldMk cId="1927017676" sldId="318"/>
            <ac:cxnSpMk id="63" creationId="{F2BBC406-9621-75FF-F237-5A8E82D5A160}"/>
          </ac:cxnSpMkLst>
        </pc:cxnChg>
        <pc:cxnChg chg="add mod">
          <ac:chgData name="Bongiorno, Stephen D. (MSFC-ST12)" userId="d255d3bc-0bc9-4e23-9f3d-2d157e9ec2f9" providerId="ADAL" clId="{80820320-4990-4B47-964A-330BF759C678}" dt="2023-08-21T03:19:44.864" v="667" actId="1076"/>
          <ac:cxnSpMkLst>
            <pc:docMk/>
            <pc:sldMk cId="1927017676" sldId="318"/>
            <ac:cxnSpMk id="68" creationId="{19D76EE9-E3EA-F51C-02E6-3927E39716A2}"/>
          </ac:cxnSpMkLst>
        </pc:cxnChg>
        <pc:cxnChg chg="add mod">
          <ac:chgData name="Bongiorno, Stephen D. (MSFC-ST12)" userId="d255d3bc-0bc9-4e23-9f3d-2d157e9ec2f9" providerId="ADAL" clId="{80820320-4990-4B47-964A-330BF759C678}" dt="2023-08-21T03:19:22.665" v="662" actId="1076"/>
          <ac:cxnSpMkLst>
            <pc:docMk/>
            <pc:sldMk cId="1927017676" sldId="318"/>
            <ac:cxnSpMk id="83" creationId="{D2F6B9D5-C73F-10ED-1C22-7353EE538002}"/>
          </ac:cxnSpMkLst>
        </pc:cxnChg>
        <pc:cxnChg chg="add mod">
          <ac:chgData name="Bongiorno, Stephen D. (MSFC-ST12)" userId="d255d3bc-0bc9-4e23-9f3d-2d157e9ec2f9" providerId="ADAL" clId="{80820320-4990-4B47-964A-330BF759C678}" dt="2023-08-21T03:19:22.665" v="662" actId="1076"/>
          <ac:cxnSpMkLst>
            <pc:docMk/>
            <pc:sldMk cId="1927017676" sldId="318"/>
            <ac:cxnSpMk id="85" creationId="{13E06F76-CA37-AF62-D461-B8CD452A9330}"/>
          </ac:cxnSpMkLst>
        </pc:cxnChg>
        <pc:cxnChg chg="add mod">
          <ac:chgData name="Bongiorno, Stephen D. (MSFC-ST12)" userId="d255d3bc-0bc9-4e23-9f3d-2d157e9ec2f9" providerId="ADAL" clId="{80820320-4990-4B47-964A-330BF759C678}" dt="2023-08-21T11:22:23.174" v="977" actId="14100"/>
          <ac:cxnSpMkLst>
            <pc:docMk/>
            <pc:sldMk cId="1927017676" sldId="318"/>
            <ac:cxnSpMk id="87" creationId="{834CEF76-3EC4-1212-3337-E03AE8BB2D71}"/>
          </ac:cxnSpMkLst>
        </pc:cxnChg>
        <pc:cxnChg chg="add mod">
          <ac:chgData name="Bongiorno, Stephen D. (MSFC-ST12)" userId="d255d3bc-0bc9-4e23-9f3d-2d157e9ec2f9" providerId="ADAL" clId="{80820320-4990-4B47-964A-330BF759C678}" dt="2023-08-21T03:19:22.665" v="662" actId="1076"/>
          <ac:cxnSpMkLst>
            <pc:docMk/>
            <pc:sldMk cId="1927017676" sldId="318"/>
            <ac:cxnSpMk id="89" creationId="{C6F10AB1-AD73-1162-FFE9-740700B8EF71}"/>
          </ac:cxnSpMkLst>
        </pc:cxnChg>
        <pc:cxnChg chg="add mod">
          <ac:chgData name="Bongiorno, Stephen D. (MSFC-ST12)" userId="d255d3bc-0bc9-4e23-9f3d-2d157e9ec2f9" providerId="ADAL" clId="{80820320-4990-4B47-964A-330BF759C678}" dt="2023-08-21T03:19:22.665" v="662" actId="1076"/>
          <ac:cxnSpMkLst>
            <pc:docMk/>
            <pc:sldMk cId="1927017676" sldId="318"/>
            <ac:cxnSpMk id="91" creationId="{22D53FB1-525C-7A53-BA18-ED2E90BC0A26}"/>
          </ac:cxnSpMkLst>
        </pc:cxnChg>
      </pc:sldChg>
      <pc:sldChg chg="addSp modSp mod">
        <pc:chgData name="Bongiorno, Stephen D. (MSFC-ST12)" userId="d255d3bc-0bc9-4e23-9f3d-2d157e9ec2f9" providerId="ADAL" clId="{80820320-4990-4B47-964A-330BF759C678}" dt="2023-08-21T12:02:12.953" v="2539" actId="1076"/>
        <pc:sldMkLst>
          <pc:docMk/>
          <pc:sldMk cId="3795319031" sldId="319"/>
        </pc:sldMkLst>
        <pc:spChg chg="mod">
          <ac:chgData name="Bongiorno, Stephen D. (MSFC-ST12)" userId="d255d3bc-0bc9-4e23-9f3d-2d157e9ec2f9" providerId="ADAL" clId="{80820320-4990-4B47-964A-330BF759C678}" dt="2023-08-21T11:55:36.102" v="2460" actId="20577"/>
          <ac:spMkLst>
            <pc:docMk/>
            <pc:sldMk cId="3795319031" sldId="319"/>
            <ac:spMk id="3" creationId="{8BB2CD22-9A55-7860-6ED1-305A64FB1DD8}"/>
          </ac:spMkLst>
        </pc:spChg>
        <pc:grpChg chg="add mod">
          <ac:chgData name="Bongiorno, Stephen D. (MSFC-ST12)" userId="d255d3bc-0bc9-4e23-9f3d-2d157e9ec2f9" providerId="ADAL" clId="{80820320-4990-4B47-964A-330BF759C678}" dt="2023-08-21T12:02:03.803" v="2536" actId="1076"/>
          <ac:grpSpMkLst>
            <pc:docMk/>
            <pc:sldMk cId="3795319031" sldId="319"/>
            <ac:grpSpMk id="8" creationId="{5F0656BA-B2EC-AA81-AC5E-DAE009DEAB1C}"/>
          </ac:grpSpMkLst>
        </pc:grpChg>
        <pc:picChg chg="mod ord modCrop">
          <ac:chgData name="Bongiorno, Stephen D. (MSFC-ST12)" userId="d255d3bc-0bc9-4e23-9f3d-2d157e9ec2f9" providerId="ADAL" clId="{80820320-4990-4B47-964A-330BF759C678}" dt="2023-08-21T11:44:04.756" v="1960" actId="164"/>
          <ac:picMkLst>
            <pc:docMk/>
            <pc:sldMk cId="3795319031" sldId="319"/>
            <ac:picMk id="5" creationId="{A0DF95C3-7D7F-ED41-9F6B-6C4CF166EA2D}"/>
          </ac:picMkLst>
        </pc:picChg>
        <pc:picChg chg="mod">
          <ac:chgData name="Bongiorno, Stephen D. (MSFC-ST12)" userId="d255d3bc-0bc9-4e23-9f3d-2d157e9ec2f9" providerId="ADAL" clId="{80820320-4990-4B47-964A-330BF759C678}" dt="2023-08-21T12:02:12.953" v="2539" actId="1076"/>
          <ac:picMkLst>
            <pc:docMk/>
            <pc:sldMk cId="3795319031" sldId="319"/>
            <ac:picMk id="6" creationId="{DC506E01-5A41-B38B-D17F-56748D9A502E}"/>
          </ac:picMkLst>
        </pc:picChg>
        <pc:picChg chg="add mod modCrop">
          <ac:chgData name="Bongiorno, Stephen D. (MSFC-ST12)" userId="d255d3bc-0bc9-4e23-9f3d-2d157e9ec2f9" providerId="ADAL" clId="{80820320-4990-4B47-964A-330BF759C678}" dt="2023-08-21T11:44:04.756" v="1960" actId="164"/>
          <ac:picMkLst>
            <pc:docMk/>
            <pc:sldMk cId="3795319031" sldId="319"/>
            <ac:picMk id="7" creationId="{811278FF-23B6-410D-4C93-DCDD2C2030A1}"/>
          </ac:picMkLst>
        </pc:picChg>
      </pc:sldChg>
      <pc:sldChg chg="modSp mod">
        <pc:chgData name="Bongiorno, Stephen D. (MSFC-ST12)" userId="d255d3bc-0bc9-4e23-9f3d-2d157e9ec2f9" providerId="ADAL" clId="{80820320-4990-4B47-964A-330BF759C678}" dt="2023-08-21T12:37:21.179" v="4119" actId="1038"/>
        <pc:sldMkLst>
          <pc:docMk/>
          <pc:sldMk cId="2027438780" sldId="320"/>
        </pc:sldMkLst>
        <pc:spChg chg="mod">
          <ac:chgData name="Bongiorno, Stephen D. (MSFC-ST12)" userId="d255d3bc-0bc9-4e23-9f3d-2d157e9ec2f9" providerId="ADAL" clId="{80820320-4990-4B47-964A-330BF759C678}" dt="2023-08-21T12:09:34.090" v="2960" actId="1076"/>
          <ac:spMkLst>
            <pc:docMk/>
            <pc:sldMk cId="2027438780" sldId="320"/>
            <ac:spMk id="2" creationId="{F82DAE6C-8614-035D-9927-78AEE1AAE9A8}"/>
          </ac:spMkLst>
        </pc:spChg>
        <pc:spChg chg="mod">
          <ac:chgData name="Bongiorno, Stephen D. (MSFC-ST12)" userId="d255d3bc-0bc9-4e23-9f3d-2d157e9ec2f9" providerId="ADAL" clId="{80820320-4990-4B47-964A-330BF759C678}" dt="2023-08-21T12:19:35.798" v="3775" actId="14100"/>
          <ac:spMkLst>
            <pc:docMk/>
            <pc:sldMk cId="2027438780" sldId="320"/>
            <ac:spMk id="3" creationId="{19BA1628-9C92-92FC-1A26-EAD770CDD1B6}"/>
          </ac:spMkLst>
        </pc:spChg>
        <pc:graphicFrameChg chg="mod">
          <ac:chgData name="Bongiorno, Stephen D. (MSFC-ST12)" userId="d255d3bc-0bc9-4e23-9f3d-2d157e9ec2f9" providerId="ADAL" clId="{80820320-4990-4B47-964A-330BF759C678}" dt="2023-08-21T12:37:12.407" v="4102" actId="1076"/>
          <ac:graphicFrameMkLst>
            <pc:docMk/>
            <pc:sldMk cId="2027438780" sldId="320"/>
            <ac:graphicFrameMk id="5" creationId="{8B0A42CA-7357-B87C-AB15-C5B231C8FFF5}"/>
          </ac:graphicFrameMkLst>
        </pc:graphicFrameChg>
        <pc:graphicFrameChg chg="mod">
          <ac:chgData name="Bongiorno, Stephen D. (MSFC-ST12)" userId="d255d3bc-0bc9-4e23-9f3d-2d157e9ec2f9" providerId="ADAL" clId="{80820320-4990-4B47-964A-330BF759C678}" dt="2023-08-21T12:37:21.179" v="4119" actId="1038"/>
          <ac:graphicFrameMkLst>
            <pc:docMk/>
            <pc:sldMk cId="2027438780" sldId="320"/>
            <ac:graphicFrameMk id="6" creationId="{AB34D3F8-27F4-6E5D-73B4-E3ED6BB8E9BB}"/>
          </ac:graphicFrameMkLst>
        </pc:graphicFrameChg>
      </pc:sldChg>
      <pc:sldChg chg="addSp modSp mod ord">
        <pc:chgData name="Bongiorno, Stephen D. (MSFC-ST12)" userId="d255d3bc-0bc9-4e23-9f3d-2d157e9ec2f9" providerId="ADAL" clId="{80820320-4990-4B47-964A-330BF759C678}" dt="2023-08-21T12:25:00.093" v="3912" actId="1076"/>
        <pc:sldMkLst>
          <pc:docMk/>
          <pc:sldMk cId="2396549062" sldId="321"/>
        </pc:sldMkLst>
        <pc:spChg chg="mod">
          <ac:chgData name="Bongiorno, Stephen D. (MSFC-ST12)" userId="d255d3bc-0bc9-4e23-9f3d-2d157e9ec2f9" providerId="ADAL" clId="{80820320-4990-4B47-964A-330BF759C678}" dt="2023-08-21T11:15:27.126" v="854" actId="20577"/>
          <ac:spMkLst>
            <pc:docMk/>
            <pc:sldMk cId="2396549062" sldId="321"/>
            <ac:spMk id="3" creationId="{0551EBE3-8B0F-2433-EE58-A9BE3CB50A96}"/>
          </ac:spMkLst>
        </pc:spChg>
        <pc:spChg chg="add mod">
          <ac:chgData name="Bongiorno, Stephen D. (MSFC-ST12)" userId="d255d3bc-0bc9-4e23-9f3d-2d157e9ec2f9" providerId="ADAL" clId="{80820320-4990-4B47-964A-330BF759C678}" dt="2023-08-21T11:08:29.922" v="688" actId="14100"/>
          <ac:spMkLst>
            <pc:docMk/>
            <pc:sldMk cId="2396549062" sldId="321"/>
            <ac:spMk id="5" creationId="{CBAD3443-F1A2-0487-9358-EA61BCEAB274}"/>
          </ac:spMkLst>
        </pc:spChg>
        <pc:picChg chg="add mod">
          <ac:chgData name="Bongiorno, Stephen D. (MSFC-ST12)" userId="d255d3bc-0bc9-4e23-9f3d-2d157e9ec2f9" providerId="ADAL" clId="{80820320-4990-4B47-964A-330BF759C678}" dt="2023-08-21T11:09:43.048" v="698" actId="1076"/>
          <ac:picMkLst>
            <pc:docMk/>
            <pc:sldMk cId="2396549062" sldId="321"/>
            <ac:picMk id="6" creationId="{07003D57-0C91-A0DD-18CA-46DB394E21AF}"/>
          </ac:picMkLst>
        </pc:picChg>
        <pc:picChg chg="add mod modCrop">
          <ac:chgData name="Bongiorno, Stephen D. (MSFC-ST12)" userId="d255d3bc-0bc9-4e23-9f3d-2d157e9ec2f9" providerId="ADAL" clId="{80820320-4990-4B47-964A-330BF759C678}" dt="2023-08-21T12:25:00.093" v="3912" actId="1076"/>
          <ac:picMkLst>
            <pc:docMk/>
            <pc:sldMk cId="2396549062" sldId="321"/>
            <ac:picMk id="7" creationId="{968E3212-E950-2B16-1E4F-B6AA2DC46805}"/>
          </ac:picMkLst>
        </pc:picChg>
      </pc:sldChg>
      <pc:sldChg chg="modSp mod ord">
        <pc:chgData name="Bongiorno, Stephen D. (MSFC-ST12)" userId="d255d3bc-0bc9-4e23-9f3d-2d157e9ec2f9" providerId="ADAL" clId="{80820320-4990-4B47-964A-330BF759C678}" dt="2023-08-21T12:01:25.027" v="2534" actId="14100"/>
        <pc:sldMkLst>
          <pc:docMk/>
          <pc:sldMk cId="2171357714" sldId="322"/>
        </pc:sldMkLst>
        <pc:spChg chg="mod">
          <ac:chgData name="Bongiorno, Stephen D. (MSFC-ST12)" userId="d255d3bc-0bc9-4e23-9f3d-2d157e9ec2f9" providerId="ADAL" clId="{80820320-4990-4B47-964A-330BF759C678}" dt="2023-08-21T11:59:50.883" v="2520" actId="27636"/>
          <ac:spMkLst>
            <pc:docMk/>
            <pc:sldMk cId="2171357714" sldId="322"/>
            <ac:spMk id="3" creationId="{E02F33F3-A1E2-6CA9-DCF6-1B7AA231924C}"/>
          </ac:spMkLst>
        </pc:spChg>
        <pc:spChg chg="mod">
          <ac:chgData name="Bongiorno, Stephen D. (MSFC-ST12)" userId="d255d3bc-0bc9-4e23-9f3d-2d157e9ec2f9" providerId="ADAL" clId="{80820320-4990-4B47-964A-330BF759C678}" dt="2023-08-21T11:59:46.192" v="2518" actId="1037"/>
          <ac:spMkLst>
            <pc:docMk/>
            <pc:sldMk cId="2171357714" sldId="322"/>
            <ac:spMk id="6" creationId="{DEF44D03-3D62-C292-DBFF-0F2CBD410355}"/>
          </ac:spMkLst>
        </pc:spChg>
        <pc:spChg chg="mod">
          <ac:chgData name="Bongiorno, Stephen D. (MSFC-ST12)" userId="d255d3bc-0bc9-4e23-9f3d-2d157e9ec2f9" providerId="ADAL" clId="{80820320-4990-4B47-964A-330BF759C678}" dt="2023-08-21T11:59:46.192" v="2518" actId="1037"/>
          <ac:spMkLst>
            <pc:docMk/>
            <pc:sldMk cId="2171357714" sldId="322"/>
            <ac:spMk id="7" creationId="{498832B6-FB6B-BC37-D9EC-62EFCF039645}"/>
          </ac:spMkLst>
        </pc:spChg>
        <pc:spChg chg="mod">
          <ac:chgData name="Bongiorno, Stephen D. (MSFC-ST12)" userId="d255d3bc-0bc9-4e23-9f3d-2d157e9ec2f9" providerId="ADAL" clId="{80820320-4990-4B47-964A-330BF759C678}" dt="2023-08-21T11:59:46.192" v="2518" actId="1037"/>
          <ac:spMkLst>
            <pc:docMk/>
            <pc:sldMk cId="2171357714" sldId="322"/>
            <ac:spMk id="8" creationId="{DAFF6C66-D76D-629E-10C3-8979E29B7F4F}"/>
          </ac:spMkLst>
        </pc:spChg>
        <pc:spChg chg="mod">
          <ac:chgData name="Bongiorno, Stephen D. (MSFC-ST12)" userId="d255d3bc-0bc9-4e23-9f3d-2d157e9ec2f9" providerId="ADAL" clId="{80820320-4990-4B47-964A-330BF759C678}" dt="2023-08-21T11:59:46.192" v="2518" actId="1037"/>
          <ac:spMkLst>
            <pc:docMk/>
            <pc:sldMk cId="2171357714" sldId="322"/>
            <ac:spMk id="9" creationId="{8140F5A4-6F11-F6FF-2D5D-54F1D6E8094A}"/>
          </ac:spMkLst>
        </pc:spChg>
        <pc:spChg chg="mod">
          <ac:chgData name="Bongiorno, Stephen D. (MSFC-ST12)" userId="d255d3bc-0bc9-4e23-9f3d-2d157e9ec2f9" providerId="ADAL" clId="{80820320-4990-4B47-964A-330BF759C678}" dt="2023-08-21T11:59:46.192" v="2518" actId="1037"/>
          <ac:spMkLst>
            <pc:docMk/>
            <pc:sldMk cId="2171357714" sldId="322"/>
            <ac:spMk id="10" creationId="{13FB3C42-9315-C116-262A-CAA0CEFA577D}"/>
          </ac:spMkLst>
        </pc:spChg>
        <pc:spChg chg="mod">
          <ac:chgData name="Bongiorno, Stephen D. (MSFC-ST12)" userId="d255d3bc-0bc9-4e23-9f3d-2d157e9ec2f9" providerId="ADAL" clId="{80820320-4990-4B47-964A-330BF759C678}" dt="2023-08-21T11:59:46.192" v="2518" actId="1037"/>
          <ac:spMkLst>
            <pc:docMk/>
            <pc:sldMk cId="2171357714" sldId="322"/>
            <ac:spMk id="11" creationId="{ADF0C04C-6E12-C4CD-D359-DD40D715C551}"/>
          </ac:spMkLst>
        </pc:spChg>
        <pc:spChg chg="mod">
          <ac:chgData name="Bongiorno, Stephen D. (MSFC-ST12)" userId="d255d3bc-0bc9-4e23-9f3d-2d157e9ec2f9" providerId="ADAL" clId="{80820320-4990-4B47-964A-330BF759C678}" dt="2023-08-21T11:59:46.192" v="2518" actId="1037"/>
          <ac:spMkLst>
            <pc:docMk/>
            <pc:sldMk cId="2171357714" sldId="322"/>
            <ac:spMk id="12" creationId="{8BDD93B3-1CAD-39D1-2D52-DD3E55E6EAE4}"/>
          </ac:spMkLst>
        </pc:spChg>
        <pc:spChg chg="mod">
          <ac:chgData name="Bongiorno, Stephen D. (MSFC-ST12)" userId="d255d3bc-0bc9-4e23-9f3d-2d157e9ec2f9" providerId="ADAL" clId="{80820320-4990-4B47-964A-330BF759C678}" dt="2023-08-21T11:59:46.192" v="2518" actId="1037"/>
          <ac:spMkLst>
            <pc:docMk/>
            <pc:sldMk cId="2171357714" sldId="322"/>
            <ac:spMk id="13" creationId="{C765AA21-D8AE-BAC0-98BC-C91648F44EE3}"/>
          </ac:spMkLst>
        </pc:spChg>
        <pc:spChg chg="mod">
          <ac:chgData name="Bongiorno, Stephen D. (MSFC-ST12)" userId="d255d3bc-0bc9-4e23-9f3d-2d157e9ec2f9" providerId="ADAL" clId="{80820320-4990-4B47-964A-330BF759C678}" dt="2023-08-21T11:59:46.192" v="2518" actId="1037"/>
          <ac:spMkLst>
            <pc:docMk/>
            <pc:sldMk cId="2171357714" sldId="322"/>
            <ac:spMk id="14" creationId="{EBCE613D-CCA7-CA77-0EAE-9E02A1A96443}"/>
          </ac:spMkLst>
        </pc:spChg>
        <pc:spChg chg="mod">
          <ac:chgData name="Bongiorno, Stephen D. (MSFC-ST12)" userId="d255d3bc-0bc9-4e23-9f3d-2d157e9ec2f9" providerId="ADAL" clId="{80820320-4990-4B47-964A-330BF759C678}" dt="2023-08-21T11:59:46.192" v="2518" actId="1037"/>
          <ac:spMkLst>
            <pc:docMk/>
            <pc:sldMk cId="2171357714" sldId="322"/>
            <ac:spMk id="15" creationId="{B4C9013C-B0A6-6BBC-5D41-BB4ED9C31792}"/>
          </ac:spMkLst>
        </pc:spChg>
        <pc:spChg chg="mod">
          <ac:chgData name="Bongiorno, Stephen D. (MSFC-ST12)" userId="d255d3bc-0bc9-4e23-9f3d-2d157e9ec2f9" providerId="ADAL" clId="{80820320-4990-4B47-964A-330BF759C678}" dt="2023-08-21T11:59:46.192" v="2518" actId="1037"/>
          <ac:spMkLst>
            <pc:docMk/>
            <pc:sldMk cId="2171357714" sldId="322"/>
            <ac:spMk id="16" creationId="{4004F82E-2BD6-6A8B-22DC-B2545B72827A}"/>
          </ac:spMkLst>
        </pc:spChg>
        <pc:spChg chg="mod">
          <ac:chgData name="Bongiorno, Stephen D. (MSFC-ST12)" userId="d255d3bc-0bc9-4e23-9f3d-2d157e9ec2f9" providerId="ADAL" clId="{80820320-4990-4B47-964A-330BF759C678}" dt="2023-08-21T11:59:46.192" v="2518" actId="1037"/>
          <ac:spMkLst>
            <pc:docMk/>
            <pc:sldMk cId="2171357714" sldId="322"/>
            <ac:spMk id="28" creationId="{1003FF34-301E-BCD0-87BB-31C278D20107}"/>
          </ac:spMkLst>
        </pc:spChg>
        <pc:spChg chg="mod">
          <ac:chgData name="Bongiorno, Stephen D. (MSFC-ST12)" userId="d255d3bc-0bc9-4e23-9f3d-2d157e9ec2f9" providerId="ADAL" clId="{80820320-4990-4B47-964A-330BF759C678}" dt="2023-08-21T11:59:46.192" v="2518" actId="1037"/>
          <ac:spMkLst>
            <pc:docMk/>
            <pc:sldMk cId="2171357714" sldId="322"/>
            <ac:spMk id="30" creationId="{99C0CB8B-0BAC-9B46-E1BB-7A41C49A76DF}"/>
          </ac:spMkLst>
        </pc:spChg>
        <pc:spChg chg="mod">
          <ac:chgData name="Bongiorno, Stephen D. (MSFC-ST12)" userId="d255d3bc-0bc9-4e23-9f3d-2d157e9ec2f9" providerId="ADAL" clId="{80820320-4990-4B47-964A-330BF759C678}" dt="2023-08-21T11:59:46.192" v="2518" actId="1037"/>
          <ac:spMkLst>
            <pc:docMk/>
            <pc:sldMk cId="2171357714" sldId="322"/>
            <ac:spMk id="31" creationId="{7CCDF315-665D-A14B-4F12-CF84FF12470C}"/>
          </ac:spMkLst>
        </pc:spChg>
        <pc:spChg chg="mod">
          <ac:chgData name="Bongiorno, Stephen D. (MSFC-ST12)" userId="d255d3bc-0bc9-4e23-9f3d-2d157e9ec2f9" providerId="ADAL" clId="{80820320-4990-4B47-964A-330BF759C678}" dt="2023-08-21T11:59:46.192" v="2518" actId="1037"/>
          <ac:spMkLst>
            <pc:docMk/>
            <pc:sldMk cId="2171357714" sldId="322"/>
            <ac:spMk id="32" creationId="{0914019E-5D7D-20FA-62DA-3490B0B98D52}"/>
          </ac:spMkLst>
        </pc:spChg>
        <pc:spChg chg="mod">
          <ac:chgData name="Bongiorno, Stephen D. (MSFC-ST12)" userId="d255d3bc-0bc9-4e23-9f3d-2d157e9ec2f9" providerId="ADAL" clId="{80820320-4990-4B47-964A-330BF759C678}" dt="2023-08-21T11:59:46.192" v="2518" actId="1037"/>
          <ac:spMkLst>
            <pc:docMk/>
            <pc:sldMk cId="2171357714" sldId="322"/>
            <ac:spMk id="33" creationId="{BEF82FE8-742F-BBF8-9150-F2A2CBB840C0}"/>
          </ac:spMkLst>
        </pc:spChg>
        <pc:spChg chg="mod">
          <ac:chgData name="Bongiorno, Stephen D. (MSFC-ST12)" userId="d255d3bc-0bc9-4e23-9f3d-2d157e9ec2f9" providerId="ADAL" clId="{80820320-4990-4B47-964A-330BF759C678}" dt="2023-08-21T11:59:46.192" v="2518" actId="1037"/>
          <ac:spMkLst>
            <pc:docMk/>
            <pc:sldMk cId="2171357714" sldId="322"/>
            <ac:spMk id="34" creationId="{9562F281-764A-D236-0CBB-94D54D146390}"/>
          </ac:spMkLst>
        </pc:spChg>
        <pc:spChg chg="mod">
          <ac:chgData name="Bongiorno, Stephen D. (MSFC-ST12)" userId="d255d3bc-0bc9-4e23-9f3d-2d157e9ec2f9" providerId="ADAL" clId="{80820320-4990-4B47-964A-330BF759C678}" dt="2023-08-21T11:59:46.192" v="2518" actId="1037"/>
          <ac:spMkLst>
            <pc:docMk/>
            <pc:sldMk cId="2171357714" sldId="322"/>
            <ac:spMk id="35" creationId="{1F5E84A4-9CC8-A2C3-4E6F-D9801CDEB65C}"/>
          </ac:spMkLst>
        </pc:spChg>
        <pc:picChg chg="mod">
          <ac:chgData name="Bongiorno, Stephen D. (MSFC-ST12)" userId="d255d3bc-0bc9-4e23-9f3d-2d157e9ec2f9" providerId="ADAL" clId="{80820320-4990-4B47-964A-330BF759C678}" dt="2023-08-21T11:59:46.192" v="2518" actId="1037"/>
          <ac:picMkLst>
            <pc:docMk/>
            <pc:sldMk cId="2171357714" sldId="322"/>
            <ac:picMk id="5" creationId="{5AA8D377-43AB-C755-EB7A-376D2623FB6C}"/>
          </ac:picMkLst>
        </pc:picChg>
        <pc:cxnChg chg="mod">
          <ac:chgData name="Bongiorno, Stephen D. (MSFC-ST12)" userId="d255d3bc-0bc9-4e23-9f3d-2d157e9ec2f9" providerId="ADAL" clId="{80820320-4990-4B47-964A-330BF759C678}" dt="2023-08-21T11:59:59.996" v="2521" actId="1076"/>
          <ac:cxnSpMkLst>
            <pc:docMk/>
            <pc:sldMk cId="2171357714" sldId="322"/>
            <ac:cxnSpMk id="17" creationId="{C3D9316C-F885-1A32-0DD9-92EC0A2DD13C}"/>
          </ac:cxnSpMkLst>
        </pc:cxnChg>
        <pc:cxnChg chg="mod">
          <ac:chgData name="Bongiorno, Stephen D. (MSFC-ST12)" userId="d255d3bc-0bc9-4e23-9f3d-2d157e9ec2f9" providerId="ADAL" clId="{80820320-4990-4B47-964A-330BF759C678}" dt="2023-08-21T11:59:46.192" v="2518" actId="1037"/>
          <ac:cxnSpMkLst>
            <pc:docMk/>
            <pc:sldMk cId="2171357714" sldId="322"/>
            <ac:cxnSpMk id="18" creationId="{686EEDC8-5699-75CA-7B2E-0489FC24221D}"/>
          </ac:cxnSpMkLst>
        </pc:cxnChg>
        <pc:cxnChg chg="mod">
          <ac:chgData name="Bongiorno, Stephen D. (MSFC-ST12)" userId="d255d3bc-0bc9-4e23-9f3d-2d157e9ec2f9" providerId="ADAL" clId="{80820320-4990-4B47-964A-330BF759C678}" dt="2023-08-21T11:59:46.192" v="2518" actId="1037"/>
          <ac:cxnSpMkLst>
            <pc:docMk/>
            <pc:sldMk cId="2171357714" sldId="322"/>
            <ac:cxnSpMk id="19" creationId="{CC18B031-FB10-F3EF-48FE-ED0051C72EE0}"/>
          </ac:cxnSpMkLst>
        </pc:cxnChg>
        <pc:cxnChg chg="mod">
          <ac:chgData name="Bongiorno, Stephen D. (MSFC-ST12)" userId="d255d3bc-0bc9-4e23-9f3d-2d157e9ec2f9" providerId="ADAL" clId="{80820320-4990-4B47-964A-330BF759C678}" dt="2023-08-21T12:00:47.435" v="2529" actId="14100"/>
          <ac:cxnSpMkLst>
            <pc:docMk/>
            <pc:sldMk cId="2171357714" sldId="322"/>
            <ac:cxnSpMk id="20" creationId="{7B6C8617-5B42-59FB-AAA0-D9F02B2EB70C}"/>
          </ac:cxnSpMkLst>
        </pc:cxnChg>
        <pc:cxnChg chg="mod">
          <ac:chgData name="Bongiorno, Stephen D. (MSFC-ST12)" userId="d255d3bc-0bc9-4e23-9f3d-2d157e9ec2f9" providerId="ADAL" clId="{80820320-4990-4B47-964A-330BF759C678}" dt="2023-08-21T11:59:46.192" v="2518" actId="1037"/>
          <ac:cxnSpMkLst>
            <pc:docMk/>
            <pc:sldMk cId="2171357714" sldId="322"/>
            <ac:cxnSpMk id="21" creationId="{065B5AD8-D82E-15A4-8F27-4378709EFC69}"/>
          </ac:cxnSpMkLst>
        </pc:cxnChg>
        <pc:cxnChg chg="mod">
          <ac:chgData name="Bongiorno, Stephen D. (MSFC-ST12)" userId="d255d3bc-0bc9-4e23-9f3d-2d157e9ec2f9" providerId="ADAL" clId="{80820320-4990-4B47-964A-330BF759C678}" dt="2023-08-21T12:01:25.027" v="2534" actId="14100"/>
          <ac:cxnSpMkLst>
            <pc:docMk/>
            <pc:sldMk cId="2171357714" sldId="322"/>
            <ac:cxnSpMk id="22" creationId="{9A3304CE-ECFA-5912-DA4A-9C2A80BF57DE}"/>
          </ac:cxnSpMkLst>
        </pc:cxnChg>
        <pc:cxnChg chg="mod">
          <ac:chgData name="Bongiorno, Stephen D. (MSFC-ST12)" userId="d255d3bc-0bc9-4e23-9f3d-2d157e9ec2f9" providerId="ADAL" clId="{80820320-4990-4B47-964A-330BF759C678}" dt="2023-08-21T12:00:04.676" v="2522" actId="14100"/>
          <ac:cxnSpMkLst>
            <pc:docMk/>
            <pc:sldMk cId="2171357714" sldId="322"/>
            <ac:cxnSpMk id="23" creationId="{CDC04B0A-EBB6-C531-C4B8-558F51E92E18}"/>
          </ac:cxnSpMkLst>
        </pc:cxnChg>
        <pc:cxnChg chg="mod">
          <ac:chgData name="Bongiorno, Stephen D. (MSFC-ST12)" userId="d255d3bc-0bc9-4e23-9f3d-2d157e9ec2f9" providerId="ADAL" clId="{80820320-4990-4B47-964A-330BF759C678}" dt="2023-08-21T12:01:07.956" v="2532" actId="14100"/>
          <ac:cxnSpMkLst>
            <pc:docMk/>
            <pc:sldMk cId="2171357714" sldId="322"/>
            <ac:cxnSpMk id="24" creationId="{777250EA-8503-1EF0-590C-B574440BBAFA}"/>
          </ac:cxnSpMkLst>
        </pc:cxnChg>
        <pc:cxnChg chg="mod">
          <ac:chgData name="Bongiorno, Stephen D. (MSFC-ST12)" userId="d255d3bc-0bc9-4e23-9f3d-2d157e9ec2f9" providerId="ADAL" clId="{80820320-4990-4B47-964A-330BF759C678}" dt="2023-08-21T12:01:16.924" v="2533" actId="14100"/>
          <ac:cxnSpMkLst>
            <pc:docMk/>
            <pc:sldMk cId="2171357714" sldId="322"/>
            <ac:cxnSpMk id="25" creationId="{E17C60EC-47FD-390A-7883-B923DB9479C3}"/>
          </ac:cxnSpMkLst>
        </pc:cxnChg>
        <pc:cxnChg chg="mod">
          <ac:chgData name="Bongiorno, Stephen D. (MSFC-ST12)" userId="d255d3bc-0bc9-4e23-9f3d-2d157e9ec2f9" providerId="ADAL" clId="{80820320-4990-4B47-964A-330BF759C678}" dt="2023-08-21T12:00:24.375" v="2526" actId="14100"/>
          <ac:cxnSpMkLst>
            <pc:docMk/>
            <pc:sldMk cId="2171357714" sldId="322"/>
            <ac:cxnSpMk id="26" creationId="{77C87C1C-0EF0-D579-E1A3-F8C30C92FA1B}"/>
          </ac:cxnSpMkLst>
        </pc:cxnChg>
        <pc:cxnChg chg="mod">
          <ac:chgData name="Bongiorno, Stephen D. (MSFC-ST12)" userId="d255d3bc-0bc9-4e23-9f3d-2d157e9ec2f9" providerId="ADAL" clId="{80820320-4990-4B47-964A-330BF759C678}" dt="2023-08-21T12:00:42.626" v="2528" actId="14100"/>
          <ac:cxnSpMkLst>
            <pc:docMk/>
            <pc:sldMk cId="2171357714" sldId="322"/>
            <ac:cxnSpMk id="27" creationId="{0E34CFE6-34DA-C4D7-F848-5A183F0DA139}"/>
          </ac:cxnSpMkLst>
        </pc:cxnChg>
        <pc:cxnChg chg="mod">
          <ac:chgData name="Bongiorno, Stephen D. (MSFC-ST12)" userId="d255d3bc-0bc9-4e23-9f3d-2d157e9ec2f9" providerId="ADAL" clId="{80820320-4990-4B47-964A-330BF759C678}" dt="2023-08-21T12:00:19.542" v="2525" actId="14100"/>
          <ac:cxnSpMkLst>
            <pc:docMk/>
            <pc:sldMk cId="2171357714" sldId="322"/>
            <ac:cxnSpMk id="29" creationId="{2EDD4A0B-9B7D-AB58-759B-B5E035A4CAE2}"/>
          </ac:cxnSpMkLst>
        </pc:cxnChg>
      </pc:sldChg>
      <pc:sldChg chg="addSp delSp modSp mod">
        <pc:chgData name="Bongiorno, Stephen D. (MSFC-ST12)" userId="d255d3bc-0bc9-4e23-9f3d-2d157e9ec2f9" providerId="ADAL" clId="{80820320-4990-4B47-964A-330BF759C678}" dt="2023-08-21T12:37:29.335" v="4121" actId="1076"/>
        <pc:sldMkLst>
          <pc:docMk/>
          <pc:sldMk cId="3768747797" sldId="323"/>
        </pc:sldMkLst>
        <pc:spChg chg="mod">
          <ac:chgData name="Bongiorno, Stephen D. (MSFC-ST12)" userId="d255d3bc-0bc9-4e23-9f3d-2d157e9ec2f9" providerId="ADAL" clId="{80820320-4990-4B47-964A-330BF759C678}" dt="2023-08-21T12:37:29.335" v="4121" actId="1076"/>
          <ac:spMkLst>
            <pc:docMk/>
            <pc:sldMk cId="3768747797" sldId="323"/>
            <ac:spMk id="3" creationId="{05BD948A-CE86-CB01-98B4-E520B58D486C}"/>
          </ac:spMkLst>
        </pc:spChg>
        <pc:graphicFrameChg chg="add mod">
          <ac:chgData name="Bongiorno, Stephen D. (MSFC-ST12)" userId="d255d3bc-0bc9-4e23-9f3d-2d157e9ec2f9" providerId="ADAL" clId="{80820320-4990-4B47-964A-330BF759C678}" dt="2023-08-21T12:37:27.723" v="4120" actId="1076"/>
          <ac:graphicFrameMkLst>
            <pc:docMk/>
            <pc:sldMk cId="3768747797" sldId="323"/>
            <ac:graphicFrameMk id="9" creationId="{37322615-A46B-CE6C-527D-8C613708013F}"/>
          </ac:graphicFrameMkLst>
        </pc:graphicFrameChg>
        <pc:picChg chg="add del mod">
          <ac:chgData name="Bongiorno, Stephen D. (MSFC-ST12)" userId="d255d3bc-0bc9-4e23-9f3d-2d157e9ec2f9" providerId="ADAL" clId="{80820320-4990-4B47-964A-330BF759C678}" dt="2023-08-21T11:05:45.927" v="670" actId="478"/>
          <ac:picMkLst>
            <pc:docMk/>
            <pc:sldMk cId="3768747797" sldId="323"/>
            <ac:picMk id="5" creationId="{5EEE91DB-79FB-41EF-A6CE-B882AA6FCDF4}"/>
          </ac:picMkLst>
        </pc:picChg>
        <pc:picChg chg="add del mod">
          <ac:chgData name="Bongiorno, Stephen D. (MSFC-ST12)" userId="d255d3bc-0bc9-4e23-9f3d-2d157e9ec2f9" providerId="ADAL" clId="{80820320-4990-4B47-964A-330BF759C678}" dt="2023-08-21T11:05:47.840" v="671" actId="478"/>
          <ac:picMkLst>
            <pc:docMk/>
            <pc:sldMk cId="3768747797" sldId="323"/>
            <ac:picMk id="6" creationId="{113007B3-4470-B01E-BA72-CCB768C676E4}"/>
          </ac:picMkLst>
        </pc:picChg>
        <pc:picChg chg="add mod">
          <ac:chgData name="Bongiorno, Stephen D. (MSFC-ST12)" userId="d255d3bc-0bc9-4e23-9f3d-2d157e9ec2f9" providerId="ADAL" clId="{80820320-4990-4B47-964A-330BF759C678}" dt="2023-08-21T12:36:37.767" v="4097" actId="1076"/>
          <ac:picMkLst>
            <pc:docMk/>
            <pc:sldMk cId="3768747797" sldId="323"/>
            <ac:picMk id="8" creationId="{EEF11740-7946-D707-214B-4C0F90FD83DE}"/>
          </ac:picMkLst>
        </pc:picChg>
      </pc:sldChg>
      <pc:sldChg chg="modSp mod">
        <pc:chgData name="Bongiorno, Stephen D. (MSFC-ST12)" userId="d255d3bc-0bc9-4e23-9f3d-2d157e9ec2f9" providerId="ADAL" clId="{80820320-4990-4B47-964A-330BF759C678}" dt="2023-08-21T12:47:30.059" v="4399" actId="14100"/>
        <pc:sldMkLst>
          <pc:docMk/>
          <pc:sldMk cId="3128200107" sldId="324"/>
        </pc:sldMkLst>
        <pc:spChg chg="mod">
          <ac:chgData name="Bongiorno, Stephen D. (MSFC-ST12)" userId="d255d3bc-0bc9-4e23-9f3d-2d157e9ec2f9" providerId="ADAL" clId="{80820320-4990-4B47-964A-330BF759C678}" dt="2023-08-21T12:44:43.561" v="4398"/>
          <ac:spMkLst>
            <pc:docMk/>
            <pc:sldMk cId="3128200107" sldId="324"/>
            <ac:spMk id="3" creationId="{91F6BFD3-7CF6-9E66-DD3B-9EE522F1013E}"/>
          </ac:spMkLst>
        </pc:spChg>
        <pc:graphicFrameChg chg="mod">
          <ac:chgData name="Bongiorno, Stephen D. (MSFC-ST12)" userId="d255d3bc-0bc9-4e23-9f3d-2d157e9ec2f9" providerId="ADAL" clId="{80820320-4990-4B47-964A-330BF759C678}" dt="2023-08-21T12:47:30.059" v="4399" actId="14100"/>
          <ac:graphicFrameMkLst>
            <pc:docMk/>
            <pc:sldMk cId="3128200107" sldId="324"/>
            <ac:graphicFrameMk id="5" creationId="{98EDF3B4-A3EF-830D-C127-09B3572A0343}"/>
          </ac:graphicFrameMkLst>
        </pc:graphicFrameChg>
        <pc:graphicFrameChg chg="mod">
          <ac:chgData name="Bongiorno, Stephen D. (MSFC-ST12)" userId="d255d3bc-0bc9-4e23-9f3d-2d157e9ec2f9" providerId="ADAL" clId="{80820320-4990-4B47-964A-330BF759C678}" dt="2023-08-21T12:47:30.059" v="4399" actId="14100"/>
          <ac:graphicFrameMkLst>
            <pc:docMk/>
            <pc:sldMk cId="3128200107" sldId="324"/>
            <ac:graphicFrameMk id="6" creationId="{CE2BFF87-C8A3-4507-9A2B-87A90E5E8245}"/>
          </ac:graphicFrameMkLst>
        </pc:graphicFrameChg>
      </pc:sldChg>
      <pc:sldChg chg="modSp mod">
        <pc:chgData name="Bongiorno, Stephen D. (MSFC-ST12)" userId="d255d3bc-0bc9-4e23-9f3d-2d157e9ec2f9" providerId="ADAL" clId="{80820320-4990-4B47-964A-330BF759C678}" dt="2023-08-21T14:25:30.200" v="5123" actId="20577"/>
        <pc:sldMkLst>
          <pc:docMk/>
          <pc:sldMk cId="839355411" sldId="325"/>
        </pc:sldMkLst>
        <pc:spChg chg="mod">
          <ac:chgData name="Bongiorno, Stephen D. (MSFC-ST12)" userId="d255d3bc-0bc9-4e23-9f3d-2d157e9ec2f9" providerId="ADAL" clId="{80820320-4990-4B47-964A-330BF759C678}" dt="2023-08-21T14:25:30.200" v="5123" actId="20577"/>
          <ac:spMkLst>
            <pc:docMk/>
            <pc:sldMk cId="839355411" sldId="325"/>
            <ac:spMk id="2" creationId="{8538070C-6614-D78A-6F5E-C7097E3F155B}"/>
          </ac:spMkLst>
        </pc:spChg>
        <pc:spChg chg="mod">
          <ac:chgData name="Bongiorno, Stephen D. (MSFC-ST12)" userId="d255d3bc-0bc9-4e23-9f3d-2d157e9ec2f9" providerId="ADAL" clId="{80820320-4990-4B47-964A-330BF759C678}" dt="2023-08-21T14:24:12.271" v="5050" actId="20577"/>
          <ac:spMkLst>
            <pc:docMk/>
            <pc:sldMk cId="839355411" sldId="325"/>
            <ac:spMk id="3" creationId="{B1D71AD5-6F1A-7237-A2C3-8016EAD3C159}"/>
          </ac:spMkLst>
        </pc:spChg>
        <pc:picChg chg="mod">
          <ac:chgData name="Bongiorno, Stephen D. (MSFC-ST12)" userId="d255d3bc-0bc9-4e23-9f3d-2d157e9ec2f9" providerId="ADAL" clId="{80820320-4990-4B47-964A-330BF759C678}" dt="2023-08-21T14:08:51.774" v="4585" actId="1076"/>
          <ac:picMkLst>
            <pc:docMk/>
            <pc:sldMk cId="839355411" sldId="325"/>
            <ac:picMk id="5" creationId="{DD37D82F-E075-D023-C0B8-5E0563A3ECCC}"/>
          </ac:picMkLst>
        </pc:picChg>
      </pc:sldChg>
      <pc:sldChg chg="addSp delSp modSp mod">
        <pc:chgData name="Bongiorno, Stephen D. (MSFC-ST12)" userId="d255d3bc-0bc9-4e23-9f3d-2d157e9ec2f9" providerId="ADAL" clId="{80820320-4990-4B47-964A-330BF759C678}" dt="2023-08-21T14:27:59.654" v="5351" actId="6549"/>
        <pc:sldMkLst>
          <pc:docMk/>
          <pc:sldMk cId="2652304683" sldId="326"/>
        </pc:sldMkLst>
        <pc:spChg chg="mod">
          <ac:chgData name="Bongiorno, Stephen D. (MSFC-ST12)" userId="d255d3bc-0bc9-4e23-9f3d-2d157e9ec2f9" providerId="ADAL" clId="{80820320-4990-4B47-964A-330BF759C678}" dt="2023-08-21T14:25:25.084" v="5117" actId="20577"/>
          <ac:spMkLst>
            <pc:docMk/>
            <pc:sldMk cId="2652304683" sldId="326"/>
            <ac:spMk id="2" creationId="{EA9D66BE-EA51-7479-648A-D42FFFE9C654}"/>
          </ac:spMkLst>
        </pc:spChg>
        <pc:spChg chg="mod">
          <ac:chgData name="Bongiorno, Stephen D. (MSFC-ST12)" userId="d255d3bc-0bc9-4e23-9f3d-2d157e9ec2f9" providerId="ADAL" clId="{80820320-4990-4B47-964A-330BF759C678}" dt="2023-08-21T14:27:59.654" v="5351" actId="6549"/>
          <ac:spMkLst>
            <pc:docMk/>
            <pc:sldMk cId="2652304683" sldId="326"/>
            <ac:spMk id="3" creationId="{578D3181-460C-71F8-C3EE-8A5EE8C4A5E4}"/>
          </ac:spMkLst>
        </pc:spChg>
        <pc:picChg chg="del mod">
          <ac:chgData name="Bongiorno, Stephen D. (MSFC-ST12)" userId="d255d3bc-0bc9-4e23-9f3d-2d157e9ec2f9" providerId="ADAL" clId="{80820320-4990-4B47-964A-330BF759C678}" dt="2023-08-21T14:08:10.385" v="4575" actId="478"/>
          <ac:picMkLst>
            <pc:docMk/>
            <pc:sldMk cId="2652304683" sldId="326"/>
            <ac:picMk id="5" creationId="{1E6D3AED-BEB0-FAB3-73B6-E24A1021AB16}"/>
          </ac:picMkLst>
        </pc:picChg>
        <pc:picChg chg="add mod">
          <ac:chgData name="Bongiorno, Stephen D. (MSFC-ST12)" userId="d255d3bc-0bc9-4e23-9f3d-2d157e9ec2f9" providerId="ADAL" clId="{80820320-4990-4B47-964A-330BF759C678}" dt="2023-08-21T14:08:46.637" v="4584" actId="1076"/>
          <ac:picMkLst>
            <pc:docMk/>
            <pc:sldMk cId="2652304683" sldId="326"/>
            <ac:picMk id="7" creationId="{68432520-F24D-7D30-AF8B-835858711A8B}"/>
          </ac:picMkLst>
        </pc:picChg>
      </pc:sldChg>
      <pc:sldChg chg="modSp mod ord">
        <pc:chgData name="Bongiorno, Stephen D. (MSFC-ST12)" userId="d255d3bc-0bc9-4e23-9f3d-2d157e9ec2f9" providerId="ADAL" clId="{80820320-4990-4B47-964A-330BF759C678}" dt="2023-08-21T12:53:51.884" v="4511" actId="20577"/>
        <pc:sldMkLst>
          <pc:docMk/>
          <pc:sldMk cId="2054803331" sldId="327"/>
        </pc:sldMkLst>
        <pc:spChg chg="mod">
          <ac:chgData name="Bongiorno, Stephen D. (MSFC-ST12)" userId="d255d3bc-0bc9-4e23-9f3d-2d157e9ec2f9" providerId="ADAL" clId="{80820320-4990-4B47-964A-330BF759C678}" dt="2023-08-21T12:53:51.884" v="4511" actId="20577"/>
          <ac:spMkLst>
            <pc:docMk/>
            <pc:sldMk cId="2054803331" sldId="327"/>
            <ac:spMk id="3" creationId="{A4965442-15E5-FC34-F708-973094090D55}"/>
          </ac:spMkLst>
        </pc:spChg>
        <pc:graphicFrameChg chg="mod">
          <ac:chgData name="Bongiorno, Stephen D. (MSFC-ST12)" userId="d255d3bc-0bc9-4e23-9f3d-2d157e9ec2f9" providerId="ADAL" clId="{80820320-4990-4B47-964A-330BF759C678}" dt="2023-08-21T12:48:36.661" v="4405" actId="1076"/>
          <ac:graphicFrameMkLst>
            <pc:docMk/>
            <pc:sldMk cId="2054803331" sldId="327"/>
            <ac:graphicFrameMk id="5" creationId="{DD618F49-5E48-9DCD-958C-8B292D224668}"/>
          </ac:graphicFrameMkLst>
        </pc:graphicFrameChg>
      </pc:sldChg>
      <pc:sldChg chg="del">
        <pc:chgData name="Bongiorno, Stephen D. (MSFC-ST12)" userId="d255d3bc-0bc9-4e23-9f3d-2d157e9ec2f9" providerId="ADAL" clId="{80820320-4990-4B47-964A-330BF759C678}" dt="2023-08-21T12:23:02.580" v="3907" actId="47"/>
        <pc:sldMkLst>
          <pc:docMk/>
          <pc:sldMk cId="1649564529" sldId="328"/>
        </pc:sldMkLst>
      </pc:sldChg>
      <pc:sldChg chg="modSp new mod">
        <pc:chgData name="Bongiorno, Stephen D. (MSFC-ST12)" userId="d255d3bc-0bc9-4e23-9f3d-2d157e9ec2f9" providerId="ADAL" clId="{80820320-4990-4B47-964A-330BF759C678}" dt="2023-08-21T14:15:43.994" v="4724" actId="20577"/>
        <pc:sldMkLst>
          <pc:docMk/>
          <pc:sldMk cId="658135941" sldId="329"/>
        </pc:sldMkLst>
        <pc:spChg chg="mod">
          <ac:chgData name="Bongiorno, Stephen D. (MSFC-ST12)" userId="d255d3bc-0bc9-4e23-9f3d-2d157e9ec2f9" providerId="ADAL" clId="{80820320-4990-4B47-964A-330BF759C678}" dt="2023-08-20T17:35:16.411" v="8" actId="20577"/>
          <ac:spMkLst>
            <pc:docMk/>
            <pc:sldMk cId="658135941" sldId="329"/>
            <ac:spMk id="2" creationId="{A811866B-3CA4-99F1-4D6F-43D4D738034A}"/>
          </ac:spMkLst>
        </pc:spChg>
        <pc:spChg chg="mod">
          <ac:chgData name="Bongiorno, Stephen D. (MSFC-ST12)" userId="d255d3bc-0bc9-4e23-9f3d-2d157e9ec2f9" providerId="ADAL" clId="{80820320-4990-4B47-964A-330BF759C678}" dt="2023-08-21T14:15:43.994" v="4724" actId="20577"/>
          <ac:spMkLst>
            <pc:docMk/>
            <pc:sldMk cId="658135941" sldId="329"/>
            <ac:spMk id="3" creationId="{52A0B6CE-DF0A-3D6B-C13E-290964E9A409}"/>
          </ac:spMkLst>
        </pc:spChg>
      </pc:sldChg>
      <pc:sldChg chg="addSp delSp modSp new del mod">
        <pc:chgData name="Bongiorno, Stephen D. (MSFC-ST12)" userId="d255d3bc-0bc9-4e23-9f3d-2d157e9ec2f9" providerId="ADAL" clId="{80820320-4990-4B47-964A-330BF759C678}" dt="2023-08-21T03:19:53.069" v="669" actId="47"/>
        <pc:sldMkLst>
          <pc:docMk/>
          <pc:sldMk cId="1525516958" sldId="330"/>
        </pc:sldMkLst>
        <pc:spChg chg="mod">
          <ac:chgData name="Bongiorno, Stephen D. (MSFC-ST12)" userId="d255d3bc-0bc9-4e23-9f3d-2d157e9ec2f9" providerId="ADAL" clId="{80820320-4990-4B47-964A-330BF759C678}" dt="2023-08-21T02:59:46.055" v="655" actId="27636"/>
          <ac:spMkLst>
            <pc:docMk/>
            <pc:sldMk cId="1525516958" sldId="330"/>
            <ac:spMk id="2" creationId="{C7D5733E-8557-9CE9-385E-AA7990B92DD6}"/>
          </ac:spMkLst>
        </pc:spChg>
        <pc:spChg chg="add del mod">
          <ac:chgData name="Bongiorno, Stephen D. (MSFC-ST12)" userId="d255d3bc-0bc9-4e23-9f3d-2d157e9ec2f9" providerId="ADAL" clId="{80820320-4990-4B47-964A-330BF759C678}" dt="2023-08-21T03:19:11.986" v="659" actId="21"/>
          <ac:spMkLst>
            <pc:docMk/>
            <pc:sldMk cId="1525516958" sldId="330"/>
            <ac:spMk id="6" creationId="{21592080-24C3-050A-E12E-1B2DBFF56DCE}"/>
          </ac:spMkLst>
        </pc:spChg>
        <pc:spChg chg="add del mod">
          <ac:chgData name="Bongiorno, Stephen D. (MSFC-ST12)" userId="d255d3bc-0bc9-4e23-9f3d-2d157e9ec2f9" providerId="ADAL" clId="{80820320-4990-4B47-964A-330BF759C678}" dt="2023-08-21T03:19:11.986" v="659" actId="21"/>
          <ac:spMkLst>
            <pc:docMk/>
            <pc:sldMk cId="1525516958" sldId="330"/>
            <ac:spMk id="8" creationId="{8361F7FD-17E5-198B-70B7-3E8F143E6EAA}"/>
          </ac:spMkLst>
        </pc:spChg>
        <pc:spChg chg="add del mod">
          <ac:chgData name="Bongiorno, Stephen D. (MSFC-ST12)" userId="d255d3bc-0bc9-4e23-9f3d-2d157e9ec2f9" providerId="ADAL" clId="{80820320-4990-4B47-964A-330BF759C678}" dt="2023-08-21T03:19:11.986" v="659" actId="21"/>
          <ac:spMkLst>
            <pc:docMk/>
            <pc:sldMk cId="1525516958" sldId="330"/>
            <ac:spMk id="10" creationId="{F44234C3-BFB4-96E4-13FE-964B2B46269C}"/>
          </ac:spMkLst>
        </pc:spChg>
        <pc:spChg chg="add del mod">
          <ac:chgData name="Bongiorno, Stephen D. (MSFC-ST12)" userId="d255d3bc-0bc9-4e23-9f3d-2d157e9ec2f9" providerId="ADAL" clId="{80820320-4990-4B47-964A-330BF759C678}" dt="2023-08-21T03:19:11.986" v="659" actId="21"/>
          <ac:spMkLst>
            <pc:docMk/>
            <pc:sldMk cId="1525516958" sldId="330"/>
            <ac:spMk id="12" creationId="{4FEE6E35-5CBB-1FC2-AD52-9749FB4BA4EF}"/>
          </ac:spMkLst>
        </pc:spChg>
        <pc:spChg chg="add del mod">
          <ac:chgData name="Bongiorno, Stephen D. (MSFC-ST12)" userId="d255d3bc-0bc9-4e23-9f3d-2d157e9ec2f9" providerId="ADAL" clId="{80820320-4990-4B47-964A-330BF759C678}" dt="2023-08-21T03:19:11.986" v="659" actId="21"/>
          <ac:spMkLst>
            <pc:docMk/>
            <pc:sldMk cId="1525516958" sldId="330"/>
            <ac:spMk id="14" creationId="{6EB6940D-41F2-2EF4-A27E-70711F7E641D}"/>
          </ac:spMkLst>
        </pc:spChg>
        <pc:picChg chg="add del mod">
          <ac:chgData name="Bongiorno, Stephen D. (MSFC-ST12)" userId="d255d3bc-0bc9-4e23-9f3d-2d157e9ec2f9" providerId="ADAL" clId="{80820320-4990-4B47-964A-330BF759C678}" dt="2023-08-21T03:19:11.986" v="659" actId="21"/>
          <ac:picMkLst>
            <pc:docMk/>
            <pc:sldMk cId="1525516958" sldId="330"/>
            <ac:picMk id="5" creationId="{E3DF242B-424B-72F5-AEF5-7631318CE60A}"/>
          </ac:picMkLst>
        </pc:picChg>
        <pc:cxnChg chg="add del mod">
          <ac:chgData name="Bongiorno, Stephen D. (MSFC-ST12)" userId="d255d3bc-0bc9-4e23-9f3d-2d157e9ec2f9" providerId="ADAL" clId="{80820320-4990-4B47-964A-330BF759C678}" dt="2023-08-21T03:19:11.986" v="659" actId="21"/>
          <ac:cxnSpMkLst>
            <pc:docMk/>
            <pc:sldMk cId="1525516958" sldId="330"/>
            <ac:cxnSpMk id="7" creationId="{4ACF8B71-653D-B49F-6B54-C2AC0C804609}"/>
          </ac:cxnSpMkLst>
        </pc:cxnChg>
        <pc:cxnChg chg="add del mod">
          <ac:chgData name="Bongiorno, Stephen D. (MSFC-ST12)" userId="d255d3bc-0bc9-4e23-9f3d-2d157e9ec2f9" providerId="ADAL" clId="{80820320-4990-4B47-964A-330BF759C678}" dt="2023-08-21T03:19:11.986" v="659" actId="21"/>
          <ac:cxnSpMkLst>
            <pc:docMk/>
            <pc:sldMk cId="1525516958" sldId="330"/>
            <ac:cxnSpMk id="9" creationId="{F5168DA2-6720-C32D-32A3-D4E0DAF38EFE}"/>
          </ac:cxnSpMkLst>
        </pc:cxnChg>
        <pc:cxnChg chg="add del mod">
          <ac:chgData name="Bongiorno, Stephen D. (MSFC-ST12)" userId="d255d3bc-0bc9-4e23-9f3d-2d157e9ec2f9" providerId="ADAL" clId="{80820320-4990-4B47-964A-330BF759C678}" dt="2023-08-21T03:19:11.986" v="659" actId="21"/>
          <ac:cxnSpMkLst>
            <pc:docMk/>
            <pc:sldMk cId="1525516958" sldId="330"/>
            <ac:cxnSpMk id="11" creationId="{7C5816DE-36D7-89EE-654D-7F8A7D9602A0}"/>
          </ac:cxnSpMkLst>
        </pc:cxnChg>
        <pc:cxnChg chg="add del mod">
          <ac:chgData name="Bongiorno, Stephen D. (MSFC-ST12)" userId="d255d3bc-0bc9-4e23-9f3d-2d157e9ec2f9" providerId="ADAL" clId="{80820320-4990-4B47-964A-330BF759C678}" dt="2023-08-21T03:19:11.986" v="659" actId="21"/>
          <ac:cxnSpMkLst>
            <pc:docMk/>
            <pc:sldMk cId="1525516958" sldId="330"/>
            <ac:cxnSpMk id="13" creationId="{61C74888-C64C-D5F0-AD93-86C9ADCA04CA}"/>
          </ac:cxnSpMkLst>
        </pc:cxnChg>
        <pc:cxnChg chg="add del mod">
          <ac:chgData name="Bongiorno, Stephen D. (MSFC-ST12)" userId="d255d3bc-0bc9-4e23-9f3d-2d157e9ec2f9" providerId="ADAL" clId="{80820320-4990-4B47-964A-330BF759C678}" dt="2023-08-21T03:19:11.986" v="659" actId="21"/>
          <ac:cxnSpMkLst>
            <pc:docMk/>
            <pc:sldMk cId="1525516958" sldId="330"/>
            <ac:cxnSpMk id="15" creationId="{0E562E6F-11A3-68B7-75D5-12C61F867968}"/>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6D249-382D-4FD1-A391-7E63B4BD1E03}" type="datetimeFigureOut">
              <a:rPr lang="en-US" smtClean="0"/>
              <a:t>8/20/2023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07FF2-C251-428D-A967-FD7C728EF6FD}" type="slidenum">
              <a:rPr lang="en-US" smtClean="0"/>
              <a:t>‹#›</a:t>
            </a:fld>
            <a:endParaRPr lang="en-US"/>
          </a:p>
        </p:txBody>
      </p:sp>
    </p:spTree>
    <p:extLst>
      <p:ext uri="{BB962C8B-B14F-4D97-AF65-F5344CB8AC3E}">
        <p14:creationId xmlns:p14="http://schemas.microsoft.com/office/powerpoint/2010/main" val="606992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A49EB2F-CE7C-4111-AEEA-C28B09EAE226}" type="datetime1">
              <a:rPr lang="en-US" smtClean="0"/>
              <a:t>8/20/2023</a:t>
            </a:fld>
            <a:endParaRPr lang="en-US"/>
          </a:p>
        </p:txBody>
      </p:sp>
      <p:sp>
        <p:nvSpPr>
          <p:cNvPr id="5" name="Footer Placeholder 4"/>
          <p:cNvSpPr>
            <a:spLocks noGrp="1"/>
          </p:cNvSpPr>
          <p:nvPr>
            <p:ph type="ftr" sz="quarter" idx="11"/>
          </p:nvPr>
        </p:nvSpPr>
        <p:spPr/>
        <p:txBody>
          <a:bodyPr/>
          <a:lstStyle/>
          <a:p>
            <a:r>
              <a:rPr lang="en-US"/>
              <a:t>SPIE Optics and Photonics 8/23/2023  12679-12</a:t>
            </a:r>
          </a:p>
        </p:txBody>
      </p:sp>
      <p:sp>
        <p:nvSpPr>
          <p:cNvPr id="6" name="Slide Number Placeholder 5"/>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1502048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F6E5DA-9A5D-4AA4-B824-A071134A5FF1}" type="datetime1">
              <a:rPr lang="en-US" smtClean="0"/>
              <a:t>8/20/2023</a:t>
            </a:fld>
            <a:endParaRPr lang="en-US"/>
          </a:p>
        </p:txBody>
      </p:sp>
      <p:sp>
        <p:nvSpPr>
          <p:cNvPr id="5" name="Footer Placeholder 4"/>
          <p:cNvSpPr>
            <a:spLocks noGrp="1"/>
          </p:cNvSpPr>
          <p:nvPr>
            <p:ph type="ftr" sz="quarter" idx="11"/>
          </p:nvPr>
        </p:nvSpPr>
        <p:spPr/>
        <p:txBody>
          <a:bodyPr/>
          <a:lstStyle/>
          <a:p>
            <a:r>
              <a:rPr lang="en-US"/>
              <a:t>SPIE Optics and Photonics 8/23/2023  12679-12</a:t>
            </a:r>
          </a:p>
        </p:txBody>
      </p:sp>
      <p:sp>
        <p:nvSpPr>
          <p:cNvPr id="6" name="Slide Number Placeholder 5"/>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2569927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4DBA55-2110-471B-A54F-9C01141880BB}" type="datetime1">
              <a:rPr lang="en-US" smtClean="0"/>
              <a:t>8/20/2023</a:t>
            </a:fld>
            <a:endParaRPr lang="en-US"/>
          </a:p>
        </p:txBody>
      </p:sp>
      <p:sp>
        <p:nvSpPr>
          <p:cNvPr id="5" name="Footer Placeholder 4"/>
          <p:cNvSpPr>
            <a:spLocks noGrp="1"/>
          </p:cNvSpPr>
          <p:nvPr>
            <p:ph type="ftr" sz="quarter" idx="11"/>
          </p:nvPr>
        </p:nvSpPr>
        <p:spPr/>
        <p:txBody>
          <a:bodyPr/>
          <a:lstStyle/>
          <a:p>
            <a:r>
              <a:rPr lang="en-US"/>
              <a:t>SPIE Optics and Photonics 8/23/2023  12679-12</a:t>
            </a:r>
          </a:p>
        </p:txBody>
      </p:sp>
      <p:sp>
        <p:nvSpPr>
          <p:cNvPr id="6" name="Slide Number Placeholder 5"/>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2248490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F553D8-FEA4-43D2-BBC4-979A9BC536D5}" type="datetime1">
              <a:rPr lang="en-US" smtClean="0"/>
              <a:t>8/20/2023</a:t>
            </a:fld>
            <a:endParaRPr lang="en-US"/>
          </a:p>
        </p:txBody>
      </p:sp>
      <p:sp>
        <p:nvSpPr>
          <p:cNvPr id="6" name="Footer Placeholder 5"/>
          <p:cNvSpPr>
            <a:spLocks noGrp="1"/>
          </p:cNvSpPr>
          <p:nvPr>
            <p:ph type="ftr" sz="quarter" idx="11"/>
          </p:nvPr>
        </p:nvSpPr>
        <p:spPr/>
        <p:txBody>
          <a:bodyPr/>
          <a:lstStyle/>
          <a:p>
            <a:r>
              <a:rPr lang="en-US"/>
              <a:t>SPIE Optics and Photonics 8/23/2023  12679-12</a:t>
            </a:r>
          </a:p>
        </p:txBody>
      </p:sp>
      <p:sp>
        <p:nvSpPr>
          <p:cNvPr id="7" name="Slide Number Placeholder 6"/>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568644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326DC65-457B-4ABB-BF59-0659989A711D}" type="datetime1">
              <a:rPr lang="en-US" smtClean="0"/>
              <a:t>8/20/2023</a:t>
            </a:fld>
            <a:endParaRPr lang="en-US"/>
          </a:p>
        </p:txBody>
      </p:sp>
      <p:sp>
        <p:nvSpPr>
          <p:cNvPr id="8" name="Footer Placeholder 7"/>
          <p:cNvSpPr>
            <a:spLocks noGrp="1"/>
          </p:cNvSpPr>
          <p:nvPr>
            <p:ph type="ftr" sz="quarter" idx="11"/>
          </p:nvPr>
        </p:nvSpPr>
        <p:spPr/>
        <p:txBody>
          <a:bodyPr/>
          <a:lstStyle/>
          <a:p>
            <a:r>
              <a:rPr lang="en-US"/>
              <a:t>SPIE Optics and Photonics 8/23/2023  12679-12</a:t>
            </a:r>
          </a:p>
        </p:txBody>
      </p:sp>
      <p:sp>
        <p:nvSpPr>
          <p:cNvPr id="9" name="Slide Number Placeholder 8"/>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3530254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5C66D0-F6F9-424E-BA28-95A011B8A110}" type="datetime1">
              <a:rPr lang="en-US" smtClean="0"/>
              <a:t>8/20/2023</a:t>
            </a:fld>
            <a:endParaRPr lang="en-US"/>
          </a:p>
        </p:txBody>
      </p:sp>
      <p:sp>
        <p:nvSpPr>
          <p:cNvPr id="4" name="Footer Placeholder 3"/>
          <p:cNvSpPr>
            <a:spLocks noGrp="1"/>
          </p:cNvSpPr>
          <p:nvPr>
            <p:ph type="ftr" sz="quarter" idx="11"/>
          </p:nvPr>
        </p:nvSpPr>
        <p:spPr/>
        <p:txBody>
          <a:bodyPr/>
          <a:lstStyle/>
          <a:p>
            <a:r>
              <a:rPr lang="en-US"/>
              <a:t>SPIE Optics and Photonics 8/23/2023  12679-12</a:t>
            </a:r>
          </a:p>
        </p:txBody>
      </p:sp>
      <p:sp>
        <p:nvSpPr>
          <p:cNvPr id="5" name="Slide Number Placeholder 4"/>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1686015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5C4CF-5465-4205-B3B4-E958DBCB3247}" type="datetime1">
              <a:rPr lang="en-US" smtClean="0"/>
              <a:t>8/20/2023</a:t>
            </a:fld>
            <a:endParaRPr lang="en-US"/>
          </a:p>
        </p:txBody>
      </p:sp>
      <p:sp>
        <p:nvSpPr>
          <p:cNvPr id="3" name="Footer Placeholder 2"/>
          <p:cNvSpPr>
            <a:spLocks noGrp="1"/>
          </p:cNvSpPr>
          <p:nvPr>
            <p:ph type="ftr" sz="quarter" idx="11"/>
          </p:nvPr>
        </p:nvSpPr>
        <p:spPr/>
        <p:txBody>
          <a:bodyPr/>
          <a:lstStyle/>
          <a:p>
            <a:r>
              <a:rPr lang="en-US"/>
              <a:t>SPIE Optics and Photonics 8/23/2023  12679-12</a:t>
            </a:r>
          </a:p>
        </p:txBody>
      </p:sp>
      <p:sp>
        <p:nvSpPr>
          <p:cNvPr id="4" name="Slide Number Placeholder 3"/>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3640143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E46A2E6-F117-4F54-B5C1-56E683BB8B28}" type="datetime1">
              <a:rPr lang="en-US" smtClean="0"/>
              <a:t>8/20/2023</a:t>
            </a:fld>
            <a:endParaRPr lang="en-US"/>
          </a:p>
        </p:txBody>
      </p:sp>
      <p:sp>
        <p:nvSpPr>
          <p:cNvPr id="6" name="Footer Placeholder 5"/>
          <p:cNvSpPr>
            <a:spLocks noGrp="1"/>
          </p:cNvSpPr>
          <p:nvPr>
            <p:ph type="ftr" sz="quarter" idx="11"/>
          </p:nvPr>
        </p:nvSpPr>
        <p:spPr/>
        <p:txBody>
          <a:bodyPr/>
          <a:lstStyle/>
          <a:p>
            <a:r>
              <a:rPr lang="en-US"/>
              <a:t>SPIE Optics and Photonics 8/23/2023  12679-12</a:t>
            </a:r>
          </a:p>
        </p:txBody>
      </p:sp>
      <p:sp>
        <p:nvSpPr>
          <p:cNvPr id="7" name="Slide Number Placeholder 6"/>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1590350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DDC136-C287-4063-9EF1-2FB9D01D4933}" type="datetime1">
              <a:rPr lang="en-US" smtClean="0"/>
              <a:t>8/20/2023</a:t>
            </a:fld>
            <a:endParaRPr lang="en-US"/>
          </a:p>
        </p:txBody>
      </p:sp>
      <p:sp>
        <p:nvSpPr>
          <p:cNvPr id="6" name="Footer Placeholder 5"/>
          <p:cNvSpPr>
            <a:spLocks noGrp="1"/>
          </p:cNvSpPr>
          <p:nvPr>
            <p:ph type="ftr" sz="quarter" idx="11"/>
          </p:nvPr>
        </p:nvSpPr>
        <p:spPr/>
        <p:txBody>
          <a:bodyPr/>
          <a:lstStyle/>
          <a:p>
            <a:r>
              <a:rPr lang="en-US"/>
              <a:t>SPIE Optics and Photonics 8/23/2023  12679-12</a:t>
            </a:r>
          </a:p>
        </p:txBody>
      </p:sp>
      <p:sp>
        <p:nvSpPr>
          <p:cNvPr id="7" name="Slide Number Placeholder 6"/>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20593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C6BF5A-6F81-42D1-9C5B-ACF0C01CEDEF}" type="datetime1">
              <a:rPr lang="en-US" smtClean="0"/>
              <a:t>8/20/2023</a:t>
            </a:fld>
            <a:endParaRPr lang="en-US"/>
          </a:p>
        </p:txBody>
      </p:sp>
      <p:sp>
        <p:nvSpPr>
          <p:cNvPr id="5" name="Footer Placeholder 4"/>
          <p:cNvSpPr>
            <a:spLocks noGrp="1"/>
          </p:cNvSpPr>
          <p:nvPr>
            <p:ph type="ftr" sz="quarter" idx="11"/>
          </p:nvPr>
        </p:nvSpPr>
        <p:spPr/>
        <p:txBody>
          <a:bodyPr/>
          <a:lstStyle/>
          <a:p>
            <a:r>
              <a:rPr lang="en-US"/>
              <a:t>SPIE Optics and Photonics 8/23/2023  12679-12</a:t>
            </a:r>
          </a:p>
        </p:txBody>
      </p:sp>
      <p:sp>
        <p:nvSpPr>
          <p:cNvPr id="6" name="Slide Number Placeholder 5"/>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129835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34637A-B6F3-42FC-8F1F-37585A7531A5}" type="datetime1">
              <a:rPr lang="en-US" smtClean="0"/>
              <a:t>8/20/2023</a:t>
            </a:fld>
            <a:endParaRPr lang="en-US"/>
          </a:p>
        </p:txBody>
      </p:sp>
      <p:sp>
        <p:nvSpPr>
          <p:cNvPr id="5" name="Footer Placeholder 4"/>
          <p:cNvSpPr>
            <a:spLocks noGrp="1"/>
          </p:cNvSpPr>
          <p:nvPr>
            <p:ph type="ftr" sz="quarter" idx="11"/>
          </p:nvPr>
        </p:nvSpPr>
        <p:spPr/>
        <p:txBody>
          <a:bodyPr/>
          <a:lstStyle/>
          <a:p>
            <a:r>
              <a:rPr lang="en-US"/>
              <a:t>SPIE Optics and Photonics 8/23/2023  12679-12</a:t>
            </a:r>
          </a:p>
        </p:txBody>
      </p:sp>
      <p:sp>
        <p:nvSpPr>
          <p:cNvPr id="6" name="Slide Number Placeholder 5"/>
          <p:cNvSpPr>
            <a:spLocks noGrp="1"/>
          </p:cNvSpPr>
          <p:nvPr>
            <p:ph type="sldNum" sz="quarter" idx="12"/>
          </p:nvPr>
        </p:nvSpPr>
        <p:spPr/>
        <p:txBody>
          <a:bodyPr/>
          <a:lstStyle/>
          <a:p>
            <a:fld id="{254F0D03-8F39-4FE1-9CF3-61B61E6FB8E3}" type="slidenum">
              <a:rPr lang="en-US" smtClean="0"/>
              <a:t>‹#›</a:t>
            </a:fld>
            <a:endParaRPr lang="en-US"/>
          </a:p>
        </p:txBody>
      </p:sp>
    </p:spTree>
    <p:extLst>
      <p:ext uri="{BB962C8B-B14F-4D97-AF65-F5344CB8AC3E}">
        <p14:creationId xmlns:p14="http://schemas.microsoft.com/office/powerpoint/2010/main" val="4285327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EA1C9F-9C97-C944-8D73-866B314C0CD2}"/>
              </a:ext>
            </a:extLst>
          </p:cNvPr>
          <p:cNvPicPr>
            <a:picLocks noChangeAspect="1"/>
          </p:cNvPicPr>
          <p:nvPr userDrawn="1"/>
        </p:nvPicPr>
        <p:blipFill rotWithShape="1">
          <a:blip r:embed="rId2"/>
          <a:srcRect l="1055"/>
          <a:stretch/>
        </p:blipFill>
        <p:spPr>
          <a:xfrm>
            <a:off x="-16933" y="2241550"/>
            <a:ext cx="12208932" cy="2374900"/>
          </a:xfrm>
          <a:prstGeom prst="rect">
            <a:avLst/>
          </a:prstGeom>
        </p:spPr>
      </p:pic>
      <p:pic>
        <p:nvPicPr>
          <p:cNvPr id="9" name="Picture 8">
            <a:extLst>
              <a:ext uri="{FF2B5EF4-FFF2-40B4-BE49-F238E27FC236}">
                <a16:creationId xmlns:a16="http://schemas.microsoft.com/office/drawing/2014/main" id="{4E65F8A8-1180-6D42-AFFE-8215ED84CF03}"/>
              </a:ext>
            </a:extLst>
          </p:cNvPr>
          <p:cNvPicPr>
            <a:picLocks noChangeAspect="1"/>
          </p:cNvPicPr>
          <p:nvPr userDrawn="1"/>
        </p:nvPicPr>
        <p:blipFill>
          <a:blip r:embed="rId3"/>
          <a:stretch>
            <a:fillRect/>
          </a:stretch>
        </p:blipFill>
        <p:spPr>
          <a:xfrm>
            <a:off x="677806" y="2824022"/>
            <a:ext cx="3270216" cy="1532159"/>
          </a:xfrm>
          <a:prstGeom prst="rect">
            <a:avLst/>
          </a:prstGeom>
          <a:effectLst>
            <a:glow rad="203200">
              <a:schemeClr val="tx1">
                <a:alpha val="35000"/>
              </a:schemeClr>
            </a:glow>
          </a:effectLst>
        </p:spPr>
      </p:pic>
      <p:sp>
        <p:nvSpPr>
          <p:cNvPr id="10" name="Title 1">
            <a:extLst>
              <a:ext uri="{FF2B5EF4-FFF2-40B4-BE49-F238E27FC236}">
                <a16:creationId xmlns:a16="http://schemas.microsoft.com/office/drawing/2014/main" id="{0E025D69-2F28-5942-95B3-B5D96E9D461B}"/>
              </a:ext>
            </a:extLst>
          </p:cNvPr>
          <p:cNvSpPr>
            <a:spLocks noGrp="1"/>
          </p:cNvSpPr>
          <p:nvPr>
            <p:ph type="ctrTitle"/>
          </p:nvPr>
        </p:nvSpPr>
        <p:spPr>
          <a:xfrm>
            <a:off x="6136319" y="2491335"/>
            <a:ext cx="5908534" cy="892887"/>
          </a:xfrm>
        </p:spPr>
        <p:txBody>
          <a:bodyPr>
            <a:normAutofit/>
          </a:bodyPr>
          <a:lstStyle/>
          <a:p>
            <a:pPr algn="l"/>
            <a:r>
              <a:rPr lang="en-US" sz="5500" b="1" dirty="0">
                <a:solidFill>
                  <a:schemeClr val="bg1"/>
                </a:solidFill>
              </a:rPr>
              <a:t>Title of Slide</a:t>
            </a:r>
          </a:p>
        </p:txBody>
      </p:sp>
      <p:sp>
        <p:nvSpPr>
          <p:cNvPr id="11" name="Subtitle 2">
            <a:extLst>
              <a:ext uri="{FF2B5EF4-FFF2-40B4-BE49-F238E27FC236}">
                <a16:creationId xmlns:a16="http://schemas.microsoft.com/office/drawing/2014/main" id="{85A35A6C-0070-C84E-8A78-A08FE7405CF2}"/>
              </a:ext>
            </a:extLst>
          </p:cNvPr>
          <p:cNvSpPr>
            <a:spLocks noGrp="1"/>
          </p:cNvSpPr>
          <p:nvPr>
            <p:ph type="subTitle" idx="1" hasCustomPrompt="1"/>
          </p:nvPr>
        </p:nvSpPr>
        <p:spPr>
          <a:xfrm>
            <a:off x="6136320" y="3583856"/>
            <a:ext cx="5908533" cy="412914"/>
          </a:xfrm>
        </p:spPr>
        <p:txBody>
          <a:bodyPr>
            <a:noAutofit/>
          </a:bodyPr>
          <a:lstStyle>
            <a:lvl1pPr marL="0" indent="0">
              <a:buNone/>
              <a:defRPr sz="2400"/>
            </a:lvl1pPr>
          </a:lstStyle>
          <a:p>
            <a:pPr algn="l"/>
            <a:r>
              <a:rPr lang="en-US" sz="2500" dirty="0">
                <a:solidFill>
                  <a:schemeClr val="bg1"/>
                </a:solidFill>
              </a:rPr>
              <a:t>Name, position</a:t>
            </a:r>
          </a:p>
        </p:txBody>
      </p:sp>
      <p:cxnSp>
        <p:nvCxnSpPr>
          <p:cNvPr id="12" name="Straight Connector 11">
            <a:extLst>
              <a:ext uri="{FF2B5EF4-FFF2-40B4-BE49-F238E27FC236}">
                <a16:creationId xmlns:a16="http://schemas.microsoft.com/office/drawing/2014/main" id="{AAC53BC1-8380-5343-975E-43BE166F8461}"/>
              </a:ext>
            </a:extLst>
          </p:cNvPr>
          <p:cNvCxnSpPr>
            <a:cxnSpLocks/>
          </p:cNvCxnSpPr>
          <p:nvPr userDrawn="1"/>
        </p:nvCxnSpPr>
        <p:spPr>
          <a:xfrm>
            <a:off x="6217708" y="3494305"/>
            <a:ext cx="5732554"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5"/>
          <p:cNvSpPr>
            <a:spLocks noGrp="1"/>
          </p:cNvSpPr>
          <p:nvPr>
            <p:ph type="body" sz="quarter" idx="10" hasCustomPrompt="1"/>
          </p:nvPr>
        </p:nvSpPr>
        <p:spPr>
          <a:xfrm>
            <a:off x="6136320" y="4111145"/>
            <a:ext cx="5815012" cy="439738"/>
          </a:xfrm>
        </p:spPr>
        <p:txBody>
          <a:bodyPr/>
          <a:lstStyle>
            <a:lvl1pPr marL="0" indent="0">
              <a:buNone/>
              <a:defRPr sz="2400">
                <a:solidFill>
                  <a:schemeClr val="bg1"/>
                </a:solidFill>
              </a:defRPr>
            </a:lvl1pPr>
          </a:lstStyle>
          <a:p>
            <a:pPr lvl="0"/>
            <a:r>
              <a:rPr lang="en-US" dirty="0"/>
              <a:t>Date</a:t>
            </a:r>
          </a:p>
        </p:txBody>
      </p:sp>
    </p:spTree>
    <p:extLst>
      <p:ext uri="{BB962C8B-B14F-4D97-AF65-F5344CB8AC3E}">
        <p14:creationId xmlns:p14="http://schemas.microsoft.com/office/powerpoint/2010/main" val="709701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6D43161-9213-6D4D-B15E-EE1664C85BFB}"/>
              </a:ext>
            </a:extLst>
          </p:cNvPr>
          <p:cNvPicPr>
            <a:picLocks noChangeAspect="1"/>
          </p:cNvPicPr>
          <p:nvPr userDrawn="1"/>
        </p:nvPicPr>
        <p:blipFill>
          <a:blip r:embed="rId2"/>
          <a:stretch>
            <a:fillRect/>
          </a:stretch>
        </p:blipFill>
        <p:spPr>
          <a:xfrm>
            <a:off x="0" y="5981700"/>
            <a:ext cx="12192000" cy="876300"/>
          </a:xfrm>
          <a:prstGeom prst="rect">
            <a:avLst/>
          </a:prstGeom>
        </p:spPr>
      </p:pic>
      <p:pic>
        <p:nvPicPr>
          <p:cNvPr id="8" name="Picture 7">
            <a:extLst>
              <a:ext uri="{FF2B5EF4-FFF2-40B4-BE49-F238E27FC236}">
                <a16:creationId xmlns:a16="http://schemas.microsoft.com/office/drawing/2014/main" id="{782086C4-D350-B748-AFED-3D7096C0A990}"/>
              </a:ext>
            </a:extLst>
          </p:cNvPr>
          <p:cNvPicPr>
            <a:picLocks noChangeAspect="1"/>
          </p:cNvPicPr>
          <p:nvPr userDrawn="1"/>
        </p:nvPicPr>
        <p:blipFill>
          <a:blip r:embed="rId3"/>
          <a:stretch>
            <a:fillRect/>
          </a:stretch>
        </p:blipFill>
        <p:spPr>
          <a:xfrm>
            <a:off x="11279498" y="6105049"/>
            <a:ext cx="813436" cy="673188"/>
          </a:xfrm>
          <a:prstGeom prst="rect">
            <a:avLst/>
          </a:prstGeom>
        </p:spPr>
      </p:pic>
      <p:sp>
        <p:nvSpPr>
          <p:cNvPr id="11" name="Text Placeholder 10"/>
          <p:cNvSpPr>
            <a:spLocks noGrp="1"/>
          </p:cNvSpPr>
          <p:nvPr>
            <p:ph type="body" sz="quarter" idx="10"/>
          </p:nvPr>
        </p:nvSpPr>
        <p:spPr>
          <a:xfrm>
            <a:off x="525721" y="1116203"/>
            <a:ext cx="10633075" cy="5262563"/>
          </a:xfrm>
        </p:spPr>
        <p:txBody>
          <a:bodyPr/>
          <a:lstStyle>
            <a:lvl1pPr>
              <a:defRPr>
                <a:solidFill>
                  <a:srgbClr val="075188"/>
                </a:solidFill>
              </a:defRPr>
            </a:lvl1pPr>
            <a:lvl2pPr>
              <a:defRPr>
                <a:solidFill>
                  <a:srgbClr val="075188"/>
                </a:solidFill>
              </a:defRPr>
            </a:lvl2pPr>
            <a:lvl3pPr>
              <a:defRPr>
                <a:solidFill>
                  <a:srgbClr val="075188"/>
                </a:solidFill>
              </a:defRPr>
            </a:lvl3pPr>
            <a:lvl4pPr>
              <a:defRPr>
                <a:solidFill>
                  <a:srgbClr val="075188"/>
                </a:solidFill>
              </a:defRPr>
            </a:lvl4pPr>
            <a:lvl5pPr>
              <a:defRPr>
                <a:solidFill>
                  <a:srgbClr val="075188"/>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1"/>
          </p:nvPr>
        </p:nvSpPr>
        <p:spPr>
          <a:xfrm>
            <a:off x="376239" y="226764"/>
            <a:ext cx="10555287" cy="731520"/>
          </a:xfrm>
        </p:spPr>
        <p:txBody>
          <a:bodyPr>
            <a:normAutofit/>
          </a:bodyPr>
          <a:lstStyle>
            <a:lvl1pPr marL="0" indent="0">
              <a:buNone/>
              <a:defRPr sz="2700">
                <a:solidFill>
                  <a:srgbClr val="075188"/>
                </a:solidFill>
              </a:defRPr>
            </a:lvl1pPr>
          </a:lstStyle>
          <a:p>
            <a:pPr lvl="0"/>
            <a:r>
              <a:rPr lang="en-US" dirty="0"/>
              <a:t>Edit Master text styles</a:t>
            </a:r>
          </a:p>
        </p:txBody>
      </p:sp>
    </p:spTree>
    <p:extLst>
      <p:ext uri="{BB962C8B-B14F-4D97-AF65-F5344CB8AC3E}">
        <p14:creationId xmlns:p14="http://schemas.microsoft.com/office/powerpoint/2010/main" val="1620443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A picture containing sky, star&#10;&#10;Description automatically generated">
            <a:extLst>
              <a:ext uri="{FF2B5EF4-FFF2-40B4-BE49-F238E27FC236}">
                <a16:creationId xmlns:a16="http://schemas.microsoft.com/office/drawing/2014/main" id="{DE45DBC8-1A58-7345-8035-EF3A4884006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252654"/>
            <a:ext cx="12192000" cy="2364664"/>
          </a:xfrm>
          <a:prstGeom prst="rect">
            <a:avLst/>
          </a:prstGeom>
        </p:spPr>
      </p:pic>
      <p:sp>
        <p:nvSpPr>
          <p:cNvPr id="18" name="Rectangle 17">
            <a:extLst>
              <a:ext uri="{FF2B5EF4-FFF2-40B4-BE49-F238E27FC236}">
                <a16:creationId xmlns:a16="http://schemas.microsoft.com/office/drawing/2014/main" id="{1594EECD-46B1-A644-843A-2684CF02B724}"/>
              </a:ext>
            </a:extLst>
          </p:cNvPr>
          <p:cNvSpPr/>
          <p:nvPr userDrawn="1"/>
        </p:nvSpPr>
        <p:spPr>
          <a:xfrm>
            <a:off x="0" y="5445759"/>
            <a:ext cx="12192000" cy="141224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F8A894CB-9C17-7A4E-9D4E-0D7281FDC9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86768" y="2824335"/>
            <a:ext cx="3278824" cy="1536192"/>
          </a:xfrm>
          <a:prstGeom prst="rect">
            <a:avLst/>
          </a:prstGeom>
          <a:effectLst>
            <a:glow rad="190500">
              <a:srgbClr val="000000">
                <a:alpha val="40000"/>
              </a:srgbClr>
            </a:glow>
          </a:effectLst>
        </p:spPr>
      </p:pic>
      <p:sp>
        <p:nvSpPr>
          <p:cNvPr id="29" name="Rectangle 6">
            <a:extLst>
              <a:ext uri="{FF2B5EF4-FFF2-40B4-BE49-F238E27FC236}">
                <a16:creationId xmlns:a16="http://schemas.microsoft.com/office/drawing/2014/main" id="{5A59EBCF-F64B-024E-9582-5E2ADBD97264}"/>
              </a:ext>
            </a:extLst>
          </p:cNvPr>
          <p:cNvSpPr>
            <a:spLocks noChangeArrowheads="1"/>
          </p:cNvSpPr>
          <p:nvPr userDrawn="1"/>
        </p:nvSpPr>
        <p:spPr bwMode="auto">
          <a:xfrm>
            <a:off x="461727" y="454632"/>
            <a:ext cx="3074633" cy="31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882" tIns="50941" rIns="101882" bIns="50941"/>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900" dirty="0">
                <a:solidFill>
                  <a:srgbClr val="677085"/>
                </a:solidFill>
              </a:rPr>
              <a:t>National Aeronautics and Space Administration</a:t>
            </a:r>
          </a:p>
        </p:txBody>
      </p:sp>
      <p:sp>
        <p:nvSpPr>
          <p:cNvPr id="31" name="Rectangle 6">
            <a:extLst>
              <a:ext uri="{FF2B5EF4-FFF2-40B4-BE49-F238E27FC236}">
                <a16:creationId xmlns:a16="http://schemas.microsoft.com/office/drawing/2014/main" id="{7069CAE3-CB44-7044-A313-1F07B4364154}"/>
              </a:ext>
            </a:extLst>
          </p:cNvPr>
          <p:cNvSpPr>
            <a:spLocks noChangeArrowheads="1"/>
          </p:cNvSpPr>
          <p:nvPr userDrawn="1"/>
        </p:nvSpPr>
        <p:spPr bwMode="auto">
          <a:xfrm>
            <a:off x="461727" y="6172727"/>
            <a:ext cx="3074633" cy="31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882" tIns="50941" rIns="101882" bIns="50941"/>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900" dirty="0" err="1">
                <a:solidFill>
                  <a:srgbClr val="677085"/>
                </a:solidFill>
                <a:latin typeface="Arial Black" panose="020B0604020202020204" pitchFamily="34" charset="0"/>
              </a:rPr>
              <a:t>www.nasa.gov</a:t>
            </a:r>
            <a:endParaRPr lang="en-US" altLang="en-US" sz="2400" dirty="0">
              <a:solidFill>
                <a:srgbClr val="677085"/>
              </a:solidFill>
              <a:latin typeface="75 Helvetica Bold" pitchFamily="1" charset="0"/>
            </a:endParaRPr>
          </a:p>
        </p:txBody>
      </p:sp>
      <p:cxnSp>
        <p:nvCxnSpPr>
          <p:cNvPr id="23" name="Straight Connector 22">
            <a:extLst>
              <a:ext uri="{FF2B5EF4-FFF2-40B4-BE49-F238E27FC236}">
                <a16:creationId xmlns:a16="http://schemas.microsoft.com/office/drawing/2014/main" id="{EC60A836-08B0-954F-9E38-0EA853E7C9F5}"/>
              </a:ext>
            </a:extLst>
          </p:cNvPr>
          <p:cNvCxnSpPr>
            <a:cxnSpLocks/>
          </p:cNvCxnSpPr>
          <p:nvPr userDrawn="1"/>
        </p:nvCxnSpPr>
        <p:spPr>
          <a:xfrm>
            <a:off x="6217708" y="3428636"/>
            <a:ext cx="5732554"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367ADD9D-1022-CD4E-B4EF-D78CB42F71DF}"/>
              </a:ext>
            </a:extLst>
          </p:cNvPr>
          <p:cNvSpPr>
            <a:spLocks noGrp="1"/>
          </p:cNvSpPr>
          <p:nvPr>
            <p:ph type="title" hasCustomPrompt="1"/>
          </p:nvPr>
        </p:nvSpPr>
        <p:spPr>
          <a:xfrm>
            <a:off x="6136320" y="2301431"/>
            <a:ext cx="5908532" cy="1066801"/>
          </a:xfrm>
        </p:spPr>
        <p:txBody>
          <a:bodyPr anchor="b">
            <a:noAutofit/>
          </a:bodyPr>
          <a:lstStyle>
            <a:lvl1pPr>
              <a:defRPr sz="4600" b="1">
                <a:solidFill>
                  <a:schemeClr val="bg1"/>
                </a:solidFill>
              </a:defRPr>
            </a:lvl1pPr>
          </a:lstStyle>
          <a:p>
            <a:r>
              <a:rPr lang="en-US" dirty="0"/>
              <a:t>Basic Cover Slide</a:t>
            </a:r>
          </a:p>
        </p:txBody>
      </p:sp>
      <p:sp>
        <p:nvSpPr>
          <p:cNvPr id="25" name="Text Placeholder 2">
            <a:extLst>
              <a:ext uri="{FF2B5EF4-FFF2-40B4-BE49-F238E27FC236}">
                <a16:creationId xmlns:a16="http://schemas.microsoft.com/office/drawing/2014/main" id="{51B8EE5A-3F83-EA43-BF51-5AF70B6692EF}"/>
              </a:ext>
            </a:extLst>
          </p:cNvPr>
          <p:cNvSpPr>
            <a:spLocks noGrp="1"/>
          </p:cNvSpPr>
          <p:nvPr>
            <p:ph type="body" idx="1" hasCustomPrompt="1"/>
          </p:nvPr>
        </p:nvSpPr>
        <p:spPr>
          <a:xfrm>
            <a:off x="6136319" y="3556617"/>
            <a:ext cx="5908533" cy="960371"/>
          </a:xfrm>
        </p:spPr>
        <p:txBody>
          <a:bodyPr/>
          <a:lstStyle>
            <a:lvl1pPr marL="0" indent="0">
              <a:spcBef>
                <a:spcPts val="0"/>
              </a:spcBef>
              <a:spcAft>
                <a:spcPts val="600"/>
              </a:spcAft>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246701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2EDFDA0-DB76-0C49-B3B5-15442D03C9E3}"/>
              </a:ext>
            </a:extLst>
          </p:cNvPr>
          <p:cNvSpPr>
            <a:spLocks noGrp="1"/>
          </p:cNvSpPr>
          <p:nvPr>
            <p:ph type="title"/>
          </p:nvPr>
        </p:nvSpPr>
        <p:spPr>
          <a:xfrm>
            <a:off x="461727" y="142875"/>
            <a:ext cx="10328193" cy="411480"/>
          </a:xfrm>
        </p:spPr>
        <p:txBody>
          <a:bodyPr/>
          <a:lstStyle>
            <a:lvl1pPr>
              <a:defRPr>
                <a:solidFill>
                  <a:schemeClr val="tx2">
                    <a:lumMod val="50000"/>
                  </a:schemeClr>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D9B80195-6DE0-5F44-8201-7DAD9844B10B}"/>
              </a:ext>
            </a:extLst>
          </p:cNvPr>
          <p:cNvSpPr>
            <a:spLocks noGrp="1"/>
          </p:cNvSpPr>
          <p:nvPr>
            <p:ph idx="1"/>
          </p:nvPr>
        </p:nvSpPr>
        <p:spPr>
          <a:xfrm>
            <a:off x="461727" y="671119"/>
            <a:ext cx="11235350" cy="55778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Footer Placeholder 4">
            <a:extLst>
              <a:ext uri="{FF2B5EF4-FFF2-40B4-BE49-F238E27FC236}">
                <a16:creationId xmlns:a16="http://schemas.microsoft.com/office/drawing/2014/main" id="{BF89E6DD-D45B-054D-90DE-8F8641B8F5B1}"/>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b="1">
                <a:solidFill>
                  <a:srgbClr val="ADB8CC"/>
                </a:solidFill>
                <a:effectLst>
                  <a:glow rad="190500">
                    <a:srgbClr val="0B183D">
                      <a:alpha val="50000"/>
                    </a:srgbClr>
                  </a:glow>
                </a:effectLst>
              </a:defRPr>
            </a:lvl1pPr>
          </a:lstStyle>
          <a:p>
            <a:r>
              <a:rPr lang="en-US" dirty="0"/>
              <a:t>SPIE Optics and Photonics 8/23/2023  12679-12</a:t>
            </a:r>
          </a:p>
        </p:txBody>
      </p:sp>
      <p:sp>
        <p:nvSpPr>
          <p:cNvPr id="9"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3222284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50F3545-F107-0E44-B535-1D3412EF331A}"/>
              </a:ext>
            </a:extLst>
          </p:cNvPr>
          <p:cNvSpPr>
            <a:spLocks noGrp="1"/>
          </p:cNvSpPr>
          <p:nvPr>
            <p:ph type="title"/>
          </p:nvPr>
        </p:nvSpPr>
        <p:spPr>
          <a:xfrm>
            <a:off x="461727" y="142875"/>
            <a:ext cx="10328193" cy="411480"/>
          </a:xfrm>
        </p:spPr>
        <p:txBody>
          <a:bodyPr/>
          <a:lstStyle>
            <a:lvl1pPr>
              <a:defRPr b="1"/>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3CDE286D-282B-6243-AACD-F0F67FA20399}"/>
              </a:ext>
            </a:extLst>
          </p:cNvPr>
          <p:cNvSpPr>
            <a:spLocks noGrp="1"/>
          </p:cNvSpPr>
          <p:nvPr>
            <p:ph sz="half" idx="1"/>
          </p:nvPr>
        </p:nvSpPr>
        <p:spPr>
          <a:xfrm>
            <a:off x="461726" y="696287"/>
            <a:ext cx="5410200" cy="557784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F2CE1F76-B4D9-3B4E-8184-F8D40442C5CB}"/>
              </a:ext>
            </a:extLst>
          </p:cNvPr>
          <p:cNvSpPr>
            <a:spLocks noGrp="1"/>
          </p:cNvSpPr>
          <p:nvPr>
            <p:ph sz="half" idx="2"/>
          </p:nvPr>
        </p:nvSpPr>
        <p:spPr>
          <a:xfrm>
            <a:off x="6320073" y="696287"/>
            <a:ext cx="5410200" cy="557784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3">
            <a:extLst>
              <a:ext uri="{FF2B5EF4-FFF2-40B4-BE49-F238E27FC236}">
                <a16:creationId xmlns:a16="http://schemas.microsoft.com/office/drawing/2014/main" id="{61655911-2EAB-F549-8EDE-B15FB620535F}"/>
              </a:ext>
            </a:extLst>
          </p:cNvPr>
          <p:cNvSpPr>
            <a:spLocks noGrp="1"/>
          </p:cNvSpPr>
          <p:nvPr>
            <p:ph type="dt" sz="half" idx="10"/>
          </p:nvPr>
        </p:nvSpPr>
        <p:spPr>
          <a:xfrm>
            <a:off x="3721764" y="6607064"/>
            <a:ext cx="844791" cy="250935"/>
          </a:xfrm>
          <a:prstGeom prst="rect">
            <a:avLst/>
          </a:prstGeom>
          <a:effectLst/>
        </p:spPr>
        <p:txBody>
          <a:bodyPr vert="horz" lIns="91440" tIns="45720" rIns="91440" bIns="45720" rtlCol="0" anchor="ctr"/>
          <a:lstStyle>
            <a:lvl1pPr algn="l">
              <a:defRPr sz="900">
                <a:solidFill>
                  <a:srgbClr val="ADB8CC"/>
                </a:solidFill>
                <a:effectLst>
                  <a:glow rad="190500">
                    <a:srgbClr val="0B183D">
                      <a:alpha val="50000"/>
                    </a:srgbClr>
                  </a:glow>
                </a:effectLst>
              </a:defRPr>
            </a:lvl1pPr>
          </a:lstStyle>
          <a:p>
            <a:fld id="{D1FAF930-83C3-4F1D-A537-10EB9CAA7D14}" type="datetime1">
              <a:rPr lang="en-US" smtClean="0"/>
              <a:t>8/20/2023</a:t>
            </a:fld>
            <a:endParaRPr lang="en-US" dirty="0"/>
          </a:p>
        </p:txBody>
      </p:sp>
      <p:sp>
        <p:nvSpPr>
          <p:cNvPr id="18" name="Footer Placeholder 4">
            <a:extLst>
              <a:ext uri="{FF2B5EF4-FFF2-40B4-BE49-F238E27FC236}">
                <a16:creationId xmlns:a16="http://schemas.microsoft.com/office/drawing/2014/main" id="{81380B7E-0066-1C4E-BAE3-A6CBA536119B}"/>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a:solidFill>
                  <a:srgbClr val="ADB8CC"/>
                </a:solidFill>
                <a:effectLst>
                  <a:glow rad="190500">
                    <a:srgbClr val="0B183D">
                      <a:alpha val="50000"/>
                    </a:srgbClr>
                  </a:glow>
                </a:effectLst>
              </a:defRPr>
            </a:lvl1pPr>
          </a:lstStyle>
          <a:p>
            <a:r>
              <a:rPr lang="en-US"/>
              <a:t>SPIE Optics and Photonics 8/23/2023  12679-12</a:t>
            </a:r>
            <a:endParaRPr lang="en-US" dirty="0"/>
          </a:p>
        </p:txBody>
      </p:sp>
      <p:sp>
        <p:nvSpPr>
          <p:cNvPr id="11"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3124339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EDC55D-ADEE-7D41-ABFC-1FB38CC265C9}"/>
              </a:ext>
            </a:extLst>
          </p:cNvPr>
          <p:cNvSpPr>
            <a:spLocks noGrp="1"/>
          </p:cNvSpPr>
          <p:nvPr>
            <p:ph type="title"/>
          </p:nvPr>
        </p:nvSpPr>
        <p:spPr>
          <a:xfrm>
            <a:off x="461727" y="142876"/>
            <a:ext cx="10328193" cy="411480"/>
          </a:xfrm>
        </p:spPr>
        <p:txBody>
          <a:bodyPr/>
          <a:lstStyle>
            <a:lvl1pPr>
              <a:defRPr b="1">
                <a:solidFill>
                  <a:schemeClr val="tx2">
                    <a:lumMod val="50000"/>
                  </a:schemeClr>
                </a:solidFill>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C7DD15C-1ED8-2946-A1AD-AEE1E6B02252}"/>
              </a:ext>
            </a:extLst>
          </p:cNvPr>
          <p:cNvSpPr>
            <a:spLocks noGrp="1"/>
          </p:cNvSpPr>
          <p:nvPr>
            <p:ph type="dt" sz="half" idx="2"/>
          </p:nvPr>
        </p:nvSpPr>
        <p:spPr>
          <a:xfrm>
            <a:off x="3721764" y="6607064"/>
            <a:ext cx="844791" cy="250935"/>
          </a:xfrm>
          <a:prstGeom prst="rect">
            <a:avLst/>
          </a:prstGeom>
          <a:effectLst/>
        </p:spPr>
        <p:txBody>
          <a:bodyPr vert="horz" lIns="91440" tIns="45720" rIns="91440" bIns="45720" rtlCol="0" anchor="ctr"/>
          <a:lstStyle>
            <a:lvl1pPr algn="l">
              <a:defRPr sz="900">
                <a:solidFill>
                  <a:srgbClr val="ADB8CC"/>
                </a:solidFill>
                <a:effectLst>
                  <a:glow rad="190500">
                    <a:srgbClr val="0B183D">
                      <a:alpha val="50000"/>
                    </a:srgbClr>
                  </a:glow>
                </a:effectLst>
              </a:defRPr>
            </a:lvl1pPr>
          </a:lstStyle>
          <a:p>
            <a:fld id="{1C2CCEF5-A15F-45BE-BFB6-80EDEA44B9C9}" type="datetime1">
              <a:rPr lang="en-US" smtClean="0"/>
              <a:t>8/20/2023</a:t>
            </a:fld>
            <a:endParaRPr lang="en-US" dirty="0"/>
          </a:p>
        </p:txBody>
      </p:sp>
      <p:sp>
        <p:nvSpPr>
          <p:cNvPr id="14" name="Footer Placeholder 4">
            <a:extLst>
              <a:ext uri="{FF2B5EF4-FFF2-40B4-BE49-F238E27FC236}">
                <a16:creationId xmlns:a16="http://schemas.microsoft.com/office/drawing/2014/main" id="{6290D45E-73C2-154D-A5AB-0B424F00F522}"/>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a:solidFill>
                  <a:srgbClr val="ADB8CC"/>
                </a:solidFill>
                <a:effectLst>
                  <a:glow rad="190500">
                    <a:srgbClr val="0B183D">
                      <a:alpha val="50000"/>
                    </a:srgbClr>
                  </a:glow>
                </a:effectLst>
              </a:defRPr>
            </a:lvl1pPr>
          </a:lstStyle>
          <a:p>
            <a:r>
              <a:rPr lang="en-US"/>
              <a:t>SPIE Optics and Photonics 8/23/2023  12679-12</a:t>
            </a:r>
            <a:endParaRPr lang="en-US" dirty="0"/>
          </a:p>
        </p:txBody>
      </p:sp>
      <p:sp>
        <p:nvSpPr>
          <p:cNvPr id="6"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153561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Date Placeholder 3">
            <a:extLst>
              <a:ext uri="{FF2B5EF4-FFF2-40B4-BE49-F238E27FC236}">
                <a16:creationId xmlns:a16="http://schemas.microsoft.com/office/drawing/2014/main" id="{6B5188BE-422A-4C46-BF3F-7D579B156E19}"/>
              </a:ext>
            </a:extLst>
          </p:cNvPr>
          <p:cNvSpPr>
            <a:spLocks noGrp="1"/>
          </p:cNvSpPr>
          <p:nvPr>
            <p:ph type="dt" sz="half" idx="2"/>
          </p:nvPr>
        </p:nvSpPr>
        <p:spPr>
          <a:xfrm>
            <a:off x="3721764" y="6607064"/>
            <a:ext cx="844791" cy="250935"/>
          </a:xfrm>
          <a:prstGeom prst="rect">
            <a:avLst/>
          </a:prstGeom>
          <a:effectLst/>
        </p:spPr>
        <p:txBody>
          <a:bodyPr vert="horz" lIns="91440" tIns="45720" rIns="91440" bIns="45720" rtlCol="0" anchor="ctr"/>
          <a:lstStyle>
            <a:lvl1pPr algn="l">
              <a:defRPr sz="900">
                <a:solidFill>
                  <a:srgbClr val="ADB8CC"/>
                </a:solidFill>
                <a:effectLst>
                  <a:glow rad="190500">
                    <a:srgbClr val="0B183D">
                      <a:alpha val="50000"/>
                    </a:srgbClr>
                  </a:glow>
                </a:effectLst>
              </a:defRPr>
            </a:lvl1pPr>
          </a:lstStyle>
          <a:p>
            <a:fld id="{FD83EDB8-5599-499D-A75E-1B722285C406}" type="datetime1">
              <a:rPr lang="en-US" smtClean="0"/>
              <a:t>8/20/2023</a:t>
            </a:fld>
            <a:endParaRPr lang="en-US" dirty="0"/>
          </a:p>
        </p:txBody>
      </p:sp>
      <p:sp>
        <p:nvSpPr>
          <p:cNvPr id="12" name="Footer Placeholder 4">
            <a:extLst>
              <a:ext uri="{FF2B5EF4-FFF2-40B4-BE49-F238E27FC236}">
                <a16:creationId xmlns:a16="http://schemas.microsoft.com/office/drawing/2014/main" id="{38C888A4-6878-D748-B347-A165014ABDC8}"/>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a:solidFill>
                  <a:srgbClr val="ADB8CC"/>
                </a:solidFill>
                <a:effectLst>
                  <a:glow rad="190500">
                    <a:srgbClr val="0B183D">
                      <a:alpha val="50000"/>
                    </a:srgbClr>
                  </a:glow>
                </a:effectLst>
              </a:defRPr>
            </a:lvl1pPr>
          </a:lstStyle>
          <a:p>
            <a:r>
              <a:rPr lang="en-US"/>
              <a:t>SPIE Optics and Photonics 8/23/2023  12679-12</a:t>
            </a:r>
            <a:endParaRPr lang="en-US" dirty="0"/>
          </a:p>
        </p:txBody>
      </p:sp>
      <p:sp>
        <p:nvSpPr>
          <p:cNvPr id="5"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1154577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no footer art">
    <p:spTree>
      <p:nvGrpSpPr>
        <p:cNvPr id="1" name=""/>
        <p:cNvGrpSpPr/>
        <p:nvPr/>
      </p:nvGrpSpPr>
      <p:grpSpPr>
        <a:xfrm>
          <a:off x="0" y="0"/>
          <a:ext cx="0" cy="0"/>
          <a:chOff x="0" y="0"/>
          <a:chExt cx="0" cy="0"/>
        </a:xfrm>
      </p:grpSpPr>
      <p:sp>
        <p:nvSpPr>
          <p:cNvPr id="6" name="Rectangle 5"/>
          <p:cNvSpPr/>
          <p:nvPr userDrawn="1"/>
        </p:nvSpPr>
        <p:spPr>
          <a:xfrm>
            <a:off x="0" y="5687736"/>
            <a:ext cx="12192000" cy="1170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p>
        </p:txBody>
      </p:sp>
      <p:sp>
        <p:nvSpPr>
          <p:cNvPr id="3" name="Date Placeholder 2"/>
          <p:cNvSpPr>
            <a:spLocks noGrp="1"/>
          </p:cNvSpPr>
          <p:nvPr>
            <p:ph type="dt" sz="half" idx="10"/>
          </p:nvPr>
        </p:nvSpPr>
        <p:spPr>
          <a:xfrm>
            <a:off x="3721764" y="6607064"/>
            <a:ext cx="844791" cy="250935"/>
          </a:xfrm>
          <a:prstGeom prst="rect">
            <a:avLst/>
          </a:prstGeom>
        </p:spPr>
        <p:txBody>
          <a:bodyPr/>
          <a:lstStyle>
            <a:lvl1pPr>
              <a:defRPr b="0" cap="none" spc="0">
                <a:ln>
                  <a:noFill/>
                </a:ln>
                <a:solidFill>
                  <a:schemeClr val="tx1"/>
                </a:solidFill>
                <a:effectLst/>
              </a:defRPr>
            </a:lvl1pPr>
          </a:lstStyle>
          <a:p>
            <a:fld id="{E7E09CC3-9616-457E-876A-F54024AC3943}" type="datetime1">
              <a:rPr lang="en-US" smtClean="0"/>
              <a:t>8/20/2023</a:t>
            </a:fld>
            <a:endParaRPr lang="en-US" dirty="0"/>
          </a:p>
        </p:txBody>
      </p:sp>
      <p:sp>
        <p:nvSpPr>
          <p:cNvPr id="4" name="Footer Placeholder 3"/>
          <p:cNvSpPr>
            <a:spLocks noGrp="1"/>
          </p:cNvSpPr>
          <p:nvPr>
            <p:ph type="ftr" sz="quarter" idx="11"/>
          </p:nvPr>
        </p:nvSpPr>
        <p:spPr/>
        <p:txBody>
          <a:bodyPr/>
          <a:lstStyle>
            <a:lvl1pPr>
              <a:defRPr b="0" cap="none" spc="0">
                <a:ln>
                  <a:noFill/>
                </a:ln>
                <a:solidFill>
                  <a:schemeClr val="tx1"/>
                </a:solidFill>
                <a:effectLst/>
              </a:defRPr>
            </a:lvl1pPr>
          </a:lstStyle>
          <a:p>
            <a:r>
              <a:rPr lang="en-US"/>
              <a:t>SPIE Optics and Photonics 8/23/2023  12679-12</a:t>
            </a:r>
            <a:endParaRPr lang="en-US" dirty="0"/>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2961538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PR Format">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721764" y="6607064"/>
            <a:ext cx="844791" cy="250935"/>
          </a:xfrm>
          <a:prstGeom prst="rect">
            <a:avLst/>
          </a:prstGeom>
        </p:spPr>
        <p:txBody>
          <a:bodyPr/>
          <a:lstStyle/>
          <a:p>
            <a:fld id="{4D54D5D4-BF84-4E13-AC93-6DDD31975BD0}" type="datetime1">
              <a:rPr lang="en-US" smtClean="0"/>
              <a:t>8/20/2023</a:t>
            </a:fld>
            <a:endParaRPr lang="en-US"/>
          </a:p>
        </p:txBody>
      </p:sp>
      <p:sp>
        <p:nvSpPr>
          <p:cNvPr id="3" name="Footer Placeholder 2"/>
          <p:cNvSpPr>
            <a:spLocks noGrp="1"/>
          </p:cNvSpPr>
          <p:nvPr>
            <p:ph type="ftr" sz="quarter" idx="11"/>
          </p:nvPr>
        </p:nvSpPr>
        <p:spPr/>
        <p:txBody>
          <a:bodyPr/>
          <a:lstStyle/>
          <a:p>
            <a:r>
              <a:rPr lang="en-US"/>
              <a:t>SPIE Optics and Photonics 8/23/2023  12679-12</a:t>
            </a:r>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1310" y="142875"/>
            <a:ext cx="937541" cy="457200"/>
          </a:xfrm>
          <a:prstGeom prst="rect">
            <a:avLst/>
          </a:prstGeom>
        </p:spPr>
      </p:pic>
      <p:sp>
        <p:nvSpPr>
          <p:cNvPr id="11" name="Content Placeholder 2">
            <a:extLst>
              <a:ext uri="{FF2B5EF4-FFF2-40B4-BE49-F238E27FC236}">
                <a16:creationId xmlns:a16="http://schemas.microsoft.com/office/drawing/2014/main" id="{D9B80195-6DE0-5F44-8201-7DAD9844B10B}"/>
              </a:ext>
            </a:extLst>
          </p:cNvPr>
          <p:cNvSpPr>
            <a:spLocks noGrp="1"/>
          </p:cNvSpPr>
          <p:nvPr>
            <p:ph idx="1"/>
          </p:nvPr>
        </p:nvSpPr>
        <p:spPr>
          <a:xfrm>
            <a:off x="461727" y="704675"/>
            <a:ext cx="11235350" cy="5622925"/>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02EDFDA0-DB76-0C49-B3B5-15442D03C9E3}"/>
              </a:ext>
            </a:extLst>
          </p:cNvPr>
          <p:cNvSpPr>
            <a:spLocks noGrp="1"/>
          </p:cNvSpPr>
          <p:nvPr>
            <p:ph type="title" hasCustomPrompt="1"/>
          </p:nvPr>
        </p:nvSpPr>
        <p:spPr>
          <a:xfrm>
            <a:off x="1494480" y="142876"/>
            <a:ext cx="9295440" cy="411480"/>
          </a:xfrm>
        </p:spPr>
        <p:txBody>
          <a:bodyPr>
            <a:normAutofit/>
          </a:bodyPr>
          <a:lstStyle>
            <a:lvl1pPr>
              <a:defRPr kumimoji="0" lang="en-US" sz="2800" b="1" i="0" u="none" strike="noStrike" kern="1200" cap="none" spc="0" normalizeH="0" baseline="0" dirty="0">
                <a:ln>
                  <a:noFill/>
                </a:ln>
                <a:solidFill>
                  <a:schemeClr val="tx1"/>
                </a:solidFill>
                <a:effectLst/>
                <a:uLnTx/>
                <a:uFillTx/>
                <a:latin typeface="+mj-lt"/>
                <a:ea typeface="+mj-ea"/>
                <a:cs typeface="+mj-cs"/>
              </a:defRPr>
            </a:lvl1pPr>
          </a:lstStyle>
          <a:p>
            <a:r>
              <a:rPr lang="en-US" dirty="0"/>
              <a:t> MPR Format (insert Title)</a:t>
            </a:r>
          </a:p>
        </p:txBody>
      </p:sp>
      <p:sp>
        <p:nvSpPr>
          <p:cNvPr id="12" name="Slide Number Placeholder 6"/>
          <p:cNvSpPr>
            <a:spLocks noGrp="1"/>
          </p:cNvSpPr>
          <p:nvPr>
            <p:ph type="sldNum" sz="quarter" idx="12"/>
          </p:nvPr>
        </p:nvSpPr>
        <p:spPr>
          <a:xfrm>
            <a:off x="8610600" y="6356350"/>
            <a:ext cx="2743200" cy="365125"/>
          </a:xfrm>
        </p:spPr>
        <p:txBody>
          <a:bodyPr/>
          <a:lstStyle/>
          <a:p>
            <a:r>
              <a:rPr lang="en-US" dirty="0"/>
              <a:t> Page </a:t>
            </a:r>
            <a:fld id="{BF9707A7-8F8B-4C40-9DAA-998C7DBE1305}" type="slidenum">
              <a:rPr lang="en-US" smtClean="0"/>
              <a:pPr/>
              <a:t>‹#›</a:t>
            </a:fld>
            <a:endParaRPr lang="en-US" dirty="0"/>
          </a:p>
        </p:txBody>
      </p:sp>
    </p:spTree>
    <p:extLst>
      <p:ext uri="{BB962C8B-B14F-4D97-AF65-F5344CB8AC3E}">
        <p14:creationId xmlns:p14="http://schemas.microsoft.com/office/powerpoint/2010/main" val="3857720287"/>
      </p:ext>
    </p:extLst>
  </p:cSld>
  <p:clrMapOvr>
    <a:masterClrMapping/>
  </p:clrMapOvr>
  <p:extLst>
    <p:ext uri="{DCECCB84-F9BA-43D5-87BE-67443E8EF086}">
      <p15:sldGuideLst xmlns:p15="http://schemas.microsoft.com/office/powerpoint/2012/main">
        <p15:guide id="1" orient="horz" pos="336">
          <p15:clr>
            <a:srgbClr val="FBAE40"/>
          </p15:clr>
        </p15:guide>
        <p15:guide id="2" pos="3840">
          <p15:clr>
            <a:srgbClr val="FBAE40"/>
          </p15:clr>
        </p15:guide>
        <p15:guide id="3" orient="horz" pos="31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title only">
    <p:spTree>
      <p:nvGrpSpPr>
        <p:cNvPr id="1" name=""/>
        <p:cNvGrpSpPr/>
        <p:nvPr/>
      </p:nvGrpSpPr>
      <p:grpSpPr>
        <a:xfrm>
          <a:off x="0" y="0"/>
          <a:ext cx="0" cy="0"/>
          <a:chOff x="0" y="0"/>
          <a:chExt cx="0" cy="0"/>
        </a:xfrm>
      </p:grpSpPr>
      <p:sp>
        <p:nvSpPr>
          <p:cNvPr id="6" name="Rectangle 5"/>
          <p:cNvSpPr/>
          <p:nvPr userDrawn="1"/>
        </p:nvSpPr>
        <p:spPr>
          <a:xfrm>
            <a:off x="0" y="5687736"/>
            <a:ext cx="12192000" cy="1170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endParaRPr lang="en-US" dirty="0"/>
          </a:p>
        </p:txBody>
      </p:sp>
      <p:sp>
        <p:nvSpPr>
          <p:cNvPr id="3" name="Date Placeholder 2"/>
          <p:cNvSpPr>
            <a:spLocks noGrp="1"/>
          </p:cNvSpPr>
          <p:nvPr>
            <p:ph type="dt" sz="half" idx="10"/>
          </p:nvPr>
        </p:nvSpPr>
        <p:spPr>
          <a:xfrm>
            <a:off x="3721764" y="6607064"/>
            <a:ext cx="844791" cy="250935"/>
          </a:xfrm>
          <a:prstGeom prst="rect">
            <a:avLst/>
          </a:prstGeom>
        </p:spPr>
        <p:txBody>
          <a:bodyPr/>
          <a:lstStyle>
            <a:lvl1pPr>
              <a:defRPr b="0" cap="none" spc="0">
                <a:ln>
                  <a:noFill/>
                </a:ln>
                <a:solidFill>
                  <a:schemeClr val="tx1"/>
                </a:solidFill>
                <a:effectLst/>
              </a:defRPr>
            </a:lvl1pPr>
          </a:lstStyle>
          <a:p>
            <a:fld id="{B7786658-0369-4250-82A2-AA50424B7D95}" type="datetime1">
              <a:rPr lang="en-US" smtClean="0"/>
              <a:t>8/20/2023</a:t>
            </a:fld>
            <a:endParaRPr lang="en-US" dirty="0"/>
          </a:p>
        </p:txBody>
      </p:sp>
      <p:sp>
        <p:nvSpPr>
          <p:cNvPr id="4" name="Footer Placeholder 3"/>
          <p:cNvSpPr>
            <a:spLocks noGrp="1"/>
          </p:cNvSpPr>
          <p:nvPr>
            <p:ph type="ftr" sz="quarter" idx="11"/>
          </p:nvPr>
        </p:nvSpPr>
        <p:spPr/>
        <p:txBody>
          <a:bodyPr/>
          <a:lstStyle>
            <a:lvl1pPr>
              <a:defRPr b="0" cap="none" spc="0">
                <a:ln>
                  <a:noFill/>
                </a:ln>
                <a:solidFill>
                  <a:schemeClr val="tx1"/>
                </a:solidFill>
                <a:effectLst/>
              </a:defRPr>
            </a:lvl1pPr>
          </a:lstStyle>
          <a:p>
            <a:r>
              <a:rPr lang="en-US"/>
              <a:t>SPIE Optics and Photonics 8/23/2023  12679-12</a:t>
            </a:r>
            <a:endParaRPr lang="en-US" dirty="0"/>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r>
              <a:rPr lang="en-US"/>
              <a:t> Page </a:t>
            </a:r>
            <a:fld id="{64E252D3-1CC9-3246-851A-BBA6A7ADC075}" type="slidenum">
              <a:rPr lang="en-US" smtClean="0"/>
              <a:pPr/>
              <a:t>‹#›</a:t>
            </a:fld>
            <a:endParaRPr lang="en-US" dirty="0"/>
          </a:p>
        </p:txBody>
      </p:sp>
      <p:sp>
        <p:nvSpPr>
          <p:cNvPr id="7" name="Rectangle 6"/>
          <p:cNvSpPr/>
          <p:nvPr userDrawn="1"/>
        </p:nvSpPr>
        <p:spPr>
          <a:xfrm>
            <a:off x="11016951" y="125834"/>
            <a:ext cx="1149292" cy="8556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28685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1D4429-FFC0-DA48-B3ED-A122FD0EE5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68924" y="2830011"/>
            <a:ext cx="1454152" cy="1197976"/>
          </a:xfrm>
          <a:prstGeom prst="rect">
            <a:avLst/>
          </a:prstGeom>
        </p:spPr>
      </p:pic>
      <p:sp>
        <p:nvSpPr>
          <p:cNvPr id="22" name="Rectangle 21">
            <a:extLst>
              <a:ext uri="{FF2B5EF4-FFF2-40B4-BE49-F238E27FC236}">
                <a16:creationId xmlns:a16="http://schemas.microsoft.com/office/drawing/2014/main" id="{739B8F7B-CD87-E146-A0FE-2176C11A7142}"/>
              </a:ext>
            </a:extLst>
          </p:cNvPr>
          <p:cNvSpPr/>
          <p:nvPr userDrawn="1"/>
        </p:nvSpPr>
        <p:spPr>
          <a:xfrm>
            <a:off x="10823713" y="0"/>
            <a:ext cx="1368287" cy="1063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9958321" y="6607064"/>
            <a:ext cx="1324282" cy="250936"/>
          </a:xfrm>
          <a:prstGeom prst="rect">
            <a:avLst/>
          </a:prstGeom>
          <a:effectLst/>
        </p:spPr>
        <p:txBody>
          <a:bodyPr vert="horz" lIns="91440" tIns="45720" rIns="91440" bIns="45720" rtlCol="0" anchor="ctr"/>
          <a:lstStyle>
            <a:lvl1pPr algn="r">
              <a:defRPr sz="1200" b="1">
                <a:solidFill>
                  <a:srgbClr val="ADB8CC"/>
                </a:solidFill>
                <a:effectLst>
                  <a:glow rad="190500">
                    <a:srgbClr val="0B183D">
                      <a:alpha val="50000"/>
                    </a:srgbClr>
                  </a:glow>
                </a:effectLst>
              </a:defRPr>
            </a:lvl1pPr>
          </a:lstStyle>
          <a:p>
            <a:r>
              <a:rPr lang="en-US" dirty="0"/>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39538042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oving Stars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89509F-1357-BF45-8C37-1C645701B0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36299" y="142875"/>
            <a:ext cx="1074867" cy="885511"/>
          </a:xfrm>
          <a:prstGeom prst="rect">
            <a:avLst/>
          </a:prstGeom>
        </p:spPr>
      </p:pic>
      <p:pic>
        <p:nvPicPr>
          <p:cNvPr id="7" name="Picture 6">
            <a:extLst>
              <a:ext uri="{FF2B5EF4-FFF2-40B4-BE49-F238E27FC236}">
                <a16:creationId xmlns:a16="http://schemas.microsoft.com/office/drawing/2014/main" id="{30EABA2A-8180-3A4E-A5AD-00F548987F7B}"/>
              </a:ext>
            </a:extLst>
          </p:cNvPr>
          <p:cNvPicPr>
            <a:picLocks noChangeAspect="1"/>
          </p:cNvPicPr>
          <p:nvPr userDrawn="1"/>
        </p:nvPicPr>
        <p:blipFill>
          <a:blip r:embed="rId3" cstate="screen">
            <a:alphaModFix/>
            <a:extLst>
              <a:ext uri="{28A0092B-C50C-407E-A947-70E740481C1C}">
                <a14:useLocalDpi xmlns:a14="http://schemas.microsoft.com/office/drawing/2010/main"/>
              </a:ext>
            </a:extLst>
          </a:blip>
          <a:srcRect/>
          <a:stretch/>
        </p:blipFill>
        <p:spPr>
          <a:xfrm>
            <a:off x="0" y="0"/>
            <a:ext cx="15435237" cy="6857272"/>
          </a:xfrm>
          <a:prstGeom prst="rect">
            <a:avLst/>
          </a:prstGeom>
        </p:spPr>
      </p:pic>
      <p:pic>
        <p:nvPicPr>
          <p:cNvPr id="8" name="Picture 7">
            <a:extLst>
              <a:ext uri="{FF2B5EF4-FFF2-40B4-BE49-F238E27FC236}">
                <a16:creationId xmlns:a16="http://schemas.microsoft.com/office/drawing/2014/main" id="{278096DE-25E2-1E4B-A420-AA373887B5CC}"/>
              </a:ext>
            </a:extLst>
          </p:cNvPr>
          <p:cNvPicPr>
            <a:picLocks noChangeAspect="1"/>
          </p:cNvPicPr>
          <p:nvPr userDrawn="1"/>
        </p:nvPicPr>
        <p:blipFill>
          <a:blip r:embed="rId4" cstate="screen">
            <a:alphaModFix amt="15000"/>
            <a:extLst>
              <a:ext uri="{28A0092B-C50C-407E-A947-70E740481C1C}">
                <a14:useLocalDpi xmlns:a14="http://schemas.microsoft.com/office/drawing/2010/main"/>
              </a:ext>
            </a:extLst>
          </a:blip>
          <a:stretch>
            <a:fillRect/>
          </a:stretch>
        </p:blipFill>
        <p:spPr>
          <a:xfrm>
            <a:off x="2227132" y="1993900"/>
            <a:ext cx="5715000" cy="2870200"/>
          </a:xfrm>
          <a:prstGeom prst="rect">
            <a:avLst/>
          </a:prstGeom>
        </p:spPr>
      </p:pic>
      <p:pic>
        <p:nvPicPr>
          <p:cNvPr id="9" name="Picture 8">
            <a:extLst>
              <a:ext uri="{FF2B5EF4-FFF2-40B4-BE49-F238E27FC236}">
                <a16:creationId xmlns:a16="http://schemas.microsoft.com/office/drawing/2014/main" id="{4112266B-7BCF-444F-ABBC-266D4062A5EB}"/>
              </a:ext>
            </a:extLst>
          </p:cNvPr>
          <p:cNvPicPr>
            <a:picLocks noChangeAspect="1"/>
          </p:cNvPicPr>
          <p:nvPr userDrawn="1"/>
        </p:nvPicPr>
        <p:blipFill>
          <a:blip r:embed="rId5" cstate="screen">
            <a:alphaModFix amt="10000"/>
            <a:extLst>
              <a:ext uri="{28A0092B-C50C-407E-A947-70E740481C1C}">
                <a14:useLocalDpi xmlns:a14="http://schemas.microsoft.com/office/drawing/2010/main"/>
              </a:ext>
            </a:extLst>
          </a:blip>
          <a:stretch>
            <a:fillRect/>
          </a:stretch>
        </p:blipFill>
        <p:spPr>
          <a:xfrm>
            <a:off x="2314216" y="3067050"/>
            <a:ext cx="8966200" cy="723900"/>
          </a:xfrm>
          <a:prstGeom prst="rect">
            <a:avLst/>
          </a:prstGeom>
        </p:spPr>
      </p:pic>
      <p:pic>
        <p:nvPicPr>
          <p:cNvPr id="10" name="Picture 9">
            <a:extLst>
              <a:ext uri="{FF2B5EF4-FFF2-40B4-BE49-F238E27FC236}">
                <a16:creationId xmlns:a16="http://schemas.microsoft.com/office/drawing/2014/main" id="{524FFFCC-4912-4641-9B7C-8FA5CB2DF107}"/>
              </a:ext>
            </a:extLst>
          </p:cNvPr>
          <p:cNvPicPr>
            <a:picLocks noChangeAspect="1"/>
          </p:cNvPicPr>
          <p:nvPr userDrawn="1"/>
        </p:nvPicPr>
        <p:blipFill>
          <a:blip r:embed="rId6" cstate="screen">
            <a:alphaModFix amt="40000"/>
            <a:extLst>
              <a:ext uri="{28A0092B-C50C-407E-A947-70E740481C1C}">
                <a14:useLocalDpi xmlns:a14="http://schemas.microsoft.com/office/drawing/2010/main"/>
              </a:ext>
            </a:extLst>
          </a:blip>
          <a:stretch>
            <a:fillRect/>
          </a:stretch>
        </p:blipFill>
        <p:spPr>
          <a:xfrm>
            <a:off x="411825" y="905548"/>
            <a:ext cx="6695886" cy="5285676"/>
          </a:xfrm>
          <a:prstGeom prst="rect">
            <a:avLst/>
          </a:prstGeom>
        </p:spPr>
      </p:pic>
      <p:pic>
        <p:nvPicPr>
          <p:cNvPr id="11" name="Picture 10">
            <a:extLst>
              <a:ext uri="{FF2B5EF4-FFF2-40B4-BE49-F238E27FC236}">
                <a16:creationId xmlns:a16="http://schemas.microsoft.com/office/drawing/2014/main" id="{826A446D-3584-5640-927D-4E292FED5E0D}"/>
              </a:ext>
            </a:extLst>
          </p:cNvPr>
          <p:cNvPicPr>
            <a:picLocks noChangeAspect="1"/>
          </p:cNvPicPr>
          <p:nvPr userDrawn="1"/>
        </p:nvPicPr>
        <p:blipFill rotWithShape="1">
          <a:blip r:embed="rId7" cstate="screen">
            <a:alphaModFix amt="7000"/>
            <a:extLst>
              <a:ext uri="{28A0092B-C50C-407E-A947-70E740481C1C}">
                <a14:useLocalDpi xmlns:a14="http://schemas.microsoft.com/office/drawing/2010/main"/>
              </a:ext>
            </a:extLst>
          </a:blip>
          <a:srcRect l="12452"/>
          <a:stretch/>
        </p:blipFill>
        <p:spPr>
          <a:xfrm>
            <a:off x="0" y="0"/>
            <a:ext cx="6003416" cy="6857272"/>
          </a:xfrm>
          <a:prstGeom prst="rect">
            <a:avLst/>
          </a:prstGeom>
        </p:spPr>
      </p:pic>
      <p:cxnSp>
        <p:nvCxnSpPr>
          <p:cNvPr id="12" name="Straight Connector 11">
            <a:extLst>
              <a:ext uri="{FF2B5EF4-FFF2-40B4-BE49-F238E27FC236}">
                <a16:creationId xmlns:a16="http://schemas.microsoft.com/office/drawing/2014/main" id="{89267871-FE69-4846-B040-B916199BD6B9}"/>
              </a:ext>
            </a:extLst>
          </p:cNvPr>
          <p:cNvCxnSpPr>
            <a:cxnSpLocks/>
          </p:cNvCxnSpPr>
          <p:nvPr userDrawn="1"/>
        </p:nvCxnSpPr>
        <p:spPr>
          <a:xfrm>
            <a:off x="6217708" y="3428636"/>
            <a:ext cx="5732554"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D36B4B0-9D73-874E-9BA3-6149CFFFAD19}"/>
              </a:ext>
            </a:extLst>
          </p:cNvPr>
          <p:cNvSpPr/>
          <p:nvPr userDrawn="1"/>
        </p:nvSpPr>
        <p:spPr>
          <a:xfrm>
            <a:off x="0" y="0"/>
            <a:ext cx="12192000" cy="2241550"/>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5BF14CAF-D7BE-BD41-9943-060F106BAF86}"/>
              </a:ext>
            </a:extLst>
          </p:cNvPr>
          <p:cNvSpPr/>
          <p:nvPr userDrawn="1"/>
        </p:nvSpPr>
        <p:spPr>
          <a:xfrm>
            <a:off x="0" y="4616451"/>
            <a:ext cx="12192000" cy="2241550"/>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7A115AE6-BDEC-8A40-B5CE-7110147265ED}"/>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786768" y="2824335"/>
            <a:ext cx="3278824" cy="1536192"/>
          </a:xfrm>
          <a:prstGeom prst="rect">
            <a:avLst/>
          </a:prstGeom>
          <a:effectLst>
            <a:glow rad="190500">
              <a:srgbClr val="000000">
                <a:alpha val="40000"/>
              </a:srgbClr>
            </a:glow>
          </a:effectLst>
        </p:spPr>
      </p:pic>
      <p:sp>
        <p:nvSpPr>
          <p:cNvPr id="20" name="Title 1">
            <a:extLst>
              <a:ext uri="{FF2B5EF4-FFF2-40B4-BE49-F238E27FC236}">
                <a16:creationId xmlns:a16="http://schemas.microsoft.com/office/drawing/2014/main" id="{37407841-BFC6-6545-ADBF-62F08EDAD5D0}"/>
              </a:ext>
            </a:extLst>
          </p:cNvPr>
          <p:cNvSpPr>
            <a:spLocks noGrp="1"/>
          </p:cNvSpPr>
          <p:nvPr>
            <p:ph type="title" hasCustomPrompt="1"/>
          </p:nvPr>
        </p:nvSpPr>
        <p:spPr>
          <a:xfrm>
            <a:off x="6136320" y="2301431"/>
            <a:ext cx="5908532" cy="1066801"/>
          </a:xfrm>
        </p:spPr>
        <p:txBody>
          <a:bodyPr anchor="b">
            <a:noAutofit/>
          </a:bodyPr>
          <a:lstStyle>
            <a:lvl1pPr>
              <a:defRPr sz="4600" b="1" baseline="0">
                <a:solidFill>
                  <a:schemeClr val="bg1"/>
                </a:solidFill>
              </a:defRPr>
            </a:lvl1pPr>
          </a:lstStyle>
          <a:p>
            <a:r>
              <a:rPr lang="en-US" dirty="0"/>
              <a:t>Moving Stars</a:t>
            </a:r>
          </a:p>
        </p:txBody>
      </p:sp>
      <p:sp>
        <p:nvSpPr>
          <p:cNvPr id="21" name="Text Placeholder 2">
            <a:extLst>
              <a:ext uri="{FF2B5EF4-FFF2-40B4-BE49-F238E27FC236}">
                <a16:creationId xmlns:a16="http://schemas.microsoft.com/office/drawing/2014/main" id="{FCB3B55F-FB04-2641-9553-2370D335A21E}"/>
              </a:ext>
            </a:extLst>
          </p:cNvPr>
          <p:cNvSpPr>
            <a:spLocks noGrp="1"/>
          </p:cNvSpPr>
          <p:nvPr>
            <p:ph type="body" idx="1" hasCustomPrompt="1"/>
          </p:nvPr>
        </p:nvSpPr>
        <p:spPr>
          <a:xfrm>
            <a:off x="6136319" y="3556617"/>
            <a:ext cx="5908533" cy="960371"/>
          </a:xfrm>
        </p:spPr>
        <p:txBody>
          <a:bodyPr/>
          <a:lstStyle>
            <a:lvl1pPr marL="0" indent="0">
              <a:spcBef>
                <a:spcPts val="0"/>
              </a:spcBef>
              <a:spcAft>
                <a:spcPts val="600"/>
              </a:spcAft>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Animation #1</a:t>
            </a:r>
          </a:p>
        </p:txBody>
      </p:sp>
    </p:spTree>
    <p:extLst>
      <p:ext uri="{BB962C8B-B14F-4D97-AF65-F5344CB8AC3E}">
        <p14:creationId xmlns:p14="http://schemas.microsoft.com/office/powerpoint/2010/main" val="261313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0" decel="50000" fill="hold" nodeType="withEffect">
                                  <p:stCondLst>
                                    <p:cond delay="0"/>
                                  </p:stCondLst>
                                  <p:childTnLst>
                                    <p:animMotion origin="layout" path="M -2.70833E-6 0 L -0.2319 0.00347 " pathEditMode="relative" rAng="0" ptsTypes="AA">
                                      <p:cBhvr>
                                        <p:cTn id="6" dur="23000" fill="hold"/>
                                        <p:tgtEl>
                                          <p:spTgt spid="7"/>
                                        </p:tgtEl>
                                        <p:attrNameLst>
                                          <p:attrName>ppt_x</p:attrName>
                                          <p:attrName>ppt_y</p:attrName>
                                        </p:attrNameLst>
                                      </p:cBhvr>
                                      <p:rCtr x="-11602"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chor="t"/>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4080933" cy="365125"/>
          </a:xfrm>
          <a:prstGeom prst="rect">
            <a:avLst/>
          </a:prstGeom>
        </p:spPr>
        <p:txBody>
          <a:bodyPr/>
          <a:lstStyle>
            <a:lvl1pPr>
              <a:defRPr>
                <a:solidFill>
                  <a:srgbClr val="000000"/>
                </a:solidFill>
              </a:defRPr>
            </a:lvl1pPr>
          </a:lstStyle>
          <a:p>
            <a:fld id="{31D05346-0D67-4C6B-B645-D15826526D85}" type="datetime1">
              <a:rPr lang="en-US" smtClean="0"/>
              <a:t>8/20/2023</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solidFill>
                  <a:prstClr val="black"/>
                </a:solidFill>
              </a:rPr>
              <a:t>SPIE Optics and Photonics 8/23/2023  12679-12</a:t>
            </a:r>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sp>
        <p:nvSpPr>
          <p:cNvPr id="7" name="Rectangle 6"/>
          <p:cNvSpPr/>
          <p:nvPr userDrawn="1"/>
        </p:nvSpPr>
        <p:spPr>
          <a:xfrm>
            <a:off x="10410091" y="0"/>
            <a:ext cx="1781909" cy="14268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prstClr val="white"/>
              </a:solidFill>
            </a:endParaRPr>
          </a:p>
        </p:txBody>
      </p:sp>
    </p:spTree>
    <p:extLst>
      <p:ext uri="{BB962C8B-B14F-4D97-AF65-F5344CB8AC3E}">
        <p14:creationId xmlns:p14="http://schemas.microsoft.com/office/powerpoint/2010/main" val="21689815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5" descr="Template_SMD2"/>
          <p:cNvPicPr>
            <a:picLocks noChangeAspect="1" noChangeArrowheads="1"/>
          </p:cNvPicPr>
          <p:nvPr userDrawn="1"/>
        </p:nvPicPr>
        <p:blipFill>
          <a:blip r:embed="rId2" cstate="print"/>
          <a:srcRect l="2292" t="4662" r="11459" b="70082"/>
          <a:stretch>
            <a:fillRect/>
          </a:stretch>
        </p:blipFill>
        <p:spPr bwMode="auto">
          <a:xfrm>
            <a:off x="0" y="0"/>
            <a:ext cx="10515600" cy="1816768"/>
          </a:xfrm>
          <a:prstGeom prst="rect">
            <a:avLst/>
          </a:prstGeom>
          <a:noFill/>
          <a:ln w="9525">
            <a:noFill/>
            <a:miter lim="800000"/>
            <a:headEnd/>
            <a:tailEnd/>
          </a:ln>
        </p:spPr>
      </p:pic>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000"/>
            </a:lvl1pPr>
            <a:lvl2pPr>
              <a:defRPr sz="1800"/>
            </a:lvl2pPr>
            <a:lvl3pPr>
              <a:defRPr sz="1600"/>
            </a:lvl3pPr>
            <a:lvl4pPr>
              <a:defRPr sz="14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PCOS_Cor Logo.JPG"/>
          <p:cNvPicPr>
            <a:picLocks noChangeAspect="1"/>
          </p:cNvPicPr>
          <p:nvPr userDrawn="1"/>
        </p:nvPicPr>
        <p:blipFill>
          <a:blip r:embed="rId3" cstate="print"/>
          <a:stretch>
            <a:fillRect/>
          </a:stretch>
        </p:blipFill>
        <p:spPr>
          <a:xfrm>
            <a:off x="10431552" y="124071"/>
            <a:ext cx="1624121" cy="1097280"/>
          </a:xfrm>
          <a:prstGeom prst="rect">
            <a:avLst/>
          </a:prstGeom>
        </p:spPr>
      </p:pic>
      <p:sp>
        <p:nvSpPr>
          <p:cNvPr id="12" name="Slide Number Placeholder 5"/>
          <p:cNvSpPr>
            <a:spLocks noGrp="1"/>
          </p:cNvSpPr>
          <p:nvPr>
            <p:ph type="sldNum" sz="quarter" idx="12"/>
          </p:nvPr>
        </p:nvSpPr>
        <p:spPr>
          <a:xfrm>
            <a:off x="9093200" y="6492876"/>
            <a:ext cx="2844800" cy="365125"/>
          </a:xfrm>
        </p:spPr>
        <p:txBody>
          <a:bodyPr/>
          <a:lstStyle>
            <a:lvl1pPr>
              <a:defRPr sz="900" i="1">
                <a:solidFill>
                  <a:srgbClr val="000000"/>
                </a:solidFill>
              </a:defRPr>
            </a:lvl1pPr>
          </a:lstStyle>
          <a:p>
            <a:fld id="{B9B0392C-5BE7-214B-9E5F-CC8853CBAA6A}" type="slidenum">
              <a:rPr lang="en-US" smtClean="0"/>
              <a:pPr/>
              <a:t>‹#›</a:t>
            </a:fld>
            <a:endParaRPr lang="en-US" dirty="0"/>
          </a:p>
        </p:txBody>
      </p:sp>
    </p:spTree>
    <p:extLst>
      <p:ext uri="{BB962C8B-B14F-4D97-AF65-F5344CB8AC3E}">
        <p14:creationId xmlns:p14="http://schemas.microsoft.com/office/powerpoint/2010/main" val="3843072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solidFill>
                  <a:prstClr val="black"/>
                </a:solidFill>
              </a:rPr>
              <a:t>SPIE Optics and Photonics 8/23/2023  12679-12</a:t>
            </a:r>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pic>
        <p:nvPicPr>
          <p:cNvPr id="7" name="Picture 6" descr="PCOS_Cor Logo.JPG"/>
          <p:cNvPicPr>
            <a:picLocks noChangeAspect="1"/>
          </p:cNvPicPr>
          <p:nvPr userDrawn="1"/>
        </p:nvPicPr>
        <p:blipFill>
          <a:blip r:embed="rId2" cstate="print"/>
          <a:stretch>
            <a:fillRect/>
          </a:stretch>
        </p:blipFill>
        <p:spPr>
          <a:xfrm>
            <a:off x="10431552" y="124071"/>
            <a:ext cx="1624121" cy="1097280"/>
          </a:xfrm>
          <a:prstGeom prst="rect">
            <a:avLst/>
          </a:prstGeom>
        </p:spPr>
      </p:pic>
      <p:pic>
        <p:nvPicPr>
          <p:cNvPr id="8" name="Picture 75" descr="Template_SMD2"/>
          <p:cNvPicPr>
            <a:picLocks noChangeAspect="1" noChangeArrowheads="1"/>
          </p:cNvPicPr>
          <p:nvPr userDrawn="1"/>
        </p:nvPicPr>
        <p:blipFill>
          <a:blip r:embed="rId3" cstate="print"/>
          <a:srcRect l="2292" t="4662" r="11459" b="70082"/>
          <a:stretch>
            <a:fillRect/>
          </a:stretch>
        </p:blipFill>
        <p:spPr bwMode="auto">
          <a:xfrm>
            <a:off x="0" y="0"/>
            <a:ext cx="10515600" cy="1816768"/>
          </a:xfrm>
          <a:prstGeom prst="rect">
            <a:avLst/>
          </a:prstGeom>
          <a:noFill/>
          <a:ln w="9525">
            <a:noFill/>
            <a:miter lim="800000"/>
            <a:headEnd/>
            <a:tailEnd/>
          </a:ln>
        </p:spPr>
      </p:pic>
    </p:spTree>
    <p:extLst>
      <p:ext uri="{BB962C8B-B14F-4D97-AF65-F5344CB8AC3E}">
        <p14:creationId xmlns:p14="http://schemas.microsoft.com/office/powerpoint/2010/main" val="24176473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4080933" cy="365125"/>
          </a:xfrm>
          <a:prstGeom prst="rect">
            <a:avLst/>
          </a:prstGeom>
        </p:spPr>
        <p:txBody>
          <a:bodyPr/>
          <a:lstStyle>
            <a:lvl1pPr>
              <a:defRPr>
                <a:solidFill>
                  <a:srgbClr val="000000"/>
                </a:solidFill>
              </a:defRPr>
            </a:lvl1pPr>
          </a:lstStyle>
          <a:p>
            <a:fld id="{C006F1C4-40BC-48A1-ADC9-D9F52049FBE1}" type="datetime1">
              <a:rPr lang="en-US" smtClean="0"/>
              <a:t>8/20/2023</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solidFill>
                  <a:prstClr val="black"/>
                </a:solidFill>
              </a:rPr>
              <a:t>SPIE Optics and Photonics 8/23/2023  12679-12</a:t>
            </a:r>
            <a:endParaRPr lang="en-US" dirty="0">
              <a:solidFill>
                <a:prstClr val="black"/>
              </a:solidFill>
            </a:endParaRPr>
          </a:p>
        </p:txBody>
      </p:sp>
      <p:sp>
        <p:nvSpPr>
          <p:cNvPr id="7" name="Slide Number Placeholder 6"/>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pic>
        <p:nvPicPr>
          <p:cNvPr id="8" name="Picture 7" descr="PCOS_Cor Logo.JPG"/>
          <p:cNvPicPr>
            <a:picLocks noChangeAspect="1"/>
          </p:cNvPicPr>
          <p:nvPr userDrawn="1"/>
        </p:nvPicPr>
        <p:blipFill>
          <a:blip r:embed="rId2" cstate="print"/>
          <a:stretch>
            <a:fillRect/>
          </a:stretch>
        </p:blipFill>
        <p:spPr>
          <a:xfrm>
            <a:off x="10431552" y="124071"/>
            <a:ext cx="1624121" cy="1097280"/>
          </a:xfrm>
          <a:prstGeom prst="rect">
            <a:avLst/>
          </a:prstGeom>
        </p:spPr>
      </p:pic>
    </p:spTree>
    <p:extLst>
      <p:ext uri="{BB962C8B-B14F-4D97-AF65-F5344CB8AC3E}">
        <p14:creationId xmlns:p14="http://schemas.microsoft.com/office/powerpoint/2010/main" val="3950864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4080933" cy="365125"/>
          </a:xfrm>
          <a:prstGeom prst="rect">
            <a:avLst/>
          </a:prstGeom>
        </p:spPr>
        <p:txBody>
          <a:bodyPr/>
          <a:lstStyle>
            <a:lvl1pPr>
              <a:defRPr>
                <a:solidFill>
                  <a:srgbClr val="000000"/>
                </a:solidFill>
              </a:defRPr>
            </a:lvl1pPr>
          </a:lstStyle>
          <a:p>
            <a:fld id="{0C79E4D1-12FE-4D94-B568-8626CF1259AA}" type="datetime1">
              <a:rPr lang="en-US" smtClean="0"/>
              <a:t>8/20/2023</a:t>
            </a:fld>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r>
              <a:rPr lang="en-US">
                <a:solidFill>
                  <a:prstClr val="black"/>
                </a:solidFill>
              </a:rPr>
              <a:t>SPIE Optics and Photonics 8/23/2023  12679-12</a:t>
            </a:r>
            <a:endParaRPr lang="en-US" dirty="0">
              <a:solidFill>
                <a:prstClr val="black"/>
              </a:solidFill>
            </a:endParaRPr>
          </a:p>
        </p:txBody>
      </p:sp>
      <p:sp>
        <p:nvSpPr>
          <p:cNvPr id="9" name="Slide Number Placeholder 8"/>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pic>
        <p:nvPicPr>
          <p:cNvPr id="10" name="Picture 9" descr="PCOS_Cor Logo.JPG"/>
          <p:cNvPicPr>
            <a:picLocks noChangeAspect="1"/>
          </p:cNvPicPr>
          <p:nvPr userDrawn="1"/>
        </p:nvPicPr>
        <p:blipFill>
          <a:blip r:embed="rId2" cstate="print"/>
          <a:stretch>
            <a:fillRect/>
          </a:stretch>
        </p:blipFill>
        <p:spPr>
          <a:xfrm>
            <a:off x="10431552" y="124071"/>
            <a:ext cx="1624121" cy="1097280"/>
          </a:xfrm>
          <a:prstGeom prst="rect">
            <a:avLst/>
          </a:prstGeom>
        </p:spPr>
      </p:pic>
    </p:spTree>
    <p:extLst>
      <p:ext uri="{BB962C8B-B14F-4D97-AF65-F5344CB8AC3E}">
        <p14:creationId xmlns:p14="http://schemas.microsoft.com/office/powerpoint/2010/main" val="39721873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4080933" cy="365125"/>
          </a:xfrm>
          <a:prstGeom prst="rect">
            <a:avLst/>
          </a:prstGeom>
        </p:spPr>
        <p:txBody>
          <a:bodyPr/>
          <a:lstStyle>
            <a:lvl1pPr>
              <a:defRPr>
                <a:solidFill>
                  <a:srgbClr val="000000"/>
                </a:solidFill>
              </a:defRPr>
            </a:lvl1pPr>
          </a:lstStyle>
          <a:p>
            <a:fld id="{47B8ABE8-C639-4645-A884-6E41283AD2CE}" type="datetime1">
              <a:rPr lang="en-US" smtClean="0"/>
              <a:t>8/20/2023</a:t>
            </a:fld>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r>
              <a:rPr lang="en-US">
                <a:solidFill>
                  <a:prstClr val="black"/>
                </a:solidFill>
              </a:rPr>
              <a:t>SPIE Optics and Photonics 8/23/2023  12679-12</a:t>
            </a:r>
            <a:endParaRPr lang="en-US" dirty="0">
              <a:solidFill>
                <a:prstClr val="black"/>
              </a:solidFill>
            </a:endParaRPr>
          </a:p>
        </p:txBody>
      </p:sp>
      <p:sp>
        <p:nvSpPr>
          <p:cNvPr id="5" name="Slide Number Placeholder 4"/>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pic>
        <p:nvPicPr>
          <p:cNvPr id="6" name="Picture 5" descr="PCOS_Cor Logo.JPG"/>
          <p:cNvPicPr>
            <a:picLocks noChangeAspect="1"/>
          </p:cNvPicPr>
          <p:nvPr userDrawn="1"/>
        </p:nvPicPr>
        <p:blipFill>
          <a:blip r:embed="rId2" cstate="print"/>
          <a:stretch>
            <a:fillRect/>
          </a:stretch>
        </p:blipFill>
        <p:spPr>
          <a:xfrm>
            <a:off x="10431552" y="124071"/>
            <a:ext cx="1624121" cy="1097280"/>
          </a:xfrm>
          <a:prstGeom prst="rect">
            <a:avLst/>
          </a:prstGeom>
        </p:spPr>
      </p:pic>
    </p:spTree>
    <p:extLst>
      <p:ext uri="{BB962C8B-B14F-4D97-AF65-F5344CB8AC3E}">
        <p14:creationId xmlns:p14="http://schemas.microsoft.com/office/powerpoint/2010/main" val="2265218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4080933" cy="365125"/>
          </a:xfrm>
          <a:prstGeom prst="rect">
            <a:avLst/>
          </a:prstGeom>
        </p:spPr>
        <p:txBody>
          <a:bodyPr/>
          <a:lstStyle>
            <a:lvl1pPr>
              <a:defRPr>
                <a:solidFill>
                  <a:srgbClr val="000000"/>
                </a:solidFill>
              </a:defRPr>
            </a:lvl1pPr>
          </a:lstStyle>
          <a:p>
            <a:fld id="{E0B67E51-5E52-4DB0-9877-24AFC19E4459}" type="datetime1">
              <a:rPr lang="en-US" smtClean="0"/>
              <a:t>8/20/2023</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r>
              <a:rPr lang="en-US">
                <a:solidFill>
                  <a:prstClr val="black"/>
                </a:solidFill>
              </a:rPr>
              <a:t>SPIE Optics and Photonics 8/23/2023  12679-12</a:t>
            </a:r>
            <a:endParaRPr lang="en-US" dirty="0">
              <a:solidFill>
                <a:prstClr val="black"/>
              </a:solidFill>
            </a:endParaRPr>
          </a:p>
        </p:txBody>
      </p:sp>
      <p:sp>
        <p:nvSpPr>
          <p:cNvPr id="4" name="Slide Number Placeholder 3"/>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pic>
        <p:nvPicPr>
          <p:cNvPr id="5" name="Picture 4" descr="PCOS_Cor Logo.JPG"/>
          <p:cNvPicPr>
            <a:picLocks noChangeAspect="1"/>
          </p:cNvPicPr>
          <p:nvPr userDrawn="1"/>
        </p:nvPicPr>
        <p:blipFill>
          <a:blip r:embed="rId2" cstate="print"/>
          <a:stretch>
            <a:fillRect/>
          </a:stretch>
        </p:blipFill>
        <p:spPr>
          <a:xfrm>
            <a:off x="10431552" y="124071"/>
            <a:ext cx="1624121" cy="1097280"/>
          </a:xfrm>
          <a:prstGeom prst="rect">
            <a:avLst/>
          </a:prstGeom>
        </p:spPr>
      </p:pic>
    </p:spTree>
    <p:extLst>
      <p:ext uri="{BB962C8B-B14F-4D97-AF65-F5344CB8AC3E}">
        <p14:creationId xmlns:p14="http://schemas.microsoft.com/office/powerpoint/2010/main" val="3418948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4080933" cy="365125"/>
          </a:xfrm>
          <a:prstGeom prst="rect">
            <a:avLst/>
          </a:prstGeom>
        </p:spPr>
        <p:txBody>
          <a:bodyPr/>
          <a:lstStyle>
            <a:lvl1pPr>
              <a:defRPr>
                <a:solidFill>
                  <a:srgbClr val="000000"/>
                </a:solidFill>
              </a:defRPr>
            </a:lvl1pPr>
          </a:lstStyle>
          <a:p>
            <a:fld id="{C072622A-2C76-4051-9171-C8843FAA2D2B}" type="datetime1">
              <a:rPr lang="en-US" smtClean="0"/>
              <a:t>8/20/2023</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solidFill>
                  <a:prstClr val="black"/>
                </a:solidFill>
              </a:rPr>
              <a:t>SPIE Optics and Photonics 8/23/2023  12679-12</a:t>
            </a:r>
            <a:endParaRPr lang="en-US" dirty="0">
              <a:solidFill>
                <a:prstClr val="black"/>
              </a:solidFill>
            </a:endParaRPr>
          </a:p>
        </p:txBody>
      </p:sp>
      <p:sp>
        <p:nvSpPr>
          <p:cNvPr id="7" name="Slide Number Placeholder 6"/>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pic>
        <p:nvPicPr>
          <p:cNvPr id="8" name="Picture 7" descr="PCOS_Cor Logo.JPG"/>
          <p:cNvPicPr>
            <a:picLocks noChangeAspect="1"/>
          </p:cNvPicPr>
          <p:nvPr userDrawn="1"/>
        </p:nvPicPr>
        <p:blipFill>
          <a:blip r:embed="rId2" cstate="print"/>
          <a:stretch>
            <a:fillRect/>
          </a:stretch>
        </p:blipFill>
        <p:spPr>
          <a:xfrm>
            <a:off x="10431552" y="124071"/>
            <a:ext cx="1624121" cy="1097280"/>
          </a:xfrm>
          <a:prstGeom prst="rect">
            <a:avLst/>
          </a:prstGeom>
        </p:spPr>
      </p:pic>
    </p:spTree>
    <p:extLst>
      <p:ext uri="{BB962C8B-B14F-4D97-AF65-F5344CB8AC3E}">
        <p14:creationId xmlns:p14="http://schemas.microsoft.com/office/powerpoint/2010/main" val="14452779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4080933" cy="365125"/>
          </a:xfrm>
          <a:prstGeom prst="rect">
            <a:avLst/>
          </a:prstGeom>
        </p:spPr>
        <p:txBody>
          <a:bodyPr/>
          <a:lstStyle>
            <a:lvl1pPr>
              <a:defRPr>
                <a:solidFill>
                  <a:srgbClr val="000000"/>
                </a:solidFill>
              </a:defRPr>
            </a:lvl1pPr>
          </a:lstStyle>
          <a:p>
            <a:fld id="{2B3641AC-8C7C-42DA-B958-1A64CDA0F17F}" type="datetime1">
              <a:rPr lang="en-US" smtClean="0"/>
              <a:t>8/20/2023</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solidFill>
                  <a:prstClr val="black"/>
                </a:solidFill>
              </a:rPr>
              <a:t>SPIE Optics and Photonics 8/23/2023  12679-12</a:t>
            </a:r>
            <a:endParaRPr lang="en-US" dirty="0">
              <a:solidFill>
                <a:prstClr val="black"/>
              </a:solidFill>
            </a:endParaRPr>
          </a:p>
        </p:txBody>
      </p:sp>
      <p:sp>
        <p:nvSpPr>
          <p:cNvPr id="7" name="Slide Number Placeholder 6"/>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pic>
        <p:nvPicPr>
          <p:cNvPr id="8" name="Picture 7" descr="PCOS_Cor Logo.JPG"/>
          <p:cNvPicPr>
            <a:picLocks noChangeAspect="1"/>
          </p:cNvPicPr>
          <p:nvPr userDrawn="1"/>
        </p:nvPicPr>
        <p:blipFill>
          <a:blip r:embed="rId2" cstate="print"/>
          <a:stretch>
            <a:fillRect/>
          </a:stretch>
        </p:blipFill>
        <p:spPr>
          <a:xfrm>
            <a:off x="10431552" y="124071"/>
            <a:ext cx="1624121" cy="1097280"/>
          </a:xfrm>
          <a:prstGeom prst="rect">
            <a:avLst/>
          </a:prstGeom>
        </p:spPr>
      </p:pic>
    </p:spTree>
    <p:extLst>
      <p:ext uri="{BB962C8B-B14F-4D97-AF65-F5344CB8AC3E}">
        <p14:creationId xmlns:p14="http://schemas.microsoft.com/office/powerpoint/2010/main" val="4494972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4080933" cy="365125"/>
          </a:xfrm>
          <a:prstGeom prst="rect">
            <a:avLst/>
          </a:prstGeom>
        </p:spPr>
        <p:txBody>
          <a:bodyPr/>
          <a:lstStyle>
            <a:lvl1pPr>
              <a:defRPr>
                <a:solidFill>
                  <a:srgbClr val="000000"/>
                </a:solidFill>
              </a:defRPr>
            </a:lvl1pPr>
          </a:lstStyle>
          <a:p>
            <a:fld id="{77B6FC0C-2D71-4653-A081-D35338A2D6FE}" type="datetime1">
              <a:rPr lang="en-US" smtClean="0"/>
              <a:t>8/20/2023</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solidFill>
                  <a:prstClr val="black"/>
                </a:solidFill>
              </a:rPr>
              <a:t>SPIE Optics and Photonics 8/23/2023  12679-12</a:t>
            </a:r>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pic>
        <p:nvPicPr>
          <p:cNvPr id="7" name="Picture 6" descr="PCOS_Cor Logo.JPG"/>
          <p:cNvPicPr>
            <a:picLocks noChangeAspect="1"/>
          </p:cNvPicPr>
          <p:nvPr userDrawn="1"/>
        </p:nvPicPr>
        <p:blipFill>
          <a:blip r:embed="rId2" cstate="print"/>
          <a:stretch>
            <a:fillRect/>
          </a:stretch>
        </p:blipFill>
        <p:spPr>
          <a:xfrm>
            <a:off x="10431552" y="124071"/>
            <a:ext cx="1624121" cy="1097280"/>
          </a:xfrm>
          <a:prstGeom prst="rect">
            <a:avLst/>
          </a:prstGeom>
        </p:spPr>
      </p:pic>
    </p:spTree>
    <p:extLst>
      <p:ext uri="{BB962C8B-B14F-4D97-AF65-F5344CB8AC3E}">
        <p14:creationId xmlns:p14="http://schemas.microsoft.com/office/powerpoint/2010/main" val="24423799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4080933" cy="365125"/>
          </a:xfrm>
          <a:prstGeom prst="rect">
            <a:avLst/>
          </a:prstGeom>
        </p:spPr>
        <p:txBody>
          <a:bodyPr/>
          <a:lstStyle>
            <a:lvl1pPr>
              <a:defRPr>
                <a:solidFill>
                  <a:srgbClr val="000000"/>
                </a:solidFill>
              </a:defRPr>
            </a:lvl1pPr>
          </a:lstStyle>
          <a:p>
            <a:fld id="{1A1207F1-15CA-4B9E-A1E6-96DBA37C0F17}" type="datetime1">
              <a:rPr lang="en-US" smtClean="0"/>
              <a:t>8/20/2023</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solidFill>
                  <a:prstClr val="black"/>
                </a:solidFill>
              </a:rPr>
              <a:t>SPIE Optics and Photonics 8/23/2023  12679-12</a:t>
            </a:r>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pic>
        <p:nvPicPr>
          <p:cNvPr id="7" name="Picture 6" descr="PCOS_Cor Logo.JPG"/>
          <p:cNvPicPr>
            <a:picLocks noChangeAspect="1"/>
          </p:cNvPicPr>
          <p:nvPr userDrawn="1"/>
        </p:nvPicPr>
        <p:blipFill>
          <a:blip r:embed="rId2" cstate="print"/>
          <a:stretch>
            <a:fillRect/>
          </a:stretch>
        </p:blipFill>
        <p:spPr>
          <a:xfrm>
            <a:off x="10431552" y="124071"/>
            <a:ext cx="1624121" cy="1097280"/>
          </a:xfrm>
          <a:prstGeom prst="rect">
            <a:avLst/>
          </a:prstGeom>
        </p:spPr>
      </p:pic>
    </p:spTree>
    <p:extLst>
      <p:ext uri="{BB962C8B-B14F-4D97-AF65-F5344CB8AC3E}">
        <p14:creationId xmlns:p14="http://schemas.microsoft.com/office/powerpoint/2010/main" val="63412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5.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3.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6.tiff"/><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031575-E80C-42CA-9C43-A49B5FCA97CC}" type="datetime1">
              <a:rPr lang="en-US" smtClean="0"/>
              <a:t>8/20/2023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SPIE Optics and Photonics 8/23/2023  12679-12</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4F0D03-8F39-4FE1-9CF3-61B61E6FB8E3}" type="slidenum">
              <a:rPr lang="en-US" smtClean="0"/>
              <a:t>‹#›</a:t>
            </a:fld>
            <a:endParaRPr lang="en-US"/>
          </a:p>
        </p:txBody>
      </p:sp>
    </p:spTree>
    <p:extLst>
      <p:ext uri="{BB962C8B-B14F-4D97-AF65-F5344CB8AC3E}">
        <p14:creationId xmlns:p14="http://schemas.microsoft.com/office/powerpoint/2010/main" val="655501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4BB40F6-BDD4-284A-A03F-93525FFFD3B2}"/>
              </a:ext>
            </a:extLst>
          </p:cNvPr>
          <p:cNvPicPr>
            <a:picLocks noChangeAspect="1"/>
          </p:cNvPicPr>
          <p:nvPr userDrawn="1"/>
        </p:nvPicPr>
        <p:blipFill>
          <a:blip r:embed="rId12"/>
          <a:stretch>
            <a:fillRect/>
          </a:stretch>
        </p:blipFill>
        <p:spPr>
          <a:xfrm>
            <a:off x="0" y="5981700"/>
            <a:ext cx="12192000" cy="876300"/>
          </a:xfrm>
          <a:prstGeom prst="rect">
            <a:avLst/>
          </a:prstGeom>
        </p:spPr>
      </p:pic>
      <p:pic>
        <p:nvPicPr>
          <p:cNvPr id="10" name="Picture 9">
            <a:extLst>
              <a:ext uri="{FF2B5EF4-FFF2-40B4-BE49-F238E27FC236}">
                <a16:creationId xmlns:a16="http://schemas.microsoft.com/office/drawing/2014/main" id="{D7771A63-B302-B849-A8AE-4E6629B77B12}"/>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279497" y="6105049"/>
            <a:ext cx="813436" cy="673188"/>
          </a:xfrm>
          <a:prstGeom prst="rect">
            <a:avLst/>
          </a:prstGeom>
        </p:spPr>
      </p:pic>
      <p:sp>
        <p:nvSpPr>
          <p:cNvPr id="7" name="Title Placeholder 1">
            <a:extLst>
              <a:ext uri="{FF2B5EF4-FFF2-40B4-BE49-F238E27FC236}">
                <a16:creationId xmlns:a16="http://schemas.microsoft.com/office/drawing/2014/main" id="{2C15D5B1-9BB5-944D-A44F-8D56CE17A47F}"/>
              </a:ext>
            </a:extLst>
          </p:cNvPr>
          <p:cNvSpPr>
            <a:spLocks noGrp="1"/>
          </p:cNvSpPr>
          <p:nvPr>
            <p:ph type="title"/>
          </p:nvPr>
        </p:nvSpPr>
        <p:spPr>
          <a:xfrm>
            <a:off x="461727" y="142876"/>
            <a:ext cx="10328193" cy="41079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7F74112A-B7EA-C348-B702-FF68DC24FC9C}"/>
              </a:ext>
            </a:extLst>
          </p:cNvPr>
          <p:cNvSpPr>
            <a:spLocks noGrp="1"/>
          </p:cNvSpPr>
          <p:nvPr>
            <p:ph type="body" idx="1"/>
          </p:nvPr>
        </p:nvSpPr>
        <p:spPr>
          <a:xfrm>
            <a:off x="461727" y="620785"/>
            <a:ext cx="11235350" cy="55778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a:extLst>
              <a:ext uri="{FF2B5EF4-FFF2-40B4-BE49-F238E27FC236}">
                <a16:creationId xmlns:a16="http://schemas.microsoft.com/office/drawing/2014/main" id="{4CEDC5F1-351E-804F-B246-CB5E298081F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1103413" y="142876"/>
            <a:ext cx="776955" cy="640080"/>
          </a:xfrm>
          <a:prstGeom prst="rect">
            <a:avLst/>
          </a:prstGeom>
        </p:spPr>
      </p:pic>
      <p:sp>
        <p:nvSpPr>
          <p:cNvPr id="17"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9958321" y="6607064"/>
            <a:ext cx="1324282" cy="250936"/>
          </a:xfrm>
          <a:prstGeom prst="rect">
            <a:avLst/>
          </a:prstGeom>
          <a:effectLst/>
        </p:spPr>
        <p:txBody>
          <a:bodyPr vert="horz" lIns="91440" tIns="45720" rIns="91440" bIns="45720" rtlCol="0" anchor="ctr"/>
          <a:lstStyle>
            <a:lvl1pPr algn="r">
              <a:defRPr sz="1200" b="1">
                <a:solidFill>
                  <a:srgbClr val="ADB8CC"/>
                </a:solidFill>
                <a:effectLst>
                  <a:glow rad="190500">
                    <a:srgbClr val="0B183D">
                      <a:alpha val="50000"/>
                    </a:srgbClr>
                  </a:glow>
                </a:effectLst>
              </a:defRPr>
            </a:lvl1pPr>
          </a:lstStyle>
          <a:p>
            <a:r>
              <a:rPr lang="en-US"/>
              <a:t> Page </a:t>
            </a:r>
            <a:fld id="{64E252D3-1CC9-3246-851A-BBA6A7ADC075}" type="slidenum">
              <a:rPr lang="en-US" smtClean="0"/>
              <a:pPr/>
              <a:t>‹#›</a:t>
            </a:fld>
            <a:endParaRPr lang="en-US" dirty="0"/>
          </a:p>
        </p:txBody>
      </p:sp>
      <p:sp>
        <p:nvSpPr>
          <p:cNvPr id="21" name="Text Box 7">
            <a:extLst>
              <a:ext uri="{FF2B5EF4-FFF2-40B4-BE49-F238E27FC236}">
                <a16:creationId xmlns:a16="http://schemas.microsoft.com/office/drawing/2014/main" id="{E6EBECB1-2664-BC4B-A766-7D22398B23DA}"/>
              </a:ext>
            </a:extLst>
          </p:cNvPr>
          <p:cNvSpPr txBox="1">
            <a:spLocks noChangeArrowheads="1"/>
          </p:cNvSpPr>
          <p:nvPr userDrawn="1"/>
        </p:nvSpPr>
        <p:spPr bwMode="auto">
          <a:xfrm>
            <a:off x="461727" y="6607064"/>
            <a:ext cx="2997090" cy="241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882" tIns="50941" rIns="101882" bIns="50941" anchor="b">
            <a:spAutoFit/>
          </a:bodyPr>
          <a:lstStyle>
            <a:lvl1pPr defTabSz="1019175">
              <a:defRPr sz="2400">
                <a:solidFill>
                  <a:schemeClr val="tx1"/>
                </a:solidFill>
                <a:latin typeface="55 Helvetica Roman" pitchFamily="1" charset="0"/>
              </a:defRPr>
            </a:lvl1pPr>
            <a:lvl2pPr marL="509588" defTabSz="1019175">
              <a:defRPr sz="2400">
                <a:solidFill>
                  <a:schemeClr val="tx1"/>
                </a:solidFill>
                <a:latin typeface="55 Helvetica Roman" pitchFamily="1" charset="0"/>
              </a:defRPr>
            </a:lvl2pPr>
            <a:lvl3pPr marL="1019175" defTabSz="1019175">
              <a:defRPr sz="2400">
                <a:solidFill>
                  <a:schemeClr val="tx1"/>
                </a:solidFill>
                <a:latin typeface="55 Helvetica Roman" pitchFamily="1" charset="0"/>
              </a:defRPr>
            </a:lvl3pPr>
            <a:lvl4pPr marL="1528763" defTabSz="1019175">
              <a:defRPr sz="2400">
                <a:solidFill>
                  <a:schemeClr val="tx1"/>
                </a:solidFill>
                <a:latin typeface="55 Helvetica Roman" pitchFamily="1" charset="0"/>
              </a:defRPr>
            </a:lvl4pPr>
            <a:lvl5pPr marL="2038350" defTabSz="1019175">
              <a:defRPr sz="2400">
                <a:solidFill>
                  <a:schemeClr val="tx1"/>
                </a:solidFill>
                <a:latin typeface="55 Helvetica Roman" pitchFamily="1" charset="0"/>
              </a:defRPr>
            </a:lvl5pPr>
            <a:lvl6pPr marL="2495550" defTabSz="1019175" fontAlgn="base">
              <a:spcBef>
                <a:spcPct val="0"/>
              </a:spcBef>
              <a:spcAft>
                <a:spcPct val="0"/>
              </a:spcAft>
              <a:defRPr sz="2400">
                <a:solidFill>
                  <a:schemeClr val="tx1"/>
                </a:solidFill>
                <a:latin typeface="55 Helvetica Roman" pitchFamily="1" charset="0"/>
              </a:defRPr>
            </a:lvl6pPr>
            <a:lvl7pPr marL="2952750" defTabSz="1019175" fontAlgn="base">
              <a:spcBef>
                <a:spcPct val="0"/>
              </a:spcBef>
              <a:spcAft>
                <a:spcPct val="0"/>
              </a:spcAft>
              <a:defRPr sz="2400">
                <a:solidFill>
                  <a:schemeClr val="tx1"/>
                </a:solidFill>
                <a:latin typeface="55 Helvetica Roman" pitchFamily="1" charset="0"/>
              </a:defRPr>
            </a:lvl7pPr>
            <a:lvl8pPr marL="3409950" defTabSz="1019175" fontAlgn="base">
              <a:spcBef>
                <a:spcPct val="0"/>
              </a:spcBef>
              <a:spcAft>
                <a:spcPct val="0"/>
              </a:spcAft>
              <a:defRPr sz="2400">
                <a:solidFill>
                  <a:schemeClr val="tx1"/>
                </a:solidFill>
                <a:latin typeface="55 Helvetica Roman" pitchFamily="1" charset="0"/>
              </a:defRPr>
            </a:lvl8pPr>
            <a:lvl9pPr marL="3867150" defTabSz="1019175" fontAlgn="base">
              <a:spcBef>
                <a:spcPct val="0"/>
              </a:spcBef>
              <a:spcAft>
                <a:spcPct val="0"/>
              </a:spcAft>
              <a:defRPr sz="2400">
                <a:solidFill>
                  <a:schemeClr val="tx1"/>
                </a:solidFill>
                <a:latin typeface="55 Helvetica Roman" pitchFamily="1" charset="0"/>
              </a:defRPr>
            </a:lvl9pPr>
          </a:lstStyle>
          <a:p>
            <a:pPr>
              <a:spcBef>
                <a:spcPct val="50000"/>
              </a:spcBef>
            </a:pPr>
            <a:r>
              <a:rPr lang="en-US" altLang="en-US" sz="900" b="1" dirty="0">
                <a:solidFill>
                  <a:srgbClr val="ADB8CC"/>
                </a:solidFill>
                <a:effectLst>
                  <a:glow rad="190500">
                    <a:srgbClr val="0B183D">
                      <a:alpha val="50000"/>
                    </a:srgbClr>
                  </a:glow>
                </a:effectLst>
                <a:latin typeface="Arial" panose="020B0604020202020204" pitchFamily="34" charset="0"/>
              </a:rPr>
              <a:t>National Aeronautics and Space Administration</a:t>
            </a:r>
          </a:p>
        </p:txBody>
      </p:sp>
      <p:sp>
        <p:nvSpPr>
          <p:cNvPr id="16" name="Footer Placeholder 4">
            <a:extLst>
              <a:ext uri="{FF2B5EF4-FFF2-40B4-BE49-F238E27FC236}">
                <a16:creationId xmlns:a16="http://schemas.microsoft.com/office/drawing/2014/main" id="{B451D4E6-0DBA-BA4F-A395-FB3058C18AFC}"/>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b="1">
                <a:solidFill>
                  <a:srgbClr val="ADB8CC"/>
                </a:solidFill>
                <a:effectLst>
                  <a:glow rad="190500">
                    <a:srgbClr val="0B183D">
                      <a:alpha val="50000"/>
                    </a:srgbClr>
                  </a:glow>
                </a:effectLst>
              </a:defRPr>
            </a:lvl1pPr>
          </a:lstStyle>
          <a:p>
            <a:r>
              <a:rPr lang="en-US" dirty="0"/>
              <a:t>SPIE Optics and Photonics 8/23/2023  12679-12</a:t>
            </a:r>
          </a:p>
        </p:txBody>
      </p:sp>
    </p:spTree>
    <p:extLst>
      <p:ext uri="{BB962C8B-B14F-4D97-AF65-F5344CB8AC3E}">
        <p14:creationId xmlns:p14="http://schemas.microsoft.com/office/powerpoint/2010/main" val="67353748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Lst>
  <p:hf sldNum="0" hdr="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241257"/>
            <a:ext cx="10182577" cy="86692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09600" y="1212116"/>
            <a:ext cx="10972800" cy="514423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solidFill>
              </a:defRPr>
            </a:lvl1pPr>
          </a:lstStyle>
          <a:p>
            <a:fld id="{190C3294-5CF8-9244-B3A8-6FEA2CEAD35A}" type="slidenum">
              <a:rPr lang="en-US" smtClean="0"/>
              <a:pPr/>
              <a:t>‹#›</a:t>
            </a:fld>
            <a:endParaRPr lang="en-US" dirty="0"/>
          </a:p>
        </p:txBody>
      </p:sp>
      <p:sp>
        <p:nvSpPr>
          <p:cNvPr id="17" name="Rectangle 16"/>
          <p:cNvSpPr/>
          <p:nvPr/>
        </p:nvSpPr>
        <p:spPr>
          <a:xfrm>
            <a:off x="3048000" y="3429000"/>
            <a:ext cx="6096000" cy="0"/>
          </a:xfrm>
          <a:prstGeom prst="rect">
            <a:avLst/>
          </a:prstGeom>
        </p:spPr>
        <p:txBody>
          <a:bodyPr/>
          <a:lstStyle/>
          <a:p>
            <a:endParaRPr lang="en-US" sz="1800" dirty="0">
              <a:solidFill>
                <a:prstClr val="black"/>
              </a:solidFill>
            </a:endParaRPr>
          </a:p>
        </p:txBody>
      </p:sp>
      <p:pic>
        <p:nvPicPr>
          <p:cNvPr id="21" name="Picture 20" descr="Program Logo raw.tiff"/>
          <p:cNvPicPr>
            <a:picLocks noChangeAspect="1"/>
          </p:cNvPicPr>
          <p:nvPr userDrawn="1"/>
        </p:nvPicPr>
        <p:blipFill>
          <a:blip r:embed="rId13" cstate="print"/>
          <a:stretch>
            <a:fillRect/>
          </a:stretch>
        </p:blipFill>
        <p:spPr>
          <a:xfrm>
            <a:off x="10447867" y="125095"/>
            <a:ext cx="1625600" cy="1158240"/>
          </a:xfrm>
          <a:prstGeom prst="rect">
            <a:avLst/>
          </a:prstGeom>
        </p:spPr>
      </p:pic>
      <p:pic>
        <p:nvPicPr>
          <p:cNvPr id="11" name="Picture 18" descr="meatball best"/>
          <p:cNvPicPr>
            <a:picLocks noChangeAspect="1" noChangeArrowheads="1"/>
          </p:cNvPicPr>
          <p:nvPr userDrawn="1"/>
        </p:nvPicPr>
        <p:blipFill>
          <a:blip r:embed="rId14" cstate="screen"/>
          <a:srcRect/>
          <a:stretch>
            <a:fillRect/>
          </a:stretch>
        </p:blipFill>
        <p:spPr bwMode="auto">
          <a:xfrm>
            <a:off x="10555104" y="533409"/>
            <a:ext cx="957989" cy="631402"/>
          </a:xfrm>
          <a:prstGeom prst="rect">
            <a:avLst/>
          </a:prstGeom>
          <a:noFill/>
        </p:spPr>
      </p:pic>
    </p:spTree>
    <p:extLst>
      <p:ext uri="{BB962C8B-B14F-4D97-AF65-F5344CB8AC3E}">
        <p14:creationId xmlns:p14="http://schemas.microsoft.com/office/powerpoint/2010/main" val="394090063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sldNum="0" hdr="0"/>
  <p:txStyles>
    <p:titleStyle>
      <a:lvl1pPr algn="l" defTabSz="457200" rtl="0" eaLnBrk="1" latinLnBrk="0" hangingPunct="1">
        <a:spcBef>
          <a:spcPct val="0"/>
        </a:spcBef>
        <a:buNone/>
        <a:defRPr sz="3200" b="1" kern="1200">
          <a:solidFill>
            <a:srgbClr val="0000FF"/>
          </a:solidFill>
          <a:latin typeface="+mj-lt"/>
          <a:ea typeface="+mj-ea"/>
          <a:cs typeface="+mj-cs"/>
        </a:defRPr>
      </a:lvl1pPr>
    </p:titleStyle>
    <p:bodyStyle>
      <a:lvl1pPr marL="342900" indent="-342900" algn="l" defTabSz="457200" rtl="0" eaLnBrk="1" latinLnBrk="0" hangingPunct="1">
        <a:spcBef>
          <a:spcPct val="20000"/>
        </a:spcBef>
        <a:buClr>
          <a:srgbClr val="000090"/>
        </a:buClr>
        <a:buFont typeface="Arial"/>
        <a:buChar char="•"/>
        <a:defRPr sz="2400" b="1" kern="1200">
          <a:solidFill>
            <a:schemeClr val="tx1"/>
          </a:solidFill>
          <a:latin typeface="+mn-lt"/>
          <a:ea typeface="+mn-ea"/>
          <a:cs typeface="+mn-cs"/>
        </a:defRPr>
      </a:lvl1pPr>
      <a:lvl2pPr marL="742950" indent="-285750" algn="l" defTabSz="457200" rtl="0" eaLnBrk="1" latinLnBrk="0" hangingPunct="1">
        <a:spcBef>
          <a:spcPct val="20000"/>
        </a:spcBef>
        <a:buClr>
          <a:srgbClr val="000090"/>
        </a:buClr>
        <a:buFont typeface="Calibri" pitchFamily="34" charset="0"/>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Clr>
          <a:srgbClr val="000090"/>
        </a:buClr>
        <a:buFont typeface="Courier New" pitchFamily="49" charset="0"/>
        <a:buChar char="o"/>
        <a:defRPr sz="2000" kern="1200">
          <a:solidFill>
            <a:schemeClr val="tx1"/>
          </a:solidFill>
          <a:latin typeface="+mn-lt"/>
          <a:ea typeface="+mn-ea"/>
          <a:cs typeface="+mn-cs"/>
        </a:defRPr>
      </a:lvl3pPr>
      <a:lvl4pPr marL="1600200" indent="-228600" algn="l" defTabSz="457200" rtl="0" eaLnBrk="1" latinLnBrk="0" hangingPunct="1">
        <a:spcBef>
          <a:spcPct val="20000"/>
        </a:spcBef>
        <a:buClr>
          <a:srgbClr val="000090"/>
        </a:buClr>
        <a:buFont typeface="Arial" pitchFamily="34" charset="0"/>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Clr>
          <a:srgbClr val="000090"/>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tiff"/><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5.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oleObject" Target="../embeddings/oleObject1.bin"/><Relationship Id="rId1" Type="http://schemas.openxmlformats.org/officeDocument/2006/relationships/slideLayout" Target="../slideLayouts/slideLayout15.xml"/><Relationship Id="rId5" Type="http://schemas.openxmlformats.org/officeDocument/2006/relationships/image" Target="../media/image33.e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34.pdf"/><Relationship Id="rId1" Type="http://schemas.openxmlformats.org/officeDocument/2006/relationships/slideLayout" Target="../slideLayouts/slideLayout15.xml"/><Relationship Id="rId4" Type="http://schemas.openxmlformats.org/officeDocument/2006/relationships/image" Target="../media/image35.emf"/></Relationships>
</file>

<file path=ppt/slides/_rels/slide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oleObject" Target="../embeddings/oleObject4.bin"/><Relationship Id="rId1" Type="http://schemas.openxmlformats.org/officeDocument/2006/relationships/slideLayout" Target="../slideLayouts/slideLayout15.xml"/><Relationship Id="rId5" Type="http://schemas.openxmlformats.org/officeDocument/2006/relationships/image" Target="../media/image37.emf"/><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oleObject" Target="../embeddings/oleObject6.bin"/><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EA1C9F-9C97-C944-8D73-866B314C0CD2}"/>
              </a:ext>
            </a:extLst>
          </p:cNvPr>
          <p:cNvPicPr>
            <a:picLocks noChangeAspect="1"/>
          </p:cNvPicPr>
          <p:nvPr/>
        </p:nvPicPr>
        <p:blipFill rotWithShape="1">
          <a:blip r:embed="rId2"/>
          <a:srcRect l="1055"/>
          <a:stretch/>
        </p:blipFill>
        <p:spPr>
          <a:xfrm>
            <a:off x="-16933" y="2241550"/>
            <a:ext cx="12208932" cy="2374900"/>
          </a:xfrm>
          <a:prstGeom prst="rect">
            <a:avLst/>
          </a:prstGeom>
        </p:spPr>
      </p:pic>
      <p:pic>
        <p:nvPicPr>
          <p:cNvPr id="5" name="Picture 11" descr="NASA insignia B&amp;W">
            <a:extLst>
              <a:ext uri="{FF2B5EF4-FFF2-40B4-BE49-F238E27FC236}">
                <a16:creationId xmlns:a16="http://schemas.microsoft.com/office/drawing/2014/main" id="{2C1E2A5A-1F53-E04C-85BE-6EF5047B6530}"/>
              </a:ext>
            </a:extLst>
          </p:cNvPr>
          <p:cNvPicPr>
            <a:picLocks noChangeAspect="1" noChangeArrowheads="1"/>
          </p:cNvPicPr>
          <p:nvPr/>
        </p:nvPicPr>
        <p:blipFill>
          <a:blip r:embed="rId3" cstate="print"/>
          <a:srcRect l="25458" t="25473" r="19627" b="37935"/>
          <a:stretch>
            <a:fillRect/>
          </a:stretch>
        </p:blipFill>
        <p:spPr bwMode="auto">
          <a:xfrm>
            <a:off x="11006029" y="95697"/>
            <a:ext cx="1154280" cy="994363"/>
          </a:xfrm>
          <a:prstGeom prst="rect">
            <a:avLst/>
          </a:prstGeom>
          <a:noFill/>
        </p:spPr>
      </p:pic>
      <p:pic>
        <p:nvPicPr>
          <p:cNvPr id="9" name="Picture 8">
            <a:extLst>
              <a:ext uri="{FF2B5EF4-FFF2-40B4-BE49-F238E27FC236}">
                <a16:creationId xmlns:a16="http://schemas.microsoft.com/office/drawing/2014/main" id="{4E65F8A8-1180-6D42-AFFE-8215ED84CF03}"/>
              </a:ext>
            </a:extLst>
          </p:cNvPr>
          <p:cNvPicPr>
            <a:picLocks noChangeAspect="1"/>
          </p:cNvPicPr>
          <p:nvPr/>
        </p:nvPicPr>
        <p:blipFill>
          <a:blip r:embed="rId4"/>
          <a:stretch>
            <a:fillRect/>
          </a:stretch>
        </p:blipFill>
        <p:spPr>
          <a:xfrm>
            <a:off x="677806" y="2824022"/>
            <a:ext cx="3270216" cy="1532159"/>
          </a:xfrm>
          <a:prstGeom prst="rect">
            <a:avLst/>
          </a:prstGeom>
          <a:effectLst>
            <a:glow rad="203200">
              <a:schemeClr val="tx1">
                <a:alpha val="35000"/>
              </a:schemeClr>
            </a:glow>
          </a:effectLst>
        </p:spPr>
      </p:pic>
      <p:sp>
        <p:nvSpPr>
          <p:cNvPr id="10" name="Title 1">
            <a:extLst>
              <a:ext uri="{FF2B5EF4-FFF2-40B4-BE49-F238E27FC236}">
                <a16:creationId xmlns:a16="http://schemas.microsoft.com/office/drawing/2014/main" id="{0E025D69-2F28-5942-95B3-B5D96E9D461B}"/>
              </a:ext>
            </a:extLst>
          </p:cNvPr>
          <p:cNvSpPr>
            <a:spLocks noGrp="1"/>
          </p:cNvSpPr>
          <p:nvPr>
            <p:ph type="ctrTitle"/>
          </p:nvPr>
        </p:nvSpPr>
        <p:spPr>
          <a:xfrm>
            <a:off x="3843580" y="1998477"/>
            <a:ext cx="8247770" cy="2833327"/>
          </a:xfrm>
        </p:spPr>
        <p:txBody>
          <a:bodyPr>
            <a:normAutofit/>
          </a:bodyPr>
          <a:lstStyle/>
          <a:p>
            <a:pPr algn="ctr"/>
            <a:r>
              <a:rPr lang="en-US" sz="5400" dirty="0">
                <a:solidFill>
                  <a:schemeClr val="bg1"/>
                </a:solidFill>
                <a:latin typeface="Times New Roman" panose="02020603050405020304" pitchFamily="18" charset="0"/>
                <a:cs typeface="Times New Roman" panose="02020603050405020304" pitchFamily="18" charset="0"/>
              </a:rPr>
              <a:t>Assembly of the FOXSI-4 Mirror Modules</a:t>
            </a:r>
            <a:endParaRPr lang="en-US" sz="5400" b="1" dirty="0">
              <a:solidFill>
                <a:schemeClr val="bg1"/>
              </a:solidFill>
            </a:endParaRPr>
          </a:p>
        </p:txBody>
      </p:sp>
      <p:sp>
        <p:nvSpPr>
          <p:cNvPr id="11" name="Subtitle 2">
            <a:extLst>
              <a:ext uri="{FF2B5EF4-FFF2-40B4-BE49-F238E27FC236}">
                <a16:creationId xmlns:a16="http://schemas.microsoft.com/office/drawing/2014/main" id="{85A35A6C-0070-C84E-8A78-A08FE7405CF2}"/>
              </a:ext>
            </a:extLst>
          </p:cNvPr>
          <p:cNvSpPr>
            <a:spLocks noGrp="1"/>
          </p:cNvSpPr>
          <p:nvPr>
            <p:ph type="subTitle" idx="4294967295"/>
          </p:nvPr>
        </p:nvSpPr>
        <p:spPr>
          <a:xfrm>
            <a:off x="1689316" y="4893055"/>
            <a:ext cx="11220771" cy="1964945"/>
          </a:xfrm>
        </p:spPr>
        <p:txBody>
          <a:bodyPr numCol="2">
            <a:noAutofit/>
          </a:bodyPr>
          <a:lstStyle/>
          <a:p>
            <a:pPr marL="0" indent="0" algn="l">
              <a:lnSpc>
                <a:spcPct val="100000"/>
              </a:lnSpc>
              <a:spcBef>
                <a:spcPts val="0"/>
              </a:spcBef>
              <a:buNone/>
            </a:pPr>
            <a:r>
              <a:rPr lang="en-US" b="1" dirty="0">
                <a:latin typeface="+mj-lt"/>
                <a:cs typeface="Times New Roman" panose="02020603050405020304" pitchFamily="18" charset="0"/>
              </a:rPr>
              <a:t>Stephen D. Bongiorno (Presenting)</a:t>
            </a:r>
          </a:p>
          <a:p>
            <a:pPr marL="0" indent="0" algn="l">
              <a:lnSpc>
                <a:spcPct val="100000"/>
              </a:lnSpc>
              <a:spcBef>
                <a:spcPts val="0"/>
              </a:spcBef>
              <a:buNone/>
            </a:pPr>
            <a:r>
              <a:rPr lang="en-US" b="1" dirty="0">
                <a:latin typeface="+mj-lt"/>
                <a:cs typeface="Times New Roman" panose="02020603050405020304" pitchFamily="18" charset="0"/>
              </a:rPr>
              <a:t>Wayne H. Baumgartner</a:t>
            </a:r>
          </a:p>
          <a:p>
            <a:pPr marL="0" indent="0" algn="l">
              <a:lnSpc>
                <a:spcPct val="100000"/>
              </a:lnSpc>
              <a:spcBef>
                <a:spcPts val="0"/>
              </a:spcBef>
              <a:buNone/>
            </a:pPr>
            <a:r>
              <a:rPr lang="en-US" b="1" dirty="0">
                <a:latin typeface="+mj-lt"/>
                <a:cs typeface="Times New Roman" panose="02020603050405020304" pitchFamily="18" charset="0"/>
              </a:rPr>
              <a:t>Jeffery </a:t>
            </a:r>
            <a:r>
              <a:rPr lang="en-US" b="1" dirty="0" err="1">
                <a:latin typeface="+mj-lt"/>
                <a:cs typeface="Times New Roman" panose="02020603050405020304" pitchFamily="18" charset="0"/>
              </a:rPr>
              <a:t>Kolodziejczak</a:t>
            </a:r>
            <a:endParaRPr lang="en-US" b="1" dirty="0">
              <a:latin typeface="+mj-lt"/>
              <a:cs typeface="Times New Roman" panose="02020603050405020304" pitchFamily="18" charset="0"/>
            </a:endParaRPr>
          </a:p>
          <a:p>
            <a:pPr marL="0" indent="0" algn="l">
              <a:lnSpc>
                <a:spcPct val="100000"/>
              </a:lnSpc>
              <a:spcBef>
                <a:spcPts val="0"/>
              </a:spcBef>
              <a:buNone/>
            </a:pPr>
            <a:r>
              <a:rPr lang="en-US" b="1" dirty="0">
                <a:latin typeface="+mj-lt"/>
                <a:cs typeface="Times New Roman" panose="02020603050405020304" pitchFamily="18" charset="0"/>
              </a:rPr>
              <a:t>Charles G. Davis</a:t>
            </a:r>
          </a:p>
          <a:p>
            <a:pPr marL="0" indent="0" algn="l">
              <a:lnSpc>
                <a:spcPct val="100000"/>
              </a:lnSpc>
              <a:spcBef>
                <a:spcPts val="0"/>
              </a:spcBef>
              <a:buNone/>
            </a:pPr>
            <a:r>
              <a:rPr lang="en-US" b="1" dirty="0" err="1">
                <a:latin typeface="+mj-lt"/>
                <a:cs typeface="Times New Roman" panose="02020603050405020304" pitchFamily="18" charset="0"/>
              </a:rPr>
              <a:t>Jagan</a:t>
            </a:r>
            <a:r>
              <a:rPr lang="en-US" b="1" dirty="0">
                <a:latin typeface="+mj-lt"/>
                <a:cs typeface="Times New Roman" panose="02020603050405020304" pitchFamily="18" charset="0"/>
              </a:rPr>
              <a:t> Ranganathan</a:t>
            </a:r>
          </a:p>
          <a:p>
            <a:pPr marL="0" indent="0" algn="l">
              <a:lnSpc>
                <a:spcPct val="100000"/>
              </a:lnSpc>
              <a:spcBef>
                <a:spcPts val="0"/>
              </a:spcBef>
              <a:buNone/>
            </a:pPr>
            <a:r>
              <a:rPr lang="en-US" b="1" dirty="0">
                <a:latin typeface="+mj-lt"/>
                <a:cs typeface="Times New Roman" panose="02020603050405020304" pitchFamily="18" charset="0"/>
              </a:rPr>
              <a:t>Nicholas Thomas</a:t>
            </a:r>
          </a:p>
          <a:p>
            <a:pPr marL="0" indent="0" algn="l">
              <a:lnSpc>
                <a:spcPct val="100000"/>
              </a:lnSpc>
              <a:spcBef>
                <a:spcPts val="0"/>
              </a:spcBef>
              <a:buNone/>
            </a:pPr>
            <a:r>
              <a:rPr lang="en-US" b="1" dirty="0">
                <a:latin typeface="+mj-lt"/>
                <a:cs typeface="Times New Roman" panose="02020603050405020304" pitchFamily="18" charset="0"/>
              </a:rPr>
              <a:t>Jeff McCracken</a:t>
            </a:r>
          </a:p>
          <a:p>
            <a:pPr marL="0" indent="0" algn="l">
              <a:lnSpc>
                <a:spcPct val="100000"/>
              </a:lnSpc>
              <a:spcBef>
                <a:spcPts val="0"/>
              </a:spcBef>
              <a:buNone/>
            </a:pPr>
            <a:r>
              <a:rPr lang="en-US" b="1" dirty="0">
                <a:latin typeface="+mj-lt"/>
                <a:cs typeface="Times New Roman" panose="02020603050405020304" pitchFamily="18" charset="0"/>
              </a:rPr>
              <a:t>Danielle </a:t>
            </a:r>
            <a:r>
              <a:rPr lang="en-US" b="1" dirty="0" err="1">
                <a:latin typeface="+mj-lt"/>
                <a:cs typeface="Times New Roman" panose="02020603050405020304" pitchFamily="18" charset="0"/>
              </a:rPr>
              <a:t>Gurgew</a:t>
            </a:r>
            <a:endParaRPr lang="en-US" b="1" dirty="0">
              <a:latin typeface="+mj-lt"/>
              <a:cs typeface="Times New Roman" panose="02020603050405020304" pitchFamily="18" charset="0"/>
            </a:endParaRPr>
          </a:p>
        </p:txBody>
      </p:sp>
      <p:sp>
        <p:nvSpPr>
          <p:cNvPr id="6" name="TextBox 5">
            <a:extLst>
              <a:ext uri="{FF2B5EF4-FFF2-40B4-BE49-F238E27FC236}">
                <a16:creationId xmlns:a16="http://schemas.microsoft.com/office/drawing/2014/main" id="{5F60EABB-60BE-893D-43B7-0A13E933D4FA}"/>
              </a:ext>
            </a:extLst>
          </p:cNvPr>
          <p:cNvSpPr txBox="1"/>
          <p:nvPr/>
        </p:nvSpPr>
        <p:spPr>
          <a:xfrm>
            <a:off x="5656880" y="4108421"/>
            <a:ext cx="4726984" cy="646331"/>
          </a:xfrm>
          <a:prstGeom prst="rect">
            <a:avLst/>
          </a:prstGeom>
          <a:noFill/>
        </p:spPr>
        <p:txBody>
          <a:bodyPr wrap="square" rtlCol="0">
            <a:spAutoFit/>
          </a:bodyPr>
          <a:lstStyle/>
          <a:p>
            <a:r>
              <a:rPr lang="en-US" dirty="0">
                <a:solidFill>
                  <a:schemeClr val="bg1"/>
                </a:solidFill>
              </a:rPr>
              <a:t>SPIE Optics and Photonics 8/23/2023  12679-12</a:t>
            </a:r>
          </a:p>
          <a:p>
            <a:endParaRPr lang="en-US" dirty="0"/>
          </a:p>
        </p:txBody>
      </p:sp>
      <p:pic>
        <p:nvPicPr>
          <p:cNvPr id="8" name="Picture 7">
            <a:extLst>
              <a:ext uri="{FF2B5EF4-FFF2-40B4-BE49-F238E27FC236}">
                <a16:creationId xmlns:a16="http://schemas.microsoft.com/office/drawing/2014/main" id="{39250E78-0914-4156-91A2-110014132490}"/>
              </a:ext>
            </a:extLst>
          </p:cNvPr>
          <p:cNvPicPr>
            <a:picLocks noChangeAspect="1"/>
          </p:cNvPicPr>
          <p:nvPr/>
        </p:nvPicPr>
        <p:blipFill>
          <a:blip r:embed="rId5"/>
          <a:stretch>
            <a:fillRect/>
          </a:stretch>
        </p:blipFill>
        <p:spPr>
          <a:xfrm>
            <a:off x="175465" y="32586"/>
            <a:ext cx="2042802" cy="2124933"/>
          </a:xfrm>
          <a:prstGeom prst="rect">
            <a:avLst/>
          </a:prstGeom>
        </p:spPr>
      </p:pic>
    </p:spTree>
    <p:extLst>
      <p:ext uri="{BB962C8B-B14F-4D97-AF65-F5344CB8AC3E}">
        <p14:creationId xmlns:p14="http://schemas.microsoft.com/office/powerpoint/2010/main" val="3487596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E6766-4A1B-C86A-71B8-30AD5A8B320B}"/>
              </a:ext>
            </a:extLst>
          </p:cNvPr>
          <p:cNvSpPr>
            <a:spLocks noGrp="1"/>
          </p:cNvSpPr>
          <p:nvPr>
            <p:ph type="title"/>
          </p:nvPr>
        </p:nvSpPr>
        <p:spPr/>
        <p:txBody>
          <a:bodyPr>
            <a:normAutofit fontScale="90000"/>
          </a:bodyPr>
          <a:lstStyle/>
          <a:p>
            <a:r>
              <a:rPr lang="en-US" dirty="0"/>
              <a:t>FOXSI-4 Mirror Module Assembly (MMA) Design</a:t>
            </a:r>
          </a:p>
        </p:txBody>
      </p:sp>
      <p:sp>
        <p:nvSpPr>
          <p:cNvPr id="3" name="Content Placeholder 2">
            <a:extLst>
              <a:ext uri="{FF2B5EF4-FFF2-40B4-BE49-F238E27FC236}">
                <a16:creationId xmlns:a16="http://schemas.microsoft.com/office/drawing/2014/main" id="{14D0FE1E-E744-0E08-7999-CF8F61E13818}"/>
              </a:ext>
            </a:extLst>
          </p:cNvPr>
          <p:cNvSpPr>
            <a:spLocks noGrp="1"/>
          </p:cNvSpPr>
          <p:nvPr>
            <p:ph idx="1"/>
          </p:nvPr>
        </p:nvSpPr>
        <p:spPr>
          <a:xfrm>
            <a:off x="461727" y="666952"/>
            <a:ext cx="5238930" cy="5940112"/>
          </a:xfrm>
        </p:spPr>
        <p:txBody>
          <a:bodyPr>
            <a:normAutofit fontScale="92500" lnSpcReduction="20000"/>
          </a:bodyPr>
          <a:lstStyle/>
          <a:p>
            <a:r>
              <a:rPr lang="en-US" dirty="0"/>
              <a:t>Focusing Optics X-ray Solar Imager (FOXSI-4) is a NASA sounding rocket experiment, the primary goal of which is to study the sun in X-rays using focusing optics.  Seeks to understand mechanisms of energy transfer in solar flares and the solar corona.</a:t>
            </a:r>
          </a:p>
          <a:p>
            <a:r>
              <a:rPr lang="en-US" dirty="0"/>
              <a:t>Each MMA consists of 2 nested X-ray Mirror Shells bonded at the large end to a Front Spider:</a:t>
            </a:r>
          </a:p>
          <a:p>
            <a:pPr lvl="1"/>
            <a:r>
              <a:rPr lang="en-US" dirty="0"/>
              <a:t>Design: Monolithic Wolter Type I</a:t>
            </a:r>
          </a:p>
          <a:p>
            <a:pPr lvl="1"/>
            <a:r>
              <a:rPr lang="en-US" dirty="0"/>
              <a:t>Shell Material: Electroformed Nickel cobalt</a:t>
            </a:r>
          </a:p>
          <a:p>
            <a:pPr lvl="1"/>
            <a:r>
              <a:rPr lang="en-US" dirty="0"/>
              <a:t>Reflective Coating: Iridium</a:t>
            </a:r>
          </a:p>
          <a:p>
            <a:pPr lvl="1"/>
            <a:r>
              <a:rPr lang="en-US" dirty="0"/>
              <a:t>Shell Intersection Diameter Range: 63.4 – 103.02 mm</a:t>
            </a:r>
          </a:p>
          <a:p>
            <a:pPr lvl="1"/>
            <a:r>
              <a:rPr lang="en-US" dirty="0"/>
              <a:t>Shell Length: 600 mm for Integral Parabola-Hyperbola</a:t>
            </a:r>
          </a:p>
          <a:p>
            <a:pPr lvl="1"/>
            <a:r>
              <a:rPr lang="en-US" dirty="0"/>
              <a:t>Focal Length: 2.00 m</a:t>
            </a:r>
          </a:p>
          <a:p>
            <a:pPr lvl="1"/>
            <a:r>
              <a:rPr lang="en-US" dirty="0"/>
              <a:t>Performance Goal: &lt; 5 arcsec FWHM</a:t>
            </a:r>
          </a:p>
          <a:p>
            <a:pPr lvl="1"/>
            <a:r>
              <a:rPr lang="en-US" dirty="0"/>
              <a:t>Centering Alignment Knowledge Goal: &lt;5 µm</a:t>
            </a:r>
          </a:p>
          <a:p>
            <a:pPr lvl="1"/>
            <a:r>
              <a:rPr lang="en-US" dirty="0"/>
              <a:t>Shell thickness:  520 µm</a:t>
            </a:r>
          </a:p>
          <a:p>
            <a:r>
              <a:rPr lang="en-US" dirty="0"/>
              <a:t>Shells are made from mandrels that are rough machined, EN coated, diamond turned, polished, passivated, electroformed, released and </a:t>
            </a:r>
            <a:r>
              <a:rPr lang="en-US" dirty="0" err="1"/>
              <a:t>Ir</a:t>
            </a:r>
            <a:r>
              <a:rPr lang="en-US" dirty="0"/>
              <a:t>-coated.</a:t>
            </a:r>
          </a:p>
          <a:p>
            <a:r>
              <a:rPr lang="en-US" dirty="0"/>
              <a:t>Post-shell assembly, the Outer Housing, Rear Spider, Mounting Flange, and Front and Rear masks were mounted.</a:t>
            </a:r>
          </a:p>
          <a:p>
            <a:r>
              <a:rPr lang="en-US" dirty="0"/>
              <a:t>Mirror Modules are labeled by FOXSI serial number: X9, X10, X11.</a:t>
            </a:r>
          </a:p>
        </p:txBody>
      </p:sp>
      <p:sp>
        <p:nvSpPr>
          <p:cNvPr id="4" name="Footer Placeholder 3">
            <a:extLst>
              <a:ext uri="{FF2B5EF4-FFF2-40B4-BE49-F238E27FC236}">
                <a16:creationId xmlns:a16="http://schemas.microsoft.com/office/drawing/2014/main" id="{4BA1C50E-C18C-0868-BB10-A2389D95E49F}"/>
              </a:ext>
            </a:extLst>
          </p:cNvPr>
          <p:cNvSpPr>
            <a:spLocks noGrp="1"/>
          </p:cNvSpPr>
          <p:nvPr>
            <p:ph type="ftr" sz="quarter" idx="3"/>
          </p:nvPr>
        </p:nvSpPr>
        <p:spPr/>
        <p:txBody>
          <a:bodyPr/>
          <a:lstStyle/>
          <a:p>
            <a:r>
              <a:rPr lang="en-US"/>
              <a:t>SPIE Optics and Photonics 8/23/2023  12679-12</a:t>
            </a:r>
            <a:endParaRPr lang="en-US" dirty="0"/>
          </a:p>
        </p:txBody>
      </p:sp>
      <p:pic>
        <p:nvPicPr>
          <p:cNvPr id="5" name="Picture 4">
            <a:extLst>
              <a:ext uri="{FF2B5EF4-FFF2-40B4-BE49-F238E27FC236}">
                <a16:creationId xmlns:a16="http://schemas.microsoft.com/office/drawing/2014/main" id="{DB2885E9-FE56-2617-9FE4-D495C7C4EF74}"/>
              </a:ext>
            </a:extLst>
          </p:cNvPr>
          <p:cNvPicPr>
            <a:picLocks noChangeAspect="1"/>
          </p:cNvPicPr>
          <p:nvPr/>
        </p:nvPicPr>
        <p:blipFill>
          <a:blip r:embed="rId2"/>
          <a:stretch>
            <a:fillRect/>
          </a:stretch>
        </p:blipFill>
        <p:spPr>
          <a:xfrm rot="904340">
            <a:off x="5577768" y="568781"/>
            <a:ext cx="6514806" cy="4264375"/>
          </a:xfrm>
          <a:prstGeom prst="rect">
            <a:avLst/>
          </a:prstGeom>
        </p:spPr>
      </p:pic>
      <p:sp>
        <p:nvSpPr>
          <p:cNvPr id="51" name="TextBox 50">
            <a:extLst>
              <a:ext uri="{FF2B5EF4-FFF2-40B4-BE49-F238E27FC236}">
                <a16:creationId xmlns:a16="http://schemas.microsoft.com/office/drawing/2014/main" id="{40CBE1D1-3400-6B4D-2AD4-AF6A1B6525EA}"/>
              </a:ext>
            </a:extLst>
          </p:cNvPr>
          <p:cNvSpPr txBox="1"/>
          <p:nvPr/>
        </p:nvSpPr>
        <p:spPr>
          <a:xfrm>
            <a:off x="5705539" y="1313166"/>
            <a:ext cx="1466850" cy="646331"/>
          </a:xfrm>
          <a:prstGeom prst="rect">
            <a:avLst/>
          </a:prstGeom>
          <a:solidFill>
            <a:schemeClr val="bg1"/>
          </a:solidFill>
          <a:ln>
            <a:solidFill>
              <a:schemeClr val="tx1"/>
            </a:solidFill>
          </a:ln>
        </p:spPr>
        <p:txBody>
          <a:bodyPr wrap="square" rtlCol="0">
            <a:spAutoFit/>
          </a:bodyPr>
          <a:lstStyle/>
          <a:p>
            <a:r>
              <a:rPr lang="en-US" dirty="0"/>
              <a:t>Mirror Modules x7</a:t>
            </a:r>
          </a:p>
        </p:txBody>
      </p:sp>
      <p:cxnSp>
        <p:nvCxnSpPr>
          <p:cNvPr id="52" name="Straight Arrow Connector 51">
            <a:extLst>
              <a:ext uri="{FF2B5EF4-FFF2-40B4-BE49-F238E27FC236}">
                <a16:creationId xmlns:a16="http://schemas.microsoft.com/office/drawing/2014/main" id="{4604D2F0-7585-7CAB-8345-84A35EFF4387}"/>
              </a:ext>
            </a:extLst>
          </p:cNvPr>
          <p:cNvCxnSpPr>
            <a:cxnSpLocks/>
            <a:stCxn id="51" idx="2"/>
          </p:cNvCxnSpPr>
          <p:nvPr/>
        </p:nvCxnSpPr>
        <p:spPr>
          <a:xfrm>
            <a:off x="6438964" y="1959497"/>
            <a:ext cx="266700" cy="669697"/>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0509854F-6FD9-CEC3-239D-F624DF0131FA}"/>
              </a:ext>
            </a:extLst>
          </p:cNvPr>
          <p:cNvSpPr txBox="1"/>
          <p:nvPr/>
        </p:nvSpPr>
        <p:spPr>
          <a:xfrm>
            <a:off x="6686998" y="562653"/>
            <a:ext cx="1340793" cy="369332"/>
          </a:xfrm>
          <a:prstGeom prst="rect">
            <a:avLst/>
          </a:prstGeom>
          <a:solidFill>
            <a:schemeClr val="bg1"/>
          </a:solidFill>
          <a:ln>
            <a:solidFill>
              <a:schemeClr val="tx1"/>
            </a:solidFill>
          </a:ln>
        </p:spPr>
        <p:txBody>
          <a:bodyPr wrap="square" rtlCol="0">
            <a:spAutoFit/>
          </a:bodyPr>
          <a:lstStyle/>
          <a:p>
            <a:r>
              <a:rPr lang="en-US" dirty="0"/>
              <a:t>Rocket skin</a:t>
            </a:r>
          </a:p>
        </p:txBody>
      </p:sp>
      <p:sp>
        <p:nvSpPr>
          <p:cNvPr id="56" name="TextBox 55">
            <a:extLst>
              <a:ext uri="{FF2B5EF4-FFF2-40B4-BE49-F238E27FC236}">
                <a16:creationId xmlns:a16="http://schemas.microsoft.com/office/drawing/2014/main" id="{C8E9830D-8339-9AEB-7431-28488D903D90}"/>
              </a:ext>
            </a:extLst>
          </p:cNvPr>
          <p:cNvSpPr txBox="1"/>
          <p:nvPr/>
        </p:nvSpPr>
        <p:spPr>
          <a:xfrm>
            <a:off x="2514142" y="-3269777"/>
            <a:ext cx="1466850" cy="646331"/>
          </a:xfrm>
          <a:prstGeom prst="rect">
            <a:avLst/>
          </a:prstGeom>
          <a:solidFill>
            <a:schemeClr val="bg1"/>
          </a:solidFill>
          <a:ln>
            <a:solidFill>
              <a:schemeClr val="tx1"/>
            </a:solidFill>
          </a:ln>
        </p:spPr>
        <p:txBody>
          <a:bodyPr wrap="square" rtlCol="0">
            <a:spAutoFit/>
          </a:bodyPr>
          <a:lstStyle/>
          <a:p>
            <a:r>
              <a:rPr lang="en-US" dirty="0"/>
              <a:t>Mirror Modules x7</a:t>
            </a:r>
          </a:p>
        </p:txBody>
      </p:sp>
      <p:cxnSp>
        <p:nvCxnSpPr>
          <p:cNvPr id="57" name="Straight Arrow Connector 56">
            <a:extLst>
              <a:ext uri="{FF2B5EF4-FFF2-40B4-BE49-F238E27FC236}">
                <a16:creationId xmlns:a16="http://schemas.microsoft.com/office/drawing/2014/main" id="{38A1157C-BC6F-5A59-CA03-3B06E5E7D71C}"/>
              </a:ext>
            </a:extLst>
          </p:cNvPr>
          <p:cNvCxnSpPr>
            <a:cxnSpLocks/>
          </p:cNvCxnSpPr>
          <p:nvPr/>
        </p:nvCxnSpPr>
        <p:spPr>
          <a:xfrm>
            <a:off x="7357395" y="931984"/>
            <a:ext cx="534070" cy="1252671"/>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BF999ED1-36F1-36AE-667E-F5B04448A14B}"/>
              </a:ext>
            </a:extLst>
          </p:cNvPr>
          <p:cNvSpPr txBox="1"/>
          <p:nvPr/>
        </p:nvSpPr>
        <p:spPr>
          <a:xfrm>
            <a:off x="7646976" y="1083819"/>
            <a:ext cx="1626709" cy="369332"/>
          </a:xfrm>
          <a:prstGeom prst="rect">
            <a:avLst/>
          </a:prstGeom>
          <a:solidFill>
            <a:schemeClr val="bg1"/>
          </a:solidFill>
          <a:ln>
            <a:solidFill>
              <a:schemeClr val="tx1"/>
            </a:solidFill>
          </a:ln>
        </p:spPr>
        <p:txBody>
          <a:bodyPr wrap="square" rtlCol="0">
            <a:spAutoFit/>
          </a:bodyPr>
          <a:lstStyle/>
          <a:p>
            <a:r>
              <a:rPr lang="en-US" dirty="0"/>
              <a:t>Metering tube</a:t>
            </a:r>
          </a:p>
        </p:txBody>
      </p:sp>
      <p:cxnSp>
        <p:nvCxnSpPr>
          <p:cNvPr id="63" name="Straight Arrow Connector 62">
            <a:extLst>
              <a:ext uri="{FF2B5EF4-FFF2-40B4-BE49-F238E27FC236}">
                <a16:creationId xmlns:a16="http://schemas.microsoft.com/office/drawing/2014/main" id="{F2BBC406-9621-75FF-F237-5A8E82D5A160}"/>
              </a:ext>
            </a:extLst>
          </p:cNvPr>
          <p:cNvCxnSpPr>
            <a:cxnSpLocks/>
            <a:stCxn id="62" idx="2"/>
          </p:cNvCxnSpPr>
          <p:nvPr/>
        </p:nvCxnSpPr>
        <p:spPr>
          <a:xfrm>
            <a:off x="8460331" y="1453151"/>
            <a:ext cx="371526" cy="797197"/>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30CF0A84-411F-7071-C534-866CC3143C35}"/>
              </a:ext>
            </a:extLst>
          </p:cNvPr>
          <p:cNvSpPr txBox="1"/>
          <p:nvPr/>
        </p:nvSpPr>
        <p:spPr>
          <a:xfrm>
            <a:off x="9610981" y="949538"/>
            <a:ext cx="1340793" cy="369332"/>
          </a:xfrm>
          <a:prstGeom prst="rect">
            <a:avLst/>
          </a:prstGeom>
          <a:solidFill>
            <a:schemeClr val="bg1"/>
          </a:solidFill>
          <a:ln>
            <a:solidFill>
              <a:schemeClr val="tx1"/>
            </a:solidFill>
          </a:ln>
        </p:spPr>
        <p:txBody>
          <a:bodyPr wrap="square" rtlCol="0">
            <a:spAutoFit/>
          </a:bodyPr>
          <a:lstStyle/>
          <a:p>
            <a:r>
              <a:rPr lang="en-US" dirty="0"/>
              <a:t>Focal plane</a:t>
            </a:r>
          </a:p>
        </p:txBody>
      </p:sp>
      <p:cxnSp>
        <p:nvCxnSpPr>
          <p:cNvPr id="68" name="Straight Arrow Connector 67">
            <a:extLst>
              <a:ext uri="{FF2B5EF4-FFF2-40B4-BE49-F238E27FC236}">
                <a16:creationId xmlns:a16="http://schemas.microsoft.com/office/drawing/2014/main" id="{19D76EE9-E3EA-F51C-02E6-3927E39716A2}"/>
              </a:ext>
            </a:extLst>
          </p:cNvPr>
          <p:cNvCxnSpPr>
            <a:cxnSpLocks/>
            <a:stCxn id="67" idx="2"/>
          </p:cNvCxnSpPr>
          <p:nvPr/>
        </p:nvCxnSpPr>
        <p:spPr>
          <a:xfrm>
            <a:off x="10281378" y="1318870"/>
            <a:ext cx="335198" cy="698024"/>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pic>
        <p:nvPicPr>
          <p:cNvPr id="81" name="Picture 80">
            <a:extLst>
              <a:ext uri="{FF2B5EF4-FFF2-40B4-BE49-F238E27FC236}">
                <a16:creationId xmlns:a16="http://schemas.microsoft.com/office/drawing/2014/main" id="{37332460-F8EE-4346-CE8E-E86C39B100ED}"/>
              </a:ext>
            </a:extLst>
          </p:cNvPr>
          <p:cNvPicPr>
            <a:picLocks noChangeAspect="1"/>
          </p:cNvPicPr>
          <p:nvPr/>
        </p:nvPicPr>
        <p:blipFill rotWithShape="1">
          <a:blip r:embed="rId3"/>
          <a:srcRect t="23868" b="22148"/>
          <a:stretch/>
        </p:blipFill>
        <p:spPr>
          <a:xfrm rot="21069150">
            <a:off x="5454689" y="3716862"/>
            <a:ext cx="6553768" cy="1704814"/>
          </a:xfrm>
          <a:prstGeom prst="rect">
            <a:avLst/>
          </a:prstGeom>
        </p:spPr>
      </p:pic>
      <p:sp>
        <p:nvSpPr>
          <p:cNvPr id="82" name="TextBox 81">
            <a:extLst>
              <a:ext uri="{FF2B5EF4-FFF2-40B4-BE49-F238E27FC236}">
                <a16:creationId xmlns:a16="http://schemas.microsoft.com/office/drawing/2014/main" id="{0337A543-F8AF-DA7C-3C1B-21B2B9EE8CB5}"/>
              </a:ext>
            </a:extLst>
          </p:cNvPr>
          <p:cNvSpPr txBox="1"/>
          <p:nvPr/>
        </p:nvSpPr>
        <p:spPr>
          <a:xfrm>
            <a:off x="5788660" y="5750915"/>
            <a:ext cx="1346766" cy="646331"/>
          </a:xfrm>
          <a:prstGeom prst="rect">
            <a:avLst/>
          </a:prstGeom>
          <a:solidFill>
            <a:schemeClr val="bg1"/>
          </a:solidFill>
          <a:ln>
            <a:solidFill>
              <a:schemeClr val="tx1"/>
            </a:solidFill>
          </a:ln>
        </p:spPr>
        <p:txBody>
          <a:bodyPr wrap="square" rtlCol="0">
            <a:spAutoFit/>
          </a:bodyPr>
          <a:lstStyle/>
          <a:p>
            <a:r>
              <a:rPr lang="en-US" dirty="0"/>
              <a:t>Front spider and mask</a:t>
            </a:r>
          </a:p>
        </p:txBody>
      </p:sp>
      <p:cxnSp>
        <p:nvCxnSpPr>
          <p:cNvPr id="83" name="Straight Arrow Connector 82">
            <a:extLst>
              <a:ext uri="{FF2B5EF4-FFF2-40B4-BE49-F238E27FC236}">
                <a16:creationId xmlns:a16="http://schemas.microsoft.com/office/drawing/2014/main" id="{D2F6B9D5-C73F-10ED-1C22-7353EE538002}"/>
              </a:ext>
            </a:extLst>
          </p:cNvPr>
          <p:cNvCxnSpPr>
            <a:cxnSpLocks/>
            <a:stCxn id="82" idx="0"/>
          </p:cNvCxnSpPr>
          <p:nvPr/>
        </p:nvCxnSpPr>
        <p:spPr>
          <a:xfrm flipH="1" flipV="1">
            <a:off x="6284687" y="5387412"/>
            <a:ext cx="177356" cy="363503"/>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4F9AC13B-5456-8989-068C-0C669E0454B6}"/>
              </a:ext>
            </a:extLst>
          </p:cNvPr>
          <p:cNvSpPr txBox="1"/>
          <p:nvPr/>
        </p:nvSpPr>
        <p:spPr>
          <a:xfrm>
            <a:off x="7180539" y="5811570"/>
            <a:ext cx="1005860" cy="369332"/>
          </a:xfrm>
          <a:prstGeom prst="rect">
            <a:avLst/>
          </a:prstGeom>
          <a:solidFill>
            <a:schemeClr val="bg1"/>
          </a:solidFill>
          <a:ln>
            <a:solidFill>
              <a:schemeClr val="tx1"/>
            </a:solidFill>
          </a:ln>
        </p:spPr>
        <p:txBody>
          <a:bodyPr wrap="square" rtlCol="0">
            <a:spAutoFit/>
          </a:bodyPr>
          <a:lstStyle/>
          <a:p>
            <a:r>
              <a:rPr lang="en-US" dirty="0"/>
              <a:t>Shells x2</a:t>
            </a:r>
          </a:p>
        </p:txBody>
      </p:sp>
      <p:cxnSp>
        <p:nvCxnSpPr>
          <p:cNvPr id="85" name="Straight Arrow Connector 84">
            <a:extLst>
              <a:ext uri="{FF2B5EF4-FFF2-40B4-BE49-F238E27FC236}">
                <a16:creationId xmlns:a16="http://schemas.microsoft.com/office/drawing/2014/main" id="{13E06F76-CA37-AF62-D461-B8CD452A9330}"/>
              </a:ext>
            </a:extLst>
          </p:cNvPr>
          <p:cNvCxnSpPr>
            <a:cxnSpLocks/>
            <a:stCxn id="84" idx="0"/>
          </p:cNvCxnSpPr>
          <p:nvPr/>
        </p:nvCxnSpPr>
        <p:spPr>
          <a:xfrm flipH="1" flipV="1">
            <a:off x="7244675" y="4778383"/>
            <a:ext cx="438794" cy="1033187"/>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BC031A52-9090-8EA2-870C-C66AD0994FE8}"/>
              </a:ext>
            </a:extLst>
          </p:cNvPr>
          <p:cNvSpPr txBox="1"/>
          <p:nvPr/>
        </p:nvSpPr>
        <p:spPr>
          <a:xfrm>
            <a:off x="8274402" y="5750915"/>
            <a:ext cx="1005861" cy="369332"/>
          </a:xfrm>
          <a:prstGeom prst="rect">
            <a:avLst/>
          </a:prstGeom>
          <a:solidFill>
            <a:schemeClr val="bg1"/>
          </a:solidFill>
          <a:ln>
            <a:solidFill>
              <a:schemeClr val="tx1"/>
            </a:solidFill>
          </a:ln>
        </p:spPr>
        <p:txBody>
          <a:bodyPr wrap="square" rtlCol="0">
            <a:spAutoFit/>
          </a:bodyPr>
          <a:lstStyle/>
          <a:p>
            <a:r>
              <a:rPr lang="en-US" dirty="0"/>
              <a:t>Housing</a:t>
            </a:r>
          </a:p>
        </p:txBody>
      </p:sp>
      <p:cxnSp>
        <p:nvCxnSpPr>
          <p:cNvPr id="87" name="Straight Arrow Connector 86">
            <a:extLst>
              <a:ext uri="{FF2B5EF4-FFF2-40B4-BE49-F238E27FC236}">
                <a16:creationId xmlns:a16="http://schemas.microsoft.com/office/drawing/2014/main" id="{834CEF76-3EC4-1212-3337-E03AE8BB2D71}"/>
              </a:ext>
            </a:extLst>
          </p:cNvPr>
          <p:cNvCxnSpPr>
            <a:cxnSpLocks/>
            <a:stCxn id="86" idx="1"/>
          </p:cNvCxnSpPr>
          <p:nvPr/>
        </p:nvCxnSpPr>
        <p:spPr>
          <a:xfrm flipH="1" flipV="1">
            <a:off x="7975778" y="5226312"/>
            <a:ext cx="298624" cy="709269"/>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3D4CEA19-95A0-986F-3291-618CCD294667}"/>
              </a:ext>
            </a:extLst>
          </p:cNvPr>
          <p:cNvSpPr txBox="1"/>
          <p:nvPr/>
        </p:nvSpPr>
        <p:spPr>
          <a:xfrm>
            <a:off x="9370518" y="5328035"/>
            <a:ext cx="1187743" cy="646331"/>
          </a:xfrm>
          <a:prstGeom prst="rect">
            <a:avLst/>
          </a:prstGeom>
          <a:solidFill>
            <a:schemeClr val="bg1"/>
          </a:solidFill>
          <a:ln>
            <a:solidFill>
              <a:schemeClr val="tx1"/>
            </a:solidFill>
          </a:ln>
        </p:spPr>
        <p:txBody>
          <a:bodyPr wrap="square" rtlCol="0">
            <a:spAutoFit/>
          </a:bodyPr>
          <a:lstStyle/>
          <a:p>
            <a:r>
              <a:rPr lang="en-US" dirty="0"/>
              <a:t>Mounting flange</a:t>
            </a:r>
          </a:p>
        </p:txBody>
      </p:sp>
      <p:cxnSp>
        <p:nvCxnSpPr>
          <p:cNvPr id="89" name="Straight Arrow Connector 88">
            <a:extLst>
              <a:ext uri="{FF2B5EF4-FFF2-40B4-BE49-F238E27FC236}">
                <a16:creationId xmlns:a16="http://schemas.microsoft.com/office/drawing/2014/main" id="{C6F10AB1-AD73-1162-FFE9-740700B8EF71}"/>
              </a:ext>
            </a:extLst>
          </p:cNvPr>
          <p:cNvCxnSpPr>
            <a:cxnSpLocks/>
            <a:stCxn id="88" idx="1"/>
          </p:cNvCxnSpPr>
          <p:nvPr/>
        </p:nvCxnSpPr>
        <p:spPr>
          <a:xfrm flipH="1" flipV="1">
            <a:off x="9078209" y="5101661"/>
            <a:ext cx="292309" cy="549540"/>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C2619DE1-A026-5135-D45C-5076B4854EF1}"/>
              </a:ext>
            </a:extLst>
          </p:cNvPr>
          <p:cNvSpPr txBox="1"/>
          <p:nvPr/>
        </p:nvSpPr>
        <p:spPr>
          <a:xfrm>
            <a:off x="10810162" y="4868779"/>
            <a:ext cx="1238945" cy="646331"/>
          </a:xfrm>
          <a:prstGeom prst="rect">
            <a:avLst/>
          </a:prstGeom>
          <a:solidFill>
            <a:schemeClr val="bg1"/>
          </a:solidFill>
          <a:ln>
            <a:solidFill>
              <a:schemeClr val="tx1"/>
            </a:solidFill>
          </a:ln>
        </p:spPr>
        <p:txBody>
          <a:bodyPr wrap="square" rtlCol="0">
            <a:spAutoFit/>
          </a:bodyPr>
          <a:lstStyle/>
          <a:p>
            <a:r>
              <a:rPr lang="en-US" dirty="0"/>
              <a:t>Rear spider and mask</a:t>
            </a:r>
          </a:p>
        </p:txBody>
      </p:sp>
      <p:cxnSp>
        <p:nvCxnSpPr>
          <p:cNvPr id="91" name="Straight Arrow Connector 90">
            <a:extLst>
              <a:ext uri="{FF2B5EF4-FFF2-40B4-BE49-F238E27FC236}">
                <a16:creationId xmlns:a16="http://schemas.microsoft.com/office/drawing/2014/main" id="{22D53FB1-525C-7A53-BA18-ED2E90BC0A26}"/>
              </a:ext>
            </a:extLst>
          </p:cNvPr>
          <p:cNvCxnSpPr>
            <a:cxnSpLocks/>
            <a:stCxn id="90" idx="0"/>
          </p:cNvCxnSpPr>
          <p:nvPr/>
        </p:nvCxnSpPr>
        <p:spPr>
          <a:xfrm flipV="1">
            <a:off x="11429635" y="3991868"/>
            <a:ext cx="25600" cy="876911"/>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2FCCE830-D6A6-0A13-DDAC-4CC347B2A9DD}"/>
              </a:ext>
            </a:extLst>
          </p:cNvPr>
          <p:cNvSpPr txBox="1"/>
          <p:nvPr/>
        </p:nvSpPr>
        <p:spPr>
          <a:xfrm rot="16200000">
            <a:off x="11323412" y="2038295"/>
            <a:ext cx="956017" cy="369332"/>
          </a:xfrm>
          <a:prstGeom prst="rect">
            <a:avLst/>
          </a:prstGeom>
          <a:solidFill>
            <a:schemeClr val="bg1"/>
          </a:solidFill>
          <a:ln>
            <a:solidFill>
              <a:schemeClr val="tx1"/>
            </a:solidFill>
          </a:ln>
        </p:spPr>
        <p:txBody>
          <a:bodyPr wrap="square" rtlCol="0">
            <a:spAutoFit/>
          </a:bodyPr>
          <a:lstStyle/>
          <a:p>
            <a:r>
              <a:rPr lang="en-US" dirty="0"/>
              <a:t>Payload</a:t>
            </a:r>
          </a:p>
        </p:txBody>
      </p:sp>
      <p:sp>
        <p:nvSpPr>
          <p:cNvPr id="98" name="TextBox 97">
            <a:extLst>
              <a:ext uri="{FF2B5EF4-FFF2-40B4-BE49-F238E27FC236}">
                <a16:creationId xmlns:a16="http://schemas.microsoft.com/office/drawing/2014/main" id="{2B79A3DB-C25F-84D2-FC44-3AFFE76FBF0D}"/>
              </a:ext>
            </a:extLst>
          </p:cNvPr>
          <p:cNvSpPr txBox="1"/>
          <p:nvPr/>
        </p:nvSpPr>
        <p:spPr>
          <a:xfrm rot="16200000">
            <a:off x="11448226" y="3807738"/>
            <a:ext cx="744766" cy="369332"/>
          </a:xfrm>
          <a:prstGeom prst="rect">
            <a:avLst/>
          </a:prstGeom>
          <a:solidFill>
            <a:schemeClr val="bg1"/>
          </a:solidFill>
          <a:ln>
            <a:solidFill>
              <a:schemeClr val="tx1"/>
            </a:solidFill>
          </a:ln>
        </p:spPr>
        <p:txBody>
          <a:bodyPr wrap="square" rtlCol="0">
            <a:spAutoFit/>
          </a:bodyPr>
          <a:lstStyle/>
          <a:p>
            <a:r>
              <a:rPr lang="en-US" dirty="0"/>
              <a:t>MMA</a:t>
            </a:r>
          </a:p>
        </p:txBody>
      </p:sp>
    </p:spTree>
    <p:extLst>
      <p:ext uri="{BB962C8B-B14F-4D97-AF65-F5344CB8AC3E}">
        <p14:creationId xmlns:p14="http://schemas.microsoft.com/office/powerpoint/2010/main" val="1927017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27B9E-A3D9-A42F-F7BE-15AF4A8E101A}"/>
              </a:ext>
            </a:extLst>
          </p:cNvPr>
          <p:cNvSpPr>
            <a:spLocks noGrp="1"/>
          </p:cNvSpPr>
          <p:nvPr>
            <p:ph type="title"/>
          </p:nvPr>
        </p:nvSpPr>
        <p:spPr/>
        <p:txBody>
          <a:bodyPr>
            <a:normAutofit fontScale="90000"/>
          </a:bodyPr>
          <a:lstStyle/>
          <a:p>
            <a:r>
              <a:rPr lang="en-US" dirty="0"/>
              <a:t>FOXSI 4 Development</a:t>
            </a:r>
          </a:p>
        </p:txBody>
      </p:sp>
      <p:sp>
        <p:nvSpPr>
          <p:cNvPr id="3" name="Content Placeholder 2">
            <a:extLst>
              <a:ext uri="{FF2B5EF4-FFF2-40B4-BE49-F238E27FC236}">
                <a16:creationId xmlns:a16="http://schemas.microsoft.com/office/drawing/2014/main" id="{8BB2CD22-9A55-7860-6ED1-305A64FB1DD8}"/>
              </a:ext>
            </a:extLst>
          </p:cNvPr>
          <p:cNvSpPr>
            <a:spLocks noGrp="1"/>
          </p:cNvSpPr>
          <p:nvPr>
            <p:ph idx="1"/>
          </p:nvPr>
        </p:nvSpPr>
        <p:spPr>
          <a:xfrm>
            <a:off x="461727" y="671119"/>
            <a:ext cx="5378042" cy="5577840"/>
          </a:xfrm>
        </p:spPr>
        <p:txBody>
          <a:bodyPr>
            <a:normAutofit/>
          </a:bodyPr>
          <a:lstStyle/>
          <a:p>
            <a:r>
              <a:rPr lang="en-US" dirty="0"/>
              <a:t>The primary goal of FOXSI-4 development at MSFC was to produce mirror modules with higher angular resolution.  Toward that goal, development focused on three main areas:  </a:t>
            </a:r>
          </a:p>
          <a:p>
            <a:pPr lvl="1"/>
            <a:r>
              <a:rPr lang="en-US" dirty="0"/>
              <a:t>Mandrel polishing – two FOXSI mandrels were repolished with the </a:t>
            </a:r>
            <a:r>
              <a:rPr lang="en-US" dirty="0" err="1"/>
              <a:t>Zeeko</a:t>
            </a:r>
            <a:r>
              <a:rPr lang="en-US" dirty="0"/>
              <a:t> IRP600X CNC polishing machine at MSFC.  An iterative process of interferometer metrology and the use of progressively smaller polishing tools enables improvement of the optical figure. Details in 12679-11.</a:t>
            </a:r>
          </a:p>
          <a:p>
            <a:pPr lvl="1"/>
            <a:r>
              <a:rPr lang="en-US" dirty="0"/>
              <a:t>Shell replication – electroforming bath was modeled and optimized with COMSOL </a:t>
            </a:r>
            <a:r>
              <a:rPr lang="en-US" dirty="0" err="1"/>
              <a:t>multiphysics</a:t>
            </a:r>
            <a:r>
              <a:rPr lang="en-US" dirty="0"/>
              <a:t> software.  In the bath, E-field is proportional to deposition current, which is correlated to as-deposited stress of shell material.  Minimizing electric field non-uniformity is the primary goal of the bath optimization.  Details in 1269-10.</a:t>
            </a:r>
          </a:p>
          <a:p>
            <a:pPr lvl="1"/>
            <a:r>
              <a:rPr lang="en-US" dirty="0"/>
              <a:t>Shell alignment and MMA assembly</a:t>
            </a:r>
          </a:p>
          <a:p>
            <a:pPr marL="0" indent="0">
              <a:buNone/>
            </a:pPr>
            <a:endParaRPr lang="en-US" dirty="0"/>
          </a:p>
        </p:txBody>
      </p:sp>
      <p:sp>
        <p:nvSpPr>
          <p:cNvPr id="4" name="Footer Placeholder 3">
            <a:extLst>
              <a:ext uri="{FF2B5EF4-FFF2-40B4-BE49-F238E27FC236}">
                <a16:creationId xmlns:a16="http://schemas.microsoft.com/office/drawing/2014/main" id="{720547D2-5895-78E8-B0D9-C89A4E23D7B0}"/>
              </a:ext>
            </a:extLst>
          </p:cNvPr>
          <p:cNvSpPr>
            <a:spLocks noGrp="1"/>
          </p:cNvSpPr>
          <p:nvPr>
            <p:ph type="ftr" sz="quarter" idx="3"/>
          </p:nvPr>
        </p:nvSpPr>
        <p:spPr/>
        <p:txBody>
          <a:bodyPr/>
          <a:lstStyle/>
          <a:p>
            <a:r>
              <a:rPr lang="en-US"/>
              <a:t>SPIE Optics and Photonics 8/23/2023  12679-12</a:t>
            </a:r>
            <a:endParaRPr lang="en-US" dirty="0"/>
          </a:p>
        </p:txBody>
      </p:sp>
      <p:pic>
        <p:nvPicPr>
          <p:cNvPr id="6" name="Picture 5">
            <a:extLst>
              <a:ext uri="{FF2B5EF4-FFF2-40B4-BE49-F238E27FC236}">
                <a16:creationId xmlns:a16="http://schemas.microsoft.com/office/drawing/2014/main" id="{DC506E01-5A41-B38B-D17F-56748D9A502E}"/>
              </a:ext>
            </a:extLst>
          </p:cNvPr>
          <p:cNvPicPr>
            <a:picLocks noChangeAspect="1"/>
          </p:cNvPicPr>
          <p:nvPr/>
        </p:nvPicPr>
        <p:blipFill>
          <a:blip r:embed="rId2"/>
          <a:stretch>
            <a:fillRect/>
          </a:stretch>
        </p:blipFill>
        <p:spPr>
          <a:xfrm>
            <a:off x="7081835" y="3222958"/>
            <a:ext cx="3506670" cy="2630002"/>
          </a:xfrm>
          <a:prstGeom prst="rect">
            <a:avLst/>
          </a:prstGeom>
        </p:spPr>
      </p:pic>
      <p:grpSp>
        <p:nvGrpSpPr>
          <p:cNvPr id="8" name="Group 7">
            <a:extLst>
              <a:ext uri="{FF2B5EF4-FFF2-40B4-BE49-F238E27FC236}">
                <a16:creationId xmlns:a16="http://schemas.microsoft.com/office/drawing/2014/main" id="{5F0656BA-B2EC-AA81-AC5E-DAE009DEAB1C}"/>
              </a:ext>
            </a:extLst>
          </p:cNvPr>
          <p:cNvGrpSpPr/>
          <p:nvPr/>
        </p:nvGrpSpPr>
        <p:grpSpPr>
          <a:xfrm>
            <a:off x="6096000" y="898620"/>
            <a:ext cx="5990802" cy="2151010"/>
            <a:chOff x="6201198" y="520127"/>
            <a:chExt cx="5990802" cy="2151010"/>
          </a:xfrm>
        </p:grpSpPr>
        <p:pic>
          <p:nvPicPr>
            <p:cNvPr id="5" name="Picture 4">
              <a:extLst>
                <a:ext uri="{FF2B5EF4-FFF2-40B4-BE49-F238E27FC236}">
                  <a16:creationId xmlns:a16="http://schemas.microsoft.com/office/drawing/2014/main" id="{A0DF95C3-7D7F-ED41-9F6B-6C4CF166EA2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7282"/>
            <a:stretch/>
          </p:blipFill>
          <p:spPr>
            <a:xfrm>
              <a:off x="6201198" y="520127"/>
              <a:ext cx="3131466" cy="2151010"/>
            </a:xfrm>
            <a:prstGeom prst="rect">
              <a:avLst/>
            </a:prstGeom>
          </p:spPr>
        </p:pic>
        <p:pic>
          <p:nvPicPr>
            <p:cNvPr id="7" name="Picture 6">
              <a:extLst>
                <a:ext uri="{FF2B5EF4-FFF2-40B4-BE49-F238E27FC236}">
                  <a16:creationId xmlns:a16="http://schemas.microsoft.com/office/drawing/2014/main" id="{811278FF-23B6-410D-4C93-DCDD2C2030A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108" t="36042" r="213" b="36208"/>
            <a:stretch/>
          </p:blipFill>
          <p:spPr>
            <a:xfrm>
              <a:off x="9359900" y="1262378"/>
              <a:ext cx="2832100" cy="596901"/>
            </a:xfrm>
            <a:prstGeom prst="rect">
              <a:avLst/>
            </a:prstGeom>
          </p:spPr>
        </p:pic>
      </p:grpSp>
    </p:spTree>
    <p:extLst>
      <p:ext uri="{BB962C8B-B14F-4D97-AF65-F5344CB8AC3E}">
        <p14:creationId xmlns:p14="http://schemas.microsoft.com/office/powerpoint/2010/main" val="3795319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7D7F8-55B9-2C40-4E65-30F77C62F635}"/>
              </a:ext>
            </a:extLst>
          </p:cNvPr>
          <p:cNvSpPr>
            <a:spLocks noGrp="1"/>
          </p:cNvSpPr>
          <p:nvPr>
            <p:ph type="title"/>
          </p:nvPr>
        </p:nvSpPr>
        <p:spPr/>
        <p:txBody>
          <a:bodyPr>
            <a:normAutofit fontScale="90000"/>
          </a:bodyPr>
          <a:lstStyle/>
          <a:p>
            <a:r>
              <a:rPr lang="en-US" dirty="0"/>
              <a:t>Alignment station improvements for FOXSI-4</a:t>
            </a:r>
          </a:p>
        </p:txBody>
      </p:sp>
      <p:sp>
        <p:nvSpPr>
          <p:cNvPr id="3" name="Content Placeholder 2">
            <a:extLst>
              <a:ext uri="{FF2B5EF4-FFF2-40B4-BE49-F238E27FC236}">
                <a16:creationId xmlns:a16="http://schemas.microsoft.com/office/drawing/2014/main" id="{E02F33F3-A1E2-6CA9-DCF6-1B7AA231924C}"/>
              </a:ext>
            </a:extLst>
          </p:cNvPr>
          <p:cNvSpPr>
            <a:spLocks noGrp="1"/>
          </p:cNvSpPr>
          <p:nvPr>
            <p:ph idx="1"/>
          </p:nvPr>
        </p:nvSpPr>
        <p:spPr>
          <a:xfrm>
            <a:off x="461727" y="671119"/>
            <a:ext cx="3999384" cy="5577840"/>
          </a:xfrm>
        </p:spPr>
        <p:txBody>
          <a:bodyPr>
            <a:normAutofit lnSpcReduction="10000"/>
          </a:bodyPr>
          <a:lstStyle/>
          <a:p>
            <a:r>
              <a:rPr lang="en-US" dirty="0"/>
              <a:t>The shell assembly station aligns, offloads, and stabilizes shells so that they can be bonded to the front spider assembly.  Shell assembly progresses from smallest to largest shell.</a:t>
            </a:r>
          </a:p>
          <a:p>
            <a:r>
              <a:rPr lang="en-US" dirty="0"/>
              <a:t>The rotation axis of the spin table provides the center and tilt reference for the shells and spider-tube assembly throughout.</a:t>
            </a:r>
          </a:p>
          <a:p>
            <a:r>
              <a:rPr lang="en-US" dirty="0"/>
              <a:t>Three displacement sensors are mounted to the spin table and rotate around the shell to measure its center, tilt and circularity with submicron precision.</a:t>
            </a:r>
          </a:p>
          <a:p>
            <a:r>
              <a:rPr lang="en-US" dirty="0"/>
              <a:t>One proximity sensor measures a top surface of the spider</a:t>
            </a:r>
          </a:p>
          <a:p>
            <a:r>
              <a:rPr lang="en-US" dirty="0"/>
              <a:t>Once mounted to the assembly station, shells are supported by 3 direct support wires and 3 off-loader wires on a rig suspended from a three-axis stage</a:t>
            </a:r>
          </a:p>
          <a:p>
            <a:endParaRPr lang="en-US" dirty="0"/>
          </a:p>
        </p:txBody>
      </p:sp>
      <p:sp>
        <p:nvSpPr>
          <p:cNvPr id="4" name="Footer Placeholder 3">
            <a:extLst>
              <a:ext uri="{FF2B5EF4-FFF2-40B4-BE49-F238E27FC236}">
                <a16:creationId xmlns:a16="http://schemas.microsoft.com/office/drawing/2014/main" id="{B374A4F8-A77B-1F1B-5FA3-23DC9D958E85}"/>
              </a:ext>
            </a:extLst>
          </p:cNvPr>
          <p:cNvSpPr>
            <a:spLocks noGrp="1"/>
          </p:cNvSpPr>
          <p:nvPr>
            <p:ph type="ftr" sz="quarter" idx="3"/>
          </p:nvPr>
        </p:nvSpPr>
        <p:spPr/>
        <p:txBody>
          <a:bodyPr/>
          <a:lstStyle/>
          <a:p>
            <a:r>
              <a:rPr lang="en-US"/>
              <a:t>SPIE Optics and Photonics 8/23/2023  12679-12</a:t>
            </a:r>
            <a:endParaRPr lang="en-US" dirty="0"/>
          </a:p>
        </p:txBody>
      </p:sp>
      <p:pic>
        <p:nvPicPr>
          <p:cNvPr id="5" name="Content Placeholder 4">
            <a:extLst>
              <a:ext uri="{FF2B5EF4-FFF2-40B4-BE49-F238E27FC236}">
                <a16:creationId xmlns:a16="http://schemas.microsoft.com/office/drawing/2014/main" id="{5AA8D377-43AB-C755-EB7A-376D2623FB6C}"/>
              </a:ext>
            </a:extLst>
          </p:cNvPr>
          <p:cNvPicPr>
            <a:picLocks noChangeAspect="1"/>
          </p:cNvPicPr>
          <p:nvPr/>
        </p:nvPicPr>
        <p:blipFill rotWithShape="1">
          <a:blip r:embed="rId2"/>
          <a:srcRect b="15445"/>
          <a:stretch/>
        </p:blipFill>
        <p:spPr>
          <a:xfrm>
            <a:off x="6810766" y="1500764"/>
            <a:ext cx="3999384" cy="4512575"/>
          </a:xfrm>
          <a:prstGeom prst="rect">
            <a:avLst/>
          </a:prstGeom>
        </p:spPr>
      </p:pic>
      <p:sp>
        <p:nvSpPr>
          <p:cNvPr id="6" name="TextBox 5">
            <a:extLst>
              <a:ext uri="{FF2B5EF4-FFF2-40B4-BE49-F238E27FC236}">
                <a16:creationId xmlns:a16="http://schemas.microsoft.com/office/drawing/2014/main" id="{DEF44D03-3D62-C292-DBFF-0F2CBD410355}"/>
              </a:ext>
            </a:extLst>
          </p:cNvPr>
          <p:cNvSpPr txBox="1"/>
          <p:nvPr/>
        </p:nvSpPr>
        <p:spPr>
          <a:xfrm>
            <a:off x="5972640" y="5374387"/>
            <a:ext cx="1456730" cy="369332"/>
          </a:xfrm>
          <a:prstGeom prst="rect">
            <a:avLst/>
          </a:prstGeom>
          <a:solidFill>
            <a:schemeClr val="bg1"/>
          </a:solidFill>
          <a:ln>
            <a:solidFill>
              <a:schemeClr val="tx1"/>
            </a:solidFill>
          </a:ln>
        </p:spPr>
        <p:txBody>
          <a:bodyPr wrap="square" rtlCol="0">
            <a:spAutoFit/>
          </a:bodyPr>
          <a:lstStyle/>
          <a:p>
            <a:r>
              <a:rPr lang="en-US" dirty="0"/>
              <a:t>Granite base</a:t>
            </a:r>
          </a:p>
        </p:txBody>
      </p:sp>
      <p:sp>
        <p:nvSpPr>
          <p:cNvPr id="7" name="TextBox 6">
            <a:extLst>
              <a:ext uri="{FF2B5EF4-FFF2-40B4-BE49-F238E27FC236}">
                <a16:creationId xmlns:a16="http://schemas.microsoft.com/office/drawing/2014/main" id="{498832B6-FB6B-BC37-D9EC-62EFCF039645}"/>
              </a:ext>
            </a:extLst>
          </p:cNvPr>
          <p:cNvSpPr txBox="1"/>
          <p:nvPr/>
        </p:nvSpPr>
        <p:spPr>
          <a:xfrm>
            <a:off x="5534113" y="4917796"/>
            <a:ext cx="1895258" cy="369332"/>
          </a:xfrm>
          <a:prstGeom prst="rect">
            <a:avLst/>
          </a:prstGeom>
          <a:solidFill>
            <a:schemeClr val="bg1"/>
          </a:solidFill>
          <a:ln>
            <a:solidFill>
              <a:schemeClr val="tx1"/>
            </a:solidFill>
          </a:ln>
        </p:spPr>
        <p:txBody>
          <a:bodyPr wrap="square" rtlCol="0">
            <a:spAutoFit/>
          </a:bodyPr>
          <a:lstStyle/>
          <a:p>
            <a:r>
              <a:rPr lang="en-US" dirty="0"/>
              <a:t>Improved bearing</a:t>
            </a:r>
          </a:p>
        </p:txBody>
      </p:sp>
      <p:sp>
        <p:nvSpPr>
          <p:cNvPr id="8" name="TextBox 7">
            <a:extLst>
              <a:ext uri="{FF2B5EF4-FFF2-40B4-BE49-F238E27FC236}">
                <a16:creationId xmlns:a16="http://schemas.microsoft.com/office/drawing/2014/main" id="{DAFF6C66-D76D-629E-10C3-8979E29B7F4F}"/>
              </a:ext>
            </a:extLst>
          </p:cNvPr>
          <p:cNvSpPr txBox="1"/>
          <p:nvPr/>
        </p:nvSpPr>
        <p:spPr>
          <a:xfrm>
            <a:off x="5534113" y="2597677"/>
            <a:ext cx="1895257" cy="646331"/>
          </a:xfrm>
          <a:prstGeom prst="rect">
            <a:avLst/>
          </a:prstGeom>
          <a:solidFill>
            <a:schemeClr val="bg1"/>
          </a:solidFill>
          <a:ln>
            <a:solidFill>
              <a:schemeClr val="tx1"/>
            </a:solidFill>
          </a:ln>
        </p:spPr>
        <p:txBody>
          <a:bodyPr wrap="square" rtlCol="0">
            <a:spAutoFit/>
          </a:bodyPr>
          <a:lstStyle/>
          <a:p>
            <a:r>
              <a:rPr lang="en-US" dirty="0"/>
              <a:t>Stiffened sensor support structure</a:t>
            </a:r>
          </a:p>
        </p:txBody>
      </p:sp>
      <p:sp>
        <p:nvSpPr>
          <p:cNvPr id="9" name="TextBox 8">
            <a:extLst>
              <a:ext uri="{FF2B5EF4-FFF2-40B4-BE49-F238E27FC236}">
                <a16:creationId xmlns:a16="http://schemas.microsoft.com/office/drawing/2014/main" id="{8140F5A4-6F11-F6FF-2D5D-54F1D6E8094A}"/>
              </a:ext>
            </a:extLst>
          </p:cNvPr>
          <p:cNvSpPr txBox="1"/>
          <p:nvPr/>
        </p:nvSpPr>
        <p:spPr>
          <a:xfrm>
            <a:off x="5642057" y="2132958"/>
            <a:ext cx="1787313" cy="369332"/>
          </a:xfrm>
          <a:prstGeom prst="rect">
            <a:avLst/>
          </a:prstGeom>
          <a:solidFill>
            <a:schemeClr val="bg1"/>
          </a:solidFill>
          <a:ln>
            <a:solidFill>
              <a:schemeClr val="tx1"/>
            </a:solidFill>
          </a:ln>
        </p:spPr>
        <p:txBody>
          <a:bodyPr wrap="square" rtlCol="0">
            <a:spAutoFit/>
          </a:bodyPr>
          <a:lstStyle/>
          <a:p>
            <a:r>
              <a:rPr lang="en-US" dirty="0"/>
              <a:t>Shell rotary stage</a:t>
            </a:r>
          </a:p>
        </p:txBody>
      </p:sp>
      <p:sp>
        <p:nvSpPr>
          <p:cNvPr id="10" name="TextBox 9">
            <a:extLst>
              <a:ext uri="{FF2B5EF4-FFF2-40B4-BE49-F238E27FC236}">
                <a16:creationId xmlns:a16="http://schemas.microsoft.com/office/drawing/2014/main" id="{13FB3C42-9315-C116-262A-CAA0CEFA577D}"/>
              </a:ext>
            </a:extLst>
          </p:cNvPr>
          <p:cNvSpPr txBox="1"/>
          <p:nvPr/>
        </p:nvSpPr>
        <p:spPr>
          <a:xfrm>
            <a:off x="5575657" y="3949626"/>
            <a:ext cx="1853713" cy="923330"/>
          </a:xfrm>
          <a:prstGeom prst="rect">
            <a:avLst/>
          </a:prstGeom>
          <a:solidFill>
            <a:schemeClr val="bg1"/>
          </a:solidFill>
          <a:ln>
            <a:solidFill>
              <a:schemeClr val="tx1"/>
            </a:solidFill>
          </a:ln>
        </p:spPr>
        <p:txBody>
          <a:bodyPr wrap="square" rtlCol="0">
            <a:spAutoFit/>
          </a:bodyPr>
          <a:lstStyle/>
          <a:p>
            <a:r>
              <a:rPr lang="en-US" dirty="0"/>
              <a:t>Improved mirror module mount kinematics</a:t>
            </a:r>
          </a:p>
        </p:txBody>
      </p:sp>
      <p:sp>
        <p:nvSpPr>
          <p:cNvPr id="11" name="TextBox 10">
            <a:extLst>
              <a:ext uri="{FF2B5EF4-FFF2-40B4-BE49-F238E27FC236}">
                <a16:creationId xmlns:a16="http://schemas.microsoft.com/office/drawing/2014/main" id="{ADF0C04C-6E12-C4CD-D359-DD40D715C551}"/>
              </a:ext>
            </a:extLst>
          </p:cNvPr>
          <p:cNvSpPr txBox="1"/>
          <p:nvPr/>
        </p:nvSpPr>
        <p:spPr>
          <a:xfrm>
            <a:off x="4803958" y="3280720"/>
            <a:ext cx="2625412" cy="646331"/>
          </a:xfrm>
          <a:prstGeom prst="rect">
            <a:avLst/>
          </a:prstGeom>
          <a:solidFill>
            <a:schemeClr val="bg1"/>
          </a:solidFill>
          <a:ln>
            <a:solidFill>
              <a:schemeClr val="tx1"/>
            </a:solidFill>
          </a:ln>
        </p:spPr>
        <p:txBody>
          <a:bodyPr wrap="square" rtlCol="0">
            <a:spAutoFit/>
          </a:bodyPr>
          <a:lstStyle/>
          <a:p>
            <a:r>
              <a:rPr lang="en-US" dirty="0"/>
              <a:t>Lower stabilizers and shell circularity actuators</a:t>
            </a:r>
          </a:p>
        </p:txBody>
      </p:sp>
      <p:sp>
        <p:nvSpPr>
          <p:cNvPr id="12" name="TextBox 11">
            <a:extLst>
              <a:ext uri="{FF2B5EF4-FFF2-40B4-BE49-F238E27FC236}">
                <a16:creationId xmlns:a16="http://schemas.microsoft.com/office/drawing/2014/main" id="{8BDD93B3-1CAD-39D1-2D52-DD3E55E6EAE4}"/>
              </a:ext>
            </a:extLst>
          </p:cNvPr>
          <p:cNvSpPr txBox="1"/>
          <p:nvPr/>
        </p:nvSpPr>
        <p:spPr>
          <a:xfrm>
            <a:off x="9874603" y="1798182"/>
            <a:ext cx="2026825" cy="646331"/>
          </a:xfrm>
          <a:prstGeom prst="rect">
            <a:avLst/>
          </a:prstGeom>
          <a:solidFill>
            <a:schemeClr val="bg1"/>
          </a:solidFill>
          <a:ln>
            <a:solidFill>
              <a:schemeClr val="tx1"/>
            </a:solidFill>
          </a:ln>
        </p:spPr>
        <p:txBody>
          <a:bodyPr wrap="square" rtlCol="0">
            <a:spAutoFit/>
          </a:bodyPr>
          <a:lstStyle/>
          <a:p>
            <a:r>
              <a:rPr lang="en-US" dirty="0"/>
              <a:t>3-axis shell translation stage</a:t>
            </a:r>
          </a:p>
        </p:txBody>
      </p:sp>
      <p:sp>
        <p:nvSpPr>
          <p:cNvPr id="13" name="TextBox 12">
            <a:extLst>
              <a:ext uri="{FF2B5EF4-FFF2-40B4-BE49-F238E27FC236}">
                <a16:creationId xmlns:a16="http://schemas.microsoft.com/office/drawing/2014/main" id="{C765AA21-D8AE-BAC0-98BC-C91648F44EE3}"/>
              </a:ext>
            </a:extLst>
          </p:cNvPr>
          <p:cNvSpPr txBox="1"/>
          <p:nvPr/>
        </p:nvSpPr>
        <p:spPr>
          <a:xfrm>
            <a:off x="9874603" y="2541830"/>
            <a:ext cx="2281440" cy="646331"/>
          </a:xfrm>
          <a:prstGeom prst="rect">
            <a:avLst/>
          </a:prstGeom>
          <a:solidFill>
            <a:schemeClr val="bg1"/>
          </a:solidFill>
          <a:ln>
            <a:solidFill>
              <a:schemeClr val="tx1"/>
            </a:solidFill>
          </a:ln>
        </p:spPr>
        <p:txBody>
          <a:bodyPr wrap="square" rtlCol="0">
            <a:spAutoFit/>
          </a:bodyPr>
          <a:lstStyle/>
          <a:p>
            <a:r>
              <a:rPr lang="en-US" dirty="0"/>
              <a:t>Shell suspension wires and tip/tilt actuators</a:t>
            </a:r>
          </a:p>
        </p:txBody>
      </p:sp>
      <p:sp>
        <p:nvSpPr>
          <p:cNvPr id="14" name="TextBox 13">
            <a:extLst>
              <a:ext uri="{FF2B5EF4-FFF2-40B4-BE49-F238E27FC236}">
                <a16:creationId xmlns:a16="http://schemas.microsoft.com/office/drawing/2014/main" id="{EBCE613D-CCA7-CA77-0EAE-9E02A1A96443}"/>
              </a:ext>
            </a:extLst>
          </p:cNvPr>
          <p:cNvSpPr txBox="1"/>
          <p:nvPr/>
        </p:nvSpPr>
        <p:spPr>
          <a:xfrm>
            <a:off x="9874603" y="3285478"/>
            <a:ext cx="1630875" cy="646331"/>
          </a:xfrm>
          <a:prstGeom prst="rect">
            <a:avLst/>
          </a:prstGeom>
          <a:solidFill>
            <a:schemeClr val="bg1"/>
          </a:solidFill>
          <a:ln>
            <a:solidFill>
              <a:schemeClr val="tx1"/>
            </a:solidFill>
          </a:ln>
        </p:spPr>
        <p:txBody>
          <a:bodyPr wrap="square" rtlCol="0">
            <a:spAutoFit/>
          </a:bodyPr>
          <a:lstStyle/>
          <a:p>
            <a:r>
              <a:rPr lang="en-US" dirty="0"/>
              <a:t>Shell mass off-loaders</a:t>
            </a:r>
          </a:p>
        </p:txBody>
      </p:sp>
      <p:sp>
        <p:nvSpPr>
          <p:cNvPr id="15" name="TextBox 14">
            <a:extLst>
              <a:ext uri="{FF2B5EF4-FFF2-40B4-BE49-F238E27FC236}">
                <a16:creationId xmlns:a16="http://schemas.microsoft.com/office/drawing/2014/main" id="{B4C9013C-B0A6-6BBC-5D41-BB4ED9C31792}"/>
              </a:ext>
            </a:extLst>
          </p:cNvPr>
          <p:cNvSpPr txBox="1"/>
          <p:nvPr/>
        </p:nvSpPr>
        <p:spPr>
          <a:xfrm>
            <a:off x="9874603" y="4495775"/>
            <a:ext cx="1893127" cy="369332"/>
          </a:xfrm>
          <a:prstGeom prst="rect">
            <a:avLst/>
          </a:prstGeom>
          <a:solidFill>
            <a:schemeClr val="bg1"/>
          </a:solidFill>
          <a:ln>
            <a:solidFill>
              <a:schemeClr val="tx1"/>
            </a:solidFill>
          </a:ln>
        </p:spPr>
        <p:txBody>
          <a:bodyPr wrap="square" rtlCol="0">
            <a:spAutoFit/>
          </a:bodyPr>
          <a:lstStyle/>
          <a:p>
            <a:r>
              <a:rPr lang="en-US" dirty="0"/>
              <a:t>FOXSI 4 M11 shell</a:t>
            </a:r>
          </a:p>
        </p:txBody>
      </p:sp>
      <p:sp>
        <p:nvSpPr>
          <p:cNvPr id="16" name="TextBox 15">
            <a:extLst>
              <a:ext uri="{FF2B5EF4-FFF2-40B4-BE49-F238E27FC236}">
                <a16:creationId xmlns:a16="http://schemas.microsoft.com/office/drawing/2014/main" id="{4004F82E-2BD6-6A8B-22DC-B2545B72827A}"/>
              </a:ext>
            </a:extLst>
          </p:cNvPr>
          <p:cNvSpPr txBox="1"/>
          <p:nvPr/>
        </p:nvSpPr>
        <p:spPr>
          <a:xfrm>
            <a:off x="9874603" y="4962424"/>
            <a:ext cx="1871319" cy="646331"/>
          </a:xfrm>
          <a:prstGeom prst="rect">
            <a:avLst/>
          </a:prstGeom>
          <a:solidFill>
            <a:schemeClr val="bg1"/>
          </a:solidFill>
          <a:ln>
            <a:solidFill>
              <a:schemeClr val="tx1"/>
            </a:solidFill>
          </a:ln>
        </p:spPr>
        <p:txBody>
          <a:bodyPr wrap="square" rtlCol="0">
            <a:spAutoFit/>
          </a:bodyPr>
          <a:lstStyle/>
          <a:p>
            <a:r>
              <a:rPr lang="en-US" dirty="0"/>
              <a:t>3x displacement sensors</a:t>
            </a:r>
          </a:p>
        </p:txBody>
      </p:sp>
      <p:cxnSp>
        <p:nvCxnSpPr>
          <p:cNvPr id="17" name="Straight Arrow Connector 16">
            <a:extLst>
              <a:ext uri="{FF2B5EF4-FFF2-40B4-BE49-F238E27FC236}">
                <a16:creationId xmlns:a16="http://schemas.microsoft.com/office/drawing/2014/main" id="{C3D9316C-F885-1A32-0DD9-92EC0A2DD13C}"/>
              </a:ext>
            </a:extLst>
          </p:cNvPr>
          <p:cNvCxnSpPr>
            <a:cxnSpLocks/>
          </p:cNvCxnSpPr>
          <p:nvPr/>
        </p:nvCxnSpPr>
        <p:spPr>
          <a:xfrm>
            <a:off x="7429370" y="2321407"/>
            <a:ext cx="1146964" cy="37645"/>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686EEDC8-5699-75CA-7B2E-0489FC24221D}"/>
              </a:ext>
            </a:extLst>
          </p:cNvPr>
          <p:cNvCxnSpPr>
            <a:cxnSpLocks/>
            <a:stCxn id="8" idx="3"/>
          </p:cNvCxnSpPr>
          <p:nvPr/>
        </p:nvCxnSpPr>
        <p:spPr>
          <a:xfrm>
            <a:off x="7429370" y="2920843"/>
            <a:ext cx="702413" cy="668034"/>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CC18B031-FB10-F3EF-48FE-ED0051C72EE0}"/>
              </a:ext>
            </a:extLst>
          </p:cNvPr>
          <p:cNvCxnSpPr>
            <a:cxnSpLocks/>
            <a:stCxn id="10" idx="3"/>
          </p:cNvCxnSpPr>
          <p:nvPr/>
        </p:nvCxnSpPr>
        <p:spPr>
          <a:xfrm>
            <a:off x="7429370" y="4411291"/>
            <a:ext cx="1168772" cy="48424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7B6C8617-5B42-59FB-AAA0-D9F02B2EB70C}"/>
              </a:ext>
            </a:extLst>
          </p:cNvPr>
          <p:cNvCxnSpPr>
            <a:cxnSpLocks/>
            <a:stCxn id="11" idx="3"/>
          </p:cNvCxnSpPr>
          <p:nvPr/>
        </p:nvCxnSpPr>
        <p:spPr>
          <a:xfrm>
            <a:off x="7429370" y="3603886"/>
            <a:ext cx="1300293" cy="1087431"/>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065B5AD8-D82E-15A4-8F27-4378709EFC69}"/>
              </a:ext>
            </a:extLst>
          </p:cNvPr>
          <p:cNvCxnSpPr>
            <a:cxnSpLocks/>
            <a:stCxn id="7" idx="3"/>
          </p:cNvCxnSpPr>
          <p:nvPr/>
        </p:nvCxnSpPr>
        <p:spPr>
          <a:xfrm>
            <a:off x="7429371" y="5102462"/>
            <a:ext cx="1169246" cy="382394"/>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9A3304CE-ECFA-5912-DA4A-9C2A80BF57DE}"/>
              </a:ext>
            </a:extLst>
          </p:cNvPr>
          <p:cNvCxnSpPr>
            <a:cxnSpLocks/>
            <a:stCxn id="6" idx="3"/>
          </p:cNvCxnSpPr>
          <p:nvPr/>
        </p:nvCxnSpPr>
        <p:spPr>
          <a:xfrm>
            <a:off x="7429370" y="5559053"/>
            <a:ext cx="1015184" cy="215807"/>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CDC04B0A-EBB6-C531-C4B8-558F51E92E18}"/>
              </a:ext>
            </a:extLst>
          </p:cNvPr>
          <p:cNvCxnSpPr>
            <a:cxnSpLocks/>
            <a:stCxn id="12" idx="1"/>
          </p:cNvCxnSpPr>
          <p:nvPr/>
        </p:nvCxnSpPr>
        <p:spPr>
          <a:xfrm flipH="1">
            <a:off x="8835170" y="2121348"/>
            <a:ext cx="1039433" cy="45305"/>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777250EA-8503-1EF0-590C-B574440BBAFA}"/>
              </a:ext>
            </a:extLst>
          </p:cNvPr>
          <p:cNvCxnSpPr>
            <a:cxnSpLocks/>
            <a:stCxn id="13" idx="1"/>
          </p:cNvCxnSpPr>
          <p:nvPr/>
        </p:nvCxnSpPr>
        <p:spPr>
          <a:xfrm flipH="1" flipV="1">
            <a:off x="8886993" y="2688363"/>
            <a:ext cx="987610" cy="176633"/>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E17C60EC-47FD-390A-7883-B923DB9479C3}"/>
              </a:ext>
            </a:extLst>
          </p:cNvPr>
          <p:cNvCxnSpPr>
            <a:cxnSpLocks/>
            <a:stCxn id="14" idx="1"/>
          </p:cNvCxnSpPr>
          <p:nvPr/>
        </p:nvCxnSpPr>
        <p:spPr>
          <a:xfrm flipH="1" flipV="1">
            <a:off x="8835170" y="3051191"/>
            <a:ext cx="1039433" cy="557453"/>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77C87C1C-0EF0-D579-E1A3-F8C30C92FA1B}"/>
              </a:ext>
            </a:extLst>
          </p:cNvPr>
          <p:cNvCxnSpPr>
            <a:cxnSpLocks/>
            <a:stCxn id="15" idx="1"/>
          </p:cNvCxnSpPr>
          <p:nvPr/>
        </p:nvCxnSpPr>
        <p:spPr>
          <a:xfrm flipH="1" flipV="1">
            <a:off x="8782023" y="4296509"/>
            <a:ext cx="1092580" cy="383932"/>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0E34CFE6-34DA-C4D7-F848-5A183F0DA139}"/>
              </a:ext>
            </a:extLst>
          </p:cNvPr>
          <p:cNvCxnSpPr>
            <a:cxnSpLocks/>
            <a:stCxn id="16" idx="1"/>
          </p:cNvCxnSpPr>
          <p:nvPr/>
        </p:nvCxnSpPr>
        <p:spPr>
          <a:xfrm flipH="1" flipV="1">
            <a:off x="8598079" y="4736157"/>
            <a:ext cx="1276524" cy="549433"/>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1003FF34-301E-BCD0-87BB-31C278D20107}"/>
              </a:ext>
            </a:extLst>
          </p:cNvPr>
          <p:cNvSpPr txBox="1"/>
          <p:nvPr/>
        </p:nvSpPr>
        <p:spPr>
          <a:xfrm>
            <a:off x="9874603" y="4029126"/>
            <a:ext cx="1893127" cy="369332"/>
          </a:xfrm>
          <a:prstGeom prst="rect">
            <a:avLst/>
          </a:prstGeom>
          <a:solidFill>
            <a:schemeClr val="bg1"/>
          </a:solidFill>
          <a:ln>
            <a:solidFill>
              <a:schemeClr val="tx1"/>
            </a:solidFill>
          </a:ln>
        </p:spPr>
        <p:txBody>
          <a:bodyPr wrap="square" rtlCol="0">
            <a:spAutoFit/>
          </a:bodyPr>
          <a:lstStyle/>
          <a:p>
            <a:r>
              <a:rPr lang="en-US" dirty="0"/>
              <a:t>Upper stabilizers</a:t>
            </a:r>
          </a:p>
        </p:txBody>
      </p:sp>
      <p:cxnSp>
        <p:nvCxnSpPr>
          <p:cNvPr id="29" name="Straight Arrow Connector 28">
            <a:extLst>
              <a:ext uri="{FF2B5EF4-FFF2-40B4-BE49-F238E27FC236}">
                <a16:creationId xmlns:a16="http://schemas.microsoft.com/office/drawing/2014/main" id="{2EDD4A0B-9B7D-AB58-759B-B5E035A4CAE2}"/>
              </a:ext>
            </a:extLst>
          </p:cNvPr>
          <p:cNvCxnSpPr>
            <a:cxnSpLocks/>
            <a:stCxn id="28" idx="1"/>
          </p:cNvCxnSpPr>
          <p:nvPr/>
        </p:nvCxnSpPr>
        <p:spPr>
          <a:xfrm flipH="1" flipV="1">
            <a:off x="8750387" y="3455775"/>
            <a:ext cx="1124216" cy="758017"/>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99C0CB8B-0BAC-9B46-E1BB-7A41C49A76DF}"/>
              </a:ext>
            </a:extLst>
          </p:cNvPr>
          <p:cNvSpPr/>
          <p:nvPr/>
        </p:nvSpPr>
        <p:spPr>
          <a:xfrm rot="21105957">
            <a:off x="8965478" y="5078834"/>
            <a:ext cx="160295"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CCDF315-665D-A14B-4F12-CF84FF12470C}"/>
              </a:ext>
            </a:extLst>
          </p:cNvPr>
          <p:cNvSpPr/>
          <p:nvPr/>
        </p:nvSpPr>
        <p:spPr>
          <a:xfrm rot="21105957">
            <a:off x="8984528" y="5131222"/>
            <a:ext cx="160295"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914019E-5D7D-20FA-62DA-3490B0B98D52}"/>
              </a:ext>
            </a:extLst>
          </p:cNvPr>
          <p:cNvSpPr/>
          <p:nvPr/>
        </p:nvSpPr>
        <p:spPr>
          <a:xfrm rot="15962948">
            <a:off x="8572915" y="2629787"/>
            <a:ext cx="77005"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F82FE8-742F-BBF8-9150-F2A2CBB840C0}"/>
              </a:ext>
            </a:extLst>
          </p:cNvPr>
          <p:cNvSpPr/>
          <p:nvPr/>
        </p:nvSpPr>
        <p:spPr>
          <a:xfrm rot="15962948">
            <a:off x="8823032" y="2623318"/>
            <a:ext cx="77005"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9562F281-764A-D236-0CBB-94D54D146390}"/>
              </a:ext>
            </a:extLst>
          </p:cNvPr>
          <p:cNvSpPr txBox="1"/>
          <p:nvPr/>
        </p:nvSpPr>
        <p:spPr>
          <a:xfrm>
            <a:off x="9874603" y="1239200"/>
            <a:ext cx="1871319" cy="461665"/>
          </a:xfrm>
          <a:prstGeom prst="rect">
            <a:avLst/>
          </a:prstGeom>
          <a:solidFill>
            <a:schemeClr val="bg1"/>
          </a:solidFill>
          <a:ln>
            <a:solidFill>
              <a:schemeClr val="tx1"/>
            </a:solidFill>
          </a:ln>
        </p:spPr>
        <p:txBody>
          <a:bodyPr wrap="square" rtlCol="0">
            <a:spAutoFit/>
          </a:bodyPr>
          <a:lstStyle/>
          <a:p>
            <a:r>
              <a:rPr lang="en-US" sz="2400" dirty="0"/>
              <a:t>IXPE heritage</a:t>
            </a:r>
          </a:p>
        </p:txBody>
      </p:sp>
      <p:sp>
        <p:nvSpPr>
          <p:cNvPr id="35" name="TextBox 34">
            <a:extLst>
              <a:ext uri="{FF2B5EF4-FFF2-40B4-BE49-F238E27FC236}">
                <a16:creationId xmlns:a16="http://schemas.microsoft.com/office/drawing/2014/main" id="{1F5E84A4-9CC8-A2C3-4E6F-D9801CDEB65C}"/>
              </a:ext>
            </a:extLst>
          </p:cNvPr>
          <p:cNvSpPr txBox="1"/>
          <p:nvPr/>
        </p:nvSpPr>
        <p:spPr>
          <a:xfrm>
            <a:off x="4403903" y="1232958"/>
            <a:ext cx="3025467" cy="461665"/>
          </a:xfrm>
          <a:prstGeom prst="rect">
            <a:avLst/>
          </a:prstGeom>
          <a:solidFill>
            <a:schemeClr val="bg1"/>
          </a:solidFill>
          <a:ln>
            <a:solidFill>
              <a:schemeClr val="tx1"/>
            </a:solidFill>
          </a:ln>
        </p:spPr>
        <p:txBody>
          <a:bodyPr wrap="square" rtlCol="0">
            <a:spAutoFit/>
          </a:bodyPr>
          <a:lstStyle/>
          <a:p>
            <a:r>
              <a:rPr lang="en-US" sz="2400" dirty="0"/>
              <a:t>FOXSI 4 Improvements</a:t>
            </a:r>
          </a:p>
        </p:txBody>
      </p:sp>
    </p:spTree>
    <p:extLst>
      <p:ext uri="{BB962C8B-B14F-4D97-AF65-F5344CB8AC3E}">
        <p14:creationId xmlns:p14="http://schemas.microsoft.com/office/powerpoint/2010/main" val="2171357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3E288-7762-F41D-5887-67C0845FD922}"/>
              </a:ext>
            </a:extLst>
          </p:cNvPr>
          <p:cNvSpPr>
            <a:spLocks noGrp="1"/>
          </p:cNvSpPr>
          <p:nvPr>
            <p:ph type="title"/>
          </p:nvPr>
        </p:nvSpPr>
        <p:spPr/>
        <p:txBody>
          <a:bodyPr>
            <a:normAutofit fontScale="90000"/>
          </a:bodyPr>
          <a:lstStyle/>
          <a:p>
            <a:r>
              <a:rPr lang="en-US" dirty="0"/>
              <a:t>Shell Alignment Process</a:t>
            </a:r>
          </a:p>
        </p:txBody>
      </p:sp>
      <p:sp>
        <p:nvSpPr>
          <p:cNvPr id="3" name="Content Placeholder 2">
            <a:extLst>
              <a:ext uri="{FF2B5EF4-FFF2-40B4-BE49-F238E27FC236}">
                <a16:creationId xmlns:a16="http://schemas.microsoft.com/office/drawing/2014/main" id="{0551EBE3-8B0F-2433-EE58-A9BE3CB50A96}"/>
              </a:ext>
            </a:extLst>
          </p:cNvPr>
          <p:cNvSpPr>
            <a:spLocks noGrp="1"/>
          </p:cNvSpPr>
          <p:nvPr>
            <p:ph idx="1"/>
          </p:nvPr>
        </p:nvSpPr>
        <p:spPr>
          <a:xfrm>
            <a:off x="461728" y="671119"/>
            <a:ext cx="6377484" cy="3977081"/>
          </a:xfrm>
        </p:spPr>
        <p:txBody>
          <a:bodyPr/>
          <a:lstStyle/>
          <a:p>
            <a:r>
              <a:rPr lang="en-US" dirty="0"/>
              <a:t>Circularity measurements are made with three sensors (right) to calculate shell tip and tilt angles, x and y centering, and </a:t>
            </a:r>
            <a:r>
              <a:rPr lang="en-US" dirty="0">
                <a:latin typeface="Symbol" pitchFamily="2" charset="2"/>
              </a:rPr>
              <a:t>DD</a:t>
            </a:r>
            <a:r>
              <a:rPr lang="en-US" dirty="0"/>
              <a:t>R (DDR).</a:t>
            </a:r>
          </a:p>
          <a:p>
            <a:r>
              <a:rPr lang="en-US" dirty="0"/>
              <a:t>The shell is first aligned above the spider in a free state where a small pendulum motion is observed from room air currents acting on the shell.</a:t>
            </a:r>
          </a:p>
          <a:p>
            <a:r>
              <a:rPr lang="en-US" dirty="0"/>
              <a:t>Stabilizers are carefully installed to stop the pendulum motion while minimizing any translation of the shell from the bottom of the gravity well, and the shell is realigned.</a:t>
            </a:r>
          </a:p>
          <a:p>
            <a:r>
              <a:rPr lang="en-US" dirty="0"/>
              <a:t>Shell is lowered to final position above the spider spoke and realigned.</a:t>
            </a:r>
          </a:p>
          <a:p>
            <a:r>
              <a:rPr lang="en-US" dirty="0"/>
              <a:t>Further alignment checks are performed after bonding, curing, and suspension release for verification.</a:t>
            </a:r>
          </a:p>
          <a:p>
            <a:endParaRPr lang="en-US" dirty="0"/>
          </a:p>
        </p:txBody>
      </p:sp>
      <p:sp>
        <p:nvSpPr>
          <p:cNvPr id="4" name="Footer Placeholder 3">
            <a:extLst>
              <a:ext uri="{FF2B5EF4-FFF2-40B4-BE49-F238E27FC236}">
                <a16:creationId xmlns:a16="http://schemas.microsoft.com/office/drawing/2014/main" id="{5F2A6902-B72F-FDD1-4428-B25CC5883F6F}"/>
              </a:ext>
            </a:extLst>
          </p:cNvPr>
          <p:cNvSpPr>
            <a:spLocks noGrp="1"/>
          </p:cNvSpPr>
          <p:nvPr>
            <p:ph type="ftr" sz="quarter" idx="3"/>
          </p:nvPr>
        </p:nvSpPr>
        <p:spPr/>
        <p:txBody>
          <a:bodyPr/>
          <a:lstStyle/>
          <a:p>
            <a:r>
              <a:rPr lang="en-US"/>
              <a:t>SPIE Optics and Photonics 8/23/2023  12679-12</a:t>
            </a:r>
            <a:endParaRPr lang="en-US" dirty="0"/>
          </a:p>
        </p:txBody>
      </p:sp>
      <p:sp>
        <p:nvSpPr>
          <p:cNvPr id="5" name="Content Placeholder 2">
            <a:extLst>
              <a:ext uri="{FF2B5EF4-FFF2-40B4-BE49-F238E27FC236}">
                <a16:creationId xmlns:a16="http://schemas.microsoft.com/office/drawing/2014/main" id="{CBAD3443-F1A2-0487-9358-EA61BCEAB274}"/>
              </a:ext>
            </a:extLst>
          </p:cNvPr>
          <p:cNvSpPr txBox="1">
            <a:spLocks/>
          </p:cNvSpPr>
          <p:nvPr/>
        </p:nvSpPr>
        <p:spPr>
          <a:xfrm>
            <a:off x="408387" y="4603563"/>
            <a:ext cx="11463573" cy="212896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 MATLAB application (above right) partially automates the iterative alignment process:</a:t>
            </a:r>
          </a:p>
          <a:p>
            <a:pPr lvl="1"/>
            <a:r>
              <a:rPr lang="en-US" sz="2100" dirty="0"/>
              <a:t>Reads and analyzes sensor data and determines shell center, tilt, and </a:t>
            </a:r>
            <a:r>
              <a:rPr lang="en-US" sz="2100" dirty="0">
                <a:latin typeface="Symbol" pitchFamily="2" charset="2"/>
              </a:rPr>
              <a:t>DD</a:t>
            </a:r>
            <a:r>
              <a:rPr lang="en-US" sz="2100" dirty="0"/>
              <a:t>R performance estimate. </a:t>
            </a:r>
          </a:p>
          <a:p>
            <a:pPr lvl="1"/>
            <a:r>
              <a:rPr lang="en-US" sz="2100" dirty="0"/>
              <a:t>Automatically adjusts 5 axes (3 axis Newport Stage and 2 of 3 </a:t>
            </a:r>
            <a:r>
              <a:rPr lang="en-US" sz="2100" dirty="0" err="1"/>
              <a:t>picomotors</a:t>
            </a:r>
            <a:r>
              <a:rPr lang="en-US" sz="2100" dirty="0"/>
              <a:t> supporting fixed wires) to align shell.</a:t>
            </a:r>
          </a:p>
          <a:p>
            <a:pPr lvl="1"/>
            <a:r>
              <a:rPr lang="en-US" sz="2100" dirty="0"/>
              <a:t>Allows manual adjustment of stages</a:t>
            </a:r>
          </a:p>
          <a:p>
            <a:r>
              <a:rPr lang="en-US" sz="2100" dirty="0"/>
              <a:t>Typically 2-5 ~3 min iterations are required, depending on initial state to reach &lt;5 arcsec tilt and &lt;5 </a:t>
            </a:r>
            <a:r>
              <a:rPr lang="en-US" sz="2100" dirty="0">
                <a:latin typeface="Symbol" pitchFamily="2" charset="2"/>
              </a:rPr>
              <a:t>m</a:t>
            </a:r>
            <a:r>
              <a:rPr lang="en-US" sz="2100" dirty="0"/>
              <a:t>m centering.</a:t>
            </a:r>
          </a:p>
          <a:p>
            <a:endParaRPr lang="en-US" dirty="0"/>
          </a:p>
        </p:txBody>
      </p:sp>
      <p:pic>
        <p:nvPicPr>
          <p:cNvPr id="6" name="Picture 5">
            <a:extLst>
              <a:ext uri="{FF2B5EF4-FFF2-40B4-BE49-F238E27FC236}">
                <a16:creationId xmlns:a16="http://schemas.microsoft.com/office/drawing/2014/main" id="{07003D57-0C91-A0DD-18CA-46DB394E21AF}"/>
              </a:ext>
            </a:extLst>
          </p:cNvPr>
          <p:cNvPicPr>
            <a:picLocks noChangeAspect="1"/>
          </p:cNvPicPr>
          <p:nvPr/>
        </p:nvPicPr>
        <p:blipFill>
          <a:blip r:embed="rId2"/>
          <a:stretch>
            <a:fillRect/>
          </a:stretch>
        </p:blipFill>
        <p:spPr>
          <a:xfrm>
            <a:off x="9524334" y="1441643"/>
            <a:ext cx="2531172" cy="1905789"/>
          </a:xfrm>
          <a:prstGeom prst="rect">
            <a:avLst/>
          </a:prstGeom>
        </p:spPr>
      </p:pic>
      <p:pic>
        <p:nvPicPr>
          <p:cNvPr id="7" name="Picture 6">
            <a:extLst>
              <a:ext uri="{FF2B5EF4-FFF2-40B4-BE49-F238E27FC236}">
                <a16:creationId xmlns:a16="http://schemas.microsoft.com/office/drawing/2014/main" id="{968E3212-E950-2B16-1E4F-B6AA2DC46805}"/>
              </a:ext>
            </a:extLst>
          </p:cNvPr>
          <p:cNvPicPr>
            <a:picLocks noChangeAspect="1"/>
          </p:cNvPicPr>
          <p:nvPr/>
        </p:nvPicPr>
        <p:blipFill rotWithShape="1">
          <a:blip r:embed="rId3"/>
          <a:srcRect l="10248" r="33489" b="12717"/>
          <a:stretch/>
        </p:blipFill>
        <p:spPr>
          <a:xfrm>
            <a:off x="6839212" y="861328"/>
            <a:ext cx="2631781" cy="3393055"/>
          </a:xfrm>
          <a:prstGeom prst="rect">
            <a:avLst/>
          </a:prstGeom>
        </p:spPr>
      </p:pic>
    </p:spTree>
    <p:extLst>
      <p:ext uri="{BB962C8B-B14F-4D97-AF65-F5344CB8AC3E}">
        <p14:creationId xmlns:p14="http://schemas.microsoft.com/office/powerpoint/2010/main" val="2396549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F798-A253-CBE5-5450-9E02FD3A254B}"/>
              </a:ext>
            </a:extLst>
          </p:cNvPr>
          <p:cNvSpPr>
            <a:spLocks noGrp="1"/>
          </p:cNvSpPr>
          <p:nvPr>
            <p:ph type="title"/>
          </p:nvPr>
        </p:nvSpPr>
        <p:spPr/>
        <p:txBody>
          <a:bodyPr>
            <a:normAutofit fontScale="90000"/>
          </a:bodyPr>
          <a:lstStyle/>
          <a:p>
            <a:r>
              <a:rPr lang="en-US" dirty="0"/>
              <a:t>Epoxy Shrinkage Measurement Apparatus</a:t>
            </a:r>
          </a:p>
        </p:txBody>
      </p:sp>
      <p:sp>
        <p:nvSpPr>
          <p:cNvPr id="3" name="Content Placeholder 2">
            <a:extLst>
              <a:ext uri="{FF2B5EF4-FFF2-40B4-BE49-F238E27FC236}">
                <a16:creationId xmlns:a16="http://schemas.microsoft.com/office/drawing/2014/main" id="{761748A1-EDBE-7AD1-B0B2-251C3251F344}"/>
              </a:ext>
            </a:extLst>
          </p:cNvPr>
          <p:cNvSpPr>
            <a:spLocks noGrp="1"/>
          </p:cNvSpPr>
          <p:nvPr>
            <p:ph idx="1"/>
          </p:nvPr>
        </p:nvSpPr>
        <p:spPr>
          <a:xfrm>
            <a:off x="461727" y="671119"/>
            <a:ext cx="3086660" cy="5577840"/>
          </a:xfrm>
        </p:spPr>
        <p:txBody>
          <a:bodyPr/>
          <a:lstStyle/>
          <a:p>
            <a:r>
              <a:rPr lang="en-US" dirty="0"/>
              <a:t>X-ray optics are typically epoxy bonded to structure and, in general, epoxy shrinks when it cures.</a:t>
            </a:r>
          </a:p>
          <a:p>
            <a:r>
              <a:rPr lang="en-US" dirty="0"/>
              <a:t>Apparatus was built to measure shrinkage of two heritage epoxies.</a:t>
            </a:r>
          </a:p>
          <a:p>
            <a:r>
              <a:rPr lang="en-US" dirty="0"/>
              <a:t>Epoxy sample cures between glass slides spaced 0.79 mm.</a:t>
            </a:r>
          </a:p>
          <a:p>
            <a:r>
              <a:rPr lang="en-US" dirty="0"/>
              <a:t>Displacement sensors measure sample thickness change during cure.</a:t>
            </a:r>
          </a:p>
          <a:p>
            <a:r>
              <a:rPr lang="en-US" dirty="0"/>
              <a:t>Calculate strain to make relative comparison between epoxies.</a:t>
            </a:r>
          </a:p>
        </p:txBody>
      </p:sp>
      <p:sp>
        <p:nvSpPr>
          <p:cNvPr id="4" name="Date Placeholder 3">
            <a:extLst>
              <a:ext uri="{FF2B5EF4-FFF2-40B4-BE49-F238E27FC236}">
                <a16:creationId xmlns:a16="http://schemas.microsoft.com/office/drawing/2014/main" id="{F1C677DC-3A63-767D-A308-EC226DABA31A}"/>
              </a:ext>
            </a:extLst>
          </p:cNvPr>
          <p:cNvSpPr>
            <a:spLocks noGrp="1"/>
          </p:cNvSpPr>
          <p:nvPr>
            <p:ph type="dt" sz="half" idx="4294967295"/>
          </p:nvPr>
        </p:nvSpPr>
        <p:spPr>
          <a:xfrm>
            <a:off x="3721764" y="6607064"/>
            <a:ext cx="844791" cy="250935"/>
          </a:xfrm>
          <a:prstGeom prst="rect">
            <a:avLst/>
          </a:prstGeom>
        </p:spPr>
        <p:txBody>
          <a:bodyPr/>
          <a:lstStyle/>
          <a:p>
            <a:fld id="{E28DF635-076A-4417-81BE-6486FA3CCAA7}" type="datetime1">
              <a:rPr lang="en-US" smtClean="0"/>
              <a:t>8/20/2023</a:t>
            </a:fld>
            <a:endParaRPr lang="en-US" dirty="0"/>
          </a:p>
        </p:txBody>
      </p:sp>
      <p:sp>
        <p:nvSpPr>
          <p:cNvPr id="7" name="Footer Placeholder 6">
            <a:extLst>
              <a:ext uri="{FF2B5EF4-FFF2-40B4-BE49-F238E27FC236}">
                <a16:creationId xmlns:a16="http://schemas.microsoft.com/office/drawing/2014/main" id="{86D22196-36B6-A41A-A567-5F6BECEC5678}"/>
              </a:ext>
            </a:extLst>
          </p:cNvPr>
          <p:cNvSpPr>
            <a:spLocks noGrp="1"/>
          </p:cNvSpPr>
          <p:nvPr>
            <p:ph type="ftr" sz="quarter" idx="3"/>
          </p:nvPr>
        </p:nvSpPr>
        <p:spPr/>
        <p:txBody>
          <a:bodyPr/>
          <a:lstStyle/>
          <a:p>
            <a:r>
              <a:rPr lang="en-US"/>
              <a:t>SPIE Optics and Photonics 8/23/2023  12679-12</a:t>
            </a:r>
            <a:endParaRPr lang="en-US" dirty="0"/>
          </a:p>
        </p:txBody>
      </p:sp>
      <p:pic>
        <p:nvPicPr>
          <p:cNvPr id="8" name="Picture 7">
            <a:extLst>
              <a:ext uri="{FF2B5EF4-FFF2-40B4-BE49-F238E27FC236}">
                <a16:creationId xmlns:a16="http://schemas.microsoft.com/office/drawing/2014/main" id="{4DD180D9-12B6-4E6B-105B-FF9267A98967}"/>
              </a:ext>
            </a:extLst>
          </p:cNvPr>
          <p:cNvPicPr>
            <a:picLocks noChangeAspect="1"/>
          </p:cNvPicPr>
          <p:nvPr/>
        </p:nvPicPr>
        <p:blipFill>
          <a:blip r:embed="rId2"/>
          <a:stretch>
            <a:fillRect/>
          </a:stretch>
        </p:blipFill>
        <p:spPr>
          <a:xfrm rot="10800000">
            <a:off x="8835170" y="2778196"/>
            <a:ext cx="2344516" cy="2530220"/>
          </a:xfrm>
          <a:prstGeom prst="rect">
            <a:avLst/>
          </a:prstGeom>
        </p:spPr>
      </p:pic>
      <p:pic>
        <p:nvPicPr>
          <p:cNvPr id="9" name="Picture 8">
            <a:extLst>
              <a:ext uri="{FF2B5EF4-FFF2-40B4-BE49-F238E27FC236}">
                <a16:creationId xmlns:a16="http://schemas.microsoft.com/office/drawing/2014/main" id="{B01B38C4-4A79-7A07-6640-042E391F6815}"/>
              </a:ext>
            </a:extLst>
          </p:cNvPr>
          <p:cNvPicPr>
            <a:picLocks noChangeAspect="1"/>
          </p:cNvPicPr>
          <p:nvPr/>
        </p:nvPicPr>
        <p:blipFill>
          <a:blip r:embed="rId2"/>
          <a:stretch>
            <a:fillRect/>
          </a:stretch>
        </p:blipFill>
        <p:spPr>
          <a:xfrm>
            <a:off x="8446163" y="686411"/>
            <a:ext cx="2344516" cy="2530220"/>
          </a:xfrm>
          <a:prstGeom prst="rect">
            <a:avLst/>
          </a:prstGeom>
        </p:spPr>
      </p:pic>
      <p:sp>
        <p:nvSpPr>
          <p:cNvPr id="10" name="Rectangle 9">
            <a:extLst>
              <a:ext uri="{FF2B5EF4-FFF2-40B4-BE49-F238E27FC236}">
                <a16:creationId xmlns:a16="http://schemas.microsoft.com/office/drawing/2014/main" id="{B6CFA39D-B794-6F4B-B12D-6DEC425B81F8}"/>
              </a:ext>
            </a:extLst>
          </p:cNvPr>
          <p:cNvSpPr/>
          <p:nvPr/>
        </p:nvSpPr>
        <p:spPr>
          <a:xfrm>
            <a:off x="8592744" y="2796897"/>
            <a:ext cx="2440361" cy="1048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FD47C83-C38A-CE72-2245-D62E396E721B}"/>
              </a:ext>
            </a:extLst>
          </p:cNvPr>
          <p:cNvSpPr/>
          <p:nvPr/>
        </p:nvSpPr>
        <p:spPr>
          <a:xfrm>
            <a:off x="7982331" y="3077398"/>
            <a:ext cx="3573032" cy="1048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B9DBB595-BE2C-8FC8-7BAC-DFF2C4535B92}"/>
              </a:ext>
            </a:extLst>
          </p:cNvPr>
          <p:cNvSpPr/>
          <p:nvPr/>
        </p:nvSpPr>
        <p:spPr>
          <a:xfrm>
            <a:off x="9177122" y="2910931"/>
            <a:ext cx="1271605" cy="157295"/>
          </a:xfrm>
          <a:prstGeom prst="roundRect">
            <a:avLst/>
          </a:prstGeom>
          <a:solidFill>
            <a:srgbClr val="FE66C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614414E-A76E-B9D6-C71E-C5915279A598}"/>
              </a:ext>
            </a:extLst>
          </p:cNvPr>
          <p:cNvSpPr txBox="1"/>
          <p:nvPr/>
        </p:nvSpPr>
        <p:spPr>
          <a:xfrm>
            <a:off x="10837110" y="2259225"/>
            <a:ext cx="1271056" cy="369332"/>
          </a:xfrm>
          <a:prstGeom prst="rect">
            <a:avLst/>
          </a:prstGeom>
          <a:noFill/>
          <a:ln>
            <a:solidFill>
              <a:schemeClr val="tx1"/>
            </a:solidFill>
          </a:ln>
        </p:spPr>
        <p:txBody>
          <a:bodyPr wrap="square" rtlCol="0">
            <a:spAutoFit/>
          </a:bodyPr>
          <a:lstStyle>
            <a:defPPr>
              <a:defRPr lang="en-US"/>
            </a:defPPr>
          </a:lstStyle>
          <a:p>
            <a:r>
              <a:rPr lang="en-US" dirty="0"/>
              <a:t>Glass slides</a:t>
            </a:r>
          </a:p>
        </p:txBody>
      </p:sp>
      <p:sp>
        <p:nvSpPr>
          <p:cNvPr id="14" name="TextBox 13">
            <a:extLst>
              <a:ext uri="{FF2B5EF4-FFF2-40B4-BE49-F238E27FC236}">
                <a16:creationId xmlns:a16="http://schemas.microsoft.com/office/drawing/2014/main" id="{D4796393-3327-06C1-4A94-E0B5D4359A9D}"/>
              </a:ext>
            </a:extLst>
          </p:cNvPr>
          <p:cNvSpPr txBox="1"/>
          <p:nvPr/>
        </p:nvSpPr>
        <p:spPr>
          <a:xfrm>
            <a:off x="8011424" y="1376710"/>
            <a:ext cx="776616" cy="369332"/>
          </a:xfrm>
          <a:prstGeom prst="rect">
            <a:avLst/>
          </a:prstGeom>
          <a:noFill/>
          <a:ln>
            <a:solidFill>
              <a:schemeClr val="tx1"/>
            </a:solidFill>
          </a:ln>
        </p:spPr>
        <p:txBody>
          <a:bodyPr wrap="square" rtlCol="0">
            <a:spAutoFit/>
          </a:bodyPr>
          <a:lstStyle/>
          <a:p>
            <a:r>
              <a:rPr lang="en-US" dirty="0"/>
              <a:t>Epoxy</a:t>
            </a:r>
          </a:p>
        </p:txBody>
      </p:sp>
      <p:sp>
        <p:nvSpPr>
          <p:cNvPr id="15" name="Rectangle 14">
            <a:extLst>
              <a:ext uri="{FF2B5EF4-FFF2-40B4-BE49-F238E27FC236}">
                <a16:creationId xmlns:a16="http://schemas.microsoft.com/office/drawing/2014/main" id="{10275DEE-5F81-BA50-679A-B9EDD44938F8}"/>
              </a:ext>
            </a:extLst>
          </p:cNvPr>
          <p:cNvSpPr/>
          <p:nvPr/>
        </p:nvSpPr>
        <p:spPr>
          <a:xfrm>
            <a:off x="10902494" y="2910931"/>
            <a:ext cx="373037" cy="1664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D5E3E73-1E9F-2E3A-0EF0-D7DFB168D585}"/>
              </a:ext>
            </a:extLst>
          </p:cNvPr>
          <p:cNvSpPr/>
          <p:nvPr/>
        </p:nvSpPr>
        <p:spPr>
          <a:xfrm>
            <a:off x="8500643" y="2901759"/>
            <a:ext cx="373037" cy="1664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DA0010-2A2C-D078-602A-710C649954A0}"/>
              </a:ext>
            </a:extLst>
          </p:cNvPr>
          <p:cNvSpPr/>
          <p:nvPr/>
        </p:nvSpPr>
        <p:spPr>
          <a:xfrm>
            <a:off x="8056393" y="3184503"/>
            <a:ext cx="118100" cy="225195"/>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15B6A73-1E1F-BBD9-1521-B0AA4616E8A0}"/>
              </a:ext>
            </a:extLst>
          </p:cNvPr>
          <p:cNvSpPr/>
          <p:nvPr/>
        </p:nvSpPr>
        <p:spPr>
          <a:xfrm>
            <a:off x="8015543" y="2876450"/>
            <a:ext cx="198705" cy="198705"/>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CB56E52-68D9-2263-E39B-61D4DA9A84F8}"/>
              </a:ext>
            </a:extLst>
          </p:cNvPr>
          <p:cNvSpPr/>
          <p:nvPr/>
        </p:nvSpPr>
        <p:spPr>
          <a:xfrm>
            <a:off x="11391730" y="3190793"/>
            <a:ext cx="118100" cy="225195"/>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0423A0D-5E06-AC4E-378D-86E17BF2CFDD}"/>
              </a:ext>
            </a:extLst>
          </p:cNvPr>
          <p:cNvSpPr/>
          <p:nvPr/>
        </p:nvSpPr>
        <p:spPr>
          <a:xfrm>
            <a:off x="11350880" y="2882740"/>
            <a:ext cx="198705" cy="198705"/>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20EC2E5-BE9D-F666-CBCD-1FC5FC2C4A48}"/>
              </a:ext>
            </a:extLst>
          </p:cNvPr>
          <p:cNvSpPr txBox="1"/>
          <p:nvPr/>
        </p:nvSpPr>
        <p:spPr>
          <a:xfrm>
            <a:off x="6912393" y="2042563"/>
            <a:ext cx="1588250" cy="646331"/>
          </a:xfrm>
          <a:prstGeom prst="rect">
            <a:avLst/>
          </a:prstGeom>
          <a:noFill/>
          <a:ln>
            <a:solidFill>
              <a:schemeClr val="tx1"/>
            </a:solidFill>
          </a:ln>
        </p:spPr>
        <p:txBody>
          <a:bodyPr wrap="square" rtlCol="0">
            <a:spAutoFit/>
          </a:bodyPr>
          <a:lstStyle>
            <a:defPPr>
              <a:defRPr lang="en-US"/>
            </a:defPPr>
          </a:lstStyle>
          <a:p>
            <a:r>
              <a:rPr lang="en-US" dirty="0"/>
              <a:t>3-point ball-magnet mount</a:t>
            </a:r>
          </a:p>
        </p:txBody>
      </p:sp>
      <p:sp>
        <p:nvSpPr>
          <p:cNvPr id="22" name="TextBox 21">
            <a:extLst>
              <a:ext uri="{FF2B5EF4-FFF2-40B4-BE49-F238E27FC236}">
                <a16:creationId xmlns:a16="http://schemas.microsoft.com/office/drawing/2014/main" id="{0B52F16C-4F71-BF3D-7AF8-50BF68165C11}"/>
              </a:ext>
            </a:extLst>
          </p:cNvPr>
          <p:cNvSpPr txBox="1"/>
          <p:nvPr/>
        </p:nvSpPr>
        <p:spPr>
          <a:xfrm>
            <a:off x="11068584" y="3718291"/>
            <a:ext cx="925282" cy="369332"/>
          </a:xfrm>
          <a:prstGeom prst="rect">
            <a:avLst/>
          </a:prstGeom>
          <a:noFill/>
          <a:ln>
            <a:solidFill>
              <a:schemeClr val="tx1"/>
            </a:solidFill>
          </a:ln>
        </p:spPr>
        <p:txBody>
          <a:bodyPr wrap="square" rtlCol="0">
            <a:spAutoFit/>
          </a:bodyPr>
          <a:lstStyle>
            <a:defPPr>
              <a:defRPr lang="en-US"/>
            </a:defPPr>
          </a:lstStyle>
          <a:p>
            <a:r>
              <a:rPr lang="en-US" dirty="0"/>
              <a:t>Spacers</a:t>
            </a:r>
          </a:p>
        </p:txBody>
      </p:sp>
      <p:cxnSp>
        <p:nvCxnSpPr>
          <p:cNvPr id="24" name="Straight Arrow Connector 23">
            <a:extLst>
              <a:ext uri="{FF2B5EF4-FFF2-40B4-BE49-F238E27FC236}">
                <a16:creationId xmlns:a16="http://schemas.microsoft.com/office/drawing/2014/main" id="{57568B6E-5D09-3241-6358-6C524E33B192}"/>
              </a:ext>
            </a:extLst>
          </p:cNvPr>
          <p:cNvCxnSpPr>
            <a:cxnSpLocks/>
            <a:stCxn id="23" idx="2"/>
          </p:cNvCxnSpPr>
          <p:nvPr/>
        </p:nvCxnSpPr>
        <p:spPr>
          <a:xfrm flipH="1">
            <a:off x="10007427" y="1728847"/>
            <a:ext cx="1318744" cy="286241"/>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245ED61-DC26-F1CA-5B2F-0065E145DA8C}"/>
              </a:ext>
            </a:extLst>
          </p:cNvPr>
          <p:cNvCxnSpPr>
            <a:cxnSpLocks/>
            <a:stCxn id="14" idx="2"/>
            <a:endCxn id="12" idx="1"/>
          </p:cNvCxnSpPr>
          <p:nvPr/>
        </p:nvCxnSpPr>
        <p:spPr>
          <a:xfrm>
            <a:off x="8399732" y="1746042"/>
            <a:ext cx="777390" cy="1243537"/>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1C8422C-0339-8129-13E6-9C02B16E1EC6}"/>
              </a:ext>
            </a:extLst>
          </p:cNvPr>
          <p:cNvCxnSpPr>
            <a:cxnSpLocks/>
            <a:stCxn id="21" idx="2"/>
          </p:cNvCxnSpPr>
          <p:nvPr/>
        </p:nvCxnSpPr>
        <p:spPr>
          <a:xfrm>
            <a:off x="7706518" y="2688894"/>
            <a:ext cx="259324" cy="222037"/>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B42E8AB-1663-E5DB-DE05-A2D27D3D4CD8}"/>
              </a:ext>
            </a:extLst>
          </p:cNvPr>
          <p:cNvCxnSpPr>
            <a:cxnSpLocks/>
            <a:stCxn id="13" idx="2"/>
          </p:cNvCxnSpPr>
          <p:nvPr/>
        </p:nvCxnSpPr>
        <p:spPr>
          <a:xfrm flipH="1">
            <a:off x="10679714" y="2628557"/>
            <a:ext cx="792924" cy="219176"/>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D6A500B-0ADA-97EF-6C3E-C0C743065DC4}"/>
              </a:ext>
            </a:extLst>
          </p:cNvPr>
          <p:cNvCxnSpPr>
            <a:cxnSpLocks/>
          </p:cNvCxnSpPr>
          <p:nvPr/>
        </p:nvCxnSpPr>
        <p:spPr>
          <a:xfrm flipH="1" flipV="1">
            <a:off x="11155553" y="3010676"/>
            <a:ext cx="277828" cy="707615"/>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08F4A068-D649-65F6-B14D-606E459CD53C}"/>
              </a:ext>
            </a:extLst>
          </p:cNvPr>
          <p:cNvCxnSpPr>
            <a:cxnSpLocks/>
            <a:stCxn id="13" idx="2"/>
          </p:cNvCxnSpPr>
          <p:nvPr/>
        </p:nvCxnSpPr>
        <p:spPr>
          <a:xfrm flipH="1">
            <a:off x="10695108" y="2628557"/>
            <a:ext cx="777530" cy="520228"/>
          </a:xfrm>
          <a:prstGeom prst="straightConnector1">
            <a:avLst/>
          </a:prstGeom>
          <a:ln w="1905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6AC280DC-F2E9-4A48-980B-C66A75CC7C7A}"/>
              </a:ext>
            </a:extLst>
          </p:cNvPr>
          <p:cNvSpPr/>
          <p:nvPr/>
        </p:nvSpPr>
        <p:spPr>
          <a:xfrm>
            <a:off x="10312233" y="1035401"/>
            <a:ext cx="503679" cy="1828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474BBEC-2567-321A-5ADC-10757D473341}"/>
              </a:ext>
            </a:extLst>
          </p:cNvPr>
          <p:cNvSpPr txBox="1"/>
          <p:nvPr/>
        </p:nvSpPr>
        <p:spPr>
          <a:xfrm>
            <a:off x="10591800" y="1082516"/>
            <a:ext cx="1468741" cy="646331"/>
          </a:xfrm>
          <a:prstGeom prst="rect">
            <a:avLst/>
          </a:prstGeom>
          <a:solidFill>
            <a:schemeClr val="bg1"/>
          </a:solidFill>
          <a:ln>
            <a:solidFill>
              <a:schemeClr val="tx1"/>
            </a:solidFill>
          </a:ln>
        </p:spPr>
        <p:txBody>
          <a:bodyPr wrap="square" rtlCol="0">
            <a:spAutoFit/>
          </a:bodyPr>
          <a:lstStyle/>
          <a:p>
            <a:r>
              <a:rPr lang="en-US" dirty="0"/>
              <a:t>Displacement sensor</a:t>
            </a:r>
          </a:p>
        </p:txBody>
      </p:sp>
      <p:sp>
        <p:nvSpPr>
          <p:cNvPr id="52" name="Rectangle 51">
            <a:extLst>
              <a:ext uri="{FF2B5EF4-FFF2-40B4-BE49-F238E27FC236}">
                <a16:creationId xmlns:a16="http://schemas.microsoft.com/office/drawing/2014/main" id="{EECDC4E7-C090-E9D1-F442-1166D217D539}"/>
              </a:ext>
            </a:extLst>
          </p:cNvPr>
          <p:cNvSpPr/>
          <p:nvPr/>
        </p:nvSpPr>
        <p:spPr>
          <a:xfrm>
            <a:off x="8807666" y="4805161"/>
            <a:ext cx="503679" cy="1828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47">
            <a:extLst>
              <a:ext uri="{FF2B5EF4-FFF2-40B4-BE49-F238E27FC236}">
                <a16:creationId xmlns:a16="http://schemas.microsoft.com/office/drawing/2014/main" id="{0ECFD759-C779-211E-F2A5-038BB5EAF0D5}"/>
              </a:ext>
            </a:extLst>
          </p:cNvPr>
          <p:cNvGrpSpPr/>
          <p:nvPr/>
        </p:nvGrpSpPr>
        <p:grpSpPr>
          <a:xfrm>
            <a:off x="3757476" y="1183299"/>
            <a:ext cx="5069438" cy="4353749"/>
            <a:chOff x="3519351" y="1183299"/>
            <a:chExt cx="5069438" cy="4353749"/>
          </a:xfrm>
        </p:grpSpPr>
        <p:grpSp>
          <p:nvGrpSpPr>
            <p:cNvPr id="45" name="Group 44">
              <a:extLst>
                <a:ext uri="{FF2B5EF4-FFF2-40B4-BE49-F238E27FC236}">
                  <a16:creationId xmlns:a16="http://schemas.microsoft.com/office/drawing/2014/main" id="{307ED1CE-F35A-EB8F-2B62-B20DBFB0BF2D}"/>
                </a:ext>
              </a:extLst>
            </p:cNvPr>
            <p:cNvGrpSpPr/>
            <p:nvPr/>
          </p:nvGrpSpPr>
          <p:grpSpPr>
            <a:xfrm>
              <a:off x="3519351" y="1183299"/>
              <a:ext cx="5069438" cy="4353749"/>
              <a:chOff x="3519351" y="1183299"/>
              <a:chExt cx="5069438" cy="4353749"/>
            </a:xfrm>
          </p:grpSpPr>
          <p:grpSp>
            <p:nvGrpSpPr>
              <p:cNvPr id="30" name="Group 29">
                <a:extLst>
                  <a:ext uri="{FF2B5EF4-FFF2-40B4-BE49-F238E27FC236}">
                    <a16:creationId xmlns:a16="http://schemas.microsoft.com/office/drawing/2014/main" id="{21B8BB9B-2BBA-4341-625B-CEC6360F95A2}"/>
                  </a:ext>
                </a:extLst>
              </p:cNvPr>
              <p:cNvGrpSpPr/>
              <p:nvPr/>
            </p:nvGrpSpPr>
            <p:grpSpPr>
              <a:xfrm>
                <a:off x="3519351" y="1183299"/>
                <a:ext cx="5069438" cy="4353749"/>
                <a:chOff x="770629" y="499195"/>
                <a:chExt cx="7176920" cy="6163702"/>
              </a:xfrm>
            </p:grpSpPr>
            <p:grpSp>
              <p:nvGrpSpPr>
                <p:cNvPr id="31" name="Group 30">
                  <a:extLst>
                    <a:ext uri="{FF2B5EF4-FFF2-40B4-BE49-F238E27FC236}">
                      <a16:creationId xmlns:a16="http://schemas.microsoft.com/office/drawing/2014/main" id="{ED364181-3CFC-D970-7251-1F698E407BB1}"/>
                    </a:ext>
                  </a:extLst>
                </p:cNvPr>
                <p:cNvGrpSpPr/>
                <p:nvPr/>
              </p:nvGrpSpPr>
              <p:grpSpPr>
                <a:xfrm>
                  <a:off x="770629" y="499195"/>
                  <a:ext cx="7176920" cy="6163702"/>
                  <a:chOff x="770629" y="499195"/>
                  <a:chExt cx="7176920" cy="6163702"/>
                </a:xfrm>
              </p:grpSpPr>
              <p:pic>
                <p:nvPicPr>
                  <p:cNvPr id="33" name="Picture 32">
                    <a:extLst>
                      <a:ext uri="{FF2B5EF4-FFF2-40B4-BE49-F238E27FC236}">
                        <a16:creationId xmlns:a16="http://schemas.microsoft.com/office/drawing/2014/main" id="{0989E5DF-2767-0EB3-725B-35E333469C4F}"/>
                      </a:ext>
                    </a:extLst>
                  </p:cNvPr>
                  <p:cNvPicPr>
                    <a:picLocks noChangeAspect="1"/>
                  </p:cNvPicPr>
                  <p:nvPr/>
                </p:nvPicPr>
                <p:blipFill>
                  <a:blip r:embed="rId3"/>
                  <a:stretch>
                    <a:fillRect/>
                  </a:stretch>
                </p:blipFill>
                <p:spPr>
                  <a:xfrm>
                    <a:off x="770629" y="499195"/>
                    <a:ext cx="4300631" cy="5736135"/>
                  </a:xfrm>
                  <a:prstGeom prst="rect">
                    <a:avLst/>
                  </a:prstGeom>
                </p:spPr>
              </p:pic>
              <p:sp>
                <p:nvSpPr>
                  <p:cNvPr id="34" name="Rectangle 33">
                    <a:extLst>
                      <a:ext uri="{FF2B5EF4-FFF2-40B4-BE49-F238E27FC236}">
                        <a16:creationId xmlns:a16="http://schemas.microsoft.com/office/drawing/2014/main" id="{78344477-676C-3F48-5E16-5B4FDC800DF7}"/>
                      </a:ext>
                    </a:extLst>
                  </p:cNvPr>
                  <p:cNvSpPr/>
                  <p:nvPr/>
                </p:nvSpPr>
                <p:spPr>
                  <a:xfrm>
                    <a:off x="2266685" y="3227624"/>
                    <a:ext cx="1674026" cy="9036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9C7A4782-55E2-E218-9363-D3804011E8CD}"/>
                      </a:ext>
                    </a:extLst>
                  </p:cNvPr>
                  <p:cNvPicPr>
                    <a:picLocks noChangeAspect="1"/>
                  </p:cNvPicPr>
                  <p:nvPr/>
                </p:nvPicPr>
                <p:blipFill rotWithShape="1">
                  <a:blip r:embed="rId4"/>
                  <a:srcRect l="23062" t="23954" r="21000" b="30454"/>
                  <a:stretch/>
                </p:blipFill>
                <p:spPr>
                  <a:xfrm>
                    <a:off x="3646918" y="4034051"/>
                    <a:ext cx="4300631" cy="2628846"/>
                  </a:xfrm>
                  <a:prstGeom prst="rect">
                    <a:avLst/>
                  </a:prstGeom>
                  <a:ln w="15875">
                    <a:solidFill>
                      <a:srgbClr val="FF0000"/>
                    </a:solidFill>
                  </a:ln>
                </p:spPr>
              </p:pic>
            </p:grpSp>
            <p:sp>
              <p:nvSpPr>
                <p:cNvPr id="32" name="Rectangle 31">
                  <a:extLst>
                    <a:ext uri="{FF2B5EF4-FFF2-40B4-BE49-F238E27FC236}">
                      <a16:creationId xmlns:a16="http://schemas.microsoft.com/office/drawing/2014/main" id="{3AE497B5-029B-EC5B-0261-E7A37C52981B}"/>
                    </a:ext>
                  </a:extLst>
                </p:cNvPr>
                <p:cNvSpPr/>
                <p:nvPr/>
              </p:nvSpPr>
              <p:spPr>
                <a:xfrm rot="120000">
                  <a:off x="3637398" y="2493808"/>
                  <a:ext cx="53243" cy="657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Rectangle 43">
                <a:extLst>
                  <a:ext uri="{FF2B5EF4-FFF2-40B4-BE49-F238E27FC236}">
                    <a16:creationId xmlns:a16="http://schemas.microsoft.com/office/drawing/2014/main" id="{1E5A425F-62AA-B2D6-ACB8-58CC37774D7B}"/>
                  </a:ext>
                </a:extLst>
              </p:cNvPr>
              <p:cNvSpPr/>
              <p:nvPr/>
            </p:nvSpPr>
            <p:spPr>
              <a:xfrm>
                <a:off x="4917281" y="2431256"/>
                <a:ext cx="185042" cy="479675"/>
              </a:xfrm>
              <a:prstGeom prst="rect">
                <a:avLst/>
              </a:prstGeom>
              <a:solidFill>
                <a:srgbClr val="3938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a:extLst>
                <a:ext uri="{FF2B5EF4-FFF2-40B4-BE49-F238E27FC236}">
                  <a16:creationId xmlns:a16="http://schemas.microsoft.com/office/drawing/2014/main" id="{169D5BB3-BFD1-410E-3A8D-742CCFE86163}"/>
                </a:ext>
              </a:extLst>
            </p:cNvPr>
            <p:cNvSpPr/>
            <p:nvPr/>
          </p:nvSpPr>
          <p:spPr>
            <a:xfrm>
              <a:off x="5255320" y="3998119"/>
              <a:ext cx="83443" cy="347662"/>
            </a:xfrm>
            <a:prstGeom prst="rect">
              <a:avLst/>
            </a:prstGeom>
            <a:solidFill>
              <a:srgbClr val="1D1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4C1FAE8-216E-8465-D30C-D6FB0397180C}"/>
                </a:ext>
              </a:extLst>
            </p:cNvPr>
            <p:cNvSpPr/>
            <p:nvPr/>
          </p:nvSpPr>
          <p:spPr>
            <a:xfrm>
              <a:off x="5167320" y="4126706"/>
              <a:ext cx="45719" cy="176214"/>
            </a:xfrm>
            <a:prstGeom prst="rect">
              <a:avLst/>
            </a:prstGeom>
            <a:solidFill>
              <a:srgbClr val="1D1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05102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DAE6C-8614-035D-9927-78AEE1AAE9A8}"/>
              </a:ext>
            </a:extLst>
          </p:cNvPr>
          <p:cNvSpPr>
            <a:spLocks noGrp="1"/>
          </p:cNvSpPr>
          <p:nvPr>
            <p:ph type="title"/>
          </p:nvPr>
        </p:nvSpPr>
        <p:spPr/>
        <p:txBody>
          <a:bodyPr>
            <a:normAutofit fontScale="90000"/>
          </a:bodyPr>
          <a:lstStyle/>
          <a:p>
            <a:r>
              <a:rPr lang="en-US" dirty="0"/>
              <a:t>Epoxy Shrinkage Results</a:t>
            </a:r>
          </a:p>
        </p:txBody>
      </p:sp>
      <p:sp>
        <p:nvSpPr>
          <p:cNvPr id="3" name="Content Placeholder 2">
            <a:extLst>
              <a:ext uri="{FF2B5EF4-FFF2-40B4-BE49-F238E27FC236}">
                <a16:creationId xmlns:a16="http://schemas.microsoft.com/office/drawing/2014/main" id="{19BA1628-9C92-92FC-1A26-EAD770CDD1B6}"/>
              </a:ext>
            </a:extLst>
          </p:cNvPr>
          <p:cNvSpPr>
            <a:spLocks noGrp="1"/>
          </p:cNvSpPr>
          <p:nvPr>
            <p:ph idx="1"/>
          </p:nvPr>
        </p:nvSpPr>
        <p:spPr>
          <a:xfrm>
            <a:off x="402125" y="766500"/>
            <a:ext cx="11235350" cy="2505503"/>
          </a:xfrm>
        </p:spPr>
        <p:txBody>
          <a:bodyPr>
            <a:normAutofit lnSpcReduction="10000"/>
          </a:bodyPr>
          <a:lstStyle/>
          <a:p>
            <a:r>
              <a:rPr lang="en-US" dirty="0"/>
              <a:t>Measured shrinkage for EA9313 (RT cure 2-part epoxy, 5-day cure) and </a:t>
            </a:r>
            <a:r>
              <a:rPr lang="en-US" dirty="0" err="1"/>
              <a:t>Optocast</a:t>
            </a:r>
            <a:r>
              <a:rPr lang="en-US" dirty="0"/>
              <a:t> 3553 (UV cure epoxy).  Waited until strain stabilized.</a:t>
            </a:r>
          </a:p>
          <a:p>
            <a:r>
              <a:rPr lang="en-US" dirty="0"/>
              <a:t>The linear shrinkage measured in EA9313 was 2.2% after 93 hours and 11.3% after 2.3 hours. The factor of 5.1 lower shrinkage exhibited by EA9313 prompted the project to switch from </a:t>
            </a:r>
            <a:r>
              <a:rPr lang="en-US" dirty="0" err="1"/>
              <a:t>Optocast</a:t>
            </a:r>
            <a:r>
              <a:rPr lang="en-US" dirty="0"/>
              <a:t> 3553 to EA9313 for bonding mirror shells.</a:t>
            </a:r>
          </a:p>
          <a:p>
            <a:r>
              <a:rPr lang="en-US" dirty="0" err="1"/>
              <a:t>Coverglass</a:t>
            </a:r>
            <a:r>
              <a:rPr lang="en-US" dirty="0"/>
              <a:t> of cured samples observed to be curved concave, indicating largest shrinkage occurred in center, making measurement upper limits.  Not expected to affect relative comparison between epoxies.</a:t>
            </a:r>
          </a:p>
          <a:p>
            <a:r>
              <a:rPr lang="en-US" dirty="0"/>
              <a:t>Remeasured with 1 mm thick glass (300x stiffness) and observed 10% drop in strain. </a:t>
            </a:r>
            <a:r>
              <a:rPr lang="en-US" dirty="0">
                <a:solidFill>
                  <a:srgbClr val="202124"/>
                </a:solidFill>
                <a:latin typeface="Google Sans"/>
              </a:rPr>
              <a:t>Therefore, thin glass not expected to affect measurement.</a:t>
            </a:r>
            <a:endParaRPr lang="en-US" dirty="0"/>
          </a:p>
        </p:txBody>
      </p:sp>
      <p:sp>
        <p:nvSpPr>
          <p:cNvPr id="4" name="Footer Placeholder 3">
            <a:extLst>
              <a:ext uri="{FF2B5EF4-FFF2-40B4-BE49-F238E27FC236}">
                <a16:creationId xmlns:a16="http://schemas.microsoft.com/office/drawing/2014/main" id="{4D69E123-6604-650E-F7AE-D765F433C9CB}"/>
              </a:ext>
            </a:extLst>
          </p:cNvPr>
          <p:cNvSpPr>
            <a:spLocks noGrp="1"/>
          </p:cNvSpPr>
          <p:nvPr>
            <p:ph type="ftr" sz="quarter" idx="3"/>
          </p:nvPr>
        </p:nvSpPr>
        <p:spPr/>
        <p:txBody>
          <a:bodyPr/>
          <a:lstStyle/>
          <a:p>
            <a:r>
              <a:rPr lang="en-US"/>
              <a:t>SPIE Optics and Photonics 8/23/2023  12679-12</a:t>
            </a:r>
            <a:endParaRPr lang="en-US" dirty="0"/>
          </a:p>
        </p:txBody>
      </p:sp>
      <p:graphicFrame>
        <p:nvGraphicFramePr>
          <p:cNvPr id="5" name="Object 4">
            <a:extLst>
              <a:ext uri="{FF2B5EF4-FFF2-40B4-BE49-F238E27FC236}">
                <a16:creationId xmlns:a16="http://schemas.microsoft.com/office/drawing/2014/main" id="{8B0A42CA-7357-B87C-AB15-C5B231C8FFF5}"/>
              </a:ext>
            </a:extLst>
          </p:cNvPr>
          <p:cNvGraphicFramePr>
            <a:graphicFrameLocks noChangeAspect="1"/>
          </p:cNvGraphicFramePr>
          <p:nvPr>
            <p:extLst>
              <p:ext uri="{D42A27DB-BD31-4B8C-83A1-F6EECF244321}">
                <p14:modId xmlns:p14="http://schemas.microsoft.com/office/powerpoint/2010/main" val="4128798432"/>
              </p:ext>
            </p:extLst>
          </p:nvPr>
        </p:nvGraphicFramePr>
        <p:xfrm>
          <a:off x="6019800" y="3170460"/>
          <a:ext cx="4582139" cy="3436604"/>
        </p:xfrm>
        <a:graphic>
          <a:graphicData uri="http://schemas.openxmlformats.org/presentationml/2006/ole">
            <mc:AlternateContent xmlns:mc="http://schemas.openxmlformats.org/markup-compatibility/2006">
              <mc:Choice xmlns:v="urn:schemas-microsoft-com:vml" Requires="v">
                <p:oleObj name="Acrobat Document" r:id="rId2" imgW="4000500" imgH="3000198" progId="AcroExch.Document.2020">
                  <p:embed/>
                </p:oleObj>
              </mc:Choice>
              <mc:Fallback>
                <p:oleObj name="Acrobat Document" r:id="rId2" imgW="4000500" imgH="3000198" progId="AcroExch.Document.2020">
                  <p:embed/>
                  <p:pic>
                    <p:nvPicPr>
                      <p:cNvPr id="5" name="Object 4">
                        <a:extLst>
                          <a:ext uri="{FF2B5EF4-FFF2-40B4-BE49-F238E27FC236}">
                            <a16:creationId xmlns:a16="http://schemas.microsoft.com/office/drawing/2014/main" id="{8B0A42CA-7357-B87C-AB15-C5B231C8FFF5}"/>
                          </a:ext>
                        </a:extLst>
                      </p:cNvPr>
                      <p:cNvPicPr/>
                      <p:nvPr/>
                    </p:nvPicPr>
                    <p:blipFill>
                      <a:blip r:embed="rId3"/>
                      <a:stretch>
                        <a:fillRect/>
                      </a:stretch>
                    </p:blipFill>
                    <p:spPr>
                      <a:xfrm>
                        <a:off x="6019800" y="3170460"/>
                        <a:ext cx="4582139" cy="3436604"/>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AB34D3F8-27F4-6E5D-73B4-E3ED6BB8E9BB}"/>
              </a:ext>
            </a:extLst>
          </p:cNvPr>
          <p:cNvGraphicFramePr>
            <a:graphicFrameLocks noChangeAspect="1"/>
          </p:cNvGraphicFramePr>
          <p:nvPr>
            <p:extLst>
              <p:ext uri="{D42A27DB-BD31-4B8C-83A1-F6EECF244321}">
                <p14:modId xmlns:p14="http://schemas.microsoft.com/office/powerpoint/2010/main" val="1019990008"/>
              </p:ext>
            </p:extLst>
          </p:nvPr>
        </p:nvGraphicFramePr>
        <p:xfrm>
          <a:off x="1379694" y="3170460"/>
          <a:ext cx="4582139" cy="3436604"/>
        </p:xfrm>
        <a:graphic>
          <a:graphicData uri="http://schemas.openxmlformats.org/presentationml/2006/ole">
            <mc:AlternateContent xmlns:mc="http://schemas.openxmlformats.org/markup-compatibility/2006">
              <mc:Choice xmlns:v="urn:schemas-microsoft-com:vml" Requires="v">
                <p:oleObj name="Acrobat Document" r:id="rId4" imgW="4000500" imgH="3000198" progId="AcroExch.Document.2020">
                  <p:embed/>
                </p:oleObj>
              </mc:Choice>
              <mc:Fallback>
                <p:oleObj name="Acrobat Document" r:id="rId4" imgW="4000500" imgH="3000198" progId="AcroExch.Document.2020">
                  <p:embed/>
                  <p:pic>
                    <p:nvPicPr>
                      <p:cNvPr id="6" name="Object 5">
                        <a:extLst>
                          <a:ext uri="{FF2B5EF4-FFF2-40B4-BE49-F238E27FC236}">
                            <a16:creationId xmlns:a16="http://schemas.microsoft.com/office/drawing/2014/main" id="{AB34D3F8-27F4-6E5D-73B4-E3ED6BB8E9BB}"/>
                          </a:ext>
                        </a:extLst>
                      </p:cNvPr>
                      <p:cNvPicPr/>
                      <p:nvPr/>
                    </p:nvPicPr>
                    <p:blipFill>
                      <a:blip r:embed="rId5"/>
                      <a:stretch>
                        <a:fillRect/>
                      </a:stretch>
                    </p:blipFill>
                    <p:spPr>
                      <a:xfrm>
                        <a:off x="1379694" y="3170460"/>
                        <a:ext cx="4582139" cy="3436604"/>
                      </a:xfrm>
                      <a:prstGeom prst="rect">
                        <a:avLst/>
                      </a:prstGeom>
                    </p:spPr>
                  </p:pic>
                </p:oleObj>
              </mc:Fallback>
            </mc:AlternateContent>
          </a:graphicData>
        </a:graphic>
      </p:graphicFrame>
    </p:spTree>
    <p:extLst>
      <p:ext uri="{BB962C8B-B14F-4D97-AF65-F5344CB8AC3E}">
        <p14:creationId xmlns:p14="http://schemas.microsoft.com/office/powerpoint/2010/main" val="2027438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7DB5D-67CE-68B2-3B44-5C32042C7108}"/>
              </a:ext>
            </a:extLst>
          </p:cNvPr>
          <p:cNvSpPr>
            <a:spLocks noGrp="1"/>
          </p:cNvSpPr>
          <p:nvPr>
            <p:ph type="title"/>
          </p:nvPr>
        </p:nvSpPr>
        <p:spPr/>
        <p:txBody>
          <a:bodyPr>
            <a:normAutofit fontScale="90000"/>
          </a:bodyPr>
          <a:lstStyle/>
          <a:p>
            <a:r>
              <a:rPr lang="en-US" dirty="0"/>
              <a:t>Alignment Station Commissioning</a:t>
            </a:r>
          </a:p>
        </p:txBody>
      </p:sp>
      <p:sp>
        <p:nvSpPr>
          <p:cNvPr id="3" name="Content Placeholder 2">
            <a:extLst>
              <a:ext uri="{FF2B5EF4-FFF2-40B4-BE49-F238E27FC236}">
                <a16:creationId xmlns:a16="http://schemas.microsoft.com/office/drawing/2014/main" id="{05BD948A-CE86-CB01-98B4-E520B58D486C}"/>
              </a:ext>
            </a:extLst>
          </p:cNvPr>
          <p:cNvSpPr>
            <a:spLocks noGrp="1"/>
          </p:cNvSpPr>
          <p:nvPr>
            <p:ph idx="1"/>
          </p:nvPr>
        </p:nvSpPr>
        <p:spPr>
          <a:xfrm>
            <a:off x="461727" y="670778"/>
            <a:ext cx="11244498" cy="4462856"/>
          </a:xfrm>
        </p:spPr>
        <p:txBody>
          <a:bodyPr>
            <a:normAutofit/>
          </a:bodyPr>
          <a:lstStyle/>
          <a:p>
            <a:r>
              <a:rPr lang="en-US" dirty="0"/>
              <a:t>Bearing wobble – ART-XC mandrels measured on alignment station as circularity reference to characterize bearing</a:t>
            </a:r>
          </a:p>
          <a:p>
            <a:pPr lvl="1"/>
            <a:r>
              <a:rPr lang="en-US" dirty="0"/>
              <a:t>IXPE shell alignment station commissioning data (left) exhibits 60.6 arcsec DDR HPD error.</a:t>
            </a:r>
          </a:p>
          <a:p>
            <a:pPr lvl="1"/>
            <a:r>
              <a:rPr lang="en-US" dirty="0"/>
              <a:t>FOXSI-4 shell alignment station (new bearing) commissioning data (right) exhibits 0.4 arcsec DDR HPD error.</a:t>
            </a:r>
          </a:p>
          <a:p>
            <a:r>
              <a:rPr lang="en-US" dirty="0" err="1"/>
              <a:t>Offloader</a:t>
            </a:r>
            <a:r>
              <a:rPr lang="en-US" dirty="0"/>
              <a:t> mass sensitivity – No significant change at ~1 arcsec level</a:t>
            </a:r>
          </a:p>
          <a:p>
            <a:r>
              <a:rPr lang="en-US" dirty="0"/>
              <a:t>Support position sensitivity – No significant change at ~1 arcsec level</a:t>
            </a:r>
          </a:p>
        </p:txBody>
      </p:sp>
      <p:sp>
        <p:nvSpPr>
          <p:cNvPr id="4" name="Footer Placeholder 3">
            <a:extLst>
              <a:ext uri="{FF2B5EF4-FFF2-40B4-BE49-F238E27FC236}">
                <a16:creationId xmlns:a16="http://schemas.microsoft.com/office/drawing/2014/main" id="{F65A8035-3F57-845B-29F4-DDD7700B14E2}"/>
              </a:ext>
            </a:extLst>
          </p:cNvPr>
          <p:cNvSpPr>
            <a:spLocks noGrp="1"/>
          </p:cNvSpPr>
          <p:nvPr>
            <p:ph type="ftr" sz="quarter" idx="3"/>
          </p:nvPr>
        </p:nvSpPr>
        <p:spPr/>
        <p:txBody>
          <a:bodyPr/>
          <a:lstStyle/>
          <a:p>
            <a:r>
              <a:rPr lang="en-US"/>
              <a:t>SPIE Optics and Photonics 8/23/2023  12679-12</a:t>
            </a:r>
            <a:endParaRPr lang="en-US" dirty="0"/>
          </a:p>
        </p:txBody>
      </p:sp>
      <p:pic>
        <p:nvPicPr>
          <p:cNvPr id="8" name="Picture 7" descr="Chart, line chart&#10;&#10;Description automatically generated">
            <a:extLst>
              <a:ext uri="{FF2B5EF4-FFF2-40B4-BE49-F238E27FC236}">
                <a16:creationId xmlns:a16="http://schemas.microsoft.com/office/drawing/2014/main" id="{EEF11740-7946-D707-214B-4C0F90FD8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9539" y="2668948"/>
            <a:ext cx="5052251" cy="3889730"/>
          </a:xfrm>
          <a:prstGeom prst="rect">
            <a:avLst/>
          </a:prstGeom>
        </p:spPr>
      </p:pic>
      <p:graphicFrame>
        <p:nvGraphicFramePr>
          <p:cNvPr id="9" name="Object 8">
            <a:extLst>
              <a:ext uri="{FF2B5EF4-FFF2-40B4-BE49-F238E27FC236}">
                <a16:creationId xmlns:a16="http://schemas.microsoft.com/office/drawing/2014/main" id="{37322615-A46B-CE6C-527D-8C613708013F}"/>
              </a:ext>
            </a:extLst>
          </p:cNvPr>
          <p:cNvGraphicFramePr>
            <a:graphicFrameLocks noChangeAspect="1"/>
          </p:cNvGraphicFramePr>
          <p:nvPr>
            <p:extLst>
              <p:ext uri="{D42A27DB-BD31-4B8C-83A1-F6EECF244321}">
                <p14:modId xmlns:p14="http://schemas.microsoft.com/office/powerpoint/2010/main" val="3779818057"/>
              </p:ext>
            </p:extLst>
          </p:nvPr>
        </p:nvGraphicFramePr>
        <p:xfrm>
          <a:off x="698646" y="2736985"/>
          <a:ext cx="4802658" cy="3753656"/>
        </p:xfrm>
        <a:graphic>
          <a:graphicData uri="http://schemas.openxmlformats.org/presentationml/2006/ole">
            <mc:AlternateContent xmlns:mc="http://schemas.openxmlformats.org/markup-compatibility/2006">
              <mc:Choice xmlns:v="urn:schemas-microsoft-com:vml" Requires="v">
                <p:oleObj name="Acrobat Document" r:id="rId3" imgW="3619323" imgH="2828925" progId="AcroExch.Document.2020">
                  <p:embed/>
                </p:oleObj>
              </mc:Choice>
              <mc:Fallback>
                <p:oleObj name="Acrobat Document" r:id="rId3" imgW="3619323" imgH="2828925" progId="AcroExch.Document.2020">
                  <p:embed/>
                  <p:pic>
                    <p:nvPicPr>
                      <p:cNvPr id="9" name="Object 8">
                        <a:extLst>
                          <a:ext uri="{FF2B5EF4-FFF2-40B4-BE49-F238E27FC236}">
                            <a16:creationId xmlns:a16="http://schemas.microsoft.com/office/drawing/2014/main" id="{37322615-A46B-CE6C-527D-8C613708013F}"/>
                          </a:ext>
                        </a:extLst>
                      </p:cNvPr>
                      <p:cNvPicPr/>
                      <p:nvPr/>
                    </p:nvPicPr>
                    <p:blipFill>
                      <a:blip r:embed="rId4"/>
                      <a:stretch>
                        <a:fillRect/>
                      </a:stretch>
                    </p:blipFill>
                    <p:spPr>
                      <a:xfrm>
                        <a:off x="698646" y="2736985"/>
                        <a:ext cx="4802658" cy="3753656"/>
                      </a:xfrm>
                      <a:prstGeom prst="rect">
                        <a:avLst/>
                      </a:prstGeom>
                    </p:spPr>
                  </p:pic>
                </p:oleObj>
              </mc:Fallback>
            </mc:AlternateContent>
          </a:graphicData>
        </a:graphic>
      </p:graphicFrame>
    </p:spTree>
    <p:extLst>
      <p:ext uri="{BB962C8B-B14F-4D97-AF65-F5344CB8AC3E}">
        <p14:creationId xmlns:p14="http://schemas.microsoft.com/office/powerpoint/2010/main" val="3768747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8F0CE-37F7-E1E2-2842-E5DED904B51A}"/>
              </a:ext>
            </a:extLst>
          </p:cNvPr>
          <p:cNvSpPr>
            <a:spLocks noGrp="1"/>
          </p:cNvSpPr>
          <p:nvPr>
            <p:ph type="title"/>
          </p:nvPr>
        </p:nvSpPr>
        <p:spPr/>
        <p:txBody>
          <a:bodyPr>
            <a:normAutofit fontScale="90000"/>
          </a:bodyPr>
          <a:lstStyle/>
          <a:p>
            <a:r>
              <a:rPr lang="en-US" dirty="0"/>
              <a:t>Alignment Station Thermal Stability</a:t>
            </a:r>
          </a:p>
        </p:txBody>
      </p:sp>
      <p:sp>
        <p:nvSpPr>
          <p:cNvPr id="3" name="Content Placeholder 2">
            <a:extLst>
              <a:ext uri="{FF2B5EF4-FFF2-40B4-BE49-F238E27FC236}">
                <a16:creationId xmlns:a16="http://schemas.microsoft.com/office/drawing/2014/main" id="{91F6BFD3-7CF6-9E66-DD3B-9EE522F1013E}"/>
              </a:ext>
            </a:extLst>
          </p:cNvPr>
          <p:cNvSpPr>
            <a:spLocks noGrp="1"/>
          </p:cNvSpPr>
          <p:nvPr>
            <p:ph idx="1"/>
          </p:nvPr>
        </p:nvSpPr>
        <p:spPr>
          <a:xfrm>
            <a:off x="461727" y="671119"/>
            <a:ext cx="11235350" cy="2856044"/>
          </a:xfrm>
        </p:spPr>
        <p:txBody>
          <a:bodyPr>
            <a:normAutofit lnSpcReduction="10000"/>
          </a:bodyPr>
          <a:lstStyle/>
          <a:p>
            <a:r>
              <a:rPr lang="en-US" dirty="0"/>
              <a:t>Observed that position of a suspended shell was correlated with the ambient air temperature.  </a:t>
            </a:r>
          </a:p>
          <a:p>
            <a:r>
              <a:rPr lang="en-US" dirty="0"/>
              <a:t>To characterize, FOXSI4-M19S10 was measured with the alignment station as the room temperature changed.</a:t>
            </a:r>
          </a:p>
          <a:p>
            <a:r>
              <a:rPr lang="en-US" dirty="0"/>
              <a:t>Strong correlation (left figure) between node position and temperature in the x-direction, with the slope of a linear fit to the x optical node position being -5.4 µm °F</a:t>
            </a:r>
            <a:r>
              <a:rPr lang="en-US" baseline="30000" dirty="0"/>
              <a:t>-1</a:t>
            </a:r>
            <a:r>
              <a:rPr lang="en-US" dirty="0"/>
              <a:t>.  In the y-direction, the slope is -0.3 m ° F</a:t>
            </a:r>
            <a:r>
              <a:rPr lang="en-US" baseline="30000" dirty="0"/>
              <a:t>-1</a:t>
            </a:r>
            <a:r>
              <a:rPr lang="en-US" dirty="0"/>
              <a:t>. </a:t>
            </a:r>
          </a:p>
          <a:p>
            <a:r>
              <a:rPr lang="en-US" dirty="0"/>
              <a:t>Correlation between the optical node position and the tilt (right figure), has linear fit slope and y-intercept 997 arcsec mm</a:t>
            </a:r>
            <a:r>
              <a:rPr lang="en-US" baseline="30000" dirty="0"/>
              <a:t>-1</a:t>
            </a:r>
            <a:r>
              <a:rPr lang="en-US" dirty="0"/>
              <a:t> and 0.13 arcsec, respectively.  Corresponds to rigid body motion of the shell rotating about a point on the optical axis located 207 mm from the optical node, toward the shell entrance aperture.  This metrology-derived center of rotation is close to the position of the shell lower support points, which were positioned 275 mm from the optical node.  Indicates that the temperature-induced drift of the shell is almost entirely due to movement of the upper shell alignment station structure.</a:t>
            </a:r>
          </a:p>
        </p:txBody>
      </p:sp>
      <p:sp>
        <p:nvSpPr>
          <p:cNvPr id="4" name="Footer Placeholder 3">
            <a:extLst>
              <a:ext uri="{FF2B5EF4-FFF2-40B4-BE49-F238E27FC236}">
                <a16:creationId xmlns:a16="http://schemas.microsoft.com/office/drawing/2014/main" id="{18DB1E23-FE04-62AC-EF7F-619D43D6E14C}"/>
              </a:ext>
            </a:extLst>
          </p:cNvPr>
          <p:cNvSpPr>
            <a:spLocks noGrp="1"/>
          </p:cNvSpPr>
          <p:nvPr>
            <p:ph type="ftr" sz="quarter" idx="3"/>
          </p:nvPr>
        </p:nvSpPr>
        <p:spPr/>
        <p:txBody>
          <a:bodyPr/>
          <a:lstStyle/>
          <a:p>
            <a:r>
              <a:rPr lang="en-US"/>
              <a:t>SPIE Optics and Photonics 8/23/2023  12679-12</a:t>
            </a:r>
            <a:endParaRPr lang="en-US" dirty="0"/>
          </a:p>
        </p:txBody>
      </p:sp>
      <p:graphicFrame>
        <p:nvGraphicFramePr>
          <p:cNvPr id="5" name="Object 4">
            <a:extLst>
              <a:ext uri="{FF2B5EF4-FFF2-40B4-BE49-F238E27FC236}">
                <a16:creationId xmlns:a16="http://schemas.microsoft.com/office/drawing/2014/main" id="{98EDF3B4-A3EF-830D-C127-09B3572A0343}"/>
              </a:ext>
            </a:extLst>
          </p:cNvPr>
          <p:cNvGraphicFramePr>
            <a:graphicFrameLocks noChangeAspect="1"/>
          </p:cNvGraphicFramePr>
          <p:nvPr>
            <p:extLst>
              <p:ext uri="{D42A27DB-BD31-4B8C-83A1-F6EECF244321}">
                <p14:modId xmlns:p14="http://schemas.microsoft.com/office/powerpoint/2010/main" val="4101013148"/>
              </p:ext>
            </p:extLst>
          </p:nvPr>
        </p:nvGraphicFramePr>
        <p:xfrm>
          <a:off x="1515973" y="3404463"/>
          <a:ext cx="4351427" cy="3106668"/>
        </p:xfrm>
        <a:graphic>
          <a:graphicData uri="http://schemas.openxmlformats.org/presentationml/2006/ole">
            <mc:AlternateContent xmlns:mc="http://schemas.openxmlformats.org/markup-compatibility/2006">
              <mc:Choice xmlns:v="urn:schemas-microsoft-com:vml" Requires="v">
                <p:oleObj name="Acrobat Document" r:id="rId2" imgW="3962223" imgH="2828925" progId="AcroExch.Document.2020">
                  <p:embed/>
                </p:oleObj>
              </mc:Choice>
              <mc:Fallback>
                <p:oleObj name="Acrobat Document" r:id="rId2" imgW="3962223" imgH="2828925" progId="AcroExch.Document.2020">
                  <p:embed/>
                  <p:pic>
                    <p:nvPicPr>
                      <p:cNvPr id="5" name="Object 4">
                        <a:extLst>
                          <a:ext uri="{FF2B5EF4-FFF2-40B4-BE49-F238E27FC236}">
                            <a16:creationId xmlns:a16="http://schemas.microsoft.com/office/drawing/2014/main" id="{98EDF3B4-A3EF-830D-C127-09B3572A0343}"/>
                          </a:ext>
                        </a:extLst>
                      </p:cNvPr>
                      <p:cNvPicPr/>
                      <p:nvPr/>
                    </p:nvPicPr>
                    <p:blipFill>
                      <a:blip r:embed="rId3"/>
                      <a:stretch>
                        <a:fillRect/>
                      </a:stretch>
                    </p:blipFill>
                    <p:spPr>
                      <a:xfrm>
                        <a:off x="1515973" y="3404463"/>
                        <a:ext cx="4351427" cy="3106668"/>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CE2BFF87-C8A3-4507-9A2B-87A90E5E8245}"/>
              </a:ext>
            </a:extLst>
          </p:cNvPr>
          <p:cNvGraphicFramePr>
            <a:graphicFrameLocks noChangeAspect="1"/>
          </p:cNvGraphicFramePr>
          <p:nvPr>
            <p:extLst>
              <p:ext uri="{D42A27DB-BD31-4B8C-83A1-F6EECF244321}">
                <p14:modId xmlns:p14="http://schemas.microsoft.com/office/powerpoint/2010/main" val="1224897005"/>
              </p:ext>
            </p:extLst>
          </p:nvPr>
        </p:nvGraphicFramePr>
        <p:xfrm>
          <a:off x="6267450" y="3404462"/>
          <a:ext cx="3974862" cy="3106668"/>
        </p:xfrm>
        <a:graphic>
          <a:graphicData uri="http://schemas.openxmlformats.org/presentationml/2006/ole">
            <mc:AlternateContent xmlns:mc="http://schemas.openxmlformats.org/markup-compatibility/2006">
              <mc:Choice xmlns:v="urn:schemas-microsoft-com:vml" Requires="v">
                <p:oleObj name="Acrobat Document" r:id="rId4" imgW="3619323" imgH="2828925" progId="AcroExch.Document.2020">
                  <p:embed/>
                </p:oleObj>
              </mc:Choice>
              <mc:Fallback>
                <p:oleObj name="Acrobat Document" r:id="rId4" imgW="3619323" imgH="2828925" progId="AcroExch.Document.2020">
                  <p:embed/>
                  <p:pic>
                    <p:nvPicPr>
                      <p:cNvPr id="6" name="Object 5">
                        <a:extLst>
                          <a:ext uri="{FF2B5EF4-FFF2-40B4-BE49-F238E27FC236}">
                            <a16:creationId xmlns:a16="http://schemas.microsoft.com/office/drawing/2014/main" id="{CE2BFF87-C8A3-4507-9A2B-87A90E5E8245}"/>
                          </a:ext>
                        </a:extLst>
                      </p:cNvPr>
                      <p:cNvPicPr/>
                      <p:nvPr/>
                    </p:nvPicPr>
                    <p:blipFill>
                      <a:blip r:embed="rId5"/>
                      <a:stretch>
                        <a:fillRect/>
                      </a:stretch>
                    </p:blipFill>
                    <p:spPr>
                      <a:xfrm>
                        <a:off x="6267450" y="3404462"/>
                        <a:ext cx="3974862" cy="3106668"/>
                      </a:xfrm>
                      <a:prstGeom prst="rect">
                        <a:avLst/>
                      </a:prstGeom>
                    </p:spPr>
                  </p:pic>
                </p:oleObj>
              </mc:Fallback>
            </mc:AlternateContent>
          </a:graphicData>
        </a:graphic>
      </p:graphicFrame>
    </p:spTree>
    <p:extLst>
      <p:ext uri="{BB962C8B-B14F-4D97-AF65-F5344CB8AC3E}">
        <p14:creationId xmlns:p14="http://schemas.microsoft.com/office/powerpoint/2010/main" val="3128200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8070C-6614-D78A-6F5E-C7097E3F155B}"/>
              </a:ext>
            </a:extLst>
          </p:cNvPr>
          <p:cNvSpPr>
            <a:spLocks noGrp="1"/>
          </p:cNvSpPr>
          <p:nvPr>
            <p:ph type="title"/>
          </p:nvPr>
        </p:nvSpPr>
        <p:spPr/>
        <p:txBody>
          <a:bodyPr>
            <a:normAutofit fontScale="90000"/>
          </a:bodyPr>
          <a:lstStyle/>
          <a:p>
            <a:r>
              <a:rPr lang="en-US" dirty="0"/>
              <a:t>FOXSI-4 Flight Shell Assembly Results</a:t>
            </a:r>
          </a:p>
        </p:txBody>
      </p:sp>
      <p:sp>
        <p:nvSpPr>
          <p:cNvPr id="3" name="Content Placeholder 2">
            <a:extLst>
              <a:ext uri="{FF2B5EF4-FFF2-40B4-BE49-F238E27FC236}">
                <a16:creationId xmlns:a16="http://schemas.microsoft.com/office/drawing/2014/main" id="{B1D71AD5-6F1A-7237-A2C3-8016EAD3C159}"/>
              </a:ext>
            </a:extLst>
          </p:cNvPr>
          <p:cNvSpPr>
            <a:spLocks noGrp="1"/>
          </p:cNvSpPr>
          <p:nvPr>
            <p:ph idx="1"/>
          </p:nvPr>
        </p:nvSpPr>
        <p:spPr>
          <a:xfrm>
            <a:off x="461727" y="671120"/>
            <a:ext cx="11235350" cy="2380632"/>
          </a:xfrm>
        </p:spPr>
        <p:txBody>
          <a:bodyPr>
            <a:normAutofit fontScale="92500" lnSpcReduction="10000"/>
          </a:bodyPr>
          <a:lstStyle/>
          <a:p>
            <a:r>
              <a:rPr lang="en-US" dirty="0"/>
              <a:t>6 optics were aligned and bonded to the Front spider.</a:t>
            </a:r>
          </a:p>
          <a:p>
            <a:r>
              <a:rPr lang="en-US" dirty="0"/>
              <a:t>M15 (larger) shell was aligned to the center and tilt of the previous shell in all MMAs</a:t>
            </a:r>
          </a:p>
          <a:p>
            <a:r>
              <a:rPr lang="en-US" dirty="0"/>
              <a:t>For MMAs X9 and X11, the shells were bonded at approximately 8 PM because the subsequent 8-hour period had best thermal stability.  For MMA X10, shell M15S12 was continuously realigned as the epoxy cure, explaining the substantially improved co-alignment result.</a:t>
            </a:r>
          </a:p>
          <a:p>
            <a:r>
              <a:rPr lang="en-US" dirty="0"/>
              <a:t>x and y are the position of the optical node relative to the alignment rotation axis. +y points in the direction of the MMA alignment mark and +z points from the optical node to the exit aperture of the optics. Column 5 is the magnitude of position change between the optical nodes of the two optics. +</a:t>
            </a:r>
            <a:r>
              <a:rPr lang="el-GR" dirty="0"/>
              <a:t> φ</a:t>
            </a:r>
            <a:r>
              <a:rPr lang="en-US" baseline="-25000" dirty="0"/>
              <a:t>x</a:t>
            </a:r>
            <a:r>
              <a:rPr lang="en-US" dirty="0"/>
              <a:t> is a rotation of the optical axis from +z toward +x and +</a:t>
            </a:r>
            <a:r>
              <a:rPr lang="el-GR" dirty="0"/>
              <a:t>φ</a:t>
            </a:r>
            <a:r>
              <a:rPr lang="en-US" baseline="-25000" dirty="0"/>
              <a:t>y</a:t>
            </a:r>
            <a:r>
              <a:rPr lang="en-US" dirty="0"/>
              <a:t> is a rotation from +z toward +y.</a:t>
            </a:r>
          </a:p>
        </p:txBody>
      </p:sp>
      <p:sp>
        <p:nvSpPr>
          <p:cNvPr id="4" name="Footer Placeholder 3">
            <a:extLst>
              <a:ext uri="{FF2B5EF4-FFF2-40B4-BE49-F238E27FC236}">
                <a16:creationId xmlns:a16="http://schemas.microsoft.com/office/drawing/2014/main" id="{42311D2C-9E01-E667-942E-C5F3E84F6BC2}"/>
              </a:ext>
            </a:extLst>
          </p:cNvPr>
          <p:cNvSpPr>
            <a:spLocks noGrp="1"/>
          </p:cNvSpPr>
          <p:nvPr>
            <p:ph type="ftr" sz="quarter" idx="3"/>
          </p:nvPr>
        </p:nvSpPr>
        <p:spPr/>
        <p:txBody>
          <a:bodyPr/>
          <a:lstStyle/>
          <a:p>
            <a:r>
              <a:rPr lang="en-US"/>
              <a:t>SPIE Optics and Photonics 8/23/2023  12679-12</a:t>
            </a:r>
            <a:endParaRPr lang="en-US" dirty="0"/>
          </a:p>
        </p:txBody>
      </p:sp>
      <p:pic>
        <p:nvPicPr>
          <p:cNvPr id="5" name="Picture 4">
            <a:extLst>
              <a:ext uri="{FF2B5EF4-FFF2-40B4-BE49-F238E27FC236}">
                <a16:creationId xmlns:a16="http://schemas.microsoft.com/office/drawing/2014/main" id="{DD37D82F-E075-D023-C0B8-5E0563A3ECCC}"/>
              </a:ext>
            </a:extLst>
          </p:cNvPr>
          <p:cNvPicPr>
            <a:picLocks noChangeAspect="1"/>
          </p:cNvPicPr>
          <p:nvPr/>
        </p:nvPicPr>
        <p:blipFill>
          <a:blip r:embed="rId2"/>
          <a:stretch>
            <a:fillRect/>
          </a:stretch>
        </p:blipFill>
        <p:spPr>
          <a:xfrm>
            <a:off x="1844040" y="3051751"/>
            <a:ext cx="8503920" cy="2238753"/>
          </a:xfrm>
          <a:prstGeom prst="rect">
            <a:avLst/>
          </a:prstGeom>
        </p:spPr>
      </p:pic>
    </p:spTree>
    <p:extLst>
      <p:ext uri="{BB962C8B-B14F-4D97-AF65-F5344CB8AC3E}">
        <p14:creationId xmlns:p14="http://schemas.microsoft.com/office/powerpoint/2010/main" val="839355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F2C88-5C12-EAAE-E6B3-1AABAC61339B}"/>
              </a:ext>
            </a:extLst>
          </p:cNvPr>
          <p:cNvSpPr>
            <a:spLocks noGrp="1"/>
          </p:cNvSpPr>
          <p:nvPr>
            <p:ph type="title"/>
          </p:nvPr>
        </p:nvSpPr>
        <p:spPr/>
        <p:txBody>
          <a:bodyPr>
            <a:normAutofit fontScale="90000"/>
          </a:bodyPr>
          <a:lstStyle/>
          <a:p>
            <a:r>
              <a:rPr lang="en-US" dirty="0"/>
              <a:t>Shell Circularity Correction</a:t>
            </a:r>
          </a:p>
        </p:txBody>
      </p:sp>
      <p:sp>
        <p:nvSpPr>
          <p:cNvPr id="3" name="Content Placeholder 2">
            <a:extLst>
              <a:ext uri="{FF2B5EF4-FFF2-40B4-BE49-F238E27FC236}">
                <a16:creationId xmlns:a16="http://schemas.microsoft.com/office/drawing/2014/main" id="{A4965442-15E5-FC34-F708-973094090D55}"/>
              </a:ext>
            </a:extLst>
          </p:cNvPr>
          <p:cNvSpPr>
            <a:spLocks noGrp="1"/>
          </p:cNvSpPr>
          <p:nvPr>
            <p:ph idx="1"/>
          </p:nvPr>
        </p:nvSpPr>
        <p:spPr>
          <a:xfrm>
            <a:off x="461727" y="671119"/>
            <a:ext cx="3261694" cy="5577840"/>
          </a:xfrm>
        </p:spPr>
        <p:txBody>
          <a:bodyPr>
            <a:normAutofit fontScale="92500" lnSpcReduction="10000"/>
          </a:bodyPr>
          <a:lstStyle/>
          <a:p>
            <a:r>
              <a:rPr lang="en-US" dirty="0"/>
              <a:t>Radially directed actuators were used to correct circularity error of the shells.  Actuators were arranged such that they radially opposed one another, were aligned with the shape error of the shell, and inward travel of the actuators reduced shape error in the shell.  </a:t>
            </a:r>
          </a:p>
          <a:p>
            <a:r>
              <a:rPr lang="en-US" dirty="0"/>
              <a:t>Apparatus was capable of correcting oval-shaped error in shell figure while still being able to adjust position of the shell optical node and alignment of the shell optical axis.</a:t>
            </a:r>
          </a:p>
          <a:p>
            <a:r>
              <a:rPr lang="en-US" dirty="0"/>
              <a:t>Luckily large spatial scale shape error in the shells was dominated by oval-shaped error. </a:t>
            </a:r>
          </a:p>
          <a:p>
            <a:r>
              <a:rPr lang="en-US" dirty="0"/>
              <a:t>Shell M19S06 was improved from 3.2 to 0.7 arcsec HPD and shell M19S07 was improved from 6.9 to 2.1 arcsec HPD circularity predicted performance.</a:t>
            </a:r>
          </a:p>
        </p:txBody>
      </p:sp>
      <p:sp>
        <p:nvSpPr>
          <p:cNvPr id="4" name="Footer Placeholder 3">
            <a:extLst>
              <a:ext uri="{FF2B5EF4-FFF2-40B4-BE49-F238E27FC236}">
                <a16:creationId xmlns:a16="http://schemas.microsoft.com/office/drawing/2014/main" id="{53EB0DC0-F22E-96B1-D776-D618E9245079}"/>
              </a:ext>
            </a:extLst>
          </p:cNvPr>
          <p:cNvSpPr>
            <a:spLocks noGrp="1"/>
          </p:cNvSpPr>
          <p:nvPr>
            <p:ph type="ftr" sz="quarter" idx="3"/>
          </p:nvPr>
        </p:nvSpPr>
        <p:spPr/>
        <p:txBody>
          <a:bodyPr/>
          <a:lstStyle/>
          <a:p>
            <a:r>
              <a:rPr lang="en-US"/>
              <a:t>SPIE Optics and Photonics 8/23/2023  12679-12</a:t>
            </a:r>
            <a:endParaRPr lang="en-US" dirty="0"/>
          </a:p>
        </p:txBody>
      </p:sp>
      <p:graphicFrame>
        <p:nvGraphicFramePr>
          <p:cNvPr id="5" name="Object 4">
            <a:extLst>
              <a:ext uri="{FF2B5EF4-FFF2-40B4-BE49-F238E27FC236}">
                <a16:creationId xmlns:a16="http://schemas.microsoft.com/office/drawing/2014/main" id="{DD618F49-5E48-9DCD-958C-8B292D224668}"/>
              </a:ext>
            </a:extLst>
          </p:cNvPr>
          <p:cNvGraphicFramePr>
            <a:graphicFrameLocks noChangeAspect="1"/>
          </p:cNvGraphicFramePr>
          <p:nvPr>
            <p:extLst>
              <p:ext uri="{D42A27DB-BD31-4B8C-83A1-F6EECF244321}">
                <p14:modId xmlns:p14="http://schemas.microsoft.com/office/powerpoint/2010/main" val="2794544453"/>
              </p:ext>
            </p:extLst>
          </p:nvPr>
        </p:nvGraphicFramePr>
        <p:xfrm>
          <a:off x="3723421" y="1073150"/>
          <a:ext cx="7973656" cy="4351338"/>
        </p:xfrm>
        <a:graphic>
          <a:graphicData uri="http://schemas.openxmlformats.org/presentationml/2006/ole">
            <mc:AlternateContent xmlns:mc="http://schemas.openxmlformats.org/markup-compatibility/2006">
              <mc:Choice xmlns:v="urn:schemas-microsoft-com:vml" Requires="v">
                <p:oleObj name="Acrobat Document" r:id="rId2" imgW="6667146" imgH="3638098" progId="AcroExch.Document.2020">
                  <p:embed/>
                </p:oleObj>
              </mc:Choice>
              <mc:Fallback>
                <p:oleObj name="Acrobat Document" r:id="rId2" imgW="6667146" imgH="3638098" progId="AcroExch.Document.2020">
                  <p:embed/>
                  <p:pic>
                    <p:nvPicPr>
                      <p:cNvPr id="5" name="Object 4">
                        <a:extLst>
                          <a:ext uri="{FF2B5EF4-FFF2-40B4-BE49-F238E27FC236}">
                            <a16:creationId xmlns:a16="http://schemas.microsoft.com/office/drawing/2014/main" id="{DD618F49-5E48-9DCD-958C-8B292D224668}"/>
                          </a:ext>
                        </a:extLst>
                      </p:cNvPr>
                      <p:cNvPicPr/>
                      <p:nvPr/>
                    </p:nvPicPr>
                    <p:blipFill>
                      <a:blip r:embed="rId3"/>
                      <a:stretch>
                        <a:fillRect/>
                      </a:stretch>
                    </p:blipFill>
                    <p:spPr>
                      <a:xfrm>
                        <a:off x="3723421" y="1073150"/>
                        <a:ext cx="7973656" cy="4351338"/>
                      </a:xfrm>
                      <a:prstGeom prst="rect">
                        <a:avLst/>
                      </a:prstGeom>
                    </p:spPr>
                  </p:pic>
                </p:oleObj>
              </mc:Fallback>
            </mc:AlternateContent>
          </a:graphicData>
        </a:graphic>
      </p:graphicFrame>
    </p:spTree>
    <p:extLst>
      <p:ext uri="{BB962C8B-B14F-4D97-AF65-F5344CB8AC3E}">
        <p14:creationId xmlns:p14="http://schemas.microsoft.com/office/powerpoint/2010/main" val="2054803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D66BE-EA51-7479-648A-D42FFFE9C654}"/>
              </a:ext>
            </a:extLst>
          </p:cNvPr>
          <p:cNvSpPr>
            <a:spLocks noGrp="1"/>
          </p:cNvSpPr>
          <p:nvPr>
            <p:ph type="title"/>
          </p:nvPr>
        </p:nvSpPr>
        <p:spPr/>
        <p:txBody>
          <a:bodyPr>
            <a:normAutofit fontScale="90000"/>
          </a:bodyPr>
          <a:lstStyle/>
          <a:p>
            <a:r>
              <a:rPr lang="en-US" dirty="0"/>
              <a:t>FOXSI-4 Flight Shell Assembly Results</a:t>
            </a:r>
          </a:p>
        </p:txBody>
      </p:sp>
      <p:sp>
        <p:nvSpPr>
          <p:cNvPr id="3" name="Content Placeholder 2">
            <a:extLst>
              <a:ext uri="{FF2B5EF4-FFF2-40B4-BE49-F238E27FC236}">
                <a16:creationId xmlns:a16="http://schemas.microsoft.com/office/drawing/2014/main" id="{578D3181-460C-71F8-C3EE-8A5EE8C4A5E4}"/>
              </a:ext>
            </a:extLst>
          </p:cNvPr>
          <p:cNvSpPr>
            <a:spLocks noGrp="1"/>
          </p:cNvSpPr>
          <p:nvPr>
            <p:ph idx="1"/>
          </p:nvPr>
        </p:nvSpPr>
        <p:spPr>
          <a:xfrm>
            <a:off x="461727" y="671119"/>
            <a:ext cx="11235350" cy="1986356"/>
          </a:xfrm>
        </p:spPr>
        <p:txBody>
          <a:bodyPr>
            <a:normAutofit fontScale="92500" lnSpcReduction="20000"/>
          </a:bodyPr>
          <a:lstStyle/>
          <a:p>
            <a:r>
              <a:rPr lang="en-US" dirty="0"/>
              <a:t>Measured shell 4*DDR before and after epoxy cure shows no observable effect </a:t>
            </a:r>
          </a:p>
          <a:p>
            <a:r>
              <a:rPr lang="en-US" dirty="0"/>
              <a:t>Circularity predicted HPD for each module is shown with and without a decenter error term. Error contribution of each shell was weighted by the shell geometric effective area. </a:t>
            </a:r>
          </a:p>
          <a:p>
            <a:r>
              <a:rPr lang="en-US" dirty="0"/>
              <a:t>Note that the alignment station only probes the shell at three axial locations.  Performance predictions only account for the largest figure distortions in the shell.</a:t>
            </a:r>
          </a:p>
          <a:p>
            <a:r>
              <a:rPr lang="en-US" dirty="0"/>
              <a:t>Given the 0.6 arcsec HPD DDR alignment station bearing performance, 1 µm and 1 arcsec shell alignment capability of the alignment station, and sub-arcsec contribution of epoxy shrinkage to the optical figure, we expect this hardware and these processes to be capable of assembling an optic with performance of approximately 1 arcsec HPD.</a:t>
            </a:r>
          </a:p>
        </p:txBody>
      </p:sp>
      <p:sp>
        <p:nvSpPr>
          <p:cNvPr id="4" name="Footer Placeholder 3">
            <a:extLst>
              <a:ext uri="{FF2B5EF4-FFF2-40B4-BE49-F238E27FC236}">
                <a16:creationId xmlns:a16="http://schemas.microsoft.com/office/drawing/2014/main" id="{CF576645-D257-0AF5-A581-53CA6128C79E}"/>
              </a:ext>
            </a:extLst>
          </p:cNvPr>
          <p:cNvSpPr>
            <a:spLocks noGrp="1"/>
          </p:cNvSpPr>
          <p:nvPr>
            <p:ph type="ftr" sz="quarter" idx="3"/>
          </p:nvPr>
        </p:nvSpPr>
        <p:spPr/>
        <p:txBody>
          <a:bodyPr/>
          <a:lstStyle/>
          <a:p>
            <a:r>
              <a:rPr lang="en-US"/>
              <a:t>SPIE Optics and Photonics 8/23/2023  12679-12</a:t>
            </a:r>
            <a:endParaRPr lang="en-US" dirty="0"/>
          </a:p>
        </p:txBody>
      </p:sp>
      <p:pic>
        <p:nvPicPr>
          <p:cNvPr id="7" name="Picture 6">
            <a:extLst>
              <a:ext uri="{FF2B5EF4-FFF2-40B4-BE49-F238E27FC236}">
                <a16:creationId xmlns:a16="http://schemas.microsoft.com/office/drawing/2014/main" id="{68432520-F24D-7D30-AF8B-835858711A8B}"/>
              </a:ext>
            </a:extLst>
          </p:cNvPr>
          <p:cNvPicPr>
            <a:picLocks noChangeAspect="1"/>
          </p:cNvPicPr>
          <p:nvPr/>
        </p:nvPicPr>
        <p:blipFill>
          <a:blip r:embed="rId2"/>
          <a:stretch>
            <a:fillRect/>
          </a:stretch>
        </p:blipFill>
        <p:spPr>
          <a:xfrm>
            <a:off x="1447800" y="2900659"/>
            <a:ext cx="9296400" cy="2392407"/>
          </a:xfrm>
          <a:prstGeom prst="rect">
            <a:avLst/>
          </a:prstGeom>
        </p:spPr>
      </p:pic>
    </p:spTree>
    <p:extLst>
      <p:ext uri="{BB962C8B-B14F-4D97-AF65-F5344CB8AC3E}">
        <p14:creationId xmlns:p14="http://schemas.microsoft.com/office/powerpoint/2010/main" val="2652304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866B-3CA4-99F1-4D6F-43D4D738034A}"/>
              </a:ext>
            </a:extLst>
          </p:cNvPr>
          <p:cNvSpPr>
            <a:spLocks noGrp="1"/>
          </p:cNvSpPr>
          <p:nvPr>
            <p:ph type="title"/>
          </p:nvPr>
        </p:nvSpPr>
        <p:spPr/>
        <p:txBody>
          <a:bodyPr>
            <a:normAutofit fontScale="90000"/>
          </a:bodyPr>
          <a:lstStyle/>
          <a:p>
            <a:r>
              <a:rPr lang="en-US" dirty="0"/>
              <a:t>Summary</a:t>
            </a:r>
          </a:p>
        </p:txBody>
      </p:sp>
      <p:sp>
        <p:nvSpPr>
          <p:cNvPr id="3" name="Content Placeholder 2">
            <a:extLst>
              <a:ext uri="{FF2B5EF4-FFF2-40B4-BE49-F238E27FC236}">
                <a16:creationId xmlns:a16="http://schemas.microsoft.com/office/drawing/2014/main" id="{52A0B6CE-DF0A-3D6B-C13E-290964E9A409}"/>
              </a:ext>
            </a:extLst>
          </p:cNvPr>
          <p:cNvSpPr>
            <a:spLocks noGrp="1"/>
          </p:cNvSpPr>
          <p:nvPr>
            <p:ph idx="1"/>
          </p:nvPr>
        </p:nvSpPr>
        <p:spPr/>
        <p:txBody>
          <a:bodyPr/>
          <a:lstStyle/>
          <a:p>
            <a:r>
              <a:rPr lang="en-US" dirty="0"/>
              <a:t>Three grazing-incidence X-ray mirror modules were assembled at MSFC for the upcoming FOXSI-4 sounding rocket flight. </a:t>
            </a:r>
          </a:p>
          <a:p>
            <a:r>
              <a:rPr lang="en-US" dirty="0"/>
              <a:t>For FOXSI-4, an IXPE-heritage alignment station was improved and commissioned</a:t>
            </a:r>
          </a:p>
          <a:p>
            <a:r>
              <a:rPr lang="en-US" dirty="0"/>
              <a:t>In two flight shells, the majority of oval-shaped figure error was corrected, placing their large spatial scale optical figure error in line with the remaining 4 flight shells.</a:t>
            </a:r>
          </a:p>
          <a:p>
            <a:r>
              <a:rPr lang="en-US" dirty="0"/>
              <a:t>Flight shell co-alignment of approximately 1 µm and 1 arcsec was demonstrated and, ultimately, the alignment and mounting process was predicted to contribute &lt;1 arcsec HPD to the overall performance of the optics.</a:t>
            </a:r>
          </a:p>
        </p:txBody>
      </p:sp>
      <p:sp>
        <p:nvSpPr>
          <p:cNvPr id="4" name="Footer Placeholder 3">
            <a:extLst>
              <a:ext uri="{FF2B5EF4-FFF2-40B4-BE49-F238E27FC236}">
                <a16:creationId xmlns:a16="http://schemas.microsoft.com/office/drawing/2014/main" id="{20388C60-FE21-4621-4A8F-5356A794B682}"/>
              </a:ext>
            </a:extLst>
          </p:cNvPr>
          <p:cNvSpPr>
            <a:spLocks noGrp="1"/>
          </p:cNvSpPr>
          <p:nvPr>
            <p:ph type="ftr" sz="quarter" idx="3"/>
          </p:nvPr>
        </p:nvSpPr>
        <p:spPr/>
        <p:txBody>
          <a:bodyPr/>
          <a:lstStyle/>
          <a:p>
            <a:r>
              <a:rPr lang="en-US"/>
              <a:t>SPIE Optics and Photonics 8/23/2023  12679-12</a:t>
            </a:r>
            <a:endParaRPr lang="en-US" dirty="0"/>
          </a:p>
        </p:txBody>
      </p:sp>
    </p:spTree>
    <p:extLst>
      <p:ext uri="{BB962C8B-B14F-4D97-AF65-F5344CB8AC3E}">
        <p14:creationId xmlns:p14="http://schemas.microsoft.com/office/powerpoint/2010/main" val="6581359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O Theme">
  <a:themeElements>
    <a:clrScheme name="STO Template 2020">
      <a:dk1>
        <a:sysClr val="windowText" lastClr="000000"/>
      </a:dk1>
      <a:lt1>
        <a:sysClr val="window" lastClr="FFFFFF"/>
      </a:lt1>
      <a:dk2>
        <a:srgbClr val="44546A"/>
      </a:dk2>
      <a:lt2>
        <a:srgbClr val="E7E6E6"/>
      </a:lt2>
      <a:accent1>
        <a:srgbClr val="954F72"/>
      </a:accent1>
      <a:accent2>
        <a:srgbClr val="ED7D31"/>
      </a:accent2>
      <a:accent3>
        <a:srgbClr val="003399"/>
      </a:accent3>
      <a:accent4>
        <a:srgbClr val="FFC000"/>
      </a:accent4>
      <a:accent5>
        <a:srgbClr val="A50021"/>
      </a:accent5>
      <a:accent6>
        <a:srgbClr val="0080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C57F974F-5945-4F74-BFFE-F5F612879AE6}" vid="{BFB18B9D-E3C4-4BAF-BD33-D31FF22516B8}"/>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2781</TotalTime>
  <Words>1826</Words>
  <Application>Microsoft Office PowerPoint</Application>
  <PresentationFormat>Widescreen</PresentationFormat>
  <Paragraphs>133</Paragraphs>
  <Slides>13</Slides>
  <Notes>0</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2</vt:i4>
      </vt:variant>
      <vt:variant>
        <vt:lpstr>Slide Titles</vt:lpstr>
      </vt:variant>
      <vt:variant>
        <vt:i4>13</vt:i4>
      </vt:variant>
    </vt:vector>
  </HeadingPairs>
  <TitlesOfParts>
    <vt:vector size="28" baseType="lpstr">
      <vt:lpstr>75 Helvetica Bold</vt:lpstr>
      <vt:lpstr>Arial</vt:lpstr>
      <vt:lpstr>Arial Black</vt:lpstr>
      <vt:lpstr>Calibri</vt:lpstr>
      <vt:lpstr>Calibri Light</vt:lpstr>
      <vt:lpstr>Courier New</vt:lpstr>
      <vt:lpstr>Google Sans</vt:lpstr>
      <vt:lpstr>Lucida Grande</vt:lpstr>
      <vt:lpstr>Symbol</vt:lpstr>
      <vt:lpstr>Times New Roman</vt:lpstr>
      <vt:lpstr>Office Theme</vt:lpstr>
      <vt:lpstr>STO Theme</vt:lpstr>
      <vt:lpstr>2_Office Theme</vt:lpstr>
      <vt:lpstr>Acrobat Document</vt:lpstr>
      <vt:lpstr>Adobe Acrobat Document</vt:lpstr>
      <vt:lpstr>Assembly of the FOXSI-4 Mirror Modules</vt:lpstr>
      <vt:lpstr>FOXSI-4 Mirror Module Assembly (MMA) Design</vt:lpstr>
      <vt:lpstr>FOXSI 4 Development</vt:lpstr>
      <vt:lpstr>Alignment station improvements for FOXSI-4</vt:lpstr>
      <vt:lpstr>Shell Alignment Process</vt:lpstr>
      <vt:lpstr>Epoxy Shrinkage Measurement Apparatus</vt:lpstr>
      <vt:lpstr>Epoxy Shrinkage Results</vt:lpstr>
      <vt:lpstr>Alignment Station Commissioning</vt:lpstr>
      <vt:lpstr>Alignment Station Thermal Stability</vt:lpstr>
      <vt:lpstr>FOXSI-4 Flight Shell Assembly Results</vt:lpstr>
      <vt:lpstr>Shell Circularity Correction</vt:lpstr>
      <vt:lpstr>FOXSI-4 Flight Shell Assembly Results</vt:lpstr>
      <vt:lpstr>Summary</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Astrophysics Briefing X-Ray Optics &amp; Test Capability 12 October 2022</dc:title>
  <dc:creator>Gaskin, Jessica A. (MSFC-ST12)</dc:creator>
  <cp:lastModifiedBy>Bongiorno, Stephen D. (MSFC-ST12)</cp:lastModifiedBy>
  <cp:revision>42</cp:revision>
  <dcterms:created xsi:type="dcterms:W3CDTF">2022-10-10T18:06:46Z</dcterms:created>
  <dcterms:modified xsi:type="dcterms:W3CDTF">2023-08-21T14:28:29Z</dcterms:modified>
</cp:coreProperties>
</file>