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76" r:id="rId5"/>
    <p:sldId id="376" r:id="rId6"/>
    <p:sldId id="370" r:id="rId7"/>
    <p:sldId id="317" r:id="rId8"/>
    <p:sldId id="363" r:id="rId9"/>
    <p:sldId id="332" r:id="rId10"/>
    <p:sldId id="342" r:id="rId11"/>
    <p:sldId id="367" r:id="rId12"/>
    <p:sldId id="366" r:id="rId13"/>
    <p:sldId id="364" r:id="rId14"/>
    <p:sldId id="375" r:id="rId15"/>
    <p:sldId id="325" r:id="rId16"/>
    <p:sldId id="362" r:id="rId17"/>
    <p:sldId id="324" r:id="rId18"/>
    <p:sldId id="381" r:id="rId19"/>
    <p:sldId id="369" r:id="rId20"/>
    <p:sldId id="374" r:id="rId21"/>
    <p:sldId id="380" r:id="rId22"/>
    <p:sldId id="257" r:id="rId23"/>
    <p:sldId id="3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D4FE1A-CFBA-4E5A-99AF-396E552BACBE}">
          <p14:sldIdLst>
            <p14:sldId id="276"/>
            <p14:sldId id="376"/>
          </p14:sldIdLst>
        </p14:section>
        <p14:section name="Origin" id="{FAFACC85-F8CA-4142-9682-317EA341B978}">
          <p14:sldIdLst>
            <p14:sldId id="370"/>
            <p14:sldId id="317"/>
          </p14:sldIdLst>
        </p14:section>
        <p14:section name="System Overview" id="{4ACE655E-25B3-4809-9505-9A6C20D7FB04}">
          <p14:sldIdLst>
            <p14:sldId id="363"/>
            <p14:sldId id="332"/>
            <p14:sldId id="342"/>
            <p14:sldId id="367"/>
            <p14:sldId id="366"/>
            <p14:sldId id="364"/>
            <p14:sldId id="375"/>
            <p14:sldId id="325"/>
          </p14:sldIdLst>
        </p14:section>
        <p14:section name="System Capabilities" id="{6026A976-C739-4379-AEDF-07DF9C1BB02D}">
          <p14:sldIdLst>
            <p14:sldId id="362"/>
            <p14:sldId id="324"/>
            <p14:sldId id="381"/>
          </p14:sldIdLst>
        </p14:section>
        <p14:section name="Product Management" id="{EC00CF81-11AD-43F7-8687-D94966DAD195}">
          <p14:sldIdLst>
            <p14:sldId id="369"/>
            <p14:sldId id="374"/>
            <p14:sldId id="380"/>
            <p14:sldId id="257"/>
          </p14:sldIdLst>
        </p14:section>
        <p14:section name="End" id="{B5E35AA7-FCFF-4310-AF1D-D9735026497D}">
          <p14:sldIdLst>
            <p14:sldId id="360"/>
          </p14:sldIdLst>
        </p14:section>
        <p14:section name="Extra" id="{F4910AA3-12AC-4CD5-A6FE-707B9FFF79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01FF"/>
    <a:srgbClr val="FFC000"/>
    <a:srgbClr val="A9CBE9"/>
    <a:srgbClr val="1A5DAC"/>
    <a:srgbClr val="2541EF"/>
    <a:srgbClr val="5F25D3"/>
    <a:srgbClr val="1F5FAD"/>
    <a:srgbClr val="ED7D31"/>
    <a:srgbClr val="FF0066"/>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A5EB5-C54C-47EC-B9ED-E6D6815A8E88}" v="618" dt="2023-08-15T16:12:26.0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47" autoAdjust="0"/>
    <p:restoredTop sz="94607" autoAdjust="0"/>
  </p:normalViewPr>
  <p:slideViewPr>
    <p:cSldViewPr snapToGrid="0">
      <p:cViewPr varScale="1">
        <p:scale>
          <a:sx n="113" d="100"/>
          <a:sy n="113" d="100"/>
        </p:scale>
        <p:origin x="528"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87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BBS, KRISTOPHER A. (NSSC-EA03)" userId="e5a5dc64-64b5-4a4d-a829-8dd4e95c2b4a" providerId="ADAL" clId="{67BA5EB5-C54C-47EC-B9ED-E6D6815A8E88}"/>
    <pc:docChg chg="undo redo custSel addSld delSld modSld sldOrd addSection delSection modSection">
      <pc:chgData name="MOBBS, KRISTOPHER A. (NSSC-EA03)" userId="e5a5dc64-64b5-4a4d-a829-8dd4e95c2b4a" providerId="ADAL" clId="{67BA5EB5-C54C-47EC-B9ED-E6D6815A8E88}" dt="2023-08-15T16:59:25.692" v="8410" actId="1076"/>
      <pc:docMkLst>
        <pc:docMk/>
      </pc:docMkLst>
      <pc:sldChg chg="addSp delSp modSp add mod ord">
        <pc:chgData name="MOBBS, KRISTOPHER A. (NSSC-EA03)" userId="e5a5dc64-64b5-4a4d-a829-8dd4e95c2b4a" providerId="ADAL" clId="{67BA5EB5-C54C-47EC-B9ED-E6D6815A8E88}" dt="2023-08-15T15:38:12.657" v="8219" actId="1076"/>
        <pc:sldMkLst>
          <pc:docMk/>
          <pc:sldMk cId="1789430546" sldId="257"/>
        </pc:sldMkLst>
        <pc:spChg chg="del mod">
          <ac:chgData name="MOBBS, KRISTOPHER A. (NSSC-EA03)" userId="e5a5dc64-64b5-4a4d-a829-8dd4e95c2b4a" providerId="ADAL" clId="{67BA5EB5-C54C-47EC-B9ED-E6D6815A8E88}" dt="2023-08-07T15:26:54.765" v="1153" actId="478"/>
          <ac:spMkLst>
            <pc:docMk/>
            <pc:sldMk cId="1789430546" sldId="257"/>
            <ac:spMk id="5" creationId="{1BF7819A-20F3-4714-AB59-F97E9EDFBEC0}"/>
          </ac:spMkLst>
        </pc:spChg>
        <pc:spChg chg="mod">
          <ac:chgData name="MOBBS, KRISTOPHER A. (NSSC-EA03)" userId="e5a5dc64-64b5-4a4d-a829-8dd4e95c2b4a" providerId="ADAL" clId="{67BA5EB5-C54C-47EC-B9ED-E6D6815A8E88}" dt="2023-08-07T14:55:23.020" v="1091" actId="1076"/>
          <ac:spMkLst>
            <pc:docMk/>
            <pc:sldMk cId="1789430546" sldId="257"/>
            <ac:spMk id="6" creationId="{949E5278-8C99-4C5A-B5CD-A880AA34091D}"/>
          </ac:spMkLst>
        </pc:spChg>
        <pc:spChg chg="mod">
          <ac:chgData name="MOBBS, KRISTOPHER A. (NSSC-EA03)" userId="e5a5dc64-64b5-4a4d-a829-8dd4e95c2b4a" providerId="ADAL" clId="{67BA5EB5-C54C-47EC-B9ED-E6D6815A8E88}" dt="2023-08-15T15:38:12.657" v="8219" actId="1076"/>
          <ac:spMkLst>
            <pc:docMk/>
            <pc:sldMk cId="1789430546" sldId="257"/>
            <ac:spMk id="8" creationId="{832A0ACD-4BB7-214F-1F67-7596CC58CDC3}"/>
          </ac:spMkLst>
        </pc:spChg>
        <pc:spChg chg="del mod">
          <ac:chgData name="MOBBS, KRISTOPHER A. (NSSC-EA03)" userId="e5a5dc64-64b5-4a4d-a829-8dd4e95c2b4a" providerId="ADAL" clId="{67BA5EB5-C54C-47EC-B9ED-E6D6815A8E88}" dt="2023-08-07T14:32:23.258" v="343" actId="478"/>
          <ac:spMkLst>
            <pc:docMk/>
            <pc:sldMk cId="1789430546" sldId="257"/>
            <ac:spMk id="9" creationId="{4A11D039-DC19-E755-F662-5EE189C389D1}"/>
          </ac:spMkLst>
        </pc:spChg>
        <pc:spChg chg="add mod">
          <ac:chgData name="MOBBS, KRISTOPHER A. (NSSC-EA03)" userId="e5a5dc64-64b5-4a4d-a829-8dd4e95c2b4a" providerId="ADAL" clId="{67BA5EB5-C54C-47EC-B9ED-E6D6815A8E88}" dt="2023-08-07T15:26:55.615" v="1154"/>
          <ac:spMkLst>
            <pc:docMk/>
            <pc:sldMk cId="1789430546" sldId="257"/>
            <ac:spMk id="10" creationId="{388AC075-566A-1AD9-2192-3EFD097AE15C}"/>
          </ac:spMkLst>
        </pc:spChg>
        <pc:graphicFrameChg chg="mod">
          <ac:chgData name="MOBBS, KRISTOPHER A. (NSSC-EA03)" userId="e5a5dc64-64b5-4a4d-a829-8dd4e95c2b4a" providerId="ADAL" clId="{67BA5EB5-C54C-47EC-B9ED-E6D6815A8E88}" dt="2023-08-07T14:49:00.445" v="630" actId="108"/>
          <ac:graphicFrameMkLst>
            <pc:docMk/>
            <pc:sldMk cId="1789430546" sldId="257"/>
            <ac:graphicFrameMk id="4" creationId="{AC1B406B-BE00-4805-B10F-FB7300A63CBE}"/>
          </ac:graphicFrameMkLst>
        </pc:graphicFrameChg>
        <pc:graphicFrameChg chg="mod">
          <ac:chgData name="MOBBS, KRISTOPHER A. (NSSC-EA03)" userId="e5a5dc64-64b5-4a4d-a829-8dd4e95c2b4a" providerId="ADAL" clId="{67BA5EB5-C54C-47EC-B9ED-E6D6815A8E88}" dt="2023-08-07T14:54:25.012" v="1017" actId="20577"/>
          <ac:graphicFrameMkLst>
            <pc:docMk/>
            <pc:sldMk cId="1789430546" sldId="257"/>
            <ac:graphicFrameMk id="7" creationId="{45D8B6B0-D1E0-3785-3740-CFF6CA2BF4D4}"/>
          </ac:graphicFrameMkLst>
        </pc:graphicFrameChg>
        <pc:picChg chg="del">
          <ac:chgData name="MOBBS, KRISTOPHER A. (NSSC-EA03)" userId="e5a5dc64-64b5-4a4d-a829-8dd4e95c2b4a" providerId="ADAL" clId="{67BA5EB5-C54C-47EC-B9ED-E6D6815A8E88}" dt="2023-08-07T14:32:24.296" v="344" actId="478"/>
          <ac:picMkLst>
            <pc:docMk/>
            <pc:sldMk cId="1789430546" sldId="257"/>
            <ac:picMk id="2" creationId="{A66FF289-5C27-69D5-9F15-7E7EF693F053}"/>
          </ac:picMkLst>
        </pc:picChg>
        <pc:picChg chg="add mod">
          <ac:chgData name="MOBBS, KRISTOPHER A. (NSSC-EA03)" userId="e5a5dc64-64b5-4a4d-a829-8dd4e95c2b4a" providerId="ADAL" clId="{67BA5EB5-C54C-47EC-B9ED-E6D6815A8E88}" dt="2023-08-07T14:32:19.305" v="341"/>
          <ac:picMkLst>
            <pc:docMk/>
            <pc:sldMk cId="1789430546" sldId="257"/>
            <ac:picMk id="3" creationId="{D7665766-CF97-EC76-EC67-0E5FBBBFD100}"/>
          </ac:picMkLst>
        </pc:picChg>
      </pc:sldChg>
      <pc:sldChg chg="add del ord">
        <pc:chgData name="MOBBS, KRISTOPHER A. (NSSC-EA03)" userId="e5a5dc64-64b5-4a4d-a829-8dd4e95c2b4a" providerId="ADAL" clId="{67BA5EB5-C54C-47EC-B9ED-E6D6815A8E88}" dt="2023-08-15T16:54:29.945" v="8405" actId="2696"/>
        <pc:sldMkLst>
          <pc:docMk/>
          <pc:sldMk cId="2758505239" sldId="309"/>
        </pc:sldMkLst>
      </pc:sldChg>
      <pc:sldChg chg="del">
        <pc:chgData name="MOBBS, KRISTOPHER A. (NSSC-EA03)" userId="e5a5dc64-64b5-4a4d-a829-8dd4e95c2b4a" providerId="ADAL" clId="{67BA5EB5-C54C-47EC-B9ED-E6D6815A8E88}" dt="2023-08-07T15:28:11.964" v="1162" actId="47"/>
        <pc:sldMkLst>
          <pc:docMk/>
          <pc:sldMk cId="4255200161" sldId="316"/>
        </pc:sldMkLst>
      </pc:sldChg>
      <pc:sldChg chg="addSp delSp modSp mod">
        <pc:chgData name="MOBBS, KRISTOPHER A. (NSSC-EA03)" userId="e5a5dc64-64b5-4a4d-a829-8dd4e95c2b4a" providerId="ADAL" clId="{67BA5EB5-C54C-47EC-B9ED-E6D6815A8E88}" dt="2023-08-08T16:21:42.871" v="2608"/>
        <pc:sldMkLst>
          <pc:docMk/>
          <pc:sldMk cId="2020309226" sldId="317"/>
        </pc:sldMkLst>
        <pc:spChg chg="del mod">
          <ac:chgData name="MOBBS, KRISTOPHER A. (NSSC-EA03)" userId="e5a5dc64-64b5-4a4d-a829-8dd4e95c2b4a" providerId="ADAL" clId="{67BA5EB5-C54C-47EC-B9ED-E6D6815A8E88}" dt="2023-08-08T16:20:37.192" v="2600" actId="478"/>
          <ac:spMkLst>
            <pc:docMk/>
            <pc:sldMk cId="2020309226" sldId="317"/>
            <ac:spMk id="7" creationId="{2B17B66C-3727-46E8-87A1-22E0DEC296E0}"/>
          </ac:spMkLst>
        </pc:spChg>
        <pc:grpChg chg="mod">
          <ac:chgData name="MOBBS, KRISTOPHER A. (NSSC-EA03)" userId="e5a5dc64-64b5-4a4d-a829-8dd4e95c2b4a" providerId="ADAL" clId="{67BA5EB5-C54C-47EC-B9ED-E6D6815A8E88}" dt="2023-08-08T16:15:03.971" v="2438" actId="14100"/>
          <ac:grpSpMkLst>
            <pc:docMk/>
            <pc:sldMk cId="2020309226" sldId="317"/>
            <ac:grpSpMk id="10" creationId="{496C549C-5B17-443D-AA4C-F67C566F2BE6}"/>
          </ac:grpSpMkLst>
        </pc:grpChg>
        <pc:graphicFrameChg chg="mod modGraphic">
          <ac:chgData name="MOBBS, KRISTOPHER A. (NSSC-EA03)" userId="e5a5dc64-64b5-4a4d-a829-8dd4e95c2b4a" providerId="ADAL" clId="{67BA5EB5-C54C-47EC-B9ED-E6D6815A8E88}" dt="2023-08-08T16:12:33.874" v="2380" actId="404"/>
          <ac:graphicFrameMkLst>
            <pc:docMk/>
            <pc:sldMk cId="2020309226" sldId="317"/>
            <ac:graphicFrameMk id="11" creationId="{A871A866-4A31-4226-B569-DB6CFACB6807}"/>
          </ac:graphicFrameMkLst>
        </pc:graphicFrameChg>
        <pc:graphicFrameChg chg="mod modGraphic">
          <ac:chgData name="MOBBS, KRISTOPHER A. (NSSC-EA03)" userId="e5a5dc64-64b5-4a4d-a829-8dd4e95c2b4a" providerId="ADAL" clId="{67BA5EB5-C54C-47EC-B9ED-E6D6815A8E88}" dt="2023-08-08T16:21:42.871" v="2608"/>
          <ac:graphicFrameMkLst>
            <pc:docMk/>
            <pc:sldMk cId="2020309226" sldId="317"/>
            <ac:graphicFrameMk id="12" creationId="{DD4E2831-4B43-4F4F-AB48-67D54DD76A10}"/>
          </ac:graphicFrameMkLst>
        </pc:graphicFrameChg>
        <pc:graphicFrameChg chg="mod modGraphic">
          <ac:chgData name="MOBBS, KRISTOPHER A. (NSSC-EA03)" userId="e5a5dc64-64b5-4a4d-a829-8dd4e95c2b4a" providerId="ADAL" clId="{67BA5EB5-C54C-47EC-B9ED-E6D6815A8E88}" dt="2023-08-08T16:21:25.028" v="2607"/>
          <ac:graphicFrameMkLst>
            <pc:docMk/>
            <pc:sldMk cId="2020309226" sldId="317"/>
            <ac:graphicFrameMk id="13" creationId="{FCB299C4-5FA4-408D-A138-16968BFBA601}"/>
          </ac:graphicFrameMkLst>
        </pc:graphicFrameChg>
        <pc:graphicFrameChg chg="mod">
          <ac:chgData name="MOBBS, KRISTOPHER A. (NSSC-EA03)" userId="e5a5dc64-64b5-4a4d-a829-8dd4e95c2b4a" providerId="ADAL" clId="{67BA5EB5-C54C-47EC-B9ED-E6D6815A8E88}" dt="2023-08-08T16:20:54.001" v="2603"/>
          <ac:graphicFrameMkLst>
            <pc:docMk/>
            <pc:sldMk cId="2020309226" sldId="317"/>
            <ac:graphicFrameMk id="15" creationId="{DDD16DAD-8D32-4C79-BD03-38C4316E8036}"/>
          </ac:graphicFrameMkLst>
        </pc:graphicFrameChg>
        <pc:picChg chg="del mod">
          <ac:chgData name="MOBBS, KRISTOPHER A. (NSSC-EA03)" userId="e5a5dc64-64b5-4a4d-a829-8dd4e95c2b4a" providerId="ADAL" clId="{67BA5EB5-C54C-47EC-B9ED-E6D6815A8E88}" dt="2023-08-08T15:46:40.280" v="2261" actId="478"/>
          <ac:picMkLst>
            <pc:docMk/>
            <pc:sldMk cId="2020309226" sldId="317"/>
            <ac:picMk id="2" creationId="{00000000-0000-0000-0000-000000000000}"/>
          </ac:picMkLst>
        </pc:picChg>
        <pc:picChg chg="add mod ord">
          <ac:chgData name="MOBBS, KRISTOPHER A. (NSSC-EA03)" userId="e5a5dc64-64b5-4a4d-a829-8dd4e95c2b4a" providerId="ADAL" clId="{67BA5EB5-C54C-47EC-B9ED-E6D6815A8E88}" dt="2023-08-08T15:50:08.654" v="2315" actId="1076"/>
          <ac:picMkLst>
            <pc:docMk/>
            <pc:sldMk cId="2020309226" sldId="317"/>
            <ac:picMk id="4" creationId="{66C6B133-D523-408C-4164-BAEE44BED757}"/>
          </ac:picMkLst>
        </pc:picChg>
      </pc:sldChg>
      <pc:sldChg chg="addSp delSp modSp mod ord">
        <pc:chgData name="MOBBS, KRISTOPHER A. (NSSC-EA03)" userId="e5a5dc64-64b5-4a4d-a829-8dd4e95c2b4a" providerId="ADAL" clId="{67BA5EB5-C54C-47EC-B9ED-E6D6815A8E88}" dt="2023-08-15T16:59:25.692" v="8410" actId="1076"/>
        <pc:sldMkLst>
          <pc:docMk/>
          <pc:sldMk cId="3480306568" sldId="324"/>
        </pc:sldMkLst>
        <pc:spChg chg="mod">
          <ac:chgData name="MOBBS, KRISTOPHER A. (NSSC-EA03)" userId="e5a5dc64-64b5-4a4d-a829-8dd4e95c2b4a" providerId="ADAL" clId="{67BA5EB5-C54C-47EC-B9ED-E6D6815A8E88}" dt="2023-08-07T14:43:23.054" v="446" actId="14100"/>
          <ac:spMkLst>
            <pc:docMk/>
            <pc:sldMk cId="3480306568" sldId="324"/>
            <ac:spMk id="4" creationId="{00000000-0000-0000-0000-000000000000}"/>
          </ac:spMkLst>
        </pc:spChg>
        <pc:spChg chg="mod">
          <ac:chgData name="MOBBS, KRISTOPHER A. (NSSC-EA03)" userId="e5a5dc64-64b5-4a4d-a829-8dd4e95c2b4a" providerId="ADAL" clId="{67BA5EB5-C54C-47EC-B9ED-E6D6815A8E88}" dt="2023-08-15T16:59:00.366" v="8408" actId="1076"/>
          <ac:spMkLst>
            <pc:docMk/>
            <pc:sldMk cId="3480306568" sldId="324"/>
            <ac:spMk id="5" creationId="{00000000-0000-0000-0000-000000000000}"/>
          </ac:spMkLst>
        </pc:spChg>
        <pc:spChg chg="mod">
          <ac:chgData name="MOBBS, KRISTOPHER A. (NSSC-EA03)" userId="e5a5dc64-64b5-4a4d-a829-8dd4e95c2b4a" providerId="ADAL" clId="{67BA5EB5-C54C-47EC-B9ED-E6D6815A8E88}" dt="2023-08-15T16:59:25.692" v="8410" actId="1076"/>
          <ac:spMkLst>
            <pc:docMk/>
            <pc:sldMk cId="3480306568" sldId="324"/>
            <ac:spMk id="6" creationId="{00000000-0000-0000-0000-000000000000}"/>
          </ac:spMkLst>
        </pc:spChg>
        <pc:spChg chg="mod">
          <ac:chgData name="MOBBS, KRISTOPHER A. (NSSC-EA03)" userId="e5a5dc64-64b5-4a4d-a829-8dd4e95c2b4a" providerId="ADAL" clId="{67BA5EB5-C54C-47EC-B9ED-E6D6815A8E88}" dt="2023-08-15T16:59:00.366" v="8408" actId="1076"/>
          <ac:spMkLst>
            <pc:docMk/>
            <pc:sldMk cId="3480306568" sldId="324"/>
            <ac:spMk id="7" creationId="{9792DCB4-3A9C-4F9C-AA6D-0CB1FCE26D58}"/>
          </ac:spMkLst>
        </pc:spChg>
        <pc:picChg chg="add del mod">
          <ac:chgData name="MOBBS, KRISTOPHER A. (NSSC-EA03)" userId="e5a5dc64-64b5-4a4d-a829-8dd4e95c2b4a" providerId="ADAL" clId="{67BA5EB5-C54C-47EC-B9ED-E6D6815A8E88}" dt="2023-08-10T14:50:49.047" v="4005" actId="478"/>
          <ac:picMkLst>
            <pc:docMk/>
            <pc:sldMk cId="3480306568" sldId="324"/>
            <ac:picMk id="2" creationId="{013EBC61-F75F-A5AC-3995-35D0016E2495}"/>
          </ac:picMkLst>
        </pc:picChg>
        <pc:picChg chg="add del">
          <ac:chgData name="MOBBS, KRISTOPHER A. (NSSC-EA03)" userId="e5a5dc64-64b5-4a4d-a829-8dd4e95c2b4a" providerId="ADAL" clId="{67BA5EB5-C54C-47EC-B9ED-E6D6815A8E88}" dt="2023-08-15T16:59:00.586" v="8409" actId="478"/>
          <ac:picMkLst>
            <pc:docMk/>
            <pc:sldMk cId="3480306568" sldId="324"/>
            <ac:picMk id="8" creationId="{00000000-0000-0000-0000-000000000000}"/>
          </ac:picMkLst>
        </pc:picChg>
      </pc:sldChg>
      <pc:sldChg chg="addSp delSp modSp mod ord">
        <pc:chgData name="MOBBS, KRISTOPHER A. (NSSC-EA03)" userId="e5a5dc64-64b5-4a4d-a829-8dd4e95c2b4a" providerId="ADAL" clId="{67BA5EB5-C54C-47EC-B9ED-E6D6815A8E88}" dt="2023-08-15T16:24:51.328" v="8402" actId="20577"/>
        <pc:sldMkLst>
          <pc:docMk/>
          <pc:sldMk cId="2533030413" sldId="325"/>
        </pc:sldMkLst>
        <pc:spChg chg="add mod">
          <ac:chgData name="MOBBS, KRISTOPHER A. (NSSC-EA03)" userId="e5a5dc64-64b5-4a4d-a829-8dd4e95c2b4a" providerId="ADAL" clId="{67BA5EB5-C54C-47EC-B9ED-E6D6815A8E88}" dt="2023-08-15T15:01:42" v="7848" actId="1076"/>
          <ac:spMkLst>
            <pc:docMk/>
            <pc:sldMk cId="2533030413" sldId="325"/>
            <ac:spMk id="3" creationId="{786164FE-4F26-0E82-45A4-2489551D14C5}"/>
          </ac:spMkLst>
        </pc:spChg>
        <pc:spChg chg="mod">
          <ac:chgData name="MOBBS, KRISTOPHER A. (NSSC-EA03)" userId="e5a5dc64-64b5-4a4d-a829-8dd4e95c2b4a" providerId="ADAL" clId="{67BA5EB5-C54C-47EC-B9ED-E6D6815A8E88}" dt="2023-08-15T15:02:03.261" v="7851" actId="1076"/>
          <ac:spMkLst>
            <pc:docMk/>
            <pc:sldMk cId="2533030413" sldId="325"/>
            <ac:spMk id="4" creationId="{C0210D19-7391-4C42-9B5C-D5FD977113C9}"/>
          </ac:spMkLst>
        </pc:spChg>
        <pc:spChg chg="del mod">
          <ac:chgData name="MOBBS, KRISTOPHER A. (NSSC-EA03)" userId="e5a5dc64-64b5-4a4d-a829-8dd4e95c2b4a" providerId="ADAL" clId="{67BA5EB5-C54C-47EC-B9ED-E6D6815A8E88}" dt="2023-08-07T15:29:41.773" v="1193" actId="478"/>
          <ac:spMkLst>
            <pc:docMk/>
            <pc:sldMk cId="2533030413" sldId="325"/>
            <ac:spMk id="8" creationId="{00000000-0000-0000-0000-000000000000}"/>
          </ac:spMkLst>
        </pc:spChg>
        <pc:spChg chg="mod">
          <ac:chgData name="MOBBS, KRISTOPHER A. (NSSC-EA03)" userId="e5a5dc64-64b5-4a4d-a829-8dd4e95c2b4a" providerId="ADAL" clId="{67BA5EB5-C54C-47EC-B9ED-E6D6815A8E88}" dt="2023-08-15T16:24:51.328" v="8402" actId="20577"/>
          <ac:spMkLst>
            <pc:docMk/>
            <pc:sldMk cId="2533030413" sldId="325"/>
            <ac:spMk id="12" creationId="{58EF27E9-2B88-4F79-980A-C562D4EAB5D1}"/>
          </ac:spMkLst>
        </pc:spChg>
        <pc:graphicFrameChg chg="del mod">
          <ac:chgData name="MOBBS, KRISTOPHER A. (NSSC-EA03)" userId="e5a5dc64-64b5-4a4d-a829-8dd4e95c2b4a" providerId="ADAL" clId="{67BA5EB5-C54C-47EC-B9ED-E6D6815A8E88}" dt="2023-08-07T15:33:02.206" v="1420" actId="478"/>
          <ac:graphicFrameMkLst>
            <pc:docMk/>
            <pc:sldMk cId="2533030413" sldId="325"/>
            <ac:graphicFrameMk id="7" creationId="{07D0ED73-E66A-435E-A17E-9B207D566815}"/>
          </ac:graphicFrameMkLst>
        </pc:graphicFrameChg>
        <pc:picChg chg="add del">
          <ac:chgData name="MOBBS, KRISTOPHER A. (NSSC-EA03)" userId="e5a5dc64-64b5-4a4d-a829-8dd4e95c2b4a" providerId="ADAL" clId="{67BA5EB5-C54C-47EC-B9ED-E6D6815A8E88}" dt="2023-08-15T15:01:47.213" v="7850" actId="478"/>
          <ac:picMkLst>
            <pc:docMk/>
            <pc:sldMk cId="2533030413" sldId="325"/>
            <ac:picMk id="2" creationId="{00000000-0000-0000-0000-000000000000}"/>
          </ac:picMkLst>
        </pc:picChg>
        <pc:picChg chg="add mod ord">
          <ac:chgData name="MOBBS, KRISTOPHER A. (NSSC-EA03)" userId="e5a5dc64-64b5-4a4d-a829-8dd4e95c2b4a" providerId="ADAL" clId="{67BA5EB5-C54C-47EC-B9ED-E6D6815A8E88}" dt="2023-08-15T15:02:03.261" v="7851" actId="1076"/>
          <ac:picMkLst>
            <pc:docMk/>
            <pc:sldMk cId="2533030413" sldId="325"/>
            <ac:picMk id="5" creationId="{A425C59A-7EB8-1AB7-9578-79448741F4D5}"/>
          </ac:picMkLst>
        </pc:picChg>
        <pc:picChg chg="add del mod">
          <ac:chgData name="MOBBS, KRISTOPHER A. (NSSC-EA03)" userId="e5a5dc64-64b5-4a4d-a829-8dd4e95c2b4a" providerId="ADAL" clId="{67BA5EB5-C54C-47EC-B9ED-E6D6815A8E88}" dt="2023-08-10T14:50:53.006" v="4007" actId="478"/>
          <ac:picMkLst>
            <pc:docMk/>
            <pc:sldMk cId="2533030413" sldId="325"/>
            <ac:picMk id="7" creationId="{B0BC9285-8525-3245-692F-CEC1FF0A7087}"/>
          </ac:picMkLst>
        </pc:picChg>
        <pc:picChg chg="add del mod">
          <ac:chgData name="MOBBS, KRISTOPHER A. (NSSC-EA03)" userId="e5a5dc64-64b5-4a4d-a829-8dd4e95c2b4a" providerId="ADAL" clId="{67BA5EB5-C54C-47EC-B9ED-E6D6815A8E88}" dt="2023-08-07T15:43:24.055" v="1526" actId="478"/>
          <ac:picMkLst>
            <pc:docMk/>
            <pc:sldMk cId="2533030413" sldId="325"/>
            <ac:picMk id="10" creationId="{047ADDE3-C11C-F44D-BA2E-AE07F0D072FB}"/>
          </ac:picMkLst>
        </pc:picChg>
        <pc:picChg chg="add del mod">
          <ac:chgData name="MOBBS, KRISTOPHER A. (NSSC-EA03)" userId="e5a5dc64-64b5-4a4d-a829-8dd4e95c2b4a" providerId="ADAL" clId="{67BA5EB5-C54C-47EC-B9ED-E6D6815A8E88}" dt="2023-08-07T15:46:12.061" v="1562" actId="478"/>
          <ac:picMkLst>
            <pc:docMk/>
            <pc:sldMk cId="2533030413" sldId="325"/>
            <ac:picMk id="13" creationId="{80D0FED8-B0EF-FF02-5C99-268ABF0F9798}"/>
          </ac:picMkLst>
        </pc:picChg>
        <pc:picChg chg="mod">
          <ac:chgData name="MOBBS, KRISTOPHER A. (NSSC-EA03)" userId="e5a5dc64-64b5-4a4d-a829-8dd4e95c2b4a" providerId="ADAL" clId="{67BA5EB5-C54C-47EC-B9ED-E6D6815A8E88}" dt="2023-08-15T15:02:03.261" v="7851" actId="1076"/>
          <ac:picMkLst>
            <pc:docMk/>
            <pc:sldMk cId="2533030413" sldId="325"/>
            <ac:picMk id="15" creationId="{42D70FAD-E366-4177-A128-7EABA5089C40}"/>
          </ac:picMkLst>
        </pc:picChg>
        <pc:picChg chg="add mod">
          <ac:chgData name="MOBBS, KRISTOPHER A. (NSSC-EA03)" userId="e5a5dc64-64b5-4a4d-a829-8dd4e95c2b4a" providerId="ADAL" clId="{67BA5EB5-C54C-47EC-B9ED-E6D6815A8E88}" dt="2023-08-15T15:02:03.261" v="7851" actId="1076"/>
          <ac:picMkLst>
            <pc:docMk/>
            <pc:sldMk cId="2533030413" sldId="325"/>
            <ac:picMk id="1026" creationId="{28346463-1659-F57F-60DC-1E33D0132121}"/>
          </ac:picMkLst>
        </pc:picChg>
        <pc:picChg chg="mod">
          <ac:chgData name="MOBBS, KRISTOPHER A. (NSSC-EA03)" userId="e5a5dc64-64b5-4a4d-a829-8dd4e95c2b4a" providerId="ADAL" clId="{67BA5EB5-C54C-47EC-B9ED-E6D6815A8E88}" dt="2023-08-15T15:02:03.261" v="7851" actId="1076"/>
          <ac:picMkLst>
            <pc:docMk/>
            <pc:sldMk cId="2533030413" sldId="325"/>
            <ac:picMk id="1028" creationId="{247A7A4A-7029-4DBE-94BF-D8339D095988}"/>
          </ac:picMkLst>
        </pc:picChg>
        <pc:picChg chg="del mod">
          <ac:chgData name="MOBBS, KRISTOPHER A. (NSSC-EA03)" userId="e5a5dc64-64b5-4a4d-a829-8dd4e95c2b4a" providerId="ADAL" clId="{67BA5EB5-C54C-47EC-B9ED-E6D6815A8E88}" dt="2023-08-08T16:42:56.841" v="2935" actId="478"/>
          <ac:picMkLst>
            <pc:docMk/>
            <pc:sldMk cId="2533030413" sldId="325"/>
            <ac:picMk id="1034" creationId="{343B482D-2E35-4661-9A07-AD9D7753C659}"/>
          </ac:picMkLst>
        </pc:picChg>
        <pc:picChg chg="mod">
          <ac:chgData name="MOBBS, KRISTOPHER A. (NSSC-EA03)" userId="e5a5dc64-64b5-4a4d-a829-8dd4e95c2b4a" providerId="ADAL" clId="{67BA5EB5-C54C-47EC-B9ED-E6D6815A8E88}" dt="2023-08-15T15:02:03.261" v="7851" actId="1076"/>
          <ac:picMkLst>
            <pc:docMk/>
            <pc:sldMk cId="2533030413" sldId="325"/>
            <ac:picMk id="1036" creationId="{F60E6905-2E18-421D-B018-915FF18613DA}"/>
          </ac:picMkLst>
        </pc:picChg>
        <pc:picChg chg="add mod">
          <ac:chgData name="MOBBS, KRISTOPHER A. (NSSC-EA03)" userId="e5a5dc64-64b5-4a4d-a829-8dd4e95c2b4a" providerId="ADAL" clId="{67BA5EB5-C54C-47EC-B9ED-E6D6815A8E88}" dt="2023-08-15T15:02:03.261" v="7851" actId="1076"/>
          <ac:picMkLst>
            <pc:docMk/>
            <pc:sldMk cId="2533030413" sldId="325"/>
            <ac:picMk id="3074" creationId="{19520781-4535-E445-D83F-3BC4497BE293}"/>
          </ac:picMkLst>
        </pc:picChg>
      </pc:sldChg>
      <pc:sldChg chg="addSp delSp modSp mod ord">
        <pc:chgData name="MOBBS, KRISTOPHER A. (NSSC-EA03)" userId="e5a5dc64-64b5-4a4d-a829-8dd4e95c2b4a" providerId="ADAL" clId="{67BA5EB5-C54C-47EC-B9ED-E6D6815A8E88}" dt="2023-08-15T15:53:15.976" v="8259" actId="1076"/>
        <pc:sldMkLst>
          <pc:docMk/>
          <pc:sldMk cId="980243474" sldId="332"/>
        </pc:sldMkLst>
        <pc:spChg chg="mod">
          <ac:chgData name="MOBBS, KRISTOPHER A. (NSSC-EA03)" userId="e5a5dc64-64b5-4a4d-a829-8dd4e95c2b4a" providerId="ADAL" clId="{67BA5EB5-C54C-47EC-B9ED-E6D6815A8E88}" dt="2023-08-15T15:53:15.976" v="8259" actId="1076"/>
          <ac:spMkLst>
            <pc:docMk/>
            <pc:sldMk cId="980243474" sldId="332"/>
            <ac:spMk id="7" creationId="{00000000-0000-0000-0000-000000000000}"/>
          </ac:spMkLst>
        </pc:spChg>
        <pc:picChg chg="add del mod">
          <ac:chgData name="MOBBS, KRISTOPHER A. (NSSC-EA03)" userId="e5a5dc64-64b5-4a4d-a829-8dd4e95c2b4a" providerId="ADAL" clId="{67BA5EB5-C54C-47EC-B9ED-E6D6815A8E88}" dt="2023-08-10T14:50:58.357" v="4010" actId="478"/>
          <ac:picMkLst>
            <pc:docMk/>
            <pc:sldMk cId="980243474" sldId="332"/>
            <ac:picMk id="2" creationId="{37E2A8CA-CFC0-F574-67BC-16F67B5A5795}"/>
          </ac:picMkLst>
        </pc:picChg>
        <pc:picChg chg="mod">
          <ac:chgData name="MOBBS, KRISTOPHER A. (NSSC-EA03)" userId="e5a5dc64-64b5-4a4d-a829-8dd4e95c2b4a" providerId="ADAL" clId="{67BA5EB5-C54C-47EC-B9ED-E6D6815A8E88}" dt="2023-08-10T20:57:02.424" v="5793" actId="14100"/>
          <ac:picMkLst>
            <pc:docMk/>
            <pc:sldMk cId="980243474" sldId="332"/>
            <ac:picMk id="3" creationId="{680DB913-2951-4552-823E-14CD93D61A75}"/>
          </ac:picMkLst>
        </pc:picChg>
        <pc:picChg chg="mod">
          <ac:chgData name="MOBBS, KRISTOPHER A. (NSSC-EA03)" userId="e5a5dc64-64b5-4a4d-a829-8dd4e95c2b4a" providerId="ADAL" clId="{67BA5EB5-C54C-47EC-B9ED-E6D6815A8E88}" dt="2023-08-10T20:56:56.707" v="5790" actId="1076"/>
          <ac:picMkLst>
            <pc:docMk/>
            <pc:sldMk cId="980243474" sldId="332"/>
            <ac:picMk id="5" creationId="{B1D648D5-226C-4719-86FF-C4FBDD47FD82}"/>
          </ac:picMkLst>
        </pc:picChg>
        <pc:picChg chg="mod">
          <ac:chgData name="MOBBS, KRISTOPHER A. (NSSC-EA03)" userId="e5a5dc64-64b5-4a4d-a829-8dd4e95c2b4a" providerId="ADAL" clId="{67BA5EB5-C54C-47EC-B9ED-E6D6815A8E88}" dt="2023-08-15T14:37:23.119" v="7161" actId="1076"/>
          <ac:picMkLst>
            <pc:docMk/>
            <pc:sldMk cId="980243474" sldId="332"/>
            <ac:picMk id="13" creationId="{996498A2-9246-4D30-A828-AE6BF46C0A6B}"/>
          </ac:picMkLst>
        </pc:picChg>
        <pc:picChg chg="mod">
          <ac:chgData name="MOBBS, KRISTOPHER A. (NSSC-EA03)" userId="e5a5dc64-64b5-4a4d-a829-8dd4e95c2b4a" providerId="ADAL" clId="{67BA5EB5-C54C-47EC-B9ED-E6D6815A8E88}" dt="2023-08-10T20:53:47.220" v="5731" actId="1076"/>
          <ac:picMkLst>
            <pc:docMk/>
            <pc:sldMk cId="980243474" sldId="332"/>
            <ac:picMk id="15" creationId="{D1C16A56-5B69-4F04-994D-8A000BF6049B}"/>
          </ac:picMkLst>
        </pc:picChg>
      </pc:sldChg>
      <pc:sldChg chg="modSp del mod ord">
        <pc:chgData name="MOBBS, KRISTOPHER A. (NSSC-EA03)" userId="e5a5dc64-64b5-4a4d-a829-8dd4e95c2b4a" providerId="ADAL" clId="{67BA5EB5-C54C-47EC-B9ED-E6D6815A8E88}" dt="2023-08-15T16:54:29.945" v="8405" actId="2696"/>
        <pc:sldMkLst>
          <pc:docMk/>
          <pc:sldMk cId="1650989114" sldId="340"/>
        </pc:sldMkLst>
        <pc:spChg chg="mod">
          <ac:chgData name="MOBBS, KRISTOPHER A. (NSSC-EA03)" userId="e5a5dc64-64b5-4a4d-a829-8dd4e95c2b4a" providerId="ADAL" clId="{67BA5EB5-C54C-47EC-B9ED-E6D6815A8E88}" dt="2023-08-07T14:32:39.747" v="360" actId="20577"/>
          <ac:spMkLst>
            <pc:docMk/>
            <pc:sldMk cId="1650989114" sldId="340"/>
            <ac:spMk id="5" creationId="{FB006343-AEB7-45C3-9EED-83E3FC0419C0}"/>
          </ac:spMkLst>
        </pc:spChg>
      </pc:sldChg>
      <pc:sldChg chg="addSp delSp modSp mod ord">
        <pc:chgData name="MOBBS, KRISTOPHER A. (NSSC-EA03)" userId="e5a5dc64-64b5-4a4d-a829-8dd4e95c2b4a" providerId="ADAL" clId="{67BA5EB5-C54C-47EC-B9ED-E6D6815A8E88}" dt="2023-08-15T15:53:44.555" v="8289" actId="20577"/>
        <pc:sldMkLst>
          <pc:docMk/>
          <pc:sldMk cId="3837572974" sldId="342"/>
        </pc:sldMkLst>
        <pc:spChg chg="mod">
          <ac:chgData name="MOBBS, KRISTOPHER A. (NSSC-EA03)" userId="e5a5dc64-64b5-4a4d-a829-8dd4e95c2b4a" providerId="ADAL" clId="{67BA5EB5-C54C-47EC-B9ED-E6D6815A8E88}" dt="2023-08-15T15:53:36.910" v="8270" actId="20577"/>
          <ac:spMkLst>
            <pc:docMk/>
            <pc:sldMk cId="3837572974" sldId="342"/>
            <ac:spMk id="3" creationId="{94B0B2F2-0318-41A7-B422-08EB58B749A7}"/>
          </ac:spMkLst>
        </pc:spChg>
        <pc:spChg chg="mod">
          <ac:chgData name="MOBBS, KRISTOPHER A. (NSSC-EA03)" userId="e5a5dc64-64b5-4a4d-a829-8dd4e95c2b4a" providerId="ADAL" clId="{67BA5EB5-C54C-47EC-B9ED-E6D6815A8E88}" dt="2023-08-15T14:39:54.332" v="7208" actId="6549"/>
          <ac:spMkLst>
            <pc:docMk/>
            <pc:sldMk cId="3837572974" sldId="342"/>
            <ac:spMk id="5" creationId="{A96D3CD6-E0D1-4B15-A3E5-768EE23B6CC4}"/>
          </ac:spMkLst>
        </pc:spChg>
        <pc:spChg chg="mod">
          <ac:chgData name="MOBBS, KRISTOPHER A. (NSSC-EA03)" userId="e5a5dc64-64b5-4a4d-a829-8dd4e95c2b4a" providerId="ADAL" clId="{67BA5EB5-C54C-47EC-B9ED-E6D6815A8E88}" dt="2023-08-15T15:53:44.555" v="8289" actId="20577"/>
          <ac:spMkLst>
            <pc:docMk/>
            <pc:sldMk cId="3837572974" sldId="342"/>
            <ac:spMk id="17" creationId="{9BDEAF5E-5349-4661-8289-87CE27C5606A}"/>
          </ac:spMkLst>
        </pc:spChg>
        <pc:picChg chg="add del mod">
          <ac:chgData name="MOBBS, KRISTOPHER A. (NSSC-EA03)" userId="e5a5dc64-64b5-4a4d-a829-8dd4e95c2b4a" providerId="ADAL" clId="{67BA5EB5-C54C-47EC-B9ED-E6D6815A8E88}" dt="2023-08-10T14:51:00.466" v="4011" actId="478"/>
          <ac:picMkLst>
            <pc:docMk/>
            <pc:sldMk cId="3837572974" sldId="342"/>
            <ac:picMk id="2" creationId="{FDD9B853-6303-9679-AC26-2FDF65104CB3}"/>
          </ac:picMkLst>
        </pc:picChg>
      </pc:sldChg>
      <pc:sldChg chg="addSp delSp modSp del mod ord">
        <pc:chgData name="MOBBS, KRISTOPHER A. (NSSC-EA03)" userId="e5a5dc64-64b5-4a4d-a829-8dd4e95c2b4a" providerId="ADAL" clId="{67BA5EB5-C54C-47EC-B9ED-E6D6815A8E88}" dt="2023-08-15T16:54:29.945" v="8405" actId="2696"/>
        <pc:sldMkLst>
          <pc:docMk/>
          <pc:sldMk cId="1693546289" sldId="358"/>
        </pc:sldMkLst>
        <pc:spChg chg="add del mod">
          <ac:chgData name="MOBBS, KRISTOPHER A. (NSSC-EA03)" userId="e5a5dc64-64b5-4a4d-a829-8dd4e95c2b4a" providerId="ADAL" clId="{67BA5EB5-C54C-47EC-B9ED-E6D6815A8E88}" dt="2023-08-07T15:26:34.742" v="1148"/>
          <ac:spMkLst>
            <pc:docMk/>
            <pc:sldMk cId="1693546289" sldId="358"/>
            <ac:spMk id="2" creationId="{D78077B0-B128-1776-C7FE-567C7717CDAE}"/>
          </ac:spMkLst>
        </pc:spChg>
        <pc:spChg chg="add mod">
          <ac:chgData name="MOBBS, KRISTOPHER A. (NSSC-EA03)" userId="e5a5dc64-64b5-4a4d-a829-8dd4e95c2b4a" providerId="ADAL" clId="{67BA5EB5-C54C-47EC-B9ED-E6D6815A8E88}" dt="2023-08-07T15:26:38.228" v="1150"/>
          <ac:spMkLst>
            <pc:docMk/>
            <pc:sldMk cId="1693546289" sldId="358"/>
            <ac:spMk id="3" creationId="{2BCF141B-F35A-4F69-C1E6-A101B0FD5E0C}"/>
          </ac:spMkLst>
        </pc:spChg>
        <pc:spChg chg="del mod">
          <ac:chgData name="MOBBS, KRISTOPHER A. (NSSC-EA03)" userId="e5a5dc64-64b5-4a4d-a829-8dd4e95c2b4a" providerId="ADAL" clId="{67BA5EB5-C54C-47EC-B9ED-E6D6815A8E88}" dt="2023-08-07T15:26:37.993" v="1149" actId="478"/>
          <ac:spMkLst>
            <pc:docMk/>
            <pc:sldMk cId="1693546289" sldId="358"/>
            <ac:spMk id="6" creationId="{4E3A4A81-907F-4FF0-88EF-83F26693E005}"/>
          </ac:spMkLst>
        </pc:spChg>
      </pc:sldChg>
      <pc:sldChg chg="del">
        <pc:chgData name="MOBBS, KRISTOPHER A. (NSSC-EA03)" userId="e5a5dc64-64b5-4a4d-a829-8dd4e95c2b4a" providerId="ADAL" clId="{67BA5EB5-C54C-47EC-B9ED-E6D6815A8E88}" dt="2023-08-07T13:44:39.545" v="4" actId="47"/>
        <pc:sldMkLst>
          <pc:docMk/>
          <pc:sldMk cId="2295371594" sldId="361"/>
        </pc:sldMkLst>
      </pc:sldChg>
      <pc:sldChg chg="ord">
        <pc:chgData name="MOBBS, KRISTOPHER A. (NSSC-EA03)" userId="e5a5dc64-64b5-4a4d-a829-8dd4e95c2b4a" providerId="ADAL" clId="{67BA5EB5-C54C-47EC-B9ED-E6D6815A8E88}" dt="2023-08-07T14:27:26.643" v="300"/>
        <pc:sldMkLst>
          <pc:docMk/>
          <pc:sldMk cId="2620060242" sldId="362"/>
        </pc:sldMkLst>
      </pc:sldChg>
      <pc:sldChg chg="ord">
        <pc:chgData name="MOBBS, KRISTOPHER A. (NSSC-EA03)" userId="e5a5dc64-64b5-4a4d-a829-8dd4e95c2b4a" providerId="ADAL" clId="{67BA5EB5-C54C-47EC-B9ED-E6D6815A8E88}" dt="2023-08-15T13:55:30.949" v="6023"/>
        <pc:sldMkLst>
          <pc:docMk/>
          <pc:sldMk cId="1671139837" sldId="363"/>
        </pc:sldMkLst>
      </pc:sldChg>
      <pc:sldChg chg="addSp delSp modSp mod ord">
        <pc:chgData name="MOBBS, KRISTOPHER A. (NSSC-EA03)" userId="e5a5dc64-64b5-4a4d-a829-8dd4e95c2b4a" providerId="ADAL" clId="{67BA5EB5-C54C-47EC-B9ED-E6D6815A8E88}" dt="2023-08-15T16:23:50.566" v="8388" actId="404"/>
        <pc:sldMkLst>
          <pc:docMk/>
          <pc:sldMk cId="3793067653" sldId="364"/>
        </pc:sldMkLst>
        <pc:spChg chg="add mod">
          <ac:chgData name="MOBBS, KRISTOPHER A. (NSSC-EA03)" userId="e5a5dc64-64b5-4a4d-a829-8dd4e95c2b4a" providerId="ADAL" clId="{67BA5EB5-C54C-47EC-B9ED-E6D6815A8E88}" dt="2023-08-15T16:23:50.566" v="8388" actId="404"/>
          <ac:spMkLst>
            <pc:docMk/>
            <pc:sldMk cId="3793067653" sldId="364"/>
            <ac:spMk id="3" creationId="{B632C443-1BC6-DC7F-EFD7-C09F2FB96DBD}"/>
          </ac:spMkLst>
        </pc:spChg>
        <pc:spChg chg="mod topLvl">
          <ac:chgData name="MOBBS, KRISTOPHER A. (NSSC-EA03)" userId="e5a5dc64-64b5-4a4d-a829-8dd4e95c2b4a" providerId="ADAL" clId="{67BA5EB5-C54C-47EC-B9ED-E6D6815A8E88}" dt="2023-08-15T16:03:04.902" v="8308" actId="164"/>
          <ac:spMkLst>
            <pc:docMk/>
            <pc:sldMk cId="3793067653" sldId="364"/>
            <ac:spMk id="6" creationId="{00000000-0000-0000-0000-000000000000}"/>
          </ac:spMkLst>
        </pc:spChg>
        <pc:spChg chg="add del mod topLvl">
          <ac:chgData name="MOBBS, KRISTOPHER A. (NSSC-EA03)" userId="e5a5dc64-64b5-4a4d-a829-8dd4e95c2b4a" providerId="ADAL" clId="{67BA5EB5-C54C-47EC-B9ED-E6D6815A8E88}" dt="2023-08-15T16:09:38.216" v="8342" actId="478"/>
          <ac:spMkLst>
            <pc:docMk/>
            <pc:sldMk cId="3793067653" sldId="364"/>
            <ac:spMk id="7"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8"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9"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10" creationId="{00000000-0000-0000-0000-000000000000}"/>
          </ac:spMkLst>
        </pc:spChg>
        <pc:spChg chg="mod topLvl">
          <ac:chgData name="MOBBS, KRISTOPHER A. (NSSC-EA03)" userId="e5a5dc64-64b5-4a4d-a829-8dd4e95c2b4a" providerId="ADAL" clId="{67BA5EB5-C54C-47EC-B9ED-E6D6815A8E88}" dt="2023-08-15T16:09:36.517" v="8338" actId="1076"/>
          <ac:spMkLst>
            <pc:docMk/>
            <pc:sldMk cId="3793067653" sldId="364"/>
            <ac:spMk id="12"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15" creationId="{00000000-0000-0000-0000-000000000000}"/>
          </ac:spMkLst>
        </pc:spChg>
        <pc:spChg chg="del mod">
          <ac:chgData name="MOBBS, KRISTOPHER A. (NSSC-EA03)" userId="e5a5dc64-64b5-4a4d-a829-8dd4e95c2b4a" providerId="ADAL" clId="{67BA5EB5-C54C-47EC-B9ED-E6D6815A8E88}" dt="2023-08-15T14:46:59.558" v="7272" actId="478"/>
          <ac:spMkLst>
            <pc:docMk/>
            <pc:sldMk cId="3793067653" sldId="364"/>
            <ac:spMk id="17"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18" creationId="{00000000-0000-0000-0000-000000000000}"/>
          </ac:spMkLst>
        </pc:spChg>
        <pc:spChg chg="mod">
          <ac:chgData name="MOBBS, KRISTOPHER A. (NSSC-EA03)" userId="e5a5dc64-64b5-4a4d-a829-8dd4e95c2b4a" providerId="ADAL" clId="{67BA5EB5-C54C-47EC-B9ED-E6D6815A8E88}" dt="2023-08-15T14:47:12.763" v="7274" actId="165"/>
          <ac:spMkLst>
            <pc:docMk/>
            <pc:sldMk cId="3793067653" sldId="364"/>
            <ac:spMk id="20" creationId="{00000000-0000-0000-0000-000000000000}"/>
          </ac:spMkLst>
        </pc:spChg>
        <pc:spChg chg="mod topLvl">
          <ac:chgData name="MOBBS, KRISTOPHER A. (NSSC-EA03)" userId="e5a5dc64-64b5-4a4d-a829-8dd4e95c2b4a" providerId="ADAL" clId="{67BA5EB5-C54C-47EC-B9ED-E6D6815A8E88}" dt="2023-08-15T16:09:35.678" v="8336" actId="1076"/>
          <ac:spMkLst>
            <pc:docMk/>
            <pc:sldMk cId="3793067653" sldId="364"/>
            <ac:spMk id="21" creationId="{00000000-0000-0000-0000-000000000000}"/>
          </ac:spMkLst>
        </pc:spChg>
        <pc:spChg chg="add mod">
          <ac:chgData name="MOBBS, KRISTOPHER A. (NSSC-EA03)" userId="e5a5dc64-64b5-4a4d-a829-8dd4e95c2b4a" providerId="ADAL" clId="{67BA5EB5-C54C-47EC-B9ED-E6D6815A8E88}" dt="2023-08-15T16:03:04.902" v="8308" actId="164"/>
          <ac:spMkLst>
            <pc:docMk/>
            <pc:sldMk cId="3793067653" sldId="364"/>
            <ac:spMk id="22" creationId="{4C20F991-5ECB-2215-17CE-AB8054758F03}"/>
          </ac:spMkLst>
        </pc:spChg>
        <pc:spChg chg="mod topLvl">
          <ac:chgData name="MOBBS, KRISTOPHER A. (NSSC-EA03)" userId="e5a5dc64-64b5-4a4d-a829-8dd4e95c2b4a" providerId="ADAL" clId="{67BA5EB5-C54C-47EC-B9ED-E6D6815A8E88}" dt="2023-08-15T16:03:04.902" v="8308" actId="164"/>
          <ac:spMkLst>
            <pc:docMk/>
            <pc:sldMk cId="3793067653" sldId="364"/>
            <ac:spMk id="23" creationId="{00000000-0000-0000-0000-000000000000}"/>
          </ac:spMkLst>
        </pc:spChg>
        <pc:spChg chg="add del mod topLvl">
          <ac:chgData name="MOBBS, KRISTOPHER A. (NSSC-EA03)" userId="e5a5dc64-64b5-4a4d-a829-8dd4e95c2b4a" providerId="ADAL" clId="{67BA5EB5-C54C-47EC-B9ED-E6D6815A8E88}" dt="2023-08-15T16:09:34.431" v="8333" actId="478"/>
          <ac:spMkLst>
            <pc:docMk/>
            <pc:sldMk cId="3793067653" sldId="364"/>
            <ac:spMk id="24"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25" creationId="{00000000-0000-0000-0000-000000000000}"/>
          </ac:spMkLst>
        </pc:spChg>
        <pc:spChg chg="del mod">
          <ac:chgData name="MOBBS, KRISTOPHER A. (NSSC-EA03)" userId="e5a5dc64-64b5-4a4d-a829-8dd4e95c2b4a" providerId="ADAL" clId="{67BA5EB5-C54C-47EC-B9ED-E6D6815A8E88}" dt="2023-08-15T14:03:57.641" v="6057" actId="478"/>
          <ac:spMkLst>
            <pc:docMk/>
            <pc:sldMk cId="3793067653" sldId="364"/>
            <ac:spMk id="26"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28"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29" creationId="{00000000-0000-0000-0000-000000000000}"/>
          </ac:spMkLst>
        </pc:spChg>
        <pc:spChg chg="mod">
          <ac:chgData name="MOBBS, KRISTOPHER A. (NSSC-EA03)" userId="e5a5dc64-64b5-4a4d-a829-8dd4e95c2b4a" providerId="ADAL" clId="{67BA5EB5-C54C-47EC-B9ED-E6D6815A8E88}" dt="2023-08-15T14:47:12.763" v="7274" actId="165"/>
          <ac:spMkLst>
            <pc:docMk/>
            <pc:sldMk cId="3793067653" sldId="364"/>
            <ac:spMk id="33"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34" creationId="{00000000-0000-0000-0000-000000000000}"/>
          </ac:spMkLst>
        </pc:spChg>
        <pc:spChg chg="add mod">
          <ac:chgData name="MOBBS, KRISTOPHER A. (NSSC-EA03)" userId="e5a5dc64-64b5-4a4d-a829-8dd4e95c2b4a" providerId="ADAL" clId="{67BA5EB5-C54C-47EC-B9ED-E6D6815A8E88}" dt="2023-08-15T16:03:04.902" v="8308" actId="164"/>
          <ac:spMkLst>
            <pc:docMk/>
            <pc:sldMk cId="3793067653" sldId="364"/>
            <ac:spMk id="35" creationId="{4530B18B-8ED8-2F81-F0B6-E0B8AEBB5C44}"/>
          </ac:spMkLst>
        </pc:spChg>
        <pc:spChg chg="mod">
          <ac:chgData name="MOBBS, KRISTOPHER A. (NSSC-EA03)" userId="e5a5dc64-64b5-4a4d-a829-8dd4e95c2b4a" providerId="ADAL" clId="{67BA5EB5-C54C-47EC-B9ED-E6D6815A8E88}" dt="2023-08-15T14:47:12.763" v="7274" actId="165"/>
          <ac:spMkLst>
            <pc:docMk/>
            <pc:sldMk cId="3793067653" sldId="364"/>
            <ac:spMk id="36" creationId="{00000000-0000-0000-0000-000000000000}"/>
          </ac:spMkLst>
        </pc:spChg>
        <pc:spChg chg="add mod">
          <ac:chgData name="MOBBS, KRISTOPHER A. (NSSC-EA03)" userId="e5a5dc64-64b5-4a4d-a829-8dd4e95c2b4a" providerId="ADAL" clId="{67BA5EB5-C54C-47EC-B9ED-E6D6815A8E88}" dt="2023-08-15T16:03:04.902" v="8308" actId="164"/>
          <ac:spMkLst>
            <pc:docMk/>
            <pc:sldMk cId="3793067653" sldId="364"/>
            <ac:spMk id="38" creationId="{D1B9679A-F615-000B-E922-7A732FACA77E}"/>
          </ac:spMkLst>
        </pc:spChg>
        <pc:spChg chg="mod topLvl">
          <ac:chgData name="MOBBS, KRISTOPHER A. (NSSC-EA03)" userId="e5a5dc64-64b5-4a4d-a829-8dd4e95c2b4a" providerId="ADAL" clId="{67BA5EB5-C54C-47EC-B9ED-E6D6815A8E88}" dt="2023-08-15T16:03:04.902" v="8308" actId="164"/>
          <ac:spMkLst>
            <pc:docMk/>
            <pc:sldMk cId="3793067653" sldId="364"/>
            <ac:spMk id="41"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42"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46"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48"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49" creationId="{00000000-0000-0000-0000-000000000000}"/>
          </ac:spMkLst>
        </pc:spChg>
        <pc:spChg chg="mod topLvl">
          <ac:chgData name="MOBBS, KRISTOPHER A. (NSSC-EA03)" userId="e5a5dc64-64b5-4a4d-a829-8dd4e95c2b4a" providerId="ADAL" clId="{67BA5EB5-C54C-47EC-B9ED-E6D6815A8E88}" dt="2023-08-15T16:03:04.902" v="8308" actId="164"/>
          <ac:spMkLst>
            <pc:docMk/>
            <pc:sldMk cId="3793067653" sldId="364"/>
            <ac:spMk id="53" creationId="{804B95BF-23BC-4D57-909B-AEC8580A2E6E}"/>
          </ac:spMkLst>
        </pc:spChg>
        <pc:spChg chg="mod topLvl">
          <ac:chgData name="MOBBS, KRISTOPHER A. (NSSC-EA03)" userId="e5a5dc64-64b5-4a4d-a829-8dd4e95c2b4a" providerId="ADAL" clId="{67BA5EB5-C54C-47EC-B9ED-E6D6815A8E88}" dt="2023-08-15T16:03:04.902" v="8308" actId="164"/>
          <ac:spMkLst>
            <pc:docMk/>
            <pc:sldMk cId="3793067653" sldId="364"/>
            <ac:spMk id="54" creationId="{DFD56F7E-A8E7-48EB-9D30-407B67F90157}"/>
          </ac:spMkLst>
        </pc:spChg>
        <pc:spChg chg="del mod">
          <ac:chgData name="MOBBS, KRISTOPHER A. (NSSC-EA03)" userId="e5a5dc64-64b5-4a4d-a829-8dd4e95c2b4a" providerId="ADAL" clId="{67BA5EB5-C54C-47EC-B9ED-E6D6815A8E88}" dt="2023-08-15T14:05:02.233" v="6066" actId="478"/>
          <ac:spMkLst>
            <pc:docMk/>
            <pc:sldMk cId="3793067653" sldId="364"/>
            <ac:spMk id="55" creationId="{B6AB3879-1EFF-4BF9-A7AF-BB6CDDE21E0A}"/>
          </ac:spMkLst>
        </pc:spChg>
        <pc:spChg chg="mod topLvl">
          <ac:chgData name="MOBBS, KRISTOPHER A. (NSSC-EA03)" userId="e5a5dc64-64b5-4a4d-a829-8dd4e95c2b4a" providerId="ADAL" clId="{67BA5EB5-C54C-47EC-B9ED-E6D6815A8E88}" dt="2023-08-15T16:03:04.902" v="8308" actId="164"/>
          <ac:spMkLst>
            <pc:docMk/>
            <pc:sldMk cId="3793067653" sldId="364"/>
            <ac:spMk id="56" creationId="{B1834CD7-1448-464F-BC1D-7BF1E0B0635D}"/>
          </ac:spMkLst>
        </pc:spChg>
        <pc:spChg chg="mod">
          <ac:chgData name="MOBBS, KRISTOPHER A. (NSSC-EA03)" userId="e5a5dc64-64b5-4a4d-a829-8dd4e95c2b4a" providerId="ADAL" clId="{67BA5EB5-C54C-47EC-B9ED-E6D6815A8E88}" dt="2023-08-15T14:47:12.763" v="7274" actId="165"/>
          <ac:spMkLst>
            <pc:docMk/>
            <pc:sldMk cId="3793067653" sldId="364"/>
            <ac:spMk id="59" creationId="{4D603360-1869-46EB-AA19-109A7FA6595A}"/>
          </ac:spMkLst>
        </pc:spChg>
        <pc:spChg chg="mod">
          <ac:chgData name="MOBBS, KRISTOPHER A. (NSSC-EA03)" userId="e5a5dc64-64b5-4a4d-a829-8dd4e95c2b4a" providerId="ADAL" clId="{67BA5EB5-C54C-47EC-B9ED-E6D6815A8E88}" dt="2023-08-15T14:47:12.763" v="7274" actId="165"/>
          <ac:spMkLst>
            <pc:docMk/>
            <pc:sldMk cId="3793067653" sldId="364"/>
            <ac:spMk id="68" creationId="{E11FCE0D-772B-4BA3-ADA5-795AD1EA68C1}"/>
          </ac:spMkLst>
        </pc:spChg>
        <pc:spChg chg="del mod topLvl">
          <ac:chgData name="MOBBS, KRISTOPHER A. (NSSC-EA03)" userId="e5a5dc64-64b5-4a4d-a829-8dd4e95c2b4a" providerId="ADAL" clId="{67BA5EB5-C54C-47EC-B9ED-E6D6815A8E88}" dt="2023-08-15T14:48:00.718" v="7282" actId="478"/>
          <ac:spMkLst>
            <pc:docMk/>
            <pc:sldMk cId="3793067653" sldId="364"/>
            <ac:spMk id="69" creationId="{FCF2F887-1F33-4ADF-8BB4-63959A872B12}"/>
          </ac:spMkLst>
        </pc:spChg>
        <pc:grpChg chg="add mod topLvl">
          <ac:chgData name="MOBBS, KRISTOPHER A. (NSSC-EA03)" userId="e5a5dc64-64b5-4a4d-a829-8dd4e95c2b4a" providerId="ADAL" clId="{67BA5EB5-C54C-47EC-B9ED-E6D6815A8E88}" dt="2023-08-15T16:03:04.902" v="8308" actId="164"/>
          <ac:grpSpMkLst>
            <pc:docMk/>
            <pc:sldMk cId="3793067653" sldId="364"/>
            <ac:grpSpMk id="2" creationId="{FC579E73-6F53-102A-0E82-CFFA5E3BCBFE}"/>
          </ac:grpSpMkLst>
        </pc:grpChg>
        <pc:grpChg chg="add del mod">
          <ac:chgData name="MOBBS, KRISTOPHER A. (NSSC-EA03)" userId="e5a5dc64-64b5-4a4d-a829-8dd4e95c2b4a" providerId="ADAL" clId="{67BA5EB5-C54C-47EC-B9ED-E6D6815A8E88}" dt="2023-08-15T14:47:12.763" v="7274" actId="165"/>
          <ac:grpSpMkLst>
            <pc:docMk/>
            <pc:sldMk cId="3793067653" sldId="364"/>
            <ac:grpSpMk id="11" creationId="{4A4D946F-68DB-0E4D-D239-EFC705B58F75}"/>
          </ac:grpSpMkLst>
        </pc:grpChg>
        <pc:grpChg chg="add mod">
          <ac:chgData name="MOBBS, KRISTOPHER A. (NSSC-EA03)" userId="e5a5dc64-64b5-4a4d-a829-8dd4e95c2b4a" providerId="ADAL" clId="{67BA5EB5-C54C-47EC-B9ED-E6D6815A8E88}" dt="2023-08-15T16:03:04.902" v="8308" actId="164"/>
          <ac:grpSpMkLst>
            <pc:docMk/>
            <pc:sldMk cId="3793067653" sldId="364"/>
            <ac:grpSpMk id="60" creationId="{07568803-2F43-86D2-0DED-A6C8E731A081}"/>
          </ac:grpSpMkLst>
        </pc:grpChg>
        <pc:picChg chg="add del mod">
          <ac:chgData name="MOBBS, KRISTOPHER A. (NSSC-EA03)" userId="e5a5dc64-64b5-4a4d-a829-8dd4e95c2b4a" providerId="ADAL" clId="{67BA5EB5-C54C-47EC-B9ED-E6D6815A8E88}" dt="2023-08-10T14:50:54.723" v="4008" actId="478"/>
          <ac:picMkLst>
            <pc:docMk/>
            <pc:sldMk cId="3793067653" sldId="364"/>
            <ac:picMk id="3" creationId="{A7ACB2B6-A52E-7526-E02A-9D2FFE760742}"/>
          </ac:picMkLst>
        </pc:picChg>
        <pc:picChg chg="del mod">
          <ac:chgData name="MOBBS, KRISTOPHER A. (NSSC-EA03)" userId="e5a5dc64-64b5-4a4d-a829-8dd4e95c2b4a" providerId="ADAL" clId="{67BA5EB5-C54C-47EC-B9ED-E6D6815A8E88}" dt="2023-08-15T14:46:58.163" v="7271" actId="478"/>
          <ac:picMkLst>
            <pc:docMk/>
            <pc:sldMk cId="3793067653" sldId="364"/>
            <ac:picMk id="45" creationId="{00000000-0000-0000-0000-000000000000}"/>
          </ac:picMkLst>
        </pc:picChg>
        <pc:picChg chg="del">
          <ac:chgData name="MOBBS, KRISTOPHER A. (NSSC-EA03)" userId="e5a5dc64-64b5-4a4d-a829-8dd4e95c2b4a" providerId="ADAL" clId="{67BA5EB5-C54C-47EC-B9ED-E6D6815A8E88}" dt="2023-08-10T14:51:04.542" v="4013" actId="478"/>
          <ac:picMkLst>
            <pc:docMk/>
            <pc:sldMk cId="3793067653" sldId="364"/>
            <ac:picMk id="51" creationId="{00000000-0000-0000-0000-000000000000}"/>
          </ac:picMkLst>
        </pc:picChg>
        <pc:cxnChg chg="mod topLvl">
          <ac:chgData name="MOBBS, KRISTOPHER A. (NSSC-EA03)" userId="e5a5dc64-64b5-4a4d-a829-8dd4e95c2b4a" providerId="ADAL" clId="{67BA5EB5-C54C-47EC-B9ED-E6D6815A8E88}" dt="2023-08-15T16:03:04.902" v="8308" actId="164"/>
          <ac:cxnSpMkLst>
            <pc:docMk/>
            <pc:sldMk cId="3793067653" sldId="364"/>
            <ac:cxnSpMk id="4" creationId="{00000000-0000-0000-0000-000000000000}"/>
          </ac:cxnSpMkLst>
        </pc:cxnChg>
        <pc:cxnChg chg="mod topLvl">
          <ac:chgData name="MOBBS, KRISTOPHER A. (NSSC-EA03)" userId="e5a5dc64-64b5-4a4d-a829-8dd4e95c2b4a" providerId="ADAL" clId="{67BA5EB5-C54C-47EC-B9ED-E6D6815A8E88}" dt="2023-08-15T16:09:38.216" v="8342" actId="478"/>
          <ac:cxnSpMkLst>
            <pc:docMk/>
            <pc:sldMk cId="3793067653" sldId="364"/>
            <ac:cxnSpMk id="13" creationId="{00000000-0000-0000-0000-000000000000}"/>
          </ac:cxnSpMkLst>
        </pc:cxnChg>
        <pc:cxnChg chg="add del mod topLvl">
          <ac:chgData name="MOBBS, KRISTOPHER A. (NSSC-EA03)" userId="e5a5dc64-64b5-4a4d-a829-8dd4e95c2b4a" providerId="ADAL" clId="{67BA5EB5-C54C-47EC-B9ED-E6D6815A8E88}" dt="2023-08-15T16:09:38.216" v="8342" actId="478"/>
          <ac:cxnSpMkLst>
            <pc:docMk/>
            <pc:sldMk cId="3793067653" sldId="364"/>
            <ac:cxnSpMk id="14" creationId="{00000000-0000-0000-0000-000000000000}"/>
          </ac:cxnSpMkLst>
        </pc:cxnChg>
        <pc:cxnChg chg="mod topLvl">
          <ac:chgData name="MOBBS, KRISTOPHER A. (NSSC-EA03)" userId="e5a5dc64-64b5-4a4d-a829-8dd4e95c2b4a" providerId="ADAL" clId="{67BA5EB5-C54C-47EC-B9ED-E6D6815A8E88}" dt="2023-08-15T16:03:04.902" v="8308" actId="164"/>
          <ac:cxnSpMkLst>
            <pc:docMk/>
            <pc:sldMk cId="3793067653" sldId="364"/>
            <ac:cxnSpMk id="16" creationId="{00000000-0000-0000-0000-000000000000}"/>
          </ac:cxnSpMkLst>
        </pc:cxnChg>
        <pc:cxnChg chg="mod">
          <ac:chgData name="MOBBS, KRISTOPHER A. (NSSC-EA03)" userId="e5a5dc64-64b5-4a4d-a829-8dd4e95c2b4a" providerId="ADAL" clId="{67BA5EB5-C54C-47EC-B9ED-E6D6815A8E88}" dt="2023-08-15T14:47:12.763" v="7274" actId="165"/>
          <ac:cxnSpMkLst>
            <pc:docMk/>
            <pc:sldMk cId="3793067653" sldId="364"/>
            <ac:cxnSpMk id="19" creationId="{00000000-0000-0000-0000-000000000000}"/>
          </ac:cxnSpMkLst>
        </pc:cxnChg>
        <pc:cxnChg chg="add mod">
          <ac:chgData name="MOBBS, KRISTOPHER A. (NSSC-EA03)" userId="e5a5dc64-64b5-4a4d-a829-8dd4e95c2b4a" providerId="ADAL" clId="{67BA5EB5-C54C-47EC-B9ED-E6D6815A8E88}" dt="2023-08-15T16:03:04.902" v="8308" actId="164"/>
          <ac:cxnSpMkLst>
            <pc:docMk/>
            <pc:sldMk cId="3793067653" sldId="364"/>
            <ac:cxnSpMk id="26" creationId="{333C241C-EE62-8020-CCF0-1FB528E50E28}"/>
          </ac:cxnSpMkLst>
        </pc:cxnChg>
        <pc:cxnChg chg="mod topLvl">
          <ac:chgData name="MOBBS, KRISTOPHER A. (NSSC-EA03)" userId="e5a5dc64-64b5-4a4d-a829-8dd4e95c2b4a" providerId="ADAL" clId="{67BA5EB5-C54C-47EC-B9ED-E6D6815A8E88}" dt="2023-08-15T16:03:04.902" v="8308" actId="164"/>
          <ac:cxnSpMkLst>
            <pc:docMk/>
            <pc:sldMk cId="3793067653" sldId="364"/>
            <ac:cxnSpMk id="27" creationId="{00000000-0000-0000-0000-000000000000}"/>
          </ac:cxnSpMkLst>
        </pc:cxnChg>
        <pc:cxnChg chg="mod">
          <ac:chgData name="MOBBS, KRISTOPHER A. (NSSC-EA03)" userId="e5a5dc64-64b5-4a4d-a829-8dd4e95c2b4a" providerId="ADAL" clId="{67BA5EB5-C54C-47EC-B9ED-E6D6815A8E88}" dt="2023-08-15T14:47:12.763" v="7274" actId="165"/>
          <ac:cxnSpMkLst>
            <pc:docMk/>
            <pc:sldMk cId="3793067653" sldId="364"/>
            <ac:cxnSpMk id="32" creationId="{00000000-0000-0000-0000-000000000000}"/>
          </ac:cxnSpMkLst>
        </pc:cxnChg>
        <pc:cxnChg chg="del mod">
          <ac:chgData name="MOBBS, KRISTOPHER A. (NSSC-EA03)" userId="e5a5dc64-64b5-4a4d-a829-8dd4e95c2b4a" providerId="ADAL" clId="{67BA5EB5-C54C-47EC-B9ED-E6D6815A8E88}" dt="2023-08-10T20:45:52.945" v="5552" actId="478"/>
          <ac:cxnSpMkLst>
            <pc:docMk/>
            <pc:sldMk cId="3793067653" sldId="364"/>
            <ac:cxnSpMk id="35" creationId="{00000000-0000-0000-0000-000000000000}"/>
          </ac:cxnSpMkLst>
        </pc:cxnChg>
        <pc:cxnChg chg="mod">
          <ac:chgData name="MOBBS, KRISTOPHER A. (NSSC-EA03)" userId="e5a5dc64-64b5-4a4d-a829-8dd4e95c2b4a" providerId="ADAL" clId="{67BA5EB5-C54C-47EC-B9ED-E6D6815A8E88}" dt="2023-08-15T14:47:12.763" v="7274" actId="165"/>
          <ac:cxnSpMkLst>
            <pc:docMk/>
            <pc:sldMk cId="3793067653" sldId="364"/>
            <ac:cxnSpMk id="37" creationId="{00000000-0000-0000-0000-000000000000}"/>
          </ac:cxnSpMkLst>
        </pc:cxnChg>
        <pc:cxnChg chg="add mod">
          <ac:chgData name="MOBBS, KRISTOPHER A. (NSSC-EA03)" userId="e5a5dc64-64b5-4a4d-a829-8dd4e95c2b4a" providerId="ADAL" clId="{67BA5EB5-C54C-47EC-B9ED-E6D6815A8E88}" dt="2023-08-15T16:03:04.902" v="8308" actId="164"/>
          <ac:cxnSpMkLst>
            <pc:docMk/>
            <pc:sldMk cId="3793067653" sldId="364"/>
            <ac:cxnSpMk id="39" creationId="{4DCAF3B7-2FF3-BA80-CA0A-91610877469D}"/>
          </ac:cxnSpMkLst>
        </pc:cxnChg>
        <pc:cxnChg chg="mod topLvl">
          <ac:chgData name="MOBBS, KRISTOPHER A. (NSSC-EA03)" userId="e5a5dc64-64b5-4a4d-a829-8dd4e95c2b4a" providerId="ADAL" clId="{67BA5EB5-C54C-47EC-B9ED-E6D6815A8E88}" dt="2023-08-15T16:03:04.902" v="8308" actId="164"/>
          <ac:cxnSpMkLst>
            <pc:docMk/>
            <pc:sldMk cId="3793067653" sldId="364"/>
            <ac:cxnSpMk id="40" creationId="{00000000-0000-0000-0000-000000000000}"/>
          </ac:cxnSpMkLst>
        </pc:cxnChg>
        <pc:cxnChg chg="del mod">
          <ac:chgData name="MOBBS, KRISTOPHER A. (NSSC-EA03)" userId="e5a5dc64-64b5-4a4d-a829-8dd4e95c2b4a" providerId="ADAL" clId="{67BA5EB5-C54C-47EC-B9ED-E6D6815A8E88}" dt="2023-08-15T14:47:02.201" v="7273" actId="478"/>
          <ac:cxnSpMkLst>
            <pc:docMk/>
            <pc:sldMk cId="3793067653" sldId="364"/>
            <ac:cxnSpMk id="43" creationId="{00000000-0000-0000-0000-000000000000}"/>
          </ac:cxnSpMkLst>
        </pc:cxnChg>
        <pc:cxnChg chg="mod topLvl">
          <ac:chgData name="MOBBS, KRISTOPHER A. (NSSC-EA03)" userId="e5a5dc64-64b5-4a4d-a829-8dd4e95c2b4a" providerId="ADAL" clId="{67BA5EB5-C54C-47EC-B9ED-E6D6815A8E88}" dt="2023-08-15T16:03:04.902" v="8308" actId="164"/>
          <ac:cxnSpMkLst>
            <pc:docMk/>
            <pc:sldMk cId="3793067653" sldId="364"/>
            <ac:cxnSpMk id="44" creationId="{00000000-0000-0000-0000-000000000000}"/>
          </ac:cxnSpMkLst>
        </pc:cxnChg>
        <pc:cxnChg chg="mod topLvl">
          <ac:chgData name="MOBBS, KRISTOPHER A. (NSSC-EA03)" userId="e5a5dc64-64b5-4a4d-a829-8dd4e95c2b4a" providerId="ADAL" clId="{67BA5EB5-C54C-47EC-B9ED-E6D6815A8E88}" dt="2023-08-15T16:03:04.902" v="8308" actId="164"/>
          <ac:cxnSpMkLst>
            <pc:docMk/>
            <pc:sldMk cId="3793067653" sldId="364"/>
            <ac:cxnSpMk id="50" creationId="{00000000-0000-0000-0000-000000000000}"/>
          </ac:cxnSpMkLst>
        </pc:cxnChg>
        <pc:cxnChg chg="mod topLvl">
          <ac:chgData name="MOBBS, KRISTOPHER A. (NSSC-EA03)" userId="e5a5dc64-64b5-4a4d-a829-8dd4e95c2b4a" providerId="ADAL" clId="{67BA5EB5-C54C-47EC-B9ED-E6D6815A8E88}" dt="2023-08-15T16:03:04.902" v="8308" actId="164"/>
          <ac:cxnSpMkLst>
            <pc:docMk/>
            <pc:sldMk cId="3793067653" sldId="364"/>
            <ac:cxnSpMk id="57" creationId="{196083AE-FB4B-479D-B1E1-49AB13E09116}"/>
          </ac:cxnSpMkLst>
        </pc:cxnChg>
        <pc:cxnChg chg="mod">
          <ac:chgData name="MOBBS, KRISTOPHER A. (NSSC-EA03)" userId="e5a5dc64-64b5-4a4d-a829-8dd4e95c2b4a" providerId="ADAL" clId="{67BA5EB5-C54C-47EC-B9ED-E6D6815A8E88}" dt="2023-08-15T14:47:12.763" v="7274" actId="165"/>
          <ac:cxnSpMkLst>
            <pc:docMk/>
            <pc:sldMk cId="3793067653" sldId="364"/>
            <ac:cxnSpMk id="58" creationId="{3FC841A3-8804-476B-8072-9B0A1E2AF252}"/>
          </ac:cxnSpMkLst>
        </pc:cxnChg>
        <pc:cxnChg chg="mod topLvl">
          <ac:chgData name="MOBBS, KRISTOPHER A. (NSSC-EA03)" userId="e5a5dc64-64b5-4a4d-a829-8dd4e95c2b4a" providerId="ADAL" clId="{67BA5EB5-C54C-47EC-B9ED-E6D6815A8E88}" dt="2023-08-15T16:03:04.902" v="8308" actId="164"/>
          <ac:cxnSpMkLst>
            <pc:docMk/>
            <pc:sldMk cId="3793067653" sldId="364"/>
            <ac:cxnSpMk id="62" creationId="{234CE1B3-B92C-47EC-BCFE-EA449D2CDD03}"/>
          </ac:cxnSpMkLst>
        </pc:cxnChg>
        <pc:cxnChg chg="mod">
          <ac:chgData name="MOBBS, KRISTOPHER A. (NSSC-EA03)" userId="e5a5dc64-64b5-4a4d-a829-8dd4e95c2b4a" providerId="ADAL" clId="{67BA5EB5-C54C-47EC-B9ED-E6D6815A8E88}" dt="2023-08-15T14:47:12.763" v="7274" actId="165"/>
          <ac:cxnSpMkLst>
            <pc:docMk/>
            <pc:sldMk cId="3793067653" sldId="364"/>
            <ac:cxnSpMk id="67" creationId="{2AB55D13-C831-46BE-BB99-36C45D6EC2F6}"/>
          </ac:cxnSpMkLst>
        </pc:cxnChg>
      </pc:sldChg>
      <pc:sldChg chg="addSp delSp modSp mod ord">
        <pc:chgData name="MOBBS, KRISTOPHER A. (NSSC-EA03)" userId="e5a5dc64-64b5-4a4d-a829-8dd4e95c2b4a" providerId="ADAL" clId="{67BA5EB5-C54C-47EC-B9ED-E6D6815A8E88}" dt="2023-08-15T15:59:02.958" v="8306" actId="20577"/>
        <pc:sldMkLst>
          <pc:docMk/>
          <pc:sldMk cId="2406875375" sldId="366"/>
        </pc:sldMkLst>
        <pc:spChg chg="mod">
          <ac:chgData name="MOBBS, KRISTOPHER A. (NSSC-EA03)" userId="e5a5dc64-64b5-4a4d-a829-8dd4e95c2b4a" providerId="ADAL" clId="{67BA5EB5-C54C-47EC-B9ED-E6D6815A8E88}" dt="2023-08-15T15:59:02.958" v="8306" actId="20577"/>
          <ac:spMkLst>
            <pc:docMk/>
            <pc:sldMk cId="2406875375" sldId="366"/>
            <ac:spMk id="3" creationId="{86585F3B-48AD-41D8-BE19-F84DE320F4C7}"/>
          </ac:spMkLst>
        </pc:spChg>
        <pc:spChg chg="mod">
          <ac:chgData name="MOBBS, KRISTOPHER A. (NSSC-EA03)" userId="e5a5dc64-64b5-4a4d-a829-8dd4e95c2b4a" providerId="ADAL" clId="{67BA5EB5-C54C-47EC-B9ED-E6D6815A8E88}" dt="2023-08-15T14:33:47.638" v="7158" actId="20577"/>
          <ac:spMkLst>
            <pc:docMk/>
            <pc:sldMk cId="2406875375" sldId="366"/>
            <ac:spMk id="10" creationId="{4B9160ED-DEAF-4B5F-8360-8D12966AD951}"/>
          </ac:spMkLst>
        </pc:spChg>
        <pc:picChg chg="add del mod">
          <ac:chgData name="MOBBS, KRISTOPHER A. (NSSC-EA03)" userId="e5a5dc64-64b5-4a4d-a829-8dd4e95c2b4a" providerId="ADAL" clId="{67BA5EB5-C54C-47EC-B9ED-E6D6815A8E88}" dt="2023-08-10T20:55:26.212" v="5784" actId="478"/>
          <ac:picMkLst>
            <pc:docMk/>
            <pc:sldMk cId="2406875375" sldId="366"/>
            <ac:picMk id="2" creationId="{26BDFCA4-A456-A919-6E4A-747465614393}"/>
          </ac:picMkLst>
        </pc:picChg>
        <pc:picChg chg="add del mod">
          <ac:chgData name="MOBBS, KRISTOPHER A. (NSSC-EA03)" userId="e5a5dc64-64b5-4a4d-a829-8dd4e95c2b4a" providerId="ADAL" clId="{67BA5EB5-C54C-47EC-B9ED-E6D6815A8E88}" dt="2023-08-10T14:49:41.750" v="3996" actId="478"/>
          <ac:picMkLst>
            <pc:docMk/>
            <pc:sldMk cId="2406875375" sldId="366"/>
            <ac:picMk id="4" creationId="{61075E6E-3A8E-C38D-C8AC-126918F64A45}"/>
          </ac:picMkLst>
        </pc:picChg>
        <pc:picChg chg="mod">
          <ac:chgData name="MOBBS, KRISTOPHER A. (NSSC-EA03)" userId="e5a5dc64-64b5-4a4d-a829-8dd4e95c2b4a" providerId="ADAL" clId="{67BA5EB5-C54C-47EC-B9ED-E6D6815A8E88}" dt="2023-08-15T14:31:50.351" v="6914" actId="1076"/>
          <ac:picMkLst>
            <pc:docMk/>
            <pc:sldMk cId="2406875375" sldId="366"/>
            <ac:picMk id="5" creationId="{9B7DF516-32A2-4888-85A3-1780F3987AA7}"/>
          </ac:picMkLst>
        </pc:picChg>
        <pc:picChg chg="mod">
          <ac:chgData name="MOBBS, KRISTOPHER A. (NSSC-EA03)" userId="e5a5dc64-64b5-4a4d-a829-8dd4e95c2b4a" providerId="ADAL" clId="{67BA5EB5-C54C-47EC-B9ED-E6D6815A8E88}" dt="2023-08-15T14:31:48.947" v="6913" actId="1076"/>
          <ac:picMkLst>
            <pc:docMk/>
            <pc:sldMk cId="2406875375" sldId="366"/>
            <ac:picMk id="15" creationId="{3A58F305-21BE-4B62-8E1A-18C6E58F1A13}"/>
          </ac:picMkLst>
        </pc:picChg>
        <pc:picChg chg="mod">
          <ac:chgData name="MOBBS, KRISTOPHER A. (NSSC-EA03)" userId="e5a5dc64-64b5-4a4d-a829-8dd4e95c2b4a" providerId="ADAL" clId="{67BA5EB5-C54C-47EC-B9ED-E6D6815A8E88}" dt="2023-08-15T14:31:45.056" v="6911" actId="1076"/>
          <ac:picMkLst>
            <pc:docMk/>
            <pc:sldMk cId="2406875375" sldId="366"/>
            <ac:picMk id="19" creationId="{1B12C006-DE85-4FFD-B025-BE25DB5D7CD0}"/>
          </ac:picMkLst>
        </pc:picChg>
        <pc:picChg chg="mod">
          <ac:chgData name="MOBBS, KRISTOPHER A. (NSSC-EA03)" userId="e5a5dc64-64b5-4a4d-a829-8dd4e95c2b4a" providerId="ADAL" clId="{67BA5EB5-C54C-47EC-B9ED-E6D6815A8E88}" dt="2023-08-15T14:31:47.004" v="6912" actId="1076"/>
          <ac:picMkLst>
            <pc:docMk/>
            <pc:sldMk cId="2406875375" sldId="366"/>
            <ac:picMk id="21" creationId="{C922913C-8AE4-461B-B5EA-AB560EE536BD}"/>
          </ac:picMkLst>
        </pc:picChg>
      </pc:sldChg>
      <pc:sldChg chg="delSp modSp mod ord">
        <pc:chgData name="MOBBS, KRISTOPHER A. (NSSC-EA03)" userId="e5a5dc64-64b5-4a4d-a829-8dd4e95c2b4a" providerId="ADAL" clId="{67BA5EB5-C54C-47EC-B9ED-E6D6815A8E88}" dt="2023-08-15T15:56:28.546" v="8292" actId="20577"/>
        <pc:sldMkLst>
          <pc:docMk/>
          <pc:sldMk cId="3828513117" sldId="367"/>
        </pc:sldMkLst>
        <pc:spChg chg="del">
          <ac:chgData name="MOBBS, KRISTOPHER A. (NSSC-EA03)" userId="e5a5dc64-64b5-4a4d-a829-8dd4e95c2b4a" providerId="ADAL" clId="{67BA5EB5-C54C-47EC-B9ED-E6D6815A8E88}" dt="2023-08-15T14:26:26.319" v="6470" actId="478"/>
          <ac:spMkLst>
            <pc:docMk/>
            <pc:sldMk cId="3828513117" sldId="367"/>
            <ac:spMk id="2" creationId="{335CC6A3-48EE-4CE8-9C33-25EC49D84092}"/>
          </ac:spMkLst>
        </pc:spChg>
        <pc:spChg chg="mod">
          <ac:chgData name="MOBBS, KRISTOPHER A. (NSSC-EA03)" userId="e5a5dc64-64b5-4a4d-a829-8dd4e95c2b4a" providerId="ADAL" clId="{67BA5EB5-C54C-47EC-B9ED-E6D6815A8E88}" dt="2023-08-15T15:56:28.546" v="8292" actId="20577"/>
          <ac:spMkLst>
            <pc:docMk/>
            <pc:sldMk cId="3828513117" sldId="367"/>
            <ac:spMk id="3" creationId="{86585F3B-48AD-41D8-BE19-F84DE320F4C7}"/>
          </ac:spMkLst>
        </pc:spChg>
        <pc:picChg chg="mod">
          <ac:chgData name="MOBBS, KRISTOPHER A. (NSSC-EA03)" userId="e5a5dc64-64b5-4a4d-a829-8dd4e95c2b4a" providerId="ADAL" clId="{67BA5EB5-C54C-47EC-B9ED-E6D6815A8E88}" dt="2023-08-15T14:28:22.672" v="6596" actId="1076"/>
          <ac:picMkLst>
            <pc:docMk/>
            <pc:sldMk cId="3828513117" sldId="367"/>
            <ac:picMk id="17" creationId="{AF792996-B9A4-41E7-81B1-3C9136F4332F}"/>
          </ac:picMkLst>
        </pc:picChg>
        <pc:picChg chg="mod">
          <ac:chgData name="MOBBS, KRISTOPHER A. (NSSC-EA03)" userId="e5a5dc64-64b5-4a4d-a829-8dd4e95c2b4a" providerId="ADAL" clId="{67BA5EB5-C54C-47EC-B9ED-E6D6815A8E88}" dt="2023-08-15T14:28:21.603" v="6595" actId="1076"/>
          <ac:picMkLst>
            <pc:docMk/>
            <pc:sldMk cId="3828513117" sldId="367"/>
            <ac:picMk id="18" creationId="{39F182C8-6F90-4876-A0BA-2AA1E7BBF8A4}"/>
          </ac:picMkLst>
        </pc:picChg>
      </pc:sldChg>
      <pc:sldChg chg="del">
        <pc:chgData name="MOBBS, KRISTOPHER A. (NSSC-EA03)" userId="e5a5dc64-64b5-4a4d-a829-8dd4e95c2b4a" providerId="ADAL" clId="{67BA5EB5-C54C-47EC-B9ED-E6D6815A8E88}" dt="2023-08-07T15:30:27.824" v="1230" actId="47"/>
        <pc:sldMkLst>
          <pc:docMk/>
          <pc:sldMk cId="4003736695" sldId="368"/>
        </pc:sldMkLst>
      </pc:sldChg>
      <pc:sldChg chg="modSp mod ord">
        <pc:chgData name="MOBBS, KRISTOPHER A. (NSSC-EA03)" userId="e5a5dc64-64b5-4a4d-a829-8dd4e95c2b4a" providerId="ADAL" clId="{67BA5EB5-C54C-47EC-B9ED-E6D6815A8E88}" dt="2023-08-08T16:23:57.312" v="2663" actId="6549"/>
        <pc:sldMkLst>
          <pc:docMk/>
          <pc:sldMk cId="2822008310" sldId="369"/>
        </pc:sldMkLst>
        <pc:spChg chg="mod">
          <ac:chgData name="MOBBS, KRISTOPHER A. (NSSC-EA03)" userId="e5a5dc64-64b5-4a4d-a829-8dd4e95c2b4a" providerId="ADAL" clId="{67BA5EB5-C54C-47EC-B9ED-E6D6815A8E88}" dt="2023-08-08T16:23:57.312" v="2663" actId="6549"/>
          <ac:spMkLst>
            <pc:docMk/>
            <pc:sldMk cId="2822008310" sldId="369"/>
            <ac:spMk id="7" creationId="{9F7CEFA8-7305-4E98-B752-AC5AD44FC331}"/>
          </ac:spMkLst>
        </pc:spChg>
      </pc:sldChg>
      <pc:sldChg chg="addSp delSp modSp mod">
        <pc:chgData name="MOBBS, KRISTOPHER A. (NSSC-EA03)" userId="e5a5dc64-64b5-4a4d-a829-8dd4e95c2b4a" providerId="ADAL" clId="{67BA5EB5-C54C-47EC-B9ED-E6D6815A8E88}" dt="2023-08-15T16:23:09.372" v="8384" actId="20577"/>
        <pc:sldMkLst>
          <pc:docMk/>
          <pc:sldMk cId="2270613690" sldId="370"/>
        </pc:sldMkLst>
        <pc:spChg chg="mod">
          <ac:chgData name="MOBBS, KRISTOPHER A. (NSSC-EA03)" userId="e5a5dc64-64b5-4a4d-a829-8dd4e95c2b4a" providerId="ADAL" clId="{67BA5EB5-C54C-47EC-B9ED-E6D6815A8E88}" dt="2023-08-10T14:50:23.189" v="4003" actId="12789"/>
          <ac:spMkLst>
            <pc:docMk/>
            <pc:sldMk cId="2270613690" sldId="370"/>
            <ac:spMk id="2" creationId="{00000000-0000-0000-0000-000000000000}"/>
          </ac:spMkLst>
        </pc:spChg>
        <pc:spChg chg="mod">
          <ac:chgData name="MOBBS, KRISTOPHER A. (NSSC-EA03)" userId="e5a5dc64-64b5-4a4d-a829-8dd4e95c2b4a" providerId="ADAL" clId="{67BA5EB5-C54C-47EC-B9ED-E6D6815A8E88}" dt="2023-08-15T16:22:37.657" v="8361" actId="948"/>
          <ac:spMkLst>
            <pc:docMk/>
            <pc:sldMk cId="2270613690" sldId="370"/>
            <ac:spMk id="3" creationId="{3B444BBA-25F5-F847-DBD6-7FF526C7DA9F}"/>
          </ac:spMkLst>
        </pc:spChg>
        <pc:spChg chg="mod">
          <ac:chgData name="MOBBS, KRISTOPHER A. (NSSC-EA03)" userId="e5a5dc64-64b5-4a4d-a829-8dd4e95c2b4a" providerId="ADAL" clId="{67BA5EB5-C54C-47EC-B9ED-E6D6815A8E88}" dt="2023-08-15T16:23:09.372" v="8384" actId="20577"/>
          <ac:spMkLst>
            <pc:docMk/>
            <pc:sldMk cId="2270613690" sldId="370"/>
            <ac:spMk id="4" creationId="{A45C90F1-D60D-6F3C-9FD1-65D55247DCE2}"/>
          </ac:spMkLst>
        </pc:spChg>
        <pc:spChg chg="mod">
          <ac:chgData name="MOBBS, KRISTOPHER A. (NSSC-EA03)" userId="e5a5dc64-64b5-4a4d-a829-8dd4e95c2b4a" providerId="ADAL" clId="{67BA5EB5-C54C-47EC-B9ED-E6D6815A8E88}" dt="2023-08-15T16:20:30.830" v="8350" actId="20577"/>
          <ac:spMkLst>
            <pc:docMk/>
            <pc:sldMk cId="2270613690" sldId="370"/>
            <ac:spMk id="11" creationId="{00000000-0000-0000-0000-000000000000}"/>
          </ac:spMkLst>
        </pc:spChg>
        <pc:spChg chg="mod">
          <ac:chgData name="MOBBS, KRISTOPHER A. (NSSC-EA03)" userId="e5a5dc64-64b5-4a4d-a829-8dd4e95c2b4a" providerId="ADAL" clId="{67BA5EB5-C54C-47EC-B9ED-E6D6815A8E88}" dt="2023-08-15T16:20:44.778" v="8353" actId="20577"/>
          <ac:spMkLst>
            <pc:docMk/>
            <pc:sldMk cId="2270613690" sldId="370"/>
            <ac:spMk id="21" creationId="{669D7CD5-6811-D96D-C8B0-4CC51C55B05E}"/>
          </ac:spMkLst>
        </pc:spChg>
        <pc:picChg chg="mod">
          <ac:chgData name="MOBBS, KRISTOPHER A. (NSSC-EA03)" userId="e5a5dc64-64b5-4a4d-a829-8dd4e95c2b4a" providerId="ADAL" clId="{67BA5EB5-C54C-47EC-B9ED-E6D6815A8E88}" dt="2023-08-10T14:50:23.189" v="4003" actId="12789"/>
          <ac:picMkLst>
            <pc:docMk/>
            <pc:sldMk cId="2270613690" sldId="370"/>
            <ac:picMk id="9" creationId="{00000000-0000-0000-0000-000000000000}"/>
          </ac:picMkLst>
        </pc:picChg>
        <pc:picChg chg="del">
          <ac:chgData name="MOBBS, KRISTOPHER A. (NSSC-EA03)" userId="e5a5dc64-64b5-4a4d-a829-8dd4e95c2b4a" providerId="ADAL" clId="{67BA5EB5-C54C-47EC-B9ED-E6D6815A8E88}" dt="2023-08-10T14:49:57.434" v="3999" actId="478"/>
          <ac:picMkLst>
            <pc:docMk/>
            <pc:sldMk cId="2270613690" sldId="370"/>
            <ac:picMk id="10" creationId="{00000000-0000-0000-0000-000000000000}"/>
          </ac:picMkLst>
        </pc:picChg>
        <pc:picChg chg="add del mod">
          <ac:chgData name="MOBBS, KRISTOPHER A. (NSSC-EA03)" userId="e5a5dc64-64b5-4a4d-a829-8dd4e95c2b4a" providerId="ADAL" clId="{67BA5EB5-C54C-47EC-B9ED-E6D6815A8E88}" dt="2023-08-10T14:50:11.279" v="4000" actId="478"/>
          <ac:picMkLst>
            <pc:docMk/>
            <pc:sldMk cId="2270613690" sldId="370"/>
            <ac:picMk id="12" creationId="{A58B0728-A9E7-1E1F-70B8-7BB73656C56D}"/>
          </ac:picMkLst>
        </pc:picChg>
        <pc:picChg chg="add del mod">
          <ac:chgData name="MOBBS, KRISTOPHER A. (NSSC-EA03)" userId="e5a5dc64-64b5-4a4d-a829-8dd4e95c2b4a" providerId="ADAL" clId="{67BA5EB5-C54C-47EC-B9ED-E6D6815A8E88}" dt="2023-08-10T14:50:38.989" v="4004" actId="478"/>
          <ac:picMkLst>
            <pc:docMk/>
            <pc:sldMk cId="2270613690" sldId="370"/>
            <ac:picMk id="13" creationId="{CCB7179C-99FF-FF35-5E2E-93B7E08FF028}"/>
          </ac:picMkLst>
        </pc:picChg>
      </pc:sldChg>
      <pc:sldChg chg="addSp delSp modSp new del mod">
        <pc:chgData name="MOBBS, KRISTOPHER A. (NSSC-EA03)" userId="e5a5dc64-64b5-4a4d-a829-8dd4e95c2b4a" providerId="ADAL" clId="{67BA5EB5-C54C-47EC-B9ED-E6D6815A8E88}" dt="2023-08-07T13:32:51.922" v="3" actId="2696"/>
        <pc:sldMkLst>
          <pc:docMk/>
          <pc:sldMk cId="2915375261" sldId="371"/>
        </pc:sldMkLst>
        <pc:spChg chg="del">
          <ac:chgData name="MOBBS, KRISTOPHER A. (NSSC-EA03)" userId="e5a5dc64-64b5-4a4d-a829-8dd4e95c2b4a" providerId="ADAL" clId="{67BA5EB5-C54C-47EC-B9ED-E6D6815A8E88}" dt="2023-08-07T13:32:04.945" v="1"/>
          <ac:spMkLst>
            <pc:docMk/>
            <pc:sldMk cId="2915375261" sldId="371"/>
            <ac:spMk id="3" creationId="{85064FA3-C127-1ED1-EE72-3F7CD6031864}"/>
          </ac:spMkLst>
        </pc:spChg>
        <pc:picChg chg="add mod">
          <ac:chgData name="MOBBS, KRISTOPHER A. (NSSC-EA03)" userId="e5a5dc64-64b5-4a4d-a829-8dd4e95c2b4a" providerId="ADAL" clId="{67BA5EB5-C54C-47EC-B9ED-E6D6815A8E88}" dt="2023-08-07T13:32:07.313" v="2" actId="1076"/>
          <ac:picMkLst>
            <pc:docMk/>
            <pc:sldMk cId="2915375261" sldId="371"/>
            <ac:picMk id="4" creationId="{A0E0A0B8-3F05-783A-7AE1-E770E4B4C344}"/>
          </ac:picMkLst>
        </pc:picChg>
      </pc:sldChg>
      <pc:sldChg chg="addSp delSp modSp new del mod ord setBg">
        <pc:chgData name="MOBBS, KRISTOPHER A. (NSSC-EA03)" userId="e5a5dc64-64b5-4a4d-a829-8dd4e95c2b4a" providerId="ADAL" clId="{67BA5EB5-C54C-47EC-B9ED-E6D6815A8E88}" dt="2023-08-15T16:54:29.945" v="8405" actId="2696"/>
        <pc:sldMkLst>
          <pc:docMk/>
          <pc:sldMk cId="3721153193" sldId="371"/>
        </pc:sldMkLst>
        <pc:spChg chg="mod ord">
          <ac:chgData name="MOBBS, KRISTOPHER A. (NSSC-EA03)" userId="e5a5dc64-64b5-4a4d-a829-8dd4e95c2b4a" providerId="ADAL" clId="{67BA5EB5-C54C-47EC-B9ED-E6D6815A8E88}" dt="2023-08-07T14:37:32.612" v="438" actId="6549"/>
          <ac:spMkLst>
            <pc:docMk/>
            <pc:sldMk cId="3721153193" sldId="371"/>
            <ac:spMk id="2" creationId="{E1D63AB0-951E-3442-2727-6A631E35292D}"/>
          </ac:spMkLst>
        </pc:spChg>
        <pc:spChg chg="del">
          <ac:chgData name="MOBBS, KRISTOPHER A. (NSSC-EA03)" userId="e5a5dc64-64b5-4a4d-a829-8dd4e95c2b4a" providerId="ADAL" clId="{67BA5EB5-C54C-47EC-B9ED-E6D6815A8E88}" dt="2023-08-07T13:46:26.370" v="6"/>
          <ac:spMkLst>
            <pc:docMk/>
            <pc:sldMk cId="3721153193" sldId="371"/>
            <ac:spMk id="3" creationId="{296922FC-3E47-E4EA-4E81-F549F85AA709}"/>
          </ac:spMkLst>
        </pc:spChg>
        <pc:spChg chg="add del mod">
          <ac:chgData name="MOBBS, KRISTOPHER A. (NSSC-EA03)" userId="e5a5dc64-64b5-4a4d-a829-8dd4e95c2b4a" providerId="ADAL" clId="{67BA5EB5-C54C-47EC-B9ED-E6D6815A8E88}" dt="2023-08-07T13:51:32.859" v="63" actId="478"/>
          <ac:spMkLst>
            <pc:docMk/>
            <pc:sldMk cId="3721153193" sldId="371"/>
            <ac:spMk id="6" creationId="{76B1AEC1-A9D7-8529-811B-49E9E6455819}"/>
          </ac:spMkLst>
        </pc:spChg>
        <pc:spChg chg="add del">
          <ac:chgData name="MOBBS, KRISTOPHER A. (NSSC-EA03)" userId="e5a5dc64-64b5-4a4d-a829-8dd4e95c2b4a" providerId="ADAL" clId="{67BA5EB5-C54C-47EC-B9ED-E6D6815A8E88}" dt="2023-08-07T13:46:41.230" v="10" actId="26606"/>
          <ac:spMkLst>
            <pc:docMk/>
            <pc:sldMk cId="3721153193" sldId="371"/>
            <ac:spMk id="8" creationId="{71CA8F06-55C3-544A-31D1-6AB605BB9EAC}"/>
          </ac:spMkLst>
        </pc:spChg>
        <pc:spChg chg="add del">
          <ac:chgData name="MOBBS, KRISTOPHER A. (NSSC-EA03)" userId="e5a5dc64-64b5-4a4d-a829-8dd4e95c2b4a" providerId="ADAL" clId="{67BA5EB5-C54C-47EC-B9ED-E6D6815A8E88}" dt="2023-08-07T13:46:41.230" v="10" actId="26606"/>
          <ac:spMkLst>
            <pc:docMk/>
            <pc:sldMk cId="3721153193" sldId="371"/>
            <ac:spMk id="11" creationId="{F13C74B1-5B17-4795-BED0-7140497B445A}"/>
          </ac:spMkLst>
        </pc:spChg>
        <pc:spChg chg="add del">
          <ac:chgData name="MOBBS, KRISTOPHER A. (NSSC-EA03)" userId="e5a5dc64-64b5-4a4d-a829-8dd4e95c2b4a" providerId="ADAL" clId="{67BA5EB5-C54C-47EC-B9ED-E6D6815A8E88}" dt="2023-08-07T13:46:41.230" v="10" actId="26606"/>
          <ac:spMkLst>
            <pc:docMk/>
            <pc:sldMk cId="3721153193" sldId="371"/>
            <ac:spMk id="13" creationId="{D4974D33-8DC5-464E-8C6D-BE58F0669C17}"/>
          </ac:spMkLst>
        </pc:spChg>
        <pc:spChg chg="add del">
          <ac:chgData name="MOBBS, KRISTOPHER A. (NSSC-EA03)" userId="e5a5dc64-64b5-4a4d-a829-8dd4e95c2b4a" providerId="ADAL" clId="{67BA5EB5-C54C-47EC-B9ED-E6D6815A8E88}" dt="2023-08-07T13:46:44.795" v="12" actId="26606"/>
          <ac:spMkLst>
            <pc:docMk/>
            <pc:sldMk cId="3721153193" sldId="371"/>
            <ac:spMk id="15" creationId="{55D4142C-5077-457F-A6AD-3FECFDB39685}"/>
          </ac:spMkLst>
        </pc:spChg>
        <pc:spChg chg="add del">
          <ac:chgData name="MOBBS, KRISTOPHER A. (NSSC-EA03)" userId="e5a5dc64-64b5-4a4d-a829-8dd4e95c2b4a" providerId="ADAL" clId="{67BA5EB5-C54C-47EC-B9ED-E6D6815A8E88}" dt="2023-08-07T13:46:44.795" v="12" actId="26606"/>
          <ac:spMkLst>
            <pc:docMk/>
            <pc:sldMk cId="3721153193" sldId="371"/>
            <ac:spMk id="16" creationId="{8FC9BE17-9A7B-462D-AE50-3D8777387304}"/>
          </ac:spMkLst>
        </pc:spChg>
        <pc:spChg chg="add del">
          <ac:chgData name="MOBBS, KRISTOPHER A. (NSSC-EA03)" userId="e5a5dc64-64b5-4a4d-a829-8dd4e95c2b4a" providerId="ADAL" clId="{67BA5EB5-C54C-47EC-B9ED-E6D6815A8E88}" dt="2023-08-07T13:46:44.795" v="12" actId="26606"/>
          <ac:spMkLst>
            <pc:docMk/>
            <pc:sldMk cId="3721153193" sldId="371"/>
            <ac:spMk id="17" creationId="{7A5F0580-5EE9-419F-96EE-B6529EF6E7D0}"/>
          </ac:spMkLst>
        </pc:spChg>
        <pc:spChg chg="add del">
          <ac:chgData name="MOBBS, KRISTOPHER A. (NSSC-EA03)" userId="e5a5dc64-64b5-4a4d-a829-8dd4e95c2b4a" providerId="ADAL" clId="{67BA5EB5-C54C-47EC-B9ED-E6D6815A8E88}" dt="2023-08-07T13:46:44.795" v="12" actId="26606"/>
          <ac:spMkLst>
            <pc:docMk/>
            <pc:sldMk cId="3721153193" sldId="371"/>
            <ac:spMk id="18" creationId="{3EBE8569-6AEC-4B8C-8D53-2DE337CDBA65}"/>
          </ac:spMkLst>
        </pc:spChg>
        <pc:spChg chg="add del">
          <ac:chgData name="MOBBS, KRISTOPHER A. (NSSC-EA03)" userId="e5a5dc64-64b5-4a4d-a829-8dd4e95c2b4a" providerId="ADAL" clId="{67BA5EB5-C54C-47EC-B9ED-E6D6815A8E88}" dt="2023-08-07T13:46:44.795" v="12" actId="26606"/>
          <ac:spMkLst>
            <pc:docMk/>
            <pc:sldMk cId="3721153193" sldId="371"/>
            <ac:spMk id="19" creationId="{57481FF6-5AAE-90EE-29A8-49CC76163F95}"/>
          </ac:spMkLst>
        </pc:spChg>
        <pc:picChg chg="add mod">
          <ac:chgData name="MOBBS, KRISTOPHER A. (NSSC-EA03)" userId="e5a5dc64-64b5-4a4d-a829-8dd4e95c2b4a" providerId="ADAL" clId="{67BA5EB5-C54C-47EC-B9ED-E6D6815A8E88}" dt="2023-08-10T16:16:08.158" v="5195" actId="1076"/>
          <ac:picMkLst>
            <pc:docMk/>
            <pc:sldMk cId="3721153193" sldId="371"/>
            <ac:picMk id="3" creationId="{5D78D48E-91C9-F02B-0E65-6879499F27D6}"/>
          </ac:picMkLst>
        </pc:picChg>
        <pc:picChg chg="add del mod">
          <ac:chgData name="MOBBS, KRISTOPHER A. (NSSC-EA03)" userId="e5a5dc64-64b5-4a4d-a829-8dd4e95c2b4a" providerId="ADAL" clId="{67BA5EB5-C54C-47EC-B9ED-E6D6815A8E88}" dt="2023-08-07T13:49:05.054" v="47" actId="478"/>
          <ac:picMkLst>
            <pc:docMk/>
            <pc:sldMk cId="3721153193" sldId="371"/>
            <ac:picMk id="4" creationId="{38224079-82D9-9D21-E5D7-173EA10381D1}"/>
          </ac:picMkLst>
        </pc:picChg>
        <pc:picChg chg="add mod">
          <ac:chgData name="MOBBS, KRISTOPHER A. (NSSC-EA03)" userId="e5a5dc64-64b5-4a4d-a829-8dd4e95c2b4a" providerId="ADAL" clId="{67BA5EB5-C54C-47EC-B9ED-E6D6815A8E88}" dt="2023-08-10T16:16:11.147" v="5198" actId="1076"/>
          <ac:picMkLst>
            <pc:docMk/>
            <pc:sldMk cId="3721153193" sldId="371"/>
            <ac:picMk id="4" creationId="{A1388EEF-8247-D0E2-4F57-944BC09E48CC}"/>
          </ac:picMkLst>
        </pc:picChg>
        <pc:picChg chg="add mod">
          <ac:chgData name="MOBBS, KRISTOPHER A. (NSSC-EA03)" userId="e5a5dc64-64b5-4a4d-a829-8dd4e95c2b4a" providerId="ADAL" clId="{67BA5EB5-C54C-47EC-B9ED-E6D6815A8E88}" dt="2023-08-10T16:16:12.750" v="5199" actId="1076"/>
          <ac:picMkLst>
            <pc:docMk/>
            <pc:sldMk cId="3721153193" sldId="371"/>
            <ac:picMk id="5" creationId="{CCD8D665-309A-963D-7969-3D26FAED67A6}"/>
          </ac:picMkLst>
        </pc:picChg>
        <pc:picChg chg="add mod">
          <ac:chgData name="MOBBS, KRISTOPHER A. (NSSC-EA03)" userId="e5a5dc64-64b5-4a4d-a829-8dd4e95c2b4a" providerId="ADAL" clId="{67BA5EB5-C54C-47EC-B9ED-E6D6815A8E88}" dt="2023-08-08T16:17:08.942" v="2487" actId="1076"/>
          <ac:picMkLst>
            <pc:docMk/>
            <pc:sldMk cId="3721153193" sldId="371"/>
            <ac:picMk id="1026" creationId="{9CD047E9-2C14-7BD6-B1CE-AF3ED36EF8C3}"/>
          </ac:picMkLst>
        </pc:picChg>
      </pc:sldChg>
      <pc:sldChg chg="addSp delSp modSp new del mod">
        <pc:chgData name="MOBBS, KRISTOPHER A. (NSSC-EA03)" userId="e5a5dc64-64b5-4a4d-a829-8dd4e95c2b4a" providerId="ADAL" clId="{67BA5EB5-C54C-47EC-B9ED-E6D6815A8E88}" dt="2023-08-08T16:17:15.312" v="2492" actId="47"/>
        <pc:sldMkLst>
          <pc:docMk/>
          <pc:sldMk cId="1520855471" sldId="372"/>
        </pc:sldMkLst>
        <pc:spChg chg="add mod">
          <ac:chgData name="MOBBS, KRISTOPHER A. (NSSC-EA03)" userId="e5a5dc64-64b5-4a4d-a829-8dd4e95c2b4a" providerId="ADAL" clId="{67BA5EB5-C54C-47EC-B9ED-E6D6815A8E88}" dt="2023-08-08T16:16:49.642" v="2477" actId="21"/>
          <ac:spMkLst>
            <pc:docMk/>
            <pc:sldMk cId="1520855471" sldId="372"/>
            <ac:spMk id="2" creationId="{895FF23E-1E90-B987-0872-C95F4FA99CEE}"/>
          </ac:spMkLst>
        </pc:spChg>
        <pc:spChg chg="del">
          <ac:chgData name="MOBBS, KRISTOPHER A. (NSSC-EA03)" userId="e5a5dc64-64b5-4a4d-a829-8dd4e95c2b4a" providerId="ADAL" clId="{67BA5EB5-C54C-47EC-B9ED-E6D6815A8E88}" dt="2023-08-07T13:51:18.790" v="60" actId="478"/>
          <ac:spMkLst>
            <pc:docMk/>
            <pc:sldMk cId="1520855471" sldId="372"/>
            <ac:spMk id="2" creationId="{D1CAE79E-1E2D-2742-7D29-CE920ADF85C3}"/>
          </ac:spMkLst>
        </pc:spChg>
        <pc:spChg chg="del">
          <ac:chgData name="MOBBS, KRISTOPHER A. (NSSC-EA03)" userId="e5a5dc64-64b5-4a4d-a829-8dd4e95c2b4a" providerId="ADAL" clId="{67BA5EB5-C54C-47EC-B9ED-E6D6815A8E88}" dt="2023-08-07T13:49:53.823" v="49"/>
          <ac:spMkLst>
            <pc:docMk/>
            <pc:sldMk cId="1520855471" sldId="372"/>
            <ac:spMk id="3" creationId="{88151281-0D28-1991-9A14-4D32FFE9DE16}"/>
          </ac:spMkLst>
        </pc:spChg>
        <pc:picChg chg="add del mod">
          <ac:chgData name="MOBBS, KRISTOPHER A. (NSSC-EA03)" userId="e5a5dc64-64b5-4a4d-a829-8dd4e95c2b4a" providerId="ADAL" clId="{67BA5EB5-C54C-47EC-B9ED-E6D6815A8E88}" dt="2023-08-08T16:16:49.642" v="2477" actId="21"/>
          <ac:picMkLst>
            <pc:docMk/>
            <pc:sldMk cId="1520855471" sldId="372"/>
            <ac:picMk id="4" creationId="{773D2FCD-8433-8AEC-C709-014160E47B7B}"/>
          </ac:picMkLst>
        </pc:picChg>
        <pc:picChg chg="add del mod">
          <ac:chgData name="MOBBS, KRISTOPHER A. (NSSC-EA03)" userId="e5a5dc64-64b5-4a4d-a829-8dd4e95c2b4a" providerId="ADAL" clId="{67BA5EB5-C54C-47EC-B9ED-E6D6815A8E88}" dt="2023-08-08T16:16:49.642" v="2477" actId="21"/>
          <ac:picMkLst>
            <pc:docMk/>
            <pc:sldMk cId="1520855471" sldId="372"/>
            <ac:picMk id="2050" creationId="{630AD4F1-F403-3AB2-7F25-9BA2DA013627}"/>
          </ac:picMkLst>
        </pc:picChg>
        <pc:picChg chg="add del mod">
          <ac:chgData name="MOBBS, KRISTOPHER A. (NSSC-EA03)" userId="e5a5dc64-64b5-4a4d-a829-8dd4e95c2b4a" providerId="ADAL" clId="{67BA5EB5-C54C-47EC-B9ED-E6D6815A8E88}" dt="2023-08-08T16:16:49.642" v="2477" actId="21"/>
          <ac:picMkLst>
            <pc:docMk/>
            <pc:sldMk cId="1520855471" sldId="372"/>
            <ac:picMk id="2052" creationId="{4AE1BC44-7A28-0069-4895-DFBA45F8B499}"/>
          </ac:picMkLst>
        </pc:picChg>
      </pc:sldChg>
      <pc:sldChg chg="addSp delSp modSp add del mod">
        <pc:chgData name="MOBBS, KRISTOPHER A. (NSSC-EA03)" userId="e5a5dc64-64b5-4a4d-a829-8dd4e95c2b4a" providerId="ADAL" clId="{67BA5EB5-C54C-47EC-B9ED-E6D6815A8E88}" dt="2023-08-07T14:37:14.340" v="420" actId="47"/>
        <pc:sldMkLst>
          <pc:docMk/>
          <pc:sldMk cId="861839288" sldId="373"/>
        </pc:sldMkLst>
        <pc:grpChg chg="del">
          <ac:chgData name="MOBBS, KRISTOPHER A. (NSSC-EA03)" userId="e5a5dc64-64b5-4a4d-a829-8dd4e95c2b4a" providerId="ADAL" clId="{67BA5EB5-C54C-47EC-B9ED-E6D6815A8E88}" dt="2023-08-07T14:18:55.707" v="69" actId="478"/>
          <ac:grpSpMkLst>
            <pc:docMk/>
            <pc:sldMk cId="861839288" sldId="373"/>
            <ac:grpSpMk id="10" creationId="{496C549C-5B17-443D-AA4C-F67C566F2BE6}"/>
          </ac:grpSpMkLst>
        </pc:grpChg>
        <pc:graphicFrameChg chg="add del modGraphic">
          <ac:chgData name="MOBBS, KRISTOPHER A. (NSSC-EA03)" userId="e5a5dc64-64b5-4a4d-a829-8dd4e95c2b4a" providerId="ADAL" clId="{67BA5EB5-C54C-47EC-B9ED-E6D6815A8E88}" dt="2023-08-07T14:20:15.805" v="71" actId="1032"/>
          <ac:graphicFrameMkLst>
            <pc:docMk/>
            <pc:sldMk cId="861839288" sldId="373"/>
            <ac:graphicFrameMk id="3" creationId="{F302195E-C205-4D31-B224-02861AFE7E97}"/>
          </ac:graphicFrameMkLst>
        </pc:graphicFrameChg>
        <pc:graphicFrameChg chg="del">
          <ac:chgData name="MOBBS, KRISTOPHER A. (NSSC-EA03)" userId="e5a5dc64-64b5-4a4d-a829-8dd4e95c2b4a" providerId="ADAL" clId="{67BA5EB5-C54C-47EC-B9ED-E6D6815A8E88}" dt="2023-08-07T14:18:52.343" v="68" actId="478"/>
          <ac:graphicFrameMkLst>
            <pc:docMk/>
            <pc:sldMk cId="861839288" sldId="373"/>
            <ac:graphicFrameMk id="11" creationId="{A871A866-4A31-4226-B569-DB6CFACB6807}"/>
          </ac:graphicFrameMkLst>
        </pc:graphicFrameChg>
      </pc:sldChg>
      <pc:sldChg chg="addSp delSp modSp add mod ord">
        <pc:chgData name="MOBBS, KRISTOPHER A. (NSSC-EA03)" userId="e5a5dc64-64b5-4a4d-a829-8dd4e95c2b4a" providerId="ADAL" clId="{67BA5EB5-C54C-47EC-B9ED-E6D6815A8E88}" dt="2023-08-07T15:25:44.182" v="1126" actId="12789"/>
        <pc:sldMkLst>
          <pc:docMk/>
          <pc:sldMk cId="2108229991" sldId="374"/>
        </pc:sldMkLst>
        <pc:spChg chg="mod">
          <ac:chgData name="MOBBS, KRISTOPHER A. (NSSC-EA03)" userId="e5a5dc64-64b5-4a4d-a829-8dd4e95c2b4a" providerId="ADAL" clId="{67BA5EB5-C54C-47EC-B9ED-E6D6815A8E88}" dt="2023-08-07T14:44:43.070" v="464" actId="14100"/>
          <ac:spMkLst>
            <pc:docMk/>
            <pc:sldMk cId="2108229991" sldId="374"/>
            <ac:spMk id="5" creationId="{FB006343-AEB7-45C3-9EED-83E3FC0419C0}"/>
          </ac:spMkLst>
        </pc:spChg>
        <pc:spChg chg="del">
          <ac:chgData name="MOBBS, KRISTOPHER A. (NSSC-EA03)" userId="e5a5dc64-64b5-4a4d-a829-8dd4e95c2b4a" providerId="ADAL" clId="{67BA5EB5-C54C-47EC-B9ED-E6D6815A8E88}" dt="2023-08-07T14:31:56.686" v="335" actId="478"/>
          <ac:spMkLst>
            <pc:docMk/>
            <pc:sldMk cId="2108229991" sldId="374"/>
            <ac:spMk id="9" creationId="{1E1EDC91-D388-381F-02B7-1983349D2585}"/>
          </ac:spMkLst>
        </pc:spChg>
        <pc:spChg chg="mod">
          <ac:chgData name="MOBBS, KRISTOPHER A. (NSSC-EA03)" userId="e5a5dc64-64b5-4a4d-a829-8dd4e95c2b4a" providerId="ADAL" clId="{67BA5EB5-C54C-47EC-B9ED-E6D6815A8E88}" dt="2023-08-07T14:34:48.121" v="395" actId="1076"/>
          <ac:spMkLst>
            <pc:docMk/>
            <pc:sldMk cId="2108229991" sldId="374"/>
            <ac:spMk id="14" creationId="{FCD7F8D3-B9F7-48F9-993B-C7190092D27A}"/>
          </ac:spMkLst>
        </pc:spChg>
        <pc:spChg chg="add del mod">
          <ac:chgData name="MOBBS, KRISTOPHER A. (NSSC-EA03)" userId="e5a5dc64-64b5-4a4d-a829-8dd4e95c2b4a" providerId="ADAL" clId="{67BA5EB5-C54C-47EC-B9ED-E6D6815A8E88}" dt="2023-08-07T15:25:44.182" v="1126" actId="12789"/>
          <ac:spMkLst>
            <pc:docMk/>
            <pc:sldMk cId="2108229991" sldId="374"/>
            <ac:spMk id="15" creationId="{54E166F1-A175-DEF8-703E-CC4B3004CEA4}"/>
          </ac:spMkLst>
        </pc:spChg>
        <pc:spChg chg="del mod">
          <ac:chgData name="MOBBS, KRISTOPHER A. (NSSC-EA03)" userId="e5a5dc64-64b5-4a4d-a829-8dd4e95c2b4a" providerId="ADAL" clId="{67BA5EB5-C54C-47EC-B9ED-E6D6815A8E88}" dt="2023-08-07T15:23:58.130" v="1095" actId="478"/>
          <ac:spMkLst>
            <pc:docMk/>
            <pc:sldMk cId="2108229991" sldId="374"/>
            <ac:spMk id="16" creationId="{7D10E38F-5162-03A6-6FD0-41FFE7E85EEE}"/>
          </ac:spMkLst>
        </pc:spChg>
        <pc:spChg chg="add del mod">
          <ac:chgData name="MOBBS, KRISTOPHER A. (NSSC-EA03)" userId="e5a5dc64-64b5-4a4d-a829-8dd4e95c2b4a" providerId="ADAL" clId="{67BA5EB5-C54C-47EC-B9ED-E6D6815A8E88}" dt="2023-08-07T15:25:37.358" v="1125" actId="12789"/>
          <ac:spMkLst>
            <pc:docMk/>
            <pc:sldMk cId="2108229991" sldId="374"/>
            <ac:spMk id="17" creationId="{2053F047-A58C-BA01-808D-8A3ABAF52B77}"/>
          </ac:spMkLst>
        </pc:spChg>
        <pc:spChg chg="del mod">
          <ac:chgData name="MOBBS, KRISTOPHER A. (NSSC-EA03)" userId="e5a5dc64-64b5-4a4d-a829-8dd4e95c2b4a" providerId="ADAL" clId="{67BA5EB5-C54C-47EC-B9ED-E6D6815A8E88}" dt="2023-08-07T15:24:00.358" v="1098" actId="478"/>
          <ac:spMkLst>
            <pc:docMk/>
            <pc:sldMk cId="2108229991" sldId="374"/>
            <ac:spMk id="18" creationId="{18C31FBC-5D9F-FD37-0EE2-9CF29D0B66CA}"/>
          </ac:spMkLst>
        </pc:spChg>
        <pc:grpChg chg="del mod">
          <ac:chgData name="MOBBS, KRISTOPHER A. (NSSC-EA03)" userId="e5a5dc64-64b5-4a4d-a829-8dd4e95c2b4a" providerId="ADAL" clId="{67BA5EB5-C54C-47EC-B9ED-E6D6815A8E88}" dt="2023-08-07T15:23:58.700" v="1096" actId="478"/>
          <ac:grpSpMkLst>
            <pc:docMk/>
            <pc:sldMk cId="2108229991" sldId="374"/>
            <ac:grpSpMk id="2" creationId="{804DC1B7-421B-4F38-9D6A-FC8D0FCA3C9E}"/>
          </ac:grpSpMkLst>
        </pc:grpChg>
        <pc:grpChg chg="del mod">
          <ac:chgData name="MOBBS, KRISTOPHER A. (NSSC-EA03)" userId="e5a5dc64-64b5-4a4d-a829-8dd4e95c2b4a" providerId="ADAL" clId="{67BA5EB5-C54C-47EC-B9ED-E6D6815A8E88}" dt="2023-08-07T15:24:00.744" v="1099" actId="478"/>
          <ac:grpSpMkLst>
            <pc:docMk/>
            <pc:sldMk cId="2108229991" sldId="374"/>
            <ac:grpSpMk id="13" creationId="{F59FB1C0-BB93-F338-46E3-FDEAC7C0E80B}"/>
          </ac:grpSpMkLst>
        </pc:grpChg>
        <pc:picChg chg="add del mod">
          <ac:chgData name="MOBBS, KRISTOPHER A. (NSSC-EA03)" userId="e5a5dc64-64b5-4a4d-a829-8dd4e95c2b4a" providerId="ADAL" clId="{67BA5EB5-C54C-47EC-B9ED-E6D6815A8E88}" dt="2023-08-07T14:32:15.028" v="338"/>
          <ac:picMkLst>
            <pc:docMk/>
            <pc:sldMk cId="2108229991" sldId="374"/>
            <ac:picMk id="3" creationId="{7C8D581F-1D3D-4E5F-FF97-DC816656EB57}"/>
          </ac:picMkLst>
        </pc:picChg>
        <pc:picChg chg="del mod">
          <ac:chgData name="MOBBS, KRISTOPHER A. (NSSC-EA03)" userId="e5a5dc64-64b5-4a4d-a829-8dd4e95c2b4a" providerId="ADAL" clId="{67BA5EB5-C54C-47EC-B9ED-E6D6815A8E88}" dt="2023-08-07T14:32:16.565" v="339" actId="478"/>
          <ac:picMkLst>
            <pc:docMk/>
            <pc:sldMk cId="2108229991" sldId="374"/>
            <ac:picMk id="4" creationId="{360DD9DC-FB9C-4068-0856-016DD30DE304}"/>
          </ac:picMkLst>
        </pc:picChg>
        <pc:picChg chg="add mod">
          <ac:chgData name="MOBBS, KRISTOPHER A. (NSSC-EA03)" userId="e5a5dc64-64b5-4a4d-a829-8dd4e95c2b4a" providerId="ADAL" clId="{67BA5EB5-C54C-47EC-B9ED-E6D6815A8E88}" dt="2023-08-07T14:32:16.882" v="340"/>
          <ac:picMkLst>
            <pc:docMk/>
            <pc:sldMk cId="2108229991" sldId="374"/>
            <ac:picMk id="6" creationId="{508B65D8-90BA-7D5C-41D1-4A1EDDD80960}"/>
          </ac:picMkLst>
        </pc:picChg>
        <pc:picChg chg="mod">
          <ac:chgData name="MOBBS, KRISTOPHER A. (NSSC-EA03)" userId="e5a5dc64-64b5-4a4d-a829-8dd4e95c2b4a" providerId="ADAL" clId="{67BA5EB5-C54C-47EC-B9ED-E6D6815A8E88}" dt="2023-08-07T14:34:40.608" v="393" actId="1076"/>
          <ac:picMkLst>
            <pc:docMk/>
            <pc:sldMk cId="2108229991" sldId="374"/>
            <ac:picMk id="7" creationId="{09E4BF87-6FBA-40A1-B91D-9B46140662E4}"/>
          </ac:picMkLst>
        </pc:picChg>
        <pc:picChg chg="add del mod">
          <ac:chgData name="MOBBS, KRISTOPHER A. (NSSC-EA03)" userId="e5a5dc64-64b5-4a4d-a829-8dd4e95c2b4a" providerId="ADAL" clId="{67BA5EB5-C54C-47EC-B9ED-E6D6815A8E88}" dt="2023-08-07T15:25:37.358" v="1125" actId="12789"/>
          <ac:picMkLst>
            <pc:docMk/>
            <pc:sldMk cId="2108229991" sldId="374"/>
            <ac:picMk id="10" creationId="{E6B8FE3F-9A75-DB42-1798-09081CF7B033}"/>
          </ac:picMkLst>
        </pc:picChg>
        <pc:picChg chg="add del mod">
          <ac:chgData name="MOBBS, KRISTOPHER A. (NSSC-EA03)" userId="e5a5dc64-64b5-4a4d-a829-8dd4e95c2b4a" providerId="ADAL" clId="{67BA5EB5-C54C-47EC-B9ED-E6D6815A8E88}" dt="2023-08-07T15:25:44.182" v="1126" actId="12789"/>
          <ac:picMkLst>
            <pc:docMk/>
            <pc:sldMk cId="2108229991" sldId="374"/>
            <ac:picMk id="11" creationId="{2B77E0F9-5484-460C-0477-E5FDC00E4318}"/>
          </ac:picMkLst>
        </pc:picChg>
      </pc:sldChg>
      <pc:sldChg chg="addSp delSp modSp add mod ord">
        <pc:chgData name="MOBBS, KRISTOPHER A. (NSSC-EA03)" userId="e5a5dc64-64b5-4a4d-a829-8dd4e95c2b4a" providerId="ADAL" clId="{67BA5EB5-C54C-47EC-B9ED-E6D6815A8E88}" dt="2023-08-15T16:23:46.368" v="8387" actId="404"/>
        <pc:sldMkLst>
          <pc:docMk/>
          <pc:sldMk cId="2181385639" sldId="375"/>
        </pc:sldMkLst>
        <pc:spChg chg="mod topLvl">
          <ac:chgData name="MOBBS, KRISTOPHER A. (NSSC-EA03)" userId="e5a5dc64-64b5-4a4d-a829-8dd4e95c2b4a" providerId="ADAL" clId="{67BA5EB5-C54C-47EC-B9ED-E6D6815A8E88}" dt="2023-08-10T14:53:35.321" v="4115" actId="14100"/>
          <ac:spMkLst>
            <pc:docMk/>
            <pc:sldMk cId="2181385639" sldId="375"/>
            <ac:spMk id="6"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7" creationId="{00000000-0000-0000-0000-000000000000}"/>
          </ac:spMkLst>
        </pc:spChg>
        <pc:spChg chg="mod">
          <ac:chgData name="MOBBS, KRISTOPHER A. (NSSC-EA03)" userId="e5a5dc64-64b5-4a4d-a829-8dd4e95c2b4a" providerId="ADAL" clId="{67BA5EB5-C54C-47EC-B9ED-E6D6815A8E88}" dt="2023-08-07T21:29:24.571" v="1923" actId="164"/>
          <ac:spMkLst>
            <pc:docMk/>
            <pc:sldMk cId="2181385639" sldId="375"/>
            <ac:spMk id="8" creationId="{00000000-0000-0000-0000-000000000000}"/>
          </ac:spMkLst>
        </pc:spChg>
        <pc:spChg chg="mod">
          <ac:chgData name="MOBBS, KRISTOPHER A. (NSSC-EA03)" userId="e5a5dc64-64b5-4a4d-a829-8dd4e95c2b4a" providerId="ADAL" clId="{67BA5EB5-C54C-47EC-B9ED-E6D6815A8E88}" dt="2023-08-10T14:53:45.976" v="4117" actId="165"/>
          <ac:spMkLst>
            <pc:docMk/>
            <pc:sldMk cId="2181385639" sldId="375"/>
            <ac:spMk id="9" creationId="{00000000-0000-0000-0000-000000000000}"/>
          </ac:spMkLst>
        </pc:spChg>
        <pc:spChg chg="mod topLvl">
          <ac:chgData name="MOBBS, KRISTOPHER A. (NSSC-EA03)" userId="e5a5dc64-64b5-4a4d-a829-8dd4e95c2b4a" providerId="ADAL" clId="{67BA5EB5-C54C-47EC-B9ED-E6D6815A8E88}" dt="2023-08-10T14:53:45.976" v="4117" actId="165"/>
          <ac:spMkLst>
            <pc:docMk/>
            <pc:sldMk cId="2181385639" sldId="375"/>
            <ac:spMk id="10"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12" creationId="{00000000-0000-0000-0000-000000000000}"/>
          </ac:spMkLst>
        </pc:spChg>
        <pc:spChg chg="mod topLvl">
          <ac:chgData name="MOBBS, KRISTOPHER A. (NSSC-EA03)" userId="e5a5dc64-64b5-4a4d-a829-8dd4e95c2b4a" providerId="ADAL" clId="{67BA5EB5-C54C-47EC-B9ED-E6D6815A8E88}" dt="2023-08-10T14:53:39.136" v="4116" actId="1076"/>
          <ac:spMkLst>
            <pc:docMk/>
            <pc:sldMk cId="2181385639" sldId="375"/>
            <ac:spMk id="15"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17" creationId="{00000000-0000-0000-0000-000000000000}"/>
          </ac:spMkLst>
        </pc:spChg>
        <pc:spChg chg="mod">
          <ac:chgData name="MOBBS, KRISTOPHER A. (NSSC-EA03)" userId="e5a5dc64-64b5-4a4d-a829-8dd4e95c2b4a" providerId="ADAL" clId="{67BA5EB5-C54C-47EC-B9ED-E6D6815A8E88}" dt="2023-08-07T21:29:24.571" v="1923" actId="164"/>
          <ac:spMkLst>
            <pc:docMk/>
            <pc:sldMk cId="2181385639" sldId="375"/>
            <ac:spMk id="18" creationId="{00000000-0000-0000-0000-000000000000}"/>
          </ac:spMkLst>
        </pc:spChg>
        <pc:spChg chg="add mod">
          <ac:chgData name="MOBBS, KRISTOPHER A. (NSSC-EA03)" userId="e5a5dc64-64b5-4a4d-a829-8dd4e95c2b4a" providerId="ADAL" clId="{67BA5EB5-C54C-47EC-B9ED-E6D6815A8E88}" dt="2023-08-10T14:54:04.840" v="4120" actId="1076"/>
          <ac:spMkLst>
            <pc:docMk/>
            <pc:sldMk cId="2181385639" sldId="375"/>
            <ac:spMk id="18" creationId="{B70DEDEC-9066-333A-44DF-9D8D9ADD30FD}"/>
          </ac:spMkLst>
        </pc:spChg>
        <pc:spChg chg="mod">
          <ac:chgData name="MOBBS, KRISTOPHER A. (NSSC-EA03)" userId="e5a5dc64-64b5-4a4d-a829-8dd4e95c2b4a" providerId="ADAL" clId="{67BA5EB5-C54C-47EC-B9ED-E6D6815A8E88}" dt="2023-08-10T15:01:55.770" v="4236" actId="2711"/>
          <ac:spMkLst>
            <pc:docMk/>
            <pc:sldMk cId="2181385639" sldId="375"/>
            <ac:spMk id="20"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21" creationId="{00000000-0000-0000-0000-000000000000}"/>
          </ac:spMkLst>
        </pc:spChg>
        <pc:spChg chg="mod">
          <ac:chgData name="MOBBS, KRISTOPHER A. (NSSC-EA03)" userId="e5a5dc64-64b5-4a4d-a829-8dd4e95c2b4a" providerId="ADAL" clId="{67BA5EB5-C54C-47EC-B9ED-E6D6815A8E88}" dt="2023-08-10T14:53:45.976" v="4117" actId="165"/>
          <ac:spMkLst>
            <pc:docMk/>
            <pc:sldMk cId="2181385639" sldId="375"/>
            <ac:spMk id="23"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24"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25" creationId="{00000000-0000-0000-0000-000000000000}"/>
          </ac:spMkLst>
        </pc:spChg>
        <pc:spChg chg="del">
          <ac:chgData name="MOBBS, KRISTOPHER A. (NSSC-EA03)" userId="e5a5dc64-64b5-4a4d-a829-8dd4e95c2b4a" providerId="ADAL" clId="{67BA5EB5-C54C-47EC-B9ED-E6D6815A8E88}" dt="2023-08-07T21:28:35.127" v="1911" actId="478"/>
          <ac:spMkLst>
            <pc:docMk/>
            <pc:sldMk cId="2181385639" sldId="375"/>
            <ac:spMk id="26" creationId="{00000000-0000-0000-0000-000000000000}"/>
          </ac:spMkLst>
        </pc:spChg>
        <pc:spChg chg="mod">
          <ac:chgData name="MOBBS, KRISTOPHER A. (NSSC-EA03)" userId="e5a5dc64-64b5-4a4d-a829-8dd4e95c2b4a" providerId="ADAL" clId="{67BA5EB5-C54C-47EC-B9ED-E6D6815A8E88}" dt="2023-08-07T21:29:10.816" v="1919" actId="164"/>
          <ac:spMkLst>
            <pc:docMk/>
            <pc:sldMk cId="2181385639" sldId="375"/>
            <ac:spMk id="28" creationId="{00000000-0000-0000-0000-000000000000}"/>
          </ac:spMkLst>
        </pc:spChg>
        <pc:spChg chg="mod">
          <ac:chgData name="MOBBS, KRISTOPHER A. (NSSC-EA03)" userId="e5a5dc64-64b5-4a4d-a829-8dd4e95c2b4a" providerId="ADAL" clId="{67BA5EB5-C54C-47EC-B9ED-E6D6815A8E88}" dt="2023-08-07T21:29:10.816" v="1919" actId="164"/>
          <ac:spMkLst>
            <pc:docMk/>
            <pc:sldMk cId="2181385639" sldId="375"/>
            <ac:spMk id="29" creationId="{00000000-0000-0000-0000-000000000000}"/>
          </ac:spMkLst>
        </pc:spChg>
        <pc:spChg chg="mod">
          <ac:chgData name="MOBBS, KRISTOPHER A. (NSSC-EA03)" userId="e5a5dc64-64b5-4a4d-a829-8dd4e95c2b4a" providerId="ADAL" clId="{67BA5EB5-C54C-47EC-B9ED-E6D6815A8E88}" dt="2023-08-10T14:53:57.934" v="4119"/>
          <ac:spMkLst>
            <pc:docMk/>
            <pc:sldMk cId="2181385639" sldId="375"/>
            <ac:spMk id="30" creationId="{AF065FC5-01B8-69A8-C414-96540F8E9305}"/>
          </ac:spMkLst>
        </pc:spChg>
        <pc:spChg chg="mod">
          <ac:chgData name="MOBBS, KRISTOPHER A. (NSSC-EA03)" userId="e5a5dc64-64b5-4a4d-a829-8dd4e95c2b4a" providerId="ADAL" clId="{67BA5EB5-C54C-47EC-B9ED-E6D6815A8E88}" dt="2023-08-10T14:53:57.934" v="4119"/>
          <ac:spMkLst>
            <pc:docMk/>
            <pc:sldMk cId="2181385639" sldId="375"/>
            <ac:spMk id="31" creationId="{965A0F63-4752-EDC5-F49B-DFABEA02D1EF}"/>
          </ac:spMkLst>
        </pc:spChg>
        <pc:spChg chg="mod">
          <ac:chgData name="MOBBS, KRISTOPHER A. (NSSC-EA03)" userId="e5a5dc64-64b5-4a4d-a829-8dd4e95c2b4a" providerId="ADAL" clId="{67BA5EB5-C54C-47EC-B9ED-E6D6815A8E88}" dt="2023-08-10T15:01:55.770" v="4236" actId="2711"/>
          <ac:spMkLst>
            <pc:docMk/>
            <pc:sldMk cId="2181385639" sldId="375"/>
            <ac:spMk id="33"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34" creationId="{00000000-0000-0000-0000-000000000000}"/>
          </ac:spMkLst>
        </pc:spChg>
        <pc:spChg chg="mod">
          <ac:chgData name="MOBBS, KRISTOPHER A. (NSSC-EA03)" userId="e5a5dc64-64b5-4a4d-a829-8dd4e95c2b4a" providerId="ADAL" clId="{67BA5EB5-C54C-47EC-B9ED-E6D6815A8E88}" dt="2023-08-10T15:01:55.770" v="4236" actId="2711"/>
          <ac:spMkLst>
            <pc:docMk/>
            <pc:sldMk cId="2181385639" sldId="375"/>
            <ac:spMk id="36"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41"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42" creationId="{00000000-0000-0000-0000-000000000000}"/>
          </ac:spMkLst>
        </pc:spChg>
        <pc:spChg chg="del">
          <ac:chgData name="MOBBS, KRISTOPHER A. (NSSC-EA03)" userId="e5a5dc64-64b5-4a4d-a829-8dd4e95c2b4a" providerId="ADAL" clId="{67BA5EB5-C54C-47EC-B9ED-E6D6815A8E88}" dt="2023-08-07T21:33:49.682" v="2003" actId="478"/>
          <ac:spMkLst>
            <pc:docMk/>
            <pc:sldMk cId="2181385639" sldId="375"/>
            <ac:spMk id="46"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48" creationId="{00000000-0000-0000-0000-000000000000}"/>
          </ac:spMkLst>
        </pc:spChg>
        <pc:spChg chg="mod">
          <ac:chgData name="MOBBS, KRISTOPHER A. (NSSC-EA03)" userId="e5a5dc64-64b5-4a4d-a829-8dd4e95c2b4a" providerId="ADAL" clId="{67BA5EB5-C54C-47EC-B9ED-E6D6815A8E88}" dt="2023-08-10T14:53:30.064" v="4114" actId="165"/>
          <ac:spMkLst>
            <pc:docMk/>
            <pc:sldMk cId="2181385639" sldId="375"/>
            <ac:spMk id="49" creationId="{00000000-0000-0000-0000-000000000000}"/>
          </ac:spMkLst>
        </pc:spChg>
        <pc:spChg chg="add mod">
          <ac:chgData name="MOBBS, KRISTOPHER A. (NSSC-EA03)" userId="e5a5dc64-64b5-4a4d-a829-8dd4e95c2b4a" providerId="ADAL" clId="{67BA5EB5-C54C-47EC-B9ED-E6D6815A8E88}" dt="2023-08-10T15:01:20.899" v="4229" actId="1035"/>
          <ac:spMkLst>
            <pc:docMk/>
            <pc:sldMk cId="2181385639" sldId="375"/>
            <ac:spMk id="50" creationId="{59B665C2-EECE-F5B1-F2F5-61EC1A7A6053}"/>
          </ac:spMkLst>
        </pc:spChg>
        <pc:spChg chg="add del mod">
          <ac:chgData name="MOBBS, KRISTOPHER A. (NSSC-EA03)" userId="e5a5dc64-64b5-4a4d-a829-8dd4e95c2b4a" providerId="ADAL" clId="{67BA5EB5-C54C-47EC-B9ED-E6D6815A8E88}" dt="2023-08-07T21:48:49.858" v="2154" actId="478"/>
          <ac:spMkLst>
            <pc:docMk/>
            <pc:sldMk cId="2181385639" sldId="375"/>
            <ac:spMk id="53" creationId="{804B95BF-23BC-4D57-909B-AEC8580A2E6E}"/>
          </ac:spMkLst>
        </pc:spChg>
        <pc:spChg chg="mod">
          <ac:chgData name="MOBBS, KRISTOPHER A. (NSSC-EA03)" userId="e5a5dc64-64b5-4a4d-a829-8dd4e95c2b4a" providerId="ADAL" clId="{67BA5EB5-C54C-47EC-B9ED-E6D6815A8E88}" dt="2023-08-10T15:00:06.022" v="4192" actId="108"/>
          <ac:spMkLst>
            <pc:docMk/>
            <pc:sldMk cId="2181385639" sldId="375"/>
            <ac:spMk id="54" creationId="{DFD56F7E-A8E7-48EB-9D30-407B67F90157}"/>
          </ac:spMkLst>
        </pc:spChg>
        <pc:spChg chg="mod topLvl">
          <ac:chgData name="MOBBS, KRISTOPHER A. (NSSC-EA03)" userId="e5a5dc64-64b5-4a4d-a829-8dd4e95c2b4a" providerId="ADAL" clId="{67BA5EB5-C54C-47EC-B9ED-E6D6815A8E88}" dt="2023-08-10T15:01:20.899" v="4229" actId="1035"/>
          <ac:spMkLst>
            <pc:docMk/>
            <pc:sldMk cId="2181385639" sldId="375"/>
            <ac:spMk id="55" creationId="{B6AB3879-1EFF-4BF9-A7AF-BB6CDDE21E0A}"/>
          </ac:spMkLst>
        </pc:spChg>
        <pc:spChg chg="mod">
          <ac:chgData name="MOBBS, KRISTOPHER A. (NSSC-EA03)" userId="e5a5dc64-64b5-4a4d-a829-8dd4e95c2b4a" providerId="ADAL" clId="{67BA5EB5-C54C-47EC-B9ED-E6D6815A8E88}" dt="2023-08-10T15:00:06.022" v="4192" actId="108"/>
          <ac:spMkLst>
            <pc:docMk/>
            <pc:sldMk cId="2181385639" sldId="375"/>
            <ac:spMk id="56" creationId="{B1834CD7-1448-464F-BC1D-7BF1E0B0635D}"/>
          </ac:spMkLst>
        </pc:spChg>
        <pc:spChg chg="mod">
          <ac:chgData name="MOBBS, KRISTOPHER A. (NSSC-EA03)" userId="e5a5dc64-64b5-4a4d-a829-8dd4e95c2b4a" providerId="ADAL" clId="{67BA5EB5-C54C-47EC-B9ED-E6D6815A8E88}" dt="2023-08-10T15:01:55.770" v="4236" actId="2711"/>
          <ac:spMkLst>
            <pc:docMk/>
            <pc:sldMk cId="2181385639" sldId="375"/>
            <ac:spMk id="59" creationId="{4D603360-1869-46EB-AA19-109A7FA6595A}"/>
          </ac:spMkLst>
        </pc:spChg>
        <pc:spChg chg="add del mod">
          <ac:chgData name="MOBBS, KRISTOPHER A. (NSSC-EA03)" userId="e5a5dc64-64b5-4a4d-a829-8dd4e95c2b4a" providerId="ADAL" clId="{67BA5EB5-C54C-47EC-B9ED-E6D6815A8E88}" dt="2023-08-10T15:03:39.217" v="4286" actId="478"/>
          <ac:spMkLst>
            <pc:docMk/>
            <pc:sldMk cId="2181385639" sldId="375"/>
            <ac:spMk id="65" creationId="{A0A08C02-9495-AA48-536E-DB7B73BCBBBC}"/>
          </ac:spMkLst>
        </pc:spChg>
        <pc:spChg chg="mod">
          <ac:chgData name="MOBBS, KRISTOPHER A. (NSSC-EA03)" userId="e5a5dc64-64b5-4a4d-a829-8dd4e95c2b4a" providerId="ADAL" clId="{67BA5EB5-C54C-47EC-B9ED-E6D6815A8E88}" dt="2023-08-10T15:01:55.770" v="4236" actId="2711"/>
          <ac:spMkLst>
            <pc:docMk/>
            <pc:sldMk cId="2181385639" sldId="375"/>
            <ac:spMk id="68" creationId="{E11FCE0D-772B-4BA3-ADA5-795AD1EA68C1}"/>
          </ac:spMkLst>
        </pc:spChg>
        <pc:spChg chg="del">
          <ac:chgData name="MOBBS, KRISTOPHER A. (NSSC-EA03)" userId="e5a5dc64-64b5-4a4d-a829-8dd4e95c2b4a" providerId="ADAL" clId="{67BA5EB5-C54C-47EC-B9ED-E6D6815A8E88}" dt="2023-08-07T21:32:13.732" v="1975" actId="478"/>
          <ac:spMkLst>
            <pc:docMk/>
            <pc:sldMk cId="2181385639" sldId="375"/>
            <ac:spMk id="69" creationId="{FCF2F887-1F33-4ADF-8BB4-63959A872B12}"/>
          </ac:spMkLst>
        </pc:spChg>
        <pc:spChg chg="add mod topLvl">
          <ac:chgData name="MOBBS, KRISTOPHER A. (NSSC-EA03)" userId="e5a5dc64-64b5-4a4d-a829-8dd4e95c2b4a" providerId="ADAL" clId="{67BA5EB5-C54C-47EC-B9ED-E6D6815A8E88}" dt="2023-08-10T14:53:45.976" v="4117" actId="165"/>
          <ac:spMkLst>
            <pc:docMk/>
            <pc:sldMk cId="2181385639" sldId="375"/>
            <ac:spMk id="90" creationId="{21D0A051-50AE-504E-E70B-809012FD8478}"/>
          </ac:spMkLst>
        </pc:spChg>
        <pc:spChg chg="add mod topLvl">
          <ac:chgData name="MOBBS, KRISTOPHER A. (NSSC-EA03)" userId="e5a5dc64-64b5-4a4d-a829-8dd4e95c2b4a" providerId="ADAL" clId="{67BA5EB5-C54C-47EC-B9ED-E6D6815A8E88}" dt="2023-08-10T14:53:45.976" v="4117" actId="165"/>
          <ac:spMkLst>
            <pc:docMk/>
            <pc:sldMk cId="2181385639" sldId="375"/>
            <ac:spMk id="91" creationId="{D5F2A00A-EE04-D6E3-9FFF-37C0804F9588}"/>
          </ac:spMkLst>
        </pc:spChg>
        <pc:spChg chg="add del mod topLvl">
          <ac:chgData name="MOBBS, KRISTOPHER A. (NSSC-EA03)" userId="e5a5dc64-64b5-4a4d-a829-8dd4e95c2b4a" providerId="ADAL" clId="{67BA5EB5-C54C-47EC-B9ED-E6D6815A8E88}" dt="2023-08-10T15:00:43.851" v="4196" actId="478"/>
          <ac:spMkLst>
            <pc:docMk/>
            <pc:sldMk cId="2181385639" sldId="375"/>
            <ac:spMk id="93" creationId="{70CCB44C-2A38-3668-6B68-D166CD2099D5}"/>
          </ac:spMkLst>
        </pc:spChg>
        <pc:spChg chg="mod">
          <ac:chgData name="MOBBS, KRISTOPHER A. (NSSC-EA03)" userId="e5a5dc64-64b5-4a4d-a829-8dd4e95c2b4a" providerId="ADAL" clId="{67BA5EB5-C54C-47EC-B9ED-E6D6815A8E88}" dt="2023-08-10T14:53:45.976" v="4117" actId="165"/>
          <ac:spMkLst>
            <pc:docMk/>
            <pc:sldMk cId="2181385639" sldId="375"/>
            <ac:spMk id="100" creationId="{ECA4158F-0C76-4F0D-9F68-5915ABA0984B}"/>
          </ac:spMkLst>
        </pc:spChg>
        <pc:spChg chg="mod">
          <ac:chgData name="MOBBS, KRISTOPHER A. (NSSC-EA03)" userId="e5a5dc64-64b5-4a4d-a829-8dd4e95c2b4a" providerId="ADAL" clId="{67BA5EB5-C54C-47EC-B9ED-E6D6815A8E88}" dt="2023-08-10T14:53:45.976" v="4117" actId="165"/>
          <ac:spMkLst>
            <pc:docMk/>
            <pc:sldMk cId="2181385639" sldId="375"/>
            <ac:spMk id="101" creationId="{49450D10-A6FA-9179-EB40-DFB5FB19A8EB}"/>
          </ac:spMkLst>
        </pc:spChg>
        <pc:spChg chg="mod">
          <ac:chgData name="MOBBS, KRISTOPHER A. (NSSC-EA03)" userId="e5a5dc64-64b5-4a4d-a829-8dd4e95c2b4a" providerId="ADAL" clId="{67BA5EB5-C54C-47EC-B9ED-E6D6815A8E88}" dt="2023-08-10T14:53:45.976" v="4117" actId="165"/>
          <ac:spMkLst>
            <pc:docMk/>
            <pc:sldMk cId="2181385639" sldId="375"/>
            <ac:spMk id="103" creationId="{BCE472DA-20EE-B5A6-CCFB-8ECEE6BC9C10}"/>
          </ac:spMkLst>
        </pc:spChg>
        <pc:spChg chg="mod">
          <ac:chgData name="MOBBS, KRISTOPHER A. (NSSC-EA03)" userId="e5a5dc64-64b5-4a4d-a829-8dd4e95c2b4a" providerId="ADAL" clId="{67BA5EB5-C54C-47EC-B9ED-E6D6815A8E88}" dt="2023-08-10T14:53:45.976" v="4117" actId="165"/>
          <ac:spMkLst>
            <pc:docMk/>
            <pc:sldMk cId="2181385639" sldId="375"/>
            <ac:spMk id="104" creationId="{6E2F9742-9ECB-F3E0-0E02-0FC429F8D43A}"/>
          </ac:spMkLst>
        </pc:spChg>
        <pc:spChg chg="mod">
          <ac:chgData name="MOBBS, KRISTOPHER A. (NSSC-EA03)" userId="e5a5dc64-64b5-4a4d-a829-8dd4e95c2b4a" providerId="ADAL" clId="{67BA5EB5-C54C-47EC-B9ED-E6D6815A8E88}" dt="2023-08-10T15:03:39.760" v="4287"/>
          <ac:spMkLst>
            <pc:docMk/>
            <pc:sldMk cId="2181385639" sldId="375"/>
            <ac:spMk id="119" creationId="{45B0A245-BFAA-4C51-1585-778EC2A68A71}"/>
          </ac:spMkLst>
        </pc:spChg>
        <pc:spChg chg="mod">
          <ac:chgData name="MOBBS, KRISTOPHER A. (NSSC-EA03)" userId="e5a5dc64-64b5-4a4d-a829-8dd4e95c2b4a" providerId="ADAL" clId="{67BA5EB5-C54C-47EC-B9ED-E6D6815A8E88}" dt="2023-08-10T15:03:39.760" v="4287"/>
          <ac:spMkLst>
            <pc:docMk/>
            <pc:sldMk cId="2181385639" sldId="375"/>
            <ac:spMk id="121" creationId="{2C0A40F3-8853-A740-8A7A-FE4C99F373DC}"/>
          </ac:spMkLst>
        </pc:spChg>
        <pc:spChg chg="add mod">
          <ac:chgData name="MOBBS, KRISTOPHER A. (NSSC-EA03)" userId="e5a5dc64-64b5-4a4d-a829-8dd4e95c2b4a" providerId="ADAL" clId="{67BA5EB5-C54C-47EC-B9ED-E6D6815A8E88}" dt="2023-08-15T16:23:46.368" v="8387" actId="404"/>
          <ac:spMkLst>
            <pc:docMk/>
            <pc:sldMk cId="2181385639" sldId="375"/>
            <ac:spMk id="152" creationId="{B310BE6B-C856-D1CB-3736-07EBBAB33411}"/>
          </ac:spMkLst>
        </pc:spChg>
        <pc:grpChg chg="add mod topLvl">
          <ac:chgData name="MOBBS, KRISTOPHER A. (NSSC-EA03)" userId="e5a5dc64-64b5-4a4d-a829-8dd4e95c2b4a" providerId="ADAL" clId="{67BA5EB5-C54C-47EC-B9ED-E6D6815A8E88}" dt="2023-08-10T15:03:56.585" v="4291" actId="12788"/>
          <ac:grpSpMkLst>
            <pc:docMk/>
            <pc:sldMk cId="2181385639" sldId="375"/>
            <ac:grpSpMk id="11" creationId="{088C8C21-A8A9-2FD5-354F-C488DB0426E4}"/>
          </ac:grpSpMkLst>
        </pc:grpChg>
        <pc:grpChg chg="add mod topLvl">
          <ac:chgData name="MOBBS, KRISTOPHER A. (NSSC-EA03)" userId="e5a5dc64-64b5-4a4d-a829-8dd4e95c2b4a" providerId="ADAL" clId="{67BA5EB5-C54C-47EC-B9ED-E6D6815A8E88}" dt="2023-08-10T15:03:56.585" v="4291" actId="12788"/>
          <ac:grpSpMkLst>
            <pc:docMk/>
            <pc:sldMk cId="2181385639" sldId="375"/>
            <ac:grpSpMk id="22" creationId="{0DD53202-CB6D-3B8E-E9BE-269A2929C908}"/>
          </ac:grpSpMkLst>
        </pc:grpChg>
        <pc:grpChg chg="add mod">
          <ac:chgData name="MOBBS, KRISTOPHER A. (NSSC-EA03)" userId="e5a5dc64-64b5-4a4d-a829-8dd4e95c2b4a" providerId="ADAL" clId="{67BA5EB5-C54C-47EC-B9ED-E6D6815A8E88}" dt="2023-08-10T14:54:04.840" v="4120" actId="1076"/>
          <ac:grpSpMkLst>
            <pc:docMk/>
            <pc:sldMk cId="2181385639" sldId="375"/>
            <ac:grpSpMk id="26" creationId="{A1349089-F0BD-6E14-51A6-E9E6DE6FD50B}"/>
          </ac:grpSpMkLst>
        </pc:grpChg>
        <pc:grpChg chg="add del mod">
          <ac:chgData name="MOBBS, KRISTOPHER A. (NSSC-EA03)" userId="e5a5dc64-64b5-4a4d-a829-8dd4e95c2b4a" providerId="ADAL" clId="{67BA5EB5-C54C-47EC-B9ED-E6D6815A8E88}" dt="2023-08-07T21:41:25.617" v="2108" actId="478"/>
          <ac:grpSpMkLst>
            <pc:docMk/>
            <pc:sldMk cId="2181385639" sldId="375"/>
            <ac:grpSpMk id="30" creationId="{72989BF1-D782-90C5-E52D-FCC9CF91A9F0}"/>
          </ac:grpSpMkLst>
        </pc:grpChg>
        <pc:grpChg chg="add del mod">
          <ac:chgData name="MOBBS, KRISTOPHER A. (NSSC-EA03)" userId="e5a5dc64-64b5-4a4d-a829-8dd4e95c2b4a" providerId="ADAL" clId="{67BA5EB5-C54C-47EC-B9ED-E6D6815A8E88}" dt="2023-08-07T21:40:10.499" v="2082" actId="478"/>
          <ac:grpSpMkLst>
            <pc:docMk/>
            <pc:sldMk cId="2181385639" sldId="375"/>
            <ac:grpSpMk id="31" creationId="{E9CCD49E-04A4-BD7C-CCEB-1E10F82191B5}"/>
          </ac:grpSpMkLst>
        </pc:grpChg>
        <pc:grpChg chg="add mod topLvl">
          <ac:chgData name="MOBBS, KRISTOPHER A. (NSSC-EA03)" userId="e5a5dc64-64b5-4a4d-a829-8dd4e95c2b4a" providerId="ADAL" clId="{67BA5EB5-C54C-47EC-B9ED-E6D6815A8E88}" dt="2023-08-10T15:03:56.585" v="4291" actId="12788"/>
          <ac:grpSpMkLst>
            <pc:docMk/>
            <pc:sldMk cId="2181385639" sldId="375"/>
            <ac:grpSpMk id="38" creationId="{C059DF3E-5D5E-34C6-DE96-A4A7926B31A4}"/>
          </ac:grpSpMkLst>
        </pc:grpChg>
        <pc:grpChg chg="add mod topLvl">
          <ac:chgData name="MOBBS, KRISTOPHER A. (NSSC-EA03)" userId="e5a5dc64-64b5-4a4d-a829-8dd4e95c2b4a" providerId="ADAL" clId="{67BA5EB5-C54C-47EC-B9ED-E6D6815A8E88}" dt="2023-08-15T16:09:31.330" v="8330" actId="1076"/>
          <ac:grpSpMkLst>
            <pc:docMk/>
            <pc:sldMk cId="2181385639" sldId="375"/>
            <ac:grpSpMk id="61" creationId="{3FA31891-D08F-A66B-30AA-D6F99DA366CE}"/>
          </ac:grpSpMkLst>
        </pc:grpChg>
        <pc:grpChg chg="add del mod topLvl">
          <ac:chgData name="MOBBS, KRISTOPHER A. (NSSC-EA03)" userId="e5a5dc64-64b5-4a4d-a829-8dd4e95c2b4a" providerId="ADAL" clId="{67BA5EB5-C54C-47EC-B9ED-E6D6815A8E88}" dt="2023-08-15T16:09:31.800" v="8331" actId="478"/>
          <ac:grpSpMkLst>
            <pc:docMk/>
            <pc:sldMk cId="2181385639" sldId="375"/>
            <ac:grpSpMk id="63" creationId="{DCB9B983-4F67-D755-07CB-6454C11FB915}"/>
          </ac:grpSpMkLst>
        </pc:grpChg>
        <pc:grpChg chg="add mod topLvl">
          <ac:chgData name="MOBBS, KRISTOPHER A. (NSSC-EA03)" userId="e5a5dc64-64b5-4a4d-a829-8dd4e95c2b4a" providerId="ADAL" clId="{67BA5EB5-C54C-47EC-B9ED-E6D6815A8E88}" dt="2023-08-10T14:53:53.085" v="4118" actId="1076"/>
          <ac:grpSpMkLst>
            <pc:docMk/>
            <pc:sldMk cId="2181385639" sldId="375"/>
            <ac:grpSpMk id="64" creationId="{779396F0-D5A9-F993-B0FC-FED9BE655DB4}"/>
          </ac:grpSpMkLst>
        </pc:grpChg>
        <pc:grpChg chg="add mod topLvl">
          <ac:chgData name="MOBBS, KRISTOPHER A. (NSSC-EA03)" userId="e5a5dc64-64b5-4a4d-a829-8dd4e95c2b4a" providerId="ADAL" clId="{67BA5EB5-C54C-47EC-B9ED-E6D6815A8E88}" dt="2023-08-10T15:01:32.364" v="4232" actId="14100"/>
          <ac:grpSpMkLst>
            <pc:docMk/>
            <pc:sldMk cId="2181385639" sldId="375"/>
            <ac:grpSpMk id="71" creationId="{283CC000-6216-C726-C74D-EE1E9BEE2B3C}"/>
          </ac:grpSpMkLst>
        </pc:grpChg>
        <pc:grpChg chg="add mod topLvl">
          <ac:chgData name="MOBBS, KRISTOPHER A. (NSSC-EA03)" userId="e5a5dc64-64b5-4a4d-a829-8dd4e95c2b4a" providerId="ADAL" clId="{67BA5EB5-C54C-47EC-B9ED-E6D6815A8E88}" dt="2023-08-10T14:53:45.976" v="4117" actId="165"/>
          <ac:grpSpMkLst>
            <pc:docMk/>
            <pc:sldMk cId="2181385639" sldId="375"/>
            <ac:grpSpMk id="89" creationId="{3C04CD54-A1D8-1D81-808F-7C094D189728}"/>
          </ac:grpSpMkLst>
        </pc:grpChg>
        <pc:grpChg chg="add mod topLvl">
          <ac:chgData name="MOBBS, KRISTOPHER A. (NSSC-EA03)" userId="e5a5dc64-64b5-4a4d-a829-8dd4e95c2b4a" providerId="ADAL" clId="{67BA5EB5-C54C-47EC-B9ED-E6D6815A8E88}" dt="2023-08-10T14:53:45.976" v="4117" actId="165"/>
          <ac:grpSpMkLst>
            <pc:docMk/>
            <pc:sldMk cId="2181385639" sldId="375"/>
            <ac:grpSpMk id="99" creationId="{766D3376-AB94-66A0-C086-FCD1D64FDE74}"/>
          </ac:grpSpMkLst>
        </pc:grpChg>
        <pc:grpChg chg="add mod topLvl">
          <ac:chgData name="MOBBS, KRISTOPHER A. (NSSC-EA03)" userId="e5a5dc64-64b5-4a4d-a829-8dd4e95c2b4a" providerId="ADAL" clId="{67BA5EB5-C54C-47EC-B9ED-E6D6815A8E88}" dt="2023-08-10T14:53:45.976" v="4117" actId="165"/>
          <ac:grpSpMkLst>
            <pc:docMk/>
            <pc:sldMk cId="2181385639" sldId="375"/>
            <ac:grpSpMk id="102" creationId="{4083D0B7-D046-9C84-1F63-03B38BA7BA25}"/>
          </ac:grpSpMkLst>
        </pc:grpChg>
        <pc:grpChg chg="add mod">
          <ac:chgData name="MOBBS, KRISTOPHER A. (NSSC-EA03)" userId="e5a5dc64-64b5-4a4d-a829-8dd4e95c2b4a" providerId="ADAL" clId="{67BA5EB5-C54C-47EC-B9ED-E6D6815A8E88}" dt="2023-08-10T15:03:56.585" v="4291" actId="12788"/>
          <ac:grpSpMkLst>
            <pc:docMk/>
            <pc:sldMk cId="2181385639" sldId="375"/>
            <ac:grpSpMk id="117" creationId="{3FF5ED21-B460-7979-A5CE-E20C1F1505CD}"/>
          </ac:grpSpMkLst>
        </pc:grpChg>
        <pc:grpChg chg="add del mod ord topLvl">
          <ac:chgData name="MOBBS, KRISTOPHER A. (NSSC-EA03)" userId="e5a5dc64-64b5-4a4d-a829-8dd4e95c2b4a" providerId="ADAL" clId="{67BA5EB5-C54C-47EC-B9ED-E6D6815A8E88}" dt="2023-08-10T14:53:45.976" v="4117" actId="165"/>
          <ac:grpSpMkLst>
            <pc:docMk/>
            <pc:sldMk cId="2181385639" sldId="375"/>
            <ac:grpSpMk id="127" creationId="{A317D1BE-6146-C50F-3828-887F49D6937A}"/>
          </ac:grpSpMkLst>
        </pc:grpChg>
        <pc:grpChg chg="add mod topLvl">
          <ac:chgData name="MOBBS, KRISTOPHER A. (NSSC-EA03)" userId="e5a5dc64-64b5-4a4d-a829-8dd4e95c2b4a" providerId="ADAL" clId="{67BA5EB5-C54C-47EC-B9ED-E6D6815A8E88}" dt="2023-08-15T15:00:02.375" v="7843" actId="1076"/>
          <ac:grpSpMkLst>
            <pc:docMk/>
            <pc:sldMk cId="2181385639" sldId="375"/>
            <ac:grpSpMk id="153" creationId="{67BBACBE-DB65-FFF6-D427-631873F14C93}"/>
          </ac:grpSpMkLst>
        </pc:grpChg>
        <pc:grpChg chg="add del mod">
          <ac:chgData name="MOBBS, KRISTOPHER A. (NSSC-EA03)" userId="e5a5dc64-64b5-4a4d-a829-8dd4e95c2b4a" providerId="ADAL" clId="{67BA5EB5-C54C-47EC-B9ED-E6D6815A8E88}" dt="2023-08-10T14:53:30.064" v="4114" actId="165"/>
          <ac:grpSpMkLst>
            <pc:docMk/>
            <pc:sldMk cId="2181385639" sldId="375"/>
            <ac:grpSpMk id="154" creationId="{F665F66C-E232-BC43-CA77-9C83ABE49ED9}"/>
          </ac:grpSpMkLst>
        </pc:grpChg>
        <pc:picChg chg="add del mod">
          <ac:chgData name="MOBBS, KRISTOPHER A. (NSSC-EA03)" userId="e5a5dc64-64b5-4a4d-a829-8dd4e95c2b4a" providerId="ADAL" clId="{67BA5EB5-C54C-47EC-B9ED-E6D6815A8E88}" dt="2023-08-10T14:50:56.511" v="4009" actId="478"/>
          <ac:picMkLst>
            <pc:docMk/>
            <pc:sldMk cId="2181385639" sldId="375"/>
            <ac:picMk id="8" creationId="{F773C1F9-43A2-38BF-C540-9B1DE12A54DD}"/>
          </ac:picMkLst>
        </pc:picChg>
        <pc:picChg chg="mod">
          <ac:chgData name="MOBBS, KRISTOPHER A. (NSSC-EA03)" userId="e5a5dc64-64b5-4a4d-a829-8dd4e95c2b4a" providerId="ADAL" clId="{67BA5EB5-C54C-47EC-B9ED-E6D6815A8E88}" dt="2023-08-10T14:53:30.064" v="4114" actId="165"/>
          <ac:picMkLst>
            <pc:docMk/>
            <pc:sldMk cId="2181385639" sldId="375"/>
            <ac:picMk id="45" creationId="{00000000-0000-0000-0000-000000000000}"/>
          </ac:picMkLst>
        </pc:picChg>
        <pc:picChg chg="del">
          <ac:chgData name="MOBBS, KRISTOPHER A. (NSSC-EA03)" userId="e5a5dc64-64b5-4a4d-a829-8dd4e95c2b4a" providerId="ADAL" clId="{67BA5EB5-C54C-47EC-B9ED-E6D6815A8E88}" dt="2023-08-10T14:51:03.067" v="4012" actId="478"/>
          <ac:picMkLst>
            <pc:docMk/>
            <pc:sldMk cId="2181385639" sldId="375"/>
            <ac:picMk id="51" creationId="{00000000-0000-0000-0000-000000000000}"/>
          </ac:picMkLst>
        </pc:picChg>
        <pc:picChg chg="add del mod">
          <ac:chgData name="MOBBS, KRISTOPHER A. (NSSC-EA03)" userId="e5a5dc64-64b5-4a4d-a829-8dd4e95c2b4a" providerId="ADAL" clId="{67BA5EB5-C54C-47EC-B9ED-E6D6815A8E88}" dt="2023-08-10T15:03:36.200" v="4285" actId="478"/>
          <ac:picMkLst>
            <pc:docMk/>
            <pc:sldMk cId="2181385639" sldId="375"/>
            <ac:picMk id="66" creationId="{C7248487-4D00-1F62-D820-DC95CCCEA4AA}"/>
          </ac:picMkLst>
        </pc:picChg>
        <pc:picChg chg="add mod">
          <ac:chgData name="MOBBS, KRISTOPHER A. (NSSC-EA03)" userId="e5a5dc64-64b5-4a4d-a829-8dd4e95c2b4a" providerId="ADAL" clId="{67BA5EB5-C54C-47EC-B9ED-E6D6815A8E88}" dt="2023-08-10T15:01:20.899" v="4229" actId="1035"/>
          <ac:picMkLst>
            <pc:docMk/>
            <pc:sldMk cId="2181385639" sldId="375"/>
            <ac:picMk id="105" creationId="{A921116B-7AE6-A77B-8239-07A7F2B33F0A}"/>
          </ac:picMkLst>
        </pc:picChg>
        <pc:cxnChg chg="add del mod topLvl">
          <ac:chgData name="MOBBS, KRISTOPHER A. (NSSC-EA03)" userId="e5a5dc64-64b5-4a4d-a829-8dd4e95c2b4a" providerId="ADAL" clId="{67BA5EB5-C54C-47EC-B9ED-E6D6815A8E88}" dt="2023-08-10T14:56:25.751" v="4141" actId="478"/>
          <ac:cxnSpMkLst>
            <pc:docMk/>
            <pc:sldMk cId="2181385639" sldId="375"/>
            <ac:cxnSpMk id="2" creationId="{C9A88F95-DC17-BB02-4B5D-95B2D5BFE33E}"/>
          </ac:cxnSpMkLst>
        </pc:cxnChg>
        <pc:cxnChg chg="add del mod topLvl">
          <ac:chgData name="MOBBS, KRISTOPHER A. (NSSC-EA03)" userId="e5a5dc64-64b5-4a4d-a829-8dd4e95c2b4a" providerId="ADAL" clId="{67BA5EB5-C54C-47EC-B9ED-E6D6815A8E88}" dt="2023-08-10T14:56:28.502" v="4142" actId="478"/>
          <ac:cxnSpMkLst>
            <pc:docMk/>
            <pc:sldMk cId="2181385639" sldId="375"/>
            <ac:cxnSpMk id="3" creationId="{FA40CA07-7170-23AB-5D5E-31C160E8284B}"/>
          </ac:cxnSpMkLst>
        </pc:cxnChg>
        <pc:cxnChg chg="del mod">
          <ac:chgData name="MOBBS, KRISTOPHER A. (NSSC-EA03)" userId="e5a5dc64-64b5-4a4d-a829-8dd4e95c2b4a" providerId="ADAL" clId="{67BA5EB5-C54C-47EC-B9ED-E6D6815A8E88}" dt="2023-08-07T21:35:30.666" v="2034" actId="478"/>
          <ac:cxnSpMkLst>
            <pc:docMk/>
            <pc:sldMk cId="2181385639" sldId="375"/>
            <ac:cxnSpMk id="4" creationId="{00000000-0000-0000-0000-000000000000}"/>
          </ac:cxnSpMkLst>
        </pc:cxnChg>
        <pc:cxnChg chg="add mod topLvl">
          <ac:chgData name="MOBBS, KRISTOPHER A. (NSSC-EA03)" userId="e5a5dc64-64b5-4a4d-a829-8dd4e95c2b4a" providerId="ADAL" clId="{67BA5EB5-C54C-47EC-B9ED-E6D6815A8E88}" dt="2023-08-10T15:03:56.585" v="4291" actId="12788"/>
          <ac:cxnSpMkLst>
            <pc:docMk/>
            <pc:sldMk cId="2181385639" sldId="375"/>
            <ac:cxnSpMk id="4" creationId="{43018CEC-D43F-DB22-2B36-4070C74C535E}"/>
          </ac:cxnSpMkLst>
        </pc:cxnChg>
        <pc:cxnChg chg="add del mod topLvl">
          <ac:chgData name="MOBBS, KRISTOPHER A. (NSSC-EA03)" userId="e5a5dc64-64b5-4a4d-a829-8dd4e95c2b4a" providerId="ADAL" clId="{67BA5EB5-C54C-47EC-B9ED-E6D6815A8E88}" dt="2023-08-15T16:09:31.800" v="8331" actId="478"/>
          <ac:cxnSpMkLst>
            <pc:docMk/>
            <pc:sldMk cId="2181385639" sldId="375"/>
            <ac:cxnSpMk id="13" creationId="{00000000-0000-0000-0000-000000000000}"/>
          </ac:cxnSpMkLst>
        </pc:cxnChg>
        <pc:cxnChg chg="mod topLvl">
          <ac:chgData name="MOBBS, KRISTOPHER A. (NSSC-EA03)" userId="e5a5dc64-64b5-4a4d-a829-8dd4e95c2b4a" providerId="ADAL" clId="{67BA5EB5-C54C-47EC-B9ED-E6D6815A8E88}" dt="2023-08-15T16:09:31.800" v="8331" actId="478"/>
          <ac:cxnSpMkLst>
            <pc:docMk/>
            <pc:sldMk cId="2181385639" sldId="375"/>
            <ac:cxnSpMk id="14" creationId="{00000000-0000-0000-0000-000000000000}"/>
          </ac:cxnSpMkLst>
        </pc:cxnChg>
        <pc:cxnChg chg="mod topLvl">
          <ac:chgData name="MOBBS, KRISTOPHER A. (NSSC-EA03)" userId="e5a5dc64-64b5-4a4d-a829-8dd4e95c2b4a" providerId="ADAL" clId="{67BA5EB5-C54C-47EC-B9ED-E6D6815A8E88}" dt="2023-08-10T14:53:45.976" v="4117" actId="165"/>
          <ac:cxnSpMkLst>
            <pc:docMk/>
            <pc:sldMk cId="2181385639" sldId="375"/>
            <ac:cxnSpMk id="16" creationId="{00000000-0000-0000-0000-000000000000}"/>
          </ac:cxnSpMkLst>
        </pc:cxnChg>
        <pc:cxnChg chg="mod">
          <ac:chgData name="MOBBS, KRISTOPHER A. (NSSC-EA03)" userId="e5a5dc64-64b5-4a4d-a829-8dd4e95c2b4a" providerId="ADAL" clId="{67BA5EB5-C54C-47EC-B9ED-E6D6815A8E88}" dt="2023-08-10T15:02:15.923" v="4238" actId="692"/>
          <ac:cxnSpMkLst>
            <pc:docMk/>
            <pc:sldMk cId="2181385639" sldId="375"/>
            <ac:cxnSpMk id="19" creationId="{00000000-0000-0000-0000-000000000000}"/>
          </ac:cxnSpMkLst>
        </pc:cxnChg>
        <pc:cxnChg chg="del mod">
          <ac:chgData name="MOBBS, KRISTOPHER A. (NSSC-EA03)" userId="e5a5dc64-64b5-4a4d-a829-8dd4e95c2b4a" providerId="ADAL" clId="{67BA5EB5-C54C-47EC-B9ED-E6D6815A8E88}" dt="2023-08-07T21:35:33.703" v="2035" actId="478"/>
          <ac:cxnSpMkLst>
            <pc:docMk/>
            <pc:sldMk cId="2181385639" sldId="375"/>
            <ac:cxnSpMk id="27" creationId="{00000000-0000-0000-0000-000000000000}"/>
          </ac:cxnSpMkLst>
        </pc:cxnChg>
        <pc:cxnChg chg="add mod topLvl">
          <ac:chgData name="MOBBS, KRISTOPHER A. (NSSC-EA03)" userId="e5a5dc64-64b5-4a4d-a829-8dd4e95c2b4a" providerId="ADAL" clId="{67BA5EB5-C54C-47EC-B9ED-E6D6815A8E88}" dt="2023-08-10T15:03:56.585" v="4291" actId="12788"/>
          <ac:cxnSpMkLst>
            <pc:docMk/>
            <pc:sldMk cId="2181385639" sldId="375"/>
            <ac:cxnSpMk id="27" creationId="{04039E78-619D-B0BF-D9CE-1CC41BD39C52}"/>
          </ac:cxnSpMkLst>
        </pc:cxnChg>
        <pc:cxnChg chg="add mod topLvl">
          <ac:chgData name="MOBBS, KRISTOPHER A. (NSSC-EA03)" userId="e5a5dc64-64b5-4a4d-a829-8dd4e95c2b4a" providerId="ADAL" clId="{67BA5EB5-C54C-47EC-B9ED-E6D6815A8E88}" dt="2023-08-10T15:03:56.585" v="4291" actId="12788"/>
          <ac:cxnSpMkLst>
            <pc:docMk/>
            <pc:sldMk cId="2181385639" sldId="375"/>
            <ac:cxnSpMk id="28" creationId="{2D7622F2-0AFF-2610-EF02-E1C77094CE02}"/>
          </ac:cxnSpMkLst>
        </pc:cxnChg>
        <pc:cxnChg chg="add del mod topLvl">
          <ac:chgData name="MOBBS, KRISTOPHER A. (NSSC-EA03)" userId="e5a5dc64-64b5-4a4d-a829-8dd4e95c2b4a" providerId="ADAL" clId="{67BA5EB5-C54C-47EC-B9ED-E6D6815A8E88}" dt="2023-08-10T14:56:21.136" v="4139" actId="478"/>
          <ac:cxnSpMkLst>
            <pc:docMk/>
            <pc:sldMk cId="2181385639" sldId="375"/>
            <ac:cxnSpMk id="29" creationId="{D0CCB92A-1B6E-F494-1A6B-3E682974687F}"/>
          </ac:cxnSpMkLst>
        </pc:cxnChg>
        <pc:cxnChg chg="add mod">
          <ac:chgData name="MOBBS, KRISTOPHER A. (NSSC-EA03)" userId="e5a5dc64-64b5-4a4d-a829-8dd4e95c2b4a" providerId="ADAL" clId="{67BA5EB5-C54C-47EC-B9ED-E6D6815A8E88}" dt="2023-08-15T16:12:30.714" v="8345" actId="14100"/>
          <ac:cxnSpMkLst>
            <pc:docMk/>
            <pc:sldMk cId="2181385639" sldId="375"/>
            <ac:cxnSpMk id="29" creationId="{E9305F50-CE68-A5E6-EEDC-9F1312617D2C}"/>
          </ac:cxnSpMkLst>
        </pc:cxnChg>
        <pc:cxnChg chg="add del mod">
          <ac:chgData name="MOBBS, KRISTOPHER A. (NSSC-EA03)" userId="e5a5dc64-64b5-4a4d-a829-8dd4e95c2b4a" providerId="ADAL" clId="{67BA5EB5-C54C-47EC-B9ED-E6D6815A8E88}" dt="2023-08-10T15:02:15.923" v="4238" actId="692"/>
          <ac:cxnSpMkLst>
            <pc:docMk/>
            <pc:sldMk cId="2181385639" sldId="375"/>
            <ac:cxnSpMk id="32" creationId="{00000000-0000-0000-0000-000000000000}"/>
          </ac:cxnSpMkLst>
        </pc:cxnChg>
        <pc:cxnChg chg="del">
          <ac:chgData name="MOBBS, KRISTOPHER A. (NSSC-EA03)" userId="e5a5dc64-64b5-4a4d-a829-8dd4e95c2b4a" providerId="ADAL" clId="{67BA5EB5-C54C-47EC-B9ED-E6D6815A8E88}" dt="2023-08-07T21:32:11.206" v="1974" actId="478"/>
          <ac:cxnSpMkLst>
            <pc:docMk/>
            <pc:sldMk cId="2181385639" sldId="375"/>
            <ac:cxnSpMk id="35" creationId="{00000000-0000-0000-0000-000000000000}"/>
          </ac:cxnSpMkLst>
        </pc:cxnChg>
        <pc:cxnChg chg="add mod">
          <ac:chgData name="MOBBS, KRISTOPHER A. (NSSC-EA03)" userId="e5a5dc64-64b5-4a4d-a829-8dd4e95c2b4a" providerId="ADAL" clId="{67BA5EB5-C54C-47EC-B9ED-E6D6815A8E88}" dt="2023-08-10T14:54:04.840" v="4120" actId="1076"/>
          <ac:cxnSpMkLst>
            <pc:docMk/>
            <pc:sldMk cId="2181385639" sldId="375"/>
            <ac:cxnSpMk id="35" creationId="{522EC654-1BEA-B6D6-128E-C7A98C9E5FF7}"/>
          </ac:cxnSpMkLst>
        </pc:cxnChg>
        <pc:cxnChg chg="mod">
          <ac:chgData name="MOBBS, KRISTOPHER A. (NSSC-EA03)" userId="e5a5dc64-64b5-4a4d-a829-8dd4e95c2b4a" providerId="ADAL" clId="{67BA5EB5-C54C-47EC-B9ED-E6D6815A8E88}" dt="2023-08-10T15:02:15.923" v="4238" actId="692"/>
          <ac:cxnSpMkLst>
            <pc:docMk/>
            <pc:sldMk cId="2181385639" sldId="375"/>
            <ac:cxnSpMk id="37" creationId="{00000000-0000-0000-0000-000000000000}"/>
          </ac:cxnSpMkLst>
        </pc:cxnChg>
        <pc:cxnChg chg="del mod">
          <ac:chgData name="MOBBS, KRISTOPHER A. (NSSC-EA03)" userId="e5a5dc64-64b5-4a4d-a829-8dd4e95c2b4a" providerId="ADAL" clId="{67BA5EB5-C54C-47EC-B9ED-E6D6815A8E88}" dt="2023-08-07T21:35:29.990" v="2033" actId="478"/>
          <ac:cxnSpMkLst>
            <pc:docMk/>
            <pc:sldMk cId="2181385639" sldId="375"/>
            <ac:cxnSpMk id="40" creationId="{00000000-0000-0000-0000-000000000000}"/>
          </ac:cxnSpMkLst>
        </pc:cxnChg>
        <pc:cxnChg chg="del mod">
          <ac:chgData name="MOBBS, KRISTOPHER A. (NSSC-EA03)" userId="e5a5dc64-64b5-4a4d-a829-8dd4e95c2b4a" providerId="ADAL" clId="{67BA5EB5-C54C-47EC-B9ED-E6D6815A8E88}" dt="2023-08-07T21:35:29.448" v="2032" actId="478"/>
          <ac:cxnSpMkLst>
            <pc:docMk/>
            <pc:sldMk cId="2181385639" sldId="375"/>
            <ac:cxnSpMk id="43" creationId="{00000000-0000-0000-0000-000000000000}"/>
          </ac:cxnSpMkLst>
        </pc:cxnChg>
        <pc:cxnChg chg="del mod">
          <ac:chgData name="MOBBS, KRISTOPHER A. (NSSC-EA03)" userId="e5a5dc64-64b5-4a4d-a829-8dd4e95c2b4a" providerId="ADAL" clId="{67BA5EB5-C54C-47EC-B9ED-E6D6815A8E88}" dt="2023-08-07T21:35:28.125" v="2031" actId="478"/>
          <ac:cxnSpMkLst>
            <pc:docMk/>
            <pc:sldMk cId="2181385639" sldId="375"/>
            <ac:cxnSpMk id="44" creationId="{00000000-0000-0000-0000-000000000000}"/>
          </ac:cxnSpMkLst>
        </pc:cxnChg>
        <pc:cxnChg chg="del mod">
          <ac:chgData name="MOBBS, KRISTOPHER A. (NSSC-EA03)" userId="e5a5dc64-64b5-4a4d-a829-8dd4e95c2b4a" providerId="ADAL" clId="{67BA5EB5-C54C-47EC-B9ED-E6D6815A8E88}" dt="2023-08-07T21:33:18.368" v="1996" actId="478"/>
          <ac:cxnSpMkLst>
            <pc:docMk/>
            <pc:sldMk cId="2181385639" sldId="375"/>
            <ac:cxnSpMk id="50" creationId="{00000000-0000-0000-0000-000000000000}"/>
          </ac:cxnSpMkLst>
        </pc:cxnChg>
        <pc:cxnChg chg="del mod">
          <ac:chgData name="MOBBS, KRISTOPHER A. (NSSC-EA03)" userId="e5a5dc64-64b5-4a4d-a829-8dd4e95c2b4a" providerId="ADAL" clId="{67BA5EB5-C54C-47EC-B9ED-E6D6815A8E88}" dt="2023-08-07T21:35:24.897" v="2030" actId="478"/>
          <ac:cxnSpMkLst>
            <pc:docMk/>
            <pc:sldMk cId="2181385639" sldId="375"/>
            <ac:cxnSpMk id="57" creationId="{196083AE-FB4B-479D-B1E1-49AB13E09116}"/>
          </ac:cxnSpMkLst>
        </pc:cxnChg>
        <pc:cxnChg chg="mod">
          <ac:chgData name="MOBBS, KRISTOPHER A. (NSSC-EA03)" userId="e5a5dc64-64b5-4a4d-a829-8dd4e95c2b4a" providerId="ADAL" clId="{67BA5EB5-C54C-47EC-B9ED-E6D6815A8E88}" dt="2023-08-10T15:02:15.923" v="4238" actId="692"/>
          <ac:cxnSpMkLst>
            <pc:docMk/>
            <pc:sldMk cId="2181385639" sldId="375"/>
            <ac:cxnSpMk id="58" creationId="{3FC841A3-8804-476B-8072-9B0A1E2AF252}"/>
          </ac:cxnSpMkLst>
        </pc:cxnChg>
        <pc:cxnChg chg="add mod ord topLvl">
          <ac:chgData name="MOBBS, KRISTOPHER A. (NSSC-EA03)" userId="e5a5dc64-64b5-4a4d-a829-8dd4e95c2b4a" providerId="ADAL" clId="{67BA5EB5-C54C-47EC-B9ED-E6D6815A8E88}" dt="2023-08-15T15:00:02.375" v="7843" actId="1076"/>
          <ac:cxnSpMkLst>
            <pc:docMk/>
            <pc:sldMk cId="2181385639" sldId="375"/>
            <ac:cxnSpMk id="60" creationId="{427935F8-7D26-FFA6-CE04-5511C1A6D5CF}"/>
          </ac:cxnSpMkLst>
        </pc:cxnChg>
        <pc:cxnChg chg="mod topLvl">
          <ac:chgData name="MOBBS, KRISTOPHER A. (NSSC-EA03)" userId="e5a5dc64-64b5-4a4d-a829-8dd4e95c2b4a" providerId="ADAL" clId="{67BA5EB5-C54C-47EC-B9ED-E6D6815A8E88}" dt="2023-08-15T15:00:02.375" v="7843" actId="1076"/>
          <ac:cxnSpMkLst>
            <pc:docMk/>
            <pc:sldMk cId="2181385639" sldId="375"/>
            <ac:cxnSpMk id="62" creationId="{234CE1B3-B92C-47EC-BCFE-EA449D2CDD03}"/>
          </ac:cxnSpMkLst>
        </pc:cxnChg>
        <pc:cxnChg chg="mod">
          <ac:chgData name="MOBBS, KRISTOPHER A. (NSSC-EA03)" userId="e5a5dc64-64b5-4a4d-a829-8dd4e95c2b4a" providerId="ADAL" clId="{67BA5EB5-C54C-47EC-B9ED-E6D6815A8E88}" dt="2023-08-10T15:02:15.923" v="4238" actId="692"/>
          <ac:cxnSpMkLst>
            <pc:docMk/>
            <pc:sldMk cId="2181385639" sldId="375"/>
            <ac:cxnSpMk id="67" creationId="{2AB55D13-C831-46BE-BB99-36C45D6EC2F6}"/>
          </ac:cxnSpMkLst>
        </pc:cxnChg>
        <pc:cxnChg chg="add mod">
          <ac:chgData name="MOBBS, KRISTOPHER A. (NSSC-EA03)" userId="e5a5dc64-64b5-4a4d-a829-8dd4e95c2b4a" providerId="ADAL" clId="{67BA5EB5-C54C-47EC-B9ED-E6D6815A8E88}" dt="2023-08-10T15:03:56.585" v="4291" actId="12788"/>
          <ac:cxnSpMkLst>
            <pc:docMk/>
            <pc:sldMk cId="2181385639" sldId="375"/>
            <ac:cxnSpMk id="77" creationId="{272E1FD8-E57F-C494-B9FF-9F30913CD5BF}"/>
          </ac:cxnSpMkLst>
        </pc:cxnChg>
        <pc:cxnChg chg="add mod">
          <ac:chgData name="MOBBS, KRISTOPHER A. (NSSC-EA03)" userId="e5a5dc64-64b5-4a4d-a829-8dd4e95c2b4a" providerId="ADAL" clId="{67BA5EB5-C54C-47EC-B9ED-E6D6815A8E88}" dt="2023-08-10T15:03:56.585" v="4291" actId="12788"/>
          <ac:cxnSpMkLst>
            <pc:docMk/>
            <pc:sldMk cId="2181385639" sldId="375"/>
            <ac:cxnSpMk id="80" creationId="{DDA262F0-B69D-C135-FF60-6243A07F6C32}"/>
          </ac:cxnSpMkLst>
        </pc:cxnChg>
        <pc:cxnChg chg="add mod">
          <ac:chgData name="MOBBS, KRISTOPHER A. (NSSC-EA03)" userId="e5a5dc64-64b5-4a4d-a829-8dd4e95c2b4a" providerId="ADAL" clId="{67BA5EB5-C54C-47EC-B9ED-E6D6815A8E88}" dt="2023-08-10T15:03:56.585" v="4291" actId="12788"/>
          <ac:cxnSpMkLst>
            <pc:docMk/>
            <pc:sldMk cId="2181385639" sldId="375"/>
            <ac:cxnSpMk id="83" creationId="{C544050D-C03B-2A35-B67C-64FFBDECD85F}"/>
          </ac:cxnSpMkLst>
        </pc:cxnChg>
        <pc:cxnChg chg="add mod ord topLvl">
          <ac:chgData name="MOBBS, KRISTOPHER A. (NSSC-EA03)" userId="e5a5dc64-64b5-4a4d-a829-8dd4e95c2b4a" providerId="ADAL" clId="{67BA5EB5-C54C-47EC-B9ED-E6D6815A8E88}" dt="2023-08-15T15:00:42.885" v="7845" actId="167"/>
          <ac:cxnSpMkLst>
            <pc:docMk/>
            <pc:sldMk cId="2181385639" sldId="375"/>
            <ac:cxnSpMk id="84" creationId="{9811F8F1-3E39-714C-7378-4FA7A4FF734A}"/>
          </ac:cxnSpMkLst>
        </pc:cxnChg>
        <pc:cxnChg chg="add mod topLvl">
          <ac:chgData name="MOBBS, KRISTOPHER A. (NSSC-EA03)" userId="e5a5dc64-64b5-4a4d-a829-8dd4e95c2b4a" providerId="ADAL" clId="{67BA5EB5-C54C-47EC-B9ED-E6D6815A8E88}" dt="2023-08-10T15:01:20.899" v="4229" actId="1035"/>
          <ac:cxnSpMkLst>
            <pc:docMk/>
            <pc:sldMk cId="2181385639" sldId="375"/>
            <ac:cxnSpMk id="95" creationId="{E0DB6F30-8AAD-BDAE-B89C-6F08C6519803}"/>
          </ac:cxnSpMkLst>
        </pc:cxnChg>
        <pc:cxnChg chg="add mod topLvl">
          <ac:chgData name="MOBBS, KRISTOPHER A. (NSSC-EA03)" userId="e5a5dc64-64b5-4a4d-a829-8dd4e95c2b4a" providerId="ADAL" clId="{67BA5EB5-C54C-47EC-B9ED-E6D6815A8E88}" dt="2023-08-10T14:53:45.976" v="4117" actId="165"/>
          <ac:cxnSpMkLst>
            <pc:docMk/>
            <pc:sldMk cId="2181385639" sldId="375"/>
            <ac:cxnSpMk id="108" creationId="{A879B28C-8AEB-F50B-061A-ECCD5B3B89CE}"/>
          </ac:cxnSpMkLst>
        </pc:cxnChg>
        <pc:cxnChg chg="add mod topLvl">
          <ac:chgData name="MOBBS, KRISTOPHER A. (NSSC-EA03)" userId="e5a5dc64-64b5-4a4d-a829-8dd4e95c2b4a" providerId="ADAL" clId="{67BA5EB5-C54C-47EC-B9ED-E6D6815A8E88}" dt="2023-08-10T14:53:45.976" v="4117" actId="165"/>
          <ac:cxnSpMkLst>
            <pc:docMk/>
            <pc:sldMk cId="2181385639" sldId="375"/>
            <ac:cxnSpMk id="109" creationId="{4EC7BD89-F98D-B617-AD7A-2640D66E846E}"/>
          </ac:cxnSpMkLst>
        </pc:cxnChg>
        <pc:cxnChg chg="add del mod">
          <ac:chgData name="MOBBS, KRISTOPHER A. (NSSC-EA03)" userId="e5a5dc64-64b5-4a4d-a829-8dd4e95c2b4a" providerId="ADAL" clId="{67BA5EB5-C54C-47EC-B9ED-E6D6815A8E88}" dt="2023-08-10T15:03:00.761" v="4248" actId="478"/>
          <ac:cxnSpMkLst>
            <pc:docMk/>
            <pc:sldMk cId="2181385639" sldId="375"/>
            <ac:cxnSpMk id="113" creationId="{DEDA5A08-90B6-FC22-D9FD-1F811F55813B}"/>
          </ac:cxnSpMkLst>
        </pc:cxnChg>
        <pc:cxnChg chg="add mod topLvl">
          <ac:chgData name="MOBBS, KRISTOPHER A. (NSSC-EA03)" userId="e5a5dc64-64b5-4a4d-a829-8dd4e95c2b4a" providerId="ADAL" clId="{67BA5EB5-C54C-47EC-B9ED-E6D6815A8E88}" dt="2023-08-10T14:53:53.085" v="4118" actId="1076"/>
          <ac:cxnSpMkLst>
            <pc:docMk/>
            <pc:sldMk cId="2181385639" sldId="375"/>
            <ac:cxnSpMk id="114" creationId="{5C0034EA-107D-B4DB-7568-E5DB8F88EA6B}"/>
          </ac:cxnSpMkLst>
        </pc:cxnChg>
        <pc:cxnChg chg="add mod topLvl">
          <ac:chgData name="MOBBS, KRISTOPHER A. (NSSC-EA03)" userId="e5a5dc64-64b5-4a4d-a829-8dd4e95c2b4a" providerId="ADAL" clId="{67BA5EB5-C54C-47EC-B9ED-E6D6815A8E88}" dt="2023-08-10T14:53:53.085" v="4118" actId="1076"/>
          <ac:cxnSpMkLst>
            <pc:docMk/>
            <pc:sldMk cId="2181385639" sldId="375"/>
            <ac:cxnSpMk id="118" creationId="{E3E70438-A6AE-9C06-64BA-DFDFBE571507}"/>
          </ac:cxnSpMkLst>
        </pc:cxnChg>
        <pc:cxnChg chg="add mod topLvl">
          <ac:chgData name="MOBBS, KRISTOPHER A. (NSSC-EA03)" userId="e5a5dc64-64b5-4a4d-a829-8dd4e95c2b4a" providerId="ADAL" clId="{67BA5EB5-C54C-47EC-B9ED-E6D6815A8E88}" dt="2023-08-15T16:09:31.800" v="8331" actId="478"/>
          <ac:cxnSpMkLst>
            <pc:docMk/>
            <pc:sldMk cId="2181385639" sldId="375"/>
            <ac:cxnSpMk id="120" creationId="{E55BA7FA-BEF4-1901-1B6E-78F70379B6F4}"/>
          </ac:cxnSpMkLst>
        </pc:cxnChg>
        <pc:cxnChg chg="add mod topLvl">
          <ac:chgData name="MOBBS, KRISTOPHER A. (NSSC-EA03)" userId="e5a5dc64-64b5-4a4d-a829-8dd4e95c2b4a" providerId="ADAL" clId="{67BA5EB5-C54C-47EC-B9ED-E6D6815A8E88}" dt="2023-08-10T14:53:53.085" v="4118" actId="1076"/>
          <ac:cxnSpMkLst>
            <pc:docMk/>
            <pc:sldMk cId="2181385639" sldId="375"/>
            <ac:cxnSpMk id="122" creationId="{75DA4FF0-B25A-840C-CAF8-23C9943B0F50}"/>
          </ac:cxnSpMkLst>
        </pc:cxnChg>
        <pc:cxnChg chg="add mod topLvl">
          <ac:chgData name="MOBBS, KRISTOPHER A. (NSSC-EA03)" userId="e5a5dc64-64b5-4a4d-a829-8dd4e95c2b4a" providerId="ADAL" clId="{67BA5EB5-C54C-47EC-B9ED-E6D6815A8E88}" dt="2023-08-15T16:09:31.800" v="8331" actId="478"/>
          <ac:cxnSpMkLst>
            <pc:docMk/>
            <pc:sldMk cId="2181385639" sldId="375"/>
            <ac:cxnSpMk id="123" creationId="{72B19606-C7F6-26B5-5046-6111EE4EE0C7}"/>
          </ac:cxnSpMkLst>
        </pc:cxnChg>
        <pc:cxnChg chg="add del mod topLvl">
          <ac:chgData name="MOBBS, KRISTOPHER A. (NSSC-EA03)" userId="e5a5dc64-64b5-4a4d-a829-8dd4e95c2b4a" providerId="ADAL" clId="{67BA5EB5-C54C-47EC-B9ED-E6D6815A8E88}" dt="2023-08-10T15:03:56.585" v="4291" actId="12788"/>
          <ac:cxnSpMkLst>
            <pc:docMk/>
            <pc:sldMk cId="2181385639" sldId="375"/>
            <ac:cxnSpMk id="131" creationId="{4B04E3D4-2943-87BE-9C2A-38C59D484A39}"/>
          </ac:cxnSpMkLst>
        </pc:cxnChg>
        <pc:cxnChg chg="add del mod">
          <ac:chgData name="MOBBS, KRISTOPHER A. (NSSC-EA03)" userId="e5a5dc64-64b5-4a4d-a829-8dd4e95c2b4a" providerId="ADAL" clId="{67BA5EB5-C54C-47EC-B9ED-E6D6815A8E88}" dt="2023-08-07T21:42:51.778" v="2138"/>
          <ac:cxnSpMkLst>
            <pc:docMk/>
            <pc:sldMk cId="2181385639" sldId="375"/>
            <ac:cxnSpMk id="134" creationId="{3945B2FB-A048-AEB0-08CF-C727967679B7}"/>
          </ac:cxnSpMkLst>
        </pc:cxnChg>
        <pc:cxnChg chg="add del mod">
          <ac:chgData name="MOBBS, KRISTOPHER A. (NSSC-EA03)" userId="e5a5dc64-64b5-4a4d-a829-8dd4e95c2b4a" providerId="ADAL" clId="{67BA5EB5-C54C-47EC-B9ED-E6D6815A8E88}" dt="2023-08-07T21:42:51.016" v="2135"/>
          <ac:cxnSpMkLst>
            <pc:docMk/>
            <pc:sldMk cId="2181385639" sldId="375"/>
            <ac:cxnSpMk id="137" creationId="{749D20F0-3374-9985-55A1-B64C8DC508D6}"/>
          </ac:cxnSpMkLst>
        </pc:cxnChg>
        <pc:cxnChg chg="add del mod">
          <ac:chgData name="MOBBS, KRISTOPHER A. (NSSC-EA03)" userId="e5a5dc64-64b5-4a4d-a829-8dd4e95c2b4a" providerId="ADAL" clId="{67BA5EB5-C54C-47EC-B9ED-E6D6815A8E88}" dt="2023-08-07T21:42:50.345" v="2132"/>
          <ac:cxnSpMkLst>
            <pc:docMk/>
            <pc:sldMk cId="2181385639" sldId="375"/>
            <ac:cxnSpMk id="140" creationId="{12EC4132-01CE-6C74-5AC8-DCBDA2B0B611}"/>
          </ac:cxnSpMkLst>
        </pc:cxnChg>
        <pc:cxnChg chg="add del mod">
          <ac:chgData name="MOBBS, KRISTOPHER A. (NSSC-EA03)" userId="e5a5dc64-64b5-4a4d-a829-8dd4e95c2b4a" providerId="ADAL" clId="{67BA5EB5-C54C-47EC-B9ED-E6D6815A8E88}" dt="2023-08-07T21:42:48.692" v="2129"/>
          <ac:cxnSpMkLst>
            <pc:docMk/>
            <pc:sldMk cId="2181385639" sldId="375"/>
            <ac:cxnSpMk id="143" creationId="{094A8AED-16EC-0B9F-BBAB-37F1797E46AD}"/>
          </ac:cxnSpMkLst>
        </pc:cxnChg>
        <pc:cxnChg chg="add mod topLvl">
          <ac:chgData name="MOBBS, KRISTOPHER A. (NSSC-EA03)" userId="e5a5dc64-64b5-4a4d-a829-8dd4e95c2b4a" providerId="ADAL" clId="{67BA5EB5-C54C-47EC-B9ED-E6D6815A8E88}" dt="2023-08-10T15:03:56.585" v="4291" actId="12788"/>
          <ac:cxnSpMkLst>
            <pc:docMk/>
            <pc:sldMk cId="2181385639" sldId="375"/>
            <ac:cxnSpMk id="147" creationId="{EEFE1FF0-8CFF-E438-DCBB-7A90839E93F3}"/>
          </ac:cxnSpMkLst>
        </pc:cxnChg>
        <pc:cxnChg chg="add del mod topLvl">
          <ac:chgData name="MOBBS, KRISTOPHER A. (NSSC-EA03)" userId="e5a5dc64-64b5-4a4d-a829-8dd4e95c2b4a" providerId="ADAL" clId="{67BA5EB5-C54C-47EC-B9ED-E6D6815A8E88}" dt="2023-08-10T14:56:23.665" v="4140" actId="478"/>
          <ac:cxnSpMkLst>
            <pc:docMk/>
            <pc:sldMk cId="2181385639" sldId="375"/>
            <ac:cxnSpMk id="150" creationId="{029CCAB3-5D41-2536-EE93-D73C297CA809}"/>
          </ac:cxnSpMkLst>
        </pc:cxnChg>
      </pc:sldChg>
      <pc:sldChg chg="addSp delSp modSp add mod">
        <pc:chgData name="MOBBS, KRISTOPHER A. (NSSC-EA03)" userId="e5a5dc64-64b5-4a4d-a829-8dd4e95c2b4a" providerId="ADAL" clId="{67BA5EB5-C54C-47EC-B9ED-E6D6815A8E88}" dt="2023-08-15T13:55:44.136" v="6029" actId="6549"/>
        <pc:sldMkLst>
          <pc:docMk/>
          <pc:sldMk cId="772199905" sldId="376"/>
        </pc:sldMkLst>
        <pc:spChg chg="del">
          <ac:chgData name="MOBBS, KRISTOPHER A. (NSSC-EA03)" userId="e5a5dc64-64b5-4a4d-a829-8dd4e95c2b4a" providerId="ADAL" clId="{67BA5EB5-C54C-47EC-B9ED-E6D6815A8E88}" dt="2023-08-08T16:22:11.589" v="2610" actId="478"/>
          <ac:spMkLst>
            <pc:docMk/>
            <pc:sldMk cId="772199905" sldId="376"/>
            <ac:spMk id="2" creationId="{00000000-0000-0000-0000-000000000000}"/>
          </ac:spMkLst>
        </pc:spChg>
        <pc:spChg chg="add del mod">
          <ac:chgData name="MOBBS, KRISTOPHER A. (NSSC-EA03)" userId="e5a5dc64-64b5-4a4d-a829-8dd4e95c2b4a" providerId="ADAL" clId="{67BA5EB5-C54C-47EC-B9ED-E6D6815A8E88}" dt="2023-08-08T16:22:13.774" v="2611" actId="478"/>
          <ac:spMkLst>
            <pc:docMk/>
            <pc:sldMk cId="772199905" sldId="376"/>
            <ac:spMk id="6" creationId="{CF4CB48D-0011-64DC-705C-5EBFDA4CFED7}"/>
          </ac:spMkLst>
        </pc:spChg>
        <pc:spChg chg="del">
          <ac:chgData name="MOBBS, KRISTOPHER A. (NSSC-EA03)" userId="e5a5dc64-64b5-4a4d-a829-8dd4e95c2b4a" providerId="ADAL" clId="{67BA5EB5-C54C-47EC-B9ED-E6D6815A8E88}" dt="2023-08-08T16:22:14.984" v="2612" actId="478"/>
          <ac:spMkLst>
            <pc:docMk/>
            <pc:sldMk cId="772199905" sldId="376"/>
            <ac:spMk id="7" creationId="{BE02FE5A-6C2E-4850-9F95-B7112A25D090}"/>
          </ac:spMkLst>
        </pc:spChg>
        <pc:spChg chg="add del mod">
          <ac:chgData name="MOBBS, KRISTOPHER A. (NSSC-EA03)" userId="e5a5dc64-64b5-4a4d-a829-8dd4e95c2b4a" providerId="ADAL" clId="{67BA5EB5-C54C-47EC-B9ED-E6D6815A8E88}" dt="2023-08-08T16:22:18.464" v="2613" actId="478"/>
          <ac:spMkLst>
            <pc:docMk/>
            <pc:sldMk cId="772199905" sldId="376"/>
            <ac:spMk id="9" creationId="{65B070A4-76EE-294F-A8E0-619B775294E3}"/>
          </ac:spMkLst>
        </pc:spChg>
        <pc:spChg chg="add mod">
          <ac:chgData name="MOBBS, KRISTOPHER A. (NSSC-EA03)" userId="e5a5dc64-64b5-4a4d-a829-8dd4e95c2b4a" providerId="ADAL" clId="{67BA5EB5-C54C-47EC-B9ED-E6D6815A8E88}" dt="2023-08-15T13:55:44.136" v="6029" actId="6549"/>
          <ac:spMkLst>
            <pc:docMk/>
            <pc:sldMk cId="772199905" sldId="376"/>
            <ac:spMk id="10" creationId="{1041C6D9-FE6F-AB4C-E6E1-68187E36A430}"/>
          </ac:spMkLst>
        </pc:spChg>
      </pc:sldChg>
      <pc:sldChg chg="addSp delSp modSp add del mod ord">
        <pc:chgData name="MOBBS, KRISTOPHER A. (NSSC-EA03)" userId="e5a5dc64-64b5-4a4d-a829-8dd4e95c2b4a" providerId="ADAL" clId="{67BA5EB5-C54C-47EC-B9ED-E6D6815A8E88}" dt="2023-08-15T16:54:29.945" v="8405" actId="2696"/>
        <pc:sldMkLst>
          <pc:docMk/>
          <pc:sldMk cId="308219029" sldId="377"/>
        </pc:sldMkLst>
        <pc:spChg chg="add mod">
          <ac:chgData name="MOBBS, KRISTOPHER A. (NSSC-EA03)" userId="e5a5dc64-64b5-4a4d-a829-8dd4e95c2b4a" providerId="ADAL" clId="{67BA5EB5-C54C-47EC-B9ED-E6D6815A8E88}" dt="2023-08-15T13:42:35.744" v="5934" actId="108"/>
          <ac:spMkLst>
            <pc:docMk/>
            <pc:sldMk cId="308219029" sldId="377"/>
            <ac:spMk id="2" creationId="{BA8E2B95-D5BE-8E4B-3B8E-0DA1EE003FDE}"/>
          </ac:spMkLst>
        </pc:spChg>
        <pc:spChg chg="add del mod">
          <ac:chgData name="MOBBS, KRISTOPHER A. (NSSC-EA03)" userId="e5a5dc64-64b5-4a4d-a829-8dd4e95c2b4a" providerId="ADAL" clId="{67BA5EB5-C54C-47EC-B9ED-E6D6815A8E88}" dt="2023-08-10T15:04:47.003" v="4293" actId="478"/>
          <ac:spMkLst>
            <pc:docMk/>
            <pc:sldMk cId="308219029" sldId="377"/>
            <ac:spMk id="3" creationId="{1817CCDA-5E0C-CB93-1592-CDAD095C9F0C}"/>
          </ac:spMkLst>
        </pc:spChg>
        <pc:spChg chg="mod">
          <ac:chgData name="MOBBS, KRISTOPHER A. (NSSC-EA03)" userId="e5a5dc64-64b5-4a4d-a829-8dd4e95c2b4a" providerId="ADAL" clId="{67BA5EB5-C54C-47EC-B9ED-E6D6815A8E88}" dt="2023-08-10T14:49:16.287" v="3987" actId="12789"/>
          <ac:spMkLst>
            <pc:docMk/>
            <pc:sldMk cId="308219029" sldId="377"/>
            <ac:spMk id="4" creationId="{00000000-0000-0000-0000-000000000000}"/>
          </ac:spMkLst>
        </pc:spChg>
        <pc:spChg chg="del">
          <ac:chgData name="MOBBS, KRISTOPHER A. (NSSC-EA03)" userId="e5a5dc64-64b5-4a4d-a829-8dd4e95c2b4a" providerId="ADAL" clId="{67BA5EB5-C54C-47EC-B9ED-E6D6815A8E88}" dt="2023-08-10T14:46:44.818" v="3959" actId="478"/>
          <ac:spMkLst>
            <pc:docMk/>
            <pc:sldMk cId="308219029" sldId="377"/>
            <ac:spMk id="5" creationId="{00000000-0000-0000-0000-000000000000}"/>
          </ac:spMkLst>
        </pc:spChg>
        <pc:spChg chg="del">
          <ac:chgData name="MOBBS, KRISTOPHER A. (NSSC-EA03)" userId="e5a5dc64-64b5-4a4d-a829-8dd4e95c2b4a" providerId="ADAL" clId="{67BA5EB5-C54C-47EC-B9ED-E6D6815A8E88}" dt="2023-08-10T14:46:47.106" v="3961" actId="478"/>
          <ac:spMkLst>
            <pc:docMk/>
            <pc:sldMk cId="308219029" sldId="377"/>
            <ac:spMk id="6" creationId="{00000000-0000-0000-0000-000000000000}"/>
          </ac:spMkLst>
        </pc:spChg>
        <pc:spChg chg="del">
          <ac:chgData name="MOBBS, KRISTOPHER A. (NSSC-EA03)" userId="e5a5dc64-64b5-4a4d-a829-8dd4e95c2b4a" providerId="ADAL" clId="{67BA5EB5-C54C-47EC-B9ED-E6D6815A8E88}" dt="2023-08-10T14:46:46.041" v="3960" actId="478"/>
          <ac:spMkLst>
            <pc:docMk/>
            <pc:sldMk cId="308219029" sldId="377"/>
            <ac:spMk id="7" creationId="{9792DCB4-3A9C-4F9C-AA6D-0CB1FCE26D58}"/>
          </ac:spMkLst>
        </pc:spChg>
        <pc:picChg chg="del mod">
          <ac:chgData name="MOBBS, KRISTOPHER A. (NSSC-EA03)" userId="e5a5dc64-64b5-4a4d-a829-8dd4e95c2b4a" providerId="ADAL" clId="{67BA5EB5-C54C-47EC-B9ED-E6D6815A8E88}" dt="2023-08-10T14:50:50.809" v="4006" actId="478"/>
          <ac:picMkLst>
            <pc:docMk/>
            <pc:sldMk cId="308219029" sldId="377"/>
            <ac:picMk id="8" creationId="{00000000-0000-0000-0000-000000000000}"/>
          </ac:picMkLst>
        </pc:picChg>
        <pc:picChg chg="mod">
          <ac:chgData name="MOBBS, KRISTOPHER A. (NSSC-EA03)" userId="e5a5dc64-64b5-4a4d-a829-8dd4e95c2b4a" providerId="ADAL" clId="{67BA5EB5-C54C-47EC-B9ED-E6D6815A8E88}" dt="2023-08-10T14:49:16.287" v="3987" actId="12789"/>
          <ac:picMkLst>
            <pc:docMk/>
            <pc:sldMk cId="308219029" sldId="377"/>
            <ac:picMk id="9" creationId="{00000000-0000-0000-0000-000000000000}"/>
          </ac:picMkLst>
        </pc:picChg>
        <pc:picChg chg="add mod">
          <ac:chgData name="MOBBS, KRISTOPHER A. (NSSC-EA03)" userId="e5a5dc64-64b5-4a4d-a829-8dd4e95c2b4a" providerId="ADAL" clId="{67BA5EB5-C54C-47EC-B9ED-E6D6815A8E88}" dt="2023-08-10T15:08:33.565" v="4370" actId="1076"/>
          <ac:picMkLst>
            <pc:docMk/>
            <pc:sldMk cId="308219029" sldId="377"/>
            <ac:picMk id="10" creationId="{0A8CFE71-F4BC-D322-02CE-4D70E4DB2C6C}"/>
          </ac:picMkLst>
        </pc:picChg>
        <pc:picChg chg="add mod">
          <ac:chgData name="MOBBS, KRISTOPHER A. (NSSC-EA03)" userId="e5a5dc64-64b5-4a4d-a829-8dd4e95c2b4a" providerId="ADAL" clId="{67BA5EB5-C54C-47EC-B9ED-E6D6815A8E88}" dt="2023-08-10T15:08:36.498" v="4372" actId="1076"/>
          <ac:picMkLst>
            <pc:docMk/>
            <pc:sldMk cId="308219029" sldId="377"/>
            <ac:picMk id="11" creationId="{58DA9C1F-65D8-0E41-B13E-0FB4C59082F2}"/>
          </ac:picMkLst>
        </pc:picChg>
        <pc:picChg chg="add mod">
          <ac:chgData name="MOBBS, KRISTOPHER A. (NSSC-EA03)" userId="e5a5dc64-64b5-4a4d-a829-8dd4e95c2b4a" providerId="ADAL" clId="{67BA5EB5-C54C-47EC-B9ED-E6D6815A8E88}" dt="2023-08-10T15:08:30.199" v="4367" actId="1076"/>
          <ac:picMkLst>
            <pc:docMk/>
            <pc:sldMk cId="308219029" sldId="377"/>
            <ac:picMk id="12" creationId="{8D5FF507-32A9-8466-1A5B-DEE27BBE6FBE}"/>
          </ac:picMkLst>
        </pc:picChg>
        <pc:picChg chg="add mod">
          <ac:chgData name="MOBBS, KRISTOPHER A. (NSSC-EA03)" userId="e5a5dc64-64b5-4a4d-a829-8dd4e95c2b4a" providerId="ADAL" clId="{67BA5EB5-C54C-47EC-B9ED-E6D6815A8E88}" dt="2023-08-10T15:08:29.162" v="4366" actId="1076"/>
          <ac:picMkLst>
            <pc:docMk/>
            <pc:sldMk cId="308219029" sldId="377"/>
            <ac:picMk id="13" creationId="{AEB58D11-A8F5-5C24-2678-6312CCCFCABB}"/>
          </ac:picMkLst>
        </pc:picChg>
      </pc:sldChg>
      <pc:sldChg chg="addSp delSp modSp new del mod modClrScheme chgLayout">
        <pc:chgData name="MOBBS, KRISTOPHER A. (NSSC-EA03)" userId="e5a5dc64-64b5-4a4d-a829-8dd4e95c2b4a" providerId="ADAL" clId="{67BA5EB5-C54C-47EC-B9ED-E6D6815A8E88}" dt="2023-08-10T20:35:32.685" v="5427" actId="47"/>
        <pc:sldMkLst>
          <pc:docMk/>
          <pc:sldMk cId="3970354412" sldId="378"/>
        </pc:sldMkLst>
        <pc:spChg chg="del">
          <ac:chgData name="MOBBS, KRISTOPHER A. (NSSC-EA03)" userId="e5a5dc64-64b5-4a4d-a829-8dd4e95c2b4a" providerId="ADAL" clId="{67BA5EB5-C54C-47EC-B9ED-E6D6815A8E88}" dt="2023-08-10T15:09:15.164" v="4374" actId="700"/>
          <ac:spMkLst>
            <pc:docMk/>
            <pc:sldMk cId="3970354412" sldId="378"/>
            <ac:spMk id="2" creationId="{18019E62-C554-ED93-610A-09CA5F58B95A}"/>
          </ac:spMkLst>
        </pc:spChg>
        <pc:spChg chg="del">
          <ac:chgData name="MOBBS, KRISTOPHER A. (NSSC-EA03)" userId="e5a5dc64-64b5-4a4d-a829-8dd4e95c2b4a" providerId="ADAL" clId="{67BA5EB5-C54C-47EC-B9ED-E6D6815A8E88}" dt="2023-08-10T15:09:15.164" v="4374" actId="700"/>
          <ac:spMkLst>
            <pc:docMk/>
            <pc:sldMk cId="3970354412" sldId="378"/>
            <ac:spMk id="3" creationId="{636B4F42-4480-8786-9406-7734FD26CF6B}"/>
          </ac:spMkLst>
        </pc:spChg>
        <pc:spChg chg="add mod">
          <ac:chgData name="MOBBS, KRISTOPHER A. (NSSC-EA03)" userId="e5a5dc64-64b5-4a4d-a829-8dd4e95c2b4a" providerId="ADAL" clId="{67BA5EB5-C54C-47EC-B9ED-E6D6815A8E88}" dt="2023-08-10T15:09:27.520" v="4377"/>
          <ac:spMkLst>
            <pc:docMk/>
            <pc:sldMk cId="3970354412" sldId="378"/>
            <ac:spMk id="4" creationId="{23A1DCF2-8AF2-A35C-DD65-75EA0F752C1B}"/>
          </ac:spMkLst>
        </pc:spChg>
        <pc:spChg chg="add mod">
          <ac:chgData name="MOBBS, KRISTOPHER A. (NSSC-EA03)" userId="e5a5dc64-64b5-4a4d-a829-8dd4e95c2b4a" providerId="ADAL" clId="{67BA5EB5-C54C-47EC-B9ED-E6D6815A8E88}" dt="2023-08-10T20:23:49.068" v="5325" actId="1076"/>
          <ac:spMkLst>
            <pc:docMk/>
            <pc:sldMk cId="3970354412" sldId="378"/>
            <ac:spMk id="6" creationId="{9CA4851E-6E2F-967E-195E-0FDCA34F19B9}"/>
          </ac:spMkLst>
        </pc:spChg>
        <pc:spChg chg="add mod">
          <ac:chgData name="MOBBS, KRISTOPHER A. (NSSC-EA03)" userId="e5a5dc64-64b5-4a4d-a829-8dd4e95c2b4a" providerId="ADAL" clId="{67BA5EB5-C54C-47EC-B9ED-E6D6815A8E88}" dt="2023-08-10T20:23:49.068" v="5325" actId="1076"/>
          <ac:spMkLst>
            <pc:docMk/>
            <pc:sldMk cId="3970354412" sldId="378"/>
            <ac:spMk id="7" creationId="{B41AB8D0-4AA8-2662-E555-77CF65DB9F88}"/>
          </ac:spMkLst>
        </pc:spChg>
        <pc:spChg chg="add mod">
          <ac:chgData name="MOBBS, KRISTOPHER A. (NSSC-EA03)" userId="e5a5dc64-64b5-4a4d-a829-8dd4e95c2b4a" providerId="ADAL" clId="{67BA5EB5-C54C-47EC-B9ED-E6D6815A8E88}" dt="2023-08-10T20:23:53.376" v="5326" actId="1076"/>
          <ac:spMkLst>
            <pc:docMk/>
            <pc:sldMk cId="3970354412" sldId="378"/>
            <ac:spMk id="8" creationId="{9A83FE33-161D-1E40-F095-2637C1187C3C}"/>
          </ac:spMkLst>
        </pc:spChg>
        <pc:spChg chg="add mod">
          <ac:chgData name="MOBBS, KRISTOPHER A. (NSSC-EA03)" userId="e5a5dc64-64b5-4a4d-a829-8dd4e95c2b4a" providerId="ADAL" clId="{67BA5EB5-C54C-47EC-B9ED-E6D6815A8E88}" dt="2023-08-10T20:23:53.376" v="5326" actId="1076"/>
          <ac:spMkLst>
            <pc:docMk/>
            <pc:sldMk cId="3970354412" sldId="378"/>
            <ac:spMk id="9" creationId="{994732D8-586B-CAF3-7286-E7B076E48AAC}"/>
          </ac:spMkLst>
        </pc:spChg>
      </pc:sldChg>
      <pc:sldChg chg="addSp delSp modSp add del mod">
        <pc:chgData name="MOBBS, KRISTOPHER A. (NSSC-EA03)" userId="e5a5dc64-64b5-4a4d-a829-8dd4e95c2b4a" providerId="ADAL" clId="{67BA5EB5-C54C-47EC-B9ED-E6D6815A8E88}" dt="2023-08-10T20:23:58.840" v="5327" actId="47"/>
        <pc:sldMkLst>
          <pc:docMk/>
          <pc:sldMk cId="1498392894" sldId="379"/>
        </pc:sldMkLst>
        <pc:spChg chg="add del mod">
          <ac:chgData name="MOBBS, KRISTOPHER A. (NSSC-EA03)" userId="e5a5dc64-64b5-4a4d-a829-8dd4e95c2b4a" providerId="ADAL" clId="{67BA5EB5-C54C-47EC-B9ED-E6D6815A8E88}" dt="2023-08-10T15:42:10.390" v="4649" actId="478"/>
          <ac:spMkLst>
            <pc:docMk/>
            <pc:sldMk cId="1498392894" sldId="379"/>
            <ac:spMk id="2" creationId="{377F7092-D63E-61F5-477B-5F8969C6853F}"/>
          </ac:spMkLst>
        </pc:spChg>
        <pc:spChg chg="add mod">
          <ac:chgData name="MOBBS, KRISTOPHER A. (NSSC-EA03)" userId="e5a5dc64-64b5-4a4d-a829-8dd4e95c2b4a" providerId="ADAL" clId="{67BA5EB5-C54C-47EC-B9ED-E6D6815A8E88}" dt="2023-08-10T15:44:21.645" v="4708" actId="21"/>
          <ac:spMkLst>
            <pc:docMk/>
            <pc:sldMk cId="1498392894" sldId="379"/>
            <ac:spMk id="3" creationId="{5CE1DCF9-2DAB-E2F8-E167-DB7E0949EC2C}"/>
          </ac:spMkLst>
        </pc:spChg>
        <pc:spChg chg="del">
          <ac:chgData name="MOBBS, KRISTOPHER A. (NSSC-EA03)" userId="e5a5dc64-64b5-4a4d-a829-8dd4e95c2b4a" providerId="ADAL" clId="{67BA5EB5-C54C-47EC-B9ED-E6D6815A8E88}" dt="2023-08-10T15:30:57.269" v="4408" actId="478"/>
          <ac:spMkLst>
            <pc:docMk/>
            <pc:sldMk cId="1498392894" sldId="379"/>
            <ac:spMk id="6" creationId="{9CA4851E-6E2F-967E-195E-0FDCA34F19B9}"/>
          </ac:spMkLst>
        </pc:spChg>
        <pc:spChg chg="del">
          <ac:chgData name="MOBBS, KRISTOPHER A. (NSSC-EA03)" userId="e5a5dc64-64b5-4a4d-a829-8dd4e95c2b4a" providerId="ADAL" clId="{67BA5EB5-C54C-47EC-B9ED-E6D6815A8E88}" dt="2023-08-10T15:30:59.858" v="4409" actId="478"/>
          <ac:spMkLst>
            <pc:docMk/>
            <pc:sldMk cId="1498392894" sldId="379"/>
            <ac:spMk id="7" creationId="{B41AB8D0-4AA8-2662-E555-77CF65DB9F88}"/>
          </ac:spMkLst>
        </pc:spChg>
        <pc:spChg chg="add del mod">
          <ac:chgData name="MOBBS, KRISTOPHER A. (NSSC-EA03)" userId="e5a5dc64-64b5-4a4d-a829-8dd4e95c2b4a" providerId="ADAL" clId="{67BA5EB5-C54C-47EC-B9ED-E6D6815A8E88}" dt="2023-08-10T20:18:11.239" v="5231" actId="21"/>
          <ac:spMkLst>
            <pc:docMk/>
            <pc:sldMk cId="1498392894" sldId="379"/>
            <ac:spMk id="8" creationId="{85B5B63F-ACE7-C997-D9C8-3C4B43933AE5}"/>
          </ac:spMkLst>
        </pc:spChg>
        <pc:spChg chg="add del mod">
          <ac:chgData name="MOBBS, KRISTOPHER A. (NSSC-EA03)" userId="e5a5dc64-64b5-4a4d-a829-8dd4e95c2b4a" providerId="ADAL" clId="{67BA5EB5-C54C-47EC-B9ED-E6D6815A8E88}" dt="2023-08-10T15:45:13.983" v="4716" actId="478"/>
          <ac:spMkLst>
            <pc:docMk/>
            <pc:sldMk cId="1498392894" sldId="379"/>
            <ac:spMk id="10" creationId="{7CED147C-4BDC-4545-E6DB-9E7D21B89DC0}"/>
          </ac:spMkLst>
        </pc:spChg>
        <pc:spChg chg="add del mod">
          <ac:chgData name="MOBBS, KRISTOPHER A. (NSSC-EA03)" userId="e5a5dc64-64b5-4a4d-a829-8dd4e95c2b4a" providerId="ADAL" clId="{67BA5EB5-C54C-47EC-B9ED-E6D6815A8E88}" dt="2023-08-10T20:18:11.239" v="5231" actId="21"/>
          <ac:spMkLst>
            <pc:docMk/>
            <pc:sldMk cId="1498392894" sldId="379"/>
            <ac:spMk id="12" creationId="{CF2BF2B7-ACE3-F89E-ABC6-1F12845D99A5}"/>
          </ac:spMkLst>
        </pc:spChg>
      </pc:sldChg>
      <pc:sldChg chg="addSp delSp modSp new mod ord modClrScheme chgLayout">
        <pc:chgData name="MOBBS, KRISTOPHER A. (NSSC-EA03)" userId="e5a5dc64-64b5-4a4d-a829-8dd4e95c2b4a" providerId="ADAL" clId="{67BA5EB5-C54C-47EC-B9ED-E6D6815A8E88}" dt="2023-08-15T15:31:06.084" v="8218" actId="1076"/>
        <pc:sldMkLst>
          <pc:docMk/>
          <pc:sldMk cId="741135056" sldId="380"/>
        </pc:sldMkLst>
        <pc:spChg chg="del">
          <ac:chgData name="MOBBS, KRISTOPHER A. (NSSC-EA03)" userId="e5a5dc64-64b5-4a4d-a829-8dd4e95c2b4a" providerId="ADAL" clId="{67BA5EB5-C54C-47EC-B9ED-E6D6815A8E88}" dt="2023-08-10T15:54:18.218" v="4832" actId="700"/>
          <ac:spMkLst>
            <pc:docMk/>
            <pc:sldMk cId="741135056" sldId="380"/>
            <ac:spMk id="2" creationId="{6A0DFDF1-A94F-78A0-FBA6-5486AD3B01F3}"/>
          </ac:spMkLst>
        </pc:spChg>
        <pc:spChg chg="del">
          <ac:chgData name="MOBBS, KRISTOPHER A. (NSSC-EA03)" userId="e5a5dc64-64b5-4a4d-a829-8dd4e95c2b4a" providerId="ADAL" clId="{67BA5EB5-C54C-47EC-B9ED-E6D6815A8E88}" dt="2023-08-10T15:54:18.218" v="4832" actId="700"/>
          <ac:spMkLst>
            <pc:docMk/>
            <pc:sldMk cId="741135056" sldId="380"/>
            <ac:spMk id="3" creationId="{ECD5321B-D54F-F958-F426-1693DE750081}"/>
          </ac:spMkLst>
        </pc:spChg>
        <pc:spChg chg="add mod">
          <ac:chgData name="MOBBS, KRISTOPHER A. (NSSC-EA03)" userId="e5a5dc64-64b5-4a4d-a829-8dd4e95c2b4a" providerId="ADAL" clId="{67BA5EB5-C54C-47EC-B9ED-E6D6815A8E88}" dt="2023-08-10T15:56:56.075" v="4840"/>
          <ac:spMkLst>
            <pc:docMk/>
            <pc:sldMk cId="741135056" sldId="380"/>
            <ac:spMk id="8" creationId="{1259A492-EA61-22F8-B0CE-D3F34B1C6FE4}"/>
          </ac:spMkLst>
        </pc:spChg>
        <pc:spChg chg="add mod">
          <ac:chgData name="MOBBS, KRISTOPHER A. (NSSC-EA03)" userId="e5a5dc64-64b5-4a4d-a829-8dd4e95c2b4a" providerId="ADAL" clId="{67BA5EB5-C54C-47EC-B9ED-E6D6815A8E88}" dt="2023-08-15T15:31:06.084" v="8218" actId="1076"/>
          <ac:spMkLst>
            <pc:docMk/>
            <pc:sldMk cId="741135056" sldId="380"/>
            <ac:spMk id="15" creationId="{B3DD70C6-D2A6-5A1C-186E-97E8B31DF5B3}"/>
          </ac:spMkLst>
        </pc:spChg>
        <pc:picChg chg="add mod ord">
          <ac:chgData name="MOBBS, KRISTOPHER A. (NSSC-EA03)" userId="e5a5dc64-64b5-4a4d-a829-8dd4e95c2b4a" providerId="ADAL" clId="{67BA5EB5-C54C-47EC-B9ED-E6D6815A8E88}" dt="2023-08-10T21:09:07.452" v="5814" actId="1076"/>
          <ac:picMkLst>
            <pc:docMk/>
            <pc:sldMk cId="741135056" sldId="380"/>
            <ac:picMk id="5" creationId="{12B1400E-C356-3A3F-4E8A-FBC0C4978B8F}"/>
          </ac:picMkLst>
        </pc:picChg>
        <pc:picChg chg="add mod">
          <ac:chgData name="MOBBS, KRISTOPHER A. (NSSC-EA03)" userId="e5a5dc64-64b5-4a4d-a829-8dd4e95c2b4a" providerId="ADAL" clId="{67BA5EB5-C54C-47EC-B9ED-E6D6815A8E88}" dt="2023-08-10T16:09:49.923" v="5168" actId="1076"/>
          <ac:picMkLst>
            <pc:docMk/>
            <pc:sldMk cId="741135056" sldId="380"/>
            <ac:picMk id="7" creationId="{EE8E2872-7B36-6613-2A3E-1F6D4BEC176D}"/>
          </ac:picMkLst>
        </pc:picChg>
        <pc:picChg chg="add mod ord">
          <ac:chgData name="MOBBS, KRISTOPHER A. (NSSC-EA03)" userId="e5a5dc64-64b5-4a4d-a829-8dd4e95c2b4a" providerId="ADAL" clId="{67BA5EB5-C54C-47EC-B9ED-E6D6815A8E88}" dt="2023-08-10T16:10:02.347" v="5172" actId="1076"/>
          <ac:picMkLst>
            <pc:docMk/>
            <pc:sldMk cId="741135056" sldId="380"/>
            <ac:picMk id="10" creationId="{BF0CEDAC-B7BE-54D9-58FF-C172B549F912}"/>
          </ac:picMkLst>
        </pc:picChg>
        <pc:picChg chg="add mod ord">
          <ac:chgData name="MOBBS, KRISTOPHER A. (NSSC-EA03)" userId="e5a5dc64-64b5-4a4d-a829-8dd4e95c2b4a" providerId="ADAL" clId="{67BA5EB5-C54C-47EC-B9ED-E6D6815A8E88}" dt="2023-08-10T21:09:06.162" v="5813" actId="1076"/>
          <ac:picMkLst>
            <pc:docMk/>
            <pc:sldMk cId="741135056" sldId="380"/>
            <ac:picMk id="12" creationId="{8E69549D-9536-5D02-3AD9-EF2261768160}"/>
          </ac:picMkLst>
        </pc:picChg>
        <pc:picChg chg="add mod">
          <ac:chgData name="MOBBS, KRISTOPHER A. (NSSC-EA03)" userId="e5a5dc64-64b5-4a4d-a829-8dd4e95c2b4a" providerId="ADAL" clId="{67BA5EB5-C54C-47EC-B9ED-E6D6815A8E88}" dt="2023-08-10T21:09:00.311" v="5810" actId="1076"/>
          <ac:picMkLst>
            <pc:docMk/>
            <pc:sldMk cId="741135056" sldId="380"/>
            <ac:picMk id="14" creationId="{4D9A403D-31CE-A6A6-0543-74934CF8B8F4}"/>
          </ac:picMkLst>
        </pc:picChg>
      </pc:sldChg>
      <pc:sldChg chg="addSp delSp modSp add mod ord">
        <pc:chgData name="MOBBS, KRISTOPHER A. (NSSC-EA03)" userId="e5a5dc64-64b5-4a4d-a829-8dd4e95c2b4a" providerId="ADAL" clId="{67BA5EB5-C54C-47EC-B9ED-E6D6815A8E88}" dt="2023-08-15T16:25:45.145" v="8404" actId="6549"/>
        <pc:sldMkLst>
          <pc:docMk/>
          <pc:sldMk cId="2247985269" sldId="381"/>
        </pc:sldMkLst>
        <pc:spChg chg="add del mod">
          <ac:chgData name="MOBBS, KRISTOPHER A. (NSSC-EA03)" userId="e5a5dc64-64b5-4a4d-a829-8dd4e95c2b4a" providerId="ADAL" clId="{67BA5EB5-C54C-47EC-B9ED-E6D6815A8E88}" dt="2023-08-15T13:44:11.397" v="5948" actId="478"/>
          <ac:spMkLst>
            <pc:docMk/>
            <pc:sldMk cId="2247985269" sldId="381"/>
            <ac:spMk id="2" creationId="{BA8E2B95-D5BE-8E4B-3B8E-0DA1EE003FDE}"/>
          </ac:spMkLst>
        </pc:spChg>
        <pc:spChg chg="add del mod">
          <ac:chgData name="MOBBS, KRISTOPHER A. (NSSC-EA03)" userId="e5a5dc64-64b5-4a4d-a829-8dd4e95c2b4a" providerId="ADAL" clId="{67BA5EB5-C54C-47EC-B9ED-E6D6815A8E88}" dt="2023-08-15T13:44:39.775" v="5959"/>
          <ac:spMkLst>
            <pc:docMk/>
            <pc:sldMk cId="2247985269" sldId="381"/>
            <ac:spMk id="3" creationId="{1607B287-0913-DB72-81A1-BEDE17658683}"/>
          </ac:spMkLst>
        </pc:spChg>
        <pc:spChg chg="add del mod">
          <ac:chgData name="MOBBS, KRISTOPHER A. (NSSC-EA03)" userId="e5a5dc64-64b5-4a4d-a829-8dd4e95c2b4a" providerId="ADAL" clId="{67BA5EB5-C54C-47EC-B9ED-E6D6815A8E88}" dt="2023-08-14T18:03:15.294" v="5827"/>
          <ac:spMkLst>
            <pc:docMk/>
            <pc:sldMk cId="2247985269" sldId="381"/>
            <ac:spMk id="5" creationId="{EA5925C3-B1DC-295B-EBA1-F368935F9F8B}"/>
          </ac:spMkLst>
        </pc:spChg>
        <pc:spChg chg="add del mod">
          <ac:chgData name="MOBBS, KRISTOPHER A. (NSSC-EA03)" userId="e5a5dc64-64b5-4a4d-a829-8dd4e95c2b4a" providerId="ADAL" clId="{67BA5EB5-C54C-47EC-B9ED-E6D6815A8E88}" dt="2023-08-15T13:44:23.890" v="5952" actId="478"/>
          <ac:spMkLst>
            <pc:docMk/>
            <pc:sldMk cId="2247985269" sldId="381"/>
            <ac:spMk id="6" creationId="{310C7574-5B3A-25F0-8ADE-5C64D55DAE7D}"/>
          </ac:spMkLst>
        </pc:spChg>
        <pc:spChg chg="add del mod">
          <ac:chgData name="MOBBS, KRISTOPHER A. (NSSC-EA03)" userId="e5a5dc64-64b5-4a4d-a829-8dd4e95c2b4a" providerId="ADAL" clId="{67BA5EB5-C54C-47EC-B9ED-E6D6815A8E88}" dt="2023-08-15T13:44:16.031" v="5950"/>
          <ac:spMkLst>
            <pc:docMk/>
            <pc:sldMk cId="2247985269" sldId="381"/>
            <ac:spMk id="7" creationId="{933DD455-85F8-0EA6-D0FF-8DE925DF4CA8}"/>
          </ac:spMkLst>
        </pc:spChg>
        <pc:spChg chg="add mod">
          <ac:chgData name="MOBBS, KRISTOPHER A. (NSSC-EA03)" userId="e5a5dc64-64b5-4a4d-a829-8dd4e95c2b4a" providerId="ADAL" clId="{67BA5EB5-C54C-47EC-B9ED-E6D6815A8E88}" dt="2023-08-15T16:25:45.145" v="8404" actId="6549"/>
          <ac:spMkLst>
            <pc:docMk/>
            <pc:sldMk cId="2247985269" sldId="381"/>
            <ac:spMk id="8" creationId="{88457439-E90B-225B-4133-82B02B8B895A}"/>
          </ac:spMkLst>
        </pc:spChg>
      </pc:sldChg>
      <pc:sldChg chg="addSp delSp modSp add del mod ord">
        <pc:chgData name="MOBBS, KRISTOPHER A. (NSSC-EA03)" userId="e5a5dc64-64b5-4a4d-a829-8dd4e95c2b4a" providerId="ADAL" clId="{67BA5EB5-C54C-47EC-B9ED-E6D6815A8E88}" dt="2023-08-15T16:54:29.945" v="8405" actId="2696"/>
        <pc:sldMkLst>
          <pc:docMk/>
          <pc:sldMk cId="1469898698" sldId="382"/>
        </pc:sldMkLst>
        <pc:spChg chg="del">
          <ac:chgData name="MOBBS, KRISTOPHER A. (NSSC-EA03)" userId="e5a5dc64-64b5-4a4d-a829-8dd4e95c2b4a" providerId="ADAL" clId="{67BA5EB5-C54C-47EC-B9ED-E6D6815A8E88}" dt="2023-08-10T20:33:08.781" v="5410" actId="478"/>
          <ac:spMkLst>
            <pc:docMk/>
            <pc:sldMk cId="1469898698" sldId="382"/>
            <ac:spMk id="3" creationId="{1607B287-0913-DB72-81A1-BEDE17658683}"/>
          </ac:spMkLst>
        </pc:spChg>
        <pc:spChg chg="del">
          <ac:chgData name="MOBBS, KRISTOPHER A. (NSSC-EA03)" userId="e5a5dc64-64b5-4a4d-a829-8dd4e95c2b4a" providerId="ADAL" clId="{67BA5EB5-C54C-47EC-B9ED-E6D6815A8E88}" dt="2023-08-10T20:33:10.756" v="5411" actId="478"/>
          <ac:spMkLst>
            <pc:docMk/>
            <pc:sldMk cId="1469898698" sldId="382"/>
            <ac:spMk id="5" creationId="{EA5925C3-B1DC-295B-EBA1-F368935F9F8B}"/>
          </ac:spMkLst>
        </pc:spChg>
        <pc:spChg chg="add mod">
          <ac:chgData name="MOBBS, KRISTOPHER A. (NSSC-EA03)" userId="e5a5dc64-64b5-4a4d-a829-8dd4e95c2b4a" providerId="ADAL" clId="{67BA5EB5-C54C-47EC-B9ED-E6D6815A8E88}" dt="2023-08-10T20:41:13.096" v="5529" actId="6549"/>
          <ac:spMkLst>
            <pc:docMk/>
            <pc:sldMk cId="1469898698" sldId="382"/>
            <ac:spMk id="6" creationId="{B70D875F-B50E-DB09-6681-C0542D8986A7}"/>
          </ac:spMkLst>
        </pc:spChg>
        <pc:spChg chg="add del mod">
          <ac:chgData name="MOBBS, KRISTOPHER A. (NSSC-EA03)" userId="e5a5dc64-64b5-4a4d-a829-8dd4e95c2b4a" providerId="ADAL" clId="{67BA5EB5-C54C-47EC-B9ED-E6D6815A8E88}" dt="2023-08-14T18:06:39.479" v="5836"/>
          <ac:spMkLst>
            <pc:docMk/>
            <pc:sldMk cId="1469898698" sldId="382"/>
            <ac:spMk id="7" creationId="{C70396EC-1D88-2AFB-00DD-76D27FE829C8}"/>
          </ac:spMkLst>
        </pc:spChg>
      </pc:sldChg>
      <pc:sldChg chg="add del ord">
        <pc:chgData name="MOBBS, KRISTOPHER A. (NSSC-EA03)" userId="e5a5dc64-64b5-4a4d-a829-8dd4e95c2b4a" providerId="ADAL" clId="{67BA5EB5-C54C-47EC-B9ED-E6D6815A8E88}" dt="2023-08-15T16:54:29.945" v="8405" actId="2696"/>
        <pc:sldMkLst>
          <pc:docMk/>
          <pc:sldMk cId="3570640263" sldId="383"/>
        </pc:sldMkLst>
      </pc:sldChg>
    </pc:docChg>
  </pc:docChgLst>
  <pc:docChgLst>
    <pc:chgData name="MOBBS, KRISTOPHER A. (SSC-EA21)" userId="e5a5dc64-64b5-4a4d-a829-8dd4e95c2b4a" providerId="ADAL" clId="{64AED042-F21E-43D7-8775-59F97499D386}"/>
    <pc:docChg chg="undo custSel addSld delSld modSld sldOrd addSection modSection">
      <pc:chgData name="MOBBS, KRISTOPHER A. (SSC-EA21)" userId="e5a5dc64-64b5-4a4d-a829-8dd4e95c2b4a" providerId="ADAL" clId="{64AED042-F21E-43D7-8775-59F97499D386}" dt="2022-09-16T18:43:34.854" v="1334" actId="6549"/>
      <pc:docMkLst>
        <pc:docMk/>
      </pc:docMkLst>
      <pc:sldChg chg="del">
        <pc:chgData name="MOBBS, KRISTOPHER A. (SSC-EA21)" userId="e5a5dc64-64b5-4a4d-a829-8dd4e95c2b4a" providerId="ADAL" clId="{64AED042-F21E-43D7-8775-59F97499D386}" dt="2022-08-18T14:15:35.254" v="258" actId="47"/>
        <pc:sldMkLst>
          <pc:docMk/>
          <pc:sldMk cId="2386682959" sldId="256"/>
        </pc:sldMkLst>
      </pc:sldChg>
      <pc:sldChg chg="ord">
        <pc:chgData name="MOBBS, KRISTOPHER A. (SSC-EA21)" userId="e5a5dc64-64b5-4a4d-a829-8dd4e95c2b4a" providerId="ADAL" clId="{64AED042-F21E-43D7-8775-59F97499D386}" dt="2022-08-18T14:15:40.964" v="260"/>
        <pc:sldMkLst>
          <pc:docMk/>
          <pc:sldMk cId="766767567" sldId="327"/>
        </pc:sldMkLst>
      </pc:sldChg>
      <pc:sldChg chg="addSp delSp modSp mod">
        <pc:chgData name="MOBBS, KRISTOPHER A. (SSC-EA21)" userId="e5a5dc64-64b5-4a4d-a829-8dd4e95c2b4a" providerId="ADAL" clId="{64AED042-F21E-43D7-8775-59F97499D386}" dt="2022-09-15T16:49:19.291" v="286" actId="1076"/>
        <pc:sldMkLst>
          <pc:docMk/>
          <pc:sldMk cId="672574906" sldId="333"/>
        </pc:sldMkLst>
        <pc:spChg chg="mod">
          <ac:chgData name="MOBBS, KRISTOPHER A. (SSC-EA21)" userId="e5a5dc64-64b5-4a4d-a829-8dd4e95c2b4a" providerId="ADAL" clId="{64AED042-F21E-43D7-8775-59F97499D386}" dt="2022-08-18T14:13:49.932" v="257" actId="20577"/>
          <ac:spMkLst>
            <pc:docMk/>
            <pc:sldMk cId="672574906" sldId="333"/>
            <ac:spMk id="2" creationId="{0D4D028F-BCD1-4C45-ADA2-CE34B9838919}"/>
          </ac:spMkLst>
        </pc:spChg>
        <pc:picChg chg="add del">
          <ac:chgData name="MOBBS, KRISTOPHER A. (SSC-EA21)" userId="e5a5dc64-64b5-4a4d-a829-8dd4e95c2b4a" providerId="ADAL" clId="{64AED042-F21E-43D7-8775-59F97499D386}" dt="2022-09-15T16:49:11.066" v="283" actId="478"/>
          <ac:picMkLst>
            <pc:docMk/>
            <pc:sldMk cId="672574906" sldId="333"/>
            <ac:picMk id="6" creationId="{2C74AB67-5C0F-4ED3-B16A-57BC4592D0A5}"/>
          </ac:picMkLst>
        </pc:picChg>
        <pc:picChg chg="del mod">
          <ac:chgData name="MOBBS, KRISTOPHER A. (SSC-EA21)" userId="e5a5dc64-64b5-4a4d-a829-8dd4e95c2b4a" providerId="ADAL" clId="{64AED042-F21E-43D7-8775-59F97499D386}" dt="2022-09-15T16:49:04.905" v="280" actId="478"/>
          <ac:picMkLst>
            <pc:docMk/>
            <pc:sldMk cId="672574906" sldId="333"/>
            <ac:picMk id="7" creationId="{1D8B8FF1-5296-4D23-BDE6-6C983A31C305}"/>
          </ac:picMkLst>
        </pc:picChg>
        <pc:picChg chg="add mod">
          <ac:chgData name="MOBBS, KRISTOPHER A. (SSC-EA21)" userId="e5a5dc64-64b5-4a4d-a829-8dd4e95c2b4a" providerId="ADAL" clId="{64AED042-F21E-43D7-8775-59F97499D386}" dt="2022-09-15T16:49:19.291" v="286" actId="1076"/>
          <ac:picMkLst>
            <pc:docMk/>
            <pc:sldMk cId="672574906" sldId="333"/>
            <ac:picMk id="9" creationId="{A3C5E516-3EE6-46E0-9D9C-79CEA1EE10C6}"/>
          </ac:picMkLst>
        </pc:picChg>
      </pc:sldChg>
      <pc:sldChg chg="ord">
        <pc:chgData name="MOBBS, KRISTOPHER A. (SSC-EA21)" userId="e5a5dc64-64b5-4a4d-a829-8dd4e95c2b4a" providerId="ADAL" clId="{64AED042-F21E-43D7-8775-59F97499D386}" dt="2022-09-15T16:42:13.573" v="269"/>
        <pc:sldMkLst>
          <pc:docMk/>
          <pc:sldMk cId="88504568" sldId="334"/>
        </pc:sldMkLst>
      </pc:sldChg>
      <pc:sldChg chg="ord">
        <pc:chgData name="MOBBS, KRISTOPHER A. (SSC-EA21)" userId="e5a5dc64-64b5-4a4d-a829-8dd4e95c2b4a" providerId="ADAL" clId="{64AED042-F21E-43D7-8775-59F97499D386}" dt="2022-09-15T16:41:47.732" v="265"/>
        <pc:sldMkLst>
          <pc:docMk/>
          <pc:sldMk cId="266058181" sldId="335"/>
        </pc:sldMkLst>
      </pc:sldChg>
      <pc:sldChg chg="ord">
        <pc:chgData name="MOBBS, KRISTOPHER A. (SSC-EA21)" userId="e5a5dc64-64b5-4a4d-a829-8dd4e95c2b4a" providerId="ADAL" clId="{64AED042-F21E-43D7-8775-59F97499D386}" dt="2022-09-15T16:41:47.732" v="265"/>
        <pc:sldMkLst>
          <pc:docMk/>
          <pc:sldMk cId="249709729" sldId="336"/>
        </pc:sldMkLst>
      </pc:sldChg>
      <pc:sldChg chg="ord">
        <pc:chgData name="MOBBS, KRISTOPHER A. (SSC-EA21)" userId="e5a5dc64-64b5-4a4d-a829-8dd4e95c2b4a" providerId="ADAL" clId="{64AED042-F21E-43D7-8775-59F97499D386}" dt="2022-09-15T16:42:13.573" v="269"/>
        <pc:sldMkLst>
          <pc:docMk/>
          <pc:sldMk cId="929376249" sldId="339"/>
        </pc:sldMkLst>
      </pc:sldChg>
      <pc:sldChg chg="ord">
        <pc:chgData name="MOBBS, KRISTOPHER A. (SSC-EA21)" userId="e5a5dc64-64b5-4a4d-a829-8dd4e95c2b4a" providerId="ADAL" clId="{64AED042-F21E-43D7-8775-59F97499D386}" dt="2022-09-15T16:41:47.732" v="265"/>
        <pc:sldMkLst>
          <pc:docMk/>
          <pc:sldMk cId="1232145566" sldId="341"/>
        </pc:sldMkLst>
      </pc:sldChg>
      <pc:sldChg chg="addSp delSp modSp mod">
        <pc:chgData name="MOBBS, KRISTOPHER A. (SSC-EA21)" userId="e5a5dc64-64b5-4a4d-a829-8dd4e95c2b4a" providerId="ADAL" clId="{64AED042-F21E-43D7-8775-59F97499D386}" dt="2022-09-16T18:42:47.289" v="1327" actId="6549"/>
        <pc:sldMkLst>
          <pc:docMk/>
          <pc:sldMk cId="1622306508" sldId="342"/>
        </pc:sldMkLst>
        <pc:spChg chg="mod">
          <ac:chgData name="MOBBS, KRISTOPHER A. (SSC-EA21)" userId="e5a5dc64-64b5-4a4d-a829-8dd4e95c2b4a" providerId="ADAL" clId="{64AED042-F21E-43D7-8775-59F97499D386}" dt="2022-09-16T18:42:47.289" v="1327" actId="6549"/>
          <ac:spMkLst>
            <pc:docMk/>
            <pc:sldMk cId="1622306508" sldId="342"/>
            <ac:spMk id="2" creationId="{0D4D028F-BCD1-4C45-ADA2-CE34B9838919}"/>
          </ac:spMkLst>
        </pc:spChg>
        <pc:picChg chg="add mod">
          <ac:chgData name="MOBBS, KRISTOPHER A. (SSC-EA21)" userId="e5a5dc64-64b5-4a4d-a829-8dd4e95c2b4a" providerId="ADAL" clId="{64AED042-F21E-43D7-8775-59F97499D386}" dt="2022-09-15T16:52:15.330" v="306"/>
          <ac:picMkLst>
            <pc:docMk/>
            <pc:sldMk cId="1622306508" sldId="342"/>
            <ac:picMk id="6" creationId="{3A8558ED-7230-47AE-B09D-F98146312E55}"/>
          </ac:picMkLst>
        </pc:picChg>
        <pc:picChg chg="del">
          <ac:chgData name="MOBBS, KRISTOPHER A. (SSC-EA21)" userId="e5a5dc64-64b5-4a4d-a829-8dd4e95c2b4a" providerId="ADAL" clId="{64AED042-F21E-43D7-8775-59F97499D386}" dt="2022-09-15T16:52:15.036" v="305" actId="478"/>
          <ac:picMkLst>
            <pc:docMk/>
            <pc:sldMk cId="1622306508" sldId="342"/>
            <ac:picMk id="9" creationId="{C019E2C0-AF3D-4F51-86E1-47A84A4A22AA}"/>
          </ac:picMkLst>
        </pc:picChg>
      </pc:sldChg>
      <pc:sldChg chg="addSp delSp modSp mod">
        <pc:chgData name="MOBBS, KRISTOPHER A. (SSC-EA21)" userId="e5a5dc64-64b5-4a4d-a829-8dd4e95c2b4a" providerId="ADAL" clId="{64AED042-F21E-43D7-8775-59F97499D386}" dt="2022-09-15T16:52:27.757" v="308"/>
        <pc:sldMkLst>
          <pc:docMk/>
          <pc:sldMk cId="3228899983" sldId="343"/>
        </pc:sldMkLst>
        <pc:picChg chg="add mod">
          <ac:chgData name="MOBBS, KRISTOPHER A. (SSC-EA21)" userId="e5a5dc64-64b5-4a4d-a829-8dd4e95c2b4a" providerId="ADAL" clId="{64AED042-F21E-43D7-8775-59F97499D386}" dt="2022-09-15T16:52:27.757" v="308"/>
          <ac:picMkLst>
            <pc:docMk/>
            <pc:sldMk cId="3228899983" sldId="343"/>
            <ac:picMk id="6" creationId="{53550ADD-C4DB-4A54-9C28-4162E120AD1B}"/>
          </ac:picMkLst>
        </pc:picChg>
        <pc:picChg chg="del">
          <ac:chgData name="MOBBS, KRISTOPHER A. (SSC-EA21)" userId="e5a5dc64-64b5-4a4d-a829-8dd4e95c2b4a" providerId="ADAL" clId="{64AED042-F21E-43D7-8775-59F97499D386}" dt="2022-09-15T16:52:27.594" v="307" actId="478"/>
          <ac:picMkLst>
            <pc:docMk/>
            <pc:sldMk cId="3228899983" sldId="343"/>
            <ac:picMk id="7" creationId="{1D8B8FF1-5296-4D23-BDE6-6C983A31C305}"/>
          </ac:picMkLst>
        </pc:picChg>
      </pc:sldChg>
      <pc:sldChg chg="modSp mod">
        <pc:chgData name="MOBBS, KRISTOPHER A. (SSC-EA21)" userId="e5a5dc64-64b5-4a4d-a829-8dd4e95c2b4a" providerId="ADAL" clId="{64AED042-F21E-43D7-8775-59F97499D386}" dt="2022-09-06T16:29:19.585" v="261" actId="6549"/>
        <pc:sldMkLst>
          <pc:docMk/>
          <pc:sldMk cId="1188341229" sldId="344"/>
        </pc:sldMkLst>
        <pc:spChg chg="mod">
          <ac:chgData name="MOBBS, KRISTOPHER A. (SSC-EA21)" userId="e5a5dc64-64b5-4a4d-a829-8dd4e95c2b4a" providerId="ADAL" clId="{64AED042-F21E-43D7-8775-59F97499D386}" dt="2022-09-06T16:29:19.585" v="261" actId="6549"/>
          <ac:spMkLst>
            <pc:docMk/>
            <pc:sldMk cId="1188341229" sldId="344"/>
            <ac:spMk id="6" creationId="{A087476B-DA24-45F6-B6C0-FF012542470C}"/>
          </ac:spMkLst>
        </pc:spChg>
      </pc:sldChg>
      <pc:sldChg chg="addSp delSp modSp mod">
        <pc:chgData name="MOBBS, KRISTOPHER A. (SSC-EA21)" userId="e5a5dc64-64b5-4a4d-a829-8dd4e95c2b4a" providerId="ADAL" clId="{64AED042-F21E-43D7-8775-59F97499D386}" dt="2022-09-16T18:43:05.249" v="1328" actId="6549"/>
        <pc:sldMkLst>
          <pc:docMk/>
          <pc:sldMk cId="2479531325" sldId="345"/>
        </pc:sldMkLst>
        <pc:spChg chg="mod">
          <ac:chgData name="MOBBS, KRISTOPHER A. (SSC-EA21)" userId="e5a5dc64-64b5-4a4d-a829-8dd4e95c2b4a" providerId="ADAL" clId="{64AED042-F21E-43D7-8775-59F97499D386}" dt="2022-09-16T18:43:05.249" v="1328" actId="6549"/>
          <ac:spMkLst>
            <pc:docMk/>
            <pc:sldMk cId="2479531325" sldId="345"/>
            <ac:spMk id="2" creationId="{0D4D028F-BCD1-4C45-ADA2-CE34B9838919}"/>
          </ac:spMkLst>
        </pc:spChg>
        <pc:picChg chg="add mod">
          <ac:chgData name="MOBBS, KRISTOPHER A. (SSC-EA21)" userId="e5a5dc64-64b5-4a4d-a829-8dd4e95c2b4a" providerId="ADAL" clId="{64AED042-F21E-43D7-8775-59F97499D386}" dt="2022-09-15T16:49:49.777" v="291" actId="1076"/>
          <ac:picMkLst>
            <pc:docMk/>
            <pc:sldMk cId="2479531325" sldId="345"/>
            <ac:picMk id="6" creationId="{7B76638F-A57F-440A-A55C-FCE6DF439D8B}"/>
          </ac:picMkLst>
        </pc:picChg>
        <pc:picChg chg="del">
          <ac:chgData name="MOBBS, KRISTOPHER A. (SSC-EA21)" userId="e5a5dc64-64b5-4a4d-a829-8dd4e95c2b4a" providerId="ADAL" clId="{64AED042-F21E-43D7-8775-59F97499D386}" dt="2022-09-15T16:49:42.539" v="287" actId="478"/>
          <ac:picMkLst>
            <pc:docMk/>
            <pc:sldMk cId="2479531325" sldId="345"/>
            <ac:picMk id="8" creationId="{52155E53-5D49-40FF-A164-941FEBCCD756}"/>
          </ac:picMkLst>
        </pc:picChg>
      </pc:sldChg>
      <pc:sldChg chg="addSp delSp modSp mod">
        <pc:chgData name="MOBBS, KRISTOPHER A. (SSC-EA21)" userId="e5a5dc64-64b5-4a4d-a829-8dd4e95c2b4a" providerId="ADAL" clId="{64AED042-F21E-43D7-8775-59F97499D386}" dt="2022-09-16T18:42:34.336" v="1325" actId="6549"/>
        <pc:sldMkLst>
          <pc:docMk/>
          <pc:sldMk cId="1362440284" sldId="346"/>
        </pc:sldMkLst>
        <pc:spChg chg="mod">
          <ac:chgData name="MOBBS, KRISTOPHER A. (SSC-EA21)" userId="e5a5dc64-64b5-4a4d-a829-8dd4e95c2b4a" providerId="ADAL" clId="{64AED042-F21E-43D7-8775-59F97499D386}" dt="2022-09-16T18:42:34.336" v="1325" actId="6549"/>
          <ac:spMkLst>
            <pc:docMk/>
            <pc:sldMk cId="1362440284" sldId="346"/>
            <ac:spMk id="8" creationId="{124B05B5-6734-4798-96C9-3949047427A0}"/>
          </ac:spMkLst>
        </pc:spChg>
        <pc:picChg chg="add mod">
          <ac:chgData name="MOBBS, KRISTOPHER A. (SSC-EA21)" userId="e5a5dc64-64b5-4a4d-a829-8dd4e95c2b4a" providerId="ADAL" clId="{64AED042-F21E-43D7-8775-59F97499D386}" dt="2022-09-15T16:52:06.764" v="302" actId="1076"/>
          <ac:picMkLst>
            <pc:docMk/>
            <pc:sldMk cId="1362440284" sldId="346"/>
            <ac:picMk id="3" creationId="{57328C32-192B-483A-A616-35BA3A8323DE}"/>
          </ac:picMkLst>
        </pc:picChg>
        <pc:picChg chg="del">
          <ac:chgData name="MOBBS, KRISTOPHER A. (SSC-EA21)" userId="e5a5dc64-64b5-4a4d-a829-8dd4e95c2b4a" providerId="ADAL" clId="{64AED042-F21E-43D7-8775-59F97499D386}" dt="2022-09-15T16:51:56.522" v="298" actId="478"/>
          <ac:picMkLst>
            <pc:docMk/>
            <pc:sldMk cId="1362440284" sldId="346"/>
            <ac:picMk id="9" creationId="{C019E2C0-AF3D-4F51-86E1-47A84A4A22AA}"/>
          </ac:picMkLst>
        </pc:picChg>
      </pc:sldChg>
      <pc:sldChg chg="addSp delSp modSp mod">
        <pc:chgData name="MOBBS, KRISTOPHER A. (SSC-EA21)" userId="e5a5dc64-64b5-4a4d-a829-8dd4e95c2b4a" providerId="ADAL" clId="{64AED042-F21E-43D7-8775-59F97499D386}" dt="2022-09-16T18:43:19.919" v="1331"/>
        <pc:sldMkLst>
          <pc:docMk/>
          <pc:sldMk cId="1310962874" sldId="347"/>
        </pc:sldMkLst>
        <pc:spChg chg="mod">
          <ac:chgData name="MOBBS, KRISTOPHER A. (SSC-EA21)" userId="e5a5dc64-64b5-4a4d-a829-8dd4e95c2b4a" providerId="ADAL" clId="{64AED042-F21E-43D7-8775-59F97499D386}" dt="2022-09-16T18:43:19.919" v="1331"/>
          <ac:spMkLst>
            <pc:docMk/>
            <pc:sldMk cId="1310962874" sldId="347"/>
            <ac:spMk id="2" creationId="{0D4D028F-BCD1-4C45-ADA2-CE34B9838919}"/>
          </ac:spMkLst>
        </pc:spChg>
        <pc:picChg chg="add mod">
          <ac:chgData name="MOBBS, KRISTOPHER A. (SSC-EA21)" userId="e5a5dc64-64b5-4a4d-a829-8dd4e95c2b4a" providerId="ADAL" clId="{64AED042-F21E-43D7-8775-59F97499D386}" dt="2022-09-15T16:49:56.824" v="293"/>
          <ac:picMkLst>
            <pc:docMk/>
            <pc:sldMk cId="1310962874" sldId="347"/>
            <ac:picMk id="6" creationId="{AE0D344E-9EF1-4303-A237-8CA83889D803}"/>
          </ac:picMkLst>
        </pc:picChg>
        <pc:picChg chg="del">
          <ac:chgData name="MOBBS, KRISTOPHER A. (SSC-EA21)" userId="e5a5dc64-64b5-4a4d-a829-8dd4e95c2b4a" providerId="ADAL" clId="{64AED042-F21E-43D7-8775-59F97499D386}" dt="2022-09-15T16:49:56.554" v="292" actId="478"/>
          <ac:picMkLst>
            <pc:docMk/>
            <pc:sldMk cId="1310962874" sldId="347"/>
            <ac:picMk id="8" creationId="{52155E53-5D49-40FF-A164-941FEBCCD756}"/>
          </ac:picMkLst>
        </pc:picChg>
      </pc:sldChg>
      <pc:sldChg chg="addSp delSp modSp mod">
        <pc:chgData name="MOBBS, KRISTOPHER A. (SSC-EA21)" userId="e5a5dc64-64b5-4a4d-a829-8dd4e95c2b4a" providerId="ADAL" clId="{64AED042-F21E-43D7-8775-59F97499D386}" dt="2022-09-16T18:43:22.301" v="1332"/>
        <pc:sldMkLst>
          <pc:docMk/>
          <pc:sldMk cId="2965984431" sldId="348"/>
        </pc:sldMkLst>
        <pc:spChg chg="mod">
          <ac:chgData name="MOBBS, KRISTOPHER A. (SSC-EA21)" userId="e5a5dc64-64b5-4a4d-a829-8dd4e95c2b4a" providerId="ADAL" clId="{64AED042-F21E-43D7-8775-59F97499D386}" dt="2022-09-16T18:43:22.301" v="1332"/>
          <ac:spMkLst>
            <pc:docMk/>
            <pc:sldMk cId="2965984431" sldId="348"/>
            <ac:spMk id="2" creationId="{0D4D028F-BCD1-4C45-ADA2-CE34B9838919}"/>
          </ac:spMkLst>
        </pc:spChg>
        <pc:picChg chg="add mod">
          <ac:chgData name="MOBBS, KRISTOPHER A. (SSC-EA21)" userId="e5a5dc64-64b5-4a4d-a829-8dd4e95c2b4a" providerId="ADAL" clId="{64AED042-F21E-43D7-8775-59F97499D386}" dt="2022-09-15T16:50:01.173" v="295"/>
          <ac:picMkLst>
            <pc:docMk/>
            <pc:sldMk cId="2965984431" sldId="348"/>
            <ac:picMk id="6" creationId="{65F46959-AA02-4225-A305-CC1CE3A54473}"/>
          </ac:picMkLst>
        </pc:picChg>
        <pc:picChg chg="del">
          <ac:chgData name="MOBBS, KRISTOPHER A. (SSC-EA21)" userId="e5a5dc64-64b5-4a4d-a829-8dd4e95c2b4a" providerId="ADAL" clId="{64AED042-F21E-43D7-8775-59F97499D386}" dt="2022-09-15T16:50:00.954" v="294" actId="478"/>
          <ac:picMkLst>
            <pc:docMk/>
            <pc:sldMk cId="2965984431" sldId="348"/>
            <ac:picMk id="8" creationId="{52155E53-5D49-40FF-A164-941FEBCCD756}"/>
          </ac:picMkLst>
        </pc:picChg>
      </pc:sldChg>
      <pc:sldChg chg="addSp delSp modSp mod">
        <pc:chgData name="MOBBS, KRISTOPHER A. (SSC-EA21)" userId="e5a5dc64-64b5-4a4d-a829-8dd4e95c2b4a" providerId="ADAL" clId="{64AED042-F21E-43D7-8775-59F97499D386}" dt="2022-09-16T18:43:34.854" v="1334" actId="6549"/>
        <pc:sldMkLst>
          <pc:docMk/>
          <pc:sldMk cId="2135012998" sldId="350"/>
        </pc:sldMkLst>
        <pc:spChg chg="mod">
          <ac:chgData name="MOBBS, KRISTOPHER A. (SSC-EA21)" userId="e5a5dc64-64b5-4a4d-a829-8dd4e95c2b4a" providerId="ADAL" clId="{64AED042-F21E-43D7-8775-59F97499D386}" dt="2022-09-16T18:43:34.854" v="1334" actId="6549"/>
          <ac:spMkLst>
            <pc:docMk/>
            <pc:sldMk cId="2135012998" sldId="350"/>
            <ac:spMk id="2" creationId="{0D4D028F-BCD1-4C45-ADA2-CE34B9838919}"/>
          </ac:spMkLst>
        </pc:spChg>
        <pc:picChg chg="add mod">
          <ac:chgData name="MOBBS, KRISTOPHER A. (SSC-EA21)" userId="e5a5dc64-64b5-4a4d-a829-8dd4e95c2b4a" providerId="ADAL" clId="{64AED042-F21E-43D7-8775-59F97499D386}" dt="2022-09-15T16:50:05.066" v="297"/>
          <ac:picMkLst>
            <pc:docMk/>
            <pc:sldMk cId="2135012998" sldId="350"/>
            <ac:picMk id="6" creationId="{CCF77597-1675-481B-996C-C1D2C56FAB34}"/>
          </ac:picMkLst>
        </pc:picChg>
        <pc:picChg chg="del">
          <ac:chgData name="MOBBS, KRISTOPHER A. (SSC-EA21)" userId="e5a5dc64-64b5-4a4d-a829-8dd4e95c2b4a" providerId="ADAL" clId="{64AED042-F21E-43D7-8775-59F97499D386}" dt="2022-09-15T16:50:04.850" v="296" actId="478"/>
          <ac:picMkLst>
            <pc:docMk/>
            <pc:sldMk cId="2135012998" sldId="350"/>
            <ac:picMk id="8" creationId="{52155E53-5D49-40FF-A164-941FEBCCD756}"/>
          </ac:picMkLst>
        </pc:picChg>
      </pc:sldChg>
      <pc:sldChg chg="addSp delSp modSp mod">
        <pc:chgData name="MOBBS, KRISTOPHER A. (SSC-EA21)" userId="e5a5dc64-64b5-4a4d-a829-8dd4e95c2b4a" providerId="ADAL" clId="{64AED042-F21E-43D7-8775-59F97499D386}" dt="2022-09-16T18:42:42.509" v="1326" actId="6549"/>
        <pc:sldMkLst>
          <pc:docMk/>
          <pc:sldMk cId="2337666453" sldId="351"/>
        </pc:sldMkLst>
        <pc:spChg chg="mod">
          <ac:chgData name="MOBBS, KRISTOPHER A. (SSC-EA21)" userId="e5a5dc64-64b5-4a4d-a829-8dd4e95c2b4a" providerId="ADAL" clId="{64AED042-F21E-43D7-8775-59F97499D386}" dt="2022-09-16T18:42:42.509" v="1326" actId="6549"/>
          <ac:spMkLst>
            <pc:docMk/>
            <pc:sldMk cId="2337666453" sldId="351"/>
            <ac:spMk id="8" creationId="{124B05B5-6734-4798-96C9-3949047427A0}"/>
          </ac:spMkLst>
        </pc:spChg>
        <pc:picChg chg="add mod">
          <ac:chgData name="MOBBS, KRISTOPHER A. (SSC-EA21)" userId="e5a5dc64-64b5-4a4d-a829-8dd4e95c2b4a" providerId="ADAL" clId="{64AED042-F21E-43D7-8775-59F97499D386}" dt="2022-09-15T16:52:11.391" v="304"/>
          <ac:picMkLst>
            <pc:docMk/>
            <pc:sldMk cId="2337666453" sldId="351"/>
            <ac:picMk id="6" creationId="{43D39A94-31AB-47D6-8931-7161C79CF757}"/>
          </ac:picMkLst>
        </pc:picChg>
        <pc:picChg chg="del">
          <ac:chgData name="MOBBS, KRISTOPHER A. (SSC-EA21)" userId="e5a5dc64-64b5-4a4d-a829-8dd4e95c2b4a" providerId="ADAL" clId="{64AED042-F21E-43D7-8775-59F97499D386}" dt="2022-09-15T16:52:11.209" v="303" actId="478"/>
          <ac:picMkLst>
            <pc:docMk/>
            <pc:sldMk cId="2337666453" sldId="351"/>
            <ac:picMk id="9" creationId="{C019E2C0-AF3D-4F51-86E1-47A84A4A22AA}"/>
          </ac:picMkLst>
        </pc:picChg>
      </pc:sldChg>
      <pc:sldChg chg="addSp delSp modSp new mod ord">
        <pc:chgData name="MOBBS, KRISTOPHER A. (SSC-EA21)" userId="e5a5dc64-64b5-4a4d-a829-8dd4e95c2b4a" providerId="ADAL" clId="{64AED042-F21E-43D7-8775-59F97499D386}" dt="2022-09-16T18:39:07.515" v="1224" actId="1076"/>
        <pc:sldMkLst>
          <pc:docMk/>
          <pc:sldMk cId="1754039759" sldId="352"/>
        </pc:sldMkLst>
        <pc:spChg chg="del">
          <ac:chgData name="MOBBS, KRISTOPHER A. (SSC-EA21)" userId="e5a5dc64-64b5-4a4d-a829-8dd4e95c2b4a" providerId="ADAL" clId="{64AED042-F21E-43D7-8775-59F97499D386}" dt="2022-09-16T18:31:28.435" v="472" actId="478"/>
          <ac:spMkLst>
            <pc:docMk/>
            <pc:sldMk cId="1754039759" sldId="352"/>
            <ac:spMk id="2" creationId="{46738F7B-41A6-4B56-B4F2-F877ABB00CAC}"/>
          </ac:spMkLst>
        </pc:spChg>
        <pc:spChg chg="del">
          <ac:chgData name="MOBBS, KRISTOPHER A. (SSC-EA21)" userId="e5a5dc64-64b5-4a4d-a829-8dd4e95c2b4a" providerId="ADAL" clId="{64AED042-F21E-43D7-8775-59F97499D386}" dt="2022-09-16T18:24:57.613" v="452" actId="478"/>
          <ac:spMkLst>
            <pc:docMk/>
            <pc:sldMk cId="1754039759" sldId="352"/>
            <ac:spMk id="3" creationId="{D7185DE1-E153-4895-9CAA-1721D2B7EF88}"/>
          </ac:spMkLst>
        </pc:spChg>
        <pc:spChg chg="add mod">
          <ac:chgData name="MOBBS, KRISTOPHER A. (SSC-EA21)" userId="e5a5dc64-64b5-4a4d-a829-8dd4e95c2b4a" providerId="ADAL" clId="{64AED042-F21E-43D7-8775-59F97499D386}" dt="2022-09-16T18:31:47.026" v="492" actId="20577"/>
          <ac:spMkLst>
            <pc:docMk/>
            <pc:sldMk cId="1754039759" sldId="352"/>
            <ac:spMk id="7" creationId="{EDC4B349-ADE0-4431-BDAA-789F433D211F}"/>
          </ac:spMkLst>
        </pc:spChg>
        <pc:spChg chg="add mod">
          <ac:chgData name="MOBBS, KRISTOPHER A. (SSC-EA21)" userId="e5a5dc64-64b5-4a4d-a829-8dd4e95c2b4a" providerId="ADAL" clId="{64AED042-F21E-43D7-8775-59F97499D386}" dt="2022-09-16T18:39:07.515" v="1224" actId="1076"/>
          <ac:spMkLst>
            <pc:docMk/>
            <pc:sldMk cId="1754039759" sldId="352"/>
            <ac:spMk id="8" creationId="{0FC6F3E4-143E-42CA-8558-7A14FA198542}"/>
          </ac:spMkLst>
        </pc:spChg>
        <pc:picChg chg="add del mod">
          <ac:chgData name="MOBBS, KRISTOPHER A. (SSC-EA21)" userId="e5a5dc64-64b5-4a4d-a829-8dd4e95c2b4a" providerId="ADAL" clId="{64AED042-F21E-43D7-8775-59F97499D386}" dt="2022-09-16T18:27:23.767" v="462" actId="478"/>
          <ac:picMkLst>
            <pc:docMk/>
            <pc:sldMk cId="1754039759" sldId="352"/>
            <ac:picMk id="5" creationId="{4101BD6D-5E9C-4726-AA53-7EAE5A52C613}"/>
          </ac:picMkLst>
        </pc:picChg>
        <pc:picChg chg="add mod">
          <ac:chgData name="MOBBS, KRISTOPHER A. (SSC-EA21)" userId="e5a5dc64-64b5-4a4d-a829-8dd4e95c2b4a" providerId="ADAL" clId="{64AED042-F21E-43D7-8775-59F97499D386}" dt="2022-09-16T18:32:28.647" v="507" actId="1076"/>
          <ac:picMkLst>
            <pc:docMk/>
            <pc:sldMk cId="1754039759" sldId="352"/>
            <ac:picMk id="6" creationId="{3FCEB1C8-EE44-47AF-ACBC-197A6C4B9907}"/>
          </ac:picMkLst>
        </pc:picChg>
      </pc:sldChg>
      <pc:sldChg chg="addSp delSp modSp new del mod">
        <pc:chgData name="MOBBS, KRISTOPHER A. (SSC-EA21)" userId="e5a5dc64-64b5-4a4d-a829-8dd4e95c2b4a" providerId="ADAL" clId="{64AED042-F21E-43D7-8775-59F97499D386}" dt="2022-09-16T17:00:01.578" v="444" actId="47"/>
        <pc:sldMkLst>
          <pc:docMk/>
          <pc:sldMk cId="1977071171" sldId="352"/>
        </pc:sldMkLst>
        <pc:spChg chg="del">
          <ac:chgData name="MOBBS, KRISTOPHER A. (SSC-EA21)" userId="e5a5dc64-64b5-4a4d-a829-8dd4e95c2b4a" providerId="ADAL" clId="{64AED042-F21E-43D7-8775-59F97499D386}" dt="2022-09-16T16:54:35.121" v="379" actId="478"/>
          <ac:spMkLst>
            <pc:docMk/>
            <pc:sldMk cId="1977071171" sldId="352"/>
            <ac:spMk id="3" creationId="{9B380CB0-7E12-41E2-AFB6-FCB7CDB211D4}"/>
          </ac:spMkLst>
        </pc:spChg>
        <pc:graphicFrameChg chg="add del">
          <ac:chgData name="MOBBS, KRISTOPHER A. (SSC-EA21)" userId="e5a5dc64-64b5-4a4d-a829-8dd4e95c2b4a" providerId="ADAL" clId="{64AED042-F21E-43D7-8775-59F97499D386}" dt="2022-09-16T16:55:36.159" v="381"/>
          <ac:graphicFrameMkLst>
            <pc:docMk/>
            <pc:sldMk cId="1977071171" sldId="352"/>
            <ac:graphicFrameMk id="6" creationId="{F40FCAE2-A451-4836-AC0A-7A1C9DB33216}"/>
          </ac:graphicFrameMkLst>
        </pc:graphicFrameChg>
        <pc:graphicFrameChg chg="add del mod">
          <ac:chgData name="MOBBS, KRISTOPHER A. (SSC-EA21)" userId="e5a5dc64-64b5-4a4d-a829-8dd4e95c2b4a" providerId="ADAL" clId="{64AED042-F21E-43D7-8775-59F97499D386}" dt="2022-09-16T16:56:37.414" v="384" actId="1957"/>
          <ac:graphicFrameMkLst>
            <pc:docMk/>
            <pc:sldMk cId="1977071171" sldId="352"/>
            <ac:graphicFrameMk id="9" creationId="{CE3898B9-1153-43C4-8535-A8CD6FA82D62}"/>
          </ac:graphicFrameMkLst>
        </pc:graphicFrameChg>
        <pc:graphicFrameChg chg="add mod">
          <ac:chgData name="MOBBS, KRISTOPHER A. (SSC-EA21)" userId="e5a5dc64-64b5-4a4d-a829-8dd4e95c2b4a" providerId="ADAL" clId="{64AED042-F21E-43D7-8775-59F97499D386}" dt="2022-09-16T16:56:50.160" v="386" actId="1957"/>
          <ac:graphicFrameMkLst>
            <pc:docMk/>
            <pc:sldMk cId="1977071171" sldId="352"/>
            <ac:graphicFrameMk id="12" creationId="{9FD9BB3B-9315-4265-B6DB-573CC23D88F2}"/>
          </ac:graphicFrameMkLst>
        </pc:graphicFrameChg>
      </pc:sldChg>
      <pc:sldChg chg="addSp delSp modSp add del mod">
        <pc:chgData name="MOBBS, KRISTOPHER A. (SSC-EA21)" userId="e5a5dc64-64b5-4a4d-a829-8dd4e95c2b4a" providerId="ADAL" clId="{64AED042-F21E-43D7-8775-59F97499D386}" dt="2022-09-16T16:54:23.289" v="377" actId="2696"/>
        <pc:sldMkLst>
          <pc:docMk/>
          <pc:sldMk cId="2079051348" sldId="352"/>
        </pc:sldMkLst>
        <pc:spChg chg="mod">
          <ac:chgData name="MOBBS, KRISTOPHER A. (SSC-EA21)" userId="e5a5dc64-64b5-4a4d-a829-8dd4e95c2b4a" providerId="ADAL" clId="{64AED042-F21E-43D7-8775-59F97499D386}" dt="2022-09-16T16:46:57.512" v="317" actId="20577"/>
          <ac:spMkLst>
            <pc:docMk/>
            <pc:sldMk cId="2079051348" sldId="352"/>
            <ac:spMk id="4" creationId="{7AC2DE76-428D-413F-A8F8-16EB63F86EAF}"/>
          </ac:spMkLst>
        </pc:spChg>
        <pc:grpChg chg="add del">
          <ac:chgData name="MOBBS, KRISTOPHER A. (SSC-EA21)" userId="e5a5dc64-64b5-4a4d-a829-8dd4e95c2b4a" providerId="ADAL" clId="{64AED042-F21E-43D7-8775-59F97499D386}" dt="2022-09-16T16:47:12.911" v="322" actId="478"/>
          <ac:grpSpMkLst>
            <pc:docMk/>
            <pc:sldMk cId="2079051348" sldId="352"/>
            <ac:grpSpMk id="14" creationId="{56491851-FD19-4732-B1B3-03989BB49099}"/>
          </ac:grpSpMkLst>
        </pc:grpChg>
        <pc:graphicFrameChg chg="add del mod">
          <ac:chgData name="MOBBS, KRISTOPHER A. (SSC-EA21)" userId="e5a5dc64-64b5-4a4d-a829-8dd4e95c2b4a" providerId="ADAL" clId="{64AED042-F21E-43D7-8775-59F97499D386}" dt="2022-09-16T16:52:25.687" v="372" actId="478"/>
          <ac:graphicFrameMkLst>
            <pc:docMk/>
            <pc:sldMk cId="2079051348" sldId="352"/>
            <ac:graphicFrameMk id="7" creationId="{D2D7682F-0F99-4EA1-9F7E-D1CFE846EE8B}"/>
          </ac:graphicFrameMkLst>
        </pc:graphicFrameChg>
        <pc:graphicFrameChg chg="add">
          <ac:chgData name="MOBBS, KRISTOPHER A. (SSC-EA21)" userId="e5a5dc64-64b5-4a4d-a829-8dd4e95c2b4a" providerId="ADAL" clId="{64AED042-F21E-43D7-8775-59F97499D386}" dt="2022-09-16T16:53:50.365" v="374"/>
          <ac:graphicFrameMkLst>
            <pc:docMk/>
            <pc:sldMk cId="2079051348" sldId="352"/>
            <ac:graphicFrameMk id="11" creationId="{527E0905-4D5F-4B32-97A4-5819F4AAF672}"/>
          </ac:graphicFrameMkLst>
        </pc:graphicFrameChg>
        <pc:graphicFrameChg chg="add del mod topLvl">
          <ac:chgData name="MOBBS, KRISTOPHER A. (SSC-EA21)" userId="e5a5dc64-64b5-4a4d-a829-8dd4e95c2b4a" providerId="ADAL" clId="{64AED042-F21E-43D7-8775-59F97499D386}" dt="2022-09-16T16:52:32.304" v="373" actId="478"/>
          <ac:graphicFrameMkLst>
            <pc:docMk/>
            <pc:sldMk cId="2079051348" sldId="352"/>
            <ac:graphicFrameMk id="12" creationId="{E5C2B21A-6FB7-43A4-AC6B-08B21A387DBC}"/>
          </ac:graphicFrameMkLst>
        </pc:graphicFrameChg>
        <pc:graphicFrameChg chg="del">
          <ac:chgData name="MOBBS, KRISTOPHER A. (SSC-EA21)" userId="e5a5dc64-64b5-4a4d-a829-8dd4e95c2b4a" providerId="ADAL" clId="{64AED042-F21E-43D7-8775-59F97499D386}" dt="2022-09-16T16:47:04.321" v="319" actId="478"/>
          <ac:graphicFrameMkLst>
            <pc:docMk/>
            <pc:sldMk cId="2079051348" sldId="352"/>
            <ac:graphicFrameMk id="16" creationId="{273B25C7-C2AE-4DF2-94D3-1A83BFCED19D}"/>
          </ac:graphicFrameMkLst>
        </pc:graphicFrameChg>
        <pc:graphicFrameChg chg="del mod topLvl">
          <ac:chgData name="MOBBS, KRISTOPHER A. (SSC-EA21)" userId="e5a5dc64-64b5-4a4d-a829-8dd4e95c2b4a" providerId="ADAL" clId="{64AED042-F21E-43D7-8775-59F97499D386}" dt="2022-09-16T16:47:12.911" v="322" actId="478"/>
          <ac:graphicFrameMkLst>
            <pc:docMk/>
            <pc:sldMk cId="2079051348" sldId="352"/>
            <ac:graphicFrameMk id="17" creationId="{D4DD49F5-FCE3-45B0-864C-F2F2A800578B}"/>
          </ac:graphicFrameMkLst>
        </pc:graphicFrameChg>
        <pc:picChg chg="del">
          <ac:chgData name="MOBBS, KRISTOPHER A. (SSC-EA21)" userId="e5a5dc64-64b5-4a4d-a829-8dd4e95c2b4a" providerId="ADAL" clId="{64AED042-F21E-43D7-8775-59F97499D386}" dt="2022-09-16T16:46:53.492" v="310" actId="478"/>
          <ac:picMkLst>
            <pc:docMk/>
            <pc:sldMk cId="2079051348" sldId="352"/>
            <ac:picMk id="3" creationId="{E747F01B-83C3-4FD9-A5FC-4041BB01E942}"/>
          </ac:picMkLst>
        </pc:picChg>
      </pc:sldChg>
      <pc:sldChg chg="addSp delSp modSp add mod">
        <pc:chgData name="MOBBS, KRISTOPHER A. (SSC-EA21)" userId="e5a5dc64-64b5-4a4d-a829-8dd4e95c2b4a" providerId="ADAL" clId="{64AED042-F21E-43D7-8775-59F97499D386}" dt="2022-09-16T18:39:01.019" v="1222" actId="1076"/>
        <pc:sldMkLst>
          <pc:docMk/>
          <pc:sldMk cId="848455939" sldId="353"/>
        </pc:sldMkLst>
        <pc:spChg chg="del">
          <ac:chgData name="MOBBS, KRISTOPHER A. (SSC-EA21)" userId="e5a5dc64-64b5-4a4d-a829-8dd4e95c2b4a" providerId="ADAL" clId="{64AED042-F21E-43D7-8775-59F97499D386}" dt="2022-09-16T18:31:32.809" v="474" actId="478"/>
          <ac:spMkLst>
            <pc:docMk/>
            <pc:sldMk cId="848455939" sldId="353"/>
            <ac:spMk id="2" creationId="{46738F7B-41A6-4B56-B4F2-F877ABB00CAC}"/>
          </ac:spMkLst>
        </pc:spChg>
        <pc:spChg chg="add mod">
          <ac:chgData name="MOBBS, KRISTOPHER A. (SSC-EA21)" userId="e5a5dc64-64b5-4a4d-a829-8dd4e95c2b4a" providerId="ADAL" clId="{64AED042-F21E-43D7-8775-59F97499D386}" dt="2022-09-16T18:31:55.945" v="497" actId="20577"/>
          <ac:spMkLst>
            <pc:docMk/>
            <pc:sldMk cId="848455939" sldId="353"/>
            <ac:spMk id="6" creationId="{4E3A4A81-907F-4FF0-88EF-83F26693E005}"/>
          </ac:spMkLst>
        </pc:spChg>
        <pc:spChg chg="add mod">
          <ac:chgData name="MOBBS, KRISTOPHER A. (SSC-EA21)" userId="e5a5dc64-64b5-4a4d-a829-8dd4e95c2b4a" providerId="ADAL" clId="{64AED042-F21E-43D7-8775-59F97499D386}" dt="2022-09-16T18:39:01.019" v="1222" actId="1076"/>
          <ac:spMkLst>
            <pc:docMk/>
            <pc:sldMk cId="848455939" sldId="353"/>
            <ac:spMk id="7" creationId="{2864B8A9-6BEB-4C68-8651-270D0672775C}"/>
          </ac:spMkLst>
        </pc:spChg>
        <pc:picChg chg="add mod">
          <ac:chgData name="MOBBS, KRISTOPHER A. (SSC-EA21)" userId="e5a5dc64-64b5-4a4d-a829-8dd4e95c2b4a" providerId="ADAL" clId="{64AED042-F21E-43D7-8775-59F97499D386}" dt="2022-09-16T18:32:25.902" v="506" actId="1076"/>
          <ac:picMkLst>
            <pc:docMk/>
            <pc:sldMk cId="848455939" sldId="353"/>
            <ac:picMk id="4" creationId="{CE34A952-CD67-4112-BE7F-96D355AC20E7}"/>
          </ac:picMkLst>
        </pc:picChg>
        <pc:picChg chg="del mod">
          <ac:chgData name="MOBBS, KRISTOPHER A. (SSC-EA21)" userId="e5a5dc64-64b5-4a4d-a829-8dd4e95c2b4a" providerId="ADAL" clId="{64AED042-F21E-43D7-8775-59F97499D386}" dt="2022-09-16T18:28:13.916" v="468" actId="478"/>
          <ac:picMkLst>
            <pc:docMk/>
            <pc:sldMk cId="848455939" sldId="353"/>
            <ac:picMk id="5" creationId="{4101BD6D-5E9C-4726-AA53-7EAE5A52C613}"/>
          </ac:picMkLst>
        </pc:picChg>
      </pc:sldChg>
      <pc:sldChg chg="addSp delSp modSp add mod">
        <pc:chgData name="MOBBS, KRISTOPHER A. (SSC-EA21)" userId="e5a5dc64-64b5-4a4d-a829-8dd4e95c2b4a" providerId="ADAL" clId="{64AED042-F21E-43D7-8775-59F97499D386}" dt="2022-09-16T18:40:14.937" v="1324" actId="20577"/>
        <pc:sldMkLst>
          <pc:docMk/>
          <pc:sldMk cId="3987579357" sldId="354"/>
        </pc:sldMkLst>
        <pc:spChg chg="del">
          <ac:chgData name="MOBBS, KRISTOPHER A. (SSC-EA21)" userId="e5a5dc64-64b5-4a4d-a829-8dd4e95c2b4a" providerId="ADAL" clId="{64AED042-F21E-43D7-8775-59F97499D386}" dt="2022-09-16T18:31:36.125" v="476" actId="478"/>
          <ac:spMkLst>
            <pc:docMk/>
            <pc:sldMk cId="3987579357" sldId="354"/>
            <ac:spMk id="2" creationId="{46738F7B-41A6-4B56-B4F2-F877ABB00CAC}"/>
          </ac:spMkLst>
        </pc:spChg>
        <pc:spChg chg="add mod">
          <ac:chgData name="MOBBS, KRISTOPHER A. (SSC-EA21)" userId="e5a5dc64-64b5-4a4d-a829-8dd4e95c2b4a" providerId="ADAL" clId="{64AED042-F21E-43D7-8775-59F97499D386}" dt="2022-09-16T18:32:01.995" v="502" actId="20577"/>
          <ac:spMkLst>
            <pc:docMk/>
            <pc:sldMk cId="3987579357" sldId="354"/>
            <ac:spMk id="6" creationId="{8A1F6550-C22E-4471-B74B-B0609882CC7A}"/>
          </ac:spMkLst>
        </pc:spChg>
        <pc:spChg chg="add mod">
          <ac:chgData name="MOBBS, KRISTOPHER A. (SSC-EA21)" userId="e5a5dc64-64b5-4a4d-a829-8dd4e95c2b4a" providerId="ADAL" clId="{64AED042-F21E-43D7-8775-59F97499D386}" dt="2022-09-16T18:40:14.937" v="1324" actId="20577"/>
          <ac:spMkLst>
            <pc:docMk/>
            <pc:sldMk cId="3987579357" sldId="354"/>
            <ac:spMk id="7" creationId="{DBEB97E5-D524-4510-801B-B7781A4627F2}"/>
          </ac:spMkLst>
        </pc:spChg>
        <pc:picChg chg="add mod">
          <ac:chgData name="MOBBS, KRISTOPHER A. (SSC-EA21)" userId="e5a5dc64-64b5-4a4d-a829-8dd4e95c2b4a" providerId="ADAL" clId="{64AED042-F21E-43D7-8775-59F97499D386}" dt="2022-09-16T18:32:23.816" v="505" actId="1076"/>
          <ac:picMkLst>
            <pc:docMk/>
            <pc:sldMk cId="3987579357" sldId="354"/>
            <ac:picMk id="4" creationId="{207B900A-4132-43F2-8138-6BDABE8DEE5B}"/>
          </ac:picMkLst>
        </pc:picChg>
        <pc:picChg chg="del mod">
          <ac:chgData name="MOBBS, KRISTOPHER A. (SSC-EA21)" userId="e5a5dc64-64b5-4a4d-a829-8dd4e95c2b4a" providerId="ADAL" clId="{64AED042-F21E-43D7-8775-59F97499D386}" dt="2022-09-16T18:27:50.425" v="465" actId="478"/>
          <ac:picMkLst>
            <pc:docMk/>
            <pc:sldMk cId="3987579357" sldId="354"/>
            <ac:picMk id="5" creationId="{4101BD6D-5E9C-4726-AA53-7EAE5A52C613}"/>
          </ac:picMkLst>
        </pc:picChg>
      </pc:sldChg>
    </pc:docChg>
  </pc:docChgLst>
  <pc:docChgLst>
    <pc:chgData name="MOBBS, KRISTOPHER A. (SSC-EA21)" userId="e5a5dc64-64b5-4a4d-a829-8dd4e95c2b4a" providerId="ADAL" clId="{4A7DE06A-1B72-44D4-8974-2834C3E4FD68}"/>
    <pc:docChg chg="undo redo custSel addSld delSld modSld sldOrd addSection delSection modSection">
      <pc:chgData name="MOBBS, KRISTOPHER A. (SSC-EA21)" userId="e5a5dc64-64b5-4a4d-a829-8dd4e95c2b4a" providerId="ADAL" clId="{4A7DE06A-1B72-44D4-8974-2834C3E4FD68}" dt="2022-03-22T20:07:54.712" v="13291" actId="478"/>
      <pc:docMkLst>
        <pc:docMk/>
      </pc:docMkLst>
      <pc:sldChg chg="addSp delSp modSp add del mod ord">
        <pc:chgData name="MOBBS, KRISTOPHER A. (SSC-EA21)" userId="e5a5dc64-64b5-4a4d-a829-8dd4e95c2b4a" providerId="ADAL" clId="{4A7DE06A-1B72-44D4-8974-2834C3E4FD68}" dt="2022-03-22T20:07:54.712" v="13291" actId="478"/>
        <pc:sldMkLst>
          <pc:docMk/>
          <pc:sldMk cId="2386682959" sldId="256"/>
        </pc:sldMkLst>
        <pc:spChg chg="mod">
          <ac:chgData name="MOBBS, KRISTOPHER A. (SSC-EA21)" userId="e5a5dc64-64b5-4a4d-a829-8dd4e95c2b4a" providerId="ADAL" clId="{4A7DE06A-1B72-44D4-8974-2834C3E4FD68}" dt="2022-03-02T21:37:55.077" v="3980" actId="14100"/>
          <ac:spMkLst>
            <pc:docMk/>
            <pc:sldMk cId="2386682959" sldId="256"/>
            <ac:spMk id="4" creationId="{0094A1BB-5A0F-43B6-B052-456B2217D059}"/>
          </ac:spMkLst>
        </pc:spChg>
        <pc:spChg chg="mod">
          <ac:chgData name="MOBBS, KRISTOPHER A. (SSC-EA21)" userId="e5a5dc64-64b5-4a4d-a829-8dd4e95c2b4a" providerId="ADAL" clId="{4A7DE06A-1B72-44D4-8974-2834C3E4FD68}" dt="2022-03-02T20:59:03.924" v="2422" actId="20577"/>
          <ac:spMkLst>
            <pc:docMk/>
            <pc:sldMk cId="2386682959" sldId="256"/>
            <ac:spMk id="5" creationId="{FB006343-AEB7-45C3-9EED-83E3FC0419C0}"/>
          </ac:spMkLst>
        </pc:spChg>
        <pc:graphicFrameChg chg="add del mod modGraphic">
          <ac:chgData name="MOBBS, KRISTOPHER A. (SSC-EA21)" userId="e5a5dc64-64b5-4a4d-a829-8dd4e95c2b4a" providerId="ADAL" clId="{4A7DE06A-1B72-44D4-8974-2834C3E4FD68}" dt="2022-03-22T20:07:54.712" v="13291" actId="478"/>
          <ac:graphicFrameMkLst>
            <pc:docMk/>
            <pc:sldMk cId="2386682959" sldId="256"/>
            <ac:graphicFrameMk id="2" creationId="{750566A2-C31A-4115-B490-8138DC51D305}"/>
          </ac:graphicFrameMkLst>
        </pc:graphicFrameChg>
        <pc:picChg chg="mod">
          <ac:chgData name="MOBBS, KRISTOPHER A. (SSC-EA21)" userId="e5a5dc64-64b5-4a4d-a829-8dd4e95c2b4a" providerId="ADAL" clId="{4A7DE06A-1B72-44D4-8974-2834C3E4FD68}" dt="2022-03-02T21:38:11.493" v="3987" actId="1076"/>
          <ac:picMkLst>
            <pc:docMk/>
            <pc:sldMk cId="2386682959" sldId="256"/>
            <ac:picMk id="6" creationId="{1DC9A76C-6711-45CB-AD63-4F6ED3A5E062}"/>
          </ac:picMkLst>
        </pc:picChg>
        <pc:picChg chg="add del mod">
          <ac:chgData name="MOBBS, KRISTOPHER A. (SSC-EA21)" userId="e5a5dc64-64b5-4a4d-a829-8dd4e95c2b4a" providerId="ADAL" clId="{4A7DE06A-1B72-44D4-8974-2834C3E4FD68}" dt="2022-02-18T15:32:31.173" v="592"/>
          <ac:picMkLst>
            <pc:docMk/>
            <pc:sldMk cId="2386682959" sldId="256"/>
            <ac:picMk id="7" creationId="{372E0F20-2203-476D-98D8-A065B0458B52}"/>
          </ac:picMkLst>
        </pc:picChg>
      </pc:sldChg>
      <pc:sldChg chg="addSp modSp add mod ord">
        <pc:chgData name="MOBBS, KRISTOPHER A. (SSC-EA21)" userId="e5a5dc64-64b5-4a4d-a829-8dd4e95c2b4a" providerId="ADAL" clId="{4A7DE06A-1B72-44D4-8974-2834C3E4FD68}" dt="2022-02-23T15:47:14.089" v="1973"/>
        <pc:sldMkLst>
          <pc:docMk/>
          <pc:sldMk cId="1789430546" sldId="257"/>
        </pc:sldMkLst>
        <pc:spChg chg="add mod">
          <ac:chgData name="MOBBS, KRISTOPHER A. (SSC-EA21)" userId="e5a5dc64-64b5-4a4d-a829-8dd4e95c2b4a" providerId="ADAL" clId="{4A7DE06A-1B72-44D4-8974-2834C3E4FD68}" dt="2022-02-23T15:44:35.012" v="1939" actId="6549"/>
          <ac:spMkLst>
            <pc:docMk/>
            <pc:sldMk cId="1789430546" sldId="257"/>
            <ac:spMk id="2" creationId="{D39A4E8A-1466-4392-8A6A-E162E1F243D4}"/>
          </ac:spMkLst>
        </pc:spChg>
        <pc:spChg chg="add mod">
          <ac:chgData name="MOBBS, KRISTOPHER A. (SSC-EA21)" userId="e5a5dc64-64b5-4a4d-a829-8dd4e95c2b4a" providerId="ADAL" clId="{4A7DE06A-1B72-44D4-8974-2834C3E4FD68}" dt="2022-02-23T15:37:02.454" v="1290" actId="20577"/>
          <ac:spMkLst>
            <pc:docMk/>
            <pc:sldMk cId="1789430546" sldId="257"/>
            <ac:spMk id="5" creationId="{1BF7819A-20F3-4714-AB59-F97E9EDFBEC0}"/>
          </ac:spMkLst>
        </pc:spChg>
        <pc:spChg chg="add mod">
          <ac:chgData name="MOBBS, KRISTOPHER A. (SSC-EA21)" userId="e5a5dc64-64b5-4a4d-a829-8dd4e95c2b4a" providerId="ADAL" clId="{4A7DE06A-1B72-44D4-8974-2834C3E4FD68}" dt="2022-02-23T15:44:16.498" v="1938" actId="20577"/>
          <ac:spMkLst>
            <pc:docMk/>
            <pc:sldMk cId="1789430546" sldId="257"/>
            <ac:spMk id="6" creationId="{949E5278-8C99-4C5A-B5CD-A880AA34091D}"/>
          </ac:spMkLst>
        </pc:spChg>
        <pc:graphicFrameChg chg="mod">
          <ac:chgData name="MOBBS, KRISTOPHER A. (SSC-EA21)" userId="e5a5dc64-64b5-4a4d-a829-8dd4e95c2b4a" providerId="ADAL" clId="{4A7DE06A-1B72-44D4-8974-2834C3E4FD68}" dt="2022-02-23T15:42:27.940" v="1763" actId="404"/>
          <ac:graphicFrameMkLst>
            <pc:docMk/>
            <pc:sldMk cId="1789430546" sldId="257"/>
            <ac:graphicFrameMk id="4" creationId="{AC1B406B-BE00-4805-B10F-FB7300A63CBE}"/>
          </ac:graphicFrameMkLst>
        </pc:graphicFrameChg>
      </pc:sldChg>
      <pc:sldChg chg="addSp delSp modSp mod">
        <pc:chgData name="MOBBS, KRISTOPHER A. (SSC-EA21)" userId="e5a5dc64-64b5-4a4d-a829-8dd4e95c2b4a" providerId="ADAL" clId="{4A7DE06A-1B72-44D4-8974-2834C3E4FD68}" dt="2022-02-18T15:28:02.748" v="502" actId="20577"/>
        <pc:sldMkLst>
          <pc:docMk/>
          <pc:sldMk cId="4256782365" sldId="276"/>
        </pc:sldMkLst>
        <pc:spChg chg="mod">
          <ac:chgData name="MOBBS, KRISTOPHER A. (SSC-EA21)" userId="e5a5dc64-64b5-4a4d-a829-8dd4e95c2b4a" providerId="ADAL" clId="{4A7DE06A-1B72-44D4-8974-2834C3E4FD68}" dt="2022-02-18T15:28:02.748" v="502" actId="20577"/>
          <ac:spMkLst>
            <pc:docMk/>
            <pc:sldMk cId="4256782365" sldId="276"/>
            <ac:spMk id="2" creationId="{00000000-0000-0000-0000-000000000000}"/>
          </ac:spMkLst>
        </pc:spChg>
        <pc:spChg chg="del mod">
          <ac:chgData name="MOBBS, KRISTOPHER A. (SSC-EA21)" userId="e5a5dc64-64b5-4a4d-a829-8dd4e95c2b4a" providerId="ADAL" clId="{4A7DE06A-1B72-44D4-8974-2834C3E4FD68}" dt="2022-02-18T15:27:36.176" v="496" actId="478"/>
          <ac:spMkLst>
            <pc:docMk/>
            <pc:sldMk cId="4256782365" sldId="276"/>
            <ac:spMk id="3" creationId="{00000000-0000-0000-0000-000000000000}"/>
          </ac:spMkLst>
        </pc:spChg>
        <pc:spChg chg="add mod">
          <ac:chgData name="MOBBS, KRISTOPHER A. (SSC-EA21)" userId="e5a5dc64-64b5-4a4d-a829-8dd4e95c2b4a" providerId="ADAL" clId="{4A7DE06A-1B72-44D4-8974-2834C3E4FD68}" dt="2022-02-18T15:27:44.353" v="501"/>
          <ac:spMkLst>
            <pc:docMk/>
            <pc:sldMk cId="4256782365" sldId="276"/>
            <ac:spMk id="7" creationId="{BE02FE5A-6C2E-4850-9F95-B7112A25D090}"/>
          </ac:spMkLst>
        </pc:spChg>
      </pc:sldChg>
      <pc:sldChg chg="del">
        <pc:chgData name="MOBBS, KRISTOPHER A. (SSC-EA21)" userId="e5a5dc64-64b5-4a4d-a829-8dd4e95c2b4a" providerId="ADAL" clId="{4A7DE06A-1B72-44D4-8974-2834C3E4FD68}" dt="2022-02-18T15:17:13.600" v="8" actId="47"/>
        <pc:sldMkLst>
          <pc:docMk/>
          <pc:sldMk cId="3583097212" sldId="302"/>
        </pc:sldMkLst>
      </pc:sldChg>
      <pc:sldChg chg="del">
        <pc:chgData name="MOBBS, KRISTOPHER A. (SSC-EA21)" userId="e5a5dc64-64b5-4a4d-a829-8dd4e95c2b4a" providerId="ADAL" clId="{4A7DE06A-1B72-44D4-8974-2834C3E4FD68}" dt="2022-02-18T15:17:13.038" v="7" actId="47"/>
        <pc:sldMkLst>
          <pc:docMk/>
          <pc:sldMk cId="3142610121" sldId="303"/>
        </pc:sldMkLst>
      </pc:sldChg>
      <pc:sldChg chg="del">
        <pc:chgData name="MOBBS, KRISTOPHER A. (SSC-EA21)" userId="e5a5dc64-64b5-4a4d-a829-8dd4e95c2b4a" providerId="ADAL" clId="{4A7DE06A-1B72-44D4-8974-2834C3E4FD68}" dt="2022-02-18T15:17:14.702" v="9" actId="47"/>
        <pc:sldMkLst>
          <pc:docMk/>
          <pc:sldMk cId="687407113" sldId="305"/>
        </pc:sldMkLst>
      </pc:sldChg>
      <pc:sldChg chg="del">
        <pc:chgData name="MOBBS, KRISTOPHER A. (SSC-EA21)" userId="e5a5dc64-64b5-4a4d-a829-8dd4e95c2b4a" providerId="ADAL" clId="{4A7DE06A-1B72-44D4-8974-2834C3E4FD68}" dt="2022-02-18T15:17:11.576" v="5" actId="47"/>
        <pc:sldMkLst>
          <pc:docMk/>
          <pc:sldMk cId="3261591117" sldId="306"/>
        </pc:sldMkLst>
      </pc:sldChg>
      <pc:sldChg chg="del">
        <pc:chgData name="MOBBS, KRISTOPHER A. (SSC-EA21)" userId="e5a5dc64-64b5-4a4d-a829-8dd4e95c2b4a" providerId="ADAL" clId="{4A7DE06A-1B72-44D4-8974-2834C3E4FD68}" dt="2022-02-18T15:17:15.012" v="10" actId="47"/>
        <pc:sldMkLst>
          <pc:docMk/>
          <pc:sldMk cId="3510188453" sldId="308"/>
        </pc:sldMkLst>
      </pc:sldChg>
      <pc:sldChg chg="del">
        <pc:chgData name="MOBBS, KRISTOPHER A. (SSC-EA21)" userId="e5a5dc64-64b5-4a4d-a829-8dd4e95c2b4a" providerId="ADAL" clId="{4A7DE06A-1B72-44D4-8974-2834C3E4FD68}" dt="2022-02-18T15:17:15.392" v="11" actId="47"/>
        <pc:sldMkLst>
          <pc:docMk/>
          <pc:sldMk cId="2758505239" sldId="309"/>
        </pc:sldMkLst>
      </pc:sldChg>
      <pc:sldChg chg="del">
        <pc:chgData name="MOBBS, KRISTOPHER A. (SSC-EA21)" userId="e5a5dc64-64b5-4a4d-a829-8dd4e95c2b4a" providerId="ADAL" clId="{4A7DE06A-1B72-44D4-8974-2834C3E4FD68}" dt="2022-02-18T15:17:12.276" v="6" actId="47"/>
        <pc:sldMkLst>
          <pc:docMk/>
          <pc:sldMk cId="707856931" sldId="313"/>
        </pc:sldMkLst>
      </pc:sldChg>
      <pc:sldChg chg="del">
        <pc:chgData name="MOBBS, KRISTOPHER A. (SSC-EA21)" userId="e5a5dc64-64b5-4a4d-a829-8dd4e95c2b4a" providerId="ADAL" clId="{4A7DE06A-1B72-44D4-8974-2834C3E4FD68}" dt="2022-02-18T15:16:54.492" v="1" actId="18676"/>
        <pc:sldMkLst>
          <pc:docMk/>
          <pc:sldMk cId="4240387658" sldId="315"/>
        </pc:sldMkLst>
      </pc:sldChg>
      <pc:sldChg chg="ord">
        <pc:chgData name="MOBBS, KRISTOPHER A. (SSC-EA21)" userId="e5a5dc64-64b5-4a4d-a829-8dd4e95c2b4a" providerId="ADAL" clId="{4A7DE06A-1B72-44D4-8974-2834C3E4FD68}" dt="2022-03-04T16:30:20.653" v="8040"/>
        <pc:sldMkLst>
          <pc:docMk/>
          <pc:sldMk cId="4255200161" sldId="316"/>
        </pc:sldMkLst>
      </pc:sldChg>
      <pc:sldChg chg="ord">
        <pc:chgData name="MOBBS, KRISTOPHER A. (SSC-EA21)" userId="e5a5dc64-64b5-4a4d-a829-8dd4e95c2b4a" providerId="ADAL" clId="{4A7DE06A-1B72-44D4-8974-2834C3E4FD68}" dt="2022-03-04T16:23:53.878" v="8023"/>
        <pc:sldMkLst>
          <pc:docMk/>
          <pc:sldMk cId="2020309226" sldId="317"/>
        </pc:sldMkLst>
      </pc:sldChg>
      <pc:sldChg chg="del">
        <pc:chgData name="MOBBS, KRISTOPHER A. (SSC-EA21)" userId="e5a5dc64-64b5-4a4d-a829-8dd4e95c2b4a" providerId="ADAL" clId="{4A7DE06A-1B72-44D4-8974-2834C3E4FD68}" dt="2022-02-18T15:17:17.516" v="12" actId="47"/>
        <pc:sldMkLst>
          <pc:docMk/>
          <pc:sldMk cId="2374148257" sldId="319"/>
        </pc:sldMkLst>
      </pc:sldChg>
      <pc:sldChg chg="del">
        <pc:chgData name="MOBBS, KRISTOPHER A. (SSC-EA21)" userId="e5a5dc64-64b5-4a4d-a829-8dd4e95c2b4a" providerId="ADAL" clId="{4A7DE06A-1B72-44D4-8974-2834C3E4FD68}" dt="2022-02-18T15:16:46.383" v="0" actId="47"/>
        <pc:sldMkLst>
          <pc:docMk/>
          <pc:sldMk cId="1795331506" sldId="321"/>
        </pc:sldMkLst>
      </pc:sldChg>
      <pc:sldChg chg="del">
        <pc:chgData name="MOBBS, KRISTOPHER A. (SSC-EA21)" userId="e5a5dc64-64b5-4a4d-a829-8dd4e95c2b4a" providerId="ADAL" clId="{4A7DE06A-1B72-44D4-8974-2834C3E4FD68}" dt="2022-02-18T15:16:54.492" v="1" actId="18676"/>
        <pc:sldMkLst>
          <pc:docMk/>
          <pc:sldMk cId="2387055973" sldId="322"/>
        </pc:sldMkLst>
      </pc:sldChg>
      <pc:sldChg chg="del">
        <pc:chgData name="MOBBS, KRISTOPHER A. (SSC-EA21)" userId="e5a5dc64-64b5-4a4d-a829-8dd4e95c2b4a" providerId="ADAL" clId="{4A7DE06A-1B72-44D4-8974-2834C3E4FD68}" dt="2022-02-18T15:16:54.492" v="1" actId="18676"/>
        <pc:sldMkLst>
          <pc:docMk/>
          <pc:sldMk cId="1784832650" sldId="323"/>
        </pc:sldMkLst>
      </pc:sldChg>
      <pc:sldChg chg="del">
        <pc:chgData name="MOBBS, KRISTOPHER A. (SSC-EA21)" userId="e5a5dc64-64b5-4a4d-a829-8dd4e95c2b4a" providerId="ADAL" clId="{4A7DE06A-1B72-44D4-8974-2834C3E4FD68}" dt="2022-02-18T15:16:59.076" v="2" actId="47"/>
        <pc:sldMkLst>
          <pc:docMk/>
          <pc:sldMk cId="3480306568" sldId="324"/>
        </pc:sldMkLst>
      </pc:sldChg>
      <pc:sldChg chg="ord">
        <pc:chgData name="MOBBS, KRISTOPHER A. (SSC-EA21)" userId="e5a5dc64-64b5-4a4d-a829-8dd4e95c2b4a" providerId="ADAL" clId="{4A7DE06A-1B72-44D4-8974-2834C3E4FD68}" dt="2022-03-04T16:30:20.653" v="8040"/>
        <pc:sldMkLst>
          <pc:docMk/>
          <pc:sldMk cId="2533030413" sldId="325"/>
        </pc:sldMkLst>
      </pc:sldChg>
      <pc:sldChg chg="del">
        <pc:chgData name="MOBBS, KRISTOPHER A. (SSC-EA21)" userId="e5a5dc64-64b5-4a4d-a829-8dd4e95c2b4a" providerId="ADAL" clId="{4A7DE06A-1B72-44D4-8974-2834C3E4FD68}" dt="2022-02-18T15:17:08.631" v="4" actId="47"/>
        <pc:sldMkLst>
          <pc:docMk/>
          <pc:sldMk cId="2330590149" sldId="326"/>
        </pc:sldMkLst>
      </pc:sldChg>
      <pc:sldChg chg="addSp delSp modSp mod ord">
        <pc:chgData name="MOBBS, KRISTOPHER A. (SSC-EA21)" userId="e5a5dc64-64b5-4a4d-a829-8dd4e95c2b4a" providerId="ADAL" clId="{4A7DE06A-1B72-44D4-8974-2834C3E4FD68}" dt="2022-03-07T17:30:04.175" v="9070"/>
        <pc:sldMkLst>
          <pc:docMk/>
          <pc:sldMk cId="766767567" sldId="327"/>
        </pc:sldMkLst>
        <pc:spChg chg="del">
          <ac:chgData name="MOBBS, KRISTOPHER A. (SSC-EA21)" userId="e5a5dc64-64b5-4a4d-a829-8dd4e95c2b4a" providerId="ADAL" clId="{4A7DE06A-1B72-44D4-8974-2834C3E4FD68}" dt="2022-03-03T15:12:12.250" v="5152" actId="931"/>
          <ac:spMkLst>
            <pc:docMk/>
            <pc:sldMk cId="766767567" sldId="327"/>
            <ac:spMk id="3" creationId="{FB069CBB-C6AE-43C4-BE4F-767599374C86}"/>
          </ac:spMkLst>
        </pc:spChg>
        <pc:graphicFrameChg chg="mod modGraphic">
          <ac:chgData name="MOBBS, KRISTOPHER A. (SSC-EA21)" userId="e5a5dc64-64b5-4a4d-a829-8dd4e95c2b4a" providerId="ADAL" clId="{4A7DE06A-1B72-44D4-8974-2834C3E4FD68}" dt="2022-03-03T15:13:21.396" v="5173" actId="1076"/>
          <ac:graphicFrameMkLst>
            <pc:docMk/>
            <pc:sldMk cId="766767567" sldId="327"/>
            <ac:graphicFrameMk id="6" creationId="{CFAFF94E-C157-479E-A5E3-B4F6EEA15415}"/>
          </ac:graphicFrameMkLst>
        </pc:graphicFrameChg>
        <pc:picChg chg="add mod ord">
          <ac:chgData name="MOBBS, KRISTOPHER A. (SSC-EA21)" userId="e5a5dc64-64b5-4a4d-a829-8dd4e95c2b4a" providerId="ADAL" clId="{4A7DE06A-1B72-44D4-8974-2834C3E4FD68}" dt="2022-03-03T15:13:30.588" v="5174" actId="1076"/>
          <ac:picMkLst>
            <pc:docMk/>
            <pc:sldMk cId="766767567" sldId="327"/>
            <ac:picMk id="7" creationId="{9DEEE039-2D5B-40C6-9BA6-3ECC10A7B46F}"/>
          </ac:picMkLst>
        </pc:picChg>
        <pc:picChg chg="add mod">
          <ac:chgData name="MOBBS, KRISTOPHER A. (SSC-EA21)" userId="e5a5dc64-64b5-4a4d-a829-8dd4e95c2b4a" providerId="ADAL" clId="{4A7DE06A-1B72-44D4-8974-2834C3E4FD68}" dt="2022-03-03T15:13:30.588" v="5174" actId="1076"/>
          <ac:picMkLst>
            <pc:docMk/>
            <pc:sldMk cId="766767567" sldId="327"/>
            <ac:picMk id="8" creationId="{73FB6B12-311B-4BE7-8410-5952BD1F7FBD}"/>
          </ac:picMkLst>
        </pc:picChg>
        <pc:picChg chg="add mod">
          <ac:chgData name="MOBBS, KRISTOPHER A. (SSC-EA21)" userId="e5a5dc64-64b5-4a4d-a829-8dd4e95c2b4a" providerId="ADAL" clId="{4A7DE06A-1B72-44D4-8974-2834C3E4FD68}" dt="2022-03-03T15:13:30.588" v="5174" actId="1076"/>
          <ac:picMkLst>
            <pc:docMk/>
            <pc:sldMk cId="766767567" sldId="327"/>
            <ac:picMk id="9" creationId="{47F40EF9-022C-40BD-87B4-EDCF1FB369C8}"/>
          </ac:picMkLst>
        </pc:picChg>
        <pc:picChg chg="add mod">
          <ac:chgData name="MOBBS, KRISTOPHER A. (SSC-EA21)" userId="e5a5dc64-64b5-4a4d-a829-8dd4e95c2b4a" providerId="ADAL" clId="{4A7DE06A-1B72-44D4-8974-2834C3E4FD68}" dt="2022-03-03T15:13:30.588" v="5174" actId="1076"/>
          <ac:picMkLst>
            <pc:docMk/>
            <pc:sldMk cId="766767567" sldId="327"/>
            <ac:picMk id="10" creationId="{B3167BC1-3617-4D16-B487-2F7C15C08F94}"/>
          </ac:picMkLst>
        </pc:picChg>
      </pc:sldChg>
      <pc:sldChg chg="addSp delSp modSp mod ord">
        <pc:chgData name="MOBBS, KRISTOPHER A. (SSC-EA21)" userId="e5a5dc64-64b5-4a4d-a829-8dd4e95c2b4a" providerId="ADAL" clId="{4A7DE06A-1B72-44D4-8974-2834C3E4FD68}" dt="2022-02-23T19:35:42.973" v="2002" actId="20577"/>
        <pc:sldMkLst>
          <pc:docMk/>
          <pc:sldMk cId="3670733024" sldId="328"/>
        </pc:sldMkLst>
        <pc:spChg chg="mod">
          <ac:chgData name="MOBBS, KRISTOPHER A. (SSC-EA21)" userId="e5a5dc64-64b5-4a4d-a829-8dd4e95c2b4a" providerId="ADAL" clId="{4A7DE06A-1B72-44D4-8974-2834C3E4FD68}" dt="2022-02-18T15:26:44.958" v="475" actId="12788"/>
          <ac:spMkLst>
            <pc:docMk/>
            <pc:sldMk cId="3670733024" sldId="328"/>
            <ac:spMk id="3" creationId="{A1D2BC41-86FB-493E-8C30-8293B83C79F1}"/>
          </ac:spMkLst>
        </pc:spChg>
        <pc:spChg chg="mod">
          <ac:chgData name="MOBBS, KRISTOPHER A. (SSC-EA21)" userId="e5a5dc64-64b5-4a4d-a829-8dd4e95c2b4a" providerId="ADAL" clId="{4A7DE06A-1B72-44D4-8974-2834C3E4FD68}" dt="2022-02-18T15:26:44.958" v="475" actId="12788"/>
          <ac:spMkLst>
            <pc:docMk/>
            <pc:sldMk cId="3670733024" sldId="328"/>
            <ac:spMk id="5" creationId="{2095D989-C2BB-446E-9102-73AEE1AAC38E}"/>
          </ac:spMkLst>
        </pc:spChg>
        <pc:spChg chg="mod">
          <ac:chgData name="MOBBS, KRISTOPHER A. (SSC-EA21)" userId="e5a5dc64-64b5-4a4d-a829-8dd4e95c2b4a" providerId="ADAL" clId="{4A7DE06A-1B72-44D4-8974-2834C3E4FD68}" dt="2022-02-18T15:26:38.693" v="474" actId="12788"/>
          <ac:spMkLst>
            <pc:docMk/>
            <pc:sldMk cId="3670733024" sldId="328"/>
            <ac:spMk id="7" creationId="{955B8969-2FB0-47E6-B9FC-9A072092DDF6}"/>
          </ac:spMkLst>
        </pc:spChg>
        <pc:spChg chg="mod">
          <ac:chgData name="MOBBS, KRISTOPHER A. (SSC-EA21)" userId="e5a5dc64-64b5-4a4d-a829-8dd4e95c2b4a" providerId="ADAL" clId="{4A7DE06A-1B72-44D4-8974-2834C3E4FD68}" dt="2022-02-23T19:35:42.973" v="2002" actId="20577"/>
          <ac:spMkLst>
            <pc:docMk/>
            <pc:sldMk cId="3670733024" sldId="328"/>
            <ac:spMk id="8" creationId="{7E7624A1-55CC-4520-A079-3C9ADCA4A0E4}"/>
          </ac:spMkLst>
        </pc:spChg>
        <pc:spChg chg="mod">
          <ac:chgData name="MOBBS, KRISTOPHER A. (SSC-EA21)" userId="e5a5dc64-64b5-4a4d-a829-8dd4e95c2b4a" providerId="ADAL" clId="{4A7DE06A-1B72-44D4-8974-2834C3E4FD68}" dt="2022-02-18T15:26:38.693" v="474" actId="12788"/>
          <ac:spMkLst>
            <pc:docMk/>
            <pc:sldMk cId="3670733024" sldId="328"/>
            <ac:spMk id="10" creationId="{27869674-DD1F-4303-93B2-2D2E656B2971}"/>
          </ac:spMkLst>
        </pc:spChg>
        <pc:picChg chg="add del">
          <ac:chgData name="MOBBS, KRISTOPHER A. (SSC-EA21)" userId="e5a5dc64-64b5-4a4d-a829-8dd4e95c2b4a" providerId="ADAL" clId="{4A7DE06A-1B72-44D4-8974-2834C3E4FD68}" dt="2022-02-18T15:32:37.459" v="594" actId="478"/>
          <ac:picMkLst>
            <pc:docMk/>
            <pc:sldMk cId="3670733024" sldId="328"/>
            <ac:picMk id="2" creationId="{00000000-0000-0000-0000-000000000000}"/>
          </ac:picMkLst>
        </pc:picChg>
      </pc:sldChg>
      <pc:sldChg chg="addSp delSp modSp mod ord setBg">
        <pc:chgData name="MOBBS, KRISTOPHER A. (SSC-EA21)" userId="e5a5dc64-64b5-4a4d-a829-8dd4e95c2b4a" providerId="ADAL" clId="{4A7DE06A-1B72-44D4-8974-2834C3E4FD68}" dt="2022-03-04T16:30:20.653" v="8040"/>
        <pc:sldMkLst>
          <pc:docMk/>
          <pc:sldMk cId="701288078" sldId="329"/>
        </pc:sldMkLst>
        <pc:spChg chg="mod ord">
          <ac:chgData name="MOBBS, KRISTOPHER A. (SSC-EA21)" userId="e5a5dc64-64b5-4a4d-a829-8dd4e95c2b4a" providerId="ADAL" clId="{4A7DE06A-1B72-44D4-8974-2834C3E4FD68}" dt="2022-02-18T15:33:20.762" v="601" actId="20577"/>
          <ac:spMkLst>
            <pc:docMk/>
            <pc:sldMk cId="701288078" sldId="329"/>
            <ac:spMk id="4" creationId="{0094A1BB-5A0F-43B6-B052-456B2217D059}"/>
          </ac:spMkLst>
        </pc:spChg>
        <pc:spChg chg="mod">
          <ac:chgData name="MOBBS, KRISTOPHER A. (SSC-EA21)" userId="e5a5dc64-64b5-4a4d-a829-8dd4e95c2b4a" providerId="ADAL" clId="{4A7DE06A-1B72-44D4-8974-2834C3E4FD68}" dt="2022-03-02T16:59:39.652" v="2022" actId="20577"/>
          <ac:spMkLst>
            <pc:docMk/>
            <pc:sldMk cId="701288078" sldId="329"/>
            <ac:spMk id="5" creationId="{FB006343-AEB7-45C3-9EED-83E3FC0419C0}"/>
          </ac:spMkLst>
        </pc:spChg>
        <pc:spChg chg="add del">
          <ac:chgData name="MOBBS, KRISTOPHER A. (SSC-EA21)" userId="e5a5dc64-64b5-4a4d-a829-8dd4e95c2b4a" providerId="ADAL" clId="{4A7DE06A-1B72-44D4-8974-2834C3E4FD68}" dt="2022-02-18T15:31:27.110" v="564" actId="26606"/>
          <ac:spMkLst>
            <pc:docMk/>
            <pc:sldMk cId="701288078" sldId="329"/>
            <ac:spMk id="11" creationId="{5E39A796-BE83-48B1-B33F-35C4A32AAB57}"/>
          </ac:spMkLst>
        </pc:spChg>
        <pc:spChg chg="add del">
          <ac:chgData name="MOBBS, KRISTOPHER A. (SSC-EA21)" userId="e5a5dc64-64b5-4a4d-a829-8dd4e95c2b4a" providerId="ADAL" clId="{4A7DE06A-1B72-44D4-8974-2834C3E4FD68}" dt="2022-02-18T15:31:27.110" v="564" actId="26606"/>
          <ac:spMkLst>
            <pc:docMk/>
            <pc:sldMk cId="701288078" sldId="329"/>
            <ac:spMk id="13" creationId="{72F84B47-E267-4194-8194-831DB7B5547F}"/>
          </ac:spMkLst>
        </pc:spChg>
        <pc:spChg chg="add del">
          <ac:chgData name="MOBBS, KRISTOPHER A. (SSC-EA21)" userId="e5a5dc64-64b5-4a4d-a829-8dd4e95c2b4a" providerId="ADAL" clId="{4A7DE06A-1B72-44D4-8974-2834C3E4FD68}" dt="2022-02-18T15:31:32.903" v="566" actId="26606"/>
          <ac:spMkLst>
            <pc:docMk/>
            <pc:sldMk cId="701288078" sldId="329"/>
            <ac:spMk id="15" creationId="{4038CB10-1F5C-4D54-9DF7-12586DE5B007}"/>
          </ac:spMkLst>
        </pc:spChg>
        <pc:spChg chg="add del">
          <ac:chgData name="MOBBS, KRISTOPHER A. (SSC-EA21)" userId="e5a5dc64-64b5-4a4d-a829-8dd4e95c2b4a" providerId="ADAL" clId="{4A7DE06A-1B72-44D4-8974-2834C3E4FD68}" dt="2022-02-18T15:31:32.903" v="566" actId="26606"/>
          <ac:spMkLst>
            <pc:docMk/>
            <pc:sldMk cId="701288078" sldId="329"/>
            <ac:spMk id="16" creationId="{73ED6512-6858-4552-B699-9A97FE9A4EA2}"/>
          </ac:spMkLst>
        </pc:spChg>
        <pc:picChg chg="del">
          <ac:chgData name="MOBBS, KRISTOPHER A. (SSC-EA21)" userId="e5a5dc64-64b5-4a4d-a829-8dd4e95c2b4a" providerId="ADAL" clId="{4A7DE06A-1B72-44D4-8974-2834C3E4FD68}" dt="2022-02-18T15:29:07.157" v="506" actId="478"/>
          <ac:picMkLst>
            <pc:docMk/>
            <pc:sldMk cId="701288078" sldId="329"/>
            <ac:picMk id="3" creationId="{97EFE831-2248-4531-842E-713E1950E0BD}"/>
          </ac:picMkLst>
        </pc:picChg>
        <pc:picChg chg="add mod">
          <ac:chgData name="MOBBS, KRISTOPHER A. (SSC-EA21)" userId="e5a5dc64-64b5-4a4d-a829-8dd4e95c2b4a" providerId="ADAL" clId="{4A7DE06A-1B72-44D4-8974-2834C3E4FD68}" dt="2022-02-18T15:31:32.903" v="566" actId="26606"/>
          <ac:picMkLst>
            <pc:docMk/>
            <pc:sldMk cId="701288078" sldId="329"/>
            <ac:picMk id="6" creationId="{374B1920-3778-4A8F-8400-068039DA6B68}"/>
          </ac:picMkLst>
        </pc:picChg>
      </pc:sldChg>
      <pc:sldChg chg="addSp delSp modSp add del mod ord setBg setClrOvrMap">
        <pc:chgData name="MOBBS, KRISTOPHER A. (SSC-EA21)" userId="e5a5dc64-64b5-4a4d-a829-8dd4e95c2b4a" providerId="ADAL" clId="{4A7DE06A-1B72-44D4-8974-2834C3E4FD68}" dt="2022-03-03T15:17:12.386" v="5190" actId="2696"/>
        <pc:sldMkLst>
          <pc:docMk/>
          <pc:sldMk cId="3300164964" sldId="330"/>
        </pc:sldMkLst>
        <pc:spChg chg="mod ord">
          <ac:chgData name="MOBBS, KRISTOPHER A. (SSC-EA21)" userId="e5a5dc64-64b5-4a4d-a829-8dd4e95c2b4a" providerId="ADAL" clId="{4A7DE06A-1B72-44D4-8974-2834C3E4FD68}" dt="2022-03-02T20:54:15.273" v="2154" actId="1076"/>
          <ac:spMkLst>
            <pc:docMk/>
            <pc:sldMk cId="3300164964" sldId="330"/>
            <ac:spMk id="4" creationId="{0094A1BB-5A0F-43B6-B052-456B2217D059}"/>
          </ac:spMkLst>
        </pc:spChg>
        <pc:spChg chg="mod ord">
          <ac:chgData name="MOBBS, KRISTOPHER A. (SSC-EA21)" userId="e5a5dc64-64b5-4a4d-a829-8dd4e95c2b4a" providerId="ADAL" clId="{4A7DE06A-1B72-44D4-8974-2834C3E4FD68}" dt="2022-03-02T20:54:31.656" v="2174" actId="20577"/>
          <ac:spMkLst>
            <pc:docMk/>
            <pc:sldMk cId="3300164964" sldId="330"/>
            <ac:spMk id="5" creationId="{FB006343-AEB7-45C3-9EED-83E3FC0419C0}"/>
          </ac:spMkLst>
        </pc:spChg>
        <pc:spChg chg="add mod">
          <ac:chgData name="MOBBS, KRISTOPHER A. (SSC-EA21)" userId="e5a5dc64-64b5-4a4d-a829-8dd4e95c2b4a" providerId="ADAL" clId="{4A7DE06A-1B72-44D4-8974-2834C3E4FD68}" dt="2022-03-02T20:54:15.273" v="2154" actId="1076"/>
          <ac:spMkLst>
            <pc:docMk/>
            <pc:sldMk cId="3300164964" sldId="330"/>
            <ac:spMk id="6" creationId="{1AAAC666-BE86-47D2-8E21-24D1785E822E}"/>
          </ac:spMkLst>
        </pc:spChg>
        <pc:spChg chg="add mod">
          <ac:chgData name="MOBBS, KRISTOPHER A. (SSC-EA21)" userId="e5a5dc64-64b5-4a4d-a829-8dd4e95c2b4a" providerId="ADAL" clId="{4A7DE06A-1B72-44D4-8974-2834C3E4FD68}" dt="2022-03-02T20:57:17.886" v="2292" actId="113"/>
          <ac:spMkLst>
            <pc:docMk/>
            <pc:sldMk cId="3300164964" sldId="330"/>
            <ac:spMk id="7" creationId="{AD302D99-AFE7-4413-9BE2-16210EE339E4}"/>
          </ac:spMkLst>
        </pc:spChg>
        <pc:spChg chg="add del">
          <ac:chgData name="MOBBS, KRISTOPHER A. (SSC-EA21)" userId="e5a5dc64-64b5-4a4d-a829-8dd4e95c2b4a" providerId="ADAL" clId="{4A7DE06A-1B72-44D4-8974-2834C3E4FD68}" dt="2022-02-18T15:30:14.391" v="525" actId="26606"/>
          <ac:spMkLst>
            <pc:docMk/>
            <pc:sldMk cId="3300164964" sldId="330"/>
            <ac:spMk id="10" creationId="{131BAD53-4E89-4F62-BBB7-26359763ED39}"/>
          </ac:spMkLst>
        </pc:spChg>
        <pc:spChg chg="add del">
          <ac:chgData name="MOBBS, KRISTOPHER A. (SSC-EA21)" userId="e5a5dc64-64b5-4a4d-a829-8dd4e95c2b4a" providerId="ADAL" clId="{4A7DE06A-1B72-44D4-8974-2834C3E4FD68}" dt="2022-02-18T15:30:14.391" v="525" actId="26606"/>
          <ac:spMkLst>
            <pc:docMk/>
            <pc:sldMk cId="3300164964" sldId="330"/>
            <ac:spMk id="12" creationId="{62756DA2-40EB-4C6F-B962-5822FFB54FB6}"/>
          </ac:spMkLst>
        </pc:spChg>
        <pc:spChg chg="add del">
          <ac:chgData name="MOBBS, KRISTOPHER A. (SSC-EA21)" userId="e5a5dc64-64b5-4a4d-a829-8dd4e95c2b4a" providerId="ADAL" clId="{4A7DE06A-1B72-44D4-8974-2834C3E4FD68}" dt="2022-02-18T15:30:27.492" v="534" actId="26606"/>
          <ac:spMkLst>
            <pc:docMk/>
            <pc:sldMk cId="3300164964" sldId="330"/>
            <ac:spMk id="14" creationId="{55D4142C-5077-457F-A6AD-3FECFDB39685}"/>
          </ac:spMkLst>
        </pc:spChg>
        <pc:spChg chg="add del">
          <ac:chgData name="MOBBS, KRISTOPHER A. (SSC-EA21)" userId="e5a5dc64-64b5-4a4d-a829-8dd4e95c2b4a" providerId="ADAL" clId="{4A7DE06A-1B72-44D4-8974-2834C3E4FD68}" dt="2022-02-18T15:30:16.716" v="527" actId="26606"/>
          <ac:spMkLst>
            <pc:docMk/>
            <pc:sldMk cId="3300164964" sldId="330"/>
            <ac:spMk id="15" creationId="{2B566528-1B12-4246-9431-5C2D7D081168}"/>
          </ac:spMkLst>
        </pc:spChg>
        <pc:spChg chg="add del">
          <ac:chgData name="MOBBS, KRISTOPHER A. (SSC-EA21)" userId="e5a5dc64-64b5-4a4d-a829-8dd4e95c2b4a" providerId="ADAL" clId="{4A7DE06A-1B72-44D4-8974-2834C3E4FD68}" dt="2022-02-18T15:30:40.596" v="540" actId="26606"/>
          <ac:spMkLst>
            <pc:docMk/>
            <pc:sldMk cId="3300164964" sldId="330"/>
            <ac:spMk id="18" creationId="{131031D3-26CD-4214-A9A4-5857EFA15A0C}"/>
          </ac:spMkLst>
        </pc:spChg>
        <pc:spChg chg="add del">
          <ac:chgData name="MOBBS, KRISTOPHER A. (SSC-EA21)" userId="e5a5dc64-64b5-4a4d-a829-8dd4e95c2b4a" providerId="ADAL" clId="{4A7DE06A-1B72-44D4-8974-2834C3E4FD68}" dt="2022-02-18T15:30:22.848" v="529" actId="26606"/>
          <ac:spMkLst>
            <pc:docMk/>
            <pc:sldMk cId="3300164964" sldId="330"/>
            <ac:spMk id="21" creationId="{5E39A796-BE83-48B1-B33F-35C4A32AAB57}"/>
          </ac:spMkLst>
        </pc:spChg>
        <pc:spChg chg="add del">
          <ac:chgData name="MOBBS, KRISTOPHER A. (SSC-EA21)" userId="e5a5dc64-64b5-4a4d-a829-8dd4e95c2b4a" providerId="ADAL" clId="{4A7DE06A-1B72-44D4-8974-2834C3E4FD68}" dt="2022-02-18T15:30:22.848" v="529" actId="26606"/>
          <ac:spMkLst>
            <pc:docMk/>
            <pc:sldMk cId="3300164964" sldId="330"/>
            <ac:spMk id="22" creationId="{72F84B47-E267-4194-8194-831DB7B5547F}"/>
          </ac:spMkLst>
        </pc:spChg>
        <pc:spChg chg="add del">
          <ac:chgData name="MOBBS, KRISTOPHER A. (SSC-EA21)" userId="e5a5dc64-64b5-4a4d-a829-8dd4e95c2b4a" providerId="ADAL" clId="{4A7DE06A-1B72-44D4-8974-2834C3E4FD68}" dt="2022-02-18T15:30:25.430" v="532" actId="26606"/>
          <ac:spMkLst>
            <pc:docMk/>
            <pc:sldMk cId="3300164964" sldId="330"/>
            <ac:spMk id="24" creationId="{5E8D2E83-FB3A-40E7-A9E5-7AB389D612B4}"/>
          </ac:spMkLst>
        </pc:spChg>
        <pc:spChg chg="add del">
          <ac:chgData name="MOBBS, KRISTOPHER A. (SSC-EA21)" userId="e5a5dc64-64b5-4a4d-a829-8dd4e95c2b4a" providerId="ADAL" clId="{4A7DE06A-1B72-44D4-8974-2834C3E4FD68}" dt="2022-02-18T15:30:27.492" v="534" actId="26606"/>
          <ac:spMkLst>
            <pc:docMk/>
            <pc:sldMk cId="3300164964" sldId="330"/>
            <ac:spMk id="26" creationId="{8FC9BE17-9A7B-462D-AE50-3D8777387304}"/>
          </ac:spMkLst>
        </pc:spChg>
        <pc:spChg chg="add del">
          <ac:chgData name="MOBBS, KRISTOPHER A. (SSC-EA21)" userId="e5a5dc64-64b5-4a4d-a829-8dd4e95c2b4a" providerId="ADAL" clId="{4A7DE06A-1B72-44D4-8974-2834C3E4FD68}" dt="2022-02-18T15:30:27.492" v="534" actId="26606"/>
          <ac:spMkLst>
            <pc:docMk/>
            <pc:sldMk cId="3300164964" sldId="330"/>
            <ac:spMk id="27" creationId="{3EBE8569-6AEC-4B8C-8D53-2DE337CDBA65}"/>
          </ac:spMkLst>
        </pc:spChg>
        <pc:spChg chg="add del">
          <ac:chgData name="MOBBS, KRISTOPHER A. (SSC-EA21)" userId="e5a5dc64-64b5-4a4d-a829-8dd4e95c2b4a" providerId="ADAL" clId="{4A7DE06A-1B72-44D4-8974-2834C3E4FD68}" dt="2022-02-18T15:30:27.492" v="534" actId="26606"/>
          <ac:spMkLst>
            <pc:docMk/>
            <pc:sldMk cId="3300164964" sldId="330"/>
            <ac:spMk id="28" creationId="{7A5F0580-5EE9-419F-96EE-B6529EF6E7D0}"/>
          </ac:spMkLst>
        </pc:spChg>
        <pc:spChg chg="add del">
          <ac:chgData name="MOBBS, KRISTOPHER A. (SSC-EA21)" userId="e5a5dc64-64b5-4a4d-a829-8dd4e95c2b4a" providerId="ADAL" clId="{4A7DE06A-1B72-44D4-8974-2834C3E4FD68}" dt="2022-02-18T15:30:34.787" v="536" actId="26606"/>
          <ac:spMkLst>
            <pc:docMk/>
            <pc:sldMk cId="3300164964" sldId="330"/>
            <ac:spMk id="30" creationId="{4038CB10-1F5C-4D54-9DF7-12586DE5B007}"/>
          </ac:spMkLst>
        </pc:spChg>
        <pc:spChg chg="add del">
          <ac:chgData name="MOBBS, KRISTOPHER A. (SSC-EA21)" userId="e5a5dc64-64b5-4a4d-a829-8dd4e95c2b4a" providerId="ADAL" clId="{4A7DE06A-1B72-44D4-8974-2834C3E4FD68}" dt="2022-02-18T15:30:34.787" v="536" actId="26606"/>
          <ac:spMkLst>
            <pc:docMk/>
            <pc:sldMk cId="3300164964" sldId="330"/>
            <ac:spMk id="31" creationId="{73ED6512-6858-4552-B699-9A97FE9A4EA2}"/>
          </ac:spMkLst>
        </pc:spChg>
        <pc:spChg chg="add del">
          <ac:chgData name="MOBBS, KRISTOPHER A. (SSC-EA21)" userId="e5a5dc64-64b5-4a4d-a829-8dd4e95c2b4a" providerId="ADAL" clId="{4A7DE06A-1B72-44D4-8974-2834C3E4FD68}" dt="2022-02-18T15:30:37.767" v="538" actId="26606"/>
          <ac:spMkLst>
            <pc:docMk/>
            <pc:sldMk cId="3300164964" sldId="330"/>
            <ac:spMk id="33" creationId="{CEB41C5C-0F34-4DDA-9D7C-5E717F35F60C}"/>
          </ac:spMkLst>
        </pc:spChg>
        <pc:spChg chg="add del">
          <ac:chgData name="MOBBS, KRISTOPHER A. (SSC-EA21)" userId="e5a5dc64-64b5-4a4d-a829-8dd4e95c2b4a" providerId="ADAL" clId="{4A7DE06A-1B72-44D4-8974-2834C3E4FD68}" dt="2022-02-18T15:30:40.596" v="540" actId="26606"/>
          <ac:spMkLst>
            <pc:docMk/>
            <pc:sldMk cId="3300164964" sldId="330"/>
            <ac:spMk id="36" creationId="{B5FA7C47-B7C1-4D2E-AB49-ED23BA34BA83}"/>
          </ac:spMkLst>
        </pc:spChg>
        <pc:spChg chg="add del">
          <ac:chgData name="MOBBS, KRISTOPHER A. (SSC-EA21)" userId="e5a5dc64-64b5-4a4d-a829-8dd4e95c2b4a" providerId="ADAL" clId="{4A7DE06A-1B72-44D4-8974-2834C3E4FD68}" dt="2022-02-18T15:30:40.596" v="540" actId="26606"/>
          <ac:spMkLst>
            <pc:docMk/>
            <pc:sldMk cId="3300164964" sldId="330"/>
            <ac:spMk id="37" creationId="{596EE156-ABF1-4329-A6BA-03B4254E0877}"/>
          </ac:spMkLst>
        </pc:spChg>
        <pc:spChg chg="add del">
          <ac:chgData name="MOBBS, KRISTOPHER A. (SSC-EA21)" userId="e5a5dc64-64b5-4a4d-a829-8dd4e95c2b4a" providerId="ADAL" clId="{4A7DE06A-1B72-44D4-8974-2834C3E4FD68}" dt="2022-02-18T15:30:40.596" v="540" actId="26606"/>
          <ac:spMkLst>
            <pc:docMk/>
            <pc:sldMk cId="3300164964" sldId="330"/>
            <ac:spMk id="38" creationId="{19B9933F-AAB3-444A-8BB5-9CA194A8BC63}"/>
          </ac:spMkLst>
        </pc:spChg>
        <pc:spChg chg="add del">
          <ac:chgData name="MOBBS, KRISTOPHER A. (SSC-EA21)" userId="e5a5dc64-64b5-4a4d-a829-8dd4e95c2b4a" providerId="ADAL" clId="{4A7DE06A-1B72-44D4-8974-2834C3E4FD68}" dt="2022-02-18T15:30:40.596" v="540" actId="26606"/>
          <ac:spMkLst>
            <pc:docMk/>
            <pc:sldMk cId="3300164964" sldId="330"/>
            <ac:spMk id="39" creationId="{7D20183A-0B1D-4A1F-89B1-ADBEDBC6E54E}"/>
          </ac:spMkLst>
        </pc:spChg>
        <pc:spChg chg="add del">
          <ac:chgData name="MOBBS, KRISTOPHER A. (SSC-EA21)" userId="e5a5dc64-64b5-4a4d-a829-8dd4e95c2b4a" providerId="ADAL" clId="{4A7DE06A-1B72-44D4-8974-2834C3E4FD68}" dt="2022-02-18T15:30:45.096" v="542" actId="26606"/>
          <ac:spMkLst>
            <pc:docMk/>
            <pc:sldMk cId="3300164964" sldId="330"/>
            <ac:spMk id="41" creationId="{2B97F24A-32CE-4C1C-A50D-3016B394DCFB}"/>
          </ac:spMkLst>
        </pc:spChg>
        <pc:spChg chg="add del">
          <ac:chgData name="MOBBS, KRISTOPHER A. (SSC-EA21)" userId="e5a5dc64-64b5-4a4d-a829-8dd4e95c2b4a" providerId="ADAL" clId="{4A7DE06A-1B72-44D4-8974-2834C3E4FD68}" dt="2022-02-18T15:30:45.096" v="542" actId="26606"/>
          <ac:spMkLst>
            <pc:docMk/>
            <pc:sldMk cId="3300164964" sldId="330"/>
            <ac:spMk id="42" creationId="{CD8B4F24-440B-49E9-B85D-733523DC064B}"/>
          </ac:spMkLst>
        </pc:spChg>
        <pc:spChg chg="add del">
          <ac:chgData name="MOBBS, KRISTOPHER A. (SSC-EA21)" userId="e5a5dc64-64b5-4a4d-a829-8dd4e95c2b4a" providerId="ADAL" clId="{4A7DE06A-1B72-44D4-8974-2834C3E4FD68}" dt="2022-02-18T15:30:47.747" v="545" actId="26606"/>
          <ac:spMkLst>
            <pc:docMk/>
            <pc:sldMk cId="3300164964" sldId="330"/>
            <ac:spMk id="44" creationId="{B775CD93-9DF2-48CB-9F57-1BCA9A46C7FA}"/>
          </ac:spMkLst>
        </pc:spChg>
        <pc:spChg chg="add del">
          <ac:chgData name="MOBBS, KRISTOPHER A. (SSC-EA21)" userId="e5a5dc64-64b5-4a4d-a829-8dd4e95c2b4a" providerId="ADAL" clId="{4A7DE06A-1B72-44D4-8974-2834C3E4FD68}" dt="2022-02-18T15:30:47.747" v="545" actId="26606"/>
          <ac:spMkLst>
            <pc:docMk/>
            <pc:sldMk cId="3300164964" sldId="330"/>
            <ac:spMk id="45" creationId="{6166C6D1-23AC-49C4-BA07-238E4E9F8CEB}"/>
          </ac:spMkLst>
        </pc:spChg>
        <pc:spChg chg="add del">
          <ac:chgData name="MOBBS, KRISTOPHER A. (SSC-EA21)" userId="e5a5dc64-64b5-4a4d-a829-8dd4e95c2b4a" providerId="ADAL" clId="{4A7DE06A-1B72-44D4-8974-2834C3E4FD68}" dt="2022-02-18T15:30:47.747" v="545" actId="26606"/>
          <ac:spMkLst>
            <pc:docMk/>
            <pc:sldMk cId="3300164964" sldId="330"/>
            <ac:spMk id="46" creationId="{1C091803-41C2-48E0-9228-5148460C7479}"/>
          </ac:spMkLst>
        </pc:spChg>
        <pc:spChg chg="add del">
          <ac:chgData name="MOBBS, KRISTOPHER A. (SSC-EA21)" userId="e5a5dc64-64b5-4a4d-a829-8dd4e95c2b4a" providerId="ADAL" clId="{4A7DE06A-1B72-44D4-8974-2834C3E4FD68}" dt="2022-02-18T15:31:05.107" v="547" actId="26606"/>
          <ac:spMkLst>
            <pc:docMk/>
            <pc:sldMk cId="3300164964" sldId="330"/>
            <ac:spMk id="48" creationId="{25FCE169-4276-4005-8C82-CCC9C80C4FCF}"/>
          </ac:spMkLst>
        </pc:spChg>
        <pc:spChg chg="add del">
          <ac:chgData name="MOBBS, KRISTOPHER A. (SSC-EA21)" userId="e5a5dc64-64b5-4a4d-a829-8dd4e95c2b4a" providerId="ADAL" clId="{4A7DE06A-1B72-44D4-8974-2834C3E4FD68}" dt="2022-02-18T15:31:05.107" v="547" actId="26606"/>
          <ac:spMkLst>
            <pc:docMk/>
            <pc:sldMk cId="3300164964" sldId="330"/>
            <ac:spMk id="49" creationId="{E186B68C-84BC-4A6E-99D1-EE87483C1349}"/>
          </ac:spMkLst>
        </pc:spChg>
        <pc:spChg chg="add del">
          <ac:chgData name="MOBBS, KRISTOPHER A. (SSC-EA21)" userId="e5a5dc64-64b5-4a4d-a829-8dd4e95c2b4a" providerId="ADAL" clId="{4A7DE06A-1B72-44D4-8974-2834C3E4FD68}" dt="2022-02-18T15:31:05.107" v="547" actId="26606"/>
          <ac:spMkLst>
            <pc:docMk/>
            <pc:sldMk cId="3300164964" sldId="330"/>
            <ac:spMk id="50" creationId="{B775CD93-9DF2-48CB-9F57-1BCA9A46C7FA}"/>
          </ac:spMkLst>
        </pc:spChg>
        <pc:spChg chg="add del">
          <ac:chgData name="MOBBS, KRISTOPHER A. (SSC-EA21)" userId="e5a5dc64-64b5-4a4d-a829-8dd4e95c2b4a" providerId="ADAL" clId="{4A7DE06A-1B72-44D4-8974-2834C3E4FD68}" dt="2022-02-18T15:31:05.107" v="547" actId="26606"/>
          <ac:spMkLst>
            <pc:docMk/>
            <pc:sldMk cId="3300164964" sldId="330"/>
            <ac:spMk id="51" creationId="{1C091803-41C2-48E0-9228-5148460C7479}"/>
          </ac:spMkLst>
        </pc:spChg>
        <pc:spChg chg="add del">
          <ac:chgData name="MOBBS, KRISTOPHER A. (SSC-EA21)" userId="e5a5dc64-64b5-4a4d-a829-8dd4e95c2b4a" providerId="ADAL" clId="{4A7DE06A-1B72-44D4-8974-2834C3E4FD68}" dt="2022-02-18T15:31:39.317" v="576" actId="26606"/>
          <ac:spMkLst>
            <pc:docMk/>
            <pc:sldMk cId="3300164964" sldId="330"/>
            <ac:spMk id="53" creationId="{4038CB10-1F5C-4D54-9DF7-12586DE5B007}"/>
          </ac:spMkLst>
        </pc:spChg>
        <pc:spChg chg="add del">
          <ac:chgData name="MOBBS, KRISTOPHER A. (SSC-EA21)" userId="e5a5dc64-64b5-4a4d-a829-8dd4e95c2b4a" providerId="ADAL" clId="{4A7DE06A-1B72-44D4-8974-2834C3E4FD68}" dt="2022-02-18T15:31:39.317" v="576" actId="26606"/>
          <ac:spMkLst>
            <pc:docMk/>
            <pc:sldMk cId="3300164964" sldId="330"/>
            <ac:spMk id="54" creationId="{73ED6512-6858-4552-B699-9A97FE9A4EA2}"/>
          </ac:spMkLst>
        </pc:spChg>
        <pc:grpChg chg="add del">
          <ac:chgData name="MOBBS, KRISTOPHER A. (SSC-EA21)" userId="e5a5dc64-64b5-4a4d-a829-8dd4e95c2b4a" providerId="ADAL" clId="{4A7DE06A-1B72-44D4-8974-2834C3E4FD68}" dt="2022-02-18T15:30:16.716" v="527" actId="26606"/>
          <ac:grpSpMkLst>
            <pc:docMk/>
            <pc:sldMk cId="3300164964" sldId="330"/>
            <ac:grpSpMk id="16" creationId="{5995D10D-E9C9-47DB-AE7E-801FEF38F5C9}"/>
          </ac:grpSpMkLst>
        </pc:grpChg>
        <pc:grpChg chg="add del">
          <ac:chgData name="MOBBS, KRISTOPHER A. (SSC-EA21)" userId="e5a5dc64-64b5-4a4d-a829-8dd4e95c2b4a" providerId="ADAL" clId="{4A7DE06A-1B72-44D4-8974-2834C3E4FD68}" dt="2022-02-18T15:30:16.716" v="527" actId="26606"/>
          <ac:grpSpMkLst>
            <pc:docMk/>
            <pc:sldMk cId="3300164964" sldId="330"/>
            <ac:grpSpMk id="19" creationId="{828A5161-06F1-46CF-8AD7-844680A59E13}"/>
          </ac:grpSpMkLst>
        </pc:grpChg>
        <pc:picChg chg="mod">
          <ac:chgData name="MOBBS, KRISTOPHER A. (SSC-EA21)" userId="e5a5dc64-64b5-4a4d-a829-8dd4e95c2b4a" providerId="ADAL" clId="{4A7DE06A-1B72-44D4-8974-2834C3E4FD68}" dt="2022-03-02T20:54:15.273" v="2154" actId="1076"/>
          <ac:picMkLst>
            <pc:docMk/>
            <pc:sldMk cId="3300164964" sldId="330"/>
            <ac:picMk id="3" creationId="{97EFE831-2248-4531-842E-713E1950E0BD}"/>
          </ac:picMkLst>
        </pc:picChg>
        <pc:cxnChg chg="add del">
          <ac:chgData name="MOBBS, KRISTOPHER A. (SSC-EA21)" userId="e5a5dc64-64b5-4a4d-a829-8dd4e95c2b4a" providerId="ADAL" clId="{4A7DE06A-1B72-44D4-8974-2834C3E4FD68}" dt="2022-02-18T15:30:37.767" v="538" actId="26606"/>
          <ac:cxnSpMkLst>
            <pc:docMk/>
            <pc:sldMk cId="3300164964" sldId="330"/>
            <ac:cxnSpMk id="34" creationId="{57E1E5E6-F385-4E9C-B201-BA5BDE5CAD52}"/>
          </ac:cxnSpMkLst>
        </pc:cxnChg>
      </pc:sldChg>
      <pc:sldChg chg="modSp add mod ord">
        <pc:chgData name="MOBBS, KRISTOPHER A. (SSC-EA21)" userId="e5a5dc64-64b5-4a4d-a829-8dd4e95c2b4a" providerId="ADAL" clId="{4A7DE06A-1B72-44D4-8974-2834C3E4FD68}" dt="2022-02-23T15:47:02.501" v="1969" actId="403"/>
        <pc:sldMkLst>
          <pc:docMk/>
          <pc:sldMk cId="2001393715" sldId="331"/>
        </pc:sldMkLst>
        <pc:spChg chg="mod">
          <ac:chgData name="MOBBS, KRISTOPHER A. (SSC-EA21)" userId="e5a5dc64-64b5-4a4d-a829-8dd4e95c2b4a" providerId="ADAL" clId="{4A7DE06A-1B72-44D4-8974-2834C3E4FD68}" dt="2022-02-23T15:46:48.855" v="1966" actId="14100"/>
          <ac:spMkLst>
            <pc:docMk/>
            <pc:sldMk cId="2001393715" sldId="331"/>
            <ac:spMk id="2" creationId="{00000000-0000-0000-0000-000000000000}"/>
          </ac:spMkLst>
        </pc:spChg>
        <pc:spChg chg="mod">
          <ac:chgData name="MOBBS, KRISTOPHER A. (SSC-EA21)" userId="e5a5dc64-64b5-4a4d-a829-8dd4e95c2b4a" providerId="ADAL" clId="{4A7DE06A-1B72-44D4-8974-2834C3E4FD68}" dt="2022-02-23T15:47:02.501" v="1969" actId="403"/>
          <ac:spMkLst>
            <pc:docMk/>
            <pc:sldMk cId="2001393715" sldId="331"/>
            <ac:spMk id="7" creationId="{BE02FE5A-6C2E-4850-9F95-B7112A25D090}"/>
          </ac:spMkLst>
        </pc:spChg>
      </pc:sldChg>
      <pc:sldChg chg="addSp delSp modSp add del mod">
        <pc:chgData name="MOBBS, KRISTOPHER A. (SSC-EA21)" userId="e5a5dc64-64b5-4a4d-a829-8dd4e95c2b4a" providerId="ADAL" clId="{4A7DE06A-1B72-44D4-8974-2834C3E4FD68}" dt="2022-03-03T15:16:13.533" v="5183" actId="47"/>
        <pc:sldMkLst>
          <pc:docMk/>
          <pc:sldMk cId="2647088393" sldId="332"/>
        </pc:sldMkLst>
        <pc:spChg chg="add del mod">
          <ac:chgData name="MOBBS, KRISTOPHER A. (SSC-EA21)" userId="e5a5dc64-64b5-4a4d-a829-8dd4e95c2b4a" providerId="ADAL" clId="{4A7DE06A-1B72-44D4-8974-2834C3E4FD68}" dt="2022-03-03T15:16:06.257" v="5182" actId="767"/>
          <ac:spMkLst>
            <pc:docMk/>
            <pc:sldMk cId="2647088393" sldId="332"/>
            <ac:spMk id="2" creationId="{68D450D1-8D24-433C-BBBE-07843BBE09ED}"/>
          </ac:spMkLst>
        </pc:spChg>
        <pc:graphicFrameChg chg="del">
          <ac:chgData name="MOBBS, KRISTOPHER A. (SSC-EA21)" userId="e5a5dc64-64b5-4a4d-a829-8dd4e95c2b4a" providerId="ADAL" clId="{4A7DE06A-1B72-44D4-8974-2834C3E4FD68}" dt="2022-02-23T15:47:45.582" v="1976" actId="478"/>
          <ac:graphicFrameMkLst>
            <pc:docMk/>
            <pc:sldMk cId="2647088393" sldId="332"/>
            <ac:graphicFrameMk id="4" creationId="{AC1B406B-BE00-4805-B10F-FB7300A63CBE}"/>
          </ac:graphicFrameMkLst>
        </pc:graphicFrameChg>
        <pc:picChg chg="add del mod">
          <ac:chgData name="MOBBS, KRISTOPHER A. (SSC-EA21)" userId="e5a5dc64-64b5-4a4d-a829-8dd4e95c2b4a" providerId="ADAL" clId="{4A7DE06A-1B72-44D4-8974-2834C3E4FD68}" dt="2022-02-23T19:57:01.223" v="2007"/>
          <ac:picMkLst>
            <pc:docMk/>
            <pc:sldMk cId="2647088393" sldId="332"/>
            <ac:picMk id="3" creationId="{3FCEC1F1-78A9-4E8D-B4AC-8173F18F5EBC}"/>
          </ac:picMkLst>
        </pc:picChg>
        <pc:picChg chg="add del mod">
          <ac:chgData name="MOBBS, KRISTOPHER A. (SSC-EA21)" userId="e5a5dc64-64b5-4a4d-a829-8dd4e95c2b4a" providerId="ADAL" clId="{4A7DE06A-1B72-44D4-8974-2834C3E4FD68}" dt="2022-02-23T19:58:09.126" v="2011" actId="478"/>
          <ac:picMkLst>
            <pc:docMk/>
            <pc:sldMk cId="2647088393" sldId="332"/>
            <ac:picMk id="5" creationId="{F4041E24-2278-49EC-AEC2-7BC3236FE377}"/>
          </ac:picMkLst>
        </pc:picChg>
      </pc:sldChg>
      <pc:sldChg chg="addSp delSp new del mod">
        <pc:chgData name="MOBBS, KRISTOPHER A. (SSC-EA21)" userId="e5a5dc64-64b5-4a4d-a829-8dd4e95c2b4a" providerId="ADAL" clId="{4A7DE06A-1B72-44D4-8974-2834C3E4FD68}" dt="2022-02-23T15:36:03.372" v="1223" actId="680"/>
        <pc:sldMkLst>
          <pc:docMk/>
          <pc:sldMk cId="541863084" sldId="333"/>
        </pc:sldMkLst>
        <pc:spChg chg="add del">
          <ac:chgData name="MOBBS, KRISTOPHER A. (SSC-EA21)" userId="e5a5dc64-64b5-4a4d-a829-8dd4e95c2b4a" providerId="ADAL" clId="{4A7DE06A-1B72-44D4-8974-2834C3E4FD68}" dt="2022-02-23T15:36:02.701" v="1222" actId="22"/>
          <ac:spMkLst>
            <pc:docMk/>
            <pc:sldMk cId="541863084" sldId="333"/>
            <ac:spMk id="3" creationId="{B3DA8F12-0F86-41EA-8F40-F5046C083874}"/>
          </ac:spMkLst>
        </pc:spChg>
      </pc:sldChg>
      <pc:sldChg chg="addSp delSp modSp add mod ord">
        <pc:chgData name="MOBBS, KRISTOPHER A. (SSC-EA21)" userId="e5a5dc64-64b5-4a4d-a829-8dd4e95c2b4a" providerId="ADAL" clId="{4A7DE06A-1B72-44D4-8974-2834C3E4FD68}" dt="2022-03-22T19:45:42.933" v="13290" actId="20577"/>
        <pc:sldMkLst>
          <pc:docMk/>
          <pc:sldMk cId="672574906" sldId="333"/>
        </pc:sldMkLst>
        <pc:spChg chg="add mod">
          <ac:chgData name="MOBBS, KRISTOPHER A. (SSC-EA21)" userId="e5a5dc64-64b5-4a4d-a829-8dd4e95c2b4a" providerId="ADAL" clId="{4A7DE06A-1B72-44D4-8974-2834C3E4FD68}" dt="2022-03-22T19:45:42.933" v="13290" actId="20577"/>
          <ac:spMkLst>
            <pc:docMk/>
            <pc:sldMk cId="672574906" sldId="333"/>
            <ac:spMk id="2" creationId="{0D4D028F-BCD1-4C45-ADA2-CE34B9838919}"/>
          </ac:spMkLst>
        </pc:spChg>
        <pc:spChg chg="del mod">
          <ac:chgData name="MOBBS, KRISTOPHER A. (SSC-EA21)" userId="e5a5dc64-64b5-4a4d-a829-8dd4e95c2b4a" providerId="ADAL" clId="{4A7DE06A-1B72-44D4-8974-2834C3E4FD68}" dt="2022-03-02T21:01:14.875" v="2488" actId="478"/>
          <ac:spMkLst>
            <pc:docMk/>
            <pc:sldMk cId="672574906" sldId="333"/>
            <ac:spMk id="3" creationId="{FB069CBB-C6AE-43C4-BE4F-767599374C86}"/>
          </ac:spMkLst>
        </pc:spChg>
        <pc:spChg chg="mod">
          <ac:chgData name="MOBBS, KRISTOPHER A. (SSC-EA21)" userId="e5a5dc64-64b5-4a4d-a829-8dd4e95c2b4a" providerId="ADAL" clId="{4A7DE06A-1B72-44D4-8974-2834C3E4FD68}" dt="2022-03-02T18:03:19.954" v="2050" actId="20577"/>
          <ac:spMkLst>
            <pc:docMk/>
            <pc:sldMk cId="672574906" sldId="333"/>
            <ac:spMk id="4" creationId="{7AC2DE76-428D-413F-A8F8-16EB63F86EAF}"/>
          </ac:spMkLst>
        </pc:spChg>
        <pc:spChg chg="add del mod">
          <ac:chgData name="MOBBS, KRISTOPHER A. (SSC-EA21)" userId="e5a5dc64-64b5-4a4d-a829-8dd4e95c2b4a" providerId="ADAL" clId="{4A7DE06A-1B72-44D4-8974-2834C3E4FD68}" dt="2022-03-04T15:04:44.539" v="5821" actId="478"/>
          <ac:spMkLst>
            <pc:docMk/>
            <pc:sldMk cId="672574906" sldId="333"/>
            <ac:spMk id="6" creationId="{11C0021C-D061-458B-AE5F-1AAE70A6E5D0}"/>
          </ac:spMkLst>
        </pc:spChg>
        <pc:spChg chg="add del mod">
          <ac:chgData name="MOBBS, KRISTOPHER A. (SSC-EA21)" userId="e5a5dc64-64b5-4a4d-a829-8dd4e95c2b4a" providerId="ADAL" clId="{4A7DE06A-1B72-44D4-8974-2834C3E4FD68}" dt="2022-03-02T21:36:45.340" v="3954" actId="478"/>
          <ac:spMkLst>
            <pc:docMk/>
            <pc:sldMk cId="672574906" sldId="333"/>
            <ac:spMk id="8" creationId="{D01105DF-D8EB-49FC-BC2C-CF3A877468FD}"/>
          </ac:spMkLst>
        </pc:spChg>
        <pc:graphicFrameChg chg="del">
          <ac:chgData name="MOBBS, KRISTOPHER A. (SSC-EA21)" userId="e5a5dc64-64b5-4a4d-a829-8dd4e95c2b4a" providerId="ADAL" clId="{4A7DE06A-1B72-44D4-8974-2834C3E4FD68}" dt="2022-02-25T21:17:37.274" v="2015" actId="478"/>
          <ac:graphicFrameMkLst>
            <pc:docMk/>
            <pc:sldMk cId="672574906" sldId="333"/>
            <ac:graphicFrameMk id="6" creationId="{CFAFF94E-C157-479E-A5E3-B4F6EEA15415}"/>
          </ac:graphicFrameMkLst>
        </pc:graphicFrameChg>
        <pc:graphicFrameChg chg="add del mod">
          <ac:chgData name="MOBBS, KRISTOPHER A. (SSC-EA21)" userId="e5a5dc64-64b5-4a4d-a829-8dd4e95c2b4a" providerId="ADAL" clId="{4A7DE06A-1B72-44D4-8974-2834C3E4FD68}" dt="2022-03-04T15:04:44.539" v="5821" actId="478"/>
          <ac:graphicFrameMkLst>
            <pc:docMk/>
            <pc:sldMk cId="672574906" sldId="333"/>
            <ac:graphicFrameMk id="9" creationId="{C4FD6533-E0E4-4F16-A82C-F3BC38046A4B}"/>
          </ac:graphicFrameMkLst>
        </pc:graphicFrameChg>
        <pc:picChg chg="add mod">
          <ac:chgData name="MOBBS, KRISTOPHER A. (SSC-EA21)" userId="e5a5dc64-64b5-4a4d-a829-8dd4e95c2b4a" providerId="ADAL" clId="{4A7DE06A-1B72-44D4-8974-2834C3E4FD68}" dt="2022-03-07T20:17:45.236" v="9169" actId="1076"/>
          <ac:picMkLst>
            <pc:docMk/>
            <pc:sldMk cId="672574906" sldId="333"/>
            <ac:picMk id="7" creationId="{1D8B8FF1-5296-4D23-BDE6-6C983A31C305}"/>
          </ac:picMkLst>
        </pc:picChg>
      </pc:sldChg>
      <pc:sldChg chg="addSp delSp modSp add mod ord">
        <pc:chgData name="MOBBS, KRISTOPHER A. (SSC-EA21)" userId="e5a5dc64-64b5-4a4d-a829-8dd4e95c2b4a" providerId="ADAL" clId="{4A7DE06A-1B72-44D4-8974-2834C3E4FD68}" dt="2022-03-22T14:04:45.518" v="9597"/>
        <pc:sldMkLst>
          <pc:docMk/>
          <pc:sldMk cId="88504568" sldId="334"/>
        </pc:sldMkLst>
        <pc:spChg chg="del">
          <ac:chgData name="MOBBS, KRISTOPHER A. (SSC-EA21)" userId="e5a5dc64-64b5-4a4d-a829-8dd4e95c2b4a" providerId="ADAL" clId="{4A7DE06A-1B72-44D4-8974-2834C3E4FD68}" dt="2022-03-02T21:40:35.213" v="4006" actId="478"/>
          <ac:spMkLst>
            <pc:docMk/>
            <pc:sldMk cId="88504568" sldId="334"/>
            <ac:spMk id="4" creationId="{0094A1BB-5A0F-43B6-B052-456B2217D059}"/>
          </ac:spMkLst>
        </pc:spChg>
        <pc:spChg chg="mod">
          <ac:chgData name="MOBBS, KRISTOPHER A. (SSC-EA21)" userId="e5a5dc64-64b5-4a4d-a829-8dd4e95c2b4a" providerId="ADAL" clId="{4A7DE06A-1B72-44D4-8974-2834C3E4FD68}" dt="2022-03-02T21:52:44.305" v="4148" actId="20577"/>
          <ac:spMkLst>
            <pc:docMk/>
            <pc:sldMk cId="88504568" sldId="334"/>
            <ac:spMk id="5" creationId="{FB006343-AEB7-45C3-9EED-83E3FC0419C0}"/>
          </ac:spMkLst>
        </pc:spChg>
        <pc:spChg chg="add del mod">
          <ac:chgData name="MOBBS, KRISTOPHER A. (SSC-EA21)" userId="e5a5dc64-64b5-4a4d-a829-8dd4e95c2b4a" providerId="ADAL" clId="{4A7DE06A-1B72-44D4-8974-2834C3E4FD68}" dt="2022-03-02T21:40:39.539" v="4007" actId="478"/>
          <ac:spMkLst>
            <pc:docMk/>
            <pc:sldMk cId="88504568" sldId="334"/>
            <ac:spMk id="7" creationId="{F29D2094-ED7C-4DED-9B88-FA38C497C146}"/>
          </ac:spMkLst>
        </pc:spChg>
        <pc:spChg chg="add del mod">
          <ac:chgData name="MOBBS, KRISTOPHER A. (SSC-EA21)" userId="e5a5dc64-64b5-4a4d-a829-8dd4e95c2b4a" providerId="ADAL" clId="{4A7DE06A-1B72-44D4-8974-2834C3E4FD68}" dt="2022-03-02T21:42:21.668" v="4034" actId="478"/>
          <ac:spMkLst>
            <pc:docMk/>
            <pc:sldMk cId="88504568" sldId="334"/>
            <ac:spMk id="8" creationId="{418FD76C-82D0-4B3D-A693-EB7369A4FCC3}"/>
          </ac:spMkLst>
        </pc:spChg>
        <pc:spChg chg="add mod">
          <ac:chgData name="MOBBS, KRISTOPHER A. (SSC-EA21)" userId="e5a5dc64-64b5-4a4d-a829-8dd4e95c2b4a" providerId="ADAL" clId="{4A7DE06A-1B72-44D4-8974-2834C3E4FD68}" dt="2022-03-02T21:50:33.656" v="4137" actId="6549"/>
          <ac:spMkLst>
            <pc:docMk/>
            <pc:sldMk cId="88504568" sldId="334"/>
            <ac:spMk id="10" creationId="{C009ACBF-4D73-4482-80D4-618F1CA98901}"/>
          </ac:spMkLst>
        </pc:spChg>
        <pc:spChg chg="add mod">
          <ac:chgData name="MOBBS, KRISTOPHER A. (SSC-EA21)" userId="e5a5dc64-64b5-4a4d-a829-8dd4e95c2b4a" providerId="ADAL" clId="{4A7DE06A-1B72-44D4-8974-2834C3E4FD68}" dt="2022-03-02T21:57:48.943" v="4178" actId="1076"/>
          <ac:spMkLst>
            <pc:docMk/>
            <pc:sldMk cId="88504568" sldId="334"/>
            <ac:spMk id="12" creationId="{CA9468FF-F71C-4594-B71F-6EC101A3E400}"/>
          </ac:spMkLst>
        </pc:spChg>
        <pc:spChg chg="add mod">
          <ac:chgData name="MOBBS, KRISTOPHER A. (SSC-EA21)" userId="e5a5dc64-64b5-4a4d-a829-8dd4e95c2b4a" providerId="ADAL" clId="{4A7DE06A-1B72-44D4-8974-2834C3E4FD68}" dt="2022-03-02T21:57:48.943" v="4178" actId="1076"/>
          <ac:spMkLst>
            <pc:docMk/>
            <pc:sldMk cId="88504568" sldId="334"/>
            <ac:spMk id="14" creationId="{FCD7F8D3-B9F7-48F9-993B-C7190092D27A}"/>
          </ac:spMkLst>
        </pc:spChg>
        <pc:graphicFrameChg chg="del mod">
          <ac:chgData name="MOBBS, KRISTOPHER A. (SSC-EA21)" userId="e5a5dc64-64b5-4a4d-a829-8dd4e95c2b4a" providerId="ADAL" clId="{4A7DE06A-1B72-44D4-8974-2834C3E4FD68}" dt="2022-03-02T21:49:06.202" v="4127" actId="478"/>
          <ac:graphicFrameMkLst>
            <pc:docMk/>
            <pc:sldMk cId="88504568" sldId="334"/>
            <ac:graphicFrameMk id="2" creationId="{750566A2-C31A-4115-B490-8138DC51D305}"/>
          </ac:graphicFrameMkLst>
        </pc:graphicFrameChg>
        <pc:graphicFrameChg chg="add del modGraphic">
          <ac:chgData name="MOBBS, KRISTOPHER A. (SSC-EA21)" userId="e5a5dc64-64b5-4a4d-a829-8dd4e95c2b4a" providerId="ADAL" clId="{4A7DE06A-1B72-44D4-8974-2834C3E4FD68}" dt="2022-03-02T21:43:24.401" v="4041" actId="1032"/>
          <ac:graphicFrameMkLst>
            <pc:docMk/>
            <pc:sldMk cId="88504568" sldId="334"/>
            <ac:graphicFrameMk id="9" creationId="{9F7E40B3-56D0-41A4-BF21-AB31600ED7AB}"/>
          </ac:graphicFrameMkLst>
        </pc:graphicFrameChg>
        <pc:picChg chg="mod">
          <ac:chgData name="MOBBS, KRISTOPHER A. (SSC-EA21)" userId="e5a5dc64-64b5-4a4d-a829-8dd4e95c2b4a" providerId="ADAL" clId="{4A7DE06A-1B72-44D4-8974-2834C3E4FD68}" dt="2022-03-02T21:50:11.077" v="4132" actId="1076"/>
          <ac:picMkLst>
            <pc:docMk/>
            <pc:sldMk cId="88504568" sldId="334"/>
            <ac:picMk id="6" creationId="{1DC9A76C-6711-45CB-AD63-4F6ED3A5E062}"/>
          </ac:picMkLst>
        </pc:picChg>
      </pc:sldChg>
      <pc:sldChg chg="modSp add mod ord">
        <pc:chgData name="MOBBS, KRISTOPHER A. (SSC-EA21)" userId="e5a5dc64-64b5-4a4d-a829-8dd4e95c2b4a" providerId="ADAL" clId="{4A7DE06A-1B72-44D4-8974-2834C3E4FD68}" dt="2022-03-22T15:30:34.158" v="12126" actId="20577"/>
        <pc:sldMkLst>
          <pc:docMk/>
          <pc:sldMk cId="266058181" sldId="335"/>
        </pc:sldMkLst>
        <pc:spChg chg="mod">
          <ac:chgData name="MOBBS, KRISTOPHER A. (SSC-EA21)" userId="e5a5dc64-64b5-4a4d-a829-8dd4e95c2b4a" providerId="ADAL" clId="{4A7DE06A-1B72-44D4-8974-2834C3E4FD68}" dt="2022-03-22T15:29:54.375" v="12113" actId="20577"/>
          <ac:spMkLst>
            <pc:docMk/>
            <pc:sldMk cId="266058181" sldId="335"/>
            <ac:spMk id="6" creationId="{11C0021C-D061-458B-AE5F-1AAE70A6E5D0}"/>
          </ac:spMkLst>
        </pc:spChg>
        <pc:graphicFrameChg chg="mod">
          <ac:chgData name="MOBBS, KRISTOPHER A. (SSC-EA21)" userId="e5a5dc64-64b5-4a4d-a829-8dd4e95c2b4a" providerId="ADAL" clId="{4A7DE06A-1B72-44D4-8974-2834C3E4FD68}" dt="2022-03-22T15:30:34.158" v="12126" actId="20577"/>
          <ac:graphicFrameMkLst>
            <pc:docMk/>
            <pc:sldMk cId="266058181" sldId="335"/>
            <ac:graphicFrameMk id="9" creationId="{C4FD6533-E0E4-4F16-A82C-F3BC38046A4B}"/>
          </ac:graphicFrameMkLst>
        </pc:graphicFrameChg>
      </pc:sldChg>
      <pc:sldChg chg="modSp add mod ord">
        <pc:chgData name="MOBBS, KRISTOPHER A. (SSC-EA21)" userId="e5a5dc64-64b5-4a4d-a829-8dd4e95c2b4a" providerId="ADAL" clId="{4A7DE06A-1B72-44D4-8974-2834C3E4FD68}" dt="2022-03-22T15:33:00.738" v="12178" actId="20577"/>
        <pc:sldMkLst>
          <pc:docMk/>
          <pc:sldMk cId="249709729" sldId="336"/>
        </pc:sldMkLst>
        <pc:spChg chg="mod">
          <ac:chgData name="MOBBS, KRISTOPHER A. (SSC-EA21)" userId="e5a5dc64-64b5-4a4d-a829-8dd4e95c2b4a" providerId="ADAL" clId="{4A7DE06A-1B72-44D4-8974-2834C3E4FD68}" dt="2022-03-22T15:33:00.738" v="12178" actId="20577"/>
          <ac:spMkLst>
            <pc:docMk/>
            <pc:sldMk cId="249709729" sldId="336"/>
            <ac:spMk id="6" creationId="{11C0021C-D061-458B-AE5F-1AAE70A6E5D0}"/>
          </ac:spMkLst>
        </pc:spChg>
        <pc:graphicFrameChg chg="mod">
          <ac:chgData name="MOBBS, KRISTOPHER A. (SSC-EA21)" userId="e5a5dc64-64b5-4a4d-a829-8dd4e95c2b4a" providerId="ADAL" clId="{4A7DE06A-1B72-44D4-8974-2834C3E4FD68}" dt="2022-03-22T15:32:39.991" v="12157" actId="20577"/>
          <ac:graphicFrameMkLst>
            <pc:docMk/>
            <pc:sldMk cId="249709729" sldId="336"/>
            <ac:graphicFrameMk id="9" creationId="{C4FD6533-E0E4-4F16-A82C-F3BC38046A4B}"/>
          </ac:graphicFrameMkLst>
        </pc:graphicFrameChg>
      </pc:sldChg>
      <pc:sldChg chg="addSp delSp modSp add mod ord">
        <pc:chgData name="MOBBS, KRISTOPHER A. (SSC-EA21)" userId="e5a5dc64-64b5-4a4d-a829-8dd4e95c2b4a" providerId="ADAL" clId="{4A7DE06A-1B72-44D4-8974-2834C3E4FD68}" dt="2022-03-07T20:25:36.714" v="9442" actId="14826"/>
        <pc:sldMkLst>
          <pc:docMk/>
          <pc:sldMk cId="3947568097" sldId="337"/>
        </pc:sldMkLst>
        <pc:spChg chg="del">
          <ac:chgData name="MOBBS, KRISTOPHER A. (SSC-EA21)" userId="e5a5dc64-64b5-4a4d-a829-8dd4e95c2b4a" providerId="ADAL" clId="{4A7DE06A-1B72-44D4-8974-2834C3E4FD68}" dt="2022-03-02T21:59:31.722" v="4221"/>
          <ac:spMkLst>
            <pc:docMk/>
            <pc:sldMk cId="3947568097" sldId="337"/>
            <ac:spMk id="3" creationId="{FB069CBB-C6AE-43C4-BE4F-767599374C86}"/>
          </ac:spMkLst>
        </pc:spChg>
        <pc:spChg chg="mod">
          <ac:chgData name="MOBBS, KRISTOPHER A. (SSC-EA21)" userId="e5a5dc64-64b5-4a4d-a829-8dd4e95c2b4a" providerId="ADAL" clId="{4A7DE06A-1B72-44D4-8974-2834C3E4FD68}" dt="2022-03-02T22:00:34.225" v="4231" actId="6549"/>
          <ac:spMkLst>
            <pc:docMk/>
            <pc:sldMk cId="3947568097" sldId="337"/>
            <ac:spMk id="4" creationId="{7AC2DE76-428D-413F-A8F8-16EB63F86EAF}"/>
          </ac:spMkLst>
        </pc:spChg>
        <pc:spChg chg="add del mod">
          <ac:chgData name="MOBBS, KRISTOPHER A. (SSC-EA21)" userId="e5a5dc64-64b5-4a4d-a829-8dd4e95c2b4a" providerId="ADAL" clId="{4A7DE06A-1B72-44D4-8974-2834C3E4FD68}" dt="2022-03-02T22:00:37.769" v="4232" actId="478"/>
          <ac:spMkLst>
            <pc:docMk/>
            <pc:sldMk cId="3947568097" sldId="337"/>
            <ac:spMk id="12" creationId="{A0341799-0B6A-4F9B-9427-728744112017}"/>
          </ac:spMkLst>
        </pc:spChg>
        <pc:grpChg chg="add mod">
          <ac:chgData name="MOBBS, KRISTOPHER A. (SSC-EA21)" userId="e5a5dc64-64b5-4a4d-a829-8dd4e95c2b4a" providerId="ADAL" clId="{4A7DE06A-1B72-44D4-8974-2834C3E4FD68}" dt="2022-03-03T15:03:02.512" v="5101" actId="164"/>
          <ac:grpSpMkLst>
            <pc:docMk/>
            <pc:sldMk cId="3947568097" sldId="337"/>
            <ac:grpSpMk id="13" creationId="{36D48E31-0DB1-476A-B2DF-F86F219CE0B6}"/>
          </ac:grpSpMkLst>
        </pc:grpChg>
        <pc:grpChg chg="add mod">
          <ac:chgData name="MOBBS, KRISTOPHER A. (SSC-EA21)" userId="e5a5dc64-64b5-4a4d-a829-8dd4e95c2b4a" providerId="ADAL" clId="{4A7DE06A-1B72-44D4-8974-2834C3E4FD68}" dt="2022-03-03T15:03:28.508" v="5103" actId="164"/>
          <ac:grpSpMkLst>
            <pc:docMk/>
            <pc:sldMk cId="3947568097" sldId="337"/>
            <ac:grpSpMk id="14" creationId="{56491851-FD19-4732-B1B3-03989BB49099}"/>
          </ac:grpSpMkLst>
        </pc:grpChg>
        <pc:graphicFrameChg chg="add del">
          <ac:chgData name="MOBBS, KRISTOPHER A. (SSC-EA21)" userId="e5a5dc64-64b5-4a4d-a829-8dd4e95c2b4a" providerId="ADAL" clId="{4A7DE06A-1B72-44D4-8974-2834C3E4FD68}" dt="2022-03-02T22:43:36.708" v="4909" actId="478"/>
          <ac:graphicFrameMkLst>
            <pc:docMk/>
            <pc:sldMk cId="3947568097" sldId="337"/>
            <ac:graphicFrameMk id="6" creationId="{775A2B4E-79D8-4184-9C51-3774E7B52B78}"/>
          </ac:graphicFrameMkLst>
        </pc:graphicFrameChg>
        <pc:graphicFrameChg chg="del">
          <ac:chgData name="MOBBS, KRISTOPHER A. (SSC-EA21)" userId="e5a5dc64-64b5-4a4d-a829-8dd4e95c2b4a" providerId="ADAL" clId="{4A7DE06A-1B72-44D4-8974-2834C3E4FD68}" dt="2022-03-02T21:58:33.935" v="4180" actId="478"/>
          <ac:graphicFrameMkLst>
            <pc:docMk/>
            <pc:sldMk cId="3947568097" sldId="337"/>
            <ac:graphicFrameMk id="6" creationId="{CFAFF94E-C157-479E-A5E3-B4F6EEA15415}"/>
          </ac:graphicFrameMkLst>
        </pc:graphicFrameChg>
        <pc:graphicFrameChg chg="add del mod">
          <ac:chgData name="MOBBS, KRISTOPHER A. (SSC-EA21)" userId="e5a5dc64-64b5-4a4d-a829-8dd4e95c2b4a" providerId="ADAL" clId="{4A7DE06A-1B72-44D4-8974-2834C3E4FD68}" dt="2022-03-04T16:36:43.053" v="8045"/>
          <ac:graphicFrameMkLst>
            <pc:docMk/>
            <pc:sldMk cId="3947568097" sldId="337"/>
            <ac:graphicFrameMk id="9" creationId="{72284333-78C4-4EAD-BF41-E0594DA87748}"/>
          </ac:graphicFrameMkLst>
        </pc:graphicFrameChg>
        <pc:graphicFrameChg chg="add del mod">
          <ac:chgData name="MOBBS, KRISTOPHER A. (SSC-EA21)" userId="e5a5dc64-64b5-4a4d-a829-8dd4e95c2b4a" providerId="ADAL" clId="{4A7DE06A-1B72-44D4-8974-2834C3E4FD68}" dt="2022-03-02T22:44:06.268" v="4912" actId="478"/>
          <ac:graphicFrameMkLst>
            <pc:docMk/>
            <pc:sldMk cId="3947568097" sldId="337"/>
            <ac:graphicFrameMk id="9" creationId="{E8593D41-EBCE-4C71-A135-B71AE38CCC4B}"/>
          </ac:graphicFrameMkLst>
        </pc:graphicFrameChg>
        <pc:graphicFrameChg chg="add del mod">
          <ac:chgData name="MOBBS, KRISTOPHER A. (SSC-EA21)" userId="e5a5dc64-64b5-4a4d-a829-8dd4e95c2b4a" providerId="ADAL" clId="{4A7DE06A-1B72-44D4-8974-2834C3E4FD68}" dt="2022-03-02T21:59:38.850" v="4222" actId="478"/>
          <ac:graphicFrameMkLst>
            <pc:docMk/>
            <pc:sldMk cId="3947568097" sldId="337"/>
            <ac:graphicFrameMk id="10" creationId="{7D0EFD38-8AAC-4956-9612-7A67F2DF7C9C}"/>
          </ac:graphicFrameMkLst>
        </pc:graphicFrameChg>
        <pc:graphicFrameChg chg="add mod">
          <ac:chgData name="MOBBS, KRISTOPHER A. (SSC-EA21)" userId="e5a5dc64-64b5-4a4d-a829-8dd4e95c2b4a" providerId="ADAL" clId="{4A7DE06A-1B72-44D4-8974-2834C3E4FD68}" dt="2022-03-03T15:03:28.508" v="5103" actId="164"/>
          <ac:graphicFrameMkLst>
            <pc:docMk/>
            <pc:sldMk cId="3947568097" sldId="337"/>
            <ac:graphicFrameMk id="12" creationId="{E5C2B21A-6FB7-43A4-AC6B-08B21A387DBC}"/>
          </ac:graphicFrameMkLst>
        </pc:graphicFrameChg>
        <pc:graphicFrameChg chg="add del mod">
          <ac:chgData name="MOBBS, KRISTOPHER A. (SSC-EA21)" userId="e5a5dc64-64b5-4a4d-a829-8dd4e95c2b4a" providerId="ADAL" clId="{4A7DE06A-1B72-44D4-8974-2834C3E4FD68}" dt="2022-03-02T22:00:29.431" v="4230"/>
          <ac:graphicFrameMkLst>
            <pc:docMk/>
            <pc:sldMk cId="3947568097" sldId="337"/>
            <ac:graphicFrameMk id="13" creationId="{F54F0263-4EE8-4911-8C93-73F8F45302ED}"/>
          </ac:graphicFrameMkLst>
        </pc:graphicFrameChg>
        <pc:graphicFrameChg chg="add del mod">
          <ac:chgData name="MOBBS, KRISTOPHER A. (SSC-EA21)" userId="e5a5dc64-64b5-4a4d-a829-8dd4e95c2b4a" providerId="ADAL" clId="{4A7DE06A-1B72-44D4-8974-2834C3E4FD68}" dt="2022-03-02T22:31:14.019" v="4333" actId="478"/>
          <ac:graphicFrameMkLst>
            <pc:docMk/>
            <pc:sldMk cId="3947568097" sldId="337"/>
            <ac:graphicFrameMk id="14" creationId="{A2087070-CF81-4FE4-8629-730C8F7E876E}"/>
          </ac:graphicFrameMkLst>
        </pc:graphicFrameChg>
        <pc:graphicFrameChg chg="add del mod">
          <ac:chgData name="MOBBS, KRISTOPHER A. (SSC-EA21)" userId="e5a5dc64-64b5-4a4d-a829-8dd4e95c2b4a" providerId="ADAL" clId="{4A7DE06A-1B72-44D4-8974-2834C3E4FD68}" dt="2022-03-04T16:47:36.915" v="8093" actId="478"/>
          <ac:graphicFrameMkLst>
            <pc:docMk/>
            <pc:sldMk cId="3947568097" sldId="337"/>
            <ac:graphicFrameMk id="15" creationId="{B3465023-61C0-4FF7-8A7C-79577AFB3206}"/>
          </ac:graphicFrameMkLst>
        </pc:graphicFrameChg>
        <pc:graphicFrameChg chg="add mod">
          <ac:chgData name="MOBBS, KRISTOPHER A. (SSC-EA21)" userId="e5a5dc64-64b5-4a4d-a829-8dd4e95c2b4a" providerId="ADAL" clId="{4A7DE06A-1B72-44D4-8974-2834C3E4FD68}" dt="2022-03-04T16:37:30.538" v="8050"/>
          <ac:graphicFrameMkLst>
            <pc:docMk/>
            <pc:sldMk cId="3947568097" sldId="337"/>
            <ac:graphicFrameMk id="16" creationId="{273B25C7-C2AE-4DF2-94D3-1A83BFCED19D}"/>
          </ac:graphicFrameMkLst>
        </pc:graphicFrameChg>
        <pc:graphicFrameChg chg="add del mod">
          <ac:chgData name="MOBBS, KRISTOPHER A. (SSC-EA21)" userId="e5a5dc64-64b5-4a4d-a829-8dd4e95c2b4a" providerId="ADAL" clId="{4A7DE06A-1B72-44D4-8974-2834C3E4FD68}" dt="2022-03-03T15:03:28.508" v="5103" actId="164"/>
          <ac:graphicFrameMkLst>
            <pc:docMk/>
            <pc:sldMk cId="3947568097" sldId="337"/>
            <ac:graphicFrameMk id="17" creationId="{D4DD49F5-FCE3-45B0-864C-F2F2A800578B}"/>
          </ac:graphicFrameMkLst>
        </pc:graphicFrameChg>
        <pc:graphicFrameChg chg="add del mod modGraphic">
          <ac:chgData name="MOBBS, KRISTOPHER A. (SSC-EA21)" userId="e5a5dc64-64b5-4a4d-a829-8dd4e95c2b4a" providerId="ADAL" clId="{4A7DE06A-1B72-44D4-8974-2834C3E4FD68}" dt="2022-03-02T22:41:10.560" v="4901" actId="478"/>
          <ac:graphicFrameMkLst>
            <pc:docMk/>
            <pc:sldMk cId="3947568097" sldId="337"/>
            <ac:graphicFrameMk id="18" creationId="{8D3898DD-C884-4AB9-BE8E-37EDAC107EBA}"/>
          </ac:graphicFrameMkLst>
        </pc:graphicFrameChg>
        <pc:picChg chg="add del mod">
          <ac:chgData name="MOBBS, KRISTOPHER A. (SSC-EA21)" userId="e5a5dc64-64b5-4a4d-a829-8dd4e95c2b4a" providerId="ADAL" clId="{4A7DE06A-1B72-44D4-8974-2834C3E4FD68}" dt="2022-03-04T16:52:40.808" v="8122" actId="478"/>
          <ac:picMkLst>
            <pc:docMk/>
            <pc:sldMk cId="3947568097" sldId="337"/>
            <ac:picMk id="3" creationId="{3564613C-523A-4407-8E28-95BA181B8FE2}"/>
          </ac:picMkLst>
        </pc:picChg>
        <pc:picChg chg="add mod">
          <ac:chgData name="MOBBS, KRISTOPHER A. (SSC-EA21)" userId="e5a5dc64-64b5-4a4d-a829-8dd4e95c2b4a" providerId="ADAL" clId="{4A7DE06A-1B72-44D4-8974-2834C3E4FD68}" dt="2022-03-07T20:25:36.714" v="9442" actId="14826"/>
          <ac:picMkLst>
            <pc:docMk/>
            <pc:sldMk cId="3947568097" sldId="337"/>
            <ac:picMk id="3" creationId="{E747F01B-83C3-4FD9-A5FC-4041BB01E942}"/>
          </ac:picMkLst>
        </pc:picChg>
        <pc:picChg chg="add del mod">
          <ac:chgData name="MOBBS, KRISTOPHER A. (SSC-EA21)" userId="e5a5dc64-64b5-4a4d-a829-8dd4e95c2b4a" providerId="ADAL" clId="{4A7DE06A-1B72-44D4-8974-2834C3E4FD68}" dt="2022-03-07T20:08:40.490" v="9072" actId="478"/>
          <ac:picMkLst>
            <pc:docMk/>
            <pc:sldMk cId="3947568097" sldId="337"/>
            <ac:picMk id="7" creationId="{D270A184-5A41-4687-B84E-439CAE040E28}"/>
          </ac:picMkLst>
        </pc:picChg>
      </pc:sldChg>
      <pc:sldChg chg="add ord">
        <pc:chgData name="MOBBS, KRISTOPHER A. (SSC-EA21)" userId="e5a5dc64-64b5-4a4d-a829-8dd4e95c2b4a" providerId="ADAL" clId="{4A7DE06A-1B72-44D4-8974-2834C3E4FD68}" dt="2022-03-04T16:30:22.800" v="8042"/>
        <pc:sldMkLst>
          <pc:docMk/>
          <pc:sldMk cId="2819098527" sldId="338"/>
        </pc:sldMkLst>
      </pc:sldChg>
      <pc:sldChg chg="modSp add mod ord">
        <pc:chgData name="MOBBS, KRISTOPHER A. (SSC-EA21)" userId="e5a5dc64-64b5-4a4d-a829-8dd4e95c2b4a" providerId="ADAL" clId="{4A7DE06A-1B72-44D4-8974-2834C3E4FD68}" dt="2022-03-22T14:04:45.518" v="9597"/>
        <pc:sldMkLst>
          <pc:docMk/>
          <pc:sldMk cId="929376249" sldId="339"/>
        </pc:sldMkLst>
        <pc:spChg chg="mod">
          <ac:chgData name="MOBBS, KRISTOPHER A. (SSC-EA21)" userId="e5a5dc64-64b5-4a4d-a829-8dd4e95c2b4a" providerId="ADAL" clId="{4A7DE06A-1B72-44D4-8974-2834C3E4FD68}" dt="2022-03-03T15:18:35.953" v="5206" actId="207"/>
          <ac:spMkLst>
            <pc:docMk/>
            <pc:sldMk cId="929376249" sldId="339"/>
            <ac:spMk id="4" creationId="{0094A1BB-5A0F-43B6-B052-456B2217D059}"/>
          </ac:spMkLst>
        </pc:spChg>
        <pc:spChg chg="mod">
          <ac:chgData name="MOBBS, KRISTOPHER A. (SSC-EA21)" userId="e5a5dc64-64b5-4a4d-a829-8dd4e95c2b4a" providerId="ADAL" clId="{4A7DE06A-1B72-44D4-8974-2834C3E4FD68}" dt="2022-03-03T15:19:09.091" v="5208"/>
          <ac:spMkLst>
            <pc:docMk/>
            <pc:sldMk cId="929376249" sldId="339"/>
            <ac:spMk id="5" creationId="{FB006343-AEB7-45C3-9EED-83E3FC0419C0}"/>
          </ac:spMkLst>
        </pc:spChg>
        <pc:spChg chg="mod">
          <ac:chgData name="MOBBS, KRISTOPHER A. (SSC-EA21)" userId="e5a5dc64-64b5-4a4d-a829-8dd4e95c2b4a" providerId="ADAL" clId="{4A7DE06A-1B72-44D4-8974-2834C3E4FD68}" dt="2022-03-03T15:18:39.266" v="5207" actId="207"/>
          <ac:spMkLst>
            <pc:docMk/>
            <pc:sldMk cId="929376249" sldId="339"/>
            <ac:spMk id="6" creationId="{1AAAC666-BE86-47D2-8E21-24D1785E822E}"/>
          </ac:spMkLst>
        </pc:spChg>
      </pc:sldChg>
      <pc:sldChg chg="add del">
        <pc:chgData name="MOBBS, KRISTOPHER A. (SSC-EA21)" userId="e5a5dc64-64b5-4a4d-a829-8dd4e95c2b4a" providerId="ADAL" clId="{4A7DE06A-1B72-44D4-8974-2834C3E4FD68}" dt="2022-03-03T15:16:58.385" v="5188" actId="2890"/>
        <pc:sldMkLst>
          <pc:docMk/>
          <pc:sldMk cId="3134922061" sldId="339"/>
        </pc:sldMkLst>
      </pc:sldChg>
      <pc:sldChg chg="addSp delSp modSp new mod ord modClrScheme chgLayout">
        <pc:chgData name="MOBBS, KRISTOPHER A. (SSC-EA21)" userId="e5a5dc64-64b5-4a4d-a829-8dd4e95c2b4a" providerId="ADAL" clId="{4A7DE06A-1B72-44D4-8974-2834C3E4FD68}" dt="2022-03-22T15:35:47.925" v="12202" actId="20577"/>
        <pc:sldMkLst>
          <pc:docMk/>
          <pc:sldMk cId="829536287" sldId="340"/>
        </pc:sldMkLst>
        <pc:spChg chg="del mod ord">
          <ac:chgData name="MOBBS, KRISTOPHER A. (SSC-EA21)" userId="e5a5dc64-64b5-4a4d-a829-8dd4e95c2b4a" providerId="ADAL" clId="{4A7DE06A-1B72-44D4-8974-2834C3E4FD68}" dt="2022-03-03T15:51:45.406" v="5773" actId="700"/>
          <ac:spMkLst>
            <pc:docMk/>
            <pc:sldMk cId="829536287" sldId="340"/>
            <ac:spMk id="2" creationId="{C3EC989B-D8E5-4916-9DF1-F0CB1A227C15}"/>
          </ac:spMkLst>
        </pc:spChg>
        <pc:spChg chg="del">
          <ac:chgData name="MOBBS, KRISTOPHER A. (SSC-EA21)" userId="e5a5dc64-64b5-4a4d-a829-8dd4e95c2b4a" providerId="ADAL" clId="{4A7DE06A-1B72-44D4-8974-2834C3E4FD68}" dt="2022-03-03T15:51:45.406" v="5773" actId="700"/>
          <ac:spMkLst>
            <pc:docMk/>
            <pc:sldMk cId="829536287" sldId="340"/>
            <ac:spMk id="3" creationId="{BD6A7F4A-B1AC-4A64-91A2-9C800224AD4F}"/>
          </ac:spMkLst>
        </pc:spChg>
        <pc:spChg chg="add del mod ord">
          <ac:chgData name="MOBBS, KRISTOPHER A. (SSC-EA21)" userId="e5a5dc64-64b5-4a4d-a829-8dd4e95c2b4a" providerId="ADAL" clId="{4A7DE06A-1B72-44D4-8974-2834C3E4FD68}" dt="2022-03-07T16:57:38.960" v="8208" actId="478"/>
          <ac:spMkLst>
            <pc:docMk/>
            <pc:sldMk cId="829536287" sldId="340"/>
            <ac:spMk id="4" creationId="{233EA885-7469-46EE-9987-19D882EAED78}"/>
          </ac:spMkLst>
        </pc:spChg>
        <pc:spChg chg="add del mod">
          <ac:chgData name="MOBBS, KRISTOPHER A. (SSC-EA21)" userId="e5a5dc64-64b5-4a4d-a829-8dd4e95c2b4a" providerId="ADAL" clId="{4A7DE06A-1B72-44D4-8974-2834C3E4FD68}" dt="2022-03-07T16:57:40.733" v="8209" actId="478"/>
          <ac:spMkLst>
            <pc:docMk/>
            <pc:sldMk cId="829536287" sldId="340"/>
            <ac:spMk id="7" creationId="{107D0B75-86F4-4502-BC7C-264A7C485872}"/>
          </ac:spMkLst>
        </pc:spChg>
        <pc:spChg chg="add del mod">
          <ac:chgData name="MOBBS, KRISTOPHER A. (SSC-EA21)" userId="e5a5dc64-64b5-4a4d-a829-8dd4e95c2b4a" providerId="ADAL" clId="{4A7DE06A-1B72-44D4-8974-2834C3E4FD68}" dt="2022-03-07T17:02:04.446" v="8265" actId="478"/>
          <ac:spMkLst>
            <pc:docMk/>
            <pc:sldMk cId="829536287" sldId="340"/>
            <ac:spMk id="8" creationId="{DE212C37-D3C0-4C92-8694-915511FE1989}"/>
          </ac:spMkLst>
        </pc:spChg>
        <pc:spChg chg="add del mod">
          <ac:chgData name="MOBBS, KRISTOPHER A. (SSC-EA21)" userId="e5a5dc64-64b5-4a4d-a829-8dd4e95c2b4a" providerId="ADAL" clId="{4A7DE06A-1B72-44D4-8974-2834C3E4FD68}" dt="2022-03-07T17:02:25.422" v="8270" actId="478"/>
          <ac:spMkLst>
            <pc:docMk/>
            <pc:sldMk cId="829536287" sldId="340"/>
            <ac:spMk id="11" creationId="{9F9655CE-CEB9-422B-936B-73FC79B2154C}"/>
          </ac:spMkLst>
        </pc:spChg>
        <pc:spChg chg="add mod">
          <ac:chgData name="MOBBS, KRISTOPHER A. (SSC-EA21)" userId="e5a5dc64-64b5-4a4d-a829-8dd4e95c2b4a" providerId="ADAL" clId="{4A7DE06A-1B72-44D4-8974-2834C3E4FD68}" dt="2022-03-07T17:25:21.062" v="9043" actId="6549"/>
          <ac:spMkLst>
            <pc:docMk/>
            <pc:sldMk cId="829536287" sldId="340"/>
            <ac:spMk id="13" creationId="{5CB99F6B-77C0-4CB3-B2DF-C5475C1DD3CC}"/>
          </ac:spMkLst>
        </pc:spChg>
        <pc:spChg chg="add mod">
          <ac:chgData name="MOBBS, KRISTOPHER A. (SSC-EA21)" userId="e5a5dc64-64b5-4a4d-a829-8dd4e95c2b4a" providerId="ADAL" clId="{4A7DE06A-1B72-44D4-8974-2834C3E4FD68}" dt="2022-03-22T15:35:47.925" v="12202" actId="20577"/>
          <ac:spMkLst>
            <pc:docMk/>
            <pc:sldMk cId="829536287" sldId="340"/>
            <ac:spMk id="14" creationId="{F6719B70-990A-4E41-AA8B-8F0A0280CB64}"/>
          </ac:spMkLst>
        </pc:spChg>
        <pc:spChg chg="add mod">
          <ac:chgData name="MOBBS, KRISTOPHER A. (SSC-EA21)" userId="e5a5dc64-64b5-4a4d-a829-8dd4e95c2b4a" providerId="ADAL" clId="{4A7DE06A-1B72-44D4-8974-2834C3E4FD68}" dt="2022-03-07T17:24:13.016" v="9037" actId="1076"/>
          <ac:spMkLst>
            <pc:docMk/>
            <pc:sldMk cId="829536287" sldId="340"/>
            <ac:spMk id="15" creationId="{0DF428B1-C66D-4421-8268-8A655BB617E3}"/>
          </ac:spMkLst>
        </pc:spChg>
        <pc:graphicFrameChg chg="add mod">
          <ac:chgData name="MOBBS, KRISTOPHER A. (SSC-EA21)" userId="e5a5dc64-64b5-4a4d-a829-8dd4e95c2b4a" providerId="ADAL" clId="{4A7DE06A-1B72-44D4-8974-2834C3E4FD68}" dt="2022-03-07T17:29:03.684" v="9066"/>
          <ac:graphicFrameMkLst>
            <pc:docMk/>
            <pc:sldMk cId="829536287" sldId="340"/>
            <ac:graphicFrameMk id="5" creationId="{4CDB12FE-826D-4AD2-A794-CC00A85CB00B}"/>
          </ac:graphicFrameMkLst>
        </pc:graphicFrameChg>
        <pc:graphicFrameChg chg="add del mod modGraphic">
          <ac:chgData name="MOBBS, KRISTOPHER A. (SSC-EA21)" userId="e5a5dc64-64b5-4a4d-a829-8dd4e95c2b4a" providerId="ADAL" clId="{4A7DE06A-1B72-44D4-8974-2834C3E4FD68}" dt="2022-03-07T17:01:43.363" v="8261" actId="478"/>
          <ac:graphicFrameMkLst>
            <pc:docMk/>
            <pc:sldMk cId="829536287" sldId="340"/>
            <ac:graphicFrameMk id="9" creationId="{0BA5C241-FC45-4A11-8560-237146C5F818}"/>
          </ac:graphicFrameMkLst>
        </pc:graphicFrameChg>
      </pc:sldChg>
      <pc:sldChg chg="add del replId">
        <pc:chgData name="MOBBS, KRISTOPHER A. (SSC-EA21)" userId="e5a5dc64-64b5-4a4d-a829-8dd4e95c2b4a" providerId="ADAL" clId="{4A7DE06A-1B72-44D4-8974-2834C3E4FD68}" dt="2022-03-03T15:16:58.385" v="5188" actId="2890"/>
        <pc:sldMkLst>
          <pc:docMk/>
          <pc:sldMk cId="4208147546" sldId="340"/>
        </pc:sldMkLst>
      </pc:sldChg>
      <pc:sldChg chg="modSp add mod ord">
        <pc:chgData name="MOBBS, KRISTOPHER A. (SSC-EA21)" userId="e5a5dc64-64b5-4a4d-a829-8dd4e95c2b4a" providerId="ADAL" clId="{4A7DE06A-1B72-44D4-8974-2834C3E4FD68}" dt="2022-03-22T15:34:10.581" v="12195" actId="20577"/>
        <pc:sldMkLst>
          <pc:docMk/>
          <pc:sldMk cId="1232145566" sldId="341"/>
        </pc:sldMkLst>
        <pc:spChg chg="mod">
          <ac:chgData name="MOBBS, KRISTOPHER A. (SSC-EA21)" userId="e5a5dc64-64b5-4a4d-a829-8dd4e95c2b4a" providerId="ADAL" clId="{4A7DE06A-1B72-44D4-8974-2834C3E4FD68}" dt="2022-03-22T15:34:10.581" v="12195" actId="20577"/>
          <ac:spMkLst>
            <pc:docMk/>
            <pc:sldMk cId="1232145566" sldId="341"/>
            <ac:spMk id="6" creationId="{11C0021C-D061-458B-AE5F-1AAE70A6E5D0}"/>
          </ac:spMkLst>
        </pc:spChg>
        <pc:graphicFrameChg chg="mod">
          <ac:chgData name="MOBBS, KRISTOPHER A. (SSC-EA21)" userId="e5a5dc64-64b5-4a4d-a829-8dd4e95c2b4a" providerId="ADAL" clId="{4A7DE06A-1B72-44D4-8974-2834C3E4FD68}" dt="2022-03-22T15:26:31.957" v="12112" actId="20577"/>
          <ac:graphicFrameMkLst>
            <pc:docMk/>
            <pc:sldMk cId="1232145566" sldId="341"/>
            <ac:graphicFrameMk id="9" creationId="{C4FD6533-E0E4-4F16-A82C-F3BC38046A4B}"/>
          </ac:graphicFrameMkLst>
        </pc:graphicFrameChg>
      </pc:sldChg>
      <pc:sldChg chg="add del replId">
        <pc:chgData name="MOBBS, KRISTOPHER A. (SSC-EA21)" userId="e5a5dc64-64b5-4a4d-a829-8dd4e95c2b4a" providerId="ADAL" clId="{4A7DE06A-1B72-44D4-8974-2834C3E4FD68}" dt="2022-03-03T15:16:58.385" v="5188" actId="2890"/>
        <pc:sldMkLst>
          <pc:docMk/>
          <pc:sldMk cId="3236069977" sldId="341"/>
        </pc:sldMkLst>
      </pc:sldChg>
      <pc:sldChg chg="modSp add mod">
        <pc:chgData name="MOBBS, KRISTOPHER A. (SSC-EA21)" userId="e5a5dc64-64b5-4a4d-a829-8dd4e95c2b4a" providerId="ADAL" clId="{4A7DE06A-1B72-44D4-8974-2834C3E4FD68}" dt="2022-03-22T14:39:51.621" v="11759" actId="20577"/>
        <pc:sldMkLst>
          <pc:docMk/>
          <pc:sldMk cId="1622306508" sldId="342"/>
        </pc:sldMkLst>
        <pc:spChg chg="mod">
          <ac:chgData name="MOBBS, KRISTOPHER A. (SSC-EA21)" userId="e5a5dc64-64b5-4a4d-a829-8dd4e95c2b4a" providerId="ADAL" clId="{4A7DE06A-1B72-44D4-8974-2834C3E4FD68}" dt="2022-03-22T14:39:51.621" v="11759" actId="20577"/>
          <ac:spMkLst>
            <pc:docMk/>
            <pc:sldMk cId="1622306508" sldId="342"/>
            <ac:spMk id="2" creationId="{0D4D028F-BCD1-4C45-ADA2-CE34B9838919}"/>
          </ac:spMkLst>
        </pc:spChg>
      </pc:sldChg>
      <pc:sldChg chg="add del replId">
        <pc:chgData name="MOBBS, KRISTOPHER A. (SSC-EA21)" userId="e5a5dc64-64b5-4a4d-a829-8dd4e95c2b4a" providerId="ADAL" clId="{4A7DE06A-1B72-44D4-8974-2834C3E4FD68}" dt="2022-03-03T15:16:58.385" v="5188" actId="2890"/>
        <pc:sldMkLst>
          <pc:docMk/>
          <pc:sldMk cId="4018158225" sldId="342"/>
        </pc:sldMkLst>
      </pc:sldChg>
      <pc:sldChg chg="add del replId">
        <pc:chgData name="MOBBS, KRISTOPHER A. (SSC-EA21)" userId="e5a5dc64-64b5-4a4d-a829-8dd4e95c2b4a" providerId="ADAL" clId="{4A7DE06A-1B72-44D4-8974-2834C3E4FD68}" dt="2022-03-03T15:16:58.385" v="5188" actId="2890"/>
        <pc:sldMkLst>
          <pc:docMk/>
          <pc:sldMk cId="329499223" sldId="343"/>
        </pc:sldMkLst>
      </pc:sldChg>
      <pc:sldChg chg="modSp add mod">
        <pc:chgData name="MOBBS, KRISTOPHER A. (SSC-EA21)" userId="e5a5dc64-64b5-4a4d-a829-8dd4e95c2b4a" providerId="ADAL" clId="{4A7DE06A-1B72-44D4-8974-2834C3E4FD68}" dt="2022-03-21T20:09:03.107" v="9592"/>
        <pc:sldMkLst>
          <pc:docMk/>
          <pc:sldMk cId="3228899983" sldId="343"/>
        </pc:sldMkLst>
        <pc:spChg chg="mod">
          <ac:chgData name="MOBBS, KRISTOPHER A. (SSC-EA21)" userId="e5a5dc64-64b5-4a4d-a829-8dd4e95c2b4a" providerId="ADAL" clId="{4A7DE06A-1B72-44D4-8974-2834C3E4FD68}" dt="2022-03-04T16:11:34.571" v="7560" actId="20577"/>
          <ac:spMkLst>
            <pc:docMk/>
            <pc:sldMk cId="3228899983" sldId="343"/>
            <ac:spMk id="2" creationId="{0D4D028F-BCD1-4C45-ADA2-CE34B9838919}"/>
          </ac:spMkLst>
        </pc:spChg>
      </pc:sldChg>
      <pc:sldChg chg="addSp modSp add mod">
        <pc:chgData name="MOBBS, KRISTOPHER A. (SSC-EA21)" userId="e5a5dc64-64b5-4a4d-a829-8dd4e95c2b4a" providerId="ADAL" clId="{4A7DE06A-1B72-44D4-8974-2834C3E4FD68}" dt="2022-03-22T15:45:41.614" v="13267" actId="20577"/>
        <pc:sldMkLst>
          <pc:docMk/>
          <pc:sldMk cId="1188341229" sldId="344"/>
        </pc:sldMkLst>
        <pc:spChg chg="add mod">
          <ac:chgData name="MOBBS, KRISTOPHER A. (SSC-EA21)" userId="e5a5dc64-64b5-4a4d-a829-8dd4e95c2b4a" providerId="ADAL" clId="{4A7DE06A-1B72-44D4-8974-2834C3E4FD68}" dt="2022-03-22T15:45:41.614" v="13267" actId="20577"/>
          <ac:spMkLst>
            <pc:docMk/>
            <pc:sldMk cId="1188341229" sldId="344"/>
            <ac:spMk id="6" creationId="{A087476B-DA24-45F6-B6C0-FF012542470C}"/>
          </ac:spMkLst>
        </pc:spChg>
        <pc:spChg chg="mod">
          <ac:chgData name="MOBBS, KRISTOPHER A. (SSC-EA21)" userId="e5a5dc64-64b5-4a4d-a829-8dd4e95c2b4a" providerId="ADAL" clId="{4A7DE06A-1B72-44D4-8974-2834C3E4FD68}" dt="2022-03-22T15:39:12.634" v="12477" actId="207"/>
          <ac:spMkLst>
            <pc:docMk/>
            <pc:sldMk cId="1188341229" sldId="344"/>
            <ac:spMk id="13" creationId="{5CB99F6B-77C0-4CB3-B2DF-C5475C1DD3CC}"/>
          </ac:spMkLst>
        </pc:spChg>
        <pc:spChg chg="mod">
          <ac:chgData name="MOBBS, KRISTOPHER A. (SSC-EA21)" userId="e5a5dc64-64b5-4a4d-a829-8dd4e95c2b4a" providerId="ADAL" clId="{4A7DE06A-1B72-44D4-8974-2834C3E4FD68}" dt="2022-03-22T15:36:03.325" v="12217" actId="20577"/>
          <ac:spMkLst>
            <pc:docMk/>
            <pc:sldMk cId="1188341229" sldId="344"/>
            <ac:spMk id="14" creationId="{F6719B70-990A-4E41-AA8B-8F0A0280CB64}"/>
          </ac:spMkLst>
        </pc:spChg>
        <pc:graphicFrameChg chg="mod">
          <ac:chgData name="MOBBS, KRISTOPHER A. (SSC-EA21)" userId="e5a5dc64-64b5-4a4d-a829-8dd4e95c2b4a" providerId="ADAL" clId="{4A7DE06A-1B72-44D4-8974-2834C3E4FD68}" dt="2022-03-22T15:36:20.025" v="12221" actId="1076"/>
          <ac:graphicFrameMkLst>
            <pc:docMk/>
            <pc:sldMk cId="1188341229" sldId="344"/>
            <ac:graphicFrameMk id="5" creationId="{4CDB12FE-826D-4AD2-A794-CC00A85CB00B}"/>
          </ac:graphicFrameMkLst>
        </pc:graphicFrameChg>
      </pc:sldChg>
      <pc:sldChg chg="modSp add mod">
        <pc:chgData name="MOBBS, KRISTOPHER A. (SSC-EA21)" userId="e5a5dc64-64b5-4a4d-a829-8dd4e95c2b4a" providerId="ADAL" clId="{4A7DE06A-1B72-44D4-8974-2834C3E4FD68}" dt="2022-03-22T14:41:58.010" v="11826" actId="20577"/>
        <pc:sldMkLst>
          <pc:docMk/>
          <pc:sldMk cId="2479531325" sldId="345"/>
        </pc:sldMkLst>
        <pc:spChg chg="mod">
          <ac:chgData name="MOBBS, KRISTOPHER A. (SSC-EA21)" userId="e5a5dc64-64b5-4a4d-a829-8dd4e95c2b4a" providerId="ADAL" clId="{4A7DE06A-1B72-44D4-8974-2834C3E4FD68}" dt="2022-03-22T14:41:58.010" v="11826" actId="20577"/>
          <ac:spMkLst>
            <pc:docMk/>
            <pc:sldMk cId="2479531325" sldId="345"/>
            <ac:spMk id="2" creationId="{0D4D028F-BCD1-4C45-ADA2-CE34B9838919}"/>
          </ac:spMkLst>
        </pc:spChg>
        <pc:picChg chg="mod">
          <ac:chgData name="MOBBS, KRISTOPHER A. (SSC-EA21)" userId="e5a5dc64-64b5-4a4d-a829-8dd4e95c2b4a" providerId="ADAL" clId="{4A7DE06A-1B72-44D4-8974-2834C3E4FD68}" dt="2022-03-10T17:19:10.033" v="9485" actId="1076"/>
          <ac:picMkLst>
            <pc:docMk/>
            <pc:sldMk cId="2479531325" sldId="345"/>
            <ac:picMk id="7" creationId="{1D8B8FF1-5296-4D23-BDE6-6C983A31C305}"/>
          </ac:picMkLst>
        </pc:picChg>
      </pc:sldChg>
      <pc:sldChg chg="addSp delSp modSp mod ord">
        <pc:chgData name="MOBBS, KRISTOPHER A. (SSC-EA21)" userId="e5a5dc64-64b5-4a4d-a829-8dd4e95c2b4a" providerId="ADAL" clId="{4A7DE06A-1B72-44D4-8974-2834C3E4FD68}" dt="2022-03-22T15:23:44.210" v="12082" actId="20577"/>
        <pc:sldMkLst>
          <pc:docMk/>
          <pc:sldMk cId="1362440284" sldId="346"/>
        </pc:sldMkLst>
        <pc:spChg chg="del">
          <ac:chgData name="MOBBS, KRISTOPHER A. (SSC-EA21)" userId="e5a5dc64-64b5-4a4d-a829-8dd4e95c2b4a" providerId="ADAL" clId="{4A7DE06A-1B72-44D4-8974-2834C3E4FD68}" dt="2022-03-21T21:27:42.402" v="9595"/>
          <ac:spMkLst>
            <pc:docMk/>
            <pc:sldMk cId="1362440284" sldId="346"/>
            <ac:spMk id="2" creationId="{0D4D028F-BCD1-4C45-ADA2-CE34B9838919}"/>
          </ac:spMkLst>
        </pc:spChg>
        <pc:spChg chg="add mod">
          <ac:chgData name="MOBBS, KRISTOPHER A. (SSC-EA21)" userId="e5a5dc64-64b5-4a4d-a829-8dd4e95c2b4a" providerId="ADAL" clId="{4A7DE06A-1B72-44D4-8974-2834C3E4FD68}" dt="2022-03-22T15:23:44.210" v="12082" actId="20577"/>
          <ac:spMkLst>
            <pc:docMk/>
            <pc:sldMk cId="1362440284" sldId="346"/>
            <ac:spMk id="8" creationId="{124B05B5-6734-4798-96C9-3949047427A0}"/>
          </ac:spMkLst>
        </pc:spChg>
      </pc:sldChg>
      <pc:sldChg chg="modSp mod">
        <pc:chgData name="MOBBS, KRISTOPHER A. (SSC-EA21)" userId="e5a5dc64-64b5-4a4d-a829-8dd4e95c2b4a" providerId="ADAL" clId="{4A7DE06A-1B72-44D4-8974-2834C3E4FD68}" dt="2022-03-22T14:48:05.565" v="11908" actId="20577"/>
        <pc:sldMkLst>
          <pc:docMk/>
          <pc:sldMk cId="1310962874" sldId="347"/>
        </pc:sldMkLst>
        <pc:spChg chg="mod">
          <ac:chgData name="MOBBS, KRISTOPHER A. (SSC-EA21)" userId="e5a5dc64-64b5-4a4d-a829-8dd4e95c2b4a" providerId="ADAL" clId="{4A7DE06A-1B72-44D4-8974-2834C3E4FD68}" dt="2022-03-22T14:48:05.565" v="11908" actId="20577"/>
          <ac:spMkLst>
            <pc:docMk/>
            <pc:sldMk cId="1310962874" sldId="347"/>
            <ac:spMk id="2" creationId="{0D4D028F-BCD1-4C45-ADA2-CE34B9838919}"/>
          </ac:spMkLst>
        </pc:spChg>
      </pc:sldChg>
      <pc:sldChg chg="modSp mod">
        <pc:chgData name="MOBBS, KRISTOPHER A. (SSC-EA21)" userId="e5a5dc64-64b5-4a4d-a829-8dd4e95c2b4a" providerId="ADAL" clId="{4A7DE06A-1B72-44D4-8974-2834C3E4FD68}" dt="2022-03-22T14:42:31.863" v="11828" actId="207"/>
        <pc:sldMkLst>
          <pc:docMk/>
          <pc:sldMk cId="2965984431" sldId="348"/>
        </pc:sldMkLst>
        <pc:spChg chg="mod">
          <ac:chgData name="MOBBS, KRISTOPHER A. (SSC-EA21)" userId="e5a5dc64-64b5-4a4d-a829-8dd4e95c2b4a" providerId="ADAL" clId="{4A7DE06A-1B72-44D4-8974-2834C3E4FD68}" dt="2022-03-22T14:42:31.863" v="11828" actId="207"/>
          <ac:spMkLst>
            <pc:docMk/>
            <pc:sldMk cId="2965984431" sldId="348"/>
            <ac:spMk id="2" creationId="{0D4D028F-BCD1-4C45-ADA2-CE34B9838919}"/>
          </ac:spMkLst>
        </pc:spChg>
      </pc:sldChg>
      <pc:sldChg chg="modSp mod">
        <pc:chgData name="MOBBS, KRISTOPHER A. (SSC-EA21)" userId="e5a5dc64-64b5-4a4d-a829-8dd4e95c2b4a" providerId="ADAL" clId="{4A7DE06A-1B72-44D4-8974-2834C3E4FD68}" dt="2022-03-22T14:56:12.306" v="11909" actId="20577"/>
        <pc:sldMkLst>
          <pc:docMk/>
          <pc:sldMk cId="2135012998" sldId="350"/>
        </pc:sldMkLst>
        <pc:spChg chg="mod">
          <ac:chgData name="MOBBS, KRISTOPHER A. (SSC-EA21)" userId="e5a5dc64-64b5-4a4d-a829-8dd4e95c2b4a" providerId="ADAL" clId="{4A7DE06A-1B72-44D4-8974-2834C3E4FD68}" dt="2022-03-22T14:56:12.306" v="11909" actId="20577"/>
          <ac:spMkLst>
            <pc:docMk/>
            <pc:sldMk cId="2135012998" sldId="350"/>
            <ac:spMk id="2" creationId="{0D4D028F-BCD1-4C45-ADA2-CE34B9838919}"/>
          </ac:spMkLst>
        </pc:spChg>
      </pc:sldChg>
      <pc:sldChg chg="add">
        <pc:chgData name="MOBBS, KRISTOPHER A. (SSC-EA21)" userId="e5a5dc64-64b5-4a4d-a829-8dd4e95c2b4a" providerId="ADAL" clId="{4A7DE06A-1B72-44D4-8974-2834C3E4FD68}" dt="2022-03-22T14:57:55.438" v="11910"/>
        <pc:sldMkLst>
          <pc:docMk/>
          <pc:sldMk cId="2337666453" sldId="351"/>
        </pc:sldMkLst>
      </pc:sldChg>
    </pc:docChg>
  </pc:docChgLst>
  <pc:docChgLst>
    <pc:chgData name="MOBBS, KRISTOPHER A. (SSC-EA21)" userId="e5a5dc64-64b5-4a4d-a829-8dd4e95c2b4a" providerId="ADAL" clId="{9BA5465C-B74F-4687-94F7-427352497A5A}"/>
    <pc:docChg chg="undo redo custSel addSld delSld modSld sldOrd addSection delSection modSection">
      <pc:chgData name="MOBBS, KRISTOPHER A. (SSC-EA21)" userId="e5a5dc64-64b5-4a4d-a829-8dd4e95c2b4a" providerId="ADAL" clId="{9BA5465C-B74F-4687-94F7-427352497A5A}" dt="2021-06-16T18:38:04.067" v="1596"/>
      <pc:docMkLst>
        <pc:docMk/>
      </pc:docMkLst>
      <pc:sldChg chg="modSp">
        <pc:chgData name="MOBBS, KRISTOPHER A. (SSC-EA21)" userId="e5a5dc64-64b5-4a4d-a829-8dd4e95c2b4a" providerId="ADAL" clId="{9BA5465C-B74F-4687-94F7-427352497A5A}" dt="2021-06-15T20:34:59.828" v="1" actId="27636"/>
        <pc:sldMkLst>
          <pc:docMk/>
          <pc:sldMk cId="4256782365" sldId="276"/>
        </pc:sldMkLst>
        <pc:spChg chg="mod">
          <ac:chgData name="MOBBS, KRISTOPHER A. (SSC-EA21)" userId="e5a5dc64-64b5-4a4d-a829-8dd4e95c2b4a" providerId="ADAL" clId="{9BA5465C-B74F-4687-94F7-427352497A5A}" dt="2021-06-15T20:34:59.828" v="1" actId="27636"/>
          <ac:spMkLst>
            <pc:docMk/>
            <pc:sldMk cId="4256782365" sldId="276"/>
            <ac:spMk id="3" creationId="{00000000-0000-0000-0000-000000000000}"/>
          </ac:spMkLst>
        </pc:spChg>
      </pc:sldChg>
      <pc:sldChg chg="del">
        <pc:chgData name="MOBBS, KRISTOPHER A. (SSC-EA21)" userId="e5a5dc64-64b5-4a4d-a829-8dd4e95c2b4a" providerId="ADAL" clId="{9BA5465C-B74F-4687-94F7-427352497A5A}" dt="2021-06-15T20:35:14.181" v="6" actId="2696"/>
        <pc:sldMkLst>
          <pc:docMk/>
          <pc:sldMk cId="2387055973" sldId="302"/>
        </pc:sldMkLst>
      </pc:sldChg>
      <pc:sldChg chg="add ord">
        <pc:chgData name="MOBBS, KRISTOPHER A. (SSC-EA21)" userId="e5a5dc64-64b5-4a4d-a829-8dd4e95c2b4a" providerId="ADAL" clId="{9BA5465C-B74F-4687-94F7-427352497A5A}" dt="2021-06-15T20:40:39.168" v="18"/>
        <pc:sldMkLst>
          <pc:docMk/>
          <pc:sldMk cId="3583097212" sldId="302"/>
        </pc:sldMkLst>
      </pc:sldChg>
      <pc:sldChg chg="del">
        <pc:chgData name="MOBBS, KRISTOPHER A. (SSC-EA21)" userId="e5a5dc64-64b5-4a4d-a829-8dd4e95c2b4a" providerId="ADAL" clId="{9BA5465C-B74F-4687-94F7-427352497A5A}" dt="2021-06-15T20:35:14.176" v="5" actId="2696"/>
        <pc:sldMkLst>
          <pc:docMk/>
          <pc:sldMk cId="1784832650" sldId="303"/>
        </pc:sldMkLst>
      </pc:sldChg>
      <pc:sldChg chg="add ord">
        <pc:chgData name="MOBBS, KRISTOPHER A. (SSC-EA21)" userId="e5a5dc64-64b5-4a4d-a829-8dd4e95c2b4a" providerId="ADAL" clId="{9BA5465C-B74F-4687-94F7-427352497A5A}" dt="2021-06-15T20:40:39.168" v="18"/>
        <pc:sldMkLst>
          <pc:docMk/>
          <pc:sldMk cId="3142610121" sldId="303"/>
        </pc:sldMkLst>
      </pc:sldChg>
      <pc:sldChg chg="add ord">
        <pc:chgData name="MOBBS, KRISTOPHER A. (SSC-EA21)" userId="e5a5dc64-64b5-4a4d-a829-8dd4e95c2b4a" providerId="ADAL" clId="{9BA5465C-B74F-4687-94F7-427352497A5A}" dt="2021-06-15T20:40:39.168" v="18"/>
        <pc:sldMkLst>
          <pc:docMk/>
          <pc:sldMk cId="687407113" sldId="305"/>
        </pc:sldMkLst>
      </pc:sldChg>
      <pc:sldChg chg="del">
        <pc:chgData name="MOBBS, KRISTOPHER A. (SSC-EA21)" userId="e5a5dc64-64b5-4a4d-a829-8dd4e95c2b4a" providerId="ADAL" clId="{9BA5465C-B74F-4687-94F7-427352497A5A}" dt="2021-06-15T20:35:14.181" v="7" actId="2696"/>
        <pc:sldMkLst>
          <pc:docMk/>
          <pc:sldMk cId="1181864380" sldId="305"/>
        </pc:sldMkLst>
      </pc:sldChg>
      <pc:sldChg chg="del">
        <pc:chgData name="MOBBS, KRISTOPHER A. (SSC-EA21)" userId="e5a5dc64-64b5-4a4d-a829-8dd4e95c2b4a" providerId="ADAL" clId="{9BA5465C-B74F-4687-94F7-427352497A5A}" dt="2021-06-15T20:35:14.176" v="3" actId="2696"/>
        <pc:sldMkLst>
          <pc:docMk/>
          <pc:sldMk cId="2330590149" sldId="306"/>
        </pc:sldMkLst>
      </pc:sldChg>
      <pc:sldChg chg="add ord">
        <pc:chgData name="MOBBS, KRISTOPHER A. (SSC-EA21)" userId="e5a5dc64-64b5-4a4d-a829-8dd4e95c2b4a" providerId="ADAL" clId="{9BA5465C-B74F-4687-94F7-427352497A5A}" dt="2021-06-15T20:40:39.168" v="18"/>
        <pc:sldMkLst>
          <pc:docMk/>
          <pc:sldMk cId="3261591117" sldId="306"/>
        </pc:sldMkLst>
      </pc:sldChg>
      <pc:sldChg chg="del">
        <pc:chgData name="MOBBS, KRISTOPHER A. (SSC-EA21)" userId="e5a5dc64-64b5-4a4d-a829-8dd4e95c2b4a" providerId="ADAL" clId="{9BA5465C-B74F-4687-94F7-427352497A5A}" dt="2021-06-15T20:35:14.181" v="8" actId="2696"/>
        <pc:sldMkLst>
          <pc:docMk/>
          <pc:sldMk cId="2629185579" sldId="308"/>
        </pc:sldMkLst>
      </pc:sldChg>
      <pc:sldChg chg="add ord">
        <pc:chgData name="MOBBS, KRISTOPHER A. (SSC-EA21)" userId="e5a5dc64-64b5-4a4d-a829-8dd4e95c2b4a" providerId="ADAL" clId="{9BA5465C-B74F-4687-94F7-427352497A5A}" dt="2021-06-15T20:40:39.168" v="18"/>
        <pc:sldMkLst>
          <pc:docMk/>
          <pc:sldMk cId="3510188453" sldId="308"/>
        </pc:sldMkLst>
      </pc:sldChg>
      <pc:sldChg chg="del">
        <pc:chgData name="MOBBS, KRISTOPHER A. (SSC-EA21)" userId="e5a5dc64-64b5-4a4d-a829-8dd4e95c2b4a" providerId="ADAL" clId="{9BA5465C-B74F-4687-94F7-427352497A5A}" dt="2021-06-15T20:35:14.186" v="9" actId="2696"/>
        <pc:sldMkLst>
          <pc:docMk/>
          <pc:sldMk cId="263058662" sldId="309"/>
        </pc:sldMkLst>
      </pc:sldChg>
      <pc:sldChg chg="add ord">
        <pc:chgData name="MOBBS, KRISTOPHER A. (SSC-EA21)" userId="e5a5dc64-64b5-4a4d-a829-8dd4e95c2b4a" providerId="ADAL" clId="{9BA5465C-B74F-4687-94F7-427352497A5A}" dt="2021-06-15T20:40:39.168" v="18"/>
        <pc:sldMkLst>
          <pc:docMk/>
          <pc:sldMk cId="2758505239" sldId="309"/>
        </pc:sldMkLst>
      </pc:sldChg>
      <pc:sldChg chg="addSp delSp modSp add">
        <pc:chgData name="MOBBS, KRISTOPHER A. (SSC-EA21)" userId="e5a5dc64-64b5-4a4d-a829-8dd4e95c2b4a" providerId="ADAL" clId="{9BA5465C-B74F-4687-94F7-427352497A5A}" dt="2021-06-15T21:59:54.270" v="315" actId="20577"/>
        <pc:sldMkLst>
          <pc:docMk/>
          <pc:sldMk cId="2891006634" sldId="311"/>
        </pc:sldMkLst>
        <pc:spChg chg="mod">
          <ac:chgData name="MOBBS, KRISTOPHER A. (SSC-EA21)" userId="e5a5dc64-64b5-4a4d-a829-8dd4e95c2b4a" providerId="ADAL" clId="{9BA5465C-B74F-4687-94F7-427352497A5A}" dt="2021-06-15T21:59:54.270" v="315" actId="20577"/>
          <ac:spMkLst>
            <pc:docMk/>
            <pc:sldMk cId="2891006634" sldId="311"/>
            <ac:spMk id="3" creationId="{A1D2BC41-86FB-493E-8C30-8293B83C79F1}"/>
          </ac:spMkLst>
        </pc:spChg>
        <pc:spChg chg="add del mod">
          <ac:chgData name="MOBBS, KRISTOPHER A. (SSC-EA21)" userId="e5a5dc64-64b5-4a4d-a829-8dd4e95c2b4a" providerId="ADAL" clId="{9BA5465C-B74F-4687-94F7-427352497A5A}" dt="2021-06-15T21:54:55.121" v="230" actId="478"/>
          <ac:spMkLst>
            <pc:docMk/>
            <pc:sldMk cId="2891006634" sldId="311"/>
            <ac:spMk id="4" creationId="{6EDEDB9D-BCEB-4489-93D2-92168303E33D}"/>
          </ac:spMkLst>
        </pc:spChg>
        <pc:spChg chg="mod">
          <ac:chgData name="MOBBS, KRISTOPHER A. (SSC-EA21)" userId="e5a5dc64-64b5-4a4d-a829-8dd4e95c2b4a" providerId="ADAL" clId="{9BA5465C-B74F-4687-94F7-427352497A5A}" dt="2021-06-15T21:57:53.130" v="304" actId="12"/>
          <ac:spMkLst>
            <pc:docMk/>
            <pc:sldMk cId="2891006634" sldId="311"/>
            <ac:spMk id="7" creationId="{955B8969-2FB0-47E6-B9FC-9A072092DDF6}"/>
          </ac:spMkLst>
        </pc:spChg>
        <pc:spChg chg="mod">
          <ac:chgData name="MOBBS, KRISTOPHER A. (SSC-EA21)" userId="e5a5dc64-64b5-4a4d-a829-8dd4e95c2b4a" providerId="ADAL" clId="{9BA5465C-B74F-4687-94F7-427352497A5A}" dt="2021-06-15T21:54:51.188" v="229" actId="20577"/>
          <ac:spMkLst>
            <pc:docMk/>
            <pc:sldMk cId="2891006634" sldId="311"/>
            <ac:spMk id="8" creationId="{7E7624A1-55CC-4520-A079-3C9ADCA4A0E4}"/>
          </ac:spMkLst>
        </pc:spChg>
      </pc:sldChg>
      <pc:sldChg chg="add ord">
        <pc:chgData name="MOBBS, KRISTOPHER A. (SSC-EA21)" userId="e5a5dc64-64b5-4a4d-a829-8dd4e95c2b4a" providerId="ADAL" clId="{9BA5465C-B74F-4687-94F7-427352497A5A}" dt="2021-06-15T20:40:39.168" v="18"/>
        <pc:sldMkLst>
          <pc:docMk/>
          <pc:sldMk cId="707856931" sldId="313"/>
        </pc:sldMkLst>
      </pc:sldChg>
      <pc:sldChg chg="del">
        <pc:chgData name="MOBBS, KRISTOPHER A. (SSC-EA21)" userId="e5a5dc64-64b5-4a4d-a829-8dd4e95c2b4a" providerId="ADAL" clId="{9BA5465C-B74F-4687-94F7-427352497A5A}" dt="2021-06-15T20:35:14.176" v="4" actId="2696"/>
        <pc:sldMkLst>
          <pc:docMk/>
          <pc:sldMk cId="2533030413" sldId="313"/>
        </pc:sldMkLst>
      </pc:sldChg>
      <pc:sldChg chg="addSp delSp modSp add ord">
        <pc:chgData name="MOBBS, KRISTOPHER A. (SSC-EA21)" userId="e5a5dc64-64b5-4a4d-a829-8dd4e95c2b4a" providerId="ADAL" clId="{9BA5465C-B74F-4687-94F7-427352497A5A}" dt="2021-06-16T14:17:43.636" v="1539" actId="108"/>
        <pc:sldMkLst>
          <pc:docMk/>
          <pc:sldMk cId="4240387658" sldId="315"/>
        </pc:sldMkLst>
        <pc:spChg chg="mod">
          <ac:chgData name="MOBBS, KRISTOPHER A. (SSC-EA21)" userId="e5a5dc64-64b5-4a4d-a829-8dd4e95c2b4a" providerId="ADAL" clId="{9BA5465C-B74F-4687-94F7-427352497A5A}" dt="2021-06-16T14:12:39.241" v="1419" actId="1076"/>
          <ac:spMkLst>
            <pc:docMk/>
            <pc:sldMk cId="4240387658" sldId="315"/>
            <ac:spMk id="15" creationId="{00000000-0000-0000-0000-000000000000}"/>
          </ac:spMkLst>
        </pc:spChg>
        <pc:spChg chg="mod">
          <ac:chgData name="MOBBS, KRISTOPHER A. (SSC-EA21)" userId="e5a5dc64-64b5-4a4d-a829-8dd4e95c2b4a" providerId="ADAL" clId="{9BA5465C-B74F-4687-94F7-427352497A5A}" dt="2021-06-16T14:11:35.877" v="1412" actId="1076"/>
          <ac:spMkLst>
            <pc:docMk/>
            <pc:sldMk cId="4240387658" sldId="315"/>
            <ac:spMk id="20" creationId="{00000000-0000-0000-0000-000000000000}"/>
          </ac:spMkLst>
        </pc:spChg>
        <pc:spChg chg="mod">
          <ac:chgData name="MOBBS, KRISTOPHER A. (SSC-EA21)" userId="e5a5dc64-64b5-4a4d-a829-8dd4e95c2b4a" providerId="ADAL" clId="{9BA5465C-B74F-4687-94F7-427352497A5A}" dt="2021-06-16T14:17:43.636" v="1539" actId="108"/>
          <ac:spMkLst>
            <pc:docMk/>
            <pc:sldMk cId="4240387658" sldId="315"/>
            <ac:spMk id="26" creationId="{00000000-0000-0000-0000-000000000000}"/>
          </ac:spMkLst>
        </pc:spChg>
        <pc:spChg chg="mod">
          <ac:chgData name="MOBBS, KRISTOPHER A. (SSC-EA21)" userId="e5a5dc64-64b5-4a4d-a829-8dd4e95c2b4a" providerId="ADAL" clId="{9BA5465C-B74F-4687-94F7-427352497A5A}" dt="2021-06-16T14:11:35.877" v="1412" actId="1076"/>
          <ac:spMkLst>
            <pc:docMk/>
            <pc:sldMk cId="4240387658" sldId="315"/>
            <ac:spMk id="31" creationId="{00000000-0000-0000-0000-000000000000}"/>
          </ac:spMkLst>
        </pc:spChg>
        <pc:spChg chg="mod">
          <ac:chgData name="MOBBS, KRISTOPHER A. (SSC-EA21)" userId="e5a5dc64-64b5-4a4d-a829-8dd4e95c2b4a" providerId="ADAL" clId="{9BA5465C-B74F-4687-94F7-427352497A5A}" dt="2021-06-16T14:11:35.877" v="1412" actId="1076"/>
          <ac:spMkLst>
            <pc:docMk/>
            <pc:sldMk cId="4240387658" sldId="315"/>
            <ac:spMk id="33" creationId="{00000000-0000-0000-0000-000000000000}"/>
          </ac:spMkLst>
        </pc:spChg>
        <pc:spChg chg="mod">
          <ac:chgData name="MOBBS, KRISTOPHER A. (SSC-EA21)" userId="e5a5dc64-64b5-4a4d-a829-8dd4e95c2b4a" providerId="ADAL" clId="{9BA5465C-B74F-4687-94F7-427352497A5A}" dt="2021-06-16T14:11:35.877" v="1412" actId="1076"/>
          <ac:spMkLst>
            <pc:docMk/>
            <pc:sldMk cId="4240387658" sldId="315"/>
            <ac:spMk id="36" creationId="{00000000-0000-0000-0000-000000000000}"/>
          </ac:spMkLst>
        </pc:spChg>
        <pc:spChg chg="add mod">
          <ac:chgData name="MOBBS, KRISTOPHER A. (SSC-EA21)" userId="e5a5dc64-64b5-4a4d-a829-8dd4e95c2b4a" providerId="ADAL" clId="{9BA5465C-B74F-4687-94F7-427352497A5A}" dt="2021-06-16T14:16:38.627" v="1475" actId="1076"/>
          <ac:spMkLst>
            <pc:docMk/>
            <pc:sldMk cId="4240387658" sldId="315"/>
            <ac:spMk id="54" creationId="{DFD56F7E-A8E7-48EB-9D30-407B67F90157}"/>
          </ac:spMkLst>
        </pc:spChg>
        <pc:spChg chg="add mod">
          <ac:chgData name="MOBBS, KRISTOPHER A. (SSC-EA21)" userId="e5a5dc64-64b5-4a4d-a829-8dd4e95c2b4a" providerId="ADAL" clId="{9BA5465C-B74F-4687-94F7-427352497A5A}" dt="2021-06-16T14:14:02.468" v="1436" actId="1076"/>
          <ac:spMkLst>
            <pc:docMk/>
            <pc:sldMk cId="4240387658" sldId="315"/>
            <ac:spMk id="55" creationId="{B6AB3879-1EFF-4BF9-A7AF-BB6CDDE21E0A}"/>
          </ac:spMkLst>
        </pc:spChg>
        <pc:spChg chg="add mod">
          <ac:chgData name="MOBBS, KRISTOPHER A. (SSC-EA21)" userId="e5a5dc64-64b5-4a4d-a829-8dd4e95c2b4a" providerId="ADAL" clId="{9BA5465C-B74F-4687-94F7-427352497A5A}" dt="2021-06-16T14:12:47.611" v="1420" actId="1076"/>
          <ac:spMkLst>
            <pc:docMk/>
            <pc:sldMk cId="4240387658" sldId="315"/>
            <ac:spMk id="56" creationId="{B1834CD7-1448-464F-BC1D-7BF1E0B0635D}"/>
          </ac:spMkLst>
        </pc:spChg>
        <pc:spChg chg="add mod">
          <ac:chgData name="MOBBS, KRISTOPHER A. (SSC-EA21)" userId="e5a5dc64-64b5-4a4d-a829-8dd4e95c2b4a" providerId="ADAL" clId="{9BA5465C-B74F-4687-94F7-427352497A5A}" dt="2021-06-16T14:14:52.951" v="1467" actId="20577"/>
          <ac:spMkLst>
            <pc:docMk/>
            <pc:sldMk cId="4240387658" sldId="315"/>
            <ac:spMk id="68" creationId="{E11FCE0D-772B-4BA3-ADA5-795AD1EA68C1}"/>
          </ac:spMkLst>
        </pc:spChg>
        <pc:cxnChg chg="mod">
          <ac:chgData name="MOBBS, KRISTOPHER A. (SSC-EA21)" userId="e5a5dc64-64b5-4a4d-a829-8dd4e95c2b4a" providerId="ADAL" clId="{9BA5465C-B74F-4687-94F7-427352497A5A}" dt="2021-06-16T14:11:35.877" v="1412" actId="1076"/>
          <ac:cxnSpMkLst>
            <pc:docMk/>
            <pc:sldMk cId="4240387658" sldId="315"/>
            <ac:cxnSpMk id="19" creationId="{00000000-0000-0000-0000-000000000000}"/>
          </ac:cxnSpMkLst>
        </pc:cxnChg>
        <pc:cxnChg chg="mod">
          <ac:chgData name="MOBBS, KRISTOPHER A. (SSC-EA21)" userId="e5a5dc64-64b5-4a4d-a829-8dd4e95c2b4a" providerId="ADAL" clId="{9BA5465C-B74F-4687-94F7-427352497A5A}" dt="2021-06-16T14:11:35.877" v="1412" actId="1076"/>
          <ac:cxnSpMkLst>
            <pc:docMk/>
            <pc:sldMk cId="4240387658" sldId="315"/>
            <ac:cxnSpMk id="30" creationId="{00000000-0000-0000-0000-000000000000}"/>
          </ac:cxnSpMkLst>
        </pc:cxnChg>
        <pc:cxnChg chg="mod">
          <ac:chgData name="MOBBS, KRISTOPHER A. (SSC-EA21)" userId="e5a5dc64-64b5-4a4d-a829-8dd4e95c2b4a" providerId="ADAL" clId="{9BA5465C-B74F-4687-94F7-427352497A5A}" dt="2021-06-16T14:11:35.877" v="1412" actId="1076"/>
          <ac:cxnSpMkLst>
            <pc:docMk/>
            <pc:sldMk cId="4240387658" sldId="315"/>
            <ac:cxnSpMk id="32" creationId="{00000000-0000-0000-0000-000000000000}"/>
          </ac:cxnSpMkLst>
        </pc:cxnChg>
        <pc:cxnChg chg="mod">
          <ac:chgData name="MOBBS, KRISTOPHER A. (SSC-EA21)" userId="e5a5dc64-64b5-4a4d-a829-8dd4e95c2b4a" providerId="ADAL" clId="{9BA5465C-B74F-4687-94F7-427352497A5A}" dt="2021-06-16T14:11:35.877" v="1412" actId="1076"/>
          <ac:cxnSpMkLst>
            <pc:docMk/>
            <pc:sldMk cId="4240387658" sldId="315"/>
            <ac:cxnSpMk id="37" creationId="{00000000-0000-0000-0000-000000000000}"/>
          </ac:cxnSpMkLst>
        </pc:cxnChg>
        <pc:cxnChg chg="add mod">
          <ac:chgData name="MOBBS, KRISTOPHER A. (SSC-EA21)" userId="e5a5dc64-64b5-4a4d-a829-8dd4e95c2b4a" providerId="ADAL" clId="{9BA5465C-B74F-4687-94F7-427352497A5A}" dt="2021-06-16T14:16:51.114" v="1479" actId="692"/>
          <ac:cxnSpMkLst>
            <pc:docMk/>
            <pc:sldMk cId="4240387658" sldId="315"/>
            <ac:cxnSpMk id="57" creationId="{196083AE-FB4B-479D-B1E1-49AB13E09116}"/>
          </ac:cxnSpMkLst>
        </pc:cxnChg>
        <pc:cxnChg chg="add mod">
          <ac:chgData name="MOBBS, KRISTOPHER A. (SSC-EA21)" userId="e5a5dc64-64b5-4a4d-a829-8dd4e95c2b4a" providerId="ADAL" clId="{9BA5465C-B74F-4687-94F7-427352497A5A}" dt="2021-06-16T14:17:00.489" v="1482" actId="692"/>
          <ac:cxnSpMkLst>
            <pc:docMk/>
            <pc:sldMk cId="4240387658" sldId="315"/>
            <ac:cxnSpMk id="62" creationId="{234CE1B3-B92C-47EC-BCFE-EA449D2CDD03}"/>
          </ac:cxnSpMkLst>
        </pc:cxnChg>
        <pc:cxnChg chg="add del mod">
          <ac:chgData name="MOBBS, KRISTOPHER A. (SSC-EA21)" userId="e5a5dc64-64b5-4a4d-a829-8dd4e95c2b4a" providerId="ADAL" clId="{9BA5465C-B74F-4687-94F7-427352497A5A}" dt="2021-06-16T14:14:18.029" v="1440"/>
          <ac:cxnSpMkLst>
            <pc:docMk/>
            <pc:sldMk cId="4240387658" sldId="315"/>
            <ac:cxnSpMk id="66" creationId="{F06CD68E-EF6E-43C0-9760-97F9A12CED25}"/>
          </ac:cxnSpMkLst>
        </pc:cxnChg>
        <pc:cxnChg chg="add mod">
          <ac:chgData name="MOBBS, KRISTOPHER A. (SSC-EA21)" userId="e5a5dc64-64b5-4a4d-a829-8dd4e95c2b4a" providerId="ADAL" clId="{9BA5465C-B74F-4687-94F7-427352497A5A}" dt="2021-06-16T14:14:38.810" v="1443" actId="208"/>
          <ac:cxnSpMkLst>
            <pc:docMk/>
            <pc:sldMk cId="4240387658" sldId="315"/>
            <ac:cxnSpMk id="67" creationId="{2AB55D13-C831-46BE-BB99-36C45D6EC2F6}"/>
          </ac:cxnSpMkLst>
        </pc:cxnChg>
      </pc:sldChg>
      <pc:sldChg chg="modSp add ord">
        <pc:chgData name="MOBBS, KRISTOPHER A. (SSC-EA21)" userId="e5a5dc64-64b5-4a4d-a829-8dd4e95c2b4a" providerId="ADAL" clId="{9BA5465C-B74F-4687-94F7-427352497A5A}" dt="2021-06-15T21:31:42.019" v="150" actId="108"/>
        <pc:sldMkLst>
          <pc:docMk/>
          <pc:sldMk cId="4255200161" sldId="316"/>
        </pc:sldMkLst>
        <pc:spChg chg="mod">
          <ac:chgData name="MOBBS, KRISTOPHER A. (SSC-EA21)" userId="e5a5dc64-64b5-4a4d-a829-8dd4e95c2b4a" providerId="ADAL" clId="{9BA5465C-B74F-4687-94F7-427352497A5A}" dt="2021-06-15T21:31:42.019" v="150" actId="108"/>
          <ac:spMkLst>
            <pc:docMk/>
            <pc:sldMk cId="4255200161" sldId="316"/>
            <ac:spMk id="4" creationId="{02A30EFF-0D2A-4B73-930A-12DF07E8C20B}"/>
          </ac:spMkLst>
        </pc:spChg>
      </pc:sldChg>
      <pc:sldChg chg="modSp add">
        <pc:chgData name="MOBBS, KRISTOPHER A. (SSC-EA21)" userId="e5a5dc64-64b5-4a4d-a829-8dd4e95c2b4a" providerId="ADAL" clId="{9BA5465C-B74F-4687-94F7-427352497A5A}" dt="2021-06-16T14:26:35.767" v="1553" actId="20577"/>
        <pc:sldMkLst>
          <pc:docMk/>
          <pc:sldMk cId="2020309226" sldId="317"/>
        </pc:sldMkLst>
        <pc:spChg chg="mod">
          <ac:chgData name="MOBBS, KRISTOPHER A. (SSC-EA21)" userId="e5a5dc64-64b5-4a4d-a829-8dd4e95c2b4a" providerId="ADAL" clId="{9BA5465C-B74F-4687-94F7-427352497A5A}" dt="2021-06-16T14:23:57.987" v="1547" actId="20577"/>
          <ac:spMkLst>
            <pc:docMk/>
            <pc:sldMk cId="2020309226" sldId="317"/>
            <ac:spMk id="16" creationId="{625CA5FD-BFA3-43D4-BCC1-328435BCD306}"/>
          </ac:spMkLst>
        </pc:spChg>
        <pc:graphicFrameChg chg="mod">
          <ac:chgData name="MOBBS, KRISTOPHER A. (SSC-EA21)" userId="e5a5dc64-64b5-4a4d-a829-8dd4e95c2b4a" providerId="ADAL" clId="{9BA5465C-B74F-4687-94F7-427352497A5A}" dt="2021-06-16T14:26:25.243" v="1549" actId="207"/>
          <ac:graphicFrameMkLst>
            <pc:docMk/>
            <pc:sldMk cId="2020309226" sldId="317"/>
            <ac:graphicFrameMk id="12" creationId="{DD4E2831-4B43-4F4F-AB48-67D54DD76A10}"/>
          </ac:graphicFrameMkLst>
        </pc:graphicFrameChg>
        <pc:graphicFrameChg chg="mod">
          <ac:chgData name="MOBBS, KRISTOPHER A. (SSC-EA21)" userId="e5a5dc64-64b5-4a4d-a829-8dd4e95c2b4a" providerId="ADAL" clId="{9BA5465C-B74F-4687-94F7-427352497A5A}" dt="2021-06-16T14:26:35.767" v="1553" actId="20577"/>
          <ac:graphicFrameMkLst>
            <pc:docMk/>
            <pc:sldMk cId="2020309226" sldId="317"/>
            <ac:graphicFrameMk id="14" creationId="{10C8B3EF-0213-433E-A8E3-B877E83B1785}"/>
          </ac:graphicFrameMkLst>
        </pc:graphicFrameChg>
        <pc:graphicFrameChg chg="mod">
          <ac:chgData name="MOBBS, KRISTOPHER A. (SSC-EA21)" userId="e5a5dc64-64b5-4a4d-a829-8dd4e95c2b4a" providerId="ADAL" clId="{9BA5465C-B74F-4687-94F7-427352497A5A}" dt="2021-06-16T14:26:00.980" v="1548"/>
          <ac:graphicFrameMkLst>
            <pc:docMk/>
            <pc:sldMk cId="2020309226" sldId="317"/>
            <ac:graphicFrameMk id="15" creationId="{DDD16DAD-8D32-4C79-BD03-38C4316E8036}"/>
          </ac:graphicFrameMkLst>
        </pc:graphicFrameChg>
      </pc:sldChg>
      <pc:sldChg chg="addSp delSp modSp add">
        <pc:chgData name="MOBBS, KRISTOPHER A. (SSC-EA21)" userId="e5a5dc64-64b5-4a4d-a829-8dd4e95c2b4a" providerId="ADAL" clId="{9BA5465C-B74F-4687-94F7-427352497A5A}" dt="2021-06-16T16:19:19.485" v="1578" actId="20577"/>
        <pc:sldMkLst>
          <pc:docMk/>
          <pc:sldMk cId="3681333260" sldId="318"/>
        </pc:sldMkLst>
        <pc:spChg chg="mod">
          <ac:chgData name="MOBBS, KRISTOPHER A. (SSC-EA21)" userId="e5a5dc64-64b5-4a4d-a829-8dd4e95c2b4a" providerId="ADAL" clId="{9BA5465C-B74F-4687-94F7-427352497A5A}" dt="2021-06-15T22:12:19.059" v="567" actId="12788"/>
          <ac:spMkLst>
            <pc:docMk/>
            <pc:sldMk cId="3681333260" sldId="318"/>
            <ac:spMk id="3" creationId="{A1D2BC41-86FB-493E-8C30-8293B83C79F1}"/>
          </ac:spMkLst>
        </pc:spChg>
        <pc:spChg chg="del">
          <ac:chgData name="MOBBS, KRISTOPHER A. (SSC-EA21)" userId="e5a5dc64-64b5-4a4d-a829-8dd4e95c2b4a" providerId="ADAL" clId="{9BA5465C-B74F-4687-94F7-427352497A5A}" dt="2021-06-15T22:01:18.816" v="321" actId="478"/>
          <ac:spMkLst>
            <pc:docMk/>
            <pc:sldMk cId="3681333260" sldId="318"/>
            <ac:spMk id="4" creationId="{0BB8DD9C-57B1-4CFC-9383-750DFAA5A866}"/>
          </ac:spMkLst>
        </pc:spChg>
        <pc:spChg chg="add mod">
          <ac:chgData name="MOBBS, KRISTOPHER A. (SSC-EA21)" userId="e5a5dc64-64b5-4a4d-a829-8dd4e95c2b4a" providerId="ADAL" clId="{9BA5465C-B74F-4687-94F7-427352497A5A}" dt="2021-06-16T13:58:16.191" v="1210" actId="20577"/>
          <ac:spMkLst>
            <pc:docMk/>
            <pc:sldMk cId="3681333260" sldId="318"/>
            <ac:spMk id="5" creationId="{2095D989-C2BB-446E-9102-73AEE1AAC38E}"/>
          </ac:spMkLst>
        </pc:spChg>
        <pc:spChg chg="mod">
          <ac:chgData name="MOBBS, KRISTOPHER A. (SSC-EA21)" userId="e5a5dc64-64b5-4a4d-a829-8dd4e95c2b4a" providerId="ADAL" clId="{9BA5465C-B74F-4687-94F7-427352497A5A}" dt="2021-06-16T13:51:33.656" v="1070" actId="20577"/>
          <ac:spMkLst>
            <pc:docMk/>
            <pc:sldMk cId="3681333260" sldId="318"/>
            <ac:spMk id="7" creationId="{955B8969-2FB0-47E6-B9FC-9A072092DDF6}"/>
          </ac:spMkLst>
        </pc:spChg>
        <pc:spChg chg="add del mod">
          <ac:chgData name="MOBBS, KRISTOPHER A. (SSC-EA21)" userId="e5a5dc64-64b5-4a4d-a829-8dd4e95c2b4a" providerId="ADAL" clId="{9BA5465C-B74F-4687-94F7-427352497A5A}" dt="2021-06-15T22:11:31.167" v="557" actId="478"/>
          <ac:spMkLst>
            <pc:docMk/>
            <pc:sldMk cId="3681333260" sldId="318"/>
            <ac:spMk id="9" creationId="{0225E403-DD8A-4D9C-A0CF-425F81BAC342}"/>
          </ac:spMkLst>
        </pc:spChg>
        <pc:spChg chg="add mod">
          <ac:chgData name="MOBBS, KRISTOPHER A. (SSC-EA21)" userId="e5a5dc64-64b5-4a4d-a829-8dd4e95c2b4a" providerId="ADAL" clId="{9BA5465C-B74F-4687-94F7-427352497A5A}" dt="2021-06-16T16:19:19.485" v="1578" actId="20577"/>
          <ac:spMkLst>
            <pc:docMk/>
            <pc:sldMk cId="3681333260" sldId="318"/>
            <ac:spMk id="10" creationId="{27869674-DD1F-4303-93B2-2D2E656B2971}"/>
          </ac:spMkLst>
        </pc:spChg>
      </pc:sldChg>
      <pc:sldChg chg="add">
        <pc:chgData name="MOBBS, KRISTOPHER A. (SSC-EA21)" userId="e5a5dc64-64b5-4a4d-a829-8dd4e95c2b4a" providerId="ADAL" clId="{9BA5465C-B74F-4687-94F7-427352497A5A}" dt="2021-06-15T20:41:20.616" v="26"/>
        <pc:sldMkLst>
          <pc:docMk/>
          <pc:sldMk cId="2374148257" sldId="319"/>
        </pc:sldMkLst>
      </pc:sldChg>
      <pc:sldChg chg="modSp add">
        <pc:chgData name="MOBBS, KRISTOPHER A. (SSC-EA21)" userId="e5a5dc64-64b5-4a4d-a829-8dd4e95c2b4a" providerId="ADAL" clId="{9BA5465C-B74F-4687-94F7-427352497A5A}" dt="2021-06-15T20:46:55.149" v="38" actId="6549"/>
        <pc:sldMkLst>
          <pc:docMk/>
          <pc:sldMk cId="1795331506" sldId="321"/>
        </pc:sldMkLst>
        <pc:spChg chg="mod">
          <ac:chgData name="MOBBS, KRISTOPHER A. (SSC-EA21)" userId="e5a5dc64-64b5-4a4d-a829-8dd4e95c2b4a" providerId="ADAL" clId="{9BA5465C-B74F-4687-94F7-427352497A5A}" dt="2021-06-15T20:46:55.149" v="38" actId="6549"/>
          <ac:spMkLst>
            <pc:docMk/>
            <pc:sldMk cId="1795331506" sldId="321"/>
            <ac:spMk id="11" creationId="{00000000-0000-0000-0000-000000000000}"/>
          </ac:spMkLst>
        </pc:spChg>
      </pc:sldChg>
      <pc:sldChg chg="addSp delSp modSp add ord modTransition addAnim delAnim modAnim">
        <pc:chgData name="MOBBS, KRISTOPHER A. (SSC-EA21)" userId="e5a5dc64-64b5-4a4d-a829-8dd4e95c2b4a" providerId="ADAL" clId="{9BA5465C-B74F-4687-94F7-427352497A5A}" dt="2021-06-16T18:38:04.067" v="1596"/>
        <pc:sldMkLst>
          <pc:docMk/>
          <pc:sldMk cId="2387055973" sldId="322"/>
        </pc:sldMkLst>
        <pc:spChg chg="add mod">
          <ac:chgData name="MOBBS, KRISTOPHER A. (SSC-EA21)" userId="e5a5dc64-64b5-4a4d-a829-8dd4e95c2b4a" providerId="ADAL" clId="{9BA5465C-B74F-4687-94F7-427352497A5A}" dt="2021-06-15T21:32:53.174" v="155" actId="1076"/>
          <ac:spMkLst>
            <pc:docMk/>
            <pc:sldMk cId="2387055973" sldId="322"/>
            <ac:spMk id="3" creationId="{94B0B2F2-0318-41A7-B422-08EB58B749A7}"/>
          </ac:spMkLst>
        </pc:spChg>
        <pc:spChg chg="add mod">
          <ac:chgData name="MOBBS, KRISTOPHER A. (SSC-EA21)" userId="e5a5dc64-64b5-4a4d-a829-8dd4e95c2b4a" providerId="ADAL" clId="{9BA5465C-B74F-4687-94F7-427352497A5A}" dt="2021-06-15T21:32:47.918" v="153" actId="1076"/>
          <ac:spMkLst>
            <pc:docMk/>
            <pc:sldMk cId="2387055973" sldId="322"/>
            <ac:spMk id="4" creationId="{4649DC9E-552A-40C0-828C-A2BBCD329529}"/>
          </ac:spMkLst>
        </pc:spChg>
        <pc:spChg chg="add mod">
          <ac:chgData name="MOBBS, KRISTOPHER A. (SSC-EA21)" userId="e5a5dc64-64b5-4a4d-a829-8dd4e95c2b4a" providerId="ADAL" clId="{9BA5465C-B74F-4687-94F7-427352497A5A}" dt="2021-06-15T21:32:50.751" v="154" actId="1076"/>
          <ac:spMkLst>
            <pc:docMk/>
            <pc:sldMk cId="2387055973" sldId="322"/>
            <ac:spMk id="5" creationId="{A96D3CD6-E0D1-4B15-A3E5-768EE23B6CC4}"/>
          </ac:spMkLst>
        </pc:spChg>
        <pc:spChg chg="mod">
          <ac:chgData name="MOBBS, KRISTOPHER A. (SSC-EA21)" userId="e5a5dc64-64b5-4a4d-a829-8dd4e95c2b4a" providerId="ADAL" clId="{9BA5465C-B74F-4687-94F7-427352497A5A}" dt="2021-06-15T21:32:21.372" v="152" actId="1076"/>
          <ac:spMkLst>
            <pc:docMk/>
            <pc:sldMk cId="2387055973" sldId="322"/>
            <ac:spMk id="7" creationId="{00000000-0000-0000-0000-000000000000}"/>
          </ac:spMkLst>
        </pc:spChg>
        <pc:picChg chg="add del">
          <ac:chgData name="MOBBS, KRISTOPHER A. (SSC-EA21)" userId="e5a5dc64-64b5-4a4d-a829-8dd4e95c2b4a" providerId="ADAL" clId="{9BA5465C-B74F-4687-94F7-427352497A5A}" dt="2021-06-15T21:18:39.595" v="57"/>
          <ac:picMkLst>
            <pc:docMk/>
            <pc:sldMk cId="2387055973" sldId="322"/>
            <ac:picMk id="2" creationId="{B34B8974-9264-4BFB-A364-560EEBBD16C3}"/>
          </ac:picMkLst>
        </pc:picChg>
        <pc:picChg chg="add del mod ord">
          <ac:chgData name="MOBBS, KRISTOPHER A. (SSC-EA21)" userId="e5a5dc64-64b5-4a4d-a829-8dd4e95c2b4a" providerId="ADAL" clId="{9BA5465C-B74F-4687-94F7-427352497A5A}" dt="2021-06-15T21:23:50.148" v="72" actId="14100"/>
          <ac:picMkLst>
            <pc:docMk/>
            <pc:sldMk cId="2387055973" sldId="322"/>
            <ac:picMk id="9" creationId="{26656494-9716-4A3A-89C2-A613F534DDEC}"/>
          </ac:picMkLst>
        </pc:picChg>
        <pc:picChg chg="mod">
          <ac:chgData name="MOBBS, KRISTOPHER A. (SSC-EA21)" userId="e5a5dc64-64b5-4a4d-a829-8dd4e95c2b4a" providerId="ADAL" clId="{9BA5465C-B74F-4687-94F7-427352497A5A}" dt="2021-06-15T21:33:00.809" v="158" actId="14100"/>
          <ac:picMkLst>
            <pc:docMk/>
            <pc:sldMk cId="2387055973" sldId="322"/>
            <ac:picMk id="11" creationId="{00000000-0000-0000-0000-000000000000}"/>
          </ac:picMkLst>
        </pc:picChg>
        <pc:picChg chg="add del">
          <ac:chgData name="MOBBS, KRISTOPHER A. (SSC-EA21)" userId="e5a5dc64-64b5-4a4d-a829-8dd4e95c2b4a" providerId="ADAL" clId="{9BA5465C-B74F-4687-94F7-427352497A5A}" dt="2021-06-15T21:23:50.908" v="74" actId="478"/>
          <ac:picMkLst>
            <pc:docMk/>
            <pc:sldMk cId="2387055973" sldId="322"/>
            <ac:picMk id="13" creationId="{00000000-0000-0000-0000-000000000000}"/>
          </ac:picMkLst>
        </pc:picChg>
        <pc:picChg chg="mod">
          <ac:chgData name="MOBBS, KRISTOPHER A. (SSC-EA21)" userId="e5a5dc64-64b5-4a4d-a829-8dd4e95c2b4a" providerId="ADAL" clId="{9BA5465C-B74F-4687-94F7-427352497A5A}" dt="2021-06-15T21:33:04.583" v="159" actId="14100"/>
          <ac:picMkLst>
            <pc:docMk/>
            <pc:sldMk cId="2387055973" sldId="322"/>
            <ac:picMk id="16" creationId="{00000000-0000-0000-0000-000000000000}"/>
          </ac:picMkLst>
        </pc:picChg>
      </pc:sldChg>
      <pc:sldChg chg="addSp delSp modSp add ord modAnim">
        <pc:chgData name="MOBBS, KRISTOPHER A. (SSC-EA21)" userId="e5a5dc64-64b5-4a4d-a829-8dd4e95c2b4a" providerId="ADAL" clId="{9BA5465C-B74F-4687-94F7-427352497A5A}" dt="2021-06-16T18:37:47.316" v="1588"/>
        <pc:sldMkLst>
          <pc:docMk/>
          <pc:sldMk cId="1784832650" sldId="323"/>
        </pc:sldMkLst>
        <pc:spChg chg="add mod">
          <ac:chgData name="MOBBS, KRISTOPHER A. (SSC-EA21)" userId="e5a5dc64-64b5-4a4d-a829-8dd4e95c2b4a" providerId="ADAL" clId="{9BA5465C-B74F-4687-94F7-427352497A5A}" dt="2021-06-15T21:33:46.234" v="198" actId="20577"/>
          <ac:spMkLst>
            <pc:docMk/>
            <pc:sldMk cId="1784832650" sldId="323"/>
            <ac:spMk id="2" creationId="{335CC6A3-48EE-4CE8-9C33-25EC49D84092}"/>
          </ac:spMkLst>
        </pc:spChg>
        <pc:spChg chg="add mod">
          <ac:chgData name="MOBBS, KRISTOPHER A. (SSC-EA21)" userId="e5a5dc64-64b5-4a4d-a829-8dd4e95c2b4a" providerId="ADAL" clId="{9BA5465C-B74F-4687-94F7-427352497A5A}" dt="2021-06-15T21:32:14.141" v="151" actId="1076"/>
          <ac:spMkLst>
            <pc:docMk/>
            <pc:sldMk cId="1784832650" sldId="323"/>
            <ac:spMk id="3" creationId="{86585F3B-48AD-41D8-BE19-F84DE320F4C7}"/>
          </ac:spMkLst>
        </pc:spChg>
        <pc:spChg chg="mod">
          <ac:chgData name="MOBBS, KRISTOPHER A. (SSC-EA21)" userId="e5a5dc64-64b5-4a4d-a829-8dd4e95c2b4a" providerId="ADAL" clId="{9BA5465C-B74F-4687-94F7-427352497A5A}" dt="2021-06-15T21:32:14.141" v="151" actId="1076"/>
          <ac:spMkLst>
            <pc:docMk/>
            <pc:sldMk cId="1784832650" sldId="323"/>
            <ac:spMk id="8" creationId="{00000000-0000-0000-0000-000000000000}"/>
          </ac:spMkLst>
        </pc:spChg>
        <pc:picChg chg="add del mod">
          <ac:chgData name="MOBBS, KRISTOPHER A. (SSC-EA21)" userId="e5a5dc64-64b5-4a4d-a829-8dd4e95c2b4a" providerId="ADAL" clId="{9BA5465C-B74F-4687-94F7-427352497A5A}" dt="2021-06-16T18:37:17.278" v="1580" actId="478"/>
          <ac:picMkLst>
            <pc:docMk/>
            <pc:sldMk cId="1784832650" sldId="323"/>
            <ac:picMk id="9" creationId="{C6E8955E-78CE-475C-829D-631D734F704C}"/>
          </ac:picMkLst>
        </pc:picChg>
      </pc:sldChg>
      <pc:sldChg chg="modSp add ord">
        <pc:chgData name="MOBBS, KRISTOPHER A. (SSC-EA21)" userId="e5a5dc64-64b5-4a4d-a829-8dd4e95c2b4a" providerId="ADAL" clId="{9BA5465C-B74F-4687-94F7-427352497A5A}" dt="2021-06-16T16:11:29.984" v="1558" actId="6549"/>
        <pc:sldMkLst>
          <pc:docMk/>
          <pc:sldMk cId="3480306568" sldId="324"/>
        </pc:sldMkLst>
        <pc:spChg chg="mod">
          <ac:chgData name="MOBBS, KRISTOPHER A. (SSC-EA21)" userId="e5a5dc64-64b5-4a4d-a829-8dd4e95c2b4a" providerId="ADAL" clId="{9BA5465C-B74F-4687-94F7-427352497A5A}" dt="2021-06-16T16:11:29.984" v="1558" actId="6549"/>
          <ac:spMkLst>
            <pc:docMk/>
            <pc:sldMk cId="3480306568" sldId="324"/>
            <ac:spMk id="6" creationId="{00000000-0000-0000-0000-000000000000}"/>
          </ac:spMkLst>
        </pc:spChg>
      </pc:sldChg>
      <pc:sldChg chg="modSp add ord">
        <pc:chgData name="MOBBS, KRISTOPHER A. (SSC-EA21)" userId="e5a5dc64-64b5-4a4d-a829-8dd4e95c2b4a" providerId="ADAL" clId="{9BA5465C-B74F-4687-94F7-427352497A5A}" dt="2021-06-15T21:31:34.587" v="149" actId="108"/>
        <pc:sldMkLst>
          <pc:docMk/>
          <pc:sldMk cId="2533030413" sldId="325"/>
        </pc:sldMkLst>
        <pc:spChg chg="mod">
          <ac:chgData name="MOBBS, KRISTOPHER A. (SSC-EA21)" userId="e5a5dc64-64b5-4a4d-a829-8dd4e95c2b4a" providerId="ADAL" clId="{9BA5465C-B74F-4687-94F7-427352497A5A}" dt="2021-06-15T21:31:34.587" v="149" actId="108"/>
          <ac:spMkLst>
            <pc:docMk/>
            <pc:sldMk cId="2533030413" sldId="325"/>
            <ac:spMk id="12" creationId="{58EF27E9-2B88-4F79-980A-C562D4EAB5D1}"/>
          </ac:spMkLst>
        </pc:spChg>
      </pc:sldChg>
      <pc:sldChg chg="addSp delSp modSp add">
        <pc:chgData name="MOBBS, KRISTOPHER A. (SSC-EA21)" userId="e5a5dc64-64b5-4a4d-a829-8dd4e95c2b4a" providerId="ADAL" clId="{9BA5465C-B74F-4687-94F7-427352497A5A}" dt="2021-06-16T14:09:33.459" v="1405" actId="20577"/>
        <pc:sldMkLst>
          <pc:docMk/>
          <pc:sldMk cId="2330590149" sldId="326"/>
        </pc:sldMkLst>
        <pc:spChg chg="add del mod">
          <ac:chgData name="MOBBS, KRISTOPHER A. (SSC-EA21)" userId="e5a5dc64-64b5-4a4d-a829-8dd4e95c2b4a" providerId="ADAL" clId="{9BA5465C-B74F-4687-94F7-427352497A5A}" dt="2021-06-16T14:05:49.703" v="1230"/>
          <ac:spMkLst>
            <pc:docMk/>
            <pc:sldMk cId="2330590149" sldId="326"/>
            <ac:spMk id="2" creationId="{35125138-FA33-43CF-85B8-AC56DA89BA8B}"/>
          </ac:spMkLst>
        </pc:spChg>
        <pc:spChg chg="mod">
          <ac:chgData name="MOBBS, KRISTOPHER A. (SSC-EA21)" userId="e5a5dc64-64b5-4a4d-a829-8dd4e95c2b4a" providerId="ADAL" clId="{9BA5465C-B74F-4687-94F7-427352497A5A}" dt="2021-06-16T14:07:08.746" v="1281" actId="6549"/>
          <ac:spMkLst>
            <pc:docMk/>
            <pc:sldMk cId="2330590149" sldId="326"/>
            <ac:spMk id="5" creationId="{00000000-0000-0000-0000-000000000000}"/>
          </ac:spMkLst>
        </pc:spChg>
        <pc:spChg chg="del">
          <ac:chgData name="MOBBS, KRISTOPHER A. (SSC-EA21)" userId="e5a5dc64-64b5-4a4d-a829-8dd4e95c2b4a" providerId="ADAL" clId="{9BA5465C-B74F-4687-94F7-427352497A5A}" dt="2021-06-16T14:04:54.742" v="1212" actId="478"/>
          <ac:spMkLst>
            <pc:docMk/>
            <pc:sldMk cId="2330590149" sldId="326"/>
            <ac:spMk id="10" creationId="{B400A18D-F700-4EC2-8FF6-1C5A6C3D2BC5}"/>
          </ac:spMkLst>
        </pc:spChg>
        <pc:spChg chg="mod">
          <ac:chgData name="MOBBS, KRISTOPHER A. (SSC-EA21)" userId="e5a5dc64-64b5-4a4d-a829-8dd4e95c2b4a" providerId="ADAL" clId="{9BA5465C-B74F-4687-94F7-427352497A5A}" dt="2021-06-16T14:09:33.459" v="1405" actId="20577"/>
          <ac:spMkLst>
            <pc:docMk/>
            <pc:sldMk cId="2330590149" sldId="326"/>
            <ac:spMk id="11" creationId="{18B753AE-2392-476F-B38E-04DB5AD52577}"/>
          </ac:spMkLst>
        </pc:spChg>
      </pc:sldChg>
    </pc:docChg>
  </pc:docChgLst>
  <pc:docChgLst>
    <pc:chgData name="Elliot, Alex C. (SSC-EA31)" userId="66bfe16a-babb-47a0-9e97-f6a5fe11977a" providerId="ADAL" clId="{040A5EB0-8402-413E-968F-A262CE6A28F7}"/>
    <pc:docChg chg="undo custSel delSld modSld sldOrd modSection">
      <pc:chgData name="Elliot, Alex C. (SSC-EA31)" userId="66bfe16a-babb-47a0-9e97-f6a5fe11977a" providerId="ADAL" clId="{040A5EB0-8402-413E-968F-A262CE6A28F7}" dt="2023-03-14T21:06:15.304" v="79"/>
      <pc:docMkLst>
        <pc:docMk/>
      </pc:docMkLst>
      <pc:sldChg chg="modSp mod">
        <pc:chgData name="Elliot, Alex C. (SSC-EA31)" userId="66bfe16a-babb-47a0-9e97-f6a5fe11977a" providerId="ADAL" clId="{040A5EB0-8402-413E-968F-A262CE6A28F7}" dt="2023-03-14T20:36:42.898" v="66" actId="20577"/>
        <pc:sldMkLst>
          <pc:docMk/>
          <pc:sldMk cId="2758505239" sldId="309"/>
        </pc:sldMkLst>
        <pc:spChg chg="mod">
          <ac:chgData name="Elliot, Alex C. (SSC-EA31)" userId="66bfe16a-babb-47a0-9e97-f6a5fe11977a" providerId="ADAL" clId="{040A5EB0-8402-413E-968F-A262CE6A28F7}" dt="2023-03-14T20:36:42.898" v="66" actId="20577"/>
          <ac:spMkLst>
            <pc:docMk/>
            <pc:sldMk cId="2758505239" sldId="309"/>
            <ac:spMk id="13" creationId="{00000000-0000-0000-0000-000000000000}"/>
          </ac:spMkLst>
        </pc:spChg>
      </pc:sldChg>
      <pc:sldChg chg="del">
        <pc:chgData name="Elliot, Alex C. (SSC-EA31)" userId="66bfe16a-babb-47a0-9e97-f6a5fe11977a" providerId="ADAL" clId="{040A5EB0-8402-413E-968F-A262CE6A28F7}" dt="2023-03-14T20:46:03.142" v="72" actId="2696"/>
        <pc:sldMkLst>
          <pc:docMk/>
          <pc:sldMk cId="4255200161" sldId="316"/>
        </pc:sldMkLst>
      </pc:sldChg>
      <pc:sldChg chg="modSp mod ord">
        <pc:chgData name="Elliot, Alex C. (SSC-EA31)" userId="66bfe16a-babb-47a0-9e97-f6a5fe11977a" providerId="ADAL" clId="{040A5EB0-8402-413E-968F-A262CE6A28F7}" dt="2023-03-14T21:06:15.304" v="79"/>
        <pc:sldMkLst>
          <pc:docMk/>
          <pc:sldMk cId="3480306568" sldId="324"/>
        </pc:sldMkLst>
        <pc:spChg chg="mod">
          <ac:chgData name="Elliot, Alex C. (SSC-EA31)" userId="66bfe16a-babb-47a0-9e97-f6a5fe11977a" providerId="ADAL" clId="{040A5EB0-8402-413E-968F-A262CE6A28F7}" dt="2023-03-14T20:39:27.801" v="71" actId="20577"/>
          <ac:spMkLst>
            <pc:docMk/>
            <pc:sldMk cId="3480306568" sldId="324"/>
            <ac:spMk id="5" creationId="{00000000-0000-0000-0000-000000000000}"/>
          </ac:spMkLst>
        </pc:spChg>
        <pc:spChg chg="mod">
          <ac:chgData name="Elliot, Alex C. (SSC-EA31)" userId="66bfe16a-babb-47a0-9e97-f6a5fe11977a" providerId="ADAL" clId="{040A5EB0-8402-413E-968F-A262CE6A28F7}" dt="2023-03-14T20:39:08.056" v="67" actId="20577"/>
          <ac:spMkLst>
            <pc:docMk/>
            <pc:sldMk cId="3480306568" sldId="324"/>
            <ac:spMk id="6" creationId="{00000000-0000-0000-0000-000000000000}"/>
          </ac:spMkLst>
        </pc:spChg>
      </pc:sldChg>
      <pc:sldChg chg="ord">
        <pc:chgData name="Elliot, Alex C. (SSC-EA31)" userId="66bfe16a-babb-47a0-9e97-f6a5fe11977a" providerId="ADAL" clId="{040A5EB0-8402-413E-968F-A262CE6A28F7}" dt="2023-03-14T20:55:10.673" v="74"/>
        <pc:sldMkLst>
          <pc:docMk/>
          <pc:sldMk cId="1693546289" sldId="358"/>
        </pc:sldMkLst>
      </pc:sldChg>
      <pc:sldChg chg="ord">
        <pc:chgData name="Elliot, Alex C. (SSC-EA31)" userId="66bfe16a-babb-47a0-9e97-f6a5fe11977a" providerId="ADAL" clId="{040A5EB0-8402-413E-968F-A262CE6A28F7}" dt="2023-03-14T21:06:15.304" v="79"/>
        <pc:sldMkLst>
          <pc:docMk/>
          <pc:sldMk cId="2620060242" sldId="362"/>
        </pc:sldMkLst>
      </pc:sldChg>
    </pc:docChg>
  </pc:docChgLst>
  <pc:docChgLst>
    <pc:chgData name="MOBBS, KRISTOPHER A. (SSC-EA21)" userId="e5a5dc64-64b5-4a4d-a829-8dd4e95c2b4a" providerId="ADAL" clId="{81EA7529-CBD2-41CF-BB6A-CDA51FB173BE}"/>
    <pc:docChg chg="modSld">
      <pc:chgData name="MOBBS, KRISTOPHER A. (SSC-EA21)" userId="e5a5dc64-64b5-4a4d-a829-8dd4e95c2b4a" providerId="ADAL" clId="{81EA7529-CBD2-41CF-BB6A-CDA51FB173BE}" dt="2022-02-17T16:24:12.737" v="38" actId="20577"/>
      <pc:docMkLst>
        <pc:docMk/>
      </pc:docMkLst>
      <pc:sldChg chg="modSp">
        <pc:chgData name="MOBBS, KRISTOPHER A. (SSC-EA21)" userId="e5a5dc64-64b5-4a4d-a829-8dd4e95c2b4a" providerId="ADAL" clId="{81EA7529-CBD2-41CF-BB6A-CDA51FB173BE}" dt="2022-02-17T16:24:12.737" v="38" actId="20577"/>
        <pc:sldMkLst>
          <pc:docMk/>
          <pc:sldMk cId="2020309226" sldId="317"/>
        </pc:sldMkLst>
        <pc:graphicFrameChg chg="mod">
          <ac:chgData name="MOBBS, KRISTOPHER A. (SSC-EA21)" userId="e5a5dc64-64b5-4a4d-a829-8dd4e95c2b4a" providerId="ADAL" clId="{81EA7529-CBD2-41CF-BB6A-CDA51FB173BE}" dt="2022-02-17T16:23:36.489" v="18" actId="20577"/>
          <ac:graphicFrameMkLst>
            <pc:docMk/>
            <pc:sldMk cId="2020309226" sldId="317"/>
            <ac:graphicFrameMk id="11" creationId="{A871A866-4A31-4226-B569-DB6CFACB6807}"/>
          </ac:graphicFrameMkLst>
        </pc:graphicFrameChg>
        <pc:graphicFrameChg chg="mod">
          <ac:chgData name="MOBBS, KRISTOPHER A. (SSC-EA21)" userId="e5a5dc64-64b5-4a4d-a829-8dd4e95c2b4a" providerId="ADAL" clId="{81EA7529-CBD2-41CF-BB6A-CDA51FB173BE}" dt="2022-02-17T16:24:12.737" v="38" actId="20577"/>
          <ac:graphicFrameMkLst>
            <pc:docMk/>
            <pc:sldMk cId="2020309226" sldId="317"/>
            <ac:graphicFrameMk id="12" creationId="{DD4E2831-4B43-4F4F-AB48-67D54DD76A10}"/>
          </ac:graphicFrameMkLst>
        </pc:graphicFrameChg>
      </pc:sldChg>
    </pc:docChg>
  </pc:docChgLst>
  <pc:docChgLst>
    <pc:chgData name="MOBBS, KRISTOPHER A. (NSSC-EA03)" userId="e5a5dc64-64b5-4a4d-a829-8dd4e95c2b4a" providerId="ADAL" clId="{CEABED47-6C93-49AA-A89E-31C9B57172B0}"/>
    <pc:docChg chg="undo redo custSel addSld delSld modSld sldOrd modSection">
      <pc:chgData name="MOBBS, KRISTOPHER A. (NSSC-EA03)" userId="e5a5dc64-64b5-4a4d-a829-8dd4e95c2b4a" providerId="ADAL" clId="{CEABED47-6C93-49AA-A89E-31C9B57172B0}" dt="2023-07-27T14:41:56.054" v="2439" actId="313"/>
      <pc:docMkLst>
        <pc:docMk/>
      </pc:docMkLst>
      <pc:sldChg chg="modSp add mod">
        <pc:chgData name="MOBBS, KRISTOPHER A. (NSSC-EA03)" userId="e5a5dc64-64b5-4a4d-a829-8dd4e95c2b4a" providerId="ADAL" clId="{CEABED47-6C93-49AA-A89E-31C9B57172B0}" dt="2023-07-26T14:12:37.727" v="1702" actId="14100"/>
        <pc:sldMkLst>
          <pc:docMk/>
          <pc:sldMk cId="4255200161" sldId="316"/>
        </pc:sldMkLst>
        <pc:graphicFrameChg chg="mod">
          <ac:chgData name="MOBBS, KRISTOPHER A. (NSSC-EA03)" userId="e5a5dc64-64b5-4a4d-a829-8dd4e95c2b4a" providerId="ADAL" clId="{CEABED47-6C93-49AA-A89E-31C9B57172B0}" dt="2023-07-26T14:12:37.727" v="1702" actId="14100"/>
          <ac:graphicFrameMkLst>
            <pc:docMk/>
            <pc:sldMk cId="4255200161" sldId="316"/>
            <ac:graphicFrameMk id="11" creationId="{FFAED544-922A-481A-BDD4-275E4546DE70}"/>
          </ac:graphicFrameMkLst>
        </pc:graphicFrameChg>
        <pc:picChg chg="mod">
          <ac:chgData name="MOBBS, KRISTOPHER A. (NSSC-EA03)" userId="e5a5dc64-64b5-4a4d-a829-8dd4e95c2b4a" providerId="ADAL" clId="{CEABED47-6C93-49AA-A89E-31C9B57172B0}" dt="2023-07-26T14:09:14.498" v="1677" actId="1076"/>
          <ac:picMkLst>
            <pc:docMk/>
            <pc:sldMk cId="4255200161" sldId="316"/>
            <ac:picMk id="12" creationId="{E1CAC4F9-71A6-415A-BC3E-B233DE6D3825}"/>
          </ac:picMkLst>
        </pc:picChg>
      </pc:sldChg>
      <pc:sldChg chg="addSp delSp modSp add mod ord">
        <pc:chgData name="MOBBS, KRISTOPHER A. (NSSC-EA03)" userId="e5a5dc64-64b5-4a4d-a829-8dd4e95c2b4a" providerId="ADAL" clId="{CEABED47-6C93-49AA-A89E-31C9B57172B0}" dt="2023-07-26T15:59:51.110" v="2428" actId="478"/>
        <pc:sldMkLst>
          <pc:docMk/>
          <pc:sldMk cId="2020309226" sldId="317"/>
        </pc:sldMkLst>
        <pc:grpChg chg="mod">
          <ac:chgData name="MOBBS, KRISTOPHER A. (NSSC-EA03)" userId="e5a5dc64-64b5-4a4d-a829-8dd4e95c2b4a" providerId="ADAL" clId="{CEABED47-6C93-49AA-A89E-31C9B57172B0}" dt="2023-07-26T14:20:59.088" v="1766" actId="14100"/>
          <ac:grpSpMkLst>
            <pc:docMk/>
            <pc:sldMk cId="2020309226" sldId="317"/>
            <ac:grpSpMk id="10" creationId="{496C549C-5B17-443D-AA4C-F67C566F2BE6}"/>
          </ac:grpSpMkLst>
        </pc:grpChg>
        <pc:graphicFrameChg chg="add del">
          <ac:chgData name="MOBBS, KRISTOPHER A. (NSSC-EA03)" userId="e5a5dc64-64b5-4a4d-a829-8dd4e95c2b4a" providerId="ADAL" clId="{CEABED47-6C93-49AA-A89E-31C9B57172B0}" dt="2023-07-26T15:56:02.395" v="2320" actId="478"/>
          <ac:graphicFrameMkLst>
            <pc:docMk/>
            <pc:sldMk cId="2020309226" sldId="317"/>
            <ac:graphicFrameMk id="5" creationId="{61CC7973-79B4-F6C3-F343-6151B0A41846}"/>
          </ac:graphicFrameMkLst>
        </pc:graphicFrameChg>
        <pc:graphicFrameChg chg="mod">
          <ac:chgData name="MOBBS, KRISTOPHER A. (NSSC-EA03)" userId="e5a5dc64-64b5-4a4d-a829-8dd4e95c2b4a" providerId="ADAL" clId="{CEABED47-6C93-49AA-A89E-31C9B57172B0}" dt="2023-07-26T15:59:01.322" v="2370" actId="13782"/>
          <ac:graphicFrameMkLst>
            <pc:docMk/>
            <pc:sldMk cId="2020309226" sldId="317"/>
            <ac:graphicFrameMk id="11" creationId="{A871A866-4A31-4226-B569-DB6CFACB6807}"/>
          </ac:graphicFrameMkLst>
        </pc:graphicFrameChg>
        <pc:graphicFrameChg chg="mod">
          <ac:chgData name="MOBBS, KRISTOPHER A. (NSSC-EA03)" userId="e5a5dc64-64b5-4a4d-a829-8dd4e95c2b4a" providerId="ADAL" clId="{CEABED47-6C93-49AA-A89E-31C9B57172B0}" dt="2023-07-26T15:59:25.751" v="2411" actId="20577"/>
          <ac:graphicFrameMkLst>
            <pc:docMk/>
            <pc:sldMk cId="2020309226" sldId="317"/>
            <ac:graphicFrameMk id="12" creationId="{DD4E2831-4B43-4F4F-AB48-67D54DD76A10}"/>
          </ac:graphicFrameMkLst>
        </pc:graphicFrameChg>
        <pc:graphicFrameChg chg="mod">
          <ac:chgData name="MOBBS, KRISTOPHER A. (NSSC-EA03)" userId="e5a5dc64-64b5-4a4d-a829-8dd4e95c2b4a" providerId="ADAL" clId="{CEABED47-6C93-49AA-A89E-31C9B57172B0}" dt="2023-07-26T15:59:12.296" v="2384" actId="20577"/>
          <ac:graphicFrameMkLst>
            <pc:docMk/>
            <pc:sldMk cId="2020309226" sldId="317"/>
            <ac:graphicFrameMk id="13" creationId="{FCB299C4-5FA4-408D-A138-16968BFBA601}"/>
          </ac:graphicFrameMkLst>
        </pc:graphicFrameChg>
        <pc:graphicFrameChg chg="del mod">
          <ac:chgData name="MOBBS, KRISTOPHER A. (NSSC-EA03)" userId="e5a5dc64-64b5-4a4d-a829-8dd4e95c2b4a" providerId="ADAL" clId="{CEABED47-6C93-49AA-A89E-31C9B57172B0}" dt="2023-07-26T15:59:44.906" v="2426" actId="478"/>
          <ac:graphicFrameMkLst>
            <pc:docMk/>
            <pc:sldMk cId="2020309226" sldId="317"/>
            <ac:graphicFrameMk id="14" creationId="{10C8B3EF-0213-433E-A8E3-B877E83B1785}"/>
          </ac:graphicFrameMkLst>
        </pc:graphicFrameChg>
        <pc:graphicFrameChg chg="mod">
          <ac:chgData name="MOBBS, KRISTOPHER A. (NSSC-EA03)" userId="e5a5dc64-64b5-4a4d-a829-8dd4e95c2b4a" providerId="ADAL" clId="{CEABED47-6C93-49AA-A89E-31C9B57172B0}" dt="2023-07-26T15:59:51.110" v="2428" actId="478"/>
          <ac:graphicFrameMkLst>
            <pc:docMk/>
            <pc:sldMk cId="2020309226" sldId="317"/>
            <ac:graphicFrameMk id="15" creationId="{DDD16DAD-8D32-4C79-BD03-38C4316E8036}"/>
          </ac:graphicFrameMkLst>
        </pc:graphicFrameChg>
      </pc:sldChg>
      <pc:sldChg chg="modSp del mod">
        <pc:chgData name="MOBBS, KRISTOPHER A. (NSSC-EA03)" userId="e5a5dc64-64b5-4a4d-a829-8dd4e95c2b4a" providerId="ADAL" clId="{CEABED47-6C93-49AA-A89E-31C9B57172B0}" dt="2023-07-25T20:22:11.857" v="234" actId="47"/>
        <pc:sldMkLst>
          <pc:docMk/>
          <pc:sldMk cId="1795331506" sldId="321"/>
        </pc:sldMkLst>
        <pc:spChg chg="mod">
          <ac:chgData name="MOBBS, KRISTOPHER A. (NSSC-EA03)" userId="e5a5dc64-64b5-4a4d-a829-8dd4e95c2b4a" providerId="ADAL" clId="{CEABED47-6C93-49AA-A89E-31C9B57172B0}" dt="2023-07-25T20:15:52.607" v="6"/>
          <ac:spMkLst>
            <pc:docMk/>
            <pc:sldMk cId="1795331506" sldId="321"/>
            <ac:spMk id="2" creationId="{00000000-0000-0000-0000-000000000000}"/>
          </ac:spMkLst>
        </pc:spChg>
        <pc:spChg chg="mod">
          <ac:chgData name="MOBBS, KRISTOPHER A. (NSSC-EA03)" userId="e5a5dc64-64b5-4a4d-a829-8dd4e95c2b4a" providerId="ADAL" clId="{CEABED47-6C93-49AA-A89E-31C9B57172B0}" dt="2023-07-25T20:21:42.439" v="229" actId="1076"/>
          <ac:spMkLst>
            <pc:docMk/>
            <pc:sldMk cId="1795331506" sldId="321"/>
            <ac:spMk id="8" creationId="{00000000-0000-0000-0000-000000000000}"/>
          </ac:spMkLst>
        </pc:spChg>
        <pc:spChg chg="mod">
          <ac:chgData name="MOBBS, KRISTOPHER A. (NSSC-EA03)" userId="e5a5dc64-64b5-4a4d-a829-8dd4e95c2b4a" providerId="ADAL" clId="{CEABED47-6C93-49AA-A89E-31C9B57172B0}" dt="2023-07-25T20:22:06.418" v="233" actId="1076"/>
          <ac:spMkLst>
            <pc:docMk/>
            <pc:sldMk cId="1795331506" sldId="321"/>
            <ac:spMk id="11" creationId="{00000000-0000-0000-0000-000000000000}"/>
          </ac:spMkLst>
        </pc:spChg>
      </pc:sldChg>
      <pc:sldChg chg="addSp delSp modSp add mod">
        <pc:chgData name="MOBBS, KRISTOPHER A. (NSSC-EA03)" userId="e5a5dc64-64b5-4a4d-a829-8dd4e95c2b4a" providerId="ADAL" clId="{CEABED47-6C93-49AA-A89E-31C9B57172B0}" dt="2023-07-27T14:41:56.054" v="2439" actId="313"/>
        <pc:sldMkLst>
          <pc:docMk/>
          <pc:sldMk cId="2270613690" sldId="370"/>
        </pc:sldMkLst>
        <pc:spChg chg="mod">
          <ac:chgData name="MOBBS, KRISTOPHER A. (NSSC-EA03)" userId="e5a5dc64-64b5-4a4d-a829-8dd4e95c2b4a" providerId="ADAL" clId="{CEABED47-6C93-49AA-A89E-31C9B57172B0}" dt="2023-07-26T14:26:56.300" v="1837" actId="12789"/>
          <ac:spMkLst>
            <pc:docMk/>
            <pc:sldMk cId="2270613690" sldId="370"/>
            <ac:spMk id="2" creationId="{00000000-0000-0000-0000-000000000000}"/>
          </ac:spMkLst>
        </pc:spChg>
        <pc:spChg chg="add mod">
          <ac:chgData name="MOBBS, KRISTOPHER A. (NSSC-EA03)" userId="e5a5dc64-64b5-4a4d-a829-8dd4e95c2b4a" providerId="ADAL" clId="{CEABED47-6C93-49AA-A89E-31C9B57172B0}" dt="2023-07-26T16:21:17.130" v="2438" actId="6549"/>
          <ac:spMkLst>
            <pc:docMk/>
            <pc:sldMk cId="2270613690" sldId="370"/>
            <ac:spMk id="3" creationId="{3B444BBA-25F5-F847-DBD6-7FF526C7DA9F}"/>
          </ac:spMkLst>
        </pc:spChg>
        <pc:spChg chg="add mod">
          <ac:chgData name="MOBBS, KRISTOPHER A. (NSSC-EA03)" userId="e5a5dc64-64b5-4a4d-a829-8dd4e95c2b4a" providerId="ADAL" clId="{CEABED47-6C93-49AA-A89E-31C9B57172B0}" dt="2023-07-26T16:20:58.386" v="2431" actId="403"/>
          <ac:spMkLst>
            <pc:docMk/>
            <pc:sldMk cId="2270613690" sldId="370"/>
            <ac:spMk id="4" creationId="{A45C90F1-D60D-6F3C-9FD1-65D55247DCE2}"/>
          </ac:spMkLst>
        </pc:spChg>
        <pc:spChg chg="add mod">
          <ac:chgData name="MOBBS, KRISTOPHER A. (NSSC-EA03)" userId="e5a5dc64-64b5-4a4d-a829-8dd4e95c2b4a" providerId="ADAL" clId="{CEABED47-6C93-49AA-A89E-31C9B57172B0}" dt="2023-07-26T16:21:14.694" v="2437" actId="20577"/>
          <ac:spMkLst>
            <pc:docMk/>
            <pc:sldMk cId="2270613690" sldId="370"/>
            <ac:spMk id="6" creationId="{CFDFE280-13FE-C3C8-F55D-77ADCE3A317F}"/>
          </ac:spMkLst>
        </pc:spChg>
        <pc:spChg chg="mod">
          <ac:chgData name="MOBBS, KRISTOPHER A. (NSSC-EA03)" userId="e5a5dc64-64b5-4a4d-a829-8dd4e95c2b4a" providerId="ADAL" clId="{CEABED47-6C93-49AA-A89E-31C9B57172B0}" dt="2023-07-26T14:26:47.780" v="1836" actId="1076"/>
          <ac:spMkLst>
            <pc:docMk/>
            <pc:sldMk cId="2270613690" sldId="370"/>
            <ac:spMk id="7" creationId="{00000000-0000-0000-0000-000000000000}"/>
          </ac:spMkLst>
        </pc:spChg>
        <pc:spChg chg="mod">
          <ac:chgData name="MOBBS, KRISTOPHER A. (NSSC-EA03)" userId="e5a5dc64-64b5-4a4d-a829-8dd4e95c2b4a" providerId="ADAL" clId="{CEABED47-6C93-49AA-A89E-31C9B57172B0}" dt="2023-07-26T16:20:54.812" v="2430" actId="403"/>
          <ac:spMkLst>
            <pc:docMk/>
            <pc:sldMk cId="2270613690" sldId="370"/>
            <ac:spMk id="8" creationId="{00000000-0000-0000-0000-000000000000}"/>
          </ac:spMkLst>
        </pc:spChg>
        <pc:spChg chg="mod">
          <ac:chgData name="MOBBS, KRISTOPHER A. (NSSC-EA03)" userId="e5a5dc64-64b5-4a4d-a829-8dd4e95c2b4a" providerId="ADAL" clId="{CEABED47-6C93-49AA-A89E-31C9B57172B0}" dt="2023-07-26T16:20:51.254" v="2429" actId="403"/>
          <ac:spMkLst>
            <pc:docMk/>
            <pc:sldMk cId="2270613690" sldId="370"/>
            <ac:spMk id="11" creationId="{00000000-0000-0000-0000-000000000000}"/>
          </ac:spMkLst>
        </pc:spChg>
        <pc:spChg chg="add mod">
          <ac:chgData name="MOBBS, KRISTOPHER A. (NSSC-EA03)" userId="e5a5dc64-64b5-4a4d-a829-8dd4e95c2b4a" providerId="ADAL" clId="{CEABED47-6C93-49AA-A89E-31C9B57172B0}" dt="2023-07-27T14:41:56.054" v="2439" actId="313"/>
          <ac:spMkLst>
            <pc:docMk/>
            <pc:sldMk cId="2270613690" sldId="370"/>
            <ac:spMk id="21" creationId="{669D7CD5-6811-D96D-C8B0-4CC51C55B05E}"/>
          </ac:spMkLst>
        </pc:spChg>
        <pc:grpChg chg="add del mod">
          <ac:chgData name="MOBBS, KRISTOPHER A. (NSSC-EA03)" userId="e5a5dc64-64b5-4a4d-a829-8dd4e95c2b4a" providerId="ADAL" clId="{CEABED47-6C93-49AA-A89E-31C9B57172B0}" dt="2023-07-26T14:22:31.007" v="1776" actId="478"/>
          <ac:grpSpMkLst>
            <pc:docMk/>
            <pc:sldMk cId="2270613690" sldId="370"/>
            <ac:grpSpMk id="12" creationId="{AB74D4C4-2E0D-BF32-FE2B-6AA00234925D}"/>
          </ac:grpSpMkLst>
        </pc:grpChg>
        <pc:graphicFrameChg chg="add del mod modGraphic">
          <ac:chgData name="MOBBS, KRISTOPHER A. (NSSC-EA03)" userId="e5a5dc64-64b5-4a4d-a829-8dd4e95c2b4a" providerId="ADAL" clId="{CEABED47-6C93-49AA-A89E-31C9B57172B0}" dt="2023-07-26T14:55:31.021" v="2278" actId="207"/>
          <ac:graphicFrameMkLst>
            <pc:docMk/>
            <pc:sldMk cId="2270613690" sldId="370"/>
            <ac:graphicFrameMk id="5" creationId="{1E71A05A-97EC-0B79-20F4-6CDFC5598441}"/>
          </ac:graphicFrameMkLst>
        </pc:graphicFrameChg>
        <pc:graphicFrameChg chg="mod">
          <ac:chgData name="MOBBS, KRISTOPHER A. (NSSC-EA03)" userId="e5a5dc64-64b5-4a4d-a829-8dd4e95c2b4a" providerId="ADAL" clId="{CEABED47-6C93-49AA-A89E-31C9B57172B0}" dt="2023-07-26T14:21:03.391" v="1767"/>
          <ac:graphicFrameMkLst>
            <pc:docMk/>
            <pc:sldMk cId="2270613690" sldId="370"/>
            <ac:graphicFrameMk id="13" creationId="{AED22E02-B0E0-4E2C-1929-498694F223CF}"/>
          </ac:graphicFrameMkLst>
        </pc:graphicFrameChg>
        <pc:graphicFrameChg chg="mod">
          <ac:chgData name="MOBBS, KRISTOPHER A. (NSSC-EA03)" userId="e5a5dc64-64b5-4a4d-a829-8dd4e95c2b4a" providerId="ADAL" clId="{CEABED47-6C93-49AA-A89E-31C9B57172B0}" dt="2023-07-26T14:21:03.391" v="1767"/>
          <ac:graphicFrameMkLst>
            <pc:docMk/>
            <pc:sldMk cId="2270613690" sldId="370"/>
            <ac:graphicFrameMk id="14" creationId="{75540938-ECB5-8E38-EA1F-9F79DF587095}"/>
          </ac:graphicFrameMkLst>
        </pc:graphicFrameChg>
        <pc:graphicFrameChg chg="mod">
          <ac:chgData name="MOBBS, KRISTOPHER A. (NSSC-EA03)" userId="e5a5dc64-64b5-4a4d-a829-8dd4e95c2b4a" providerId="ADAL" clId="{CEABED47-6C93-49AA-A89E-31C9B57172B0}" dt="2023-07-26T14:21:03.391" v="1767"/>
          <ac:graphicFrameMkLst>
            <pc:docMk/>
            <pc:sldMk cId="2270613690" sldId="370"/>
            <ac:graphicFrameMk id="15" creationId="{8885BCD5-75B0-49C0-BF73-04C7F4B8B7C5}"/>
          </ac:graphicFrameMkLst>
        </pc:graphicFrameChg>
        <pc:graphicFrameChg chg="add del mod">
          <ac:chgData name="MOBBS, KRISTOPHER A. (NSSC-EA03)" userId="e5a5dc64-64b5-4a4d-a829-8dd4e95c2b4a" providerId="ADAL" clId="{CEABED47-6C93-49AA-A89E-31C9B57172B0}" dt="2023-07-26T14:22:36.258" v="1780" actId="478"/>
          <ac:graphicFrameMkLst>
            <pc:docMk/>
            <pc:sldMk cId="2270613690" sldId="370"/>
            <ac:graphicFrameMk id="16" creationId="{EF0A08BB-510D-B88C-5136-84A6D71A7E72}"/>
          </ac:graphicFrameMkLst>
        </pc:graphicFrameChg>
        <pc:graphicFrameChg chg="add del mod">
          <ac:chgData name="MOBBS, KRISTOPHER A. (NSSC-EA03)" userId="e5a5dc64-64b5-4a4d-a829-8dd4e95c2b4a" providerId="ADAL" clId="{CEABED47-6C93-49AA-A89E-31C9B57172B0}" dt="2023-07-26T14:24:13.853" v="1789" actId="478"/>
          <ac:graphicFrameMkLst>
            <pc:docMk/>
            <pc:sldMk cId="2270613690" sldId="370"/>
            <ac:graphicFrameMk id="19" creationId="{1E383D55-DE4B-0D13-CA8E-D474C3EF7E45}"/>
          </ac:graphicFrameMkLst>
        </pc:graphicFrameChg>
        <pc:picChg chg="mod">
          <ac:chgData name="MOBBS, KRISTOPHER A. (NSSC-EA03)" userId="e5a5dc64-64b5-4a4d-a829-8dd4e95c2b4a" providerId="ADAL" clId="{CEABED47-6C93-49AA-A89E-31C9B57172B0}" dt="2023-07-26T14:26:56.300" v="1837" actId="12789"/>
          <ac:picMkLst>
            <pc:docMk/>
            <pc:sldMk cId="2270613690" sldId="370"/>
            <ac:picMk id="9" creationId="{00000000-0000-0000-0000-000000000000}"/>
          </ac:picMkLst>
        </pc:picChg>
        <pc:picChg chg="mod">
          <ac:chgData name="MOBBS, KRISTOPHER A. (NSSC-EA03)" userId="e5a5dc64-64b5-4a4d-a829-8dd4e95c2b4a" providerId="ADAL" clId="{CEABED47-6C93-49AA-A89E-31C9B57172B0}" dt="2023-07-26T14:52:34.719" v="2264" actId="1076"/>
          <ac:picMkLst>
            <pc:docMk/>
            <pc:sldMk cId="2270613690" sldId="370"/>
            <ac:picMk id="10" creationId="{00000000-0000-0000-0000-000000000000}"/>
          </ac:picMkLst>
        </pc:picChg>
        <pc:picChg chg="add mod ord">
          <ac:chgData name="MOBBS, KRISTOPHER A. (NSSC-EA03)" userId="e5a5dc64-64b5-4a4d-a829-8dd4e95c2b4a" providerId="ADAL" clId="{CEABED47-6C93-49AA-A89E-31C9B57172B0}" dt="2023-07-26T14:46:37.655" v="2211" actId="1076"/>
          <ac:picMkLst>
            <pc:docMk/>
            <pc:sldMk cId="2270613690" sldId="370"/>
            <ac:picMk id="22" creationId="{7C32699E-38EF-CBA3-C116-24E821DBFA1D}"/>
          </ac:picMkLst>
        </pc:picChg>
        <pc:picChg chg="add mod ord">
          <ac:chgData name="MOBBS, KRISTOPHER A. (NSSC-EA03)" userId="e5a5dc64-64b5-4a4d-a829-8dd4e95c2b4a" providerId="ADAL" clId="{CEABED47-6C93-49AA-A89E-31C9B57172B0}" dt="2023-07-26T14:51:57.491" v="2257" actId="554"/>
          <ac:picMkLst>
            <pc:docMk/>
            <pc:sldMk cId="2270613690" sldId="370"/>
            <ac:picMk id="23" creationId="{F4C791FB-D38D-5A25-17CF-C455865CAD46}"/>
          </ac:picMkLst>
        </pc:picChg>
        <pc:picChg chg="add mod">
          <ac:chgData name="MOBBS, KRISTOPHER A. (NSSC-EA03)" userId="e5a5dc64-64b5-4a4d-a829-8dd4e95c2b4a" providerId="ADAL" clId="{CEABED47-6C93-49AA-A89E-31C9B57172B0}" dt="2023-07-26T14:46:22.413" v="2207" actId="1076"/>
          <ac:picMkLst>
            <pc:docMk/>
            <pc:sldMk cId="2270613690" sldId="370"/>
            <ac:picMk id="24" creationId="{DDC13085-0105-AB02-FE6F-15BED6F41E15}"/>
          </ac:picMkLst>
        </pc:picChg>
      </pc:sldChg>
    </pc:docChg>
  </pc:docChgLst>
  <pc:docChgLst>
    <pc:chgData name="MOBBS, KRISTOPHER A. (SSC-EA21)" userId="e5a5dc64-64b5-4a4d-a829-8dd4e95c2b4a" providerId="ADAL" clId="{43A53824-9E61-40B6-8068-48B0CF49F130}"/>
    <pc:docChg chg="undo redo custSel addSld delSld modSld sldOrd addSection delSection modSection">
      <pc:chgData name="MOBBS, KRISTOPHER A. (SSC-EA21)" userId="e5a5dc64-64b5-4a4d-a829-8dd4e95c2b4a" providerId="ADAL" clId="{43A53824-9E61-40B6-8068-48B0CF49F130}" dt="2023-03-03T17:28:46.430" v="1141" actId="20577"/>
      <pc:docMkLst>
        <pc:docMk/>
      </pc:docMkLst>
      <pc:sldChg chg="delSp modSp mod ord">
        <pc:chgData name="MOBBS, KRISTOPHER A. (SSC-EA21)" userId="e5a5dc64-64b5-4a4d-a829-8dd4e95c2b4a" providerId="ADAL" clId="{43A53824-9E61-40B6-8068-48B0CF49F130}" dt="2023-03-03T16:59:47.215" v="808" actId="255"/>
        <pc:sldMkLst>
          <pc:docMk/>
          <pc:sldMk cId="1789430546" sldId="257"/>
        </pc:sldMkLst>
        <pc:spChg chg="del mod">
          <ac:chgData name="MOBBS, KRISTOPHER A. (SSC-EA21)" userId="e5a5dc64-64b5-4a4d-a829-8dd4e95c2b4a" providerId="ADAL" clId="{43A53824-9E61-40B6-8068-48B0CF49F130}" dt="2023-02-27T21:50:25.045" v="173"/>
          <ac:spMkLst>
            <pc:docMk/>
            <pc:sldMk cId="1789430546" sldId="257"/>
            <ac:spMk id="2" creationId="{D39A4E8A-1466-4392-8A6A-E162E1F243D4}"/>
          </ac:spMkLst>
        </pc:spChg>
        <pc:spChg chg="mod">
          <ac:chgData name="MOBBS, KRISTOPHER A. (SSC-EA21)" userId="e5a5dc64-64b5-4a4d-a829-8dd4e95c2b4a" providerId="ADAL" clId="{43A53824-9E61-40B6-8068-48B0CF49F130}" dt="2023-02-27T21:53:39.025" v="318" actId="20577"/>
          <ac:spMkLst>
            <pc:docMk/>
            <pc:sldMk cId="1789430546" sldId="257"/>
            <ac:spMk id="5" creationId="{1BF7819A-20F3-4714-AB59-F97E9EDFBEC0}"/>
          </ac:spMkLst>
        </pc:spChg>
        <pc:spChg chg="mod">
          <ac:chgData name="MOBBS, KRISTOPHER A. (SSC-EA21)" userId="e5a5dc64-64b5-4a4d-a829-8dd4e95c2b4a" providerId="ADAL" clId="{43A53824-9E61-40B6-8068-48B0CF49F130}" dt="2023-03-03T16:57:06.128" v="799" actId="20577"/>
          <ac:spMkLst>
            <pc:docMk/>
            <pc:sldMk cId="1789430546" sldId="257"/>
            <ac:spMk id="6" creationId="{949E5278-8C99-4C5A-B5CD-A880AA34091D}"/>
          </ac:spMkLst>
        </pc:spChg>
        <pc:graphicFrameChg chg="mod">
          <ac:chgData name="MOBBS, KRISTOPHER A. (SSC-EA21)" userId="e5a5dc64-64b5-4a4d-a829-8dd4e95c2b4a" providerId="ADAL" clId="{43A53824-9E61-40B6-8068-48B0CF49F130}" dt="2023-03-03T16:59:47.215" v="808" actId="255"/>
          <ac:graphicFrameMkLst>
            <pc:docMk/>
            <pc:sldMk cId="1789430546" sldId="257"/>
            <ac:graphicFrameMk id="4" creationId="{AC1B406B-BE00-4805-B10F-FB7300A63CBE}"/>
          </ac:graphicFrameMkLst>
        </pc:graphicFrameChg>
      </pc:sldChg>
      <pc:sldChg chg="del">
        <pc:chgData name="MOBBS, KRISTOPHER A. (SSC-EA21)" userId="e5a5dc64-64b5-4a4d-a829-8dd4e95c2b4a" providerId="ADAL" clId="{43A53824-9E61-40B6-8068-48B0CF49F130}" dt="2023-02-27T21:39:21.877" v="60" actId="47"/>
        <pc:sldMkLst>
          <pc:docMk/>
          <pc:sldMk cId="4255200161" sldId="316"/>
        </pc:sldMkLst>
      </pc:sldChg>
      <pc:sldChg chg="modSp">
        <pc:chgData name="MOBBS, KRISTOPHER A. (SSC-EA21)" userId="e5a5dc64-64b5-4a4d-a829-8dd4e95c2b4a" providerId="ADAL" clId="{43A53824-9E61-40B6-8068-48B0CF49F130}" dt="2023-02-27T21:44:04.976" v="91"/>
        <pc:sldMkLst>
          <pc:docMk/>
          <pc:sldMk cId="2020309226" sldId="317"/>
        </pc:sldMkLst>
        <pc:graphicFrameChg chg="mod">
          <ac:chgData name="MOBBS, KRISTOPHER A. (SSC-EA21)" userId="e5a5dc64-64b5-4a4d-a829-8dd4e95c2b4a" providerId="ADAL" clId="{43A53824-9E61-40B6-8068-48B0CF49F130}" dt="2023-02-27T21:44:04.976" v="91"/>
          <ac:graphicFrameMkLst>
            <pc:docMk/>
            <pc:sldMk cId="2020309226" sldId="317"/>
            <ac:graphicFrameMk id="11" creationId="{A871A866-4A31-4226-B569-DB6CFACB6807}"/>
          </ac:graphicFrameMkLst>
        </pc:graphicFrameChg>
        <pc:graphicFrameChg chg="mod">
          <ac:chgData name="MOBBS, KRISTOPHER A. (SSC-EA21)" userId="e5a5dc64-64b5-4a4d-a829-8dd4e95c2b4a" providerId="ADAL" clId="{43A53824-9E61-40B6-8068-48B0CF49F130}" dt="2023-02-27T21:42:14.647" v="77" actId="2710"/>
          <ac:graphicFrameMkLst>
            <pc:docMk/>
            <pc:sldMk cId="2020309226" sldId="317"/>
            <ac:graphicFrameMk id="12" creationId="{DD4E2831-4B43-4F4F-AB48-67D54DD76A10}"/>
          </ac:graphicFrameMkLst>
        </pc:graphicFrameChg>
        <pc:graphicFrameChg chg="mod">
          <ac:chgData name="MOBBS, KRISTOPHER A. (SSC-EA21)" userId="e5a5dc64-64b5-4a4d-a829-8dd4e95c2b4a" providerId="ADAL" clId="{43A53824-9E61-40B6-8068-48B0CF49F130}" dt="2023-02-27T21:43:06.530" v="90" actId="20577"/>
          <ac:graphicFrameMkLst>
            <pc:docMk/>
            <pc:sldMk cId="2020309226" sldId="317"/>
            <ac:graphicFrameMk id="15" creationId="{DDD16DAD-8D32-4C79-BD03-38C4316E8036}"/>
          </ac:graphicFrameMkLst>
        </pc:graphicFrameChg>
      </pc:sldChg>
      <pc:sldChg chg="del">
        <pc:chgData name="MOBBS, KRISTOPHER A. (SSC-EA21)" userId="e5a5dc64-64b5-4a4d-a829-8dd4e95c2b4a" providerId="ADAL" clId="{43A53824-9E61-40B6-8068-48B0CF49F130}" dt="2023-02-27T21:39:23.245" v="61" actId="47"/>
        <pc:sldMkLst>
          <pc:docMk/>
          <pc:sldMk cId="2533030413" sldId="325"/>
        </pc:sldMkLst>
      </pc:sldChg>
      <pc:sldChg chg="add del">
        <pc:chgData name="MOBBS, KRISTOPHER A. (SSC-EA21)" userId="e5a5dc64-64b5-4a4d-a829-8dd4e95c2b4a" providerId="ADAL" clId="{43A53824-9E61-40B6-8068-48B0CF49F130}" dt="2023-02-27T21:39:42.581" v="64" actId="18676"/>
        <pc:sldMkLst>
          <pc:docMk/>
          <pc:sldMk cId="766767567" sldId="327"/>
        </pc:sldMkLst>
      </pc:sldChg>
      <pc:sldChg chg="ord">
        <pc:chgData name="MOBBS, KRISTOPHER A. (SSC-EA21)" userId="e5a5dc64-64b5-4a4d-a829-8dd4e95c2b4a" providerId="ADAL" clId="{43A53824-9E61-40B6-8068-48B0CF49F130}" dt="2023-02-27T21:40:16.953" v="66" actId="20578"/>
        <pc:sldMkLst>
          <pc:docMk/>
          <pc:sldMk cId="3670733024" sldId="328"/>
        </pc:sldMkLst>
      </pc:sldChg>
      <pc:sldChg chg="del">
        <pc:chgData name="MOBBS, KRISTOPHER A. (SSC-EA21)" userId="e5a5dc64-64b5-4a4d-a829-8dd4e95c2b4a" providerId="ADAL" clId="{43A53824-9E61-40B6-8068-48B0CF49F130}" dt="2023-02-27T21:39:20.104" v="59" actId="47"/>
        <pc:sldMkLst>
          <pc:docMk/>
          <pc:sldMk cId="701288078" sldId="329"/>
        </pc:sldMkLst>
      </pc:sldChg>
      <pc:sldChg chg="addSp modSp mod">
        <pc:chgData name="MOBBS, KRISTOPHER A. (SSC-EA21)" userId="e5a5dc64-64b5-4a4d-a829-8dd4e95c2b4a" providerId="ADAL" clId="{43A53824-9E61-40B6-8068-48B0CF49F130}" dt="2023-02-27T21:45:22.888" v="99" actId="1076"/>
        <pc:sldMkLst>
          <pc:docMk/>
          <pc:sldMk cId="672574906" sldId="333"/>
        </pc:sldMkLst>
        <pc:spChg chg="mod">
          <ac:chgData name="MOBBS, KRISTOPHER A. (SSC-EA21)" userId="e5a5dc64-64b5-4a4d-a829-8dd4e95c2b4a" providerId="ADAL" clId="{43A53824-9E61-40B6-8068-48B0CF49F130}" dt="2023-02-27T21:45:22.888" v="99" actId="1076"/>
          <ac:spMkLst>
            <pc:docMk/>
            <pc:sldMk cId="672574906" sldId="333"/>
            <ac:spMk id="2" creationId="{0D4D028F-BCD1-4C45-ADA2-CE34B9838919}"/>
          </ac:spMkLst>
        </pc:spChg>
        <pc:picChg chg="add mod">
          <ac:chgData name="MOBBS, KRISTOPHER A. (SSC-EA21)" userId="e5a5dc64-64b5-4a4d-a829-8dd4e95c2b4a" providerId="ADAL" clId="{43A53824-9E61-40B6-8068-48B0CF49F130}" dt="2023-02-27T21:44:30.531" v="93"/>
          <ac:picMkLst>
            <pc:docMk/>
            <pc:sldMk cId="672574906" sldId="333"/>
            <ac:picMk id="6" creationId="{8F3C2EAE-7841-4BAA-9865-A3D6E9B44D90}"/>
          </ac:picMkLst>
        </pc:picChg>
        <pc:picChg chg="mod">
          <ac:chgData name="MOBBS, KRISTOPHER A. (SSC-EA21)" userId="e5a5dc64-64b5-4a4d-a829-8dd4e95c2b4a" providerId="ADAL" clId="{43A53824-9E61-40B6-8068-48B0CF49F130}" dt="2023-02-27T21:45:02.438" v="96" actId="554"/>
          <ac:picMkLst>
            <pc:docMk/>
            <pc:sldMk cId="672574906" sldId="333"/>
            <ac:picMk id="9" creationId="{A3C5E516-3EE6-46E0-9D9C-79CEA1EE10C6}"/>
          </ac:picMkLst>
        </pc:picChg>
      </pc:sldChg>
      <pc:sldChg chg="addSp delSp modSp mod">
        <pc:chgData name="MOBBS, KRISTOPHER A. (SSC-EA21)" userId="e5a5dc64-64b5-4a4d-a829-8dd4e95c2b4a" providerId="ADAL" clId="{43A53824-9E61-40B6-8068-48B0CF49F130}" dt="2023-02-27T21:49:36.010" v="165" actId="1076"/>
        <pc:sldMkLst>
          <pc:docMk/>
          <pc:sldMk cId="88504568" sldId="334"/>
        </pc:sldMkLst>
        <pc:spChg chg="mod">
          <ac:chgData name="MOBBS, KRISTOPHER A. (SSC-EA21)" userId="e5a5dc64-64b5-4a4d-a829-8dd4e95c2b4a" providerId="ADAL" clId="{43A53824-9E61-40B6-8068-48B0CF49F130}" dt="2023-02-27T21:48:44.683" v="138" actId="1076"/>
          <ac:spMkLst>
            <pc:docMk/>
            <pc:sldMk cId="88504568" sldId="334"/>
            <ac:spMk id="12" creationId="{CA9468FF-F71C-4594-B71F-6EC101A3E400}"/>
          </ac:spMkLst>
        </pc:spChg>
        <pc:spChg chg="mod">
          <ac:chgData name="MOBBS, KRISTOPHER A. (SSC-EA21)" userId="e5a5dc64-64b5-4a4d-a829-8dd4e95c2b4a" providerId="ADAL" clId="{43A53824-9E61-40B6-8068-48B0CF49F130}" dt="2023-02-27T21:49:29.538" v="164" actId="1035"/>
          <ac:spMkLst>
            <pc:docMk/>
            <pc:sldMk cId="88504568" sldId="334"/>
            <ac:spMk id="14" creationId="{FCD7F8D3-B9F7-48F9-993B-C7190092D27A}"/>
          </ac:spMkLst>
        </pc:spChg>
        <pc:picChg chg="mod">
          <ac:chgData name="MOBBS, KRISTOPHER A. (SSC-EA21)" userId="e5a5dc64-64b5-4a4d-a829-8dd4e95c2b4a" providerId="ADAL" clId="{43A53824-9E61-40B6-8068-48B0CF49F130}" dt="2023-02-27T21:49:36.010" v="165" actId="1076"/>
          <ac:picMkLst>
            <pc:docMk/>
            <pc:sldMk cId="88504568" sldId="334"/>
            <ac:picMk id="6" creationId="{1DC9A76C-6711-45CB-AD63-4F6ED3A5E062}"/>
          </ac:picMkLst>
        </pc:picChg>
        <pc:picChg chg="add del mod">
          <ac:chgData name="MOBBS, KRISTOPHER A. (SSC-EA21)" userId="e5a5dc64-64b5-4a4d-a829-8dd4e95c2b4a" providerId="ADAL" clId="{43A53824-9E61-40B6-8068-48B0CF49F130}" dt="2023-02-27T21:48:20.168" v="135"/>
          <ac:picMkLst>
            <pc:docMk/>
            <pc:sldMk cId="88504568" sldId="334"/>
            <ac:picMk id="7" creationId="{466B6DD8-1E76-4968-A7CD-38EBD1D27ADA}"/>
          </ac:picMkLst>
        </pc:picChg>
        <pc:picChg chg="add mod">
          <ac:chgData name="MOBBS, KRISTOPHER A. (SSC-EA21)" userId="e5a5dc64-64b5-4a4d-a829-8dd4e95c2b4a" providerId="ADAL" clId="{43A53824-9E61-40B6-8068-48B0CF49F130}" dt="2023-02-27T21:48:47.376" v="139"/>
          <ac:picMkLst>
            <pc:docMk/>
            <pc:sldMk cId="88504568" sldId="334"/>
            <ac:picMk id="8" creationId="{BF9796EE-77FD-486C-8CA9-DA5F3DF673F7}"/>
          </ac:picMkLst>
        </pc:picChg>
      </pc:sldChg>
      <pc:sldChg chg="add del">
        <pc:chgData name="MOBBS, KRISTOPHER A. (SSC-EA21)" userId="e5a5dc64-64b5-4a4d-a829-8dd4e95c2b4a" providerId="ADAL" clId="{43A53824-9E61-40B6-8068-48B0CF49F130}" dt="2023-02-27T21:37:37.832" v="48"/>
        <pc:sldMkLst>
          <pc:docMk/>
          <pc:sldMk cId="3947568097" sldId="337"/>
        </pc:sldMkLst>
      </pc:sldChg>
      <pc:sldChg chg="add del">
        <pc:chgData name="MOBBS, KRISTOPHER A. (SSC-EA21)" userId="e5a5dc64-64b5-4a4d-a829-8dd4e95c2b4a" providerId="ADAL" clId="{43A53824-9E61-40B6-8068-48B0CF49F130}" dt="2023-02-27T21:39:42.581" v="64" actId="18676"/>
        <pc:sldMkLst>
          <pc:docMk/>
          <pc:sldMk cId="2819098527" sldId="338"/>
        </pc:sldMkLst>
      </pc:sldChg>
      <pc:sldChg chg="addSp modSp mod">
        <pc:chgData name="MOBBS, KRISTOPHER A. (SSC-EA21)" userId="e5a5dc64-64b5-4a4d-a829-8dd4e95c2b4a" providerId="ADAL" clId="{43A53824-9E61-40B6-8068-48B0CF49F130}" dt="2023-02-27T21:48:06.377" v="131" actId="1076"/>
        <pc:sldMkLst>
          <pc:docMk/>
          <pc:sldMk cId="929376249" sldId="339"/>
        </pc:sldMkLst>
        <pc:spChg chg="mod">
          <ac:chgData name="MOBBS, KRISTOPHER A. (SSC-EA21)" userId="e5a5dc64-64b5-4a4d-a829-8dd4e95c2b4a" providerId="ADAL" clId="{43A53824-9E61-40B6-8068-48B0CF49F130}" dt="2023-02-27T21:48:06.377" v="131" actId="1076"/>
          <ac:spMkLst>
            <pc:docMk/>
            <pc:sldMk cId="929376249" sldId="339"/>
            <ac:spMk id="4" creationId="{0094A1BB-5A0F-43B6-B052-456B2217D059}"/>
          </ac:spMkLst>
        </pc:spChg>
        <pc:spChg chg="mod">
          <ac:chgData name="MOBBS, KRISTOPHER A. (SSC-EA21)" userId="e5a5dc64-64b5-4a4d-a829-8dd4e95c2b4a" providerId="ADAL" clId="{43A53824-9E61-40B6-8068-48B0CF49F130}" dt="2023-02-27T21:48:06.377" v="131" actId="1076"/>
          <ac:spMkLst>
            <pc:docMk/>
            <pc:sldMk cId="929376249" sldId="339"/>
            <ac:spMk id="6" creationId="{1AAAC666-BE86-47D2-8E21-24D1785E822E}"/>
          </ac:spMkLst>
        </pc:spChg>
        <pc:spChg chg="mod">
          <ac:chgData name="MOBBS, KRISTOPHER A. (SSC-EA21)" userId="e5a5dc64-64b5-4a4d-a829-8dd4e95c2b4a" providerId="ADAL" clId="{43A53824-9E61-40B6-8068-48B0CF49F130}" dt="2023-02-27T21:48:06.377" v="131" actId="1076"/>
          <ac:spMkLst>
            <pc:docMk/>
            <pc:sldMk cId="929376249" sldId="339"/>
            <ac:spMk id="7" creationId="{AD302D99-AFE7-4413-9BE2-16210EE339E4}"/>
          </ac:spMkLst>
        </pc:spChg>
        <pc:picChg chg="mod">
          <ac:chgData name="MOBBS, KRISTOPHER A. (SSC-EA21)" userId="e5a5dc64-64b5-4a4d-a829-8dd4e95c2b4a" providerId="ADAL" clId="{43A53824-9E61-40B6-8068-48B0CF49F130}" dt="2023-02-27T21:48:06.377" v="131" actId="1076"/>
          <ac:picMkLst>
            <pc:docMk/>
            <pc:sldMk cId="929376249" sldId="339"/>
            <ac:picMk id="3" creationId="{97EFE831-2248-4531-842E-713E1950E0BD}"/>
          </ac:picMkLst>
        </pc:picChg>
        <pc:picChg chg="add mod">
          <ac:chgData name="MOBBS, KRISTOPHER A. (SSC-EA21)" userId="e5a5dc64-64b5-4a4d-a829-8dd4e95c2b4a" providerId="ADAL" clId="{43A53824-9E61-40B6-8068-48B0CF49F130}" dt="2023-02-27T21:47:50.916" v="129"/>
          <ac:picMkLst>
            <pc:docMk/>
            <pc:sldMk cId="929376249" sldId="339"/>
            <ac:picMk id="8" creationId="{DD001F7F-566A-4FF7-80C1-850202C5CE7E}"/>
          </ac:picMkLst>
        </pc:picChg>
      </pc:sldChg>
      <pc:sldChg chg="del ord">
        <pc:chgData name="MOBBS, KRISTOPHER A. (SSC-EA21)" userId="e5a5dc64-64b5-4a4d-a829-8dd4e95c2b4a" providerId="ADAL" clId="{43A53824-9E61-40B6-8068-48B0CF49F130}" dt="2023-02-27T21:40:10.712" v="65" actId="18676"/>
        <pc:sldMkLst>
          <pc:docMk/>
          <pc:sldMk cId="829536287" sldId="340"/>
        </pc:sldMkLst>
      </pc:sldChg>
      <pc:sldChg chg="addSp modSp mod">
        <pc:chgData name="MOBBS, KRISTOPHER A. (SSC-EA21)" userId="e5a5dc64-64b5-4a4d-a829-8dd4e95c2b4a" providerId="ADAL" clId="{43A53824-9E61-40B6-8068-48B0CF49F130}" dt="2023-02-27T21:47:31.253" v="123"/>
        <pc:sldMkLst>
          <pc:docMk/>
          <pc:sldMk cId="1622306508" sldId="342"/>
        </pc:sldMkLst>
        <pc:spChg chg="mod">
          <ac:chgData name="MOBBS, KRISTOPHER A. (SSC-EA21)" userId="e5a5dc64-64b5-4a4d-a829-8dd4e95c2b4a" providerId="ADAL" clId="{43A53824-9E61-40B6-8068-48B0CF49F130}" dt="2023-02-27T21:47:19.542" v="121" actId="1037"/>
          <ac:spMkLst>
            <pc:docMk/>
            <pc:sldMk cId="1622306508" sldId="342"/>
            <ac:spMk id="2" creationId="{0D4D028F-BCD1-4C45-ADA2-CE34B9838919}"/>
          </ac:spMkLst>
        </pc:spChg>
        <pc:picChg chg="mod">
          <ac:chgData name="MOBBS, KRISTOPHER A. (SSC-EA21)" userId="e5a5dc64-64b5-4a4d-a829-8dd4e95c2b4a" providerId="ADAL" clId="{43A53824-9E61-40B6-8068-48B0CF49F130}" dt="2023-02-27T21:47:19.542" v="121" actId="1037"/>
          <ac:picMkLst>
            <pc:docMk/>
            <pc:sldMk cId="1622306508" sldId="342"/>
            <ac:picMk id="6" creationId="{3A8558ED-7230-47AE-B09D-F98146312E55}"/>
          </ac:picMkLst>
        </pc:picChg>
        <pc:picChg chg="add mod">
          <ac:chgData name="MOBBS, KRISTOPHER A. (SSC-EA21)" userId="e5a5dc64-64b5-4a4d-a829-8dd4e95c2b4a" providerId="ADAL" clId="{43A53824-9E61-40B6-8068-48B0CF49F130}" dt="2023-02-27T21:47:31.253" v="123"/>
          <ac:picMkLst>
            <pc:docMk/>
            <pc:sldMk cId="1622306508" sldId="342"/>
            <ac:picMk id="7" creationId="{83CC6E0C-830B-4FC3-8789-1B7432FD493A}"/>
          </ac:picMkLst>
        </pc:picChg>
      </pc:sldChg>
      <pc:sldChg chg="addSp modSp mod">
        <pc:chgData name="MOBBS, KRISTOPHER A. (SSC-EA21)" userId="e5a5dc64-64b5-4a4d-a829-8dd4e95c2b4a" providerId="ADAL" clId="{43A53824-9E61-40B6-8068-48B0CF49F130}" dt="2023-02-27T21:47:42.967" v="127" actId="14100"/>
        <pc:sldMkLst>
          <pc:docMk/>
          <pc:sldMk cId="3228899983" sldId="343"/>
        </pc:sldMkLst>
        <pc:spChg chg="mod">
          <ac:chgData name="MOBBS, KRISTOPHER A. (SSC-EA21)" userId="e5a5dc64-64b5-4a4d-a829-8dd4e95c2b4a" providerId="ADAL" clId="{43A53824-9E61-40B6-8068-48B0CF49F130}" dt="2023-02-27T21:47:42.967" v="127" actId="14100"/>
          <ac:spMkLst>
            <pc:docMk/>
            <pc:sldMk cId="3228899983" sldId="343"/>
            <ac:spMk id="2" creationId="{0D4D028F-BCD1-4C45-ADA2-CE34B9838919}"/>
          </ac:spMkLst>
        </pc:spChg>
        <pc:picChg chg="mod">
          <ac:chgData name="MOBBS, KRISTOPHER A. (SSC-EA21)" userId="e5a5dc64-64b5-4a4d-a829-8dd4e95c2b4a" providerId="ADAL" clId="{43A53824-9E61-40B6-8068-48B0CF49F130}" dt="2023-02-27T21:47:39.769" v="126" actId="14100"/>
          <ac:picMkLst>
            <pc:docMk/>
            <pc:sldMk cId="3228899983" sldId="343"/>
            <ac:picMk id="6" creationId="{53550ADD-C4DB-4A54-9C28-4162E120AD1B}"/>
          </ac:picMkLst>
        </pc:picChg>
        <pc:picChg chg="add mod">
          <ac:chgData name="MOBBS, KRISTOPHER A. (SSC-EA21)" userId="e5a5dc64-64b5-4a4d-a829-8dd4e95c2b4a" providerId="ADAL" clId="{43A53824-9E61-40B6-8068-48B0CF49F130}" dt="2023-02-27T21:47:32.528" v="124"/>
          <ac:picMkLst>
            <pc:docMk/>
            <pc:sldMk cId="3228899983" sldId="343"/>
            <ac:picMk id="7" creationId="{4E09B71A-0D61-46ED-A33F-542CC08BA64A}"/>
          </ac:picMkLst>
        </pc:picChg>
      </pc:sldChg>
      <pc:sldChg chg="del ord">
        <pc:chgData name="MOBBS, KRISTOPHER A. (SSC-EA21)" userId="e5a5dc64-64b5-4a4d-a829-8dd4e95c2b4a" providerId="ADAL" clId="{43A53824-9E61-40B6-8068-48B0CF49F130}" dt="2023-02-27T21:40:10.712" v="65" actId="18676"/>
        <pc:sldMkLst>
          <pc:docMk/>
          <pc:sldMk cId="1188341229" sldId="344"/>
        </pc:sldMkLst>
      </pc:sldChg>
      <pc:sldChg chg="addSp modSp mod">
        <pc:chgData name="MOBBS, KRISTOPHER A. (SSC-EA21)" userId="e5a5dc64-64b5-4a4d-a829-8dd4e95c2b4a" providerId="ADAL" clId="{43A53824-9E61-40B6-8068-48B0CF49F130}" dt="2023-02-27T21:45:15.678" v="98" actId="1076"/>
        <pc:sldMkLst>
          <pc:docMk/>
          <pc:sldMk cId="2479531325" sldId="345"/>
        </pc:sldMkLst>
        <pc:spChg chg="mod">
          <ac:chgData name="MOBBS, KRISTOPHER A. (SSC-EA21)" userId="e5a5dc64-64b5-4a4d-a829-8dd4e95c2b4a" providerId="ADAL" clId="{43A53824-9E61-40B6-8068-48B0CF49F130}" dt="2023-02-27T21:45:15.678" v="98" actId="1076"/>
          <ac:spMkLst>
            <pc:docMk/>
            <pc:sldMk cId="2479531325" sldId="345"/>
            <ac:spMk id="2" creationId="{0D4D028F-BCD1-4C45-ADA2-CE34B9838919}"/>
          </ac:spMkLst>
        </pc:spChg>
        <pc:picChg chg="mod">
          <ac:chgData name="MOBBS, KRISTOPHER A. (SSC-EA21)" userId="e5a5dc64-64b5-4a4d-a829-8dd4e95c2b4a" providerId="ADAL" clId="{43A53824-9E61-40B6-8068-48B0CF49F130}" dt="2023-02-27T21:45:15.678" v="98" actId="1076"/>
          <ac:picMkLst>
            <pc:docMk/>
            <pc:sldMk cId="2479531325" sldId="345"/>
            <ac:picMk id="6" creationId="{7B76638F-A57F-440A-A55C-FCE6DF439D8B}"/>
          </ac:picMkLst>
        </pc:picChg>
        <pc:picChg chg="add mod">
          <ac:chgData name="MOBBS, KRISTOPHER A. (SSC-EA21)" userId="e5a5dc64-64b5-4a4d-a829-8dd4e95c2b4a" providerId="ADAL" clId="{43A53824-9E61-40B6-8068-48B0CF49F130}" dt="2023-02-27T21:45:10.249" v="97"/>
          <ac:picMkLst>
            <pc:docMk/>
            <pc:sldMk cId="2479531325" sldId="345"/>
            <ac:picMk id="7" creationId="{13022518-30C9-435C-9059-E2D83FEA55D6}"/>
          </ac:picMkLst>
        </pc:picChg>
      </pc:sldChg>
      <pc:sldChg chg="addSp modSp mod">
        <pc:chgData name="MOBBS, KRISTOPHER A. (SSC-EA21)" userId="e5a5dc64-64b5-4a4d-a829-8dd4e95c2b4a" providerId="ADAL" clId="{43A53824-9E61-40B6-8068-48B0CF49F130}" dt="2023-02-27T21:46:36.703" v="110" actId="1076"/>
        <pc:sldMkLst>
          <pc:docMk/>
          <pc:sldMk cId="1362440284" sldId="346"/>
        </pc:sldMkLst>
        <pc:spChg chg="mod">
          <ac:chgData name="MOBBS, KRISTOPHER A. (SSC-EA21)" userId="e5a5dc64-64b5-4a4d-a829-8dd4e95c2b4a" providerId="ADAL" clId="{43A53824-9E61-40B6-8068-48B0CF49F130}" dt="2023-02-27T21:46:36.703" v="110" actId="1076"/>
          <ac:spMkLst>
            <pc:docMk/>
            <pc:sldMk cId="1362440284" sldId="346"/>
            <ac:spMk id="8" creationId="{124B05B5-6734-4798-96C9-3949047427A0}"/>
          </ac:spMkLst>
        </pc:spChg>
        <pc:picChg chg="mod">
          <ac:chgData name="MOBBS, KRISTOPHER A. (SSC-EA21)" userId="e5a5dc64-64b5-4a4d-a829-8dd4e95c2b4a" providerId="ADAL" clId="{43A53824-9E61-40B6-8068-48B0CF49F130}" dt="2023-02-27T21:46:36.703" v="110" actId="1076"/>
          <ac:picMkLst>
            <pc:docMk/>
            <pc:sldMk cId="1362440284" sldId="346"/>
            <ac:picMk id="3" creationId="{57328C32-192B-483A-A616-35BA3A8323DE}"/>
          </ac:picMkLst>
        </pc:picChg>
        <pc:picChg chg="add mod">
          <ac:chgData name="MOBBS, KRISTOPHER A. (SSC-EA21)" userId="e5a5dc64-64b5-4a4d-a829-8dd4e95c2b4a" providerId="ADAL" clId="{43A53824-9E61-40B6-8068-48B0CF49F130}" dt="2023-02-27T21:46:16.774" v="107"/>
          <ac:picMkLst>
            <pc:docMk/>
            <pc:sldMk cId="1362440284" sldId="346"/>
            <ac:picMk id="6" creationId="{AF348C43-4B71-4E35-9A40-FDCC1042A536}"/>
          </ac:picMkLst>
        </pc:picChg>
      </pc:sldChg>
      <pc:sldChg chg="addSp modSp add del mod">
        <pc:chgData name="MOBBS, KRISTOPHER A. (SSC-EA21)" userId="e5a5dc64-64b5-4a4d-a829-8dd4e95c2b4a" providerId="ADAL" clId="{43A53824-9E61-40B6-8068-48B0CF49F130}" dt="2023-02-27T21:45:42.234" v="101" actId="1076"/>
        <pc:sldMkLst>
          <pc:docMk/>
          <pc:sldMk cId="1310962874" sldId="347"/>
        </pc:sldMkLst>
        <pc:spChg chg="mod">
          <ac:chgData name="MOBBS, KRISTOPHER A. (SSC-EA21)" userId="e5a5dc64-64b5-4a4d-a829-8dd4e95c2b4a" providerId="ADAL" clId="{43A53824-9E61-40B6-8068-48B0CF49F130}" dt="2023-02-27T21:45:42.234" v="101" actId="1076"/>
          <ac:spMkLst>
            <pc:docMk/>
            <pc:sldMk cId="1310962874" sldId="347"/>
            <ac:spMk id="2" creationId="{0D4D028F-BCD1-4C45-ADA2-CE34B9838919}"/>
          </ac:spMkLst>
        </pc:spChg>
        <pc:picChg chg="mod">
          <ac:chgData name="MOBBS, KRISTOPHER A. (SSC-EA21)" userId="e5a5dc64-64b5-4a4d-a829-8dd4e95c2b4a" providerId="ADAL" clId="{43A53824-9E61-40B6-8068-48B0CF49F130}" dt="2023-02-27T21:45:42.234" v="101" actId="1076"/>
          <ac:picMkLst>
            <pc:docMk/>
            <pc:sldMk cId="1310962874" sldId="347"/>
            <ac:picMk id="6" creationId="{AE0D344E-9EF1-4303-A237-8CA83889D803}"/>
          </ac:picMkLst>
        </pc:picChg>
        <pc:picChg chg="add mod">
          <ac:chgData name="MOBBS, KRISTOPHER A. (SSC-EA21)" userId="e5a5dc64-64b5-4a4d-a829-8dd4e95c2b4a" providerId="ADAL" clId="{43A53824-9E61-40B6-8068-48B0CF49F130}" dt="2023-02-27T21:45:30.461" v="100"/>
          <ac:picMkLst>
            <pc:docMk/>
            <pc:sldMk cId="1310962874" sldId="347"/>
            <ac:picMk id="7" creationId="{BA32AF41-4693-48AC-B7C6-E3D5D44CE427}"/>
          </ac:picMkLst>
        </pc:picChg>
      </pc:sldChg>
      <pc:sldChg chg="addSp modSp add del mod">
        <pc:chgData name="MOBBS, KRISTOPHER A. (SSC-EA21)" userId="e5a5dc64-64b5-4a4d-a829-8dd4e95c2b4a" providerId="ADAL" clId="{43A53824-9E61-40B6-8068-48B0CF49F130}" dt="2023-02-27T21:45:53.538" v="103"/>
        <pc:sldMkLst>
          <pc:docMk/>
          <pc:sldMk cId="2965984431" sldId="348"/>
        </pc:sldMkLst>
        <pc:spChg chg="mod">
          <ac:chgData name="MOBBS, KRISTOPHER A. (SSC-EA21)" userId="e5a5dc64-64b5-4a4d-a829-8dd4e95c2b4a" providerId="ADAL" clId="{43A53824-9E61-40B6-8068-48B0CF49F130}" dt="2023-02-27T21:45:51.591" v="102" actId="1076"/>
          <ac:spMkLst>
            <pc:docMk/>
            <pc:sldMk cId="2965984431" sldId="348"/>
            <ac:spMk id="2" creationId="{0D4D028F-BCD1-4C45-ADA2-CE34B9838919}"/>
          </ac:spMkLst>
        </pc:spChg>
        <pc:picChg chg="mod">
          <ac:chgData name="MOBBS, KRISTOPHER A. (SSC-EA21)" userId="e5a5dc64-64b5-4a4d-a829-8dd4e95c2b4a" providerId="ADAL" clId="{43A53824-9E61-40B6-8068-48B0CF49F130}" dt="2023-02-27T21:45:51.591" v="102" actId="1076"/>
          <ac:picMkLst>
            <pc:docMk/>
            <pc:sldMk cId="2965984431" sldId="348"/>
            <ac:picMk id="6" creationId="{65F46959-AA02-4225-A305-CC1CE3A54473}"/>
          </ac:picMkLst>
        </pc:picChg>
        <pc:picChg chg="add mod">
          <ac:chgData name="MOBBS, KRISTOPHER A. (SSC-EA21)" userId="e5a5dc64-64b5-4a4d-a829-8dd4e95c2b4a" providerId="ADAL" clId="{43A53824-9E61-40B6-8068-48B0CF49F130}" dt="2023-02-27T21:45:53.538" v="103"/>
          <ac:picMkLst>
            <pc:docMk/>
            <pc:sldMk cId="2965984431" sldId="348"/>
            <ac:picMk id="7" creationId="{04CA6BF0-0EEB-4192-A18B-8E64F43DF6B6}"/>
          </ac:picMkLst>
        </pc:picChg>
      </pc:sldChg>
      <pc:sldChg chg="addSp modSp mod">
        <pc:chgData name="MOBBS, KRISTOPHER A. (SSC-EA21)" userId="e5a5dc64-64b5-4a4d-a829-8dd4e95c2b4a" providerId="ADAL" clId="{43A53824-9E61-40B6-8068-48B0CF49F130}" dt="2023-02-27T21:46:12.725" v="106"/>
        <pc:sldMkLst>
          <pc:docMk/>
          <pc:sldMk cId="2135012998" sldId="350"/>
        </pc:sldMkLst>
        <pc:spChg chg="mod">
          <ac:chgData name="MOBBS, KRISTOPHER A. (SSC-EA21)" userId="e5a5dc64-64b5-4a4d-a829-8dd4e95c2b4a" providerId="ADAL" clId="{43A53824-9E61-40B6-8068-48B0CF49F130}" dt="2023-02-27T21:46:09.453" v="105" actId="1076"/>
          <ac:spMkLst>
            <pc:docMk/>
            <pc:sldMk cId="2135012998" sldId="350"/>
            <ac:spMk id="2" creationId="{0D4D028F-BCD1-4C45-ADA2-CE34B9838919}"/>
          </ac:spMkLst>
        </pc:spChg>
        <pc:picChg chg="mod">
          <ac:chgData name="MOBBS, KRISTOPHER A. (SSC-EA21)" userId="e5a5dc64-64b5-4a4d-a829-8dd4e95c2b4a" providerId="ADAL" clId="{43A53824-9E61-40B6-8068-48B0CF49F130}" dt="2023-02-27T21:46:09.453" v="105" actId="1076"/>
          <ac:picMkLst>
            <pc:docMk/>
            <pc:sldMk cId="2135012998" sldId="350"/>
            <ac:picMk id="6" creationId="{CCF77597-1675-481B-996C-C1D2C56FAB34}"/>
          </ac:picMkLst>
        </pc:picChg>
        <pc:picChg chg="add mod">
          <ac:chgData name="MOBBS, KRISTOPHER A. (SSC-EA21)" userId="e5a5dc64-64b5-4a4d-a829-8dd4e95c2b4a" providerId="ADAL" clId="{43A53824-9E61-40B6-8068-48B0CF49F130}" dt="2023-02-27T21:46:12.725" v="106"/>
          <ac:picMkLst>
            <pc:docMk/>
            <pc:sldMk cId="2135012998" sldId="350"/>
            <ac:picMk id="7" creationId="{A7B3BB8E-5166-4476-9B57-2246BDBA2701}"/>
          </ac:picMkLst>
        </pc:picChg>
      </pc:sldChg>
      <pc:sldChg chg="addSp modSp mod">
        <pc:chgData name="MOBBS, KRISTOPHER A. (SSC-EA21)" userId="e5a5dc64-64b5-4a4d-a829-8dd4e95c2b4a" providerId="ADAL" clId="{43A53824-9E61-40B6-8068-48B0CF49F130}" dt="2023-02-27T21:47:29.418" v="122"/>
        <pc:sldMkLst>
          <pc:docMk/>
          <pc:sldMk cId="2337666453" sldId="351"/>
        </pc:sldMkLst>
        <pc:spChg chg="mod">
          <ac:chgData name="MOBBS, KRISTOPHER A. (SSC-EA21)" userId="e5a5dc64-64b5-4a4d-a829-8dd4e95c2b4a" providerId="ADAL" clId="{43A53824-9E61-40B6-8068-48B0CF49F130}" dt="2023-02-27T21:46:48.404" v="112" actId="1076"/>
          <ac:spMkLst>
            <pc:docMk/>
            <pc:sldMk cId="2337666453" sldId="351"/>
            <ac:spMk id="8" creationId="{124B05B5-6734-4798-96C9-3949047427A0}"/>
          </ac:spMkLst>
        </pc:spChg>
        <pc:picChg chg="mod">
          <ac:chgData name="MOBBS, KRISTOPHER A. (SSC-EA21)" userId="e5a5dc64-64b5-4a4d-a829-8dd4e95c2b4a" providerId="ADAL" clId="{43A53824-9E61-40B6-8068-48B0CF49F130}" dt="2023-02-27T21:46:48.404" v="112" actId="1076"/>
          <ac:picMkLst>
            <pc:docMk/>
            <pc:sldMk cId="2337666453" sldId="351"/>
            <ac:picMk id="6" creationId="{43D39A94-31AB-47D6-8931-7161C79CF757}"/>
          </ac:picMkLst>
        </pc:picChg>
        <pc:picChg chg="add mod">
          <ac:chgData name="MOBBS, KRISTOPHER A. (SSC-EA21)" userId="e5a5dc64-64b5-4a4d-a829-8dd4e95c2b4a" providerId="ADAL" clId="{43A53824-9E61-40B6-8068-48B0CF49F130}" dt="2023-02-27T21:47:29.418" v="122"/>
          <ac:picMkLst>
            <pc:docMk/>
            <pc:sldMk cId="2337666453" sldId="351"/>
            <ac:picMk id="7" creationId="{50D0143B-432B-487F-8440-7E9321788BBD}"/>
          </ac:picMkLst>
        </pc:picChg>
      </pc:sldChg>
      <pc:sldChg chg="addSp delSp modSp add del mod setBg delDesignElem">
        <pc:chgData name="MOBBS, KRISTOPHER A. (SSC-EA21)" userId="e5a5dc64-64b5-4a4d-a829-8dd4e95c2b4a" providerId="ADAL" clId="{43A53824-9E61-40B6-8068-48B0CF49F130}" dt="2023-01-10T19:59:23.479" v="44" actId="47"/>
        <pc:sldMkLst>
          <pc:docMk/>
          <pc:sldMk cId="1754039759" sldId="352"/>
        </pc:sldMkLst>
        <pc:spChg chg="mod">
          <ac:chgData name="MOBBS, KRISTOPHER A. (SSC-EA21)" userId="e5a5dc64-64b5-4a4d-a829-8dd4e95c2b4a" providerId="ADAL" clId="{43A53824-9E61-40B6-8068-48B0CF49F130}" dt="2022-10-19T21:21:33.845" v="2" actId="26606"/>
          <ac:spMkLst>
            <pc:docMk/>
            <pc:sldMk cId="1754039759" sldId="352"/>
            <ac:spMk id="7" creationId="{EDC4B349-ADE0-4431-BDAA-789F433D211F}"/>
          </ac:spMkLst>
        </pc:spChg>
        <pc:spChg chg="mod">
          <ac:chgData name="MOBBS, KRISTOPHER A. (SSC-EA21)" userId="e5a5dc64-64b5-4a4d-a829-8dd4e95c2b4a" providerId="ADAL" clId="{43A53824-9E61-40B6-8068-48B0CF49F130}" dt="2022-10-19T21:21:33.845" v="2" actId="26606"/>
          <ac:spMkLst>
            <pc:docMk/>
            <pc:sldMk cId="1754039759" sldId="352"/>
            <ac:spMk id="8" creationId="{0FC6F3E4-143E-42CA-8558-7A14FA198542}"/>
          </ac:spMkLst>
        </pc:spChg>
        <pc:spChg chg="add del">
          <ac:chgData name="MOBBS, KRISTOPHER A. (SSC-EA21)" userId="e5a5dc64-64b5-4a4d-a829-8dd4e95c2b4a" providerId="ADAL" clId="{43A53824-9E61-40B6-8068-48B0CF49F130}" dt="2023-01-10T19:59:01.768" v="40"/>
          <ac:spMkLst>
            <pc:docMk/>
            <pc:sldMk cId="1754039759" sldId="352"/>
            <ac:spMk id="13" creationId="{385E1BDC-A9B0-4A87-82E3-F3187F69A802}"/>
          </ac:spMkLst>
        </pc:spChg>
        <pc:spChg chg="add del">
          <ac:chgData name="MOBBS, KRISTOPHER A. (SSC-EA21)" userId="e5a5dc64-64b5-4a4d-a829-8dd4e95c2b4a" providerId="ADAL" clId="{43A53824-9E61-40B6-8068-48B0CF49F130}" dt="2023-01-10T19:59:01.768" v="40"/>
          <ac:spMkLst>
            <pc:docMk/>
            <pc:sldMk cId="1754039759" sldId="352"/>
            <ac:spMk id="15" creationId="{0990C621-3B8B-4820-8328-D47EF7CE823C}"/>
          </ac:spMkLst>
        </pc:spChg>
        <pc:spChg chg="add del">
          <ac:chgData name="MOBBS, KRISTOPHER A. (SSC-EA21)" userId="e5a5dc64-64b5-4a4d-a829-8dd4e95c2b4a" providerId="ADAL" clId="{43A53824-9E61-40B6-8068-48B0CF49F130}" dt="2023-01-10T19:59:01.768" v="40"/>
          <ac:spMkLst>
            <pc:docMk/>
            <pc:sldMk cId="1754039759" sldId="352"/>
            <ac:spMk id="17" creationId="{C1A2385B-1D2A-4E17-84FA-6CB7F0AAE473}"/>
          </ac:spMkLst>
        </pc:spChg>
        <pc:spChg chg="add del">
          <ac:chgData name="MOBBS, KRISTOPHER A. (SSC-EA21)" userId="e5a5dc64-64b5-4a4d-a829-8dd4e95c2b4a" providerId="ADAL" clId="{43A53824-9E61-40B6-8068-48B0CF49F130}" dt="2023-01-10T19:59:01.768" v="40"/>
          <ac:spMkLst>
            <pc:docMk/>
            <pc:sldMk cId="1754039759" sldId="352"/>
            <ac:spMk id="19" creationId="{5E791F2F-79DB-4CC0-9FA1-001E3E91E8B7}"/>
          </ac:spMkLst>
        </pc:spChg>
        <pc:picChg chg="add mod">
          <ac:chgData name="MOBBS, KRISTOPHER A. (SSC-EA21)" userId="e5a5dc64-64b5-4a4d-a829-8dd4e95c2b4a" providerId="ADAL" clId="{43A53824-9E61-40B6-8068-48B0CF49F130}" dt="2023-01-10T19:59:06.746" v="41" actId="1076"/>
          <ac:picMkLst>
            <pc:docMk/>
            <pc:sldMk cId="1754039759" sldId="352"/>
            <ac:picMk id="3" creationId="{4DDE5936-C172-4A54-BCD3-95331CFF0D75}"/>
          </ac:picMkLst>
        </pc:picChg>
        <pc:picChg chg="add del">
          <ac:chgData name="MOBBS, KRISTOPHER A. (SSC-EA21)" userId="e5a5dc64-64b5-4a4d-a829-8dd4e95c2b4a" providerId="ADAL" clId="{43A53824-9E61-40B6-8068-48B0CF49F130}" dt="2022-10-19T21:09:33.760" v="1" actId="22"/>
          <ac:picMkLst>
            <pc:docMk/>
            <pc:sldMk cId="1754039759" sldId="352"/>
            <ac:picMk id="3" creationId="{6D1FA0A8-9CDF-4281-9771-1A2295623E72}"/>
          </ac:picMkLst>
        </pc:picChg>
        <pc:picChg chg="add del mod ord">
          <ac:chgData name="MOBBS, KRISTOPHER A. (SSC-EA21)" userId="e5a5dc64-64b5-4a4d-a829-8dd4e95c2b4a" providerId="ADAL" clId="{43A53824-9E61-40B6-8068-48B0CF49F130}" dt="2023-01-10T19:58:50.889" v="35" actId="478"/>
          <ac:picMkLst>
            <pc:docMk/>
            <pc:sldMk cId="1754039759" sldId="352"/>
            <ac:picMk id="6" creationId="{3FCEB1C8-EE44-47AF-ACBC-197A6C4B9907}"/>
          </ac:picMkLst>
        </pc:picChg>
        <pc:picChg chg="add del">
          <ac:chgData name="MOBBS, KRISTOPHER A. (SSC-EA21)" userId="e5a5dc64-64b5-4a4d-a829-8dd4e95c2b4a" providerId="ADAL" clId="{43A53824-9E61-40B6-8068-48B0CF49F130}" dt="2023-01-10T19:58:46.481" v="34" actId="478"/>
          <ac:picMkLst>
            <pc:docMk/>
            <pc:sldMk cId="1754039759" sldId="352"/>
            <ac:picMk id="10" creationId="{6D1FA0A8-9CDF-4281-9771-1A2295623E72}"/>
          </ac:picMkLst>
        </pc:picChg>
      </pc:sldChg>
      <pc:sldChg chg="addSp delSp modSp mod ord">
        <pc:chgData name="MOBBS, KRISTOPHER A. (SSC-EA21)" userId="e5a5dc64-64b5-4a4d-a829-8dd4e95c2b4a" providerId="ADAL" clId="{43A53824-9E61-40B6-8068-48B0CF49F130}" dt="2023-02-27T22:05:45.028" v="655" actId="20578"/>
        <pc:sldMkLst>
          <pc:docMk/>
          <pc:sldMk cId="848455939" sldId="353"/>
        </pc:sldMkLst>
        <pc:spChg chg="mod">
          <ac:chgData name="MOBBS, KRISTOPHER A. (SSC-EA21)" userId="e5a5dc64-64b5-4a4d-a829-8dd4e95c2b4a" providerId="ADAL" clId="{43A53824-9E61-40B6-8068-48B0CF49F130}" dt="2023-02-27T22:05:34.650" v="646" actId="6549"/>
          <ac:spMkLst>
            <pc:docMk/>
            <pc:sldMk cId="848455939" sldId="353"/>
            <ac:spMk id="7" creationId="{2864B8A9-6BEB-4C68-8651-270D0672775C}"/>
          </ac:spMkLst>
        </pc:spChg>
        <pc:picChg chg="add del">
          <ac:chgData name="MOBBS, KRISTOPHER A. (SSC-EA21)" userId="e5a5dc64-64b5-4a4d-a829-8dd4e95c2b4a" providerId="ADAL" clId="{43A53824-9E61-40B6-8068-48B0CF49F130}" dt="2023-01-10T19:58:31.538" v="24" actId="478"/>
          <ac:picMkLst>
            <pc:docMk/>
            <pc:sldMk cId="848455939" sldId="353"/>
            <ac:picMk id="4" creationId="{CE34A952-CD67-4112-BE7F-96D355AC20E7}"/>
          </ac:picMkLst>
        </pc:picChg>
      </pc:sldChg>
      <pc:sldChg chg="addSp delSp modSp mod">
        <pc:chgData name="MOBBS, KRISTOPHER A. (SSC-EA21)" userId="e5a5dc64-64b5-4a4d-a829-8dd4e95c2b4a" providerId="ADAL" clId="{43A53824-9E61-40B6-8068-48B0CF49F130}" dt="2023-01-10T19:58:32.506" v="29" actId="20577"/>
        <pc:sldMkLst>
          <pc:docMk/>
          <pc:sldMk cId="3987579357" sldId="354"/>
        </pc:sldMkLst>
        <pc:spChg chg="mod">
          <ac:chgData name="MOBBS, KRISTOPHER A. (SSC-EA21)" userId="e5a5dc64-64b5-4a4d-a829-8dd4e95c2b4a" providerId="ADAL" clId="{43A53824-9E61-40B6-8068-48B0CF49F130}" dt="2023-01-10T19:58:32.506" v="29" actId="20577"/>
          <ac:spMkLst>
            <pc:docMk/>
            <pc:sldMk cId="3987579357" sldId="354"/>
            <ac:spMk id="7" creationId="{DBEB97E5-D524-4510-801B-B7781A4627F2}"/>
          </ac:spMkLst>
        </pc:spChg>
        <pc:picChg chg="add del mod">
          <ac:chgData name="MOBBS, KRISTOPHER A. (SSC-EA21)" userId="e5a5dc64-64b5-4a4d-a829-8dd4e95c2b4a" providerId="ADAL" clId="{43A53824-9E61-40B6-8068-48B0CF49F130}" dt="2023-01-10T19:58:15.876" v="21" actId="22"/>
          <ac:picMkLst>
            <pc:docMk/>
            <pc:sldMk cId="3987579357" sldId="354"/>
            <ac:picMk id="3" creationId="{407CC1F2-788E-4F8E-AFB7-A1B86F7EE8BF}"/>
          </ac:picMkLst>
        </pc:picChg>
      </pc:sldChg>
      <pc:sldChg chg="add del">
        <pc:chgData name="MOBBS, KRISTOPHER A. (SSC-EA21)" userId="e5a5dc64-64b5-4a4d-a829-8dd4e95c2b4a" providerId="ADAL" clId="{43A53824-9E61-40B6-8068-48B0CF49F130}" dt="2023-01-10T19:58:31.776" v="25" actId="2890"/>
        <pc:sldMkLst>
          <pc:docMk/>
          <pc:sldMk cId="898604297" sldId="355"/>
        </pc:sldMkLst>
      </pc:sldChg>
      <pc:sldChg chg="modSp add mod ord">
        <pc:chgData name="MOBBS, KRISTOPHER A. (SSC-EA21)" userId="e5a5dc64-64b5-4a4d-a829-8dd4e95c2b4a" providerId="ADAL" clId="{43A53824-9E61-40B6-8068-48B0CF49F130}" dt="2023-03-03T17:07:26.443" v="810"/>
        <pc:sldMkLst>
          <pc:docMk/>
          <pc:sldMk cId="1061083308" sldId="355"/>
        </pc:sldMkLst>
        <pc:picChg chg="mod">
          <ac:chgData name="MOBBS, KRISTOPHER A. (SSC-EA21)" userId="e5a5dc64-64b5-4a4d-a829-8dd4e95c2b4a" providerId="ADAL" clId="{43A53824-9E61-40B6-8068-48B0CF49F130}" dt="2023-01-10T19:59:20.748" v="43" actId="14826"/>
          <ac:picMkLst>
            <pc:docMk/>
            <pc:sldMk cId="1061083308" sldId="355"/>
            <ac:picMk id="4" creationId="{CE34A952-CD67-4112-BE7F-96D355AC20E7}"/>
          </ac:picMkLst>
        </pc:picChg>
      </pc:sldChg>
      <pc:sldChg chg="addSp delSp modSp add mod ord">
        <pc:chgData name="MOBBS, KRISTOPHER A. (SSC-EA21)" userId="e5a5dc64-64b5-4a4d-a829-8dd4e95c2b4a" providerId="ADAL" clId="{43A53824-9E61-40B6-8068-48B0CF49F130}" dt="2023-02-27T22:08:09.420" v="704"/>
        <pc:sldMkLst>
          <pc:docMk/>
          <pc:sldMk cId="3356038638" sldId="356"/>
        </pc:sldMkLst>
        <pc:spChg chg="del mod">
          <ac:chgData name="MOBBS, KRISTOPHER A. (SSC-EA21)" userId="e5a5dc64-64b5-4a4d-a829-8dd4e95c2b4a" providerId="ADAL" clId="{43A53824-9E61-40B6-8068-48B0CF49F130}" dt="2023-02-27T22:08:09.170" v="703" actId="478"/>
          <ac:spMkLst>
            <pc:docMk/>
            <pc:sldMk cId="3356038638" sldId="356"/>
            <ac:spMk id="4" creationId="{7AC2DE76-428D-413F-A8F8-16EB63F86EAF}"/>
          </ac:spMkLst>
        </pc:spChg>
        <pc:spChg chg="add mod">
          <ac:chgData name="MOBBS, KRISTOPHER A. (SSC-EA21)" userId="e5a5dc64-64b5-4a4d-a829-8dd4e95c2b4a" providerId="ADAL" clId="{43A53824-9E61-40B6-8068-48B0CF49F130}" dt="2023-02-27T22:08:09.420" v="704"/>
          <ac:spMkLst>
            <pc:docMk/>
            <pc:sldMk cId="3356038638" sldId="356"/>
            <ac:spMk id="9" creationId="{97D2B84D-692D-4C69-B1F0-B55B91249749}"/>
          </ac:spMkLst>
        </pc:spChg>
        <pc:picChg chg="add mod">
          <ac:chgData name="MOBBS, KRISTOPHER A. (SSC-EA21)" userId="e5a5dc64-64b5-4a4d-a829-8dd4e95c2b4a" providerId="ADAL" clId="{43A53824-9E61-40B6-8068-48B0CF49F130}" dt="2023-02-27T21:44:29.165" v="92"/>
          <ac:picMkLst>
            <pc:docMk/>
            <pc:sldMk cId="3356038638" sldId="356"/>
            <ac:picMk id="6" creationId="{BE778057-E07F-4857-9F84-B2C4D37F771F}"/>
          </ac:picMkLst>
        </pc:picChg>
        <pc:picChg chg="add mod">
          <ac:chgData name="MOBBS, KRISTOPHER A. (SSC-EA21)" userId="e5a5dc64-64b5-4a4d-a829-8dd4e95c2b4a" providerId="ADAL" clId="{43A53824-9E61-40B6-8068-48B0CF49F130}" dt="2023-02-27T22:03:49.760" v="608" actId="1076"/>
          <ac:picMkLst>
            <pc:docMk/>
            <pc:sldMk cId="3356038638" sldId="356"/>
            <ac:picMk id="7" creationId="{C8F19211-E76E-40B8-A4A5-131D484A687F}"/>
          </ac:picMkLst>
        </pc:picChg>
        <pc:picChg chg="del">
          <ac:chgData name="MOBBS, KRISTOPHER A. (SSC-EA21)" userId="e5a5dc64-64b5-4a4d-a829-8dd4e95c2b4a" providerId="ADAL" clId="{43A53824-9E61-40B6-8068-48B0CF49F130}" dt="2023-02-27T22:03:41.979" v="604" actId="478"/>
          <ac:picMkLst>
            <pc:docMk/>
            <pc:sldMk cId="3356038638" sldId="356"/>
            <ac:picMk id="8" creationId="{7847F2B9-6FA9-497A-A892-2482A5FE0D72}"/>
          </ac:picMkLst>
        </pc:picChg>
      </pc:sldChg>
      <pc:sldChg chg="add del">
        <pc:chgData name="MOBBS, KRISTOPHER A. (SSC-EA21)" userId="e5a5dc64-64b5-4a4d-a829-8dd4e95c2b4a" providerId="ADAL" clId="{43A53824-9E61-40B6-8068-48B0CF49F130}" dt="2023-02-27T22:07:01.250" v="659" actId="47"/>
        <pc:sldMkLst>
          <pc:docMk/>
          <pc:sldMk cId="1644629980" sldId="358"/>
        </pc:sldMkLst>
      </pc:sldChg>
      <pc:sldChg chg="add del">
        <pc:chgData name="MOBBS, KRISTOPHER A. (SSC-EA21)" userId="e5a5dc64-64b5-4a4d-a829-8dd4e95c2b4a" providerId="ADAL" clId="{43A53824-9E61-40B6-8068-48B0CF49F130}" dt="2023-02-27T22:05:56.913" v="657" actId="2696"/>
        <pc:sldMkLst>
          <pc:docMk/>
          <pc:sldMk cId="1663373166" sldId="358"/>
        </pc:sldMkLst>
      </pc:sldChg>
      <pc:sldChg chg="modSp add mod ord">
        <pc:chgData name="MOBBS, KRISTOPHER A. (SSC-EA21)" userId="e5a5dc64-64b5-4a4d-a829-8dd4e95c2b4a" providerId="ADAL" clId="{43A53824-9E61-40B6-8068-48B0CF49F130}" dt="2023-02-27T22:07:24.821" v="679" actId="20577"/>
        <pc:sldMkLst>
          <pc:docMk/>
          <pc:sldMk cId="1693546289" sldId="358"/>
        </pc:sldMkLst>
        <pc:spChg chg="mod">
          <ac:chgData name="MOBBS, KRISTOPHER A. (SSC-EA21)" userId="e5a5dc64-64b5-4a4d-a829-8dd4e95c2b4a" providerId="ADAL" clId="{43A53824-9E61-40B6-8068-48B0CF49F130}" dt="2023-02-27T22:07:24.821" v="679" actId="20577"/>
          <ac:spMkLst>
            <pc:docMk/>
            <pc:sldMk cId="1693546289" sldId="358"/>
            <ac:spMk id="6" creationId="{4E3A4A81-907F-4FF0-88EF-83F26693E005}"/>
          </ac:spMkLst>
        </pc:spChg>
      </pc:sldChg>
      <pc:sldChg chg="addSp delSp modSp add mod ord">
        <pc:chgData name="MOBBS, KRISTOPHER A. (SSC-EA21)" userId="e5a5dc64-64b5-4a4d-a829-8dd4e95c2b4a" providerId="ADAL" clId="{43A53824-9E61-40B6-8068-48B0CF49F130}" dt="2023-03-03T17:28:46.430" v="1141" actId="20577"/>
        <pc:sldMkLst>
          <pc:docMk/>
          <pc:sldMk cId="2380049265" sldId="359"/>
        </pc:sldMkLst>
        <pc:spChg chg="mod">
          <ac:chgData name="MOBBS, KRISTOPHER A. (SSC-EA21)" userId="e5a5dc64-64b5-4a4d-a829-8dd4e95c2b4a" providerId="ADAL" clId="{43A53824-9E61-40B6-8068-48B0CF49F130}" dt="2023-03-03T17:15:06.157" v="913" actId="20577"/>
          <ac:spMkLst>
            <pc:docMk/>
            <pc:sldMk cId="2380049265" sldId="359"/>
            <ac:spMk id="5" creationId="{1BF7819A-20F3-4714-AB59-F97E9EDFBEC0}"/>
          </ac:spMkLst>
        </pc:spChg>
        <pc:spChg chg="del">
          <ac:chgData name="MOBBS, KRISTOPHER A. (SSC-EA21)" userId="e5a5dc64-64b5-4a4d-a829-8dd4e95c2b4a" providerId="ADAL" clId="{43A53824-9E61-40B6-8068-48B0CF49F130}" dt="2023-03-03T17:13:33.291" v="816" actId="478"/>
          <ac:spMkLst>
            <pc:docMk/>
            <pc:sldMk cId="2380049265" sldId="359"/>
            <ac:spMk id="6" creationId="{949E5278-8C99-4C5A-B5CD-A880AA34091D}"/>
          </ac:spMkLst>
        </pc:spChg>
        <pc:graphicFrameChg chg="add mod modGraphic">
          <ac:chgData name="MOBBS, KRISTOPHER A. (SSC-EA21)" userId="e5a5dc64-64b5-4a4d-a829-8dd4e95c2b4a" providerId="ADAL" clId="{43A53824-9E61-40B6-8068-48B0CF49F130}" dt="2023-03-03T17:28:46.430" v="1141" actId="20577"/>
          <ac:graphicFrameMkLst>
            <pc:docMk/>
            <pc:sldMk cId="2380049265" sldId="359"/>
            <ac:graphicFrameMk id="2" creationId="{37E25D86-8C77-487D-BE76-DFBE0868C69C}"/>
          </ac:graphicFrameMkLst>
        </pc:graphicFrameChg>
        <pc:graphicFrameChg chg="del">
          <ac:chgData name="MOBBS, KRISTOPHER A. (SSC-EA21)" userId="e5a5dc64-64b5-4a4d-a829-8dd4e95c2b4a" providerId="ADAL" clId="{43A53824-9E61-40B6-8068-48B0CF49F130}" dt="2023-03-03T17:13:52.350" v="818" actId="478"/>
          <ac:graphicFrameMkLst>
            <pc:docMk/>
            <pc:sldMk cId="2380049265" sldId="359"/>
            <ac:graphicFrameMk id="4" creationId="{AC1B406B-BE00-4805-B10F-FB7300A63CBE}"/>
          </ac:graphicFrameMkLst>
        </pc:graphicFrameChg>
      </pc:sldChg>
    </pc:docChg>
  </pc:docChgLst>
  <pc:docChgLst>
    <pc:chgData name="Graves, Andrew (SSC-SACOM)[SYNCOM SPACE SERVICES LLC - Contract]" userId="592d17e2-1721-481f-9f33-837b0f99f26b" providerId="ADAL" clId="{2AA03E1F-7A65-4139-83DD-F80669B986DD}"/>
    <pc:docChg chg="modSld">
      <pc:chgData name="Graves, Andrew (SSC-SACOM)[SYNCOM SPACE SERVICES LLC - Contract]" userId="592d17e2-1721-481f-9f33-837b0f99f26b" providerId="ADAL" clId="{2AA03E1F-7A65-4139-83DD-F80669B986DD}" dt="2021-06-15T19:55:10.240" v="1" actId="1076"/>
      <pc:docMkLst>
        <pc:docMk/>
      </pc:docMkLst>
      <pc:sldChg chg="modSp">
        <pc:chgData name="Graves, Andrew (SSC-SACOM)[SYNCOM SPACE SERVICES LLC - Contract]" userId="592d17e2-1721-481f-9f33-837b0f99f26b" providerId="ADAL" clId="{2AA03E1F-7A65-4139-83DD-F80669B986DD}" dt="2021-06-15T19:54:04.122" v="0" actId="1076"/>
        <pc:sldMkLst>
          <pc:docMk/>
          <pc:sldMk cId="1784832650" sldId="303"/>
        </pc:sldMkLst>
        <pc:picChg chg="mod">
          <ac:chgData name="Graves, Andrew (SSC-SACOM)[SYNCOM SPACE SERVICES LLC - Contract]" userId="592d17e2-1721-481f-9f33-837b0f99f26b" providerId="ADAL" clId="{2AA03E1F-7A65-4139-83DD-F80669B986DD}" dt="2021-06-15T19:54:04.122" v="0" actId="1076"/>
          <ac:picMkLst>
            <pc:docMk/>
            <pc:sldMk cId="1784832650" sldId="303"/>
            <ac:picMk id="9" creationId="{4463D990-21FC-446B-86B1-EE8E161A27C0}"/>
          </ac:picMkLst>
        </pc:picChg>
      </pc:sldChg>
      <pc:sldChg chg="modSp">
        <pc:chgData name="Graves, Andrew (SSC-SACOM)[SYNCOM SPACE SERVICES LLC - Contract]" userId="592d17e2-1721-481f-9f33-837b0f99f26b" providerId="ADAL" clId="{2AA03E1F-7A65-4139-83DD-F80669B986DD}" dt="2021-06-15T19:55:10.240" v="1" actId="1076"/>
        <pc:sldMkLst>
          <pc:docMk/>
          <pc:sldMk cId="2330590149" sldId="306"/>
        </pc:sldMkLst>
        <pc:spChg chg="mod">
          <ac:chgData name="Graves, Andrew (SSC-SACOM)[SYNCOM SPACE SERVICES LLC - Contract]" userId="592d17e2-1721-481f-9f33-837b0f99f26b" providerId="ADAL" clId="{2AA03E1F-7A65-4139-83DD-F80669B986DD}" dt="2021-06-15T19:55:10.240" v="1" actId="1076"/>
          <ac:spMkLst>
            <pc:docMk/>
            <pc:sldMk cId="2330590149" sldId="306"/>
            <ac:spMk id="4" creationId="{00000000-0000-0000-0000-000000000000}"/>
          </ac:spMkLst>
        </pc:spChg>
      </pc:sldChg>
    </pc:docChg>
  </pc:docChgLst>
  <pc:docChgLst>
    <pc:chgData name="MOBBS, KRISTOPHER A. (SSC-EA21)" userId="e5a5dc64-64b5-4a4d-a829-8dd4e95c2b4a" providerId="ADAL" clId="{6DCDDA51-A022-4A58-8C07-7E9FC08FD608}"/>
    <pc:docChg chg="undo redo custSel addSld delSld modSld sldOrd addSection delSection modSection">
      <pc:chgData name="MOBBS, KRISTOPHER A. (SSC-EA21)" userId="e5a5dc64-64b5-4a4d-a829-8dd4e95c2b4a" providerId="ADAL" clId="{6DCDDA51-A022-4A58-8C07-7E9FC08FD608}" dt="2023-03-15T15:20:48.138" v="3253" actId="20577"/>
      <pc:docMkLst>
        <pc:docMk/>
      </pc:docMkLst>
      <pc:sldChg chg="del ord">
        <pc:chgData name="MOBBS, KRISTOPHER A. (SSC-EA21)" userId="e5a5dc64-64b5-4a4d-a829-8dd4e95c2b4a" providerId="ADAL" clId="{6DCDDA51-A022-4A58-8C07-7E9FC08FD608}" dt="2023-03-15T13:52:23.613" v="1551" actId="2696"/>
        <pc:sldMkLst>
          <pc:docMk/>
          <pc:sldMk cId="1789430546" sldId="257"/>
        </pc:sldMkLst>
      </pc:sldChg>
      <pc:sldChg chg="modSp mod">
        <pc:chgData name="MOBBS, KRISTOPHER A. (SSC-EA21)" userId="e5a5dc64-64b5-4a4d-a829-8dd4e95c2b4a" providerId="ADAL" clId="{6DCDDA51-A022-4A58-8C07-7E9FC08FD608}" dt="2023-03-13T15:05:17.078" v="100" actId="14100"/>
        <pc:sldMkLst>
          <pc:docMk/>
          <pc:sldMk cId="4256782365" sldId="276"/>
        </pc:sldMkLst>
        <pc:spChg chg="mod">
          <ac:chgData name="MOBBS, KRISTOPHER A. (SSC-EA21)" userId="e5a5dc64-64b5-4a4d-a829-8dd4e95c2b4a" providerId="ADAL" clId="{6DCDDA51-A022-4A58-8C07-7E9FC08FD608}" dt="2023-03-13T15:04:51.423" v="92" actId="20577"/>
          <ac:spMkLst>
            <pc:docMk/>
            <pc:sldMk cId="4256782365" sldId="276"/>
            <ac:spMk id="2" creationId="{00000000-0000-0000-0000-000000000000}"/>
          </ac:spMkLst>
        </pc:spChg>
        <pc:spChg chg="mod">
          <ac:chgData name="MOBBS, KRISTOPHER A. (SSC-EA21)" userId="e5a5dc64-64b5-4a4d-a829-8dd4e95c2b4a" providerId="ADAL" clId="{6DCDDA51-A022-4A58-8C07-7E9FC08FD608}" dt="2023-03-13T15:05:17.078" v="100" actId="14100"/>
          <ac:spMkLst>
            <pc:docMk/>
            <pc:sldMk cId="4256782365" sldId="276"/>
            <ac:spMk id="7" creationId="{BE02FE5A-6C2E-4850-9F95-B7112A25D090}"/>
          </ac:spMkLst>
        </pc:spChg>
      </pc:sldChg>
      <pc:sldChg chg="modSp add mod ord">
        <pc:chgData name="MOBBS, KRISTOPHER A. (SSC-EA21)" userId="e5a5dc64-64b5-4a4d-a829-8dd4e95c2b4a" providerId="ADAL" clId="{6DCDDA51-A022-4A58-8C07-7E9FC08FD608}" dt="2023-03-13T16:21:39.064" v="439" actId="20577"/>
        <pc:sldMkLst>
          <pc:docMk/>
          <pc:sldMk cId="2758505239" sldId="309"/>
        </pc:sldMkLst>
        <pc:spChg chg="mod">
          <ac:chgData name="MOBBS, KRISTOPHER A. (SSC-EA21)" userId="e5a5dc64-64b5-4a4d-a829-8dd4e95c2b4a" providerId="ADAL" clId="{6DCDDA51-A022-4A58-8C07-7E9FC08FD608}" dt="2023-03-13T16:21:39.064" v="439" actId="20577"/>
          <ac:spMkLst>
            <pc:docMk/>
            <pc:sldMk cId="2758505239" sldId="309"/>
            <ac:spMk id="13" creationId="{00000000-0000-0000-0000-000000000000}"/>
          </ac:spMkLst>
        </pc:spChg>
      </pc:sldChg>
      <pc:sldChg chg="del">
        <pc:chgData name="MOBBS, KRISTOPHER A. (SSC-EA21)" userId="e5a5dc64-64b5-4a4d-a829-8dd4e95c2b4a" providerId="ADAL" clId="{6DCDDA51-A022-4A58-8C07-7E9FC08FD608}" dt="2023-03-13T17:11:26.198" v="1331" actId="47"/>
        <pc:sldMkLst>
          <pc:docMk/>
          <pc:sldMk cId="4240387658" sldId="315"/>
        </pc:sldMkLst>
      </pc:sldChg>
      <pc:sldChg chg="modSp del mod ord">
        <pc:chgData name="MOBBS, KRISTOPHER A. (SSC-EA21)" userId="e5a5dc64-64b5-4a4d-a829-8dd4e95c2b4a" providerId="ADAL" clId="{6DCDDA51-A022-4A58-8C07-7E9FC08FD608}" dt="2023-03-15T13:52:23.613" v="1551" actId="2696"/>
        <pc:sldMkLst>
          <pc:docMk/>
          <pc:sldMk cId="2020309226" sldId="317"/>
        </pc:sldMkLst>
        <pc:spChg chg="mod">
          <ac:chgData name="MOBBS, KRISTOPHER A. (SSC-EA21)" userId="e5a5dc64-64b5-4a4d-a829-8dd4e95c2b4a" providerId="ADAL" clId="{6DCDDA51-A022-4A58-8C07-7E9FC08FD608}" dt="2023-03-13T14:50:46.685" v="60" actId="6549"/>
          <ac:spMkLst>
            <pc:docMk/>
            <pc:sldMk cId="2020309226" sldId="317"/>
            <ac:spMk id="16" creationId="{625CA5FD-BFA3-43D4-BCC1-328435BCD306}"/>
          </ac:spMkLst>
        </pc:spChg>
      </pc:sldChg>
      <pc:sldChg chg="modSp add mod ord">
        <pc:chgData name="MOBBS, KRISTOPHER A. (SSC-EA21)" userId="e5a5dc64-64b5-4a4d-a829-8dd4e95c2b4a" providerId="ADAL" clId="{6DCDDA51-A022-4A58-8C07-7E9FC08FD608}" dt="2023-03-13T18:42:56.243" v="1367" actId="20577"/>
        <pc:sldMkLst>
          <pc:docMk/>
          <pc:sldMk cId="1795331506" sldId="321"/>
        </pc:sldMkLst>
        <pc:spChg chg="mod">
          <ac:chgData name="MOBBS, KRISTOPHER A. (SSC-EA21)" userId="e5a5dc64-64b5-4a4d-a829-8dd4e95c2b4a" providerId="ADAL" clId="{6DCDDA51-A022-4A58-8C07-7E9FC08FD608}" dt="2023-03-13T15:04:35.381" v="79" actId="6549"/>
          <ac:spMkLst>
            <pc:docMk/>
            <pc:sldMk cId="1795331506" sldId="321"/>
            <ac:spMk id="2" creationId="{00000000-0000-0000-0000-000000000000}"/>
          </ac:spMkLst>
        </pc:spChg>
        <pc:spChg chg="mod">
          <ac:chgData name="MOBBS, KRISTOPHER A. (SSC-EA21)" userId="e5a5dc64-64b5-4a4d-a829-8dd4e95c2b4a" providerId="ADAL" clId="{6DCDDA51-A022-4A58-8C07-7E9FC08FD608}" dt="2023-03-13T16:16:50.651" v="361" actId="6549"/>
          <ac:spMkLst>
            <pc:docMk/>
            <pc:sldMk cId="1795331506" sldId="321"/>
            <ac:spMk id="8" creationId="{00000000-0000-0000-0000-000000000000}"/>
          </ac:spMkLst>
        </pc:spChg>
        <pc:spChg chg="mod">
          <ac:chgData name="MOBBS, KRISTOPHER A. (SSC-EA21)" userId="e5a5dc64-64b5-4a4d-a829-8dd4e95c2b4a" providerId="ADAL" clId="{6DCDDA51-A022-4A58-8C07-7E9FC08FD608}" dt="2023-03-13T18:42:56.243" v="1367" actId="20577"/>
          <ac:spMkLst>
            <pc:docMk/>
            <pc:sldMk cId="1795331506" sldId="321"/>
            <ac:spMk id="11" creationId="{00000000-0000-0000-0000-000000000000}"/>
          </ac:spMkLst>
        </pc:spChg>
      </pc:sldChg>
      <pc:sldChg chg="modSp del mod">
        <pc:chgData name="MOBBS, KRISTOPHER A. (SSC-EA21)" userId="e5a5dc64-64b5-4a4d-a829-8dd4e95c2b4a" providerId="ADAL" clId="{6DCDDA51-A022-4A58-8C07-7E9FC08FD608}" dt="2023-03-13T17:11:26.198" v="1331" actId="47"/>
        <pc:sldMkLst>
          <pc:docMk/>
          <pc:sldMk cId="1784832650" sldId="323"/>
        </pc:sldMkLst>
        <pc:picChg chg="mod">
          <ac:chgData name="MOBBS, KRISTOPHER A. (SSC-EA21)" userId="e5a5dc64-64b5-4a4d-a829-8dd4e95c2b4a" providerId="ADAL" clId="{6DCDDA51-A022-4A58-8C07-7E9FC08FD608}" dt="2023-03-13T17:05:15.032" v="1315" actId="1076"/>
          <ac:picMkLst>
            <pc:docMk/>
            <pc:sldMk cId="1784832650" sldId="323"/>
            <ac:picMk id="5" creationId="{9B7DF516-32A2-4888-85A3-1780F3987AA7}"/>
          </ac:picMkLst>
        </pc:picChg>
        <pc:picChg chg="mod">
          <ac:chgData name="MOBBS, KRISTOPHER A. (SSC-EA21)" userId="e5a5dc64-64b5-4a4d-a829-8dd4e95c2b4a" providerId="ADAL" clId="{6DCDDA51-A022-4A58-8C07-7E9FC08FD608}" dt="2023-03-13T17:05:04.787" v="1310" actId="14100"/>
          <ac:picMkLst>
            <pc:docMk/>
            <pc:sldMk cId="1784832650" sldId="323"/>
            <ac:picMk id="14" creationId="{00000000-0000-0000-0000-000000000000}"/>
          </ac:picMkLst>
        </pc:picChg>
      </pc:sldChg>
      <pc:sldChg chg="addSp modSp mod">
        <pc:chgData name="MOBBS, KRISTOPHER A. (SSC-EA21)" userId="e5a5dc64-64b5-4a4d-a829-8dd4e95c2b4a" providerId="ADAL" clId="{6DCDDA51-A022-4A58-8C07-7E9FC08FD608}" dt="2023-03-13T19:14:02.552" v="1415" actId="207"/>
        <pc:sldMkLst>
          <pc:docMk/>
          <pc:sldMk cId="3480306568" sldId="324"/>
        </pc:sldMkLst>
        <pc:spChg chg="mod">
          <ac:chgData name="MOBBS, KRISTOPHER A. (SSC-EA21)" userId="e5a5dc64-64b5-4a4d-a829-8dd4e95c2b4a" providerId="ADAL" clId="{6DCDDA51-A022-4A58-8C07-7E9FC08FD608}" dt="2023-03-13T16:53:50.829" v="1280" actId="14100"/>
          <ac:spMkLst>
            <pc:docMk/>
            <pc:sldMk cId="3480306568" sldId="324"/>
            <ac:spMk id="5" creationId="{00000000-0000-0000-0000-000000000000}"/>
          </ac:spMkLst>
        </pc:spChg>
        <pc:spChg chg="mod">
          <ac:chgData name="MOBBS, KRISTOPHER A. (SSC-EA21)" userId="e5a5dc64-64b5-4a4d-a829-8dd4e95c2b4a" providerId="ADAL" clId="{6DCDDA51-A022-4A58-8C07-7E9FC08FD608}" dt="2023-03-13T17:00:40.882" v="1289" actId="14"/>
          <ac:spMkLst>
            <pc:docMk/>
            <pc:sldMk cId="3480306568" sldId="324"/>
            <ac:spMk id="6" creationId="{00000000-0000-0000-0000-000000000000}"/>
          </ac:spMkLst>
        </pc:spChg>
        <pc:spChg chg="add mod">
          <ac:chgData name="MOBBS, KRISTOPHER A. (SSC-EA21)" userId="e5a5dc64-64b5-4a4d-a829-8dd4e95c2b4a" providerId="ADAL" clId="{6DCDDA51-A022-4A58-8C07-7E9FC08FD608}" dt="2023-03-13T19:14:02.552" v="1415" actId="207"/>
          <ac:spMkLst>
            <pc:docMk/>
            <pc:sldMk cId="3480306568" sldId="324"/>
            <ac:spMk id="7" creationId="{9792DCB4-3A9C-4F9C-AA6D-0CB1FCE26D58}"/>
          </ac:spMkLst>
        </pc:spChg>
      </pc:sldChg>
      <pc:sldChg chg="del">
        <pc:chgData name="MOBBS, KRISTOPHER A. (SSC-EA21)" userId="e5a5dc64-64b5-4a4d-a829-8dd4e95c2b4a" providerId="ADAL" clId="{6DCDDA51-A022-4A58-8C07-7E9FC08FD608}" dt="2023-03-15T13:52:23.613" v="1551" actId="2696"/>
        <pc:sldMkLst>
          <pc:docMk/>
          <pc:sldMk cId="3670733024" sldId="328"/>
        </pc:sldMkLst>
      </pc:sldChg>
      <pc:sldChg chg="del">
        <pc:chgData name="MOBBS, KRISTOPHER A. (SSC-EA21)" userId="e5a5dc64-64b5-4a4d-a829-8dd4e95c2b4a" providerId="ADAL" clId="{6DCDDA51-A022-4A58-8C07-7E9FC08FD608}" dt="2023-03-13T17:11:26.198" v="1331" actId="47"/>
        <pc:sldMkLst>
          <pc:docMk/>
          <pc:sldMk cId="3317439993" sldId="330"/>
        </pc:sldMkLst>
      </pc:sldChg>
      <pc:sldChg chg="addSp delSp modSp mod ord">
        <pc:chgData name="MOBBS, KRISTOPHER A. (SSC-EA21)" userId="e5a5dc64-64b5-4a4d-a829-8dd4e95c2b4a" providerId="ADAL" clId="{6DCDDA51-A022-4A58-8C07-7E9FC08FD608}" dt="2023-03-15T15:18:08.960" v="3226" actId="1076"/>
        <pc:sldMkLst>
          <pc:docMk/>
          <pc:sldMk cId="980243474" sldId="332"/>
        </pc:sldMkLst>
        <pc:spChg chg="del">
          <ac:chgData name="MOBBS, KRISTOPHER A. (SSC-EA21)" userId="e5a5dc64-64b5-4a4d-a829-8dd4e95c2b4a" providerId="ADAL" clId="{6DCDDA51-A022-4A58-8C07-7E9FC08FD608}" dt="2023-03-13T17:11:38.055" v="1335" actId="478"/>
          <ac:spMkLst>
            <pc:docMk/>
            <pc:sldMk cId="980243474" sldId="332"/>
            <ac:spMk id="3" creationId="{94B0B2F2-0318-41A7-B422-08EB58B749A7}"/>
          </ac:spMkLst>
        </pc:spChg>
        <pc:spChg chg="del">
          <ac:chgData name="MOBBS, KRISTOPHER A. (SSC-EA21)" userId="e5a5dc64-64b5-4a4d-a829-8dd4e95c2b4a" providerId="ADAL" clId="{6DCDDA51-A022-4A58-8C07-7E9FC08FD608}" dt="2023-03-13T17:11:43.996" v="1337" actId="478"/>
          <ac:spMkLst>
            <pc:docMk/>
            <pc:sldMk cId="980243474" sldId="332"/>
            <ac:spMk id="4" creationId="{4649DC9E-552A-40C0-828C-A2BBCD329529}"/>
          </ac:spMkLst>
        </pc:spChg>
        <pc:spChg chg="del">
          <ac:chgData name="MOBBS, KRISTOPHER A. (SSC-EA21)" userId="e5a5dc64-64b5-4a4d-a829-8dd4e95c2b4a" providerId="ADAL" clId="{6DCDDA51-A022-4A58-8C07-7E9FC08FD608}" dt="2023-03-13T17:11:41.414" v="1336" actId="478"/>
          <ac:spMkLst>
            <pc:docMk/>
            <pc:sldMk cId="980243474" sldId="332"/>
            <ac:spMk id="5" creationId="{A96D3CD6-E0D1-4B15-A3E5-768EE23B6CC4}"/>
          </ac:spMkLst>
        </pc:spChg>
        <pc:spChg chg="mod">
          <ac:chgData name="MOBBS, KRISTOPHER A. (SSC-EA21)" userId="e5a5dc64-64b5-4a4d-a829-8dd4e95c2b4a" providerId="ADAL" clId="{6DCDDA51-A022-4A58-8C07-7E9FC08FD608}" dt="2023-03-13T18:36:40.269" v="1341" actId="255"/>
          <ac:spMkLst>
            <pc:docMk/>
            <pc:sldMk cId="980243474" sldId="332"/>
            <ac:spMk id="7" creationId="{00000000-0000-0000-0000-000000000000}"/>
          </ac:spMkLst>
        </pc:spChg>
        <pc:picChg chg="add mod">
          <ac:chgData name="MOBBS, KRISTOPHER A. (SSC-EA21)" userId="e5a5dc64-64b5-4a4d-a829-8dd4e95c2b4a" providerId="ADAL" clId="{6DCDDA51-A022-4A58-8C07-7E9FC08FD608}" dt="2023-03-15T15:13:34.326" v="3206" actId="14100"/>
          <ac:picMkLst>
            <pc:docMk/>
            <pc:sldMk cId="980243474" sldId="332"/>
            <ac:picMk id="3" creationId="{680DB913-2951-4552-823E-14CD93D61A75}"/>
          </ac:picMkLst>
        </pc:picChg>
        <pc:picChg chg="add mod">
          <ac:chgData name="MOBBS, KRISTOPHER A. (SSC-EA21)" userId="e5a5dc64-64b5-4a4d-a829-8dd4e95c2b4a" providerId="ADAL" clId="{6DCDDA51-A022-4A58-8C07-7E9FC08FD608}" dt="2023-03-15T15:18:08.960" v="3226" actId="1076"/>
          <ac:picMkLst>
            <pc:docMk/>
            <pc:sldMk cId="980243474" sldId="332"/>
            <ac:picMk id="5" creationId="{B1D648D5-226C-4719-86FF-C4FBDD47FD82}"/>
          </ac:picMkLst>
        </pc:picChg>
        <pc:picChg chg="del mod">
          <ac:chgData name="MOBBS, KRISTOPHER A. (SSC-EA21)" userId="e5a5dc64-64b5-4a4d-a829-8dd4e95c2b4a" providerId="ADAL" clId="{6DCDDA51-A022-4A58-8C07-7E9FC08FD608}" dt="2023-03-13T17:11:30.376" v="1332" actId="478"/>
          <ac:picMkLst>
            <pc:docMk/>
            <pc:sldMk cId="980243474" sldId="332"/>
            <ac:picMk id="10" creationId="{00000000-0000-0000-0000-000000000000}"/>
          </ac:picMkLst>
        </pc:picChg>
        <pc:picChg chg="del mod">
          <ac:chgData name="MOBBS, KRISTOPHER A. (SSC-EA21)" userId="e5a5dc64-64b5-4a4d-a829-8dd4e95c2b4a" providerId="ADAL" clId="{6DCDDA51-A022-4A58-8C07-7E9FC08FD608}" dt="2023-03-13T17:11:32.482" v="1333" actId="478"/>
          <ac:picMkLst>
            <pc:docMk/>
            <pc:sldMk cId="980243474" sldId="332"/>
            <ac:picMk id="11" creationId="{00000000-0000-0000-0000-000000000000}"/>
          </ac:picMkLst>
        </pc:picChg>
        <pc:picChg chg="add mod ord">
          <ac:chgData name="MOBBS, KRISTOPHER A. (SSC-EA21)" userId="e5a5dc64-64b5-4a4d-a829-8dd4e95c2b4a" providerId="ADAL" clId="{6DCDDA51-A022-4A58-8C07-7E9FC08FD608}" dt="2023-03-15T15:18:02.553" v="3223" actId="1076"/>
          <ac:picMkLst>
            <pc:docMk/>
            <pc:sldMk cId="980243474" sldId="332"/>
            <ac:picMk id="13" creationId="{996498A2-9246-4D30-A828-AE6BF46C0A6B}"/>
          </ac:picMkLst>
        </pc:picChg>
        <pc:picChg chg="mod">
          <ac:chgData name="MOBBS, KRISTOPHER A. (SSC-EA21)" userId="e5a5dc64-64b5-4a4d-a829-8dd4e95c2b4a" providerId="ADAL" clId="{6DCDDA51-A022-4A58-8C07-7E9FC08FD608}" dt="2023-03-15T14:55:31.726" v="3197" actId="1076"/>
          <ac:picMkLst>
            <pc:docMk/>
            <pc:sldMk cId="980243474" sldId="332"/>
            <ac:picMk id="15" creationId="{D1C16A56-5B69-4F04-994D-8A000BF6049B}"/>
          </ac:picMkLst>
        </pc:picChg>
        <pc:picChg chg="del mod">
          <ac:chgData name="MOBBS, KRISTOPHER A. (SSC-EA21)" userId="e5a5dc64-64b5-4a4d-a829-8dd4e95c2b4a" providerId="ADAL" clId="{6DCDDA51-A022-4A58-8C07-7E9FC08FD608}" dt="2023-03-13T17:11:34.091" v="1334" actId="478"/>
          <ac:picMkLst>
            <pc:docMk/>
            <pc:sldMk cId="980243474" sldId="332"/>
            <ac:picMk id="16" creationId="{00000000-0000-0000-0000-000000000000}"/>
          </ac:picMkLst>
        </pc:picChg>
      </pc:sldChg>
      <pc:sldChg chg="modSp del mod ord">
        <pc:chgData name="MOBBS, KRISTOPHER A. (SSC-EA21)" userId="e5a5dc64-64b5-4a4d-a829-8dd4e95c2b4a" providerId="ADAL" clId="{6DCDDA51-A022-4A58-8C07-7E9FC08FD608}" dt="2023-03-15T13:52:23.613" v="1551" actId="2696"/>
        <pc:sldMkLst>
          <pc:docMk/>
          <pc:sldMk cId="672574906" sldId="333"/>
        </pc:sldMkLst>
        <pc:spChg chg="mod">
          <ac:chgData name="MOBBS, KRISTOPHER A. (SSC-EA21)" userId="e5a5dc64-64b5-4a4d-a829-8dd4e95c2b4a" providerId="ADAL" clId="{6DCDDA51-A022-4A58-8C07-7E9FC08FD608}" dt="2023-03-13T15:20:33.632" v="255" actId="15"/>
          <ac:spMkLst>
            <pc:docMk/>
            <pc:sldMk cId="672574906" sldId="333"/>
            <ac:spMk id="2" creationId="{0D4D028F-BCD1-4C45-ADA2-CE34B9838919}"/>
          </ac:spMkLst>
        </pc:spChg>
        <pc:spChg chg="mod">
          <ac:chgData name="MOBBS, KRISTOPHER A. (SSC-EA21)" userId="e5a5dc64-64b5-4a4d-a829-8dd4e95c2b4a" providerId="ADAL" clId="{6DCDDA51-A022-4A58-8C07-7E9FC08FD608}" dt="2023-03-13T14:05:33.156" v="12" actId="20577"/>
          <ac:spMkLst>
            <pc:docMk/>
            <pc:sldMk cId="672574906" sldId="333"/>
            <ac:spMk id="4" creationId="{7AC2DE76-428D-413F-A8F8-16EB63F86EAF}"/>
          </ac:spMkLst>
        </pc:spChg>
        <pc:picChg chg="mod">
          <ac:chgData name="MOBBS, KRISTOPHER A. (SSC-EA21)" userId="e5a5dc64-64b5-4a4d-a829-8dd4e95c2b4a" providerId="ADAL" clId="{6DCDDA51-A022-4A58-8C07-7E9FC08FD608}" dt="2023-03-13T15:21:03.069" v="258" actId="1076"/>
          <ac:picMkLst>
            <pc:docMk/>
            <pc:sldMk cId="672574906" sldId="333"/>
            <ac:picMk id="9" creationId="{A3C5E516-3EE6-46E0-9D9C-79CEA1EE10C6}"/>
          </ac:picMkLst>
        </pc:picChg>
      </pc:sldChg>
      <pc:sldChg chg="del ord">
        <pc:chgData name="MOBBS, KRISTOPHER A. (SSC-EA21)" userId="e5a5dc64-64b5-4a4d-a829-8dd4e95c2b4a" providerId="ADAL" clId="{6DCDDA51-A022-4A58-8C07-7E9FC08FD608}" dt="2023-03-15T13:52:23.613" v="1551" actId="2696"/>
        <pc:sldMkLst>
          <pc:docMk/>
          <pc:sldMk cId="88504568" sldId="334"/>
        </pc:sldMkLst>
      </pc:sldChg>
      <pc:sldChg chg="del">
        <pc:chgData name="MOBBS, KRISTOPHER A. (SSC-EA21)" userId="e5a5dc64-64b5-4a4d-a829-8dd4e95c2b4a" providerId="ADAL" clId="{6DCDDA51-A022-4A58-8C07-7E9FC08FD608}" dt="2023-03-15T13:52:23.613" v="1551" actId="2696"/>
        <pc:sldMkLst>
          <pc:docMk/>
          <pc:sldMk cId="266058181" sldId="335"/>
        </pc:sldMkLst>
      </pc:sldChg>
      <pc:sldChg chg="del">
        <pc:chgData name="MOBBS, KRISTOPHER A. (SSC-EA21)" userId="e5a5dc64-64b5-4a4d-a829-8dd4e95c2b4a" providerId="ADAL" clId="{6DCDDA51-A022-4A58-8C07-7E9FC08FD608}" dt="2023-03-15T13:52:23.613" v="1551" actId="2696"/>
        <pc:sldMkLst>
          <pc:docMk/>
          <pc:sldMk cId="249709729" sldId="336"/>
        </pc:sldMkLst>
      </pc:sldChg>
      <pc:sldChg chg="del">
        <pc:chgData name="MOBBS, KRISTOPHER A. (SSC-EA21)" userId="e5a5dc64-64b5-4a4d-a829-8dd4e95c2b4a" providerId="ADAL" clId="{6DCDDA51-A022-4A58-8C07-7E9FC08FD608}" dt="2023-03-13T14:05:06.208" v="0" actId="47"/>
        <pc:sldMkLst>
          <pc:docMk/>
          <pc:sldMk cId="3947568097" sldId="337"/>
        </pc:sldMkLst>
      </pc:sldChg>
      <pc:sldChg chg="addSp delSp modSp add del mod ord">
        <pc:chgData name="MOBBS, KRISTOPHER A. (SSC-EA21)" userId="e5a5dc64-64b5-4a4d-a829-8dd4e95c2b4a" providerId="ADAL" clId="{6DCDDA51-A022-4A58-8C07-7E9FC08FD608}" dt="2023-03-15T13:56:11.636" v="1560" actId="47"/>
        <pc:sldMkLst>
          <pc:docMk/>
          <pc:sldMk cId="929376249" sldId="339"/>
        </pc:sldMkLst>
        <pc:spChg chg="del">
          <ac:chgData name="MOBBS, KRISTOPHER A. (SSC-EA21)" userId="e5a5dc64-64b5-4a4d-a829-8dd4e95c2b4a" providerId="ADAL" clId="{6DCDDA51-A022-4A58-8C07-7E9FC08FD608}" dt="2023-03-13T14:06:11.905" v="19" actId="478"/>
          <ac:spMkLst>
            <pc:docMk/>
            <pc:sldMk cId="929376249" sldId="339"/>
            <ac:spMk id="4" creationId="{0094A1BB-5A0F-43B6-B052-456B2217D059}"/>
          </ac:spMkLst>
        </pc:spChg>
        <pc:spChg chg="del">
          <ac:chgData name="MOBBS, KRISTOPHER A. (SSC-EA21)" userId="e5a5dc64-64b5-4a4d-a829-8dd4e95c2b4a" providerId="ADAL" clId="{6DCDDA51-A022-4A58-8C07-7E9FC08FD608}" dt="2023-03-13T14:06:10.153" v="18" actId="478"/>
          <ac:spMkLst>
            <pc:docMk/>
            <pc:sldMk cId="929376249" sldId="339"/>
            <ac:spMk id="6" creationId="{1AAAC666-BE86-47D2-8E21-24D1785E822E}"/>
          </ac:spMkLst>
        </pc:spChg>
        <pc:spChg chg="del">
          <ac:chgData name="MOBBS, KRISTOPHER A. (SSC-EA21)" userId="e5a5dc64-64b5-4a4d-a829-8dd4e95c2b4a" providerId="ADAL" clId="{6DCDDA51-A022-4A58-8C07-7E9FC08FD608}" dt="2023-03-13T14:06:16.570" v="21" actId="478"/>
          <ac:spMkLst>
            <pc:docMk/>
            <pc:sldMk cId="929376249" sldId="339"/>
            <ac:spMk id="7" creationId="{AD302D99-AFE7-4413-9BE2-16210EE339E4}"/>
          </ac:spMkLst>
        </pc:spChg>
        <pc:spChg chg="add del mod">
          <ac:chgData name="MOBBS, KRISTOPHER A. (SSC-EA21)" userId="e5a5dc64-64b5-4a4d-a829-8dd4e95c2b4a" providerId="ADAL" clId="{6DCDDA51-A022-4A58-8C07-7E9FC08FD608}" dt="2023-03-13T14:06:14.550" v="20" actId="478"/>
          <ac:spMkLst>
            <pc:docMk/>
            <pc:sldMk cId="929376249" sldId="339"/>
            <ac:spMk id="9" creationId="{ED2C7792-7334-4D9E-AFA6-1720903F6C81}"/>
          </ac:spMkLst>
        </pc:spChg>
        <pc:picChg chg="del">
          <ac:chgData name="MOBBS, KRISTOPHER A. (SSC-EA21)" userId="e5a5dc64-64b5-4a4d-a829-8dd4e95c2b4a" providerId="ADAL" clId="{6DCDDA51-A022-4A58-8C07-7E9FC08FD608}" dt="2023-03-13T14:06:08.548" v="17" actId="478"/>
          <ac:picMkLst>
            <pc:docMk/>
            <pc:sldMk cId="929376249" sldId="339"/>
            <ac:picMk id="3" creationId="{97EFE831-2248-4531-842E-713E1950E0BD}"/>
          </ac:picMkLst>
        </pc:picChg>
      </pc:sldChg>
      <pc:sldChg chg="addSp delSp modSp add mod ord">
        <pc:chgData name="MOBBS, KRISTOPHER A. (SSC-EA21)" userId="e5a5dc64-64b5-4a4d-a829-8dd4e95c2b4a" providerId="ADAL" clId="{6DCDDA51-A022-4A58-8C07-7E9FC08FD608}" dt="2023-03-15T14:30:47.810" v="3179" actId="1076"/>
        <pc:sldMkLst>
          <pc:docMk/>
          <pc:sldMk cId="1650989114" sldId="340"/>
        </pc:sldMkLst>
        <pc:spChg chg="mod">
          <ac:chgData name="MOBBS, KRISTOPHER A. (SSC-EA21)" userId="e5a5dc64-64b5-4a4d-a829-8dd4e95c2b4a" providerId="ADAL" clId="{6DCDDA51-A022-4A58-8C07-7E9FC08FD608}" dt="2023-03-15T14:17:08.089" v="3046" actId="20577"/>
          <ac:spMkLst>
            <pc:docMk/>
            <pc:sldMk cId="1650989114" sldId="340"/>
            <ac:spMk id="5" creationId="{FB006343-AEB7-45C3-9EED-83E3FC0419C0}"/>
          </ac:spMkLst>
        </pc:spChg>
        <pc:spChg chg="mod">
          <ac:chgData name="MOBBS, KRISTOPHER A. (SSC-EA21)" userId="e5a5dc64-64b5-4a4d-a829-8dd4e95c2b4a" providerId="ADAL" clId="{6DCDDA51-A022-4A58-8C07-7E9FC08FD608}" dt="2023-03-15T14:30:40.534" v="3176" actId="20577"/>
          <ac:spMkLst>
            <pc:docMk/>
            <pc:sldMk cId="1650989114" sldId="340"/>
            <ac:spMk id="10" creationId="{C009ACBF-4D73-4482-80D4-618F1CA98901}"/>
          </ac:spMkLst>
        </pc:spChg>
        <pc:spChg chg="del mod">
          <ac:chgData name="MOBBS, KRISTOPHER A. (SSC-EA21)" userId="e5a5dc64-64b5-4a4d-a829-8dd4e95c2b4a" providerId="ADAL" clId="{6DCDDA51-A022-4A58-8C07-7E9FC08FD608}" dt="2023-03-15T14:10:31.595" v="2873" actId="478"/>
          <ac:spMkLst>
            <pc:docMk/>
            <pc:sldMk cId="1650989114" sldId="340"/>
            <ac:spMk id="12" creationId="{CA9468FF-F71C-4594-B71F-6EC101A3E400}"/>
          </ac:spMkLst>
        </pc:spChg>
        <pc:spChg chg="mod">
          <ac:chgData name="MOBBS, KRISTOPHER A. (SSC-EA21)" userId="e5a5dc64-64b5-4a4d-a829-8dd4e95c2b4a" providerId="ADAL" clId="{6DCDDA51-A022-4A58-8C07-7E9FC08FD608}" dt="2023-03-15T14:11:25.749" v="2912" actId="164"/>
          <ac:spMkLst>
            <pc:docMk/>
            <pc:sldMk cId="1650989114" sldId="340"/>
            <ac:spMk id="14" creationId="{FCD7F8D3-B9F7-48F9-993B-C7190092D27A}"/>
          </ac:spMkLst>
        </pc:spChg>
        <pc:grpChg chg="add mod">
          <ac:chgData name="MOBBS, KRISTOPHER A. (SSC-EA21)" userId="e5a5dc64-64b5-4a4d-a829-8dd4e95c2b4a" providerId="ADAL" clId="{6DCDDA51-A022-4A58-8C07-7E9FC08FD608}" dt="2023-03-15T14:30:47.810" v="3179" actId="1076"/>
          <ac:grpSpMkLst>
            <pc:docMk/>
            <pc:sldMk cId="1650989114" sldId="340"/>
            <ac:grpSpMk id="2" creationId="{804DC1B7-421B-4F38-9D6A-FC8D0FCA3C9E}"/>
          </ac:grpSpMkLst>
        </pc:grpChg>
        <pc:picChg chg="mod">
          <ac:chgData name="MOBBS, KRISTOPHER A. (SSC-EA21)" userId="e5a5dc64-64b5-4a4d-a829-8dd4e95c2b4a" providerId="ADAL" clId="{6DCDDA51-A022-4A58-8C07-7E9FC08FD608}" dt="2023-03-15T14:11:03.436" v="2907" actId="1076"/>
          <ac:picMkLst>
            <pc:docMk/>
            <pc:sldMk cId="1650989114" sldId="340"/>
            <ac:picMk id="6" creationId="{1DC9A76C-6711-45CB-AD63-4F6ED3A5E062}"/>
          </ac:picMkLst>
        </pc:picChg>
        <pc:picChg chg="add mod">
          <ac:chgData name="MOBBS, KRISTOPHER A. (SSC-EA21)" userId="e5a5dc64-64b5-4a4d-a829-8dd4e95c2b4a" providerId="ADAL" clId="{6DCDDA51-A022-4A58-8C07-7E9FC08FD608}" dt="2023-03-15T14:11:25.749" v="2912" actId="164"/>
          <ac:picMkLst>
            <pc:docMk/>
            <pc:sldMk cId="1650989114" sldId="340"/>
            <ac:picMk id="7" creationId="{09E4BF87-6FBA-40A1-B91D-9B46140662E4}"/>
          </ac:picMkLst>
        </pc:picChg>
      </pc:sldChg>
      <pc:sldChg chg="del">
        <pc:chgData name="MOBBS, KRISTOPHER A. (SSC-EA21)" userId="e5a5dc64-64b5-4a4d-a829-8dd4e95c2b4a" providerId="ADAL" clId="{6DCDDA51-A022-4A58-8C07-7E9FC08FD608}" dt="2023-03-15T13:52:23.613" v="1551" actId="2696"/>
        <pc:sldMkLst>
          <pc:docMk/>
          <pc:sldMk cId="1232145566" sldId="341"/>
        </pc:sldMkLst>
      </pc:sldChg>
      <pc:sldChg chg="del">
        <pc:chgData name="MOBBS, KRISTOPHER A. (SSC-EA21)" userId="e5a5dc64-64b5-4a4d-a829-8dd4e95c2b4a" providerId="ADAL" clId="{6DCDDA51-A022-4A58-8C07-7E9FC08FD608}" dt="2023-03-13T14:05:47.820" v="14" actId="47"/>
        <pc:sldMkLst>
          <pc:docMk/>
          <pc:sldMk cId="1622306508" sldId="342"/>
        </pc:sldMkLst>
      </pc:sldChg>
      <pc:sldChg chg="modSp add mod">
        <pc:chgData name="MOBBS, KRISTOPHER A. (SSC-EA21)" userId="e5a5dc64-64b5-4a4d-a829-8dd4e95c2b4a" providerId="ADAL" clId="{6DCDDA51-A022-4A58-8C07-7E9FC08FD608}" dt="2023-03-13T18:37:09.844" v="1355" actId="14100"/>
        <pc:sldMkLst>
          <pc:docMk/>
          <pc:sldMk cId="3837572974" sldId="342"/>
        </pc:sldMkLst>
        <pc:spChg chg="mod">
          <ac:chgData name="MOBBS, KRISTOPHER A. (SSC-EA21)" userId="e5a5dc64-64b5-4a4d-a829-8dd4e95c2b4a" providerId="ADAL" clId="{6DCDDA51-A022-4A58-8C07-7E9FC08FD608}" dt="2023-03-13T18:37:09.844" v="1355" actId="14100"/>
          <ac:spMkLst>
            <pc:docMk/>
            <pc:sldMk cId="3837572974" sldId="342"/>
            <ac:spMk id="3" creationId="{94B0B2F2-0318-41A7-B422-08EB58B749A7}"/>
          </ac:spMkLst>
        </pc:spChg>
        <pc:spChg chg="mod">
          <ac:chgData name="MOBBS, KRISTOPHER A. (SSC-EA21)" userId="e5a5dc64-64b5-4a4d-a829-8dd4e95c2b4a" providerId="ADAL" clId="{6DCDDA51-A022-4A58-8C07-7E9FC08FD608}" dt="2023-03-13T18:36:50.898" v="1343" actId="255"/>
          <ac:spMkLst>
            <pc:docMk/>
            <pc:sldMk cId="3837572974" sldId="342"/>
            <ac:spMk id="5" creationId="{A96D3CD6-E0D1-4B15-A3E5-768EE23B6CC4}"/>
          </ac:spMkLst>
        </pc:spChg>
        <pc:spChg chg="mod">
          <ac:chgData name="MOBBS, KRISTOPHER A. (SSC-EA21)" userId="e5a5dc64-64b5-4a4d-a829-8dd4e95c2b4a" providerId="ADAL" clId="{6DCDDA51-A022-4A58-8C07-7E9FC08FD608}" dt="2023-03-13T18:36:46.695" v="1342" actId="255"/>
          <ac:spMkLst>
            <pc:docMk/>
            <pc:sldMk cId="3837572974" sldId="342"/>
            <ac:spMk id="17" creationId="{9BDEAF5E-5349-4661-8289-87CE27C5606A}"/>
          </ac:spMkLst>
        </pc:spChg>
      </pc:sldChg>
      <pc:sldChg chg="add del">
        <pc:chgData name="MOBBS, KRISTOPHER A. (SSC-EA21)" userId="e5a5dc64-64b5-4a4d-a829-8dd4e95c2b4a" providerId="ADAL" clId="{6DCDDA51-A022-4A58-8C07-7E9FC08FD608}" dt="2023-03-13T17:11:26.198" v="1331" actId="47"/>
        <pc:sldMkLst>
          <pc:docMk/>
          <pc:sldMk cId="82485022" sldId="343"/>
        </pc:sldMkLst>
      </pc:sldChg>
      <pc:sldChg chg="del">
        <pc:chgData name="MOBBS, KRISTOPHER A. (SSC-EA21)" userId="e5a5dc64-64b5-4a4d-a829-8dd4e95c2b4a" providerId="ADAL" clId="{6DCDDA51-A022-4A58-8C07-7E9FC08FD608}" dt="2023-03-13T14:05:54.988" v="15" actId="47"/>
        <pc:sldMkLst>
          <pc:docMk/>
          <pc:sldMk cId="3228899983" sldId="343"/>
        </pc:sldMkLst>
      </pc:sldChg>
      <pc:sldChg chg="del">
        <pc:chgData name="MOBBS, KRISTOPHER A. (SSC-EA21)" userId="e5a5dc64-64b5-4a4d-a829-8dd4e95c2b4a" providerId="ADAL" clId="{6DCDDA51-A022-4A58-8C07-7E9FC08FD608}" dt="2023-03-13T14:05:46.330" v="13" actId="47"/>
        <pc:sldMkLst>
          <pc:docMk/>
          <pc:sldMk cId="2479531325" sldId="345"/>
        </pc:sldMkLst>
      </pc:sldChg>
      <pc:sldChg chg="del">
        <pc:chgData name="MOBBS, KRISTOPHER A. (SSC-EA21)" userId="e5a5dc64-64b5-4a4d-a829-8dd4e95c2b4a" providerId="ADAL" clId="{6DCDDA51-A022-4A58-8C07-7E9FC08FD608}" dt="2023-03-13T14:05:47.820" v="14" actId="47"/>
        <pc:sldMkLst>
          <pc:docMk/>
          <pc:sldMk cId="1362440284" sldId="346"/>
        </pc:sldMkLst>
      </pc:sldChg>
      <pc:sldChg chg="del">
        <pc:chgData name="MOBBS, KRISTOPHER A. (SSC-EA21)" userId="e5a5dc64-64b5-4a4d-a829-8dd4e95c2b4a" providerId="ADAL" clId="{6DCDDA51-A022-4A58-8C07-7E9FC08FD608}" dt="2023-03-13T14:05:46.330" v="13" actId="47"/>
        <pc:sldMkLst>
          <pc:docMk/>
          <pc:sldMk cId="1310962874" sldId="347"/>
        </pc:sldMkLst>
      </pc:sldChg>
      <pc:sldChg chg="del">
        <pc:chgData name="MOBBS, KRISTOPHER A. (SSC-EA21)" userId="e5a5dc64-64b5-4a4d-a829-8dd4e95c2b4a" providerId="ADAL" clId="{6DCDDA51-A022-4A58-8C07-7E9FC08FD608}" dt="2023-03-13T14:05:46.330" v="13" actId="47"/>
        <pc:sldMkLst>
          <pc:docMk/>
          <pc:sldMk cId="2965984431" sldId="348"/>
        </pc:sldMkLst>
      </pc:sldChg>
      <pc:sldChg chg="del">
        <pc:chgData name="MOBBS, KRISTOPHER A. (SSC-EA21)" userId="e5a5dc64-64b5-4a4d-a829-8dd4e95c2b4a" providerId="ADAL" clId="{6DCDDA51-A022-4A58-8C07-7E9FC08FD608}" dt="2023-03-13T14:05:46.330" v="13" actId="47"/>
        <pc:sldMkLst>
          <pc:docMk/>
          <pc:sldMk cId="2135012998" sldId="350"/>
        </pc:sldMkLst>
      </pc:sldChg>
      <pc:sldChg chg="del">
        <pc:chgData name="MOBBS, KRISTOPHER A. (SSC-EA21)" userId="e5a5dc64-64b5-4a4d-a829-8dd4e95c2b4a" providerId="ADAL" clId="{6DCDDA51-A022-4A58-8C07-7E9FC08FD608}" dt="2023-03-13T14:05:47.820" v="14" actId="47"/>
        <pc:sldMkLst>
          <pc:docMk/>
          <pc:sldMk cId="2337666453" sldId="351"/>
        </pc:sldMkLst>
      </pc:sldChg>
      <pc:sldChg chg="del ord">
        <pc:chgData name="MOBBS, KRISTOPHER A. (SSC-EA21)" userId="e5a5dc64-64b5-4a4d-a829-8dd4e95c2b4a" providerId="ADAL" clId="{6DCDDA51-A022-4A58-8C07-7E9FC08FD608}" dt="2023-03-15T13:52:23.613" v="1551" actId="2696"/>
        <pc:sldMkLst>
          <pc:docMk/>
          <pc:sldMk cId="848455939" sldId="353"/>
        </pc:sldMkLst>
      </pc:sldChg>
      <pc:sldChg chg="del ord">
        <pc:chgData name="MOBBS, KRISTOPHER A. (SSC-EA21)" userId="e5a5dc64-64b5-4a4d-a829-8dd4e95c2b4a" providerId="ADAL" clId="{6DCDDA51-A022-4A58-8C07-7E9FC08FD608}" dt="2023-03-15T13:52:23.613" v="1551" actId="2696"/>
        <pc:sldMkLst>
          <pc:docMk/>
          <pc:sldMk cId="3987579357" sldId="354"/>
        </pc:sldMkLst>
      </pc:sldChg>
      <pc:sldChg chg="del ord">
        <pc:chgData name="MOBBS, KRISTOPHER A. (SSC-EA21)" userId="e5a5dc64-64b5-4a4d-a829-8dd4e95c2b4a" providerId="ADAL" clId="{6DCDDA51-A022-4A58-8C07-7E9FC08FD608}" dt="2023-03-15T13:52:23.613" v="1551" actId="2696"/>
        <pc:sldMkLst>
          <pc:docMk/>
          <pc:sldMk cId="1061083308" sldId="355"/>
        </pc:sldMkLst>
      </pc:sldChg>
      <pc:sldChg chg="delSp modSp del mod ord">
        <pc:chgData name="MOBBS, KRISTOPHER A. (SSC-EA21)" userId="e5a5dc64-64b5-4a4d-a829-8dd4e95c2b4a" providerId="ADAL" clId="{6DCDDA51-A022-4A58-8C07-7E9FC08FD608}" dt="2023-03-13T15:18:25.514" v="156" actId="2696"/>
        <pc:sldMkLst>
          <pc:docMk/>
          <pc:sldMk cId="3356038638" sldId="356"/>
        </pc:sldMkLst>
        <pc:spChg chg="mod">
          <ac:chgData name="MOBBS, KRISTOPHER A. (SSC-EA21)" userId="e5a5dc64-64b5-4a4d-a829-8dd4e95c2b4a" providerId="ADAL" clId="{6DCDDA51-A022-4A58-8C07-7E9FC08FD608}" dt="2023-03-13T15:18:01.751" v="153" actId="1076"/>
          <ac:spMkLst>
            <pc:docMk/>
            <pc:sldMk cId="3356038638" sldId="356"/>
            <ac:spMk id="2" creationId="{0D4D028F-BCD1-4C45-ADA2-CE34B9838919}"/>
          </ac:spMkLst>
        </pc:spChg>
        <pc:picChg chg="del mod">
          <ac:chgData name="MOBBS, KRISTOPHER A. (SSC-EA21)" userId="e5a5dc64-64b5-4a4d-a829-8dd4e95c2b4a" providerId="ADAL" clId="{6DCDDA51-A022-4A58-8C07-7E9FC08FD608}" dt="2023-03-13T15:18:16.889" v="155" actId="478"/>
          <ac:picMkLst>
            <pc:docMk/>
            <pc:sldMk cId="3356038638" sldId="356"/>
            <ac:picMk id="7" creationId="{C8F19211-E76E-40B8-A4A5-131D484A687F}"/>
          </ac:picMkLst>
        </pc:picChg>
      </pc:sldChg>
      <pc:sldChg chg="del">
        <pc:chgData name="MOBBS, KRISTOPHER A. (SSC-EA21)" userId="e5a5dc64-64b5-4a4d-a829-8dd4e95c2b4a" providerId="ADAL" clId="{6DCDDA51-A022-4A58-8C07-7E9FC08FD608}" dt="2023-03-13T15:22:30.590" v="278" actId="47"/>
        <pc:sldMkLst>
          <pc:docMk/>
          <pc:sldMk cId="859078329" sldId="357"/>
        </pc:sldMkLst>
      </pc:sldChg>
      <pc:sldChg chg="modSp mod ord">
        <pc:chgData name="MOBBS, KRISTOPHER A. (SSC-EA21)" userId="e5a5dc64-64b5-4a4d-a829-8dd4e95c2b4a" providerId="ADAL" clId="{6DCDDA51-A022-4A58-8C07-7E9FC08FD608}" dt="2023-03-13T16:49:57.609" v="1132"/>
        <pc:sldMkLst>
          <pc:docMk/>
          <pc:sldMk cId="1693546289" sldId="358"/>
        </pc:sldMkLst>
        <pc:spChg chg="mod">
          <ac:chgData name="MOBBS, KRISTOPHER A. (SSC-EA21)" userId="e5a5dc64-64b5-4a4d-a829-8dd4e95c2b4a" providerId="ADAL" clId="{6DCDDA51-A022-4A58-8C07-7E9FC08FD608}" dt="2023-03-13T14:06:39.082" v="51" actId="6549"/>
          <ac:spMkLst>
            <pc:docMk/>
            <pc:sldMk cId="1693546289" sldId="358"/>
            <ac:spMk id="6" creationId="{4E3A4A81-907F-4FF0-88EF-83F26693E005}"/>
          </ac:spMkLst>
        </pc:spChg>
        <pc:spChg chg="mod">
          <ac:chgData name="MOBBS, KRISTOPHER A. (SSC-EA21)" userId="e5a5dc64-64b5-4a4d-a829-8dd4e95c2b4a" providerId="ADAL" clId="{6DCDDA51-A022-4A58-8C07-7E9FC08FD608}" dt="2023-03-13T16:32:48.499" v="1125" actId="20577"/>
          <ac:spMkLst>
            <pc:docMk/>
            <pc:sldMk cId="1693546289" sldId="358"/>
            <ac:spMk id="7" creationId="{2864B8A9-6BEB-4C68-8651-270D0672775C}"/>
          </ac:spMkLst>
        </pc:spChg>
      </pc:sldChg>
      <pc:sldChg chg="add del ord">
        <pc:chgData name="MOBBS, KRISTOPHER A. (SSC-EA21)" userId="e5a5dc64-64b5-4a4d-a829-8dd4e95c2b4a" providerId="ADAL" clId="{6DCDDA51-A022-4A58-8C07-7E9FC08FD608}" dt="2023-03-15T13:52:23.613" v="1551" actId="2696"/>
        <pc:sldMkLst>
          <pc:docMk/>
          <pc:sldMk cId="7654420" sldId="359"/>
        </pc:sldMkLst>
      </pc:sldChg>
      <pc:sldChg chg="del">
        <pc:chgData name="MOBBS, KRISTOPHER A. (SSC-EA21)" userId="e5a5dc64-64b5-4a4d-a829-8dd4e95c2b4a" providerId="ADAL" clId="{6DCDDA51-A022-4A58-8C07-7E9FC08FD608}" dt="2023-03-13T14:05:54.988" v="15" actId="47"/>
        <pc:sldMkLst>
          <pc:docMk/>
          <pc:sldMk cId="2380049265" sldId="359"/>
        </pc:sldMkLst>
      </pc:sldChg>
      <pc:sldChg chg="new del">
        <pc:chgData name="MOBBS, KRISTOPHER A. (SSC-EA21)" userId="e5a5dc64-64b5-4a4d-a829-8dd4e95c2b4a" providerId="ADAL" clId="{6DCDDA51-A022-4A58-8C07-7E9FC08FD608}" dt="2023-03-13T14:50:34.387" v="57" actId="680"/>
        <pc:sldMkLst>
          <pc:docMk/>
          <pc:sldMk cId="789945554" sldId="360"/>
        </pc:sldMkLst>
      </pc:sldChg>
      <pc:sldChg chg="add">
        <pc:chgData name="MOBBS, KRISTOPHER A. (SSC-EA21)" userId="e5a5dc64-64b5-4a4d-a829-8dd4e95c2b4a" providerId="ADAL" clId="{6DCDDA51-A022-4A58-8C07-7E9FC08FD608}" dt="2023-03-13T15:22:28.229" v="277"/>
        <pc:sldMkLst>
          <pc:docMk/>
          <pc:sldMk cId="2963639865" sldId="360"/>
        </pc:sldMkLst>
      </pc:sldChg>
      <pc:sldChg chg="modSp mod ord">
        <pc:chgData name="MOBBS, KRISTOPHER A. (SSC-EA21)" userId="e5a5dc64-64b5-4a4d-a829-8dd4e95c2b4a" providerId="ADAL" clId="{6DCDDA51-A022-4A58-8C07-7E9FC08FD608}" dt="2023-03-13T15:35:48.491" v="307" actId="20577"/>
        <pc:sldMkLst>
          <pc:docMk/>
          <pc:sldMk cId="2295371594" sldId="361"/>
        </pc:sldMkLst>
        <pc:spChg chg="mod">
          <ac:chgData name="MOBBS, KRISTOPHER A. (SSC-EA21)" userId="e5a5dc64-64b5-4a4d-a829-8dd4e95c2b4a" providerId="ADAL" clId="{6DCDDA51-A022-4A58-8C07-7E9FC08FD608}" dt="2023-03-13T15:35:48.491" v="307" actId="20577"/>
          <ac:spMkLst>
            <pc:docMk/>
            <pc:sldMk cId="2295371594" sldId="361"/>
            <ac:spMk id="7" creationId="{9F7CEFA8-7305-4E98-B752-AC5AD44FC331}"/>
          </ac:spMkLst>
        </pc:spChg>
      </pc:sldChg>
      <pc:sldChg chg="add">
        <pc:chgData name="MOBBS, KRISTOPHER A. (SSC-EA21)" userId="e5a5dc64-64b5-4a4d-a829-8dd4e95c2b4a" providerId="ADAL" clId="{6DCDDA51-A022-4A58-8C07-7E9FC08FD608}" dt="2023-03-13T15:35:38.774" v="283"/>
        <pc:sldMkLst>
          <pc:docMk/>
          <pc:sldMk cId="2620060242" sldId="362"/>
        </pc:sldMkLst>
      </pc:sldChg>
      <pc:sldChg chg="add">
        <pc:chgData name="MOBBS, KRISTOPHER A. (SSC-EA21)" userId="e5a5dc64-64b5-4a4d-a829-8dd4e95c2b4a" providerId="ADAL" clId="{6DCDDA51-A022-4A58-8C07-7E9FC08FD608}" dt="2023-03-13T17:10:26.208" v="1323"/>
        <pc:sldMkLst>
          <pc:docMk/>
          <pc:sldMk cId="1671139837" sldId="363"/>
        </pc:sldMkLst>
      </pc:sldChg>
      <pc:sldChg chg="addSp modSp add mod">
        <pc:chgData name="MOBBS, KRISTOPHER A. (SSC-EA21)" userId="e5a5dc64-64b5-4a4d-a829-8dd4e95c2b4a" providerId="ADAL" clId="{6DCDDA51-A022-4A58-8C07-7E9FC08FD608}" dt="2023-03-13T19:19:24.488" v="1544" actId="554"/>
        <pc:sldMkLst>
          <pc:docMk/>
          <pc:sldMk cId="3793067653" sldId="364"/>
        </pc:sldMkLst>
        <pc:spChg chg="mod">
          <ac:chgData name="MOBBS, KRISTOPHER A. (SSC-EA21)" userId="e5a5dc64-64b5-4a4d-a829-8dd4e95c2b4a" providerId="ADAL" clId="{6DCDDA51-A022-4A58-8C07-7E9FC08FD608}" dt="2023-03-13T19:19:24.488" v="1544" actId="554"/>
          <ac:spMkLst>
            <pc:docMk/>
            <pc:sldMk cId="3793067653" sldId="364"/>
            <ac:spMk id="6" creationId="{00000000-0000-0000-0000-000000000000}"/>
          </ac:spMkLst>
        </pc:spChg>
        <pc:spChg chg="mod">
          <ac:chgData name="MOBBS, KRISTOPHER A. (SSC-EA21)" userId="e5a5dc64-64b5-4a4d-a829-8dd4e95c2b4a" providerId="ADAL" clId="{6DCDDA51-A022-4A58-8C07-7E9FC08FD608}" dt="2023-03-13T19:16:14.286" v="1506" actId="552"/>
          <ac:spMkLst>
            <pc:docMk/>
            <pc:sldMk cId="3793067653" sldId="364"/>
            <ac:spMk id="20" creationId="{00000000-0000-0000-0000-000000000000}"/>
          </ac:spMkLst>
        </pc:spChg>
        <pc:spChg chg="mod">
          <ac:chgData name="MOBBS, KRISTOPHER A. (SSC-EA21)" userId="e5a5dc64-64b5-4a4d-a829-8dd4e95c2b4a" providerId="ADAL" clId="{6DCDDA51-A022-4A58-8C07-7E9FC08FD608}" dt="2023-03-13T19:19:24.488" v="1544" actId="554"/>
          <ac:spMkLst>
            <pc:docMk/>
            <pc:sldMk cId="3793067653" sldId="364"/>
            <ac:spMk id="26" creationId="{00000000-0000-0000-0000-000000000000}"/>
          </ac:spMkLst>
        </pc:spChg>
        <pc:spChg chg="mod">
          <ac:chgData name="MOBBS, KRISTOPHER A. (SSC-EA21)" userId="e5a5dc64-64b5-4a4d-a829-8dd4e95c2b4a" providerId="ADAL" clId="{6DCDDA51-A022-4A58-8C07-7E9FC08FD608}" dt="2023-03-13T19:16:20.616" v="1507" actId="465"/>
          <ac:spMkLst>
            <pc:docMk/>
            <pc:sldMk cId="3793067653" sldId="364"/>
            <ac:spMk id="33" creationId="{00000000-0000-0000-0000-000000000000}"/>
          </ac:spMkLst>
        </pc:spChg>
        <pc:spChg chg="mod">
          <ac:chgData name="MOBBS, KRISTOPHER A. (SSC-EA21)" userId="e5a5dc64-64b5-4a4d-a829-8dd4e95c2b4a" providerId="ADAL" clId="{6DCDDA51-A022-4A58-8C07-7E9FC08FD608}" dt="2023-03-13T19:16:20.616" v="1507" actId="465"/>
          <ac:spMkLst>
            <pc:docMk/>
            <pc:sldMk cId="3793067653" sldId="364"/>
            <ac:spMk id="36" creationId="{00000000-0000-0000-0000-000000000000}"/>
          </ac:spMkLst>
        </pc:spChg>
        <pc:spChg chg="add mod">
          <ac:chgData name="MOBBS, KRISTOPHER A. (SSC-EA21)" userId="e5a5dc64-64b5-4a4d-a829-8dd4e95c2b4a" providerId="ADAL" clId="{6DCDDA51-A022-4A58-8C07-7E9FC08FD608}" dt="2023-03-13T19:16:14.286" v="1506" actId="552"/>
          <ac:spMkLst>
            <pc:docMk/>
            <pc:sldMk cId="3793067653" sldId="364"/>
            <ac:spMk id="59" creationId="{4D603360-1869-46EB-AA19-109A7FA6595A}"/>
          </ac:spMkLst>
        </pc:spChg>
        <pc:spChg chg="mod">
          <ac:chgData name="MOBBS, KRISTOPHER A. (SSC-EA21)" userId="e5a5dc64-64b5-4a4d-a829-8dd4e95c2b4a" providerId="ADAL" clId="{6DCDDA51-A022-4A58-8C07-7E9FC08FD608}" dt="2023-03-13T19:16:20.616" v="1507" actId="465"/>
          <ac:spMkLst>
            <pc:docMk/>
            <pc:sldMk cId="3793067653" sldId="364"/>
            <ac:spMk id="68" creationId="{E11FCE0D-772B-4BA3-ADA5-795AD1EA68C1}"/>
          </ac:spMkLst>
        </pc:spChg>
        <pc:cxnChg chg="mod">
          <ac:chgData name="MOBBS, KRISTOPHER A. (SSC-EA21)" userId="e5a5dc64-64b5-4a4d-a829-8dd4e95c2b4a" providerId="ADAL" clId="{6DCDDA51-A022-4A58-8C07-7E9FC08FD608}" dt="2023-03-13T19:16:31.742" v="1508" actId="552"/>
          <ac:cxnSpMkLst>
            <pc:docMk/>
            <pc:sldMk cId="3793067653" sldId="364"/>
            <ac:cxnSpMk id="19" creationId="{00000000-0000-0000-0000-000000000000}"/>
          </ac:cxnSpMkLst>
        </pc:cxnChg>
        <pc:cxnChg chg="mod">
          <ac:chgData name="MOBBS, KRISTOPHER A. (SSC-EA21)" userId="e5a5dc64-64b5-4a4d-a829-8dd4e95c2b4a" providerId="ADAL" clId="{6DCDDA51-A022-4A58-8C07-7E9FC08FD608}" dt="2023-03-13T19:16:37.058" v="1509" actId="465"/>
          <ac:cxnSpMkLst>
            <pc:docMk/>
            <pc:sldMk cId="3793067653" sldId="364"/>
            <ac:cxnSpMk id="32" creationId="{00000000-0000-0000-0000-000000000000}"/>
          </ac:cxnSpMkLst>
        </pc:cxnChg>
        <pc:cxnChg chg="mod">
          <ac:chgData name="MOBBS, KRISTOPHER A. (SSC-EA21)" userId="e5a5dc64-64b5-4a4d-a829-8dd4e95c2b4a" providerId="ADAL" clId="{6DCDDA51-A022-4A58-8C07-7E9FC08FD608}" dt="2023-03-13T19:16:37.058" v="1509" actId="465"/>
          <ac:cxnSpMkLst>
            <pc:docMk/>
            <pc:sldMk cId="3793067653" sldId="364"/>
            <ac:cxnSpMk id="37" creationId="{00000000-0000-0000-0000-000000000000}"/>
          </ac:cxnSpMkLst>
        </pc:cxnChg>
        <pc:cxnChg chg="add mod">
          <ac:chgData name="MOBBS, KRISTOPHER A. (SSC-EA21)" userId="e5a5dc64-64b5-4a4d-a829-8dd4e95c2b4a" providerId="ADAL" clId="{6DCDDA51-A022-4A58-8C07-7E9FC08FD608}" dt="2023-03-13T19:16:31.742" v="1508" actId="552"/>
          <ac:cxnSpMkLst>
            <pc:docMk/>
            <pc:sldMk cId="3793067653" sldId="364"/>
            <ac:cxnSpMk id="58" creationId="{3FC841A3-8804-476B-8072-9B0A1E2AF252}"/>
          </ac:cxnSpMkLst>
        </pc:cxnChg>
        <pc:cxnChg chg="mod">
          <ac:chgData name="MOBBS, KRISTOPHER A. (SSC-EA21)" userId="e5a5dc64-64b5-4a4d-a829-8dd4e95c2b4a" providerId="ADAL" clId="{6DCDDA51-A022-4A58-8C07-7E9FC08FD608}" dt="2023-03-13T19:16:37.058" v="1509" actId="465"/>
          <ac:cxnSpMkLst>
            <pc:docMk/>
            <pc:sldMk cId="3793067653" sldId="364"/>
            <ac:cxnSpMk id="67" creationId="{2AB55D13-C831-46BE-BB99-36C45D6EC2F6}"/>
          </ac:cxnSpMkLst>
        </pc:cxnChg>
      </pc:sldChg>
      <pc:sldChg chg="add del">
        <pc:chgData name="MOBBS, KRISTOPHER A. (SSC-EA21)" userId="e5a5dc64-64b5-4a4d-a829-8dd4e95c2b4a" providerId="ADAL" clId="{6DCDDA51-A022-4A58-8C07-7E9FC08FD608}" dt="2023-03-13T17:10:58.416" v="1328" actId="47"/>
        <pc:sldMkLst>
          <pc:docMk/>
          <pc:sldMk cId="2444726011" sldId="365"/>
        </pc:sldMkLst>
      </pc:sldChg>
      <pc:sldChg chg="modSp add mod">
        <pc:chgData name="MOBBS, KRISTOPHER A. (SSC-EA21)" userId="e5a5dc64-64b5-4a4d-a829-8dd4e95c2b4a" providerId="ADAL" clId="{6DCDDA51-A022-4A58-8C07-7E9FC08FD608}" dt="2023-03-13T18:37:36.764" v="1359" actId="255"/>
        <pc:sldMkLst>
          <pc:docMk/>
          <pc:sldMk cId="2406875375" sldId="366"/>
        </pc:sldMkLst>
        <pc:spChg chg="mod">
          <ac:chgData name="MOBBS, KRISTOPHER A. (SSC-EA21)" userId="e5a5dc64-64b5-4a4d-a829-8dd4e95c2b4a" providerId="ADAL" clId="{6DCDDA51-A022-4A58-8C07-7E9FC08FD608}" dt="2023-03-13T18:37:24.460" v="1357" actId="14100"/>
          <ac:spMkLst>
            <pc:docMk/>
            <pc:sldMk cId="2406875375" sldId="366"/>
            <ac:spMk id="3" creationId="{86585F3B-48AD-41D8-BE19-F84DE320F4C7}"/>
          </ac:spMkLst>
        </pc:spChg>
        <pc:spChg chg="mod">
          <ac:chgData name="MOBBS, KRISTOPHER A. (SSC-EA21)" userId="e5a5dc64-64b5-4a4d-a829-8dd4e95c2b4a" providerId="ADAL" clId="{6DCDDA51-A022-4A58-8C07-7E9FC08FD608}" dt="2023-03-13T18:37:36.764" v="1359" actId="255"/>
          <ac:spMkLst>
            <pc:docMk/>
            <pc:sldMk cId="2406875375" sldId="366"/>
            <ac:spMk id="10" creationId="{4B9160ED-DEAF-4B5F-8360-8D12966AD951}"/>
          </ac:spMkLst>
        </pc:spChg>
      </pc:sldChg>
      <pc:sldChg chg="modSp add mod">
        <pc:chgData name="MOBBS, KRISTOPHER A. (SSC-EA21)" userId="e5a5dc64-64b5-4a4d-a829-8dd4e95c2b4a" providerId="ADAL" clId="{6DCDDA51-A022-4A58-8C07-7E9FC08FD608}" dt="2023-03-13T18:38:01.445" v="1361" actId="255"/>
        <pc:sldMkLst>
          <pc:docMk/>
          <pc:sldMk cId="3828513117" sldId="367"/>
        </pc:sldMkLst>
        <pc:spChg chg="mod">
          <ac:chgData name="MOBBS, KRISTOPHER A. (SSC-EA21)" userId="e5a5dc64-64b5-4a4d-a829-8dd4e95c2b4a" providerId="ADAL" clId="{6DCDDA51-A022-4A58-8C07-7E9FC08FD608}" dt="2023-03-13T18:38:01.445" v="1361" actId="255"/>
          <ac:spMkLst>
            <pc:docMk/>
            <pc:sldMk cId="3828513117" sldId="367"/>
            <ac:spMk id="2" creationId="{335CC6A3-48EE-4CE8-9C33-25EC49D84092}"/>
          </ac:spMkLst>
        </pc:spChg>
        <pc:spChg chg="mod">
          <ac:chgData name="MOBBS, KRISTOPHER A. (SSC-EA21)" userId="e5a5dc64-64b5-4a4d-a829-8dd4e95c2b4a" providerId="ADAL" clId="{6DCDDA51-A022-4A58-8C07-7E9FC08FD608}" dt="2023-03-13T18:37:57.052" v="1360" actId="255"/>
          <ac:spMkLst>
            <pc:docMk/>
            <pc:sldMk cId="3828513117" sldId="367"/>
            <ac:spMk id="3" creationId="{86585F3B-48AD-41D8-BE19-F84DE320F4C7}"/>
          </ac:spMkLst>
        </pc:spChg>
      </pc:sldChg>
      <pc:sldChg chg="modSp add mod ord">
        <pc:chgData name="MOBBS, KRISTOPHER A. (SSC-EA21)" userId="e5a5dc64-64b5-4a4d-a829-8dd4e95c2b4a" providerId="ADAL" clId="{6DCDDA51-A022-4A58-8C07-7E9FC08FD608}" dt="2023-03-15T15:20:48.138" v="3253" actId="20577"/>
        <pc:sldMkLst>
          <pc:docMk/>
          <pc:sldMk cId="2822008310" sldId="369"/>
        </pc:sldMkLst>
        <pc:spChg chg="mod">
          <ac:chgData name="MOBBS, KRISTOPHER A. (SSC-EA21)" userId="e5a5dc64-64b5-4a4d-a829-8dd4e95c2b4a" providerId="ADAL" clId="{6DCDDA51-A022-4A58-8C07-7E9FC08FD608}" dt="2023-03-15T15:20:48.138" v="3253" actId="20577"/>
          <ac:spMkLst>
            <pc:docMk/>
            <pc:sldMk cId="2822008310" sldId="369"/>
            <ac:spMk id="7" creationId="{9F7CEFA8-7305-4E98-B752-AC5AD44FC331}"/>
          </ac:spMkLst>
        </pc:spChg>
      </pc:sldChg>
    </pc:docChg>
  </pc:docChgLst>
  <pc:docChgLst>
    <pc:chgData name="MOBBS, KRISTOPHER A. (SSC-EA21)" userId="e5a5dc64-64b5-4a4d-a829-8dd4e95c2b4a" providerId="ADAL" clId="{031828A8-A918-43C5-AE95-0FD6A6BBDF69}"/>
    <pc:docChg chg="delSld modSection">
      <pc:chgData name="MOBBS, KRISTOPHER A. (SSC-EA21)" userId="e5a5dc64-64b5-4a4d-a829-8dd4e95c2b4a" providerId="ADAL" clId="{031828A8-A918-43C5-AE95-0FD6A6BBDF69}" dt="2022-05-18T15:13:24.784" v="0" actId="47"/>
      <pc:docMkLst>
        <pc:docMk/>
      </pc:docMkLst>
      <pc:sldChg chg="del">
        <pc:chgData name="MOBBS, KRISTOPHER A. (SSC-EA21)" userId="e5a5dc64-64b5-4a4d-a829-8dd4e95c2b4a" providerId="ADAL" clId="{031828A8-A918-43C5-AE95-0FD6A6BBDF69}" dt="2022-05-18T15:13:24.784" v="0" actId="47"/>
        <pc:sldMkLst>
          <pc:docMk/>
          <pc:sldMk cId="2001393715" sldId="331"/>
        </pc:sldMkLst>
      </pc:sldChg>
    </pc:docChg>
  </pc:docChgLst>
  <pc:docChgLst>
    <pc:chgData name="MOBBS, KRISTOPHER A. (SSC-EA21)" userId="e5a5dc64-64b5-4a4d-a829-8dd4e95c2b4a" providerId="ADAL" clId="{561A2D6B-4972-4A12-A345-D100480C1131}"/>
    <pc:docChg chg="modSld addSection delSection modSection">
      <pc:chgData name="MOBBS, KRISTOPHER A. (SSC-EA21)" userId="e5a5dc64-64b5-4a4d-a829-8dd4e95c2b4a" providerId="ADAL" clId="{561A2D6B-4972-4A12-A345-D100480C1131}" dt="2022-07-22T13:59:30.949" v="215" actId="20577"/>
      <pc:docMkLst>
        <pc:docMk/>
      </pc:docMkLst>
      <pc:sldChg chg="modSp">
        <pc:chgData name="MOBBS, KRISTOPHER A. (SSC-EA21)" userId="e5a5dc64-64b5-4a4d-a829-8dd4e95c2b4a" providerId="ADAL" clId="{561A2D6B-4972-4A12-A345-D100480C1131}" dt="2022-07-22T13:50:53.457" v="6" actId="20577"/>
        <pc:sldMkLst>
          <pc:docMk/>
          <pc:sldMk cId="2020309226" sldId="317"/>
        </pc:sldMkLst>
        <pc:graphicFrameChg chg="mod">
          <ac:chgData name="MOBBS, KRISTOPHER A. (SSC-EA21)" userId="e5a5dc64-64b5-4a4d-a829-8dd4e95c2b4a" providerId="ADAL" clId="{561A2D6B-4972-4A12-A345-D100480C1131}" dt="2022-07-22T13:50:53.457" v="6" actId="20577"/>
          <ac:graphicFrameMkLst>
            <pc:docMk/>
            <pc:sldMk cId="2020309226" sldId="317"/>
            <ac:graphicFrameMk id="12" creationId="{DD4E2831-4B43-4F4F-AB48-67D54DD76A10}"/>
          </ac:graphicFrameMkLst>
        </pc:graphicFrameChg>
        <pc:graphicFrameChg chg="mod">
          <ac:chgData name="MOBBS, KRISTOPHER A. (SSC-EA21)" userId="e5a5dc64-64b5-4a4d-a829-8dd4e95c2b4a" providerId="ADAL" clId="{561A2D6B-4972-4A12-A345-D100480C1131}" dt="2022-07-22T13:50:17.874" v="4"/>
          <ac:graphicFrameMkLst>
            <pc:docMk/>
            <pc:sldMk cId="2020309226" sldId="317"/>
            <ac:graphicFrameMk id="15" creationId="{DDD16DAD-8D32-4C79-BD03-38C4316E8036}"/>
          </ac:graphicFrameMkLst>
        </pc:graphicFrameChg>
      </pc:sldChg>
      <pc:sldChg chg="addSp modSp mod">
        <pc:chgData name="MOBBS, KRISTOPHER A. (SSC-EA21)" userId="e5a5dc64-64b5-4a4d-a829-8dd4e95c2b4a" providerId="ADAL" clId="{561A2D6B-4972-4A12-A345-D100480C1131}" dt="2022-07-22T13:59:30.949" v="215" actId="20577"/>
        <pc:sldMkLst>
          <pc:docMk/>
          <pc:sldMk cId="829536287" sldId="340"/>
        </pc:sldMkLst>
        <pc:spChg chg="add mod">
          <ac:chgData name="MOBBS, KRISTOPHER A. (SSC-EA21)" userId="e5a5dc64-64b5-4a4d-a829-8dd4e95c2b4a" providerId="ADAL" clId="{561A2D6B-4972-4A12-A345-D100480C1131}" dt="2022-07-22T13:59:30.949" v="215" actId="20577"/>
          <ac:spMkLst>
            <pc:docMk/>
            <pc:sldMk cId="829536287" sldId="340"/>
            <ac:spMk id="6" creationId="{49B045E8-0E66-4844-A776-BC8BBC3CC13D}"/>
          </ac:spMkLst>
        </pc:spChg>
        <pc:spChg chg="mod">
          <ac:chgData name="MOBBS, KRISTOPHER A. (SSC-EA21)" userId="e5a5dc64-64b5-4a4d-a829-8dd4e95c2b4a" providerId="ADAL" clId="{561A2D6B-4972-4A12-A345-D100480C1131}" dt="2022-07-22T13:58:22.378" v="32" actId="1076"/>
          <ac:spMkLst>
            <pc:docMk/>
            <pc:sldMk cId="829536287" sldId="340"/>
            <ac:spMk id="13" creationId="{5CB99F6B-77C0-4CB3-B2DF-C5475C1DD3CC}"/>
          </ac:spMkLst>
        </pc:spChg>
        <pc:graphicFrameChg chg="mod">
          <ac:chgData name="MOBBS, KRISTOPHER A. (SSC-EA21)" userId="e5a5dc64-64b5-4a4d-a829-8dd4e95c2b4a" providerId="ADAL" clId="{561A2D6B-4972-4A12-A345-D100480C1131}" dt="2022-07-22T13:57:47.332" v="23" actId="1076"/>
          <ac:graphicFrameMkLst>
            <pc:docMk/>
            <pc:sldMk cId="829536287" sldId="340"/>
            <ac:graphicFrameMk id="5" creationId="{4CDB12FE-826D-4AD2-A794-CC00A85CB00B}"/>
          </ac:graphicFrameMkLst>
        </pc:graphicFrameChg>
      </pc:sldChg>
      <pc:sldChg chg="modSp mod">
        <pc:chgData name="MOBBS, KRISTOPHER A. (SSC-EA21)" userId="e5a5dc64-64b5-4a4d-a829-8dd4e95c2b4a" providerId="ADAL" clId="{561A2D6B-4972-4A12-A345-D100480C1131}" dt="2022-07-22T13:58:09.293" v="30" actId="1076"/>
        <pc:sldMkLst>
          <pc:docMk/>
          <pc:sldMk cId="1188341229" sldId="344"/>
        </pc:sldMkLst>
        <pc:graphicFrameChg chg="mod">
          <ac:chgData name="MOBBS, KRISTOPHER A. (SSC-EA21)" userId="e5a5dc64-64b5-4a4d-a829-8dd4e95c2b4a" providerId="ADAL" clId="{561A2D6B-4972-4A12-A345-D100480C1131}" dt="2022-07-22T13:58:09.293" v="30" actId="1076"/>
          <ac:graphicFrameMkLst>
            <pc:docMk/>
            <pc:sldMk cId="1188341229" sldId="344"/>
            <ac:graphicFrameMk id="5" creationId="{4CDB12FE-826D-4AD2-A794-CC00A85CB00B}"/>
          </ac:graphicFrameMkLst>
        </pc:graphicFrameChg>
      </pc:sldChg>
    </pc:docChg>
  </pc:docChgLst>
  <pc:docChgLst>
    <pc:chgData name="MOBBS, KRISTOPHER A. (SSC-EA21)" userId="e5a5dc64-64b5-4a4d-a829-8dd4e95c2b4a" providerId="ADAL" clId="{0F6616E1-0D36-4358-BBB5-21ACB3588052}"/>
    <pc:docChg chg="undo custSel addSld delSld modSld addSection modSection">
      <pc:chgData name="MOBBS, KRISTOPHER A. (SSC-EA21)" userId="e5a5dc64-64b5-4a4d-a829-8dd4e95c2b4a" providerId="ADAL" clId="{0F6616E1-0D36-4358-BBB5-21ACB3588052}" dt="2022-02-17T16:56:38.921" v="721" actId="20577"/>
      <pc:docMkLst>
        <pc:docMk/>
      </pc:docMkLst>
      <pc:sldChg chg="addSp delSp modSp add mod">
        <pc:chgData name="MOBBS, KRISTOPHER A. (SSC-EA21)" userId="e5a5dc64-64b5-4a4d-a829-8dd4e95c2b4a" providerId="ADAL" clId="{0F6616E1-0D36-4358-BBB5-21ACB3588052}" dt="2022-02-17T16:47:54.644" v="627" actId="20577"/>
        <pc:sldMkLst>
          <pc:docMk/>
          <pc:sldMk cId="2386682959" sldId="256"/>
        </pc:sldMkLst>
        <pc:spChg chg="del">
          <ac:chgData name="MOBBS, KRISTOPHER A. (SSC-EA21)" userId="e5a5dc64-64b5-4a4d-a829-8dd4e95c2b4a" providerId="ADAL" clId="{0F6616E1-0D36-4358-BBB5-21ACB3588052}" dt="2022-02-17T16:42:23.394" v="252" actId="478"/>
          <ac:spMkLst>
            <pc:docMk/>
            <pc:sldMk cId="2386682959" sldId="256"/>
            <ac:spMk id="2" creationId="{5ABDC169-8456-4028-A7D1-AAE94676FE32}"/>
          </ac:spMkLst>
        </pc:spChg>
        <pc:spChg chg="mod">
          <ac:chgData name="MOBBS, KRISTOPHER A. (SSC-EA21)" userId="e5a5dc64-64b5-4a4d-a829-8dd4e95c2b4a" providerId="ADAL" clId="{0F6616E1-0D36-4358-BBB5-21ACB3588052}" dt="2022-02-17T16:47:54.644" v="627" actId="20577"/>
          <ac:spMkLst>
            <pc:docMk/>
            <pc:sldMk cId="2386682959" sldId="256"/>
            <ac:spMk id="4" creationId="{0094A1BB-5A0F-43B6-B052-456B2217D059}"/>
          </ac:spMkLst>
        </pc:spChg>
        <pc:spChg chg="add del mod">
          <ac:chgData name="MOBBS, KRISTOPHER A. (SSC-EA21)" userId="e5a5dc64-64b5-4a4d-a829-8dd4e95c2b4a" providerId="ADAL" clId="{0F6616E1-0D36-4358-BBB5-21ACB3588052}" dt="2022-02-17T16:43:30.072" v="263" actId="242"/>
          <ac:spMkLst>
            <pc:docMk/>
            <pc:sldMk cId="2386682959" sldId="256"/>
            <ac:spMk id="5" creationId="{FB006343-AEB7-45C3-9EED-83E3FC0419C0}"/>
          </ac:spMkLst>
        </pc:spChg>
        <pc:spChg chg="add del">
          <ac:chgData name="MOBBS, KRISTOPHER A. (SSC-EA21)" userId="e5a5dc64-64b5-4a4d-a829-8dd4e95c2b4a" providerId="ADAL" clId="{0F6616E1-0D36-4358-BBB5-21ACB3588052}" dt="2022-02-17T16:43:14.168" v="261" actId="22"/>
          <ac:spMkLst>
            <pc:docMk/>
            <pc:sldMk cId="2386682959" sldId="256"/>
            <ac:spMk id="7" creationId="{1413B61B-691A-419A-9548-27E534F07C60}"/>
          </ac:spMkLst>
        </pc:spChg>
        <pc:spChg chg="add del mod">
          <ac:chgData name="MOBBS, KRISTOPHER A. (SSC-EA21)" userId="e5a5dc64-64b5-4a4d-a829-8dd4e95c2b4a" providerId="ADAL" clId="{0F6616E1-0D36-4358-BBB5-21ACB3588052}" dt="2022-02-17T16:43:13.978" v="260"/>
          <ac:spMkLst>
            <pc:docMk/>
            <pc:sldMk cId="2386682959" sldId="256"/>
            <ac:spMk id="8" creationId="{EDB85896-0497-4613-B6CB-EDE31A8105F8}"/>
          </ac:spMkLst>
        </pc:spChg>
        <pc:picChg chg="mod">
          <ac:chgData name="MOBBS, KRISTOPHER A. (SSC-EA21)" userId="e5a5dc64-64b5-4a4d-a829-8dd4e95c2b4a" providerId="ADAL" clId="{0F6616E1-0D36-4358-BBB5-21ACB3588052}" dt="2022-02-17T16:43:53.517" v="269" actId="14100"/>
          <ac:picMkLst>
            <pc:docMk/>
            <pc:sldMk cId="2386682959" sldId="256"/>
            <ac:picMk id="6" creationId="{1DC9A76C-6711-45CB-AD63-4F6ED3A5E062}"/>
          </ac:picMkLst>
        </pc:picChg>
      </pc:sldChg>
      <pc:sldChg chg="modSp mod">
        <pc:chgData name="MOBBS, KRISTOPHER A. (SSC-EA21)" userId="e5a5dc64-64b5-4a4d-a829-8dd4e95c2b4a" providerId="ADAL" clId="{0F6616E1-0D36-4358-BBB5-21ACB3588052}" dt="2022-02-17T16:26:45.213" v="1" actId="20577"/>
        <pc:sldMkLst>
          <pc:docMk/>
          <pc:sldMk cId="4256782365" sldId="276"/>
        </pc:sldMkLst>
        <pc:spChg chg="mod">
          <ac:chgData name="MOBBS, KRISTOPHER A. (SSC-EA21)" userId="e5a5dc64-64b5-4a4d-a829-8dd4e95c2b4a" providerId="ADAL" clId="{0F6616E1-0D36-4358-BBB5-21ACB3588052}" dt="2022-02-17T16:26:45.213" v="1" actId="20577"/>
          <ac:spMkLst>
            <pc:docMk/>
            <pc:sldMk cId="4256782365" sldId="276"/>
            <ac:spMk id="3" creationId="{00000000-0000-0000-0000-000000000000}"/>
          </ac:spMkLst>
        </pc:spChg>
      </pc:sldChg>
      <pc:sldChg chg="del">
        <pc:chgData name="MOBBS, KRISTOPHER A. (SSC-EA21)" userId="e5a5dc64-64b5-4a4d-a829-8dd4e95c2b4a" providerId="ADAL" clId="{0F6616E1-0D36-4358-BBB5-21ACB3588052}" dt="2022-02-17T16:37:59.971" v="180" actId="47"/>
        <pc:sldMkLst>
          <pc:docMk/>
          <pc:sldMk cId="2891006634" sldId="311"/>
        </pc:sldMkLst>
      </pc:sldChg>
      <pc:sldChg chg="addSp delSp modSp mod">
        <pc:chgData name="MOBBS, KRISTOPHER A. (SSC-EA21)" userId="e5a5dc64-64b5-4a4d-a829-8dd4e95c2b4a" providerId="ADAL" clId="{0F6616E1-0D36-4358-BBB5-21ACB3588052}" dt="2022-02-17T16:53:07.487" v="630" actId="1076"/>
        <pc:sldMkLst>
          <pc:docMk/>
          <pc:sldMk cId="2020309226" sldId="317"/>
        </pc:sldMkLst>
        <pc:spChg chg="add del mod">
          <ac:chgData name="MOBBS, KRISTOPHER A. (SSC-EA21)" userId="e5a5dc64-64b5-4a4d-a829-8dd4e95c2b4a" providerId="ADAL" clId="{0F6616E1-0D36-4358-BBB5-21ACB3588052}" dt="2022-02-17T16:29:20.820" v="12" actId="478"/>
          <ac:spMkLst>
            <pc:docMk/>
            <pc:sldMk cId="2020309226" sldId="317"/>
            <ac:spMk id="3" creationId="{E10B1EE6-6C3A-4E3A-9F21-9205CE150E11}"/>
          </ac:spMkLst>
        </pc:spChg>
        <pc:spChg chg="mod">
          <ac:chgData name="MOBBS, KRISTOPHER A. (SSC-EA21)" userId="e5a5dc64-64b5-4a4d-a829-8dd4e95c2b4a" providerId="ADAL" clId="{0F6616E1-0D36-4358-BBB5-21ACB3588052}" dt="2022-02-17T16:53:07.487" v="630" actId="1076"/>
          <ac:spMkLst>
            <pc:docMk/>
            <pc:sldMk cId="2020309226" sldId="317"/>
            <ac:spMk id="16" creationId="{625CA5FD-BFA3-43D4-BCC1-328435BCD306}"/>
          </ac:spMkLst>
        </pc:spChg>
        <pc:grpChg chg="mod">
          <ac:chgData name="MOBBS, KRISTOPHER A. (SSC-EA21)" userId="e5a5dc64-64b5-4a4d-a829-8dd4e95c2b4a" providerId="ADAL" clId="{0F6616E1-0D36-4358-BBB5-21ACB3588052}" dt="2022-02-17T16:35:22.367" v="163" actId="1076"/>
          <ac:grpSpMkLst>
            <pc:docMk/>
            <pc:sldMk cId="2020309226" sldId="317"/>
            <ac:grpSpMk id="10" creationId="{496C549C-5B17-443D-AA4C-F67C566F2BE6}"/>
          </ac:grpSpMkLst>
        </pc:grpChg>
        <pc:graphicFrameChg chg="mod">
          <ac:chgData name="MOBBS, KRISTOPHER A. (SSC-EA21)" userId="e5a5dc64-64b5-4a4d-a829-8dd4e95c2b4a" providerId="ADAL" clId="{0F6616E1-0D36-4358-BBB5-21ACB3588052}" dt="2022-02-17T16:31:35.190" v="85" actId="20577"/>
          <ac:graphicFrameMkLst>
            <pc:docMk/>
            <pc:sldMk cId="2020309226" sldId="317"/>
            <ac:graphicFrameMk id="11" creationId="{A871A866-4A31-4226-B569-DB6CFACB6807}"/>
          </ac:graphicFrameMkLst>
        </pc:graphicFrameChg>
        <pc:graphicFrameChg chg="mod">
          <ac:chgData name="MOBBS, KRISTOPHER A. (SSC-EA21)" userId="e5a5dc64-64b5-4a4d-a829-8dd4e95c2b4a" providerId="ADAL" clId="{0F6616E1-0D36-4358-BBB5-21ACB3588052}" dt="2022-02-17T16:35:33.579" v="165" actId="207"/>
          <ac:graphicFrameMkLst>
            <pc:docMk/>
            <pc:sldMk cId="2020309226" sldId="317"/>
            <ac:graphicFrameMk id="12" creationId="{DD4E2831-4B43-4F4F-AB48-67D54DD76A10}"/>
          </ac:graphicFrameMkLst>
        </pc:graphicFrameChg>
        <pc:graphicFrameChg chg="mod">
          <ac:chgData name="MOBBS, KRISTOPHER A. (SSC-EA21)" userId="e5a5dc64-64b5-4a4d-a829-8dd4e95c2b4a" providerId="ADAL" clId="{0F6616E1-0D36-4358-BBB5-21ACB3588052}" dt="2022-02-17T16:36:12.202" v="167" actId="207"/>
          <ac:graphicFrameMkLst>
            <pc:docMk/>
            <pc:sldMk cId="2020309226" sldId="317"/>
            <ac:graphicFrameMk id="13" creationId="{FCB299C4-5FA4-408D-A138-16968BFBA601}"/>
          </ac:graphicFrameMkLst>
        </pc:graphicFrameChg>
        <pc:graphicFrameChg chg="mod">
          <ac:chgData name="MOBBS, KRISTOPHER A. (SSC-EA21)" userId="e5a5dc64-64b5-4a4d-a829-8dd4e95c2b4a" providerId="ADAL" clId="{0F6616E1-0D36-4358-BBB5-21ACB3588052}" dt="2022-02-17T16:36:23.724" v="168" actId="20577"/>
          <ac:graphicFrameMkLst>
            <pc:docMk/>
            <pc:sldMk cId="2020309226" sldId="317"/>
            <ac:graphicFrameMk id="14" creationId="{10C8B3EF-0213-433E-A8E3-B877E83B1785}"/>
          </ac:graphicFrameMkLst>
        </pc:graphicFrameChg>
        <pc:graphicFrameChg chg="add del mod">
          <ac:chgData name="MOBBS, KRISTOPHER A. (SSC-EA21)" userId="e5a5dc64-64b5-4a4d-a829-8dd4e95c2b4a" providerId="ADAL" clId="{0F6616E1-0D36-4358-BBB5-21ACB3588052}" dt="2022-02-17T16:29:04.741" v="4" actId="478"/>
          <ac:graphicFrameMkLst>
            <pc:docMk/>
            <pc:sldMk cId="2020309226" sldId="317"/>
            <ac:graphicFrameMk id="17" creationId="{DD33EF78-FD69-40A4-9CE7-E444F343D44A}"/>
          </ac:graphicFrameMkLst>
        </pc:graphicFrameChg>
      </pc:sldChg>
      <pc:sldChg chg="delSp modSp del mod">
        <pc:chgData name="MOBBS, KRISTOPHER A. (SSC-EA21)" userId="e5a5dc64-64b5-4a4d-a829-8dd4e95c2b4a" providerId="ADAL" clId="{0F6616E1-0D36-4358-BBB5-21ACB3588052}" dt="2022-02-17T16:42:17.022" v="251" actId="47"/>
        <pc:sldMkLst>
          <pc:docMk/>
          <pc:sldMk cId="3681333260" sldId="318"/>
        </pc:sldMkLst>
        <pc:spChg chg="del">
          <ac:chgData name="MOBBS, KRISTOPHER A. (SSC-EA21)" userId="e5a5dc64-64b5-4a4d-a829-8dd4e95c2b4a" providerId="ADAL" clId="{0F6616E1-0D36-4358-BBB5-21ACB3588052}" dt="2022-02-17T16:39:08.270" v="183" actId="478"/>
          <ac:spMkLst>
            <pc:docMk/>
            <pc:sldMk cId="3681333260" sldId="318"/>
            <ac:spMk id="3" creationId="{A1D2BC41-86FB-493E-8C30-8293B83C79F1}"/>
          </ac:spMkLst>
        </pc:spChg>
        <pc:spChg chg="del">
          <ac:chgData name="MOBBS, KRISTOPHER A. (SSC-EA21)" userId="e5a5dc64-64b5-4a4d-a829-8dd4e95c2b4a" providerId="ADAL" clId="{0F6616E1-0D36-4358-BBB5-21ACB3588052}" dt="2022-02-17T16:39:08.270" v="183" actId="478"/>
          <ac:spMkLst>
            <pc:docMk/>
            <pc:sldMk cId="3681333260" sldId="318"/>
            <ac:spMk id="5" creationId="{2095D989-C2BB-446E-9102-73AEE1AAC38E}"/>
          </ac:spMkLst>
        </pc:spChg>
        <pc:spChg chg="del mod">
          <ac:chgData name="MOBBS, KRISTOPHER A. (SSC-EA21)" userId="e5a5dc64-64b5-4a4d-a829-8dd4e95c2b4a" providerId="ADAL" clId="{0F6616E1-0D36-4358-BBB5-21ACB3588052}" dt="2022-02-17T16:39:08.270" v="183" actId="478"/>
          <ac:spMkLst>
            <pc:docMk/>
            <pc:sldMk cId="3681333260" sldId="318"/>
            <ac:spMk id="7" creationId="{955B8969-2FB0-47E6-B9FC-9A072092DDF6}"/>
          </ac:spMkLst>
        </pc:spChg>
        <pc:spChg chg="mod">
          <ac:chgData name="MOBBS, KRISTOPHER A. (SSC-EA21)" userId="e5a5dc64-64b5-4a4d-a829-8dd4e95c2b4a" providerId="ADAL" clId="{0F6616E1-0D36-4358-BBB5-21ACB3588052}" dt="2022-02-17T16:39:42.891" v="247" actId="20577"/>
          <ac:spMkLst>
            <pc:docMk/>
            <pc:sldMk cId="3681333260" sldId="318"/>
            <ac:spMk id="8" creationId="{7E7624A1-55CC-4520-A079-3C9ADCA4A0E4}"/>
          </ac:spMkLst>
        </pc:spChg>
        <pc:spChg chg="del">
          <ac:chgData name="MOBBS, KRISTOPHER A. (SSC-EA21)" userId="e5a5dc64-64b5-4a4d-a829-8dd4e95c2b4a" providerId="ADAL" clId="{0F6616E1-0D36-4358-BBB5-21ACB3588052}" dt="2022-02-17T16:39:08.270" v="183" actId="478"/>
          <ac:spMkLst>
            <pc:docMk/>
            <pc:sldMk cId="3681333260" sldId="318"/>
            <ac:spMk id="10" creationId="{27869674-DD1F-4303-93B2-2D2E656B2971}"/>
          </ac:spMkLst>
        </pc:spChg>
        <pc:picChg chg="del">
          <ac:chgData name="MOBBS, KRISTOPHER A. (SSC-EA21)" userId="e5a5dc64-64b5-4a4d-a829-8dd4e95c2b4a" providerId="ADAL" clId="{0F6616E1-0D36-4358-BBB5-21ACB3588052}" dt="2022-02-17T16:39:08.270" v="183" actId="478"/>
          <ac:picMkLst>
            <pc:docMk/>
            <pc:sldMk cId="3681333260" sldId="318"/>
            <ac:picMk id="2" creationId="{00000000-0000-0000-0000-000000000000}"/>
          </ac:picMkLst>
        </pc:picChg>
        <pc:picChg chg="del">
          <ac:chgData name="MOBBS, KRISTOPHER A. (SSC-EA21)" userId="e5a5dc64-64b5-4a4d-a829-8dd4e95c2b4a" providerId="ADAL" clId="{0F6616E1-0D36-4358-BBB5-21ACB3588052}" dt="2022-02-17T16:39:08.270" v="183" actId="478"/>
          <ac:picMkLst>
            <pc:docMk/>
            <pc:sldMk cId="3681333260" sldId="318"/>
            <ac:picMk id="6" creationId="{00000000-0000-0000-0000-000000000000}"/>
          </ac:picMkLst>
        </pc:picChg>
      </pc:sldChg>
      <pc:sldChg chg="modSp add mod">
        <pc:chgData name="MOBBS, KRISTOPHER A. (SSC-EA21)" userId="e5a5dc64-64b5-4a4d-a829-8dd4e95c2b4a" providerId="ADAL" clId="{0F6616E1-0D36-4358-BBB5-21ACB3588052}" dt="2022-02-17T16:37:40.685" v="179" actId="20577"/>
        <pc:sldMkLst>
          <pc:docMk/>
          <pc:sldMk cId="766767567" sldId="327"/>
        </pc:sldMkLst>
        <pc:graphicFrameChg chg="modGraphic">
          <ac:chgData name="MOBBS, KRISTOPHER A. (SSC-EA21)" userId="e5a5dc64-64b5-4a4d-a829-8dd4e95c2b4a" providerId="ADAL" clId="{0F6616E1-0D36-4358-BBB5-21ACB3588052}" dt="2022-02-17T16:37:40.685" v="179" actId="20577"/>
          <ac:graphicFrameMkLst>
            <pc:docMk/>
            <pc:sldMk cId="766767567" sldId="327"/>
            <ac:graphicFrameMk id="6" creationId="{CFAFF94E-C157-479E-A5E3-B4F6EEA15415}"/>
          </ac:graphicFrameMkLst>
        </pc:graphicFrameChg>
      </pc:sldChg>
      <pc:sldChg chg="add">
        <pc:chgData name="MOBBS, KRISTOPHER A. (SSC-EA21)" userId="e5a5dc64-64b5-4a4d-a829-8dd4e95c2b4a" providerId="ADAL" clId="{0F6616E1-0D36-4358-BBB5-21ACB3588052}" dt="2022-02-17T16:38:57.474" v="181" actId="2890"/>
        <pc:sldMkLst>
          <pc:docMk/>
          <pc:sldMk cId="3670733024" sldId="328"/>
        </pc:sldMkLst>
      </pc:sldChg>
      <pc:sldChg chg="addSp delSp modSp add mod">
        <pc:chgData name="MOBBS, KRISTOPHER A. (SSC-EA21)" userId="e5a5dc64-64b5-4a4d-a829-8dd4e95c2b4a" providerId="ADAL" clId="{0F6616E1-0D36-4358-BBB5-21ACB3588052}" dt="2022-02-17T16:56:38.921" v="721" actId="20577"/>
        <pc:sldMkLst>
          <pc:docMk/>
          <pc:sldMk cId="701288078" sldId="329"/>
        </pc:sldMkLst>
        <pc:spChg chg="mod">
          <ac:chgData name="MOBBS, KRISTOPHER A. (SSC-EA21)" userId="e5a5dc64-64b5-4a4d-a829-8dd4e95c2b4a" providerId="ADAL" clId="{0F6616E1-0D36-4358-BBB5-21ACB3588052}" dt="2022-02-17T16:56:38.921" v="721" actId="20577"/>
          <ac:spMkLst>
            <pc:docMk/>
            <pc:sldMk cId="701288078" sldId="329"/>
            <ac:spMk id="4" creationId="{0094A1BB-5A0F-43B6-B052-456B2217D059}"/>
          </ac:spMkLst>
        </pc:spChg>
        <pc:picChg chg="add mod">
          <ac:chgData name="MOBBS, KRISTOPHER A. (SSC-EA21)" userId="e5a5dc64-64b5-4a4d-a829-8dd4e95c2b4a" providerId="ADAL" clId="{0F6616E1-0D36-4358-BBB5-21ACB3588052}" dt="2022-02-17T16:55:56.271" v="637" actId="1076"/>
          <ac:picMkLst>
            <pc:docMk/>
            <pc:sldMk cId="701288078" sldId="329"/>
            <ac:picMk id="3" creationId="{97EFE831-2248-4531-842E-713E1950E0BD}"/>
          </ac:picMkLst>
        </pc:picChg>
        <pc:picChg chg="del">
          <ac:chgData name="MOBBS, KRISTOPHER A. (SSC-EA21)" userId="e5a5dc64-64b5-4a4d-a829-8dd4e95c2b4a" providerId="ADAL" clId="{0F6616E1-0D36-4358-BBB5-21ACB3588052}" dt="2022-02-17T16:55:44.175" v="632" actId="478"/>
          <ac:picMkLst>
            <pc:docMk/>
            <pc:sldMk cId="701288078" sldId="329"/>
            <ac:picMk id="6" creationId="{1DC9A76C-6711-45CB-AD63-4F6ED3A5E06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91EE09-2BC2-46D3-A4CF-5F85958C9508}" type="doc">
      <dgm:prSet loTypeId="urn:microsoft.com/office/officeart/2005/8/layout/architecture" loCatId="hierarchy" qsTypeId="urn:microsoft.com/office/officeart/2005/8/quickstyle/3d5" qsCatId="3D" csTypeId="urn:microsoft.com/office/officeart/2005/8/colors/accent1_2" csCatId="accent1" phldr="1"/>
      <dgm:spPr/>
      <dgm:t>
        <a:bodyPr/>
        <a:lstStyle/>
        <a:p>
          <a:endParaRPr lang="en-US"/>
        </a:p>
      </dgm:t>
    </dgm:pt>
    <dgm:pt modelId="{A47E9465-3342-4769-88A5-EE93314E917C}">
      <dgm:prSet phldrT="[Text]"/>
      <dgm:spPr>
        <a:solidFill>
          <a:srgbClr val="00B050"/>
        </a:solidFill>
      </dgm:spPr>
      <dgm:t>
        <a:bodyPr/>
        <a:lstStyle/>
        <a:p>
          <a:r>
            <a:rPr lang="en-US" dirty="0"/>
            <a:t>Core NDAS Platform</a:t>
          </a:r>
        </a:p>
      </dgm:t>
    </dgm:pt>
    <dgm:pt modelId="{2FCB21B5-A26A-412C-AB02-121A819A7396}" type="parTrans" cxnId="{2DEF49F2-57A3-4A9C-ABA0-07DA39DF0820}">
      <dgm:prSet/>
      <dgm:spPr/>
      <dgm:t>
        <a:bodyPr/>
        <a:lstStyle/>
        <a:p>
          <a:endParaRPr lang="en-US"/>
        </a:p>
      </dgm:t>
    </dgm:pt>
    <dgm:pt modelId="{B1F8C248-DE0F-4680-8881-14C8F3A144B7}" type="sibTrans" cxnId="{2DEF49F2-57A3-4A9C-ABA0-07DA39DF0820}">
      <dgm:prSet/>
      <dgm:spPr/>
      <dgm:t>
        <a:bodyPr/>
        <a:lstStyle/>
        <a:p>
          <a:endParaRPr lang="en-US"/>
        </a:p>
      </dgm:t>
    </dgm:pt>
    <dgm:pt modelId="{99B3ECD9-D594-42AF-91D1-32E8C200707C}">
      <dgm:prSet phldrT="[Text]"/>
      <dgm:spPr>
        <a:solidFill>
          <a:srgbClr val="1A5DAC"/>
        </a:solidFill>
        <a:ln>
          <a:solidFill>
            <a:srgbClr val="1A5DAC"/>
          </a:solidFill>
        </a:ln>
      </dgm:spPr>
      <dgm:t>
        <a:bodyPr/>
        <a:lstStyle/>
        <a:p>
          <a:r>
            <a:rPr lang="en-US" dirty="0"/>
            <a:t>NDAS</a:t>
          </a:r>
        </a:p>
      </dgm:t>
    </dgm:pt>
    <dgm:pt modelId="{2AF9AFCD-A376-45D5-8AF7-28B2803ECDE1}" type="parTrans" cxnId="{1F75165B-A80E-4292-8D56-5F70BF6866AF}">
      <dgm:prSet/>
      <dgm:spPr/>
      <dgm:t>
        <a:bodyPr/>
        <a:lstStyle/>
        <a:p>
          <a:endParaRPr lang="en-US"/>
        </a:p>
      </dgm:t>
    </dgm:pt>
    <dgm:pt modelId="{919789E3-1A99-4113-ADFE-6A87EE6EA5CB}" type="sibTrans" cxnId="{1F75165B-A80E-4292-8D56-5F70BF6866AF}">
      <dgm:prSet/>
      <dgm:spPr/>
      <dgm:t>
        <a:bodyPr/>
        <a:lstStyle/>
        <a:p>
          <a:endParaRPr lang="en-US"/>
        </a:p>
      </dgm:t>
    </dgm:pt>
    <dgm:pt modelId="{ACEE6B6E-98C6-4A23-AA71-330E7FA5C567}">
      <dgm:prSet phldrT="[Text]"/>
      <dgm:spPr>
        <a:solidFill>
          <a:srgbClr val="1A5DAC"/>
        </a:solidFill>
      </dgm:spPr>
      <dgm:t>
        <a:bodyPr/>
        <a:lstStyle/>
        <a:p>
          <a:r>
            <a:rPr lang="en-US" dirty="0"/>
            <a:t>Configuration</a:t>
          </a:r>
        </a:p>
      </dgm:t>
    </dgm:pt>
    <dgm:pt modelId="{708BBDA0-4E46-46CA-8FD9-26FC961566DA}" type="parTrans" cxnId="{57D8E112-2985-47AC-98B4-52945A45D30D}">
      <dgm:prSet/>
      <dgm:spPr/>
      <dgm:t>
        <a:bodyPr/>
        <a:lstStyle/>
        <a:p>
          <a:endParaRPr lang="en-US"/>
        </a:p>
      </dgm:t>
    </dgm:pt>
    <dgm:pt modelId="{975ACDB4-7815-4D35-9E00-2B535906203F}" type="sibTrans" cxnId="{57D8E112-2985-47AC-98B4-52945A45D30D}">
      <dgm:prSet/>
      <dgm:spPr/>
      <dgm:t>
        <a:bodyPr/>
        <a:lstStyle/>
        <a:p>
          <a:endParaRPr lang="en-US"/>
        </a:p>
      </dgm:t>
    </dgm:pt>
    <dgm:pt modelId="{FA901A95-F103-4FAF-B4B6-7E00B082E5CB}">
      <dgm:prSet phldrT="[Text]"/>
      <dgm:spPr>
        <a:solidFill>
          <a:srgbClr val="1A5DAC"/>
        </a:solidFill>
      </dgm:spPr>
      <dgm:t>
        <a:bodyPr/>
        <a:lstStyle/>
        <a:p>
          <a:r>
            <a:rPr lang="en-US" dirty="0"/>
            <a:t>Acquisition</a:t>
          </a:r>
        </a:p>
      </dgm:t>
    </dgm:pt>
    <dgm:pt modelId="{C31EA02B-8BA5-44A8-AF38-823F6A625DE5}" type="parTrans" cxnId="{7C3B8BA5-C738-4E76-BF3A-C0407B8684F0}">
      <dgm:prSet/>
      <dgm:spPr/>
      <dgm:t>
        <a:bodyPr/>
        <a:lstStyle/>
        <a:p>
          <a:endParaRPr lang="en-US"/>
        </a:p>
      </dgm:t>
    </dgm:pt>
    <dgm:pt modelId="{3534024A-3BC0-43F1-849E-54FC531C76C8}" type="sibTrans" cxnId="{7C3B8BA5-C738-4E76-BF3A-C0407B8684F0}">
      <dgm:prSet/>
      <dgm:spPr/>
      <dgm:t>
        <a:bodyPr/>
        <a:lstStyle/>
        <a:p>
          <a:endParaRPr lang="en-US"/>
        </a:p>
      </dgm:t>
    </dgm:pt>
    <dgm:pt modelId="{25384A8A-90EB-422A-97DC-8579BC354192}">
      <dgm:prSet phldrT="[Text]"/>
      <dgm:spPr>
        <a:solidFill>
          <a:schemeClr val="accent2">
            <a:lumMod val="75000"/>
          </a:schemeClr>
        </a:solidFill>
      </dgm:spPr>
      <dgm:t>
        <a:bodyPr/>
        <a:lstStyle/>
        <a:p>
          <a:r>
            <a:rPr lang="en-US" dirty="0"/>
            <a:t>TVCS</a:t>
          </a:r>
        </a:p>
      </dgm:t>
    </dgm:pt>
    <dgm:pt modelId="{D79F6328-5159-44C4-88AB-14963DA600BE}" type="parTrans" cxnId="{470707A8-7A95-4F41-B5E3-5AE600CFBFAA}">
      <dgm:prSet/>
      <dgm:spPr/>
      <dgm:t>
        <a:bodyPr/>
        <a:lstStyle/>
        <a:p>
          <a:endParaRPr lang="en-US"/>
        </a:p>
      </dgm:t>
    </dgm:pt>
    <dgm:pt modelId="{ECF3A6E0-5345-404B-9930-434F8D95DDD4}" type="sibTrans" cxnId="{470707A8-7A95-4F41-B5E3-5AE600CFBFAA}">
      <dgm:prSet/>
      <dgm:spPr/>
      <dgm:t>
        <a:bodyPr/>
        <a:lstStyle/>
        <a:p>
          <a:endParaRPr lang="en-US"/>
        </a:p>
      </dgm:t>
    </dgm:pt>
    <dgm:pt modelId="{F1A8B4F1-A724-4CB0-B2C4-0067722D2A3A}">
      <dgm:prSet phldrT="[Text]"/>
      <dgm:spPr>
        <a:solidFill>
          <a:srgbClr val="1A5DAC"/>
        </a:solidFill>
      </dgm:spPr>
      <dgm:t>
        <a:bodyPr/>
        <a:lstStyle/>
        <a:p>
          <a:r>
            <a:rPr lang="en-US" dirty="0"/>
            <a:t>Logging</a:t>
          </a:r>
        </a:p>
      </dgm:t>
    </dgm:pt>
    <dgm:pt modelId="{F4C8688D-C27D-4403-BD81-2D0173A254FF}" type="parTrans" cxnId="{9107261C-0ECA-44B2-AC7F-87B143B55CE6}">
      <dgm:prSet/>
      <dgm:spPr/>
      <dgm:t>
        <a:bodyPr/>
        <a:lstStyle/>
        <a:p>
          <a:endParaRPr lang="en-US"/>
        </a:p>
      </dgm:t>
    </dgm:pt>
    <dgm:pt modelId="{8B4D39A9-A29E-4DC5-A6E0-2133118E9649}" type="sibTrans" cxnId="{9107261C-0ECA-44B2-AC7F-87B143B55CE6}">
      <dgm:prSet/>
      <dgm:spPr/>
      <dgm:t>
        <a:bodyPr/>
        <a:lstStyle/>
        <a:p>
          <a:endParaRPr lang="en-US"/>
        </a:p>
      </dgm:t>
    </dgm:pt>
    <dgm:pt modelId="{137F5D89-2D41-42F0-9EE5-5F3597BE5FAF}">
      <dgm:prSet phldrT="[Text]"/>
      <dgm:spPr>
        <a:solidFill>
          <a:srgbClr val="1A5DAC"/>
        </a:solidFill>
      </dgm:spPr>
      <dgm:t>
        <a:bodyPr/>
        <a:lstStyle/>
        <a:p>
          <a:r>
            <a:rPr lang="en-US" dirty="0"/>
            <a:t>Display</a:t>
          </a:r>
        </a:p>
      </dgm:t>
    </dgm:pt>
    <dgm:pt modelId="{A29CE1DD-A1FE-469E-AAE7-9F04D898A0CD}" type="parTrans" cxnId="{A853E751-1A7E-4AEA-BD7A-C9E10A0294E6}">
      <dgm:prSet/>
      <dgm:spPr/>
      <dgm:t>
        <a:bodyPr/>
        <a:lstStyle/>
        <a:p>
          <a:endParaRPr lang="en-US"/>
        </a:p>
      </dgm:t>
    </dgm:pt>
    <dgm:pt modelId="{C3597E68-0DA9-49EE-A8FF-91CB064A3DEC}" type="sibTrans" cxnId="{A853E751-1A7E-4AEA-BD7A-C9E10A0294E6}">
      <dgm:prSet/>
      <dgm:spPr/>
      <dgm:t>
        <a:bodyPr/>
        <a:lstStyle/>
        <a:p>
          <a:endParaRPr lang="en-US"/>
        </a:p>
      </dgm:t>
    </dgm:pt>
    <dgm:pt modelId="{487CF7B5-C806-4114-AF95-B77343AA6868}">
      <dgm:prSet phldrT="[Text]"/>
      <dgm:spPr>
        <a:solidFill>
          <a:srgbClr val="1A5DAC"/>
        </a:solidFill>
        <a:ln>
          <a:solidFill>
            <a:srgbClr val="1A5DAC"/>
          </a:solidFill>
        </a:ln>
      </dgm:spPr>
      <dgm:t>
        <a:bodyPr/>
        <a:lstStyle/>
        <a:p>
          <a:r>
            <a:rPr lang="en-US" dirty="0"/>
            <a:t>Post Processing</a:t>
          </a:r>
        </a:p>
      </dgm:t>
    </dgm:pt>
    <dgm:pt modelId="{0E1ECC17-24E4-40CC-96DC-C4CD8B609631}" type="parTrans" cxnId="{72196342-443B-4F7A-9254-A0F842C36044}">
      <dgm:prSet/>
      <dgm:spPr/>
      <dgm:t>
        <a:bodyPr/>
        <a:lstStyle/>
        <a:p>
          <a:endParaRPr lang="en-US"/>
        </a:p>
      </dgm:t>
    </dgm:pt>
    <dgm:pt modelId="{FFF44F57-E9DA-4DC0-AB97-D48CF0751828}" type="sibTrans" cxnId="{72196342-443B-4F7A-9254-A0F842C36044}">
      <dgm:prSet/>
      <dgm:spPr/>
      <dgm:t>
        <a:bodyPr/>
        <a:lstStyle/>
        <a:p>
          <a:endParaRPr lang="en-US"/>
        </a:p>
      </dgm:t>
    </dgm:pt>
    <dgm:pt modelId="{45C088D7-F48C-4D07-83B6-070C86E764B6}">
      <dgm:prSet phldrT="[Text]"/>
      <dgm:spPr>
        <a:solidFill>
          <a:srgbClr val="1A5DAC"/>
        </a:solidFill>
        <a:ln>
          <a:solidFill>
            <a:srgbClr val="1A5DAC"/>
          </a:solidFill>
        </a:ln>
      </dgm:spPr>
      <dgm:t>
        <a:bodyPr/>
        <a:lstStyle/>
        <a:p>
          <a:r>
            <a:rPr lang="en-US" dirty="0"/>
            <a:t>Installation Management</a:t>
          </a:r>
        </a:p>
      </dgm:t>
    </dgm:pt>
    <dgm:pt modelId="{56190C7A-DBBA-4776-A074-1548FDD252CC}" type="parTrans" cxnId="{BBF55DF7-07EC-457A-A2E3-DAA88963842C}">
      <dgm:prSet/>
      <dgm:spPr/>
      <dgm:t>
        <a:bodyPr/>
        <a:lstStyle/>
        <a:p>
          <a:endParaRPr lang="en-US"/>
        </a:p>
      </dgm:t>
    </dgm:pt>
    <dgm:pt modelId="{92BFFE4F-7DA3-4AB4-A786-D21B5A81A1ED}" type="sibTrans" cxnId="{BBF55DF7-07EC-457A-A2E3-DAA88963842C}">
      <dgm:prSet/>
      <dgm:spPr/>
      <dgm:t>
        <a:bodyPr/>
        <a:lstStyle/>
        <a:p>
          <a:endParaRPr lang="en-US"/>
        </a:p>
      </dgm:t>
    </dgm:pt>
    <dgm:pt modelId="{A596FFF0-5ECC-4A62-9127-9B37CE29DBD7}">
      <dgm:prSet phldrT="[Text]"/>
      <dgm:spPr>
        <a:solidFill>
          <a:schemeClr val="accent3">
            <a:lumMod val="75000"/>
          </a:schemeClr>
        </a:solidFill>
      </dgm:spPr>
      <dgm:t>
        <a:bodyPr/>
        <a:lstStyle/>
        <a:p>
          <a:r>
            <a:rPr lang="en-US" dirty="0"/>
            <a:t>Others..</a:t>
          </a:r>
        </a:p>
      </dgm:t>
    </dgm:pt>
    <dgm:pt modelId="{2D32EB5A-EBFE-41CB-B11A-31E6F1DF0F6F}" type="parTrans" cxnId="{6F0A14B7-31B4-477C-911F-16D3BEF4D43B}">
      <dgm:prSet/>
      <dgm:spPr/>
      <dgm:t>
        <a:bodyPr/>
        <a:lstStyle/>
        <a:p>
          <a:endParaRPr lang="en-US"/>
        </a:p>
      </dgm:t>
    </dgm:pt>
    <dgm:pt modelId="{B614DECC-A9BF-4E63-A716-5641EA4C70E4}" type="sibTrans" cxnId="{6F0A14B7-31B4-477C-911F-16D3BEF4D43B}">
      <dgm:prSet/>
      <dgm:spPr/>
      <dgm:t>
        <a:bodyPr/>
        <a:lstStyle/>
        <a:p>
          <a:endParaRPr lang="en-US"/>
        </a:p>
      </dgm:t>
    </dgm:pt>
    <dgm:pt modelId="{7D2616B4-6D2B-41E1-9D71-47C64D8FA027}">
      <dgm:prSet phldrT="[Text]"/>
      <dgm:spPr>
        <a:solidFill>
          <a:srgbClr val="1A5DAC"/>
        </a:solidFill>
      </dgm:spPr>
      <dgm:t>
        <a:bodyPr/>
        <a:lstStyle/>
        <a:p>
          <a:r>
            <a:rPr lang="en-US" dirty="0"/>
            <a:t>Controls</a:t>
          </a:r>
        </a:p>
      </dgm:t>
    </dgm:pt>
    <dgm:pt modelId="{1DBA53DF-A6F9-4186-A934-0283E6535999}" type="parTrans" cxnId="{274F092D-7601-459F-929B-137907A7455D}">
      <dgm:prSet/>
      <dgm:spPr/>
      <dgm:t>
        <a:bodyPr/>
        <a:lstStyle/>
        <a:p>
          <a:endParaRPr lang="en-US"/>
        </a:p>
      </dgm:t>
    </dgm:pt>
    <dgm:pt modelId="{385F2EEC-56E5-43C8-B2CC-76E2174AD48A}" type="sibTrans" cxnId="{274F092D-7601-459F-929B-137907A7455D}">
      <dgm:prSet/>
      <dgm:spPr/>
      <dgm:t>
        <a:bodyPr/>
        <a:lstStyle/>
        <a:p>
          <a:endParaRPr lang="en-US"/>
        </a:p>
      </dgm:t>
    </dgm:pt>
    <dgm:pt modelId="{7A330CAC-2BE3-497E-95FE-13BE0B18EDB8}">
      <dgm:prSet phldrT="[Text]"/>
      <dgm:spPr>
        <a:solidFill>
          <a:schemeClr val="accent4">
            <a:lumMod val="75000"/>
          </a:schemeClr>
        </a:solidFill>
      </dgm:spPr>
      <dgm:t>
        <a:bodyPr/>
        <a:lstStyle/>
        <a:p>
          <a:r>
            <a:rPr lang="en-US" dirty="0"/>
            <a:t>LLG</a:t>
          </a:r>
        </a:p>
      </dgm:t>
    </dgm:pt>
    <dgm:pt modelId="{DBE15C01-2BF8-4AA5-BF2D-8550907C6F17}" type="parTrans" cxnId="{9F331B88-9E5C-4FC3-BF41-DC754B557CC8}">
      <dgm:prSet/>
      <dgm:spPr/>
      <dgm:t>
        <a:bodyPr/>
        <a:lstStyle/>
        <a:p>
          <a:endParaRPr lang="en-US"/>
        </a:p>
      </dgm:t>
    </dgm:pt>
    <dgm:pt modelId="{E767BE1F-D52D-400E-AB24-FB9868BA4F50}" type="sibTrans" cxnId="{9F331B88-9E5C-4FC3-BF41-DC754B557CC8}">
      <dgm:prSet/>
      <dgm:spPr/>
      <dgm:t>
        <a:bodyPr/>
        <a:lstStyle/>
        <a:p>
          <a:endParaRPr lang="en-US"/>
        </a:p>
      </dgm:t>
    </dgm:pt>
    <dgm:pt modelId="{FC098DEF-2903-42B9-B625-5076F1810C9F}" type="pres">
      <dgm:prSet presAssocID="{C891EE09-2BC2-46D3-A4CF-5F85958C9508}" presName="Name0" presStyleCnt="0">
        <dgm:presLayoutVars>
          <dgm:chPref val="1"/>
          <dgm:dir/>
          <dgm:animOne val="branch"/>
          <dgm:animLvl val="lvl"/>
          <dgm:resizeHandles/>
        </dgm:presLayoutVars>
      </dgm:prSet>
      <dgm:spPr/>
    </dgm:pt>
    <dgm:pt modelId="{96E85880-8612-4058-B803-30CE830BA1D2}" type="pres">
      <dgm:prSet presAssocID="{A47E9465-3342-4769-88A5-EE93314E917C}" presName="vertOne" presStyleCnt="0"/>
      <dgm:spPr/>
    </dgm:pt>
    <dgm:pt modelId="{3A0F0CE6-17DA-4808-BCCB-F8F9256E6D48}" type="pres">
      <dgm:prSet presAssocID="{A47E9465-3342-4769-88A5-EE93314E917C}" presName="txOne" presStyleLbl="node0" presStyleIdx="0" presStyleCnt="1">
        <dgm:presLayoutVars>
          <dgm:chPref val="3"/>
        </dgm:presLayoutVars>
      </dgm:prSet>
      <dgm:spPr/>
    </dgm:pt>
    <dgm:pt modelId="{95FDBB3C-66A5-4F65-810C-37F9F312A4F6}" type="pres">
      <dgm:prSet presAssocID="{A47E9465-3342-4769-88A5-EE93314E917C}" presName="parTransOne" presStyleCnt="0"/>
      <dgm:spPr/>
    </dgm:pt>
    <dgm:pt modelId="{888B5B81-88D3-43AC-9683-AC849E3C5604}" type="pres">
      <dgm:prSet presAssocID="{A47E9465-3342-4769-88A5-EE93314E917C}" presName="horzOne" presStyleCnt="0"/>
      <dgm:spPr/>
    </dgm:pt>
    <dgm:pt modelId="{1ED4D0E3-72C9-4CBA-9981-82C649371C20}" type="pres">
      <dgm:prSet presAssocID="{99B3ECD9-D594-42AF-91D1-32E8C200707C}" presName="vertTwo" presStyleCnt="0"/>
      <dgm:spPr/>
    </dgm:pt>
    <dgm:pt modelId="{C33BBB28-5222-4739-B07D-FDD057A36356}" type="pres">
      <dgm:prSet presAssocID="{99B3ECD9-D594-42AF-91D1-32E8C200707C}" presName="txTwo" presStyleLbl="node2" presStyleIdx="0" presStyleCnt="4">
        <dgm:presLayoutVars>
          <dgm:chPref val="3"/>
        </dgm:presLayoutVars>
      </dgm:prSet>
      <dgm:spPr/>
    </dgm:pt>
    <dgm:pt modelId="{9251B28C-FD3D-44ED-AE7D-6E62C4C9CD15}" type="pres">
      <dgm:prSet presAssocID="{99B3ECD9-D594-42AF-91D1-32E8C200707C}" presName="parTransTwo" presStyleCnt="0"/>
      <dgm:spPr/>
    </dgm:pt>
    <dgm:pt modelId="{A2C373DE-3DB0-42E3-B8FC-BCE684A9EA9E}" type="pres">
      <dgm:prSet presAssocID="{99B3ECD9-D594-42AF-91D1-32E8C200707C}" presName="horzTwo" presStyleCnt="0"/>
      <dgm:spPr/>
    </dgm:pt>
    <dgm:pt modelId="{1800240D-A3F2-4ED0-86D1-A775C61C7738}" type="pres">
      <dgm:prSet presAssocID="{ACEE6B6E-98C6-4A23-AA71-330E7FA5C567}" presName="vertThree" presStyleCnt="0"/>
      <dgm:spPr/>
    </dgm:pt>
    <dgm:pt modelId="{7B79C10E-CA41-4AED-B783-63AF461AE74D}" type="pres">
      <dgm:prSet presAssocID="{ACEE6B6E-98C6-4A23-AA71-330E7FA5C567}" presName="txThree" presStyleLbl="node3" presStyleIdx="0" presStyleCnt="7">
        <dgm:presLayoutVars>
          <dgm:chPref val="3"/>
        </dgm:presLayoutVars>
      </dgm:prSet>
      <dgm:spPr/>
    </dgm:pt>
    <dgm:pt modelId="{76A880BA-4B8B-401E-B0D5-1C657A25CEAF}" type="pres">
      <dgm:prSet presAssocID="{ACEE6B6E-98C6-4A23-AA71-330E7FA5C567}" presName="horzThree" presStyleCnt="0"/>
      <dgm:spPr/>
    </dgm:pt>
    <dgm:pt modelId="{6B4E92DA-4433-4945-8E8F-1B599BAAB60E}" type="pres">
      <dgm:prSet presAssocID="{975ACDB4-7815-4D35-9E00-2B535906203F}" presName="sibSpaceThree" presStyleCnt="0"/>
      <dgm:spPr/>
    </dgm:pt>
    <dgm:pt modelId="{062EC8DF-A9D2-499C-94AF-D500083BDFC6}" type="pres">
      <dgm:prSet presAssocID="{FA901A95-F103-4FAF-B4B6-7E00B082E5CB}" presName="vertThree" presStyleCnt="0"/>
      <dgm:spPr/>
    </dgm:pt>
    <dgm:pt modelId="{036C3C6E-434D-430F-A519-D53652A6D4CE}" type="pres">
      <dgm:prSet presAssocID="{FA901A95-F103-4FAF-B4B6-7E00B082E5CB}" presName="txThree" presStyleLbl="node3" presStyleIdx="1" presStyleCnt="7">
        <dgm:presLayoutVars>
          <dgm:chPref val="3"/>
        </dgm:presLayoutVars>
      </dgm:prSet>
      <dgm:spPr/>
    </dgm:pt>
    <dgm:pt modelId="{AF79310D-B743-4438-B480-3F8894F6151A}" type="pres">
      <dgm:prSet presAssocID="{FA901A95-F103-4FAF-B4B6-7E00B082E5CB}" presName="horzThree" presStyleCnt="0"/>
      <dgm:spPr/>
    </dgm:pt>
    <dgm:pt modelId="{CF686B7F-9C15-4DFC-8A9E-8DEE35C228C1}" type="pres">
      <dgm:prSet presAssocID="{3534024A-3BC0-43F1-849E-54FC531C76C8}" presName="sibSpaceThree" presStyleCnt="0"/>
      <dgm:spPr/>
    </dgm:pt>
    <dgm:pt modelId="{6EF88883-40C9-4B5D-B2DF-A0ED04C97F56}" type="pres">
      <dgm:prSet presAssocID="{7D2616B4-6D2B-41E1-9D71-47C64D8FA027}" presName="vertThree" presStyleCnt="0"/>
      <dgm:spPr/>
    </dgm:pt>
    <dgm:pt modelId="{F47109E0-B8FA-4E04-9A0E-3A2608891D83}" type="pres">
      <dgm:prSet presAssocID="{7D2616B4-6D2B-41E1-9D71-47C64D8FA027}" presName="txThree" presStyleLbl="node3" presStyleIdx="2" presStyleCnt="7">
        <dgm:presLayoutVars>
          <dgm:chPref val="3"/>
        </dgm:presLayoutVars>
      </dgm:prSet>
      <dgm:spPr/>
    </dgm:pt>
    <dgm:pt modelId="{46EC0329-5F1D-474A-AECE-86CCFB5B9DFA}" type="pres">
      <dgm:prSet presAssocID="{7D2616B4-6D2B-41E1-9D71-47C64D8FA027}" presName="horzThree" presStyleCnt="0"/>
      <dgm:spPr/>
    </dgm:pt>
    <dgm:pt modelId="{30CCF29F-BB4B-4A95-B3E6-48DFEA2CFEAD}" type="pres">
      <dgm:prSet presAssocID="{385F2EEC-56E5-43C8-B2CC-76E2174AD48A}" presName="sibSpaceThree" presStyleCnt="0"/>
      <dgm:spPr/>
    </dgm:pt>
    <dgm:pt modelId="{B960DBA4-2D23-424F-A43B-4B316C64AF6F}" type="pres">
      <dgm:prSet presAssocID="{F1A8B4F1-A724-4CB0-B2C4-0067722D2A3A}" presName="vertThree" presStyleCnt="0"/>
      <dgm:spPr/>
    </dgm:pt>
    <dgm:pt modelId="{5972E07A-700E-4C68-B70A-82AFC8A09CA1}" type="pres">
      <dgm:prSet presAssocID="{F1A8B4F1-A724-4CB0-B2C4-0067722D2A3A}" presName="txThree" presStyleLbl="node3" presStyleIdx="3" presStyleCnt="7">
        <dgm:presLayoutVars>
          <dgm:chPref val="3"/>
        </dgm:presLayoutVars>
      </dgm:prSet>
      <dgm:spPr/>
    </dgm:pt>
    <dgm:pt modelId="{64E86FAB-2A37-45AE-A3A2-02B79AC04E63}" type="pres">
      <dgm:prSet presAssocID="{F1A8B4F1-A724-4CB0-B2C4-0067722D2A3A}" presName="horzThree" presStyleCnt="0"/>
      <dgm:spPr/>
    </dgm:pt>
    <dgm:pt modelId="{52DF615B-9BCD-43BA-970A-71C63F48EA8C}" type="pres">
      <dgm:prSet presAssocID="{8B4D39A9-A29E-4DC5-A6E0-2133118E9649}" presName="sibSpaceThree" presStyleCnt="0"/>
      <dgm:spPr/>
    </dgm:pt>
    <dgm:pt modelId="{31911B8B-8849-411D-9FBF-71591EC3FA27}" type="pres">
      <dgm:prSet presAssocID="{137F5D89-2D41-42F0-9EE5-5F3597BE5FAF}" presName="vertThree" presStyleCnt="0"/>
      <dgm:spPr/>
    </dgm:pt>
    <dgm:pt modelId="{9C6628B8-40B0-4417-9303-3ABC391C7A2C}" type="pres">
      <dgm:prSet presAssocID="{137F5D89-2D41-42F0-9EE5-5F3597BE5FAF}" presName="txThree" presStyleLbl="node3" presStyleIdx="4" presStyleCnt="7">
        <dgm:presLayoutVars>
          <dgm:chPref val="3"/>
        </dgm:presLayoutVars>
      </dgm:prSet>
      <dgm:spPr/>
    </dgm:pt>
    <dgm:pt modelId="{13641711-1F7A-4D7B-8B44-83DBCF4D736C}" type="pres">
      <dgm:prSet presAssocID="{137F5D89-2D41-42F0-9EE5-5F3597BE5FAF}" presName="horzThree" presStyleCnt="0"/>
      <dgm:spPr/>
    </dgm:pt>
    <dgm:pt modelId="{10A4A433-BEE8-44DB-99A3-2CAB0F78369D}" type="pres">
      <dgm:prSet presAssocID="{C3597E68-0DA9-49EE-A8FF-91CB064A3DEC}" presName="sibSpaceThree" presStyleCnt="0"/>
      <dgm:spPr/>
    </dgm:pt>
    <dgm:pt modelId="{E6147702-AE54-4AD1-A9C3-14A9EB1310B8}" type="pres">
      <dgm:prSet presAssocID="{487CF7B5-C806-4114-AF95-B77343AA6868}" presName="vertThree" presStyleCnt="0"/>
      <dgm:spPr/>
    </dgm:pt>
    <dgm:pt modelId="{5A5B4142-ED8E-42E2-BA63-6B21DE800FC6}" type="pres">
      <dgm:prSet presAssocID="{487CF7B5-C806-4114-AF95-B77343AA6868}" presName="txThree" presStyleLbl="node3" presStyleIdx="5" presStyleCnt="7">
        <dgm:presLayoutVars>
          <dgm:chPref val="3"/>
        </dgm:presLayoutVars>
      </dgm:prSet>
      <dgm:spPr/>
    </dgm:pt>
    <dgm:pt modelId="{0F8BE0A3-50AD-4778-A57B-ABD4933EA223}" type="pres">
      <dgm:prSet presAssocID="{487CF7B5-C806-4114-AF95-B77343AA6868}" presName="horzThree" presStyleCnt="0"/>
      <dgm:spPr/>
    </dgm:pt>
    <dgm:pt modelId="{67349D78-9221-4966-940A-3FDC61F0200B}" type="pres">
      <dgm:prSet presAssocID="{FFF44F57-E9DA-4DC0-AB97-D48CF0751828}" presName="sibSpaceThree" presStyleCnt="0"/>
      <dgm:spPr/>
    </dgm:pt>
    <dgm:pt modelId="{4DE2D914-D484-4ED3-9541-10E1EC1F9ABD}" type="pres">
      <dgm:prSet presAssocID="{45C088D7-F48C-4D07-83B6-070C86E764B6}" presName="vertThree" presStyleCnt="0"/>
      <dgm:spPr/>
    </dgm:pt>
    <dgm:pt modelId="{B153A8FC-19EA-494B-B482-691005839DD7}" type="pres">
      <dgm:prSet presAssocID="{45C088D7-F48C-4D07-83B6-070C86E764B6}" presName="txThree" presStyleLbl="node3" presStyleIdx="6" presStyleCnt="7">
        <dgm:presLayoutVars>
          <dgm:chPref val="3"/>
        </dgm:presLayoutVars>
      </dgm:prSet>
      <dgm:spPr/>
    </dgm:pt>
    <dgm:pt modelId="{38BFEB3E-A508-4925-9E6E-950B08EC1C10}" type="pres">
      <dgm:prSet presAssocID="{45C088D7-F48C-4D07-83B6-070C86E764B6}" presName="horzThree" presStyleCnt="0"/>
      <dgm:spPr/>
    </dgm:pt>
    <dgm:pt modelId="{2518915C-2D3A-4B8A-8003-596261DEC5BF}" type="pres">
      <dgm:prSet presAssocID="{919789E3-1A99-4113-ADFE-6A87EE6EA5CB}" presName="sibSpaceTwo" presStyleCnt="0"/>
      <dgm:spPr/>
    </dgm:pt>
    <dgm:pt modelId="{8F03BF7A-AF51-4DA5-A185-8CFB9BAAFE95}" type="pres">
      <dgm:prSet presAssocID="{25384A8A-90EB-422A-97DC-8579BC354192}" presName="vertTwo" presStyleCnt="0"/>
      <dgm:spPr/>
    </dgm:pt>
    <dgm:pt modelId="{88A40448-2E28-473C-9AEB-4052579A16AB}" type="pres">
      <dgm:prSet presAssocID="{25384A8A-90EB-422A-97DC-8579BC354192}" presName="txTwo" presStyleLbl="node2" presStyleIdx="1" presStyleCnt="4">
        <dgm:presLayoutVars>
          <dgm:chPref val="3"/>
        </dgm:presLayoutVars>
      </dgm:prSet>
      <dgm:spPr/>
    </dgm:pt>
    <dgm:pt modelId="{F00968C6-E8EF-4A30-B6F1-4E40379CC3C9}" type="pres">
      <dgm:prSet presAssocID="{25384A8A-90EB-422A-97DC-8579BC354192}" presName="horzTwo" presStyleCnt="0"/>
      <dgm:spPr/>
    </dgm:pt>
    <dgm:pt modelId="{68120E75-F751-4B08-942D-49EA33F32714}" type="pres">
      <dgm:prSet presAssocID="{ECF3A6E0-5345-404B-9930-434F8D95DDD4}" presName="sibSpaceTwo" presStyleCnt="0"/>
      <dgm:spPr/>
    </dgm:pt>
    <dgm:pt modelId="{CE7D7FDC-B0E5-4B2A-85A7-228A47FCB188}" type="pres">
      <dgm:prSet presAssocID="{7A330CAC-2BE3-497E-95FE-13BE0B18EDB8}" presName="vertTwo" presStyleCnt="0"/>
      <dgm:spPr/>
    </dgm:pt>
    <dgm:pt modelId="{A4B77C5C-8EE8-490F-BD37-4FEA45532B4E}" type="pres">
      <dgm:prSet presAssocID="{7A330CAC-2BE3-497E-95FE-13BE0B18EDB8}" presName="txTwo" presStyleLbl="node2" presStyleIdx="2" presStyleCnt="4">
        <dgm:presLayoutVars>
          <dgm:chPref val="3"/>
        </dgm:presLayoutVars>
      </dgm:prSet>
      <dgm:spPr/>
    </dgm:pt>
    <dgm:pt modelId="{EFECE085-4653-45F8-97DC-9B0E8BFAB2D7}" type="pres">
      <dgm:prSet presAssocID="{7A330CAC-2BE3-497E-95FE-13BE0B18EDB8}" presName="horzTwo" presStyleCnt="0"/>
      <dgm:spPr/>
    </dgm:pt>
    <dgm:pt modelId="{6330727C-0FC3-42A8-84FE-E873655233B3}" type="pres">
      <dgm:prSet presAssocID="{E767BE1F-D52D-400E-AB24-FB9868BA4F50}" presName="sibSpaceTwo" presStyleCnt="0"/>
      <dgm:spPr/>
    </dgm:pt>
    <dgm:pt modelId="{E08226FE-526E-4F24-96AC-C16AB598FD3F}" type="pres">
      <dgm:prSet presAssocID="{A596FFF0-5ECC-4A62-9127-9B37CE29DBD7}" presName="vertTwo" presStyleCnt="0"/>
      <dgm:spPr/>
    </dgm:pt>
    <dgm:pt modelId="{2835A714-4819-4C36-9004-9765C0B0A532}" type="pres">
      <dgm:prSet presAssocID="{A596FFF0-5ECC-4A62-9127-9B37CE29DBD7}" presName="txTwo" presStyleLbl="node2" presStyleIdx="3" presStyleCnt="4">
        <dgm:presLayoutVars>
          <dgm:chPref val="3"/>
        </dgm:presLayoutVars>
      </dgm:prSet>
      <dgm:spPr/>
    </dgm:pt>
    <dgm:pt modelId="{A264E0B5-2FD6-4392-B854-C9D753F90B12}" type="pres">
      <dgm:prSet presAssocID="{A596FFF0-5ECC-4A62-9127-9B37CE29DBD7}" presName="horzTwo" presStyleCnt="0"/>
      <dgm:spPr/>
    </dgm:pt>
  </dgm:ptLst>
  <dgm:cxnLst>
    <dgm:cxn modelId="{3E2D8802-B2B4-4F47-B43B-CA4E1B96E9AD}" type="presOf" srcId="{99B3ECD9-D594-42AF-91D1-32E8C200707C}" destId="{C33BBB28-5222-4739-B07D-FDD057A36356}" srcOrd="0" destOrd="0" presId="urn:microsoft.com/office/officeart/2005/8/layout/architecture"/>
    <dgm:cxn modelId="{57D8E112-2985-47AC-98B4-52945A45D30D}" srcId="{99B3ECD9-D594-42AF-91D1-32E8C200707C}" destId="{ACEE6B6E-98C6-4A23-AA71-330E7FA5C567}" srcOrd="0" destOrd="0" parTransId="{708BBDA0-4E46-46CA-8FD9-26FC961566DA}" sibTransId="{975ACDB4-7815-4D35-9E00-2B535906203F}"/>
    <dgm:cxn modelId="{9107261C-0ECA-44B2-AC7F-87B143B55CE6}" srcId="{99B3ECD9-D594-42AF-91D1-32E8C200707C}" destId="{F1A8B4F1-A724-4CB0-B2C4-0067722D2A3A}" srcOrd="3" destOrd="0" parTransId="{F4C8688D-C27D-4403-BD81-2D0173A254FF}" sibTransId="{8B4D39A9-A29E-4DC5-A6E0-2133118E9649}"/>
    <dgm:cxn modelId="{C783EA1C-DEE2-4C77-A5DC-989FCB65F809}" type="presOf" srcId="{137F5D89-2D41-42F0-9EE5-5F3597BE5FAF}" destId="{9C6628B8-40B0-4417-9303-3ABC391C7A2C}" srcOrd="0" destOrd="0" presId="urn:microsoft.com/office/officeart/2005/8/layout/architecture"/>
    <dgm:cxn modelId="{05EC0624-2651-41DD-90B1-CCE49810D5EF}" type="presOf" srcId="{7A330CAC-2BE3-497E-95FE-13BE0B18EDB8}" destId="{A4B77C5C-8EE8-490F-BD37-4FEA45532B4E}" srcOrd="0" destOrd="0" presId="urn:microsoft.com/office/officeart/2005/8/layout/architecture"/>
    <dgm:cxn modelId="{DCAB9927-6F90-4137-B854-3C0502574344}" type="presOf" srcId="{C891EE09-2BC2-46D3-A4CF-5F85958C9508}" destId="{FC098DEF-2903-42B9-B625-5076F1810C9F}" srcOrd="0" destOrd="0" presId="urn:microsoft.com/office/officeart/2005/8/layout/architecture"/>
    <dgm:cxn modelId="{D0AB7A2A-5F6E-40D5-AC44-4661B9B96F63}" type="presOf" srcId="{487CF7B5-C806-4114-AF95-B77343AA6868}" destId="{5A5B4142-ED8E-42E2-BA63-6B21DE800FC6}" srcOrd="0" destOrd="0" presId="urn:microsoft.com/office/officeart/2005/8/layout/architecture"/>
    <dgm:cxn modelId="{274F092D-7601-459F-929B-137907A7455D}" srcId="{99B3ECD9-D594-42AF-91D1-32E8C200707C}" destId="{7D2616B4-6D2B-41E1-9D71-47C64D8FA027}" srcOrd="2" destOrd="0" parTransId="{1DBA53DF-A6F9-4186-A934-0283E6535999}" sibTransId="{385F2EEC-56E5-43C8-B2CC-76E2174AD48A}"/>
    <dgm:cxn modelId="{1F75165B-A80E-4292-8D56-5F70BF6866AF}" srcId="{A47E9465-3342-4769-88A5-EE93314E917C}" destId="{99B3ECD9-D594-42AF-91D1-32E8C200707C}" srcOrd="0" destOrd="0" parTransId="{2AF9AFCD-A376-45D5-8AF7-28B2803ECDE1}" sibTransId="{919789E3-1A99-4113-ADFE-6A87EE6EA5CB}"/>
    <dgm:cxn modelId="{72196342-443B-4F7A-9254-A0F842C36044}" srcId="{99B3ECD9-D594-42AF-91D1-32E8C200707C}" destId="{487CF7B5-C806-4114-AF95-B77343AA6868}" srcOrd="5" destOrd="0" parTransId="{0E1ECC17-24E4-40CC-96DC-C4CD8B609631}" sibTransId="{FFF44F57-E9DA-4DC0-AB97-D48CF0751828}"/>
    <dgm:cxn modelId="{7331984B-6D20-4924-B440-AFBABFC2AE88}" type="presOf" srcId="{25384A8A-90EB-422A-97DC-8579BC354192}" destId="{88A40448-2E28-473C-9AEB-4052579A16AB}" srcOrd="0" destOrd="0" presId="urn:microsoft.com/office/officeart/2005/8/layout/architecture"/>
    <dgm:cxn modelId="{DF52EE6E-E6DE-4A62-A1CC-F9267EEAB0E1}" type="presOf" srcId="{F1A8B4F1-A724-4CB0-B2C4-0067722D2A3A}" destId="{5972E07A-700E-4C68-B70A-82AFC8A09CA1}" srcOrd="0" destOrd="0" presId="urn:microsoft.com/office/officeart/2005/8/layout/architecture"/>
    <dgm:cxn modelId="{A853E751-1A7E-4AEA-BD7A-C9E10A0294E6}" srcId="{99B3ECD9-D594-42AF-91D1-32E8C200707C}" destId="{137F5D89-2D41-42F0-9EE5-5F3597BE5FAF}" srcOrd="4" destOrd="0" parTransId="{A29CE1DD-A1FE-469E-AAE7-9F04D898A0CD}" sibTransId="{C3597E68-0DA9-49EE-A8FF-91CB064A3DEC}"/>
    <dgm:cxn modelId="{6263EC85-1943-42DB-97FA-CCF98633ED41}" type="presOf" srcId="{A596FFF0-5ECC-4A62-9127-9B37CE29DBD7}" destId="{2835A714-4819-4C36-9004-9765C0B0A532}" srcOrd="0" destOrd="0" presId="urn:microsoft.com/office/officeart/2005/8/layout/architecture"/>
    <dgm:cxn modelId="{9F331B88-9E5C-4FC3-BF41-DC754B557CC8}" srcId="{A47E9465-3342-4769-88A5-EE93314E917C}" destId="{7A330CAC-2BE3-497E-95FE-13BE0B18EDB8}" srcOrd="2" destOrd="0" parTransId="{DBE15C01-2BF8-4AA5-BF2D-8550907C6F17}" sibTransId="{E767BE1F-D52D-400E-AB24-FB9868BA4F50}"/>
    <dgm:cxn modelId="{AC0AA98A-BC79-4FFE-9305-3DA0D5A94C0F}" type="presOf" srcId="{45C088D7-F48C-4D07-83B6-070C86E764B6}" destId="{B153A8FC-19EA-494B-B482-691005839DD7}" srcOrd="0" destOrd="0" presId="urn:microsoft.com/office/officeart/2005/8/layout/architecture"/>
    <dgm:cxn modelId="{6CEEDB92-05D3-4661-9EDC-ED0F7A3ADA2D}" type="presOf" srcId="{7D2616B4-6D2B-41E1-9D71-47C64D8FA027}" destId="{F47109E0-B8FA-4E04-9A0E-3A2608891D83}" srcOrd="0" destOrd="0" presId="urn:microsoft.com/office/officeart/2005/8/layout/architecture"/>
    <dgm:cxn modelId="{7C3B8BA5-C738-4E76-BF3A-C0407B8684F0}" srcId="{99B3ECD9-D594-42AF-91D1-32E8C200707C}" destId="{FA901A95-F103-4FAF-B4B6-7E00B082E5CB}" srcOrd="1" destOrd="0" parTransId="{C31EA02B-8BA5-44A8-AF38-823F6A625DE5}" sibTransId="{3534024A-3BC0-43F1-849E-54FC531C76C8}"/>
    <dgm:cxn modelId="{470707A8-7A95-4F41-B5E3-5AE600CFBFAA}" srcId="{A47E9465-3342-4769-88A5-EE93314E917C}" destId="{25384A8A-90EB-422A-97DC-8579BC354192}" srcOrd="1" destOrd="0" parTransId="{D79F6328-5159-44C4-88AB-14963DA600BE}" sibTransId="{ECF3A6E0-5345-404B-9930-434F8D95DDD4}"/>
    <dgm:cxn modelId="{6F0A14B7-31B4-477C-911F-16D3BEF4D43B}" srcId="{A47E9465-3342-4769-88A5-EE93314E917C}" destId="{A596FFF0-5ECC-4A62-9127-9B37CE29DBD7}" srcOrd="3" destOrd="0" parTransId="{2D32EB5A-EBFE-41CB-B11A-31E6F1DF0F6F}" sibTransId="{B614DECC-A9BF-4E63-A716-5641EA4C70E4}"/>
    <dgm:cxn modelId="{E00985D1-76DA-4702-B84A-C2F29E005955}" type="presOf" srcId="{A47E9465-3342-4769-88A5-EE93314E917C}" destId="{3A0F0CE6-17DA-4808-BCCB-F8F9256E6D48}" srcOrd="0" destOrd="0" presId="urn:microsoft.com/office/officeart/2005/8/layout/architecture"/>
    <dgm:cxn modelId="{5BA1F7E3-18A6-4156-B6E6-A66F189AA1A0}" type="presOf" srcId="{FA901A95-F103-4FAF-B4B6-7E00B082E5CB}" destId="{036C3C6E-434D-430F-A519-D53652A6D4CE}" srcOrd="0" destOrd="0" presId="urn:microsoft.com/office/officeart/2005/8/layout/architecture"/>
    <dgm:cxn modelId="{2DEF49F2-57A3-4A9C-ABA0-07DA39DF0820}" srcId="{C891EE09-2BC2-46D3-A4CF-5F85958C9508}" destId="{A47E9465-3342-4769-88A5-EE93314E917C}" srcOrd="0" destOrd="0" parTransId="{2FCB21B5-A26A-412C-AB02-121A819A7396}" sibTransId="{B1F8C248-DE0F-4680-8881-14C8F3A144B7}"/>
    <dgm:cxn modelId="{2345C3F3-8394-45E8-A09C-0BA1DF5C942D}" type="presOf" srcId="{ACEE6B6E-98C6-4A23-AA71-330E7FA5C567}" destId="{7B79C10E-CA41-4AED-B783-63AF461AE74D}" srcOrd="0" destOrd="0" presId="urn:microsoft.com/office/officeart/2005/8/layout/architecture"/>
    <dgm:cxn modelId="{BBF55DF7-07EC-457A-A2E3-DAA88963842C}" srcId="{99B3ECD9-D594-42AF-91D1-32E8C200707C}" destId="{45C088D7-F48C-4D07-83B6-070C86E764B6}" srcOrd="6" destOrd="0" parTransId="{56190C7A-DBBA-4776-A074-1548FDD252CC}" sibTransId="{92BFFE4F-7DA3-4AB4-A786-D21B5A81A1ED}"/>
    <dgm:cxn modelId="{2C36E782-4C3D-427D-B057-B6D62903CB9D}" type="presParOf" srcId="{FC098DEF-2903-42B9-B625-5076F1810C9F}" destId="{96E85880-8612-4058-B803-30CE830BA1D2}" srcOrd="0" destOrd="0" presId="urn:microsoft.com/office/officeart/2005/8/layout/architecture"/>
    <dgm:cxn modelId="{E81B9B52-E339-49AC-90C6-46E741C23131}" type="presParOf" srcId="{96E85880-8612-4058-B803-30CE830BA1D2}" destId="{3A0F0CE6-17DA-4808-BCCB-F8F9256E6D48}" srcOrd="0" destOrd="0" presId="urn:microsoft.com/office/officeart/2005/8/layout/architecture"/>
    <dgm:cxn modelId="{586B2FB9-9E49-4C64-8561-F2FDB5C4C17C}" type="presParOf" srcId="{96E85880-8612-4058-B803-30CE830BA1D2}" destId="{95FDBB3C-66A5-4F65-810C-37F9F312A4F6}" srcOrd="1" destOrd="0" presId="urn:microsoft.com/office/officeart/2005/8/layout/architecture"/>
    <dgm:cxn modelId="{9132ED3A-BAB1-47D6-B720-3D69D6415AC6}" type="presParOf" srcId="{96E85880-8612-4058-B803-30CE830BA1D2}" destId="{888B5B81-88D3-43AC-9683-AC849E3C5604}" srcOrd="2" destOrd="0" presId="urn:microsoft.com/office/officeart/2005/8/layout/architecture"/>
    <dgm:cxn modelId="{E119AE8D-4814-413C-BAAB-1C76DD0CFF47}" type="presParOf" srcId="{888B5B81-88D3-43AC-9683-AC849E3C5604}" destId="{1ED4D0E3-72C9-4CBA-9981-82C649371C20}" srcOrd="0" destOrd="0" presId="urn:microsoft.com/office/officeart/2005/8/layout/architecture"/>
    <dgm:cxn modelId="{EE693182-B9CD-4AB1-8AF8-B6B11389CCC5}" type="presParOf" srcId="{1ED4D0E3-72C9-4CBA-9981-82C649371C20}" destId="{C33BBB28-5222-4739-B07D-FDD057A36356}" srcOrd="0" destOrd="0" presId="urn:microsoft.com/office/officeart/2005/8/layout/architecture"/>
    <dgm:cxn modelId="{D30971F7-CF87-4E40-92D0-DE2E03812AB9}" type="presParOf" srcId="{1ED4D0E3-72C9-4CBA-9981-82C649371C20}" destId="{9251B28C-FD3D-44ED-AE7D-6E62C4C9CD15}" srcOrd="1" destOrd="0" presId="urn:microsoft.com/office/officeart/2005/8/layout/architecture"/>
    <dgm:cxn modelId="{67716B0C-FB44-472B-A81E-5B97D6B49C41}" type="presParOf" srcId="{1ED4D0E3-72C9-4CBA-9981-82C649371C20}" destId="{A2C373DE-3DB0-42E3-B8FC-BCE684A9EA9E}" srcOrd="2" destOrd="0" presId="urn:microsoft.com/office/officeart/2005/8/layout/architecture"/>
    <dgm:cxn modelId="{D81E6B15-20BD-4621-A21E-55A560605E65}" type="presParOf" srcId="{A2C373DE-3DB0-42E3-B8FC-BCE684A9EA9E}" destId="{1800240D-A3F2-4ED0-86D1-A775C61C7738}" srcOrd="0" destOrd="0" presId="urn:microsoft.com/office/officeart/2005/8/layout/architecture"/>
    <dgm:cxn modelId="{BB5D3A59-E3C7-487B-8B3B-41E96C5F4772}" type="presParOf" srcId="{1800240D-A3F2-4ED0-86D1-A775C61C7738}" destId="{7B79C10E-CA41-4AED-B783-63AF461AE74D}" srcOrd="0" destOrd="0" presId="urn:microsoft.com/office/officeart/2005/8/layout/architecture"/>
    <dgm:cxn modelId="{D5652994-73E7-40A5-A930-F9220B080C60}" type="presParOf" srcId="{1800240D-A3F2-4ED0-86D1-A775C61C7738}" destId="{76A880BA-4B8B-401E-B0D5-1C657A25CEAF}" srcOrd="1" destOrd="0" presId="urn:microsoft.com/office/officeart/2005/8/layout/architecture"/>
    <dgm:cxn modelId="{CC292F56-2564-4459-9F20-532DC93D78C9}" type="presParOf" srcId="{A2C373DE-3DB0-42E3-B8FC-BCE684A9EA9E}" destId="{6B4E92DA-4433-4945-8E8F-1B599BAAB60E}" srcOrd="1" destOrd="0" presId="urn:microsoft.com/office/officeart/2005/8/layout/architecture"/>
    <dgm:cxn modelId="{C8D8C96D-8D52-4AB9-861F-3C2E0E03D9F2}" type="presParOf" srcId="{A2C373DE-3DB0-42E3-B8FC-BCE684A9EA9E}" destId="{062EC8DF-A9D2-499C-94AF-D500083BDFC6}" srcOrd="2" destOrd="0" presId="urn:microsoft.com/office/officeart/2005/8/layout/architecture"/>
    <dgm:cxn modelId="{5666DEA1-D1DE-4B12-BCE8-58AD614543CD}" type="presParOf" srcId="{062EC8DF-A9D2-499C-94AF-D500083BDFC6}" destId="{036C3C6E-434D-430F-A519-D53652A6D4CE}" srcOrd="0" destOrd="0" presId="urn:microsoft.com/office/officeart/2005/8/layout/architecture"/>
    <dgm:cxn modelId="{74A038E9-1498-46C2-9050-23FD4B5C33FF}" type="presParOf" srcId="{062EC8DF-A9D2-499C-94AF-D500083BDFC6}" destId="{AF79310D-B743-4438-B480-3F8894F6151A}" srcOrd="1" destOrd="0" presId="urn:microsoft.com/office/officeart/2005/8/layout/architecture"/>
    <dgm:cxn modelId="{B4FF164C-B66C-4ABF-B6C3-6F2ED36A5DCC}" type="presParOf" srcId="{A2C373DE-3DB0-42E3-B8FC-BCE684A9EA9E}" destId="{CF686B7F-9C15-4DFC-8A9E-8DEE35C228C1}" srcOrd="3" destOrd="0" presId="urn:microsoft.com/office/officeart/2005/8/layout/architecture"/>
    <dgm:cxn modelId="{D1F0A82C-0D71-4024-8464-CE99C7993E94}" type="presParOf" srcId="{A2C373DE-3DB0-42E3-B8FC-BCE684A9EA9E}" destId="{6EF88883-40C9-4B5D-B2DF-A0ED04C97F56}" srcOrd="4" destOrd="0" presId="urn:microsoft.com/office/officeart/2005/8/layout/architecture"/>
    <dgm:cxn modelId="{1C888CB7-0A6F-4308-9857-08209E77C5D0}" type="presParOf" srcId="{6EF88883-40C9-4B5D-B2DF-A0ED04C97F56}" destId="{F47109E0-B8FA-4E04-9A0E-3A2608891D83}" srcOrd="0" destOrd="0" presId="urn:microsoft.com/office/officeart/2005/8/layout/architecture"/>
    <dgm:cxn modelId="{9662360F-3E2B-4FD5-93EA-124C77CB6149}" type="presParOf" srcId="{6EF88883-40C9-4B5D-B2DF-A0ED04C97F56}" destId="{46EC0329-5F1D-474A-AECE-86CCFB5B9DFA}" srcOrd="1" destOrd="0" presId="urn:microsoft.com/office/officeart/2005/8/layout/architecture"/>
    <dgm:cxn modelId="{62FC89C6-04AE-4A7E-8BC4-9A4A241D121A}" type="presParOf" srcId="{A2C373DE-3DB0-42E3-B8FC-BCE684A9EA9E}" destId="{30CCF29F-BB4B-4A95-B3E6-48DFEA2CFEAD}" srcOrd="5" destOrd="0" presId="urn:microsoft.com/office/officeart/2005/8/layout/architecture"/>
    <dgm:cxn modelId="{52EFB492-6D94-4BE8-8D02-AB5C0E18E482}" type="presParOf" srcId="{A2C373DE-3DB0-42E3-B8FC-BCE684A9EA9E}" destId="{B960DBA4-2D23-424F-A43B-4B316C64AF6F}" srcOrd="6" destOrd="0" presId="urn:microsoft.com/office/officeart/2005/8/layout/architecture"/>
    <dgm:cxn modelId="{EBC62D77-69AE-4B5E-A5A4-A7064496DCCD}" type="presParOf" srcId="{B960DBA4-2D23-424F-A43B-4B316C64AF6F}" destId="{5972E07A-700E-4C68-B70A-82AFC8A09CA1}" srcOrd="0" destOrd="0" presId="urn:microsoft.com/office/officeart/2005/8/layout/architecture"/>
    <dgm:cxn modelId="{8BD9082F-9849-4B29-9D3D-26ED8AC98FE4}" type="presParOf" srcId="{B960DBA4-2D23-424F-A43B-4B316C64AF6F}" destId="{64E86FAB-2A37-45AE-A3A2-02B79AC04E63}" srcOrd="1" destOrd="0" presId="urn:microsoft.com/office/officeart/2005/8/layout/architecture"/>
    <dgm:cxn modelId="{2420AEBD-6813-4310-9BCE-9CF357DA1937}" type="presParOf" srcId="{A2C373DE-3DB0-42E3-B8FC-BCE684A9EA9E}" destId="{52DF615B-9BCD-43BA-970A-71C63F48EA8C}" srcOrd="7" destOrd="0" presId="urn:microsoft.com/office/officeart/2005/8/layout/architecture"/>
    <dgm:cxn modelId="{5E1EBEF4-3CEA-4075-80A0-2498D01C3E3A}" type="presParOf" srcId="{A2C373DE-3DB0-42E3-B8FC-BCE684A9EA9E}" destId="{31911B8B-8849-411D-9FBF-71591EC3FA27}" srcOrd="8" destOrd="0" presId="urn:microsoft.com/office/officeart/2005/8/layout/architecture"/>
    <dgm:cxn modelId="{91519B2D-A819-4D2D-BDE2-214D5CFFC01B}" type="presParOf" srcId="{31911B8B-8849-411D-9FBF-71591EC3FA27}" destId="{9C6628B8-40B0-4417-9303-3ABC391C7A2C}" srcOrd="0" destOrd="0" presId="urn:microsoft.com/office/officeart/2005/8/layout/architecture"/>
    <dgm:cxn modelId="{846EA5B2-005E-47B5-8F97-B094CEEBE9F7}" type="presParOf" srcId="{31911B8B-8849-411D-9FBF-71591EC3FA27}" destId="{13641711-1F7A-4D7B-8B44-83DBCF4D736C}" srcOrd="1" destOrd="0" presId="urn:microsoft.com/office/officeart/2005/8/layout/architecture"/>
    <dgm:cxn modelId="{A2B74CD0-A48D-4BC5-9CCE-DFE126AEA522}" type="presParOf" srcId="{A2C373DE-3DB0-42E3-B8FC-BCE684A9EA9E}" destId="{10A4A433-BEE8-44DB-99A3-2CAB0F78369D}" srcOrd="9" destOrd="0" presId="urn:microsoft.com/office/officeart/2005/8/layout/architecture"/>
    <dgm:cxn modelId="{CBC44FE5-758E-4818-B85C-A97E2B6F592F}" type="presParOf" srcId="{A2C373DE-3DB0-42E3-B8FC-BCE684A9EA9E}" destId="{E6147702-AE54-4AD1-A9C3-14A9EB1310B8}" srcOrd="10" destOrd="0" presId="urn:microsoft.com/office/officeart/2005/8/layout/architecture"/>
    <dgm:cxn modelId="{B9449235-3037-4382-9E78-D90FDCC8B63D}" type="presParOf" srcId="{E6147702-AE54-4AD1-A9C3-14A9EB1310B8}" destId="{5A5B4142-ED8E-42E2-BA63-6B21DE800FC6}" srcOrd="0" destOrd="0" presId="urn:microsoft.com/office/officeart/2005/8/layout/architecture"/>
    <dgm:cxn modelId="{F807FE93-815B-45BE-98A1-E8542FB032FA}" type="presParOf" srcId="{E6147702-AE54-4AD1-A9C3-14A9EB1310B8}" destId="{0F8BE0A3-50AD-4778-A57B-ABD4933EA223}" srcOrd="1" destOrd="0" presId="urn:microsoft.com/office/officeart/2005/8/layout/architecture"/>
    <dgm:cxn modelId="{7FE03756-154D-484A-A257-451C12E3946F}" type="presParOf" srcId="{A2C373DE-3DB0-42E3-B8FC-BCE684A9EA9E}" destId="{67349D78-9221-4966-940A-3FDC61F0200B}" srcOrd="11" destOrd="0" presId="urn:microsoft.com/office/officeart/2005/8/layout/architecture"/>
    <dgm:cxn modelId="{64733411-5986-4D94-A6B5-85765C3E3D3F}" type="presParOf" srcId="{A2C373DE-3DB0-42E3-B8FC-BCE684A9EA9E}" destId="{4DE2D914-D484-4ED3-9541-10E1EC1F9ABD}" srcOrd="12" destOrd="0" presId="urn:microsoft.com/office/officeart/2005/8/layout/architecture"/>
    <dgm:cxn modelId="{42BDCFF9-C46F-466A-A045-ACFE800AA46E}" type="presParOf" srcId="{4DE2D914-D484-4ED3-9541-10E1EC1F9ABD}" destId="{B153A8FC-19EA-494B-B482-691005839DD7}" srcOrd="0" destOrd="0" presId="urn:microsoft.com/office/officeart/2005/8/layout/architecture"/>
    <dgm:cxn modelId="{7B0BE5D8-783F-401B-A5FE-6DE09727CE33}" type="presParOf" srcId="{4DE2D914-D484-4ED3-9541-10E1EC1F9ABD}" destId="{38BFEB3E-A508-4925-9E6E-950B08EC1C10}" srcOrd="1" destOrd="0" presId="urn:microsoft.com/office/officeart/2005/8/layout/architecture"/>
    <dgm:cxn modelId="{C8F5EC61-C535-44C7-9E02-60D813F8D3EA}" type="presParOf" srcId="{888B5B81-88D3-43AC-9683-AC849E3C5604}" destId="{2518915C-2D3A-4B8A-8003-596261DEC5BF}" srcOrd="1" destOrd="0" presId="urn:microsoft.com/office/officeart/2005/8/layout/architecture"/>
    <dgm:cxn modelId="{BD56CB09-3335-4EDC-848C-C097CA631C30}" type="presParOf" srcId="{888B5B81-88D3-43AC-9683-AC849E3C5604}" destId="{8F03BF7A-AF51-4DA5-A185-8CFB9BAAFE95}" srcOrd="2" destOrd="0" presId="urn:microsoft.com/office/officeart/2005/8/layout/architecture"/>
    <dgm:cxn modelId="{D2CB5969-37B7-48A2-9073-D2180166572C}" type="presParOf" srcId="{8F03BF7A-AF51-4DA5-A185-8CFB9BAAFE95}" destId="{88A40448-2E28-473C-9AEB-4052579A16AB}" srcOrd="0" destOrd="0" presId="urn:microsoft.com/office/officeart/2005/8/layout/architecture"/>
    <dgm:cxn modelId="{892643BD-0415-4F31-833A-894323BE2764}" type="presParOf" srcId="{8F03BF7A-AF51-4DA5-A185-8CFB9BAAFE95}" destId="{F00968C6-E8EF-4A30-B6F1-4E40379CC3C9}" srcOrd="1" destOrd="0" presId="urn:microsoft.com/office/officeart/2005/8/layout/architecture"/>
    <dgm:cxn modelId="{F1C624D5-5DDF-4C0A-9550-9DE6372A45F7}" type="presParOf" srcId="{888B5B81-88D3-43AC-9683-AC849E3C5604}" destId="{68120E75-F751-4B08-942D-49EA33F32714}" srcOrd="3" destOrd="0" presId="urn:microsoft.com/office/officeart/2005/8/layout/architecture"/>
    <dgm:cxn modelId="{D1341FF5-EA2A-4CA2-8A75-9F89C3203529}" type="presParOf" srcId="{888B5B81-88D3-43AC-9683-AC849E3C5604}" destId="{CE7D7FDC-B0E5-4B2A-85A7-228A47FCB188}" srcOrd="4" destOrd="0" presId="urn:microsoft.com/office/officeart/2005/8/layout/architecture"/>
    <dgm:cxn modelId="{F08C7174-A464-4B75-94BB-3C1840820AD8}" type="presParOf" srcId="{CE7D7FDC-B0E5-4B2A-85A7-228A47FCB188}" destId="{A4B77C5C-8EE8-490F-BD37-4FEA45532B4E}" srcOrd="0" destOrd="0" presId="urn:microsoft.com/office/officeart/2005/8/layout/architecture"/>
    <dgm:cxn modelId="{72293E94-1E1A-4990-8D0A-9884F040300D}" type="presParOf" srcId="{CE7D7FDC-B0E5-4B2A-85A7-228A47FCB188}" destId="{EFECE085-4653-45F8-97DC-9B0E8BFAB2D7}" srcOrd="1" destOrd="0" presId="urn:microsoft.com/office/officeart/2005/8/layout/architecture"/>
    <dgm:cxn modelId="{08B23E25-8894-4A34-9C2F-55A01621BF43}" type="presParOf" srcId="{888B5B81-88D3-43AC-9683-AC849E3C5604}" destId="{6330727C-0FC3-42A8-84FE-E873655233B3}" srcOrd="5" destOrd="0" presId="urn:microsoft.com/office/officeart/2005/8/layout/architecture"/>
    <dgm:cxn modelId="{DE6599C7-09A5-4613-9BB1-600B98F21CAC}" type="presParOf" srcId="{888B5B81-88D3-43AC-9683-AC849E3C5604}" destId="{E08226FE-526E-4F24-96AC-C16AB598FD3F}" srcOrd="6" destOrd="0" presId="urn:microsoft.com/office/officeart/2005/8/layout/architecture"/>
    <dgm:cxn modelId="{A7420835-A2D3-4E37-87D0-D4396CD6FC75}" type="presParOf" srcId="{E08226FE-526E-4F24-96AC-C16AB598FD3F}" destId="{2835A714-4819-4C36-9004-9765C0B0A532}" srcOrd="0" destOrd="0" presId="urn:microsoft.com/office/officeart/2005/8/layout/architecture"/>
    <dgm:cxn modelId="{03A82AD2-142A-4ABB-A949-1BECD67ACAEA}" type="presParOf" srcId="{E08226FE-526E-4F24-96AC-C16AB598FD3F}" destId="{A264E0B5-2FD6-4392-B854-C9D753F90B12}" srcOrd="1" destOrd="0" presId="urn:microsoft.com/office/officeart/2005/8/layout/architectur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9382EC-AE36-4462-A197-DBA51498B590}" type="doc">
      <dgm:prSet loTypeId="urn:microsoft.com/office/officeart/2005/8/layout/radial5" loCatId="cycle" qsTypeId="urn:microsoft.com/office/officeart/2005/8/quickstyle/simple1" qsCatId="simple" csTypeId="urn:microsoft.com/office/officeart/2005/8/colors/accent1_3" csCatId="accent1" phldr="1"/>
      <dgm:spPr/>
      <dgm:t>
        <a:bodyPr/>
        <a:lstStyle/>
        <a:p>
          <a:endParaRPr lang="en-US"/>
        </a:p>
      </dgm:t>
    </dgm:pt>
    <dgm:pt modelId="{3687C429-BE44-4543-9D21-98FC9E698C00}">
      <dgm:prSet custT="1"/>
      <dgm:spPr>
        <a:solidFill>
          <a:schemeClr val="tx2"/>
        </a:solidFill>
      </dgm:spPr>
      <dgm:t>
        <a:bodyPr vert="horz"/>
        <a:lstStyle/>
        <a:p>
          <a:r>
            <a:rPr lang="en-US" sz="1600" dirty="0"/>
            <a:t>SSC</a:t>
          </a:r>
        </a:p>
      </dgm:t>
    </dgm:pt>
    <dgm:pt modelId="{030685D3-E01D-4A4A-9234-8B6FC7F00705}" type="parTrans" cxnId="{EF2E91EC-C350-4BCD-8E7A-448226BC428A}">
      <dgm:prSet/>
      <dgm:spPr/>
      <dgm:t>
        <a:bodyPr/>
        <a:lstStyle/>
        <a:p>
          <a:endParaRPr lang="en-US"/>
        </a:p>
      </dgm:t>
    </dgm:pt>
    <dgm:pt modelId="{B6F22BB1-AA95-496A-9A16-9B751CDC6395}" type="sibTrans" cxnId="{EF2E91EC-C350-4BCD-8E7A-448226BC428A}">
      <dgm:prSet/>
      <dgm:spPr/>
      <dgm:t>
        <a:bodyPr/>
        <a:lstStyle/>
        <a:p>
          <a:endParaRPr lang="en-US"/>
        </a:p>
      </dgm:t>
    </dgm:pt>
    <dgm:pt modelId="{AB84C7AB-ED06-4E81-B395-3EE2C709046A}">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A1</a:t>
          </a:r>
        </a:p>
      </dgm:t>
    </dgm:pt>
    <dgm:pt modelId="{532E1767-0E1A-4667-9D0B-C25ACE59D62E}" type="parTrans" cxnId="{1C5D24B8-271E-452C-B638-7BC388A43807}">
      <dgm:prSet/>
      <dgm:spPr>
        <a:solidFill>
          <a:schemeClr val="bg2"/>
        </a:solidFill>
        <a:ln>
          <a:solidFill>
            <a:schemeClr val="bg1">
              <a:lumMod val="75000"/>
            </a:schemeClr>
          </a:solidFill>
        </a:ln>
      </dgm:spPr>
      <dgm:t>
        <a:bodyPr/>
        <a:lstStyle/>
        <a:p>
          <a:endParaRPr lang="en-US"/>
        </a:p>
      </dgm:t>
    </dgm:pt>
    <dgm:pt modelId="{05F5C153-1897-4FBE-9854-9BEE9E5A6435}" type="sibTrans" cxnId="{1C5D24B8-271E-452C-B638-7BC388A43807}">
      <dgm:prSet/>
      <dgm:spPr/>
      <dgm:t>
        <a:bodyPr/>
        <a:lstStyle/>
        <a:p>
          <a:endParaRPr lang="en-US"/>
        </a:p>
      </dgm:t>
    </dgm:pt>
    <dgm:pt modelId="{0D2E9390-9E5A-4BCE-9471-B6DE6B50B2D3}">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E2</a:t>
          </a:r>
        </a:p>
      </dgm:t>
    </dgm:pt>
    <dgm:pt modelId="{20D80E38-FC56-4580-840B-AB1AA9BC19F9}" type="parTrans" cxnId="{61B284DF-27DA-4F27-9FEF-23324F9D97BB}">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166818A5-D5E4-4E8C-80FD-C560C1ADCCE9}" type="sibTrans" cxnId="{61B284DF-27DA-4F27-9FEF-23324F9D97BB}">
      <dgm:prSet/>
      <dgm:spPr/>
      <dgm:t>
        <a:bodyPr/>
        <a:lstStyle/>
        <a:p>
          <a:endParaRPr lang="en-US"/>
        </a:p>
      </dgm:t>
    </dgm:pt>
    <dgm:pt modelId="{753270DC-3D96-47BB-A2E5-6AA4D30B2A08}">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E3</a:t>
          </a:r>
        </a:p>
      </dgm:t>
    </dgm:pt>
    <dgm:pt modelId="{7ED55811-FE9B-4CBD-B9B6-9A357863C59B}" type="parTrans" cxnId="{C270896C-E465-4F86-96BC-712629161C39}">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A6B1550D-958D-418A-B98F-D24734B9EF2E}" type="sibTrans" cxnId="{C270896C-E465-4F86-96BC-712629161C39}">
      <dgm:prSet/>
      <dgm:spPr/>
      <dgm:t>
        <a:bodyPr/>
        <a:lstStyle/>
        <a:p>
          <a:endParaRPr lang="en-US"/>
        </a:p>
      </dgm:t>
    </dgm:pt>
    <dgm:pt modelId="{C10C3E00-EAC4-4106-85C1-E88E5DC0B9BA}">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B2</a:t>
          </a:r>
        </a:p>
      </dgm:t>
    </dgm:pt>
    <dgm:pt modelId="{69C118F9-01CB-4534-919E-B0C9C879F4DD}" type="parTrans" cxnId="{4ACF949E-AB46-49B5-B75B-5262246F8A66}">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DC90997D-9ACE-48A1-85F6-F20041B3020B}" type="sibTrans" cxnId="{4ACF949E-AB46-49B5-B75B-5262246F8A66}">
      <dgm:prSet/>
      <dgm:spPr/>
      <dgm:t>
        <a:bodyPr/>
        <a:lstStyle/>
        <a:p>
          <a:endParaRPr lang="en-US"/>
        </a:p>
      </dgm:t>
    </dgm:pt>
    <dgm:pt modelId="{3370D225-BFE6-4BEA-9E7F-1BF66CD42D64}">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A2</a:t>
          </a:r>
        </a:p>
      </dgm:t>
    </dgm:pt>
    <dgm:pt modelId="{D9DF1631-1ACA-4D53-B6DD-9DE0882A412B}" type="parTrans" cxnId="{6F01F833-CBFC-4650-9052-5750BAB19551}">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7115BA1F-C39D-41DC-AC5B-2AD72AEF5AAB}" type="sibTrans" cxnId="{6F01F833-CBFC-4650-9052-5750BAB19551}">
      <dgm:prSet/>
      <dgm:spPr/>
      <dgm:t>
        <a:bodyPr/>
        <a:lstStyle/>
        <a:p>
          <a:endParaRPr lang="en-US"/>
        </a:p>
      </dgm:t>
    </dgm:pt>
    <dgm:pt modelId="{4BBEF4DE-A5EB-47B3-A019-E43B170446B3}">
      <dgm:prSet custT="1"/>
      <dgm:spPr>
        <a:solidFill>
          <a:schemeClr val="bg1">
            <a:lumMod val="65000"/>
          </a:schemeClr>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711200">
            <a:lnSpc>
              <a:spcPct val="90000"/>
            </a:lnSpc>
            <a:spcBef>
              <a:spcPct val="0"/>
            </a:spcBef>
            <a:spcAft>
              <a:spcPct val="35000"/>
            </a:spcAft>
            <a:buNone/>
          </a:pPr>
          <a:r>
            <a:rPr lang="en-US" sz="1050" kern="1200" dirty="0">
              <a:solidFill>
                <a:prstClr val="white"/>
              </a:solidFill>
              <a:latin typeface="Calibri" panose="020F0502020204030204"/>
              <a:ea typeface="+mn-ea"/>
              <a:cs typeface="+mn-cs"/>
            </a:rPr>
            <a:t>A3</a:t>
          </a:r>
        </a:p>
      </dgm:t>
    </dgm:pt>
    <dgm:pt modelId="{B59FF719-AFCD-437C-8E13-AF79F0E84A6A}" type="parTrans" cxnId="{A4B5548B-4A44-4564-A381-52C7ED75EC7A}">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9A5CC4EC-69E2-4EBC-AB9F-CB16737FC8F2}" type="sibTrans" cxnId="{A4B5548B-4A44-4564-A381-52C7ED75EC7A}">
      <dgm:prSet/>
      <dgm:spPr/>
      <dgm:t>
        <a:bodyPr/>
        <a:lstStyle/>
        <a:p>
          <a:endParaRPr lang="en-US"/>
        </a:p>
      </dgm:t>
    </dgm:pt>
    <dgm:pt modelId="{9CA3E9D8-25A3-42A2-94FD-F253BAFEAD90}">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E1</a:t>
          </a:r>
        </a:p>
      </dgm:t>
    </dgm:pt>
    <dgm:pt modelId="{3AC38A40-9A36-4B66-8651-9A8F2AC411C7}" type="parTrans" cxnId="{BCCDE381-34D9-4CA1-8C3A-5E853EB9EE8D}">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C8B77206-8CEC-470D-85A1-52DD1189D1D1}" type="sibTrans" cxnId="{BCCDE381-34D9-4CA1-8C3A-5E853EB9EE8D}">
      <dgm:prSet/>
      <dgm:spPr/>
      <dgm:t>
        <a:bodyPr/>
        <a:lstStyle/>
        <a:p>
          <a:endParaRPr lang="en-US"/>
        </a:p>
      </dgm:t>
    </dgm:pt>
    <dgm:pt modelId="{3A53D264-B000-4854-A36B-DDB9A8ABF5CB}">
      <dgm:prSet custT="1"/>
      <dgm:spPr>
        <a:solidFill>
          <a:schemeClr val="bg1">
            <a:lumMod val="65000"/>
          </a:schemeClr>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711200">
            <a:lnSpc>
              <a:spcPct val="90000"/>
            </a:lnSpc>
            <a:spcBef>
              <a:spcPct val="0"/>
            </a:spcBef>
            <a:spcAft>
              <a:spcPct val="35000"/>
            </a:spcAft>
            <a:buNone/>
          </a:pPr>
          <a:r>
            <a:rPr lang="en-US" sz="1050" kern="1200" dirty="0">
              <a:solidFill>
                <a:prstClr val="white"/>
              </a:solidFill>
              <a:latin typeface="Calibri" panose="020F0502020204030204"/>
              <a:ea typeface="+mn-ea"/>
              <a:cs typeface="+mn-cs"/>
            </a:rPr>
            <a:t>B1</a:t>
          </a:r>
        </a:p>
      </dgm:t>
    </dgm:pt>
    <dgm:pt modelId="{EA98F47C-0484-4DB7-BB2A-304035C016B9}" type="parTrans" cxnId="{5439BA75-7E53-4F1D-A24B-EF4F25DDC2DB}">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B53E91D9-F688-4BAD-8550-660D5765E425}" type="sibTrans" cxnId="{5439BA75-7E53-4F1D-A24B-EF4F25DDC2DB}">
      <dgm:prSet/>
      <dgm:spPr/>
      <dgm:t>
        <a:bodyPr/>
        <a:lstStyle/>
        <a:p>
          <a:endParaRPr lang="en-US"/>
        </a:p>
      </dgm:t>
    </dgm:pt>
    <dgm:pt modelId="{26819149-2D55-495B-ADCC-4E3A68DE4A30}">
      <dgm:prSet custT="1"/>
      <dgm:spPr>
        <a:solidFill>
          <a:srgbClr val="1F5FAD"/>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800" kern="1200" dirty="0">
              <a:solidFill>
                <a:prstClr val="white"/>
              </a:solidFill>
              <a:latin typeface="Calibri" panose="020F0502020204030204"/>
              <a:ea typeface="+mn-ea"/>
              <a:cs typeface="+mn-cs"/>
            </a:rPr>
            <a:t>HPGF</a:t>
          </a:r>
          <a:endParaRPr lang="en-US" sz="1050" kern="1200" dirty="0">
            <a:solidFill>
              <a:prstClr val="white"/>
            </a:solidFill>
            <a:latin typeface="Calibri" panose="020F0502020204030204"/>
            <a:ea typeface="+mn-ea"/>
            <a:cs typeface="+mn-cs"/>
          </a:endParaRPr>
        </a:p>
      </dgm:t>
    </dgm:pt>
    <dgm:pt modelId="{7E6D7561-AA20-4511-B3D4-8AA9DFF768D0}" type="parTrans" cxnId="{738CA264-277A-4C69-9DF2-1B54C0716B12}">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2ECAB1A9-54E2-4C61-BAB9-15EFB05ECD2E}" type="sibTrans" cxnId="{738CA264-277A-4C69-9DF2-1B54C0716B12}">
      <dgm:prSet/>
      <dgm:spPr/>
      <dgm:t>
        <a:bodyPr/>
        <a:lstStyle/>
        <a:p>
          <a:endParaRPr lang="en-US"/>
        </a:p>
      </dgm:t>
    </dgm:pt>
    <dgm:pt modelId="{9F43A2D1-2589-43E1-9BD5-30366DFB31C1}" type="pres">
      <dgm:prSet presAssocID="{7B9382EC-AE36-4462-A197-DBA51498B590}" presName="Name0" presStyleCnt="0">
        <dgm:presLayoutVars>
          <dgm:chMax val="1"/>
          <dgm:dir/>
          <dgm:animLvl val="ctr"/>
          <dgm:resizeHandles val="exact"/>
        </dgm:presLayoutVars>
      </dgm:prSet>
      <dgm:spPr/>
    </dgm:pt>
    <dgm:pt modelId="{3BD073B1-2281-4B77-A6A8-0F5ED9BAC5A5}" type="pres">
      <dgm:prSet presAssocID="{3687C429-BE44-4543-9D21-98FC9E698C00}" presName="centerShape" presStyleLbl="node0" presStyleIdx="0" presStyleCnt="1"/>
      <dgm:spPr/>
    </dgm:pt>
    <dgm:pt modelId="{8A2B5995-BD8E-47E6-B98B-BB128E9A46CC}" type="pres">
      <dgm:prSet presAssocID="{532E1767-0E1A-4667-9D0B-C25ACE59D62E}" presName="parTrans" presStyleLbl="sibTrans2D1" presStyleIdx="0" presStyleCnt="9"/>
      <dgm:spPr/>
    </dgm:pt>
    <dgm:pt modelId="{7B4CB4D8-5B04-4F9C-A928-F905BC2CEDE5}" type="pres">
      <dgm:prSet presAssocID="{532E1767-0E1A-4667-9D0B-C25ACE59D62E}" presName="connectorText" presStyleLbl="sibTrans2D1" presStyleIdx="0" presStyleCnt="9"/>
      <dgm:spPr/>
    </dgm:pt>
    <dgm:pt modelId="{141226BB-EAD9-4B63-81EB-209ACE18409E}" type="pres">
      <dgm:prSet presAssocID="{AB84C7AB-ED06-4E81-B395-3EE2C709046A}" presName="node" presStyleLbl="node1" presStyleIdx="0" presStyleCnt="9">
        <dgm:presLayoutVars>
          <dgm:bulletEnabled val="1"/>
        </dgm:presLayoutVars>
      </dgm:prSet>
      <dgm:spPr/>
    </dgm:pt>
    <dgm:pt modelId="{5C0315FC-1EF1-46C2-BD93-0BA2AB5B603D}" type="pres">
      <dgm:prSet presAssocID="{D9DF1631-1ACA-4D53-B6DD-9DE0882A412B}" presName="parTrans" presStyleLbl="sibTrans2D1" presStyleIdx="1" presStyleCnt="9"/>
      <dgm:spPr>
        <a:xfrm rot="18600000">
          <a:off x="1786164" y="557721"/>
          <a:ext cx="159811" cy="164555"/>
        </a:xfrm>
        <a:prstGeom prst="rightArrow">
          <a:avLst>
            <a:gd name="adj1" fmla="val 60000"/>
            <a:gd name="adj2" fmla="val 50000"/>
          </a:avLst>
        </a:prstGeom>
      </dgm:spPr>
    </dgm:pt>
    <dgm:pt modelId="{26679293-E584-4139-AFBF-E798536B5F20}" type="pres">
      <dgm:prSet presAssocID="{D9DF1631-1ACA-4D53-B6DD-9DE0882A412B}" presName="connectorText" presStyleLbl="sibTrans2D1" presStyleIdx="1" presStyleCnt="9"/>
      <dgm:spPr/>
    </dgm:pt>
    <dgm:pt modelId="{7F37622F-3E8D-41D1-BEDF-203B5B78A9BE}" type="pres">
      <dgm:prSet presAssocID="{3370D225-BFE6-4BEA-9E7F-1BF66CD42D64}" presName="node" presStyleLbl="node1" presStyleIdx="1" presStyleCnt="9">
        <dgm:presLayoutVars>
          <dgm:bulletEnabled val="1"/>
        </dgm:presLayoutVars>
      </dgm:prSet>
      <dgm:spPr/>
    </dgm:pt>
    <dgm:pt modelId="{D81A1DB7-595C-46BD-9B53-F0781D13F122}" type="pres">
      <dgm:prSet presAssocID="{B59FF719-AFCD-437C-8E13-AF79F0E84A6A}" presName="parTrans" presStyleLbl="sibTrans2D1" presStyleIdx="2" presStyleCnt="9"/>
      <dgm:spPr>
        <a:xfrm rot="21000000">
          <a:off x="1918948" y="787710"/>
          <a:ext cx="159811" cy="164555"/>
        </a:xfrm>
        <a:prstGeom prst="rightArrow">
          <a:avLst>
            <a:gd name="adj1" fmla="val 60000"/>
            <a:gd name="adj2" fmla="val 50000"/>
          </a:avLst>
        </a:prstGeom>
      </dgm:spPr>
    </dgm:pt>
    <dgm:pt modelId="{591997A8-69B1-47A6-804D-45860F00A924}" type="pres">
      <dgm:prSet presAssocID="{B59FF719-AFCD-437C-8E13-AF79F0E84A6A}" presName="connectorText" presStyleLbl="sibTrans2D1" presStyleIdx="2" presStyleCnt="9"/>
      <dgm:spPr/>
    </dgm:pt>
    <dgm:pt modelId="{20FA4A58-C810-4337-BA55-7CEE1D9DDEA2}" type="pres">
      <dgm:prSet presAssocID="{4BBEF4DE-A5EB-47B3-A019-E43B170446B3}" presName="node" presStyleLbl="node1" presStyleIdx="2" presStyleCnt="9">
        <dgm:presLayoutVars>
          <dgm:bulletEnabled val="1"/>
        </dgm:presLayoutVars>
      </dgm:prSet>
      <dgm:spPr/>
    </dgm:pt>
    <dgm:pt modelId="{E59B7957-A473-44AE-A18C-CCFF27ABAEEB}" type="pres">
      <dgm:prSet presAssocID="{EA98F47C-0484-4DB7-BB2A-304035C016B9}" presName="parTrans" presStyleLbl="sibTrans2D1" presStyleIdx="3" presStyleCnt="9"/>
      <dgm:spPr>
        <a:xfrm rot="1800000">
          <a:off x="1872833" y="1049244"/>
          <a:ext cx="159811" cy="164555"/>
        </a:xfrm>
        <a:prstGeom prst="rightArrow">
          <a:avLst>
            <a:gd name="adj1" fmla="val 60000"/>
            <a:gd name="adj2" fmla="val 50000"/>
          </a:avLst>
        </a:prstGeom>
      </dgm:spPr>
    </dgm:pt>
    <dgm:pt modelId="{F2187C24-F91F-477C-8572-3E3090F07583}" type="pres">
      <dgm:prSet presAssocID="{EA98F47C-0484-4DB7-BB2A-304035C016B9}" presName="connectorText" presStyleLbl="sibTrans2D1" presStyleIdx="3" presStyleCnt="9"/>
      <dgm:spPr/>
    </dgm:pt>
    <dgm:pt modelId="{59426DA9-1D67-4DC8-9494-C34608727E3A}" type="pres">
      <dgm:prSet presAssocID="{3A53D264-B000-4854-A36B-DDB9A8ABF5CB}" presName="node" presStyleLbl="node1" presStyleIdx="3" presStyleCnt="9">
        <dgm:presLayoutVars>
          <dgm:bulletEnabled val="1"/>
        </dgm:presLayoutVars>
      </dgm:prSet>
      <dgm:spPr/>
    </dgm:pt>
    <dgm:pt modelId="{36236967-7A19-4AEA-B7C7-875134C8078A}" type="pres">
      <dgm:prSet presAssocID="{69C118F9-01CB-4534-919E-B0C9C879F4DD}" presName="parTrans" presStyleLbl="sibTrans2D1" presStyleIdx="4" presStyleCnt="9"/>
      <dgm:spPr>
        <a:xfrm rot="4200000">
          <a:off x="1669395" y="1219948"/>
          <a:ext cx="159811" cy="164555"/>
        </a:xfrm>
        <a:prstGeom prst="rightArrow">
          <a:avLst>
            <a:gd name="adj1" fmla="val 60000"/>
            <a:gd name="adj2" fmla="val 50000"/>
          </a:avLst>
        </a:prstGeom>
      </dgm:spPr>
    </dgm:pt>
    <dgm:pt modelId="{E8649B16-14B8-4C04-9ACF-DEA9DE214994}" type="pres">
      <dgm:prSet presAssocID="{69C118F9-01CB-4534-919E-B0C9C879F4DD}" presName="connectorText" presStyleLbl="sibTrans2D1" presStyleIdx="4" presStyleCnt="9"/>
      <dgm:spPr/>
    </dgm:pt>
    <dgm:pt modelId="{6DA5B08A-D92B-45B8-B6CC-8EBF14EFAFDC}" type="pres">
      <dgm:prSet presAssocID="{C10C3E00-EAC4-4106-85C1-E88E5DC0B9BA}" presName="node" presStyleLbl="node1" presStyleIdx="4" presStyleCnt="9">
        <dgm:presLayoutVars>
          <dgm:bulletEnabled val="1"/>
        </dgm:presLayoutVars>
      </dgm:prSet>
      <dgm:spPr/>
    </dgm:pt>
    <dgm:pt modelId="{15CB5398-98FB-4F9A-ACC5-F96CB0B46C1F}" type="pres">
      <dgm:prSet presAssocID="{3AC38A40-9A36-4B66-8651-9A8F2AC411C7}" presName="parTrans" presStyleLbl="sibTrans2D1" presStyleIdx="5" presStyleCnt="9"/>
      <dgm:spPr>
        <a:xfrm rot="6600000">
          <a:off x="1403826" y="1219948"/>
          <a:ext cx="159811" cy="164555"/>
        </a:xfrm>
        <a:prstGeom prst="rightArrow">
          <a:avLst>
            <a:gd name="adj1" fmla="val 60000"/>
            <a:gd name="adj2" fmla="val 50000"/>
          </a:avLst>
        </a:prstGeom>
      </dgm:spPr>
    </dgm:pt>
    <dgm:pt modelId="{AC87915E-6A18-4CA7-8C12-15B288619B8F}" type="pres">
      <dgm:prSet presAssocID="{3AC38A40-9A36-4B66-8651-9A8F2AC411C7}" presName="connectorText" presStyleLbl="sibTrans2D1" presStyleIdx="5" presStyleCnt="9"/>
      <dgm:spPr/>
    </dgm:pt>
    <dgm:pt modelId="{5C7DBEA6-2DAD-41A5-9576-C845F1953439}" type="pres">
      <dgm:prSet presAssocID="{9CA3E9D8-25A3-42A2-94FD-F253BAFEAD90}" presName="node" presStyleLbl="node1" presStyleIdx="5" presStyleCnt="9">
        <dgm:presLayoutVars>
          <dgm:bulletEnabled val="1"/>
        </dgm:presLayoutVars>
      </dgm:prSet>
      <dgm:spPr/>
    </dgm:pt>
    <dgm:pt modelId="{9F0B5E3E-CC1A-453E-BA43-4AA8A2351A8B}" type="pres">
      <dgm:prSet presAssocID="{20D80E38-FC56-4580-840B-AB1AA9BC19F9}" presName="parTrans" presStyleLbl="sibTrans2D1" presStyleIdx="6" presStyleCnt="9"/>
      <dgm:spPr>
        <a:xfrm rot="9000000">
          <a:off x="1200389" y="1049244"/>
          <a:ext cx="159811" cy="164555"/>
        </a:xfrm>
        <a:prstGeom prst="rightArrow">
          <a:avLst>
            <a:gd name="adj1" fmla="val 60000"/>
            <a:gd name="adj2" fmla="val 50000"/>
          </a:avLst>
        </a:prstGeom>
      </dgm:spPr>
    </dgm:pt>
    <dgm:pt modelId="{E42AD205-FB2A-41A4-8192-88F39AEFFEB4}" type="pres">
      <dgm:prSet presAssocID="{20D80E38-FC56-4580-840B-AB1AA9BC19F9}" presName="connectorText" presStyleLbl="sibTrans2D1" presStyleIdx="6" presStyleCnt="9"/>
      <dgm:spPr/>
    </dgm:pt>
    <dgm:pt modelId="{2067ABFA-CE1E-4365-8392-B1844E966484}" type="pres">
      <dgm:prSet presAssocID="{0D2E9390-9E5A-4BCE-9471-B6DE6B50B2D3}" presName="node" presStyleLbl="node1" presStyleIdx="6" presStyleCnt="9">
        <dgm:presLayoutVars>
          <dgm:bulletEnabled val="1"/>
        </dgm:presLayoutVars>
      </dgm:prSet>
      <dgm:spPr/>
    </dgm:pt>
    <dgm:pt modelId="{C82BA79E-C786-44C8-A50A-63733208858B}" type="pres">
      <dgm:prSet presAssocID="{7ED55811-FE9B-4CBD-B9B6-9A357863C59B}" presName="parTrans" presStyleLbl="sibTrans2D1" presStyleIdx="7" presStyleCnt="9"/>
      <dgm:spPr>
        <a:xfrm rot="11400000">
          <a:off x="1154273" y="787710"/>
          <a:ext cx="159811" cy="164555"/>
        </a:xfrm>
        <a:prstGeom prst="rightArrow">
          <a:avLst>
            <a:gd name="adj1" fmla="val 60000"/>
            <a:gd name="adj2" fmla="val 50000"/>
          </a:avLst>
        </a:prstGeom>
      </dgm:spPr>
    </dgm:pt>
    <dgm:pt modelId="{C8321F8E-45A3-4E6C-9B02-A968C15518A5}" type="pres">
      <dgm:prSet presAssocID="{7ED55811-FE9B-4CBD-B9B6-9A357863C59B}" presName="connectorText" presStyleLbl="sibTrans2D1" presStyleIdx="7" presStyleCnt="9"/>
      <dgm:spPr/>
    </dgm:pt>
    <dgm:pt modelId="{E987DCC0-B9BC-4AB3-971A-7776584779F9}" type="pres">
      <dgm:prSet presAssocID="{753270DC-3D96-47BB-A2E5-6AA4D30B2A08}" presName="node" presStyleLbl="node1" presStyleIdx="7" presStyleCnt="9">
        <dgm:presLayoutVars>
          <dgm:bulletEnabled val="1"/>
        </dgm:presLayoutVars>
      </dgm:prSet>
      <dgm:spPr/>
    </dgm:pt>
    <dgm:pt modelId="{1B363B99-2C18-4A7C-A777-6E32A96BE95D}" type="pres">
      <dgm:prSet presAssocID="{7E6D7561-AA20-4511-B3D4-8AA9DFF768D0}" presName="parTrans" presStyleLbl="sibTrans2D1" presStyleIdx="8" presStyleCnt="9"/>
      <dgm:spPr>
        <a:xfrm rot="13800000">
          <a:off x="1287058" y="557721"/>
          <a:ext cx="159811" cy="164555"/>
        </a:xfrm>
        <a:prstGeom prst="rightArrow">
          <a:avLst>
            <a:gd name="adj1" fmla="val 60000"/>
            <a:gd name="adj2" fmla="val 50000"/>
          </a:avLst>
        </a:prstGeom>
      </dgm:spPr>
    </dgm:pt>
    <dgm:pt modelId="{76FD0394-D8E9-4C62-8141-F92E20C950B7}" type="pres">
      <dgm:prSet presAssocID="{7E6D7561-AA20-4511-B3D4-8AA9DFF768D0}" presName="connectorText" presStyleLbl="sibTrans2D1" presStyleIdx="8" presStyleCnt="9"/>
      <dgm:spPr/>
    </dgm:pt>
    <dgm:pt modelId="{44650723-D748-4D4B-9C6D-6DD0CDC8DBAE}" type="pres">
      <dgm:prSet presAssocID="{26819149-2D55-495B-ADCC-4E3A68DE4A30}" presName="node" presStyleLbl="node1" presStyleIdx="8" presStyleCnt="9">
        <dgm:presLayoutVars>
          <dgm:bulletEnabled val="1"/>
        </dgm:presLayoutVars>
      </dgm:prSet>
      <dgm:spPr/>
    </dgm:pt>
  </dgm:ptLst>
  <dgm:cxnLst>
    <dgm:cxn modelId="{042A1E09-D86A-4001-BDD6-954E732D4834}" type="presOf" srcId="{7E6D7561-AA20-4511-B3D4-8AA9DFF768D0}" destId="{76FD0394-D8E9-4C62-8141-F92E20C950B7}" srcOrd="1" destOrd="0" presId="urn:microsoft.com/office/officeart/2005/8/layout/radial5"/>
    <dgm:cxn modelId="{795C990B-737A-4124-80DC-2DA1B460BAA4}" type="presOf" srcId="{C10C3E00-EAC4-4106-85C1-E88E5DC0B9BA}" destId="{6DA5B08A-D92B-45B8-B6CC-8EBF14EFAFDC}" srcOrd="0" destOrd="0" presId="urn:microsoft.com/office/officeart/2005/8/layout/radial5"/>
    <dgm:cxn modelId="{21B36B1B-845B-430D-9F96-575D38132991}" type="presOf" srcId="{3A53D264-B000-4854-A36B-DDB9A8ABF5CB}" destId="{59426DA9-1D67-4DC8-9494-C34608727E3A}" srcOrd="0" destOrd="0" presId="urn:microsoft.com/office/officeart/2005/8/layout/radial5"/>
    <dgm:cxn modelId="{5D51292E-6410-4D9C-99AA-FF4438E69929}" type="presOf" srcId="{D9DF1631-1ACA-4D53-B6DD-9DE0882A412B}" destId="{5C0315FC-1EF1-46C2-BD93-0BA2AB5B603D}" srcOrd="0" destOrd="0" presId="urn:microsoft.com/office/officeart/2005/8/layout/radial5"/>
    <dgm:cxn modelId="{87A27F2F-A4B5-49EB-882C-EF433CC7CC80}" type="presOf" srcId="{753270DC-3D96-47BB-A2E5-6AA4D30B2A08}" destId="{E987DCC0-B9BC-4AB3-971A-7776584779F9}" srcOrd="0" destOrd="0" presId="urn:microsoft.com/office/officeart/2005/8/layout/radial5"/>
    <dgm:cxn modelId="{6F01F833-CBFC-4650-9052-5750BAB19551}" srcId="{3687C429-BE44-4543-9D21-98FC9E698C00}" destId="{3370D225-BFE6-4BEA-9E7F-1BF66CD42D64}" srcOrd="1" destOrd="0" parTransId="{D9DF1631-1ACA-4D53-B6DD-9DE0882A412B}" sibTransId="{7115BA1F-C39D-41DC-AC5B-2AD72AEF5AAB}"/>
    <dgm:cxn modelId="{082E9539-10F0-4385-9394-4FDAA2CE2A5F}" type="presOf" srcId="{532E1767-0E1A-4667-9D0B-C25ACE59D62E}" destId="{7B4CB4D8-5B04-4F9C-A928-F905BC2CEDE5}" srcOrd="1" destOrd="0" presId="urn:microsoft.com/office/officeart/2005/8/layout/radial5"/>
    <dgm:cxn modelId="{5106D739-A54C-4C9D-A03D-2C9708DAF159}" type="presOf" srcId="{3370D225-BFE6-4BEA-9E7F-1BF66CD42D64}" destId="{7F37622F-3E8D-41D1-BEDF-203B5B78A9BE}" srcOrd="0" destOrd="0" presId="urn:microsoft.com/office/officeart/2005/8/layout/radial5"/>
    <dgm:cxn modelId="{38824863-FCA5-47EA-92A5-88F7145F4817}" type="presOf" srcId="{AB84C7AB-ED06-4E81-B395-3EE2C709046A}" destId="{141226BB-EAD9-4B63-81EB-209ACE18409E}" srcOrd="0" destOrd="0" presId="urn:microsoft.com/office/officeart/2005/8/layout/radial5"/>
    <dgm:cxn modelId="{738CA264-277A-4C69-9DF2-1B54C0716B12}" srcId="{3687C429-BE44-4543-9D21-98FC9E698C00}" destId="{26819149-2D55-495B-ADCC-4E3A68DE4A30}" srcOrd="8" destOrd="0" parTransId="{7E6D7561-AA20-4511-B3D4-8AA9DFF768D0}" sibTransId="{2ECAB1A9-54E2-4C61-BAB9-15EFB05ECD2E}"/>
    <dgm:cxn modelId="{5AE1A265-4118-44AF-BCDE-1A8B02AF129D}" type="presOf" srcId="{3AC38A40-9A36-4B66-8651-9A8F2AC411C7}" destId="{AC87915E-6A18-4CA7-8C12-15B288619B8F}" srcOrd="1" destOrd="0" presId="urn:microsoft.com/office/officeart/2005/8/layout/radial5"/>
    <dgm:cxn modelId="{7BA54D46-8A5C-4CDE-AE6F-6CF56A6AED56}" type="presOf" srcId="{69C118F9-01CB-4534-919E-B0C9C879F4DD}" destId="{E8649B16-14B8-4C04-9ACF-DEA9DE214994}" srcOrd="1" destOrd="0" presId="urn:microsoft.com/office/officeart/2005/8/layout/radial5"/>
    <dgm:cxn modelId="{74D47466-F8ED-47A2-88AE-59886322E591}" type="presOf" srcId="{EA98F47C-0484-4DB7-BB2A-304035C016B9}" destId="{E59B7957-A473-44AE-A18C-CCFF27ABAEEB}" srcOrd="0" destOrd="0" presId="urn:microsoft.com/office/officeart/2005/8/layout/radial5"/>
    <dgm:cxn modelId="{C270896C-E465-4F86-96BC-712629161C39}" srcId="{3687C429-BE44-4543-9D21-98FC9E698C00}" destId="{753270DC-3D96-47BB-A2E5-6AA4D30B2A08}" srcOrd="7" destOrd="0" parTransId="{7ED55811-FE9B-4CBD-B9B6-9A357863C59B}" sibTransId="{A6B1550D-958D-418A-B98F-D24734B9EF2E}"/>
    <dgm:cxn modelId="{E00F7A75-8408-4E60-ADFE-ED276C89E1CE}" type="presOf" srcId="{4BBEF4DE-A5EB-47B3-A019-E43B170446B3}" destId="{20FA4A58-C810-4337-BA55-7CEE1D9DDEA2}" srcOrd="0" destOrd="0" presId="urn:microsoft.com/office/officeart/2005/8/layout/radial5"/>
    <dgm:cxn modelId="{5439BA75-7E53-4F1D-A24B-EF4F25DDC2DB}" srcId="{3687C429-BE44-4543-9D21-98FC9E698C00}" destId="{3A53D264-B000-4854-A36B-DDB9A8ABF5CB}" srcOrd="3" destOrd="0" parTransId="{EA98F47C-0484-4DB7-BB2A-304035C016B9}" sibTransId="{B53E91D9-F688-4BAD-8550-660D5765E425}"/>
    <dgm:cxn modelId="{4DE4D375-F43D-46C6-87A4-32FBA23793A6}" type="presOf" srcId="{20D80E38-FC56-4580-840B-AB1AA9BC19F9}" destId="{9F0B5E3E-CC1A-453E-BA43-4AA8A2351A8B}" srcOrd="0" destOrd="0" presId="urn:microsoft.com/office/officeart/2005/8/layout/radial5"/>
    <dgm:cxn modelId="{2C71E675-CC9D-48B5-89B4-1AA48C850CED}" type="presOf" srcId="{26819149-2D55-495B-ADCC-4E3A68DE4A30}" destId="{44650723-D748-4D4B-9C6D-6DD0CDC8DBAE}" srcOrd="0" destOrd="0" presId="urn:microsoft.com/office/officeart/2005/8/layout/radial5"/>
    <dgm:cxn modelId="{2811C87A-8C4F-4485-86FD-1A34DE6E1570}" type="presOf" srcId="{7ED55811-FE9B-4CBD-B9B6-9A357863C59B}" destId="{C82BA79E-C786-44C8-A50A-63733208858B}" srcOrd="0" destOrd="0" presId="urn:microsoft.com/office/officeart/2005/8/layout/radial5"/>
    <dgm:cxn modelId="{BCCDE381-34D9-4CA1-8C3A-5E853EB9EE8D}" srcId="{3687C429-BE44-4543-9D21-98FC9E698C00}" destId="{9CA3E9D8-25A3-42A2-94FD-F253BAFEAD90}" srcOrd="5" destOrd="0" parTransId="{3AC38A40-9A36-4B66-8651-9A8F2AC411C7}" sibTransId="{C8B77206-8CEC-470D-85A1-52DD1189D1D1}"/>
    <dgm:cxn modelId="{A4B5548B-4A44-4564-A381-52C7ED75EC7A}" srcId="{3687C429-BE44-4543-9D21-98FC9E698C00}" destId="{4BBEF4DE-A5EB-47B3-A019-E43B170446B3}" srcOrd="2" destOrd="0" parTransId="{B59FF719-AFCD-437C-8E13-AF79F0E84A6A}" sibTransId="{9A5CC4EC-69E2-4EBC-AB9F-CB16737FC8F2}"/>
    <dgm:cxn modelId="{49EB5493-F543-40BF-8827-5779AA7A0726}" type="presOf" srcId="{B59FF719-AFCD-437C-8E13-AF79F0E84A6A}" destId="{D81A1DB7-595C-46BD-9B53-F0781D13F122}" srcOrd="0" destOrd="0" presId="urn:microsoft.com/office/officeart/2005/8/layout/radial5"/>
    <dgm:cxn modelId="{A7F53B97-B2B7-4FE5-B1F9-C9367947D745}" type="presOf" srcId="{69C118F9-01CB-4534-919E-B0C9C879F4DD}" destId="{36236967-7A19-4AEA-B7C7-875134C8078A}" srcOrd="0" destOrd="0" presId="urn:microsoft.com/office/officeart/2005/8/layout/radial5"/>
    <dgm:cxn modelId="{0AA86497-A6F8-48A5-B96E-FF4182F5BCA5}" type="presOf" srcId="{0D2E9390-9E5A-4BCE-9471-B6DE6B50B2D3}" destId="{2067ABFA-CE1E-4365-8392-B1844E966484}" srcOrd="0" destOrd="0" presId="urn:microsoft.com/office/officeart/2005/8/layout/radial5"/>
    <dgm:cxn modelId="{F09D1E9C-EC3B-4052-BE13-84CEA4504FA7}" type="presOf" srcId="{20D80E38-FC56-4580-840B-AB1AA9BC19F9}" destId="{E42AD205-FB2A-41A4-8192-88F39AEFFEB4}" srcOrd="1" destOrd="0" presId="urn:microsoft.com/office/officeart/2005/8/layout/radial5"/>
    <dgm:cxn modelId="{4ACF949E-AB46-49B5-B75B-5262246F8A66}" srcId="{3687C429-BE44-4543-9D21-98FC9E698C00}" destId="{C10C3E00-EAC4-4106-85C1-E88E5DC0B9BA}" srcOrd="4" destOrd="0" parTransId="{69C118F9-01CB-4534-919E-B0C9C879F4DD}" sibTransId="{DC90997D-9ACE-48A1-85F6-F20041B3020B}"/>
    <dgm:cxn modelId="{B59858A2-5156-44D4-89A2-B16A18E55A1B}" type="presOf" srcId="{3AC38A40-9A36-4B66-8651-9A8F2AC411C7}" destId="{15CB5398-98FB-4F9A-ACC5-F96CB0B46C1F}" srcOrd="0" destOrd="0" presId="urn:microsoft.com/office/officeart/2005/8/layout/radial5"/>
    <dgm:cxn modelId="{0281D4B3-CC54-485A-9FCC-D255E2F911F5}" type="presOf" srcId="{7ED55811-FE9B-4CBD-B9B6-9A357863C59B}" destId="{C8321F8E-45A3-4E6C-9B02-A968C15518A5}" srcOrd="1" destOrd="0" presId="urn:microsoft.com/office/officeart/2005/8/layout/radial5"/>
    <dgm:cxn modelId="{1C5D24B8-271E-452C-B638-7BC388A43807}" srcId="{3687C429-BE44-4543-9D21-98FC9E698C00}" destId="{AB84C7AB-ED06-4E81-B395-3EE2C709046A}" srcOrd="0" destOrd="0" parTransId="{532E1767-0E1A-4667-9D0B-C25ACE59D62E}" sibTransId="{05F5C153-1897-4FBE-9854-9BEE9E5A6435}"/>
    <dgm:cxn modelId="{E06CD5BB-05B8-47BD-8FB5-B5F68B213CD7}" type="presOf" srcId="{D9DF1631-1ACA-4D53-B6DD-9DE0882A412B}" destId="{26679293-E584-4139-AFBF-E798536B5F20}" srcOrd="1" destOrd="0" presId="urn:microsoft.com/office/officeart/2005/8/layout/radial5"/>
    <dgm:cxn modelId="{9E978FC0-03DE-41B3-8881-FCE8D3CE3498}" type="presOf" srcId="{532E1767-0E1A-4667-9D0B-C25ACE59D62E}" destId="{8A2B5995-BD8E-47E6-B98B-BB128E9A46CC}" srcOrd="0" destOrd="0" presId="urn:microsoft.com/office/officeart/2005/8/layout/radial5"/>
    <dgm:cxn modelId="{20ED1CC3-0446-4144-9E4C-BED8736393F0}" type="presOf" srcId="{9CA3E9D8-25A3-42A2-94FD-F253BAFEAD90}" destId="{5C7DBEA6-2DAD-41A5-9576-C845F1953439}" srcOrd="0" destOrd="0" presId="urn:microsoft.com/office/officeart/2005/8/layout/radial5"/>
    <dgm:cxn modelId="{61556FD2-82A6-428A-9CA3-8A703CDE4D92}" type="presOf" srcId="{EA98F47C-0484-4DB7-BB2A-304035C016B9}" destId="{F2187C24-F91F-477C-8572-3E3090F07583}" srcOrd="1" destOrd="0" presId="urn:microsoft.com/office/officeart/2005/8/layout/radial5"/>
    <dgm:cxn modelId="{1FC27CD4-73CB-4BEA-B8F3-F9C3EBCBBD70}" type="presOf" srcId="{B59FF719-AFCD-437C-8E13-AF79F0E84A6A}" destId="{591997A8-69B1-47A6-804D-45860F00A924}" srcOrd="1" destOrd="0" presId="urn:microsoft.com/office/officeart/2005/8/layout/radial5"/>
    <dgm:cxn modelId="{61B284DF-27DA-4F27-9FEF-23324F9D97BB}" srcId="{3687C429-BE44-4543-9D21-98FC9E698C00}" destId="{0D2E9390-9E5A-4BCE-9471-B6DE6B50B2D3}" srcOrd="6" destOrd="0" parTransId="{20D80E38-FC56-4580-840B-AB1AA9BC19F9}" sibTransId="{166818A5-D5E4-4E8C-80FD-C560C1ADCCE9}"/>
    <dgm:cxn modelId="{56F637E1-8D3C-478B-A678-CB5710787281}" type="presOf" srcId="{7B9382EC-AE36-4462-A197-DBA51498B590}" destId="{9F43A2D1-2589-43E1-9BD5-30366DFB31C1}" srcOrd="0" destOrd="0" presId="urn:microsoft.com/office/officeart/2005/8/layout/radial5"/>
    <dgm:cxn modelId="{EF2E91EC-C350-4BCD-8E7A-448226BC428A}" srcId="{7B9382EC-AE36-4462-A197-DBA51498B590}" destId="{3687C429-BE44-4543-9D21-98FC9E698C00}" srcOrd="0" destOrd="0" parTransId="{030685D3-E01D-4A4A-9234-8B6FC7F00705}" sibTransId="{B6F22BB1-AA95-496A-9A16-9B751CDC6395}"/>
    <dgm:cxn modelId="{C73CCCFC-4BE5-4128-B769-796CD1A827E0}" type="presOf" srcId="{3687C429-BE44-4543-9D21-98FC9E698C00}" destId="{3BD073B1-2281-4B77-A6A8-0F5ED9BAC5A5}" srcOrd="0" destOrd="0" presId="urn:microsoft.com/office/officeart/2005/8/layout/radial5"/>
    <dgm:cxn modelId="{DA665EFF-EA81-463D-8E43-06CFC56BC309}" type="presOf" srcId="{7E6D7561-AA20-4511-B3D4-8AA9DFF768D0}" destId="{1B363B99-2C18-4A7C-A777-6E32A96BE95D}" srcOrd="0" destOrd="0" presId="urn:microsoft.com/office/officeart/2005/8/layout/radial5"/>
    <dgm:cxn modelId="{F06AE678-3C5B-4768-80ED-BA69EC006B85}" type="presParOf" srcId="{9F43A2D1-2589-43E1-9BD5-30366DFB31C1}" destId="{3BD073B1-2281-4B77-A6A8-0F5ED9BAC5A5}" srcOrd="0" destOrd="0" presId="urn:microsoft.com/office/officeart/2005/8/layout/radial5"/>
    <dgm:cxn modelId="{118927F8-046D-4D22-A13D-04B47C6EBC32}" type="presParOf" srcId="{9F43A2D1-2589-43E1-9BD5-30366DFB31C1}" destId="{8A2B5995-BD8E-47E6-B98B-BB128E9A46CC}" srcOrd="1" destOrd="0" presId="urn:microsoft.com/office/officeart/2005/8/layout/radial5"/>
    <dgm:cxn modelId="{0FBF2A56-4259-4596-9FDA-3A59D5196823}" type="presParOf" srcId="{8A2B5995-BD8E-47E6-B98B-BB128E9A46CC}" destId="{7B4CB4D8-5B04-4F9C-A928-F905BC2CEDE5}" srcOrd="0" destOrd="0" presId="urn:microsoft.com/office/officeart/2005/8/layout/radial5"/>
    <dgm:cxn modelId="{52B8E880-0D09-4070-A850-F562853B68FA}" type="presParOf" srcId="{9F43A2D1-2589-43E1-9BD5-30366DFB31C1}" destId="{141226BB-EAD9-4B63-81EB-209ACE18409E}" srcOrd="2" destOrd="0" presId="urn:microsoft.com/office/officeart/2005/8/layout/radial5"/>
    <dgm:cxn modelId="{6BED9CB3-3D05-46D7-AEB6-98F85C90361D}" type="presParOf" srcId="{9F43A2D1-2589-43E1-9BD5-30366DFB31C1}" destId="{5C0315FC-1EF1-46C2-BD93-0BA2AB5B603D}" srcOrd="3" destOrd="0" presId="urn:microsoft.com/office/officeart/2005/8/layout/radial5"/>
    <dgm:cxn modelId="{B4419177-323C-485C-A888-4457482B58CE}" type="presParOf" srcId="{5C0315FC-1EF1-46C2-BD93-0BA2AB5B603D}" destId="{26679293-E584-4139-AFBF-E798536B5F20}" srcOrd="0" destOrd="0" presId="urn:microsoft.com/office/officeart/2005/8/layout/radial5"/>
    <dgm:cxn modelId="{F83DA4E6-46E5-454A-9EFB-A8A196745843}" type="presParOf" srcId="{9F43A2D1-2589-43E1-9BD5-30366DFB31C1}" destId="{7F37622F-3E8D-41D1-BEDF-203B5B78A9BE}" srcOrd="4" destOrd="0" presId="urn:microsoft.com/office/officeart/2005/8/layout/radial5"/>
    <dgm:cxn modelId="{1585C896-71F1-4D89-A48E-099B35C0F7C0}" type="presParOf" srcId="{9F43A2D1-2589-43E1-9BD5-30366DFB31C1}" destId="{D81A1DB7-595C-46BD-9B53-F0781D13F122}" srcOrd="5" destOrd="0" presId="urn:microsoft.com/office/officeart/2005/8/layout/radial5"/>
    <dgm:cxn modelId="{2DAC1B5B-A882-4750-8570-7931FF7D5897}" type="presParOf" srcId="{D81A1DB7-595C-46BD-9B53-F0781D13F122}" destId="{591997A8-69B1-47A6-804D-45860F00A924}" srcOrd="0" destOrd="0" presId="urn:microsoft.com/office/officeart/2005/8/layout/radial5"/>
    <dgm:cxn modelId="{51D707FF-F66F-40C4-987B-CD8AD85A0157}" type="presParOf" srcId="{9F43A2D1-2589-43E1-9BD5-30366DFB31C1}" destId="{20FA4A58-C810-4337-BA55-7CEE1D9DDEA2}" srcOrd="6" destOrd="0" presId="urn:microsoft.com/office/officeart/2005/8/layout/radial5"/>
    <dgm:cxn modelId="{9A282F73-6576-43AD-8110-FDD343EB1080}" type="presParOf" srcId="{9F43A2D1-2589-43E1-9BD5-30366DFB31C1}" destId="{E59B7957-A473-44AE-A18C-CCFF27ABAEEB}" srcOrd="7" destOrd="0" presId="urn:microsoft.com/office/officeart/2005/8/layout/radial5"/>
    <dgm:cxn modelId="{D4FFC015-A57E-450E-920C-5C19E7764452}" type="presParOf" srcId="{E59B7957-A473-44AE-A18C-CCFF27ABAEEB}" destId="{F2187C24-F91F-477C-8572-3E3090F07583}" srcOrd="0" destOrd="0" presId="urn:microsoft.com/office/officeart/2005/8/layout/radial5"/>
    <dgm:cxn modelId="{B095A95C-A58D-40A6-BD57-2086900B682B}" type="presParOf" srcId="{9F43A2D1-2589-43E1-9BD5-30366DFB31C1}" destId="{59426DA9-1D67-4DC8-9494-C34608727E3A}" srcOrd="8" destOrd="0" presId="urn:microsoft.com/office/officeart/2005/8/layout/radial5"/>
    <dgm:cxn modelId="{538B9EF0-A7A0-4F27-B049-C7EF17EC6A41}" type="presParOf" srcId="{9F43A2D1-2589-43E1-9BD5-30366DFB31C1}" destId="{36236967-7A19-4AEA-B7C7-875134C8078A}" srcOrd="9" destOrd="0" presId="urn:microsoft.com/office/officeart/2005/8/layout/radial5"/>
    <dgm:cxn modelId="{A5D97E4B-77CC-4376-941D-D91C2E19B636}" type="presParOf" srcId="{36236967-7A19-4AEA-B7C7-875134C8078A}" destId="{E8649B16-14B8-4C04-9ACF-DEA9DE214994}" srcOrd="0" destOrd="0" presId="urn:microsoft.com/office/officeart/2005/8/layout/radial5"/>
    <dgm:cxn modelId="{C8EAF316-9DF4-40C0-ABDA-F408D27DAF6B}" type="presParOf" srcId="{9F43A2D1-2589-43E1-9BD5-30366DFB31C1}" destId="{6DA5B08A-D92B-45B8-B6CC-8EBF14EFAFDC}" srcOrd="10" destOrd="0" presId="urn:microsoft.com/office/officeart/2005/8/layout/radial5"/>
    <dgm:cxn modelId="{FAF9DEFB-12DD-47C4-ADEC-D7ABF818702A}" type="presParOf" srcId="{9F43A2D1-2589-43E1-9BD5-30366DFB31C1}" destId="{15CB5398-98FB-4F9A-ACC5-F96CB0B46C1F}" srcOrd="11" destOrd="0" presId="urn:microsoft.com/office/officeart/2005/8/layout/radial5"/>
    <dgm:cxn modelId="{DE8786E5-4634-48E2-87C7-5CF6B0D6CFFD}" type="presParOf" srcId="{15CB5398-98FB-4F9A-ACC5-F96CB0B46C1F}" destId="{AC87915E-6A18-4CA7-8C12-15B288619B8F}" srcOrd="0" destOrd="0" presId="urn:microsoft.com/office/officeart/2005/8/layout/radial5"/>
    <dgm:cxn modelId="{08E3B416-567B-47F0-8DE0-BD7DE6B12E9E}" type="presParOf" srcId="{9F43A2D1-2589-43E1-9BD5-30366DFB31C1}" destId="{5C7DBEA6-2DAD-41A5-9576-C845F1953439}" srcOrd="12" destOrd="0" presId="urn:microsoft.com/office/officeart/2005/8/layout/radial5"/>
    <dgm:cxn modelId="{F8F6DA75-815B-4630-B257-57D393DDF84A}" type="presParOf" srcId="{9F43A2D1-2589-43E1-9BD5-30366DFB31C1}" destId="{9F0B5E3E-CC1A-453E-BA43-4AA8A2351A8B}" srcOrd="13" destOrd="0" presId="urn:microsoft.com/office/officeart/2005/8/layout/radial5"/>
    <dgm:cxn modelId="{0D009B60-33D9-43ED-8D8E-DAA43DB849FC}" type="presParOf" srcId="{9F0B5E3E-CC1A-453E-BA43-4AA8A2351A8B}" destId="{E42AD205-FB2A-41A4-8192-88F39AEFFEB4}" srcOrd="0" destOrd="0" presId="urn:microsoft.com/office/officeart/2005/8/layout/radial5"/>
    <dgm:cxn modelId="{19D42F78-4455-4DFF-A6FD-26C228D0892B}" type="presParOf" srcId="{9F43A2D1-2589-43E1-9BD5-30366DFB31C1}" destId="{2067ABFA-CE1E-4365-8392-B1844E966484}" srcOrd="14" destOrd="0" presId="urn:microsoft.com/office/officeart/2005/8/layout/radial5"/>
    <dgm:cxn modelId="{9160B81A-1C6D-46D8-BAA8-44C8313FA035}" type="presParOf" srcId="{9F43A2D1-2589-43E1-9BD5-30366DFB31C1}" destId="{C82BA79E-C786-44C8-A50A-63733208858B}" srcOrd="15" destOrd="0" presId="urn:microsoft.com/office/officeart/2005/8/layout/radial5"/>
    <dgm:cxn modelId="{E5CB148C-138F-4405-992F-36F6B2CAEF5B}" type="presParOf" srcId="{C82BA79E-C786-44C8-A50A-63733208858B}" destId="{C8321F8E-45A3-4E6C-9B02-A968C15518A5}" srcOrd="0" destOrd="0" presId="urn:microsoft.com/office/officeart/2005/8/layout/radial5"/>
    <dgm:cxn modelId="{7C7E22EB-FD28-492F-8AF5-9C69B212648D}" type="presParOf" srcId="{9F43A2D1-2589-43E1-9BD5-30366DFB31C1}" destId="{E987DCC0-B9BC-4AB3-971A-7776584779F9}" srcOrd="16" destOrd="0" presId="urn:microsoft.com/office/officeart/2005/8/layout/radial5"/>
    <dgm:cxn modelId="{2AAA98B2-C3FE-4ABC-911D-8C1E0E2FEEDF}" type="presParOf" srcId="{9F43A2D1-2589-43E1-9BD5-30366DFB31C1}" destId="{1B363B99-2C18-4A7C-A777-6E32A96BE95D}" srcOrd="17" destOrd="0" presId="urn:microsoft.com/office/officeart/2005/8/layout/radial5"/>
    <dgm:cxn modelId="{BD03F6E3-6324-4CC8-8A24-A3C671DC54B6}" type="presParOf" srcId="{1B363B99-2C18-4A7C-A777-6E32A96BE95D}" destId="{76FD0394-D8E9-4C62-8141-F92E20C950B7}" srcOrd="0" destOrd="0" presId="urn:microsoft.com/office/officeart/2005/8/layout/radial5"/>
    <dgm:cxn modelId="{2AACE309-AF55-4201-AC13-5540D2E835CA}" type="presParOf" srcId="{9F43A2D1-2589-43E1-9BD5-30366DFB31C1}" destId="{44650723-D748-4D4B-9C6D-6DD0CDC8DBAE}" srcOrd="18"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9382EC-AE36-4462-A197-DBA51498B590}" type="doc">
      <dgm:prSet loTypeId="urn:microsoft.com/office/officeart/2005/8/layout/radial5" loCatId="cycle" qsTypeId="urn:microsoft.com/office/officeart/2005/8/quickstyle/simple1" qsCatId="simple" csTypeId="urn:microsoft.com/office/officeart/2005/8/colors/accent1_3" csCatId="accent1" phldr="1"/>
      <dgm:spPr/>
      <dgm:t>
        <a:bodyPr/>
        <a:lstStyle/>
        <a:p>
          <a:endParaRPr lang="en-US"/>
        </a:p>
      </dgm:t>
    </dgm:pt>
    <dgm:pt modelId="{3687C429-BE44-4543-9D21-98FC9E698C00}">
      <dgm:prSet custT="1"/>
      <dgm:spPr>
        <a:solidFill>
          <a:srgbClr val="44546A"/>
        </a:solidFill>
        <a:ln w="12700" cap="flat" cmpd="sng" algn="ctr">
          <a:solidFill>
            <a:prstClr val="white">
              <a:hueOff val="0"/>
              <a:satOff val="0"/>
              <a:lumOff val="0"/>
              <a:alphaOff val="0"/>
            </a:prstClr>
          </a:solidFill>
          <a:prstDash val="solid"/>
          <a:miter lim="800000"/>
        </a:ln>
        <a:effectLst/>
      </dgm:spPr>
      <dgm:t>
        <a:bodyPr spcFirstLastPara="0" vert="horz" wrap="square" lIns="17780" tIns="17780" rIns="17780" bIns="17780" numCol="1" spcCol="1270" anchor="ctr" anchorCtr="0"/>
        <a:lstStyle/>
        <a:p>
          <a:pPr marL="0" lvl="0" indent="0" algn="ctr" defTabSz="1244600">
            <a:lnSpc>
              <a:spcPct val="90000"/>
            </a:lnSpc>
            <a:spcBef>
              <a:spcPct val="0"/>
            </a:spcBef>
            <a:spcAft>
              <a:spcPct val="35000"/>
            </a:spcAft>
            <a:buNone/>
          </a:pPr>
          <a:r>
            <a:rPr lang="en-US" sz="1200" kern="1200" dirty="0">
              <a:solidFill>
                <a:prstClr val="white"/>
              </a:solidFill>
              <a:latin typeface="Calibri" panose="020F0502020204030204"/>
              <a:ea typeface="+mn-ea"/>
              <a:cs typeface="+mn-cs"/>
            </a:rPr>
            <a:t>MSFC</a:t>
          </a:r>
          <a:endParaRPr lang="en-US" sz="1600" kern="1200" dirty="0">
            <a:solidFill>
              <a:prstClr val="white"/>
            </a:solidFill>
            <a:latin typeface="Calibri" panose="020F0502020204030204"/>
            <a:ea typeface="+mn-ea"/>
            <a:cs typeface="+mn-cs"/>
          </a:endParaRPr>
        </a:p>
      </dgm:t>
    </dgm:pt>
    <dgm:pt modelId="{030685D3-E01D-4A4A-9234-8B6FC7F00705}" type="parTrans" cxnId="{EF2E91EC-C350-4BCD-8E7A-448226BC428A}">
      <dgm:prSet/>
      <dgm:spPr/>
      <dgm:t>
        <a:bodyPr/>
        <a:lstStyle/>
        <a:p>
          <a:endParaRPr lang="en-US"/>
        </a:p>
      </dgm:t>
    </dgm:pt>
    <dgm:pt modelId="{B6F22BB1-AA95-496A-9A16-9B751CDC6395}" type="sibTrans" cxnId="{EF2E91EC-C350-4BCD-8E7A-448226BC428A}">
      <dgm:prSet/>
      <dgm:spPr/>
      <dgm:t>
        <a:bodyPr/>
        <a:lstStyle/>
        <a:p>
          <a:endParaRPr lang="en-US"/>
        </a:p>
      </dgm:t>
    </dgm:pt>
    <dgm:pt modelId="{AB84C7AB-ED06-4E81-B395-3EE2C709046A}">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r>
            <a:rPr lang="en-US" sz="1050" kern="1200" dirty="0">
              <a:solidFill>
                <a:prstClr val="white"/>
              </a:solidFill>
              <a:latin typeface="Calibri" panose="020F0502020204030204"/>
              <a:ea typeface="+mn-ea"/>
              <a:cs typeface="+mn-cs"/>
            </a:rPr>
            <a:t>TS 115</a:t>
          </a:r>
          <a:r>
            <a:rPr lang="en-US" sz="1200" kern="1200" dirty="0">
              <a:solidFill>
                <a:prstClr val="white"/>
              </a:solidFill>
              <a:latin typeface="Calibri" panose="020F0502020204030204"/>
              <a:ea typeface="+mn-ea"/>
              <a:cs typeface="+mn-cs"/>
            </a:rPr>
            <a:t> </a:t>
          </a:r>
        </a:p>
      </dgm:t>
    </dgm:pt>
    <dgm:pt modelId="{532E1767-0E1A-4667-9D0B-C25ACE59D62E}" type="parTrans" cxnId="{1C5D24B8-271E-452C-B638-7BC388A43807}">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05F5C153-1897-4FBE-9854-9BEE9E5A6435}" type="sibTrans" cxnId="{1C5D24B8-271E-452C-B638-7BC388A43807}">
      <dgm:prSet/>
      <dgm:spPr/>
      <dgm:t>
        <a:bodyPr/>
        <a:lstStyle/>
        <a:p>
          <a:endParaRPr lang="en-US"/>
        </a:p>
      </dgm:t>
    </dgm:pt>
    <dgm:pt modelId="{CF593D6F-33BA-40A2-800E-0AF9F862B413}">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900" kern="1200" dirty="0">
              <a:solidFill>
                <a:prstClr val="white"/>
              </a:solidFill>
              <a:latin typeface="Calibri" panose="020F0502020204030204"/>
              <a:ea typeface="+mn-ea"/>
              <a:cs typeface="+mn-cs"/>
            </a:rPr>
            <a:t>400 Area </a:t>
          </a:r>
        </a:p>
      </dgm:t>
    </dgm:pt>
    <dgm:pt modelId="{5E5ED9A8-B3C9-4039-9B64-BAC782E83EF1}" type="parTrans" cxnId="{14ADCDB4-E9FE-42D5-9958-E32503AFB443}">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815B990F-F603-448B-890C-C9930B88E452}" type="sibTrans" cxnId="{14ADCDB4-E9FE-42D5-9958-E32503AFB443}">
      <dgm:prSet/>
      <dgm:spPr/>
      <dgm:t>
        <a:bodyPr/>
        <a:lstStyle/>
        <a:p>
          <a:endParaRPr lang="en-US"/>
        </a:p>
      </dgm:t>
    </dgm:pt>
    <dgm:pt modelId="{F5A4E6AC-5DF0-4E25-A5A3-DD421FCDFBB6}">
      <dgm:prSet custT="1"/>
      <dgm:spPr>
        <a:solidFill>
          <a:schemeClr val="accent4">
            <a:lumMod val="75000"/>
          </a:schemeClr>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r>
            <a:rPr lang="en-US" sz="1050" kern="1200" dirty="0">
              <a:solidFill>
                <a:prstClr val="white"/>
              </a:solidFill>
              <a:latin typeface="Calibri" panose="020F0502020204030204"/>
              <a:ea typeface="+mn-ea"/>
              <a:cs typeface="+mn-cs"/>
            </a:rPr>
            <a:t>CDA</a:t>
          </a:r>
          <a:endParaRPr lang="en-US" sz="1400" kern="1200" dirty="0">
            <a:solidFill>
              <a:srgbClr val="5F25D3"/>
            </a:solidFill>
            <a:latin typeface="Calibri" panose="020F0502020204030204"/>
            <a:ea typeface="+mn-ea"/>
            <a:cs typeface="+mn-cs"/>
          </a:endParaRPr>
        </a:p>
      </dgm:t>
    </dgm:pt>
    <dgm:pt modelId="{986105FB-78C2-4544-8B82-3032D62D7D43}" type="parTrans" cxnId="{53A08DBF-9378-4495-B199-E92D3657DFE5}">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2DA4D886-9821-4AC9-881B-8E4CB2954830}" type="sibTrans" cxnId="{53A08DBF-9378-4495-B199-E92D3657DFE5}">
      <dgm:prSet/>
      <dgm:spPr/>
      <dgm:t>
        <a:bodyPr/>
        <a:lstStyle/>
        <a:p>
          <a:endParaRPr lang="en-US"/>
        </a:p>
      </dgm:t>
    </dgm:pt>
    <dgm:pt modelId="{8CE97C45-1003-4EEA-AE9E-E5B801675168}">
      <dgm:prSet custT="1"/>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r>
            <a:rPr lang="en-US" sz="1050" kern="1200" dirty="0">
              <a:solidFill>
                <a:prstClr val="white"/>
              </a:solidFill>
              <a:latin typeface="Calibri" panose="020F0502020204030204"/>
              <a:ea typeface="+mn-ea"/>
              <a:cs typeface="+mn-cs"/>
            </a:rPr>
            <a:t>TS 116</a:t>
          </a:r>
        </a:p>
      </dgm:t>
    </dgm:pt>
    <dgm:pt modelId="{961B8B00-1448-42D5-BBED-D53E418A86E4}" type="parTrans" cxnId="{F50DCFA2-8DA3-4F4B-8493-3FE75048A8B6}">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3C93E5E3-CF22-469A-B475-5F4B79F91196}" type="sibTrans" cxnId="{F50DCFA2-8DA3-4F4B-8493-3FE75048A8B6}">
      <dgm:prSet/>
      <dgm:spPr/>
      <dgm:t>
        <a:bodyPr/>
        <a:lstStyle/>
        <a:p>
          <a:endParaRPr lang="en-US"/>
        </a:p>
      </dgm:t>
    </dgm:pt>
    <dgm:pt modelId="{03F14EEE-5F69-4D8D-97C0-0C88AEF9257F}" type="pres">
      <dgm:prSet presAssocID="{7B9382EC-AE36-4462-A197-DBA51498B590}" presName="Name0" presStyleCnt="0">
        <dgm:presLayoutVars>
          <dgm:chMax val="1"/>
          <dgm:dir/>
          <dgm:animLvl val="ctr"/>
          <dgm:resizeHandles val="exact"/>
        </dgm:presLayoutVars>
      </dgm:prSet>
      <dgm:spPr/>
    </dgm:pt>
    <dgm:pt modelId="{D4D09A08-FA0F-4B41-B068-BAE7E42953BB}" type="pres">
      <dgm:prSet presAssocID="{3687C429-BE44-4543-9D21-98FC9E698C00}" presName="centerShape" presStyleLbl="node0" presStyleIdx="0" presStyleCnt="1" custScaleX="151084" custScaleY="151084"/>
      <dgm:spPr/>
    </dgm:pt>
    <dgm:pt modelId="{949BB596-F10E-489D-A24B-690D636E585C}" type="pres">
      <dgm:prSet presAssocID="{532E1767-0E1A-4667-9D0B-C25ACE59D62E}" presName="parTrans" presStyleLbl="sibTrans2D1" presStyleIdx="0" presStyleCnt="4"/>
      <dgm:spPr>
        <a:xfrm rot="16200000">
          <a:off x="878875" y="638049"/>
          <a:ext cx="103983" cy="166283"/>
        </a:xfrm>
        <a:prstGeom prst="rightArrow">
          <a:avLst>
            <a:gd name="adj1" fmla="val 60000"/>
            <a:gd name="adj2" fmla="val 50000"/>
          </a:avLst>
        </a:prstGeom>
      </dgm:spPr>
    </dgm:pt>
    <dgm:pt modelId="{D6D95ECF-CAC7-4C35-ACFA-C1750D9F2CF4}" type="pres">
      <dgm:prSet presAssocID="{532E1767-0E1A-4667-9D0B-C25ACE59D62E}" presName="connectorText" presStyleLbl="sibTrans2D1" presStyleIdx="0" presStyleCnt="4"/>
      <dgm:spPr/>
    </dgm:pt>
    <dgm:pt modelId="{39948313-3701-444C-A377-975AF1F77B75}" type="pres">
      <dgm:prSet presAssocID="{AB84C7AB-ED06-4E81-B395-3EE2C709046A}" presName="node" presStyleLbl="node1" presStyleIdx="0" presStyleCnt="4" custRadScaleRad="101972">
        <dgm:presLayoutVars>
          <dgm:bulletEnabled val="1"/>
        </dgm:presLayoutVars>
      </dgm:prSet>
      <dgm:spPr/>
    </dgm:pt>
    <dgm:pt modelId="{9D154219-400B-404B-9416-21152F64BCA0}" type="pres">
      <dgm:prSet presAssocID="{961B8B00-1448-42D5-BBED-D53E418A86E4}" presName="parTrans" presStyleLbl="sibTrans2D1" presStyleIdx="1" presStyleCnt="4"/>
      <dgm:spPr>
        <a:xfrm>
          <a:off x="1218564" y="977738"/>
          <a:ext cx="103983" cy="166283"/>
        </a:xfrm>
        <a:prstGeom prst="rightArrow">
          <a:avLst>
            <a:gd name="adj1" fmla="val 60000"/>
            <a:gd name="adj2" fmla="val 50000"/>
          </a:avLst>
        </a:prstGeom>
      </dgm:spPr>
    </dgm:pt>
    <dgm:pt modelId="{DAD50D6E-09EC-4D37-8317-88DD6EA8975F}" type="pres">
      <dgm:prSet presAssocID="{961B8B00-1448-42D5-BBED-D53E418A86E4}" presName="connectorText" presStyleLbl="sibTrans2D1" presStyleIdx="1" presStyleCnt="4"/>
      <dgm:spPr/>
    </dgm:pt>
    <dgm:pt modelId="{A3D952D6-EAAE-476E-A68F-D3C692EBFCC0}" type="pres">
      <dgm:prSet presAssocID="{8CE97C45-1003-4EEA-AE9E-E5B801675168}" presName="node" presStyleLbl="node1" presStyleIdx="1" presStyleCnt="4" custRadScaleRad="121492" custRadScaleInc="0">
        <dgm:presLayoutVars>
          <dgm:bulletEnabled val="1"/>
        </dgm:presLayoutVars>
      </dgm:prSet>
      <dgm:spPr/>
    </dgm:pt>
    <dgm:pt modelId="{12D90A40-57E2-4EBD-97DF-AC23304307BE}" type="pres">
      <dgm:prSet presAssocID="{5E5ED9A8-B3C9-4039-9B64-BAC782E83EF1}" presName="parTrans" presStyleLbl="sibTrans2D1" presStyleIdx="2" presStyleCnt="4"/>
      <dgm:spPr>
        <a:xfrm rot="5400000">
          <a:off x="878875" y="1317427"/>
          <a:ext cx="103983" cy="166283"/>
        </a:xfrm>
        <a:prstGeom prst="rightArrow">
          <a:avLst>
            <a:gd name="adj1" fmla="val 60000"/>
            <a:gd name="adj2" fmla="val 50000"/>
          </a:avLst>
        </a:prstGeom>
      </dgm:spPr>
    </dgm:pt>
    <dgm:pt modelId="{41E03A68-5615-44C1-9B74-13949EACB13D}" type="pres">
      <dgm:prSet presAssocID="{5E5ED9A8-B3C9-4039-9B64-BAC782E83EF1}" presName="connectorText" presStyleLbl="sibTrans2D1" presStyleIdx="2" presStyleCnt="4"/>
      <dgm:spPr/>
    </dgm:pt>
    <dgm:pt modelId="{8B59E33E-B5BC-4A8B-B884-C81DD47BB60C}" type="pres">
      <dgm:prSet presAssocID="{CF593D6F-33BA-40A2-800E-0AF9F862B413}" presName="node" presStyleLbl="node1" presStyleIdx="2" presStyleCnt="4">
        <dgm:presLayoutVars>
          <dgm:bulletEnabled val="1"/>
        </dgm:presLayoutVars>
      </dgm:prSet>
      <dgm:spPr/>
    </dgm:pt>
    <dgm:pt modelId="{D48D0368-D270-4584-89F7-9F941719F07E}" type="pres">
      <dgm:prSet presAssocID="{986105FB-78C2-4544-8B82-3032D62D7D43}" presName="parTrans" presStyleLbl="sibTrans2D1" presStyleIdx="3" presStyleCnt="4"/>
      <dgm:spPr>
        <a:xfrm rot="10800000">
          <a:off x="539186" y="977738"/>
          <a:ext cx="103983" cy="166283"/>
        </a:xfrm>
        <a:prstGeom prst="rightArrow">
          <a:avLst>
            <a:gd name="adj1" fmla="val 60000"/>
            <a:gd name="adj2" fmla="val 50000"/>
          </a:avLst>
        </a:prstGeom>
      </dgm:spPr>
    </dgm:pt>
    <dgm:pt modelId="{581D8977-9451-4DE7-BDFA-02023F3F7936}" type="pres">
      <dgm:prSet presAssocID="{986105FB-78C2-4544-8B82-3032D62D7D43}" presName="connectorText" presStyleLbl="sibTrans2D1" presStyleIdx="3" presStyleCnt="4"/>
      <dgm:spPr/>
    </dgm:pt>
    <dgm:pt modelId="{3FDEE5B9-3B06-4348-BE16-5D633F5BC438}" type="pres">
      <dgm:prSet presAssocID="{F5A4E6AC-5DF0-4E25-A5A3-DD421FCDFBB6}" presName="node" presStyleLbl="node1" presStyleIdx="3" presStyleCnt="4" custRadScaleRad="117931" custRadScaleInc="0">
        <dgm:presLayoutVars>
          <dgm:bulletEnabled val="1"/>
        </dgm:presLayoutVars>
      </dgm:prSet>
      <dgm:spPr/>
    </dgm:pt>
  </dgm:ptLst>
  <dgm:cxnLst>
    <dgm:cxn modelId="{505FE004-A368-403D-9D4E-287B04D212DF}" type="presOf" srcId="{AB84C7AB-ED06-4E81-B395-3EE2C709046A}" destId="{39948313-3701-444C-A377-975AF1F77B75}" srcOrd="0" destOrd="0" presId="urn:microsoft.com/office/officeart/2005/8/layout/radial5"/>
    <dgm:cxn modelId="{878AE56E-9D71-4D48-BC4C-D4672FAA114B}" type="presOf" srcId="{8CE97C45-1003-4EEA-AE9E-E5B801675168}" destId="{A3D952D6-EAAE-476E-A68F-D3C692EBFCC0}" srcOrd="0" destOrd="0" presId="urn:microsoft.com/office/officeart/2005/8/layout/radial5"/>
    <dgm:cxn modelId="{A90C8C53-2DCA-4ED4-9785-A781C74FBB72}" type="presOf" srcId="{5E5ED9A8-B3C9-4039-9B64-BAC782E83EF1}" destId="{41E03A68-5615-44C1-9B74-13949EACB13D}" srcOrd="1" destOrd="0" presId="urn:microsoft.com/office/officeart/2005/8/layout/radial5"/>
    <dgm:cxn modelId="{72254655-D2D7-4DC0-9E35-C831098CFF2C}" type="presOf" srcId="{5E5ED9A8-B3C9-4039-9B64-BAC782E83EF1}" destId="{12D90A40-57E2-4EBD-97DF-AC23304307BE}" srcOrd="0" destOrd="0" presId="urn:microsoft.com/office/officeart/2005/8/layout/radial5"/>
    <dgm:cxn modelId="{6748597F-DBD9-4AC9-BE5B-009B3FFA58F5}" type="presOf" srcId="{961B8B00-1448-42D5-BBED-D53E418A86E4}" destId="{9D154219-400B-404B-9416-21152F64BCA0}" srcOrd="0" destOrd="0" presId="urn:microsoft.com/office/officeart/2005/8/layout/radial5"/>
    <dgm:cxn modelId="{78EE857F-F48E-41B3-85EE-E02571005385}" type="presOf" srcId="{986105FB-78C2-4544-8B82-3032D62D7D43}" destId="{D48D0368-D270-4584-89F7-9F941719F07E}" srcOrd="0" destOrd="0" presId="urn:microsoft.com/office/officeart/2005/8/layout/radial5"/>
    <dgm:cxn modelId="{153B5B94-D576-4F97-8737-69DBED98345A}" type="presOf" srcId="{7B9382EC-AE36-4462-A197-DBA51498B590}" destId="{03F14EEE-5F69-4D8D-97C0-0C88AEF9257F}" srcOrd="0" destOrd="0" presId="urn:microsoft.com/office/officeart/2005/8/layout/radial5"/>
    <dgm:cxn modelId="{4E65059B-1DB8-4129-8DA7-E625512F35BF}" type="presOf" srcId="{961B8B00-1448-42D5-BBED-D53E418A86E4}" destId="{DAD50D6E-09EC-4D37-8317-88DD6EA8975F}" srcOrd="1" destOrd="0" presId="urn:microsoft.com/office/officeart/2005/8/layout/radial5"/>
    <dgm:cxn modelId="{17B7CE9E-5CE2-4D66-B79C-2804008F97F4}" type="presOf" srcId="{986105FB-78C2-4544-8B82-3032D62D7D43}" destId="{581D8977-9451-4DE7-BDFA-02023F3F7936}" srcOrd="1" destOrd="0" presId="urn:microsoft.com/office/officeart/2005/8/layout/radial5"/>
    <dgm:cxn modelId="{6A9FEFA0-09AB-47EF-9B43-066EF484A5EC}" type="presOf" srcId="{3687C429-BE44-4543-9D21-98FC9E698C00}" destId="{D4D09A08-FA0F-4B41-B068-BAE7E42953BB}" srcOrd="0" destOrd="0" presId="urn:microsoft.com/office/officeart/2005/8/layout/radial5"/>
    <dgm:cxn modelId="{F50DCFA2-8DA3-4F4B-8493-3FE75048A8B6}" srcId="{3687C429-BE44-4543-9D21-98FC9E698C00}" destId="{8CE97C45-1003-4EEA-AE9E-E5B801675168}" srcOrd="1" destOrd="0" parTransId="{961B8B00-1448-42D5-BBED-D53E418A86E4}" sibTransId="{3C93E5E3-CF22-469A-B475-5F4B79F91196}"/>
    <dgm:cxn modelId="{0202E9AA-285C-415D-9C73-34A8E23030CC}" type="presOf" srcId="{CF593D6F-33BA-40A2-800E-0AF9F862B413}" destId="{8B59E33E-B5BC-4A8B-B884-C81DD47BB60C}" srcOrd="0" destOrd="0" presId="urn:microsoft.com/office/officeart/2005/8/layout/radial5"/>
    <dgm:cxn modelId="{14ADCDB4-E9FE-42D5-9958-E32503AFB443}" srcId="{3687C429-BE44-4543-9D21-98FC9E698C00}" destId="{CF593D6F-33BA-40A2-800E-0AF9F862B413}" srcOrd="2" destOrd="0" parTransId="{5E5ED9A8-B3C9-4039-9B64-BAC782E83EF1}" sibTransId="{815B990F-F603-448B-890C-C9930B88E452}"/>
    <dgm:cxn modelId="{1C5D24B8-271E-452C-B638-7BC388A43807}" srcId="{3687C429-BE44-4543-9D21-98FC9E698C00}" destId="{AB84C7AB-ED06-4E81-B395-3EE2C709046A}" srcOrd="0" destOrd="0" parTransId="{532E1767-0E1A-4667-9D0B-C25ACE59D62E}" sibTransId="{05F5C153-1897-4FBE-9854-9BEE9E5A6435}"/>
    <dgm:cxn modelId="{53A08DBF-9378-4495-B199-E92D3657DFE5}" srcId="{3687C429-BE44-4543-9D21-98FC9E698C00}" destId="{F5A4E6AC-5DF0-4E25-A5A3-DD421FCDFBB6}" srcOrd="3" destOrd="0" parTransId="{986105FB-78C2-4544-8B82-3032D62D7D43}" sibTransId="{2DA4D886-9821-4AC9-881B-8E4CB2954830}"/>
    <dgm:cxn modelId="{C7E9B2CC-D64E-4FA1-9C8D-3639EAE099A4}" type="presOf" srcId="{532E1767-0E1A-4667-9D0B-C25ACE59D62E}" destId="{949BB596-F10E-489D-A24B-690D636E585C}" srcOrd="0" destOrd="0" presId="urn:microsoft.com/office/officeart/2005/8/layout/radial5"/>
    <dgm:cxn modelId="{C77C10E4-6CFE-43E5-8A2C-6F2CC8EB27E9}" type="presOf" srcId="{F5A4E6AC-5DF0-4E25-A5A3-DD421FCDFBB6}" destId="{3FDEE5B9-3B06-4348-BE16-5D633F5BC438}" srcOrd="0" destOrd="0" presId="urn:microsoft.com/office/officeart/2005/8/layout/radial5"/>
    <dgm:cxn modelId="{EF2E91EC-C350-4BCD-8E7A-448226BC428A}" srcId="{7B9382EC-AE36-4462-A197-DBA51498B590}" destId="{3687C429-BE44-4543-9D21-98FC9E698C00}" srcOrd="0" destOrd="0" parTransId="{030685D3-E01D-4A4A-9234-8B6FC7F00705}" sibTransId="{B6F22BB1-AA95-496A-9A16-9B751CDC6395}"/>
    <dgm:cxn modelId="{D2705DF2-C905-42E9-BB17-13C5789A5A6C}" type="presOf" srcId="{532E1767-0E1A-4667-9D0B-C25ACE59D62E}" destId="{D6D95ECF-CAC7-4C35-ACFA-C1750D9F2CF4}" srcOrd="1" destOrd="0" presId="urn:microsoft.com/office/officeart/2005/8/layout/radial5"/>
    <dgm:cxn modelId="{E82F6BFE-D924-409E-B119-24264FED7860}" type="presParOf" srcId="{03F14EEE-5F69-4D8D-97C0-0C88AEF9257F}" destId="{D4D09A08-FA0F-4B41-B068-BAE7E42953BB}" srcOrd="0" destOrd="0" presId="urn:microsoft.com/office/officeart/2005/8/layout/radial5"/>
    <dgm:cxn modelId="{9272C5A7-570A-4CEC-9B94-AE6E24F96B67}" type="presParOf" srcId="{03F14EEE-5F69-4D8D-97C0-0C88AEF9257F}" destId="{949BB596-F10E-489D-A24B-690D636E585C}" srcOrd="1" destOrd="0" presId="urn:microsoft.com/office/officeart/2005/8/layout/radial5"/>
    <dgm:cxn modelId="{55442FAB-B8F9-49D1-BFA6-8339575F1CB1}" type="presParOf" srcId="{949BB596-F10E-489D-A24B-690D636E585C}" destId="{D6D95ECF-CAC7-4C35-ACFA-C1750D9F2CF4}" srcOrd="0" destOrd="0" presId="urn:microsoft.com/office/officeart/2005/8/layout/radial5"/>
    <dgm:cxn modelId="{998E4FF1-7596-42AD-810D-0BD7B71DDADF}" type="presParOf" srcId="{03F14EEE-5F69-4D8D-97C0-0C88AEF9257F}" destId="{39948313-3701-444C-A377-975AF1F77B75}" srcOrd="2" destOrd="0" presId="urn:microsoft.com/office/officeart/2005/8/layout/radial5"/>
    <dgm:cxn modelId="{9DE79BC4-066D-4B6F-858E-BF1C347B7056}" type="presParOf" srcId="{03F14EEE-5F69-4D8D-97C0-0C88AEF9257F}" destId="{9D154219-400B-404B-9416-21152F64BCA0}" srcOrd="3" destOrd="0" presId="urn:microsoft.com/office/officeart/2005/8/layout/radial5"/>
    <dgm:cxn modelId="{5A5AABD3-BF4F-4433-B517-9CB96BBE9827}" type="presParOf" srcId="{9D154219-400B-404B-9416-21152F64BCA0}" destId="{DAD50D6E-09EC-4D37-8317-88DD6EA8975F}" srcOrd="0" destOrd="0" presId="urn:microsoft.com/office/officeart/2005/8/layout/radial5"/>
    <dgm:cxn modelId="{4B7F5FE5-13AD-405E-B244-438A15A743FF}" type="presParOf" srcId="{03F14EEE-5F69-4D8D-97C0-0C88AEF9257F}" destId="{A3D952D6-EAAE-476E-A68F-D3C692EBFCC0}" srcOrd="4" destOrd="0" presId="urn:microsoft.com/office/officeart/2005/8/layout/radial5"/>
    <dgm:cxn modelId="{ED681D78-6C66-41A1-91DD-7245C963F8A3}" type="presParOf" srcId="{03F14EEE-5F69-4D8D-97C0-0C88AEF9257F}" destId="{12D90A40-57E2-4EBD-97DF-AC23304307BE}" srcOrd="5" destOrd="0" presId="urn:microsoft.com/office/officeart/2005/8/layout/radial5"/>
    <dgm:cxn modelId="{B21A5C33-49EC-4B59-B2BA-2EB17CF77242}" type="presParOf" srcId="{12D90A40-57E2-4EBD-97DF-AC23304307BE}" destId="{41E03A68-5615-44C1-9B74-13949EACB13D}" srcOrd="0" destOrd="0" presId="urn:microsoft.com/office/officeart/2005/8/layout/radial5"/>
    <dgm:cxn modelId="{CFB5B609-6B24-47A3-B403-0470C6F57D1B}" type="presParOf" srcId="{03F14EEE-5F69-4D8D-97C0-0C88AEF9257F}" destId="{8B59E33E-B5BC-4A8B-B884-C81DD47BB60C}" srcOrd="6" destOrd="0" presId="urn:microsoft.com/office/officeart/2005/8/layout/radial5"/>
    <dgm:cxn modelId="{2FBEE75D-3676-4F2F-A363-69DD02A01AFA}" type="presParOf" srcId="{03F14EEE-5F69-4D8D-97C0-0C88AEF9257F}" destId="{D48D0368-D270-4584-89F7-9F941719F07E}" srcOrd="7" destOrd="0" presId="urn:microsoft.com/office/officeart/2005/8/layout/radial5"/>
    <dgm:cxn modelId="{7D386069-6723-4E78-B373-4E168EC9C03A}" type="presParOf" srcId="{D48D0368-D270-4584-89F7-9F941719F07E}" destId="{581D8977-9451-4DE7-BDFA-02023F3F7936}" srcOrd="0" destOrd="0" presId="urn:microsoft.com/office/officeart/2005/8/layout/radial5"/>
    <dgm:cxn modelId="{C7F8047A-2FBB-41A9-A7E7-E4A26FA20245}" type="presParOf" srcId="{03F14EEE-5F69-4D8D-97C0-0C88AEF9257F}" destId="{3FDEE5B9-3B06-4348-BE16-5D633F5BC438}" srcOrd="8" destOrd="0" presId="urn:microsoft.com/office/officeart/2005/8/layout/radial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9382EC-AE36-4462-A197-DBA51498B590}" type="doc">
      <dgm:prSet loTypeId="urn:microsoft.com/office/officeart/2005/8/layout/radial5" loCatId="cycle" qsTypeId="urn:microsoft.com/office/officeart/2005/8/quickstyle/simple1" qsCatId="simple" csTypeId="urn:microsoft.com/office/officeart/2005/8/colors/accent1_3" csCatId="accent1" phldr="1"/>
      <dgm:spPr/>
      <dgm:t>
        <a:bodyPr/>
        <a:lstStyle/>
        <a:p>
          <a:endParaRPr lang="en-US"/>
        </a:p>
      </dgm:t>
    </dgm:pt>
    <dgm:pt modelId="{3687C429-BE44-4543-9D21-98FC9E698C00}">
      <dgm:prSet custT="1"/>
      <dgm:spPr>
        <a:solidFill>
          <a:srgbClr val="44546A"/>
        </a:solidFill>
        <a:ln w="12700" cap="flat" cmpd="sng" algn="ctr">
          <a:solidFill>
            <a:prstClr val="white">
              <a:hueOff val="0"/>
              <a:satOff val="0"/>
              <a:lumOff val="0"/>
              <a:alphaOff val="0"/>
            </a:prstClr>
          </a:solidFill>
          <a:prstDash val="solid"/>
          <a:miter lim="800000"/>
        </a:ln>
        <a:effectLst/>
      </dgm:spPr>
      <dgm:t>
        <a:bodyPr spcFirstLastPara="0" vert="horz" wrap="square" lIns="17780" tIns="17780" rIns="17780" bIns="17780" numCol="1" spcCol="1270" anchor="ctr" anchorCtr="0"/>
        <a:lstStyle/>
        <a:p>
          <a:pPr marL="0" lvl="0" indent="0" algn="ctr" defTabSz="1244600">
            <a:lnSpc>
              <a:spcPct val="90000"/>
            </a:lnSpc>
            <a:spcBef>
              <a:spcPct val="0"/>
            </a:spcBef>
            <a:spcAft>
              <a:spcPct val="35000"/>
            </a:spcAft>
            <a:buNone/>
          </a:pPr>
          <a:r>
            <a:rPr lang="en-US" sz="1050" kern="1200" dirty="0">
              <a:solidFill>
                <a:prstClr val="white"/>
              </a:solidFill>
              <a:latin typeface="Calibri" panose="020F0502020204030204"/>
              <a:ea typeface="+mn-ea"/>
              <a:cs typeface="+mn-cs"/>
            </a:rPr>
            <a:t>WSTF</a:t>
          </a:r>
        </a:p>
      </dgm:t>
    </dgm:pt>
    <dgm:pt modelId="{030685D3-E01D-4A4A-9234-8B6FC7F00705}" type="parTrans" cxnId="{EF2E91EC-C350-4BCD-8E7A-448226BC428A}">
      <dgm:prSet/>
      <dgm:spPr/>
      <dgm:t>
        <a:bodyPr/>
        <a:lstStyle/>
        <a:p>
          <a:endParaRPr lang="en-US"/>
        </a:p>
      </dgm:t>
    </dgm:pt>
    <dgm:pt modelId="{B6F22BB1-AA95-496A-9A16-9B751CDC6395}" type="sibTrans" cxnId="{EF2E91EC-C350-4BCD-8E7A-448226BC428A}">
      <dgm:prSet/>
      <dgm:spPr/>
      <dgm:t>
        <a:bodyPr/>
        <a:lstStyle/>
        <a:p>
          <a:endParaRPr lang="en-US"/>
        </a:p>
      </dgm:t>
    </dgm:pt>
    <dgm:pt modelId="{CF593D6F-33BA-40A2-800E-0AF9F862B413}">
      <dgm:prSet custT="1"/>
      <dgm:spPr>
        <a:solidFill>
          <a:schemeClr val="accent4">
            <a:lumMod val="75000"/>
          </a:schemeClr>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marL="0" lvl="0" indent="0" algn="ctr" defTabSz="666750">
            <a:lnSpc>
              <a:spcPct val="90000"/>
            </a:lnSpc>
            <a:spcBef>
              <a:spcPct val="0"/>
            </a:spcBef>
            <a:spcAft>
              <a:spcPct val="35000"/>
            </a:spcAft>
            <a:buNone/>
          </a:pPr>
          <a:r>
            <a:rPr lang="en-US" sz="1000" kern="1200" dirty="0">
              <a:solidFill>
                <a:prstClr val="white"/>
              </a:solidFill>
              <a:latin typeface="Calibri" panose="020F0502020204030204"/>
              <a:ea typeface="+mn-ea"/>
              <a:cs typeface="+mn-cs"/>
            </a:rPr>
            <a:t>300 Area</a:t>
          </a:r>
        </a:p>
      </dgm:t>
    </dgm:pt>
    <dgm:pt modelId="{5E5ED9A8-B3C9-4039-9B64-BAC782E83EF1}" type="parTrans" cxnId="{14ADCDB4-E9FE-42D5-9958-E32503AFB443}">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815B990F-F603-448B-890C-C9930B88E452}" type="sibTrans" cxnId="{14ADCDB4-E9FE-42D5-9958-E32503AFB443}">
      <dgm:prSet/>
      <dgm:spPr/>
      <dgm:t>
        <a:bodyPr/>
        <a:lstStyle/>
        <a:p>
          <a:endParaRPr lang="en-US"/>
        </a:p>
      </dgm:t>
    </dgm:pt>
    <dgm:pt modelId="{3207093F-43A2-4A9B-84FC-9F6FFF419876}">
      <dgm:prSet custT="1">
        <dgm: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dgm:style>
      </dgm:prSet>
      <dgm:spPr>
        <a:solidFill>
          <a:srgbClr val="00B050"/>
        </a:solidFill>
      </dgm:spPr>
      <dgm:t>
        <a:bodyPr/>
        <a:lstStyle/>
        <a:p>
          <a:r>
            <a:rPr lang="en-US" sz="900" dirty="0"/>
            <a:t>400 Area</a:t>
          </a:r>
        </a:p>
      </dgm:t>
    </dgm:pt>
    <dgm:pt modelId="{CC19309E-B93B-4212-8564-69CF6E9F0743}" type="parTrans" cxnId="{FB994521-B214-424E-8418-4E5B7881EEB1}">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626B759F-C043-4C04-8AA5-66FCC33B7837}" type="sibTrans" cxnId="{FB994521-B214-424E-8418-4E5B7881EEB1}">
      <dgm:prSet/>
      <dgm:spPr/>
      <dgm:t>
        <a:bodyPr/>
        <a:lstStyle/>
        <a:p>
          <a:endParaRPr lang="en-US"/>
        </a:p>
      </dgm:t>
    </dgm:pt>
    <dgm:pt modelId="{A31980E4-1CB0-408B-AF5A-5A21B4037E88}">
      <dgm:prSet custT="1">
        <dgm: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dgm:style>
      </dgm:prSet>
      <dgm:spPr>
        <a:solidFill>
          <a:srgbClr val="00B050"/>
        </a:solidFill>
      </dgm:spPr>
      <dgm:t>
        <a:bodyPr/>
        <a:lstStyle/>
        <a:p>
          <a:r>
            <a:rPr lang="en-US" sz="800" dirty="0"/>
            <a:t>Altitude</a:t>
          </a:r>
          <a:endParaRPr lang="en-US" sz="700" dirty="0">
            <a:solidFill>
              <a:srgbClr val="5F25D3"/>
            </a:solidFill>
          </a:endParaRPr>
        </a:p>
      </dgm:t>
    </dgm:pt>
    <dgm:pt modelId="{A8B9F22B-8E5F-4EED-8FE8-8284B78CA82F}" type="parTrans" cxnId="{219B02C3-8A28-479D-B7CF-6C266DD5FD1D}">
      <dgm:prSet custT="1"/>
      <dgm:spPr>
        <a:solidFill>
          <a:srgbClr val="E7E6E6"/>
        </a:solidFill>
        <a:ln>
          <a:solidFill>
            <a:prstClr val="white">
              <a:lumMod val="75000"/>
            </a:prstClr>
          </a:solidFill>
        </a:ln>
        <a:effectLst/>
      </dgm:spPr>
      <dgm:t>
        <a:bodyPr spcFirstLastPara="0" vert="horz" wrap="square" lIns="0" tIns="0" rIns="0" bIns="0" numCol="1" spcCol="1270" anchor="ctr" anchorCtr="0"/>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gm:t>
    </dgm:pt>
    <dgm:pt modelId="{D341B9FD-902F-4D43-BD23-04724ED4DD12}" type="sibTrans" cxnId="{219B02C3-8A28-479D-B7CF-6C266DD5FD1D}">
      <dgm:prSet/>
      <dgm:spPr/>
      <dgm:t>
        <a:bodyPr/>
        <a:lstStyle/>
        <a:p>
          <a:endParaRPr lang="en-US"/>
        </a:p>
      </dgm:t>
    </dgm:pt>
    <dgm:pt modelId="{2A47BA82-1885-4142-A0ED-CC904A1F2869}" type="pres">
      <dgm:prSet presAssocID="{7B9382EC-AE36-4462-A197-DBA51498B590}" presName="Name0" presStyleCnt="0">
        <dgm:presLayoutVars>
          <dgm:chMax val="1"/>
          <dgm:dir/>
          <dgm:animLvl val="ctr"/>
          <dgm:resizeHandles val="exact"/>
        </dgm:presLayoutVars>
      </dgm:prSet>
      <dgm:spPr/>
    </dgm:pt>
    <dgm:pt modelId="{E1720808-6F47-497A-820E-F45FDAFC9BE7}" type="pres">
      <dgm:prSet presAssocID="{3687C429-BE44-4543-9D21-98FC9E698C00}" presName="centerShape" presStyleLbl="node0" presStyleIdx="0" presStyleCnt="1" custScaleX="145291" custScaleY="145291"/>
      <dgm:spPr/>
    </dgm:pt>
    <dgm:pt modelId="{F90F261F-1A79-4123-B125-B49E33A5D165}" type="pres">
      <dgm:prSet presAssocID="{5E5ED9A8-B3C9-4039-9B64-BAC782E83EF1}" presName="parTrans" presStyleLbl="sibTrans2D1" presStyleIdx="0" presStyleCnt="3"/>
      <dgm:spPr>
        <a:xfrm rot="16200000">
          <a:off x="818109" y="563104"/>
          <a:ext cx="108033" cy="172875"/>
        </a:xfrm>
        <a:prstGeom prst="rightArrow">
          <a:avLst>
            <a:gd name="adj1" fmla="val 60000"/>
            <a:gd name="adj2" fmla="val 50000"/>
          </a:avLst>
        </a:prstGeom>
      </dgm:spPr>
    </dgm:pt>
    <dgm:pt modelId="{D6566692-EF9C-46C0-9F17-77AE9909C37C}" type="pres">
      <dgm:prSet presAssocID="{5E5ED9A8-B3C9-4039-9B64-BAC782E83EF1}" presName="connectorText" presStyleLbl="sibTrans2D1" presStyleIdx="0" presStyleCnt="3"/>
      <dgm:spPr/>
    </dgm:pt>
    <dgm:pt modelId="{00A2BE9D-FC16-4B4E-B00C-7136F5F301CF}" type="pres">
      <dgm:prSet presAssocID="{CF593D6F-33BA-40A2-800E-0AF9F862B413}" presName="node" presStyleLbl="node1" presStyleIdx="0" presStyleCnt="3">
        <dgm:presLayoutVars>
          <dgm:bulletEnabled val="1"/>
        </dgm:presLayoutVars>
      </dgm:prSet>
      <dgm:spPr/>
    </dgm:pt>
    <dgm:pt modelId="{41DE5FCD-2F16-4760-B969-9905F5D5442A}" type="pres">
      <dgm:prSet presAssocID="{CC19309E-B93B-4212-8564-69CF6E9F0743}" presName="parTrans" presStyleLbl="sibTrans2D1" presStyleIdx="1" presStyleCnt="3"/>
      <dgm:spPr>
        <a:xfrm rot="1800000">
          <a:off x="1123893" y="1092738"/>
          <a:ext cx="108033" cy="172875"/>
        </a:xfrm>
        <a:prstGeom prst="rightArrow">
          <a:avLst>
            <a:gd name="adj1" fmla="val 60000"/>
            <a:gd name="adj2" fmla="val 50000"/>
          </a:avLst>
        </a:prstGeom>
      </dgm:spPr>
    </dgm:pt>
    <dgm:pt modelId="{2B1117FC-3482-4346-ACBE-C3153AAC4AD1}" type="pres">
      <dgm:prSet presAssocID="{CC19309E-B93B-4212-8564-69CF6E9F0743}" presName="connectorText" presStyleLbl="sibTrans2D1" presStyleIdx="1" presStyleCnt="3"/>
      <dgm:spPr/>
    </dgm:pt>
    <dgm:pt modelId="{9EC1BD9D-9CDD-4BE3-A5A8-ECE5F647131C}" type="pres">
      <dgm:prSet presAssocID="{3207093F-43A2-4A9B-84FC-9F6FFF419876}" presName="node" presStyleLbl="node1" presStyleIdx="1" presStyleCnt="3">
        <dgm:presLayoutVars>
          <dgm:bulletEnabled val="1"/>
        </dgm:presLayoutVars>
      </dgm:prSet>
      <dgm:spPr/>
    </dgm:pt>
    <dgm:pt modelId="{4BC4AD33-B771-474C-A06C-A68E770EE59E}" type="pres">
      <dgm:prSet presAssocID="{A8B9F22B-8E5F-4EED-8FE8-8284B78CA82F}" presName="parTrans" presStyleLbl="sibTrans2D1" presStyleIdx="2" presStyleCnt="3"/>
      <dgm:spPr>
        <a:xfrm rot="9000000">
          <a:off x="512324" y="1092738"/>
          <a:ext cx="108033" cy="172875"/>
        </a:xfrm>
        <a:prstGeom prst="rightArrow">
          <a:avLst>
            <a:gd name="adj1" fmla="val 60000"/>
            <a:gd name="adj2" fmla="val 50000"/>
          </a:avLst>
        </a:prstGeom>
      </dgm:spPr>
    </dgm:pt>
    <dgm:pt modelId="{1558071E-9EE1-402C-B809-5823D1A00971}" type="pres">
      <dgm:prSet presAssocID="{A8B9F22B-8E5F-4EED-8FE8-8284B78CA82F}" presName="connectorText" presStyleLbl="sibTrans2D1" presStyleIdx="2" presStyleCnt="3"/>
      <dgm:spPr/>
    </dgm:pt>
    <dgm:pt modelId="{60D829F9-18F3-4453-8289-6D5DF5304C7B}" type="pres">
      <dgm:prSet presAssocID="{A31980E4-1CB0-408B-AF5A-5A21B4037E88}" presName="node" presStyleLbl="node1" presStyleIdx="2" presStyleCnt="3">
        <dgm:presLayoutVars>
          <dgm:bulletEnabled val="1"/>
        </dgm:presLayoutVars>
      </dgm:prSet>
      <dgm:spPr/>
    </dgm:pt>
  </dgm:ptLst>
  <dgm:cxnLst>
    <dgm:cxn modelId="{0E77CD1D-A830-4F9A-8320-D508C83E196A}" type="presOf" srcId="{3207093F-43A2-4A9B-84FC-9F6FFF419876}" destId="{9EC1BD9D-9CDD-4BE3-A5A8-ECE5F647131C}" srcOrd="0" destOrd="0" presId="urn:microsoft.com/office/officeart/2005/8/layout/radial5"/>
    <dgm:cxn modelId="{FB994521-B214-424E-8418-4E5B7881EEB1}" srcId="{3687C429-BE44-4543-9D21-98FC9E698C00}" destId="{3207093F-43A2-4A9B-84FC-9F6FFF419876}" srcOrd="1" destOrd="0" parTransId="{CC19309E-B93B-4212-8564-69CF6E9F0743}" sibTransId="{626B759F-C043-4C04-8AA5-66FCC33B7837}"/>
    <dgm:cxn modelId="{25FA0123-3C08-40EF-944A-43E605ADE753}" type="presOf" srcId="{A8B9F22B-8E5F-4EED-8FE8-8284B78CA82F}" destId="{1558071E-9EE1-402C-B809-5823D1A00971}" srcOrd="1" destOrd="0" presId="urn:microsoft.com/office/officeart/2005/8/layout/radial5"/>
    <dgm:cxn modelId="{46DA392E-7954-4C79-8638-E0606B50F618}" type="presOf" srcId="{7B9382EC-AE36-4462-A197-DBA51498B590}" destId="{2A47BA82-1885-4142-A0ED-CC904A1F2869}" srcOrd="0" destOrd="0" presId="urn:microsoft.com/office/officeart/2005/8/layout/radial5"/>
    <dgm:cxn modelId="{AC00654B-FB64-4D42-86F0-1E1D08D41119}" type="presOf" srcId="{A8B9F22B-8E5F-4EED-8FE8-8284B78CA82F}" destId="{4BC4AD33-B771-474C-A06C-A68E770EE59E}" srcOrd="0" destOrd="0" presId="urn:microsoft.com/office/officeart/2005/8/layout/radial5"/>
    <dgm:cxn modelId="{90738A76-B63A-43F7-BEF3-9BC7360035CE}" type="presOf" srcId="{A31980E4-1CB0-408B-AF5A-5A21B4037E88}" destId="{60D829F9-18F3-4453-8289-6D5DF5304C7B}" srcOrd="0" destOrd="0" presId="urn:microsoft.com/office/officeart/2005/8/layout/radial5"/>
    <dgm:cxn modelId="{CDE695A5-6746-46DD-9BE4-CF43A5368A7C}" type="presOf" srcId="{5E5ED9A8-B3C9-4039-9B64-BAC782E83EF1}" destId="{F90F261F-1A79-4123-B125-B49E33A5D165}" srcOrd="0" destOrd="0" presId="urn:microsoft.com/office/officeart/2005/8/layout/radial5"/>
    <dgm:cxn modelId="{14ADCDB4-E9FE-42D5-9958-E32503AFB443}" srcId="{3687C429-BE44-4543-9D21-98FC9E698C00}" destId="{CF593D6F-33BA-40A2-800E-0AF9F862B413}" srcOrd="0" destOrd="0" parTransId="{5E5ED9A8-B3C9-4039-9B64-BAC782E83EF1}" sibTransId="{815B990F-F603-448B-890C-C9930B88E452}"/>
    <dgm:cxn modelId="{BA1EF8BC-4CE6-4A61-A399-A4E2A7575701}" type="presOf" srcId="{CF593D6F-33BA-40A2-800E-0AF9F862B413}" destId="{00A2BE9D-FC16-4B4E-B00C-7136F5F301CF}" srcOrd="0" destOrd="0" presId="urn:microsoft.com/office/officeart/2005/8/layout/radial5"/>
    <dgm:cxn modelId="{219B02C3-8A28-479D-B7CF-6C266DD5FD1D}" srcId="{3687C429-BE44-4543-9D21-98FC9E698C00}" destId="{A31980E4-1CB0-408B-AF5A-5A21B4037E88}" srcOrd="2" destOrd="0" parTransId="{A8B9F22B-8E5F-4EED-8FE8-8284B78CA82F}" sibTransId="{D341B9FD-902F-4D43-BD23-04724ED4DD12}"/>
    <dgm:cxn modelId="{ED7C67D7-7B47-468C-B04A-208B948E9650}" type="presOf" srcId="{CC19309E-B93B-4212-8564-69CF6E9F0743}" destId="{41DE5FCD-2F16-4760-B969-9905F5D5442A}" srcOrd="0" destOrd="0" presId="urn:microsoft.com/office/officeart/2005/8/layout/radial5"/>
    <dgm:cxn modelId="{EAAEBDD7-A991-4A2B-B955-4C3297905CE3}" type="presOf" srcId="{5E5ED9A8-B3C9-4039-9B64-BAC782E83EF1}" destId="{D6566692-EF9C-46C0-9F17-77AE9909C37C}" srcOrd="1" destOrd="0" presId="urn:microsoft.com/office/officeart/2005/8/layout/radial5"/>
    <dgm:cxn modelId="{1C9DCEDF-9317-4022-99BC-4D8640CF42B6}" type="presOf" srcId="{3687C429-BE44-4543-9D21-98FC9E698C00}" destId="{E1720808-6F47-497A-820E-F45FDAFC9BE7}" srcOrd="0" destOrd="0" presId="urn:microsoft.com/office/officeart/2005/8/layout/radial5"/>
    <dgm:cxn modelId="{E7BE0BEA-BE5F-4DE0-B232-BFDCF9513F44}" type="presOf" srcId="{CC19309E-B93B-4212-8564-69CF6E9F0743}" destId="{2B1117FC-3482-4346-ACBE-C3153AAC4AD1}" srcOrd="1" destOrd="0" presId="urn:microsoft.com/office/officeart/2005/8/layout/radial5"/>
    <dgm:cxn modelId="{EF2E91EC-C350-4BCD-8E7A-448226BC428A}" srcId="{7B9382EC-AE36-4462-A197-DBA51498B590}" destId="{3687C429-BE44-4543-9D21-98FC9E698C00}" srcOrd="0" destOrd="0" parTransId="{030685D3-E01D-4A4A-9234-8B6FC7F00705}" sibTransId="{B6F22BB1-AA95-496A-9A16-9B751CDC6395}"/>
    <dgm:cxn modelId="{38DFEC52-0706-4AA8-9150-A56F61600F7B}" type="presParOf" srcId="{2A47BA82-1885-4142-A0ED-CC904A1F2869}" destId="{E1720808-6F47-497A-820E-F45FDAFC9BE7}" srcOrd="0" destOrd="0" presId="urn:microsoft.com/office/officeart/2005/8/layout/radial5"/>
    <dgm:cxn modelId="{3196B233-5C4E-402F-AD49-8C5E24802512}" type="presParOf" srcId="{2A47BA82-1885-4142-A0ED-CC904A1F2869}" destId="{F90F261F-1A79-4123-B125-B49E33A5D165}" srcOrd="1" destOrd="0" presId="urn:microsoft.com/office/officeart/2005/8/layout/radial5"/>
    <dgm:cxn modelId="{55D2E51C-7E39-4F09-886E-A6328E5D89F0}" type="presParOf" srcId="{F90F261F-1A79-4123-B125-B49E33A5D165}" destId="{D6566692-EF9C-46C0-9F17-77AE9909C37C}" srcOrd="0" destOrd="0" presId="urn:microsoft.com/office/officeart/2005/8/layout/radial5"/>
    <dgm:cxn modelId="{25E29ABC-62AF-48B7-AF9B-D66AEDBBFCDE}" type="presParOf" srcId="{2A47BA82-1885-4142-A0ED-CC904A1F2869}" destId="{00A2BE9D-FC16-4B4E-B00C-7136F5F301CF}" srcOrd="2" destOrd="0" presId="urn:microsoft.com/office/officeart/2005/8/layout/radial5"/>
    <dgm:cxn modelId="{5B5C3FF9-8C0A-4A23-B0A2-311401795025}" type="presParOf" srcId="{2A47BA82-1885-4142-A0ED-CC904A1F2869}" destId="{41DE5FCD-2F16-4760-B969-9905F5D5442A}" srcOrd="3" destOrd="0" presId="urn:microsoft.com/office/officeart/2005/8/layout/radial5"/>
    <dgm:cxn modelId="{D6E6040C-122C-4495-B3D4-A145F26150F7}" type="presParOf" srcId="{41DE5FCD-2F16-4760-B969-9905F5D5442A}" destId="{2B1117FC-3482-4346-ACBE-C3153AAC4AD1}" srcOrd="0" destOrd="0" presId="urn:microsoft.com/office/officeart/2005/8/layout/radial5"/>
    <dgm:cxn modelId="{5B471042-F84E-4107-91DA-9DE2BA6E164D}" type="presParOf" srcId="{2A47BA82-1885-4142-A0ED-CC904A1F2869}" destId="{9EC1BD9D-9CDD-4BE3-A5A8-ECE5F647131C}" srcOrd="4" destOrd="0" presId="urn:microsoft.com/office/officeart/2005/8/layout/radial5"/>
    <dgm:cxn modelId="{6135CCE8-9589-47E8-AB08-0B513236C9E2}" type="presParOf" srcId="{2A47BA82-1885-4142-A0ED-CC904A1F2869}" destId="{4BC4AD33-B771-474C-A06C-A68E770EE59E}" srcOrd="5" destOrd="0" presId="urn:microsoft.com/office/officeart/2005/8/layout/radial5"/>
    <dgm:cxn modelId="{F4802C67-E1DD-4F6D-A7A3-6CE86447C5FE}" type="presParOf" srcId="{4BC4AD33-B771-474C-A06C-A68E770EE59E}" destId="{1558071E-9EE1-402C-B809-5823D1A00971}" srcOrd="0" destOrd="0" presId="urn:microsoft.com/office/officeart/2005/8/layout/radial5"/>
    <dgm:cxn modelId="{62C78259-F487-4602-95E3-3656571AE5A8}" type="presParOf" srcId="{2A47BA82-1885-4142-A0ED-CC904A1F2869}" destId="{60D829F9-18F3-4453-8289-6D5DF5304C7B}" srcOrd="6" destOrd="0" presId="urn:microsoft.com/office/officeart/2005/8/layout/radial5"/>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2C40AE-EB47-454C-92C9-1FC0271207CE}" type="doc">
      <dgm:prSet loTypeId="urn:microsoft.com/office/officeart/2005/8/layout/default" loCatId="list" qsTypeId="urn:microsoft.com/office/officeart/2005/8/quickstyle/simple1" qsCatId="simple" csTypeId="urn:microsoft.com/office/officeart/2005/8/colors/accent1_2" csCatId="accent1" phldr="1"/>
      <dgm:spPr/>
    </dgm:pt>
    <dgm:pt modelId="{413BF1D1-2CDC-44C4-823B-F9679335D418}">
      <dgm:prSet phldrT="[Text]" custT="1"/>
      <dgm:spPr>
        <a:solidFill>
          <a:prstClr val="white">
            <a:lumMod val="65000"/>
          </a:prstClr>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r>
            <a:rPr lang="en-US" sz="1050" dirty="0"/>
            <a:t>Not Installed</a:t>
          </a:r>
        </a:p>
      </dgm:t>
    </dgm:pt>
    <dgm:pt modelId="{15C1A1B2-EE60-472D-9C80-1FAA6E4FE145}" type="parTrans" cxnId="{99C51EAE-A4AC-424F-87A3-B04503BFB374}">
      <dgm:prSet/>
      <dgm:spPr/>
      <dgm:t>
        <a:bodyPr/>
        <a:lstStyle/>
        <a:p>
          <a:endParaRPr lang="en-US"/>
        </a:p>
      </dgm:t>
    </dgm:pt>
    <dgm:pt modelId="{D73345F2-7B94-4308-8072-13D9551DF245}" type="sibTrans" cxnId="{99C51EAE-A4AC-424F-87A3-B04503BFB374}">
      <dgm:prSet/>
      <dgm:spPr/>
      <dgm:t>
        <a:bodyPr/>
        <a:lstStyle/>
        <a:p>
          <a:endParaRPr lang="en-US"/>
        </a:p>
      </dgm:t>
    </dgm:pt>
    <dgm:pt modelId="{EAFAB9FF-DE66-4614-8E88-B2DCD143E51A}">
      <dgm:prSet phldrT="[Text]" custT="1">
        <dgm: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dgm:style>
      </dgm:prSet>
      <dgm:spPr>
        <a:solidFill>
          <a:srgbClr val="00B050"/>
        </a:solidFill>
        <a:ln/>
      </dgm:spPr>
      <dgm:t>
        <a:bodyPr spcFirstLastPara="0" vert="horz" wrap="square" lIns="10160" tIns="10160" rIns="10160" bIns="10160" numCol="1" spcCol="1270" anchor="ctr" anchorCtr="0"/>
        <a:lstStyle/>
        <a:p>
          <a:r>
            <a:rPr lang="en-US" sz="1050" kern="1200" dirty="0">
              <a:solidFill>
                <a:prstClr val="white"/>
              </a:solidFill>
              <a:latin typeface="Calibri" panose="020F0502020204030204"/>
              <a:ea typeface="+mn-ea"/>
              <a:cs typeface="+mn-cs"/>
            </a:rPr>
            <a:t>Future</a:t>
          </a:r>
          <a:r>
            <a:rPr lang="en-US" sz="1050" kern="1200" dirty="0"/>
            <a:t> </a:t>
          </a:r>
          <a:r>
            <a:rPr lang="en-US" sz="1050" kern="1200" dirty="0">
              <a:solidFill>
                <a:prstClr val="white"/>
              </a:solidFill>
              <a:latin typeface="Calibri" panose="020F0502020204030204"/>
              <a:ea typeface="+mn-ea"/>
              <a:cs typeface="+mn-cs"/>
            </a:rPr>
            <a:t>Location</a:t>
          </a:r>
        </a:p>
      </dgm:t>
    </dgm:pt>
    <dgm:pt modelId="{FF94F349-53C2-4123-8472-711F3755290F}" type="parTrans" cxnId="{A80AA5D6-B547-46FD-98BC-644D6E711F3E}">
      <dgm:prSet/>
      <dgm:spPr/>
      <dgm:t>
        <a:bodyPr/>
        <a:lstStyle/>
        <a:p>
          <a:endParaRPr lang="en-US"/>
        </a:p>
      </dgm:t>
    </dgm:pt>
    <dgm:pt modelId="{1A1B4907-E956-4C05-BA55-B805EAA7BDFE}" type="sibTrans" cxnId="{A80AA5D6-B547-46FD-98BC-644D6E711F3E}">
      <dgm:prSet/>
      <dgm:spPr/>
      <dgm:t>
        <a:bodyPr/>
        <a:lstStyle/>
        <a:p>
          <a:endParaRPr lang="en-US"/>
        </a:p>
      </dgm:t>
    </dgm:pt>
    <dgm:pt modelId="{BEE12E0B-C0AB-43D9-9EF7-DABA9AE8913E}">
      <dgm:prSet phldrT="[Text]"/>
      <dgm:spPr>
        <a:solidFill>
          <a:srgbClr val="0070C0"/>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a:buNone/>
          </a:pPr>
          <a:r>
            <a:rPr lang="en-US" dirty="0">
              <a:solidFill>
                <a:prstClr val="white"/>
              </a:solidFill>
              <a:latin typeface="Calibri" panose="020F0502020204030204"/>
              <a:ea typeface="+mn-ea"/>
              <a:cs typeface="+mn-cs"/>
            </a:rPr>
            <a:t>Operations</a:t>
          </a:r>
        </a:p>
      </dgm:t>
    </dgm:pt>
    <dgm:pt modelId="{82D880D8-ED44-48C5-B519-91A3BD833162}" type="parTrans" cxnId="{74DD83BE-746F-4C47-88B1-760DDE715313}">
      <dgm:prSet/>
      <dgm:spPr/>
      <dgm:t>
        <a:bodyPr/>
        <a:lstStyle/>
        <a:p>
          <a:endParaRPr lang="en-US"/>
        </a:p>
      </dgm:t>
    </dgm:pt>
    <dgm:pt modelId="{F8C609BA-833F-4933-80A9-CE6BD0D21079}" type="sibTrans" cxnId="{74DD83BE-746F-4C47-88B1-760DDE715313}">
      <dgm:prSet/>
      <dgm:spPr/>
      <dgm:t>
        <a:bodyPr/>
        <a:lstStyle/>
        <a:p>
          <a:endParaRPr lang="en-US"/>
        </a:p>
      </dgm:t>
    </dgm:pt>
    <dgm:pt modelId="{3E60B84D-4907-4119-A6A8-A72BF847E308}">
      <dgm:prSet phldrT="[Text]"/>
      <dgm:spPr>
        <a:solidFill>
          <a:schemeClr val="accent4">
            <a:lumMod val="75000"/>
          </a:schemeClr>
        </a:solidFill>
        <a:ln w="12700" cap="flat" cmpd="sng" algn="ctr">
          <a:solidFill>
            <a:prstClr val="white">
              <a:hueOff val="0"/>
              <a:satOff val="0"/>
              <a:lumOff val="0"/>
              <a:alphaOff val="0"/>
            </a:prstClr>
          </a:solidFill>
          <a:prstDash val="solid"/>
          <a:miter lim="800000"/>
        </a:ln>
        <a:effectLst/>
      </dgm:spPr>
      <dgm:t>
        <a:bodyPr spcFirstLastPara="0" vert="horz" wrap="square" lIns="9525" tIns="9525" rIns="9525" bIns="9525" numCol="1" spcCol="1270" anchor="ctr" anchorCtr="0"/>
        <a:lstStyle/>
        <a:p>
          <a:pPr>
            <a:buNone/>
          </a:pPr>
          <a:r>
            <a:rPr lang="en-US" dirty="0">
              <a:solidFill>
                <a:prstClr val="white"/>
              </a:solidFill>
              <a:latin typeface="Calibri" panose="020F0502020204030204"/>
              <a:ea typeface="+mn-ea"/>
              <a:cs typeface="+mn-cs"/>
            </a:rPr>
            <a:t>Installed Evaluation</a:t>
          </a:r>
        </a:p>
      </dgm:t>
    </dgm:pt>
    <dgm:pt modelId="{D9C09EFF-769C-4C08-B6C2-50CF5907E003}" type="parTrans" cxnId="{01BAC6FA-B1E6-4CA5-B0B1-6BE38F34A5BA}">
      <dgm:prSet/>
      <dgm:spPr/>
      <dgm:t>
        <a:bodyPr/>
        <a:lstStyle/>
        <a:p>
          <a:endParaRPr lang="en-US"/>
        </a:p>
      </dgm:t>
    </dgm:pt>
    <dgm:pt modelId="{AC5EDF6C-13D1-40EB-8158-2794B0B0A97F}" type="sibTrans" cxnId="{01BAC6FA-B1E6-4CA5-B0B1-6BE38F34A5BA}">
      <dgm:prSet/>
      <dgm:spPr/>
      <dgm:t>
        <a:bodyPr/>
        <a:lstStyle/>
        <a:p>
          <a:endParaRPr lang="en-US"/>
        </a:p>
      </dgm:t>
    </dgm:pt>
    <dgm:pt modelId="{2872F9FF-9D33-41CB-AC61-6EF24B5EA3BC}" type="pres">
      <dgm:prSet presAssocID="{EB2C40AE-EB47-454C-92C9-1FC0271207CE}" presName="diagram" presStyleCnt="0">
        <dgm:presLayoutVars>
          <dgm:dir/>
          <dgm:resizeHandles val="exact"/>
        </dgm:presLayoutVars>
      </dgm:prSet>
      <dgm:spPr/>
    </dgm:pt>
    <dgm:pt modelId="{285E30E9-218F-4C15-8425-D4742F2C3407}" type="pres">
      <dgm:prSet presAssocID="{BEE12E0B-C0AB-43D9-9EF7-DABA9AE8913E}" presName="node" presStyleLbl="node1" presStyleIdx="0" presStyleCnt="4">
        <dgm:presLayoutVars>
          <dgm:bulletEnabled val="1"/>
        </dgm:presLayoutVars>
      </dgm:prSet>
      <dgm:spPr>
        <a:prstGeom prst="rect">
          <a:avLst/>
        </a:prstGeom>
      </dgm:spPr>
    </dgm:pt>
    <dgm:pt modelId="{41B528AF-998D-411D-A7CC-4C38E6F94090}" type="pres">
      <dgm:prSet presAssocID="{F8C609BA-833F-4933-80A9-CE6BD0D21079}" presName="sibTrans" presStyleCnt="0"/>
      <dgm:spPr/>
    </dgm:pt>
    <dgm:pt modelId="{F661DA58-F685-4145-B89D-B87BD8BD88DF}" type="pres">
      <dgm:prSet presAssocID="{3E60B84D-4907-4119-A6A8-A72BF847E308}" presName="node" presStyleLbl="node1" presStyleIdx="1" presStyleCnt="4">
        <dgm:presLayoutVars>
          <dgm:bulletEnabled val="1"/>
        </dgm:presLayoutVars>
      </dgm:prSet>
      <dgm:spPr>
        <a:prstGeom prst="rect">
          <a:avLst/>
        </a:prstGeom>
      </dgm:spPr>
    </dgm:pt>
    <dgm:pt modelId="{1AD6CEC2-27E7-4CC4-A7C9-7FEABE9E9138}" type="pres">
      <dgm:prSet presAssocID="{AC5EDF6C-13D1-40EB-8158-2794B0B0A97F}" presName="sibTrans" presStyleCnt="0"/>
      <dgm:spPr/>
    </dgm:pt>
    <dgm:pt modelId="{662410D2-63B8-4266-97E2-FB963BA1586F}" type="pres">
      <dgm:prSet presAssocID="{413BF1D1-2CDC-44C4-823B-F9679335D418}" presName="node" presStyleLbl="node1" presStyleIdx="2" presStyleCnt="4">
        <dgm:presLayoutVars>
          <dgm:bulletEnabled val="1"/>
        </dgm:presLayoutVars>
      </dgm:prSet>
      <dgm:spPr>
        <a:xfrm>
          <a:off x="931647" y="293730"/>
          <a:ext cx="846952" cy="508171"/>
        </a:xfrm>
        <a:prstGeom prst="rect">
          <a:avLst/>
        </a:prstGeom>
      </dgm:spPr>
    </dgm:pt>
    <dgm:pt modelId="{570097DA-ADEE-47EE-8A72-A91C9901ADD8}" type="pres">
      <dgm:prSet presAssocID="{D73345F2-7B94-4308-8072-13D9551DF245}" presName="sibTrans" presStyleCnt="0"/>
      <dgm:spPr/>
    </dgm:pt>
    <dgm:pt modelId="{A2491FDB-70B5-48F2-8CA3-81EFDBA55201}" type="pres">
      <dgm:prSet presAssocID="{EAFAB9FF-DE66-4614-8E88-B2DCD143E51A}" presName="node" presStyleLbl="node1" presStyleIdx="3" presStyleCnt="4">
        <dgm:presLayoutVars>
          <dgm:bulletEnabled val="1"/>
        </dgm:presLayoutVars>
      </dgm:prSet>
      <dgm:spPr>
        <a:xfrm>
          <a:off x="1863295" y="293730"/>
          <a:ext cx="846952" cy="508171"/>
        </a:xfrm>
        <a:prstGeom prst="rect">
          <a:avLst/>
        </a:prstGeom>
      </dgm:spPr>
    </dgm:pt>
  </dgm:ptLst>
  <dgm:cxnLst>
    <dgm:cxn modelId="{CA16A10D-CF99-4297-9FB6-8DB5A468E5C4}" type="presOf" srcId="{BEE12E0B-C0AB-43D9-9EF7-DABA9AE8913E}" destId="{285E30E9-218F-4C15-8425-D4742F2C3407}" srcOrd="0" destOrd="0" presId="urn:microsoft.com/office/officeart/2005/8/layout/default"/>
    <dgm:cxn modelId="{19A34537-E165-4A62-BAD1-D7D71ECE01AB}" type="presOf" srcId="{EAFAB9FF-DE66-4614-8E88-B2DCD143E51A}" destId="{A2491FDB-70B5-48F2-8CA3-81EFDBA55201}" srcOrd="0" destOrd="0" presId="urn:microsoft.com/office/officeart/2005/8/layout/default"/>
    <dgm:cxn modelId="{EF00298C-2BE9-4894-85BB-2F6FECD3A01F}" type="presOf" srcId="{413BF1D1-2CDC-44C4-823B-F9679335D418}" destId="{662410D2-63B8-4266-97E2-FB963BA1586F}" srcOrd="0" destOrd="0" presId="urn:microsoft.com/office/officeart/2005/8/layout/default"/>
    <dgm:cxn modelId="{99C51EAE-A4AC-424F-87A3-B04503BFB374}" srcId="{EB2C40AE-EB47-454C-92C9-1FC0271207CE}" destId="{413BF1D1-2CDC-44C4-823B-F9679335D418}" srcOrd="2" destOrd="0" parTransId="{15C1A1B2-EE60-472D-9C80-1FAA6E4FE145}" sibTransId="{D73345F2-7B94-4308-8072-13D9551DF245}"/>
    <dgm:cxn modelId="{74DD83BE-746F-4C47-88B1-760DDE715313}" srcId="{EB2C40AE-EB47-454C-92C9-1FC0271207CE}" destId="{BEE12E0B-C0AB-43D9-9EF7-DABA9AE8913E}" srcOrd="0" destOrd="0" parTransId="{82D880D8-ED44-48C5-B519-91A3BD833162}" sibTransId="{F8C609BA-833F-4933-80A9-CE6BD0D21079}"/>
    <dgm:cxn modelId="{A80AA5D6-B547-46FD-98BC-644D6E711F3E}" srcId="{EB2C40AE-EB47-454C-92C9-1FC0271207CE}" destId="{EAFAB9FF-DE66-4614-8E88-B2DCD143E51A}" srcOrd="3" destOrd="0" parTransId="{FF94F349-53C2-4123-8472-711F3755290F}" sibTransId="{1A1B4907-E956-4C05-BA55-B805EAA7BDFE}"/>
    <dgm:cxn modelId="{9C67C7DB-3AAA-4796-B9F3-5DD0AB6AB93F}" type="presOf" srcId="{EB2C40AE-EB47-454C-92C9-1FC0271207CE}" destId="{2872F9FF-9D33-41CB-AC61-6EF24B5EA3BC}" srcOrd="0" destOrd="0" presId="urn:microsoft.com/office/officeart/2005/8/layout/default"/>
    <dgm:cxn modelId="{01BAC6FA-B1E6-4CA5-B0B1-6BE38F34A5BA}" srcId="{EB2C40AE-EB47-454C-92C9-1FC0271207CE}" destId="{3E60B84D-4907-4119-A6A8-A72BF847E308}" srcOrd="1" destOrd="0" parTransId="{D9C09EFF-769C-4C08-B6C2-50CF5907E003}" sibTransId="{AC5EDF6C-13D1-40EB-8158-2794B0B0A97F}"/>
    <dgm:cxn modelId="{1EC8C8FF-4FCD-4A0D-8356-271425C39FD8}" type="presOf" srcId="{3E60B84D-4907-4119-A6A8-A72BF847E308}" destId="{F661DA58-F685-4145-B89D-B87BD8BD88DF}" srcOrd="0" destOrd="0" presId="urn:microsoft.com/office/officeart/2005/8/layout/default"/>
    <dgm:cxn modelId="{00658EB2-FDDA-4D5D-846E-546A6BA69137}" type="presParOf" srcId="{2872F9FF-9D33-41CB-AC61-6EF24B5EA3BC}" destId="{285E30E9-218F-4C15-8425-D4742F2C3407}" srcOrd="0" destOrd="0" presId="urn:microsoft.com/office/officeart/2005/8/layout/default"/>
    <dgm:cxn modelId="{A07FC981-A82B-4B69-A732-EE2DC418B640}" type="presParOf" srcId="{2872F9FF-9D33-41CB-AC61-6EF24B5EA3BC}" destId="{41B528AF-998D-411D-A7CC-4C38E6F94090}" srcOrd="1" destOrd="0" presId="urn:microsoft.com/office/officeart/2005/8/layout/default"/>
    <dgm:cxn modelId="{0826CB2F-A1BC-404B-9E40-C97CC5FDAD6B}" type="presParOf" srcId="{2872F9FF-9D33-41CB-AC61-6EF24B5EA3BC}" destId="{F661DA58-F685-4145-B89D-B87BD8BD88DF}" srcOrd="2" destOrd="0" presId="urn:microsoft.com/office/officeart/2005/8/layout/default"/>
    <dgm:cxn modelId="{697038F7-6CDE-4AC8-8468-FFCB3B6C27AE}" type="presParOf" srcId="{2872F9FF-9D33-41CB-AC61-6EF24B5EA3BC}" destId="{1AD6CEC2-27E7-4CC4-A7C9-7FEABE9E9138}" srcOrd="3" destOrd="0" presId="urn:microsoft.com/office/officeart/2005/8/layout/default"/>
    <dgm:cxn modelId="{4F5F940A-0AED-46AF-8DF5-C536458516F7}" type="presParOf" srcId="{2872F9FF-9D33-41CB-AC61-6EF24B5EA3BC}" destId="{662410D2-63B8-4266-97E2-FB963BA1586F}" srcOrd="4" destOrd="0" presId="urn:microsoft.com/office/officeart/2005/8/layout/default"/>
    <dgm:cxn modelId="{22F73657-0361-4DAF-96B2-B7BB43B0413C}" type="presParOf" srcId="{2872F9FF-9D33-41CB-AC61-6EF24B5EA3BC}" destId="{570097DA-ADEE-47EE-8A72-A91C9901ADD8}" srcOrd="5" destOrd="0" presId="urn:microsoft.com/office/officeart/2005/8/layout/default"/>
    <dgm:cxn modelId="{BDA23EF7-2DB4-4F9F-93F8-ABDA5DD3762D}" type="presParOf" srcId="{2872F9FF-9D33-41CB-AC61-6EF24B5EA3BC}" destId="{A2491FDB-70B5-48F2-8CA3-81EFDBA55201}" srcOrd="6" destOrd="0" presId="urn:microsoft.com/office/officeart/2005/8/layout/default"/>
  </dgm:cxnLst>
  <dgm:bg>
    <a:noFill/>
  </dgm:bg>
  <dgm:whole>
    <a:ln>
      <a:noFill/>
    </a:ln>
  </dgm:whole>
  <dgm:extLst>
    <a:ext uri="http://schemas.microsoft.com/office/drawing/2008/diagram">
      <dsp:dataModelExt xmlns:dsp="http://schemas.microsoft.com/office/drawing/2008/diagram" relId="rId2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86AC4D-95BB-46DC-94DD-8B712D776218}"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D024FE36-FE13-48C6-A28C-647B2F2C9CB8}">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a:solidFill>
                <a:prstClr val="white"/>
              </a:solidFill>
              <a:latin typeface="Calibri" panose="020F0502020204030204"/>
              <a:ea typeface="+mn-ea"/>
              <a:cs typeface="+mn-cs"/>
            </a:rPr>
            <a:t>Project</a:t>
          </a:r>
          <a:r>
            <a:rPr lang="en-US" sz="1600" kern="1200">
              <a:solidFill>
                <a:prstClr val="white"/>
              </a:solidFill>
              <a:latin typeface="Calibri" panose="020F0502020204030204"/>
              <a:ea typeface="+mn-ea"/>
              <a:cs typeface="+mn-cs"/>
            </a:rPr>
            <a:t> </a:t>
          </a:r>
          <a:r>
            <a:rPr lang="en-US" sz="900" kern="1200">
              <a:solidFill>
                <a:prstClr val="white"/>
              </a:solidFill>
              <a:latin typeface="Calibri" panose="020F0502020204030204"/>
              <a:ea typeface="+mn-ea"/>
              <a:cs typeface="+mn-cs"/>
            </a:rPr>
            <a:t>Manager</a:t>
          </a:r>
        </a:p>
      </dgm:t>
    </dgm:pt>
    <dgm:pt modelId="{E35E9232-A2D1-4A5D-8FB6-4F2C3BD60992}" type="parTrans" cxnId="{32D8479A-0F37-4A39-BBAA-6B29FA4DF4CC}">
      <dgm:prSet/>
      <dgm:spPr/>
      <dgm:t>
        <a:bodyPr/>
        <a:lstStyle/>
        <a:p>
          <a:endParaRPr lang="en-US"/>
        </a:p>
      </dgm:t>
    </dgm:pt>
    <dgm:pt modelId="{2CA17CD8-83AC-4B0D-B6B1-77FED2156805}" type="sibTrans" cxnId="{32D8479A-0F37-4A39-BBAA-6B29FA4DF4CC}">
      <dgm:prSet/>
      <dgm:spPr/>
      <dgm:t>
        <a:bodyPr/>
        <a:lstStyle/>
        <a:p>
          <a:endParaRPr lang="en-US"/>
        </a:p>
      </dgm:t>
    </dgm:pt>
    <dgm:pt modelId="{0DCA8066-D9DD-4739-9302-98E0FF2AB331}">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Software</a:t>
          </a:r>
          <a:r>
            <a:rPr lang="en-US" sz="1600" kern="1200" dirty="0">
              <a:solidFill>
                <a:prstClr val="white"/>
              </a:solidFill>
              <a:latin typeface="Calibri" panose="020F0502020204030204"/>
              <a:ea typeface="+mn-ea"/>
              <a:cs typeface="+mn-cs"/>
            </a:rPr>
            <a:t> </a:t>
          </a:r>
          <a:r>
            <a:rPr lang="en-US" sz="900" kern="1200" dirty="0">
              <a:solidFill>
                <a:prstClr val="white"/>
              </a:solidFill>
              <a:latin typeface="Calibri" panose="020F0502020204030204"/>
              <a:ea typeface="+mn-ea"/>
              <a:cs typeface="+mn-cs"/>
            </a:rPr>
            <a:t>Design Lead</a:t>
          </a:r>
        </a:p>
      </dgm:t>
    </dgm:pt>
    <dgm:pt modelId="{3016F005-2B7D-45E2-B090-85AC60DC02FE}" type="sibTrans" cxnId="{B2302342-C1B0-4C2F-A618-66FF755EFD26}">
      <dgm:prSet/>
      <dgm:spPr/>
      <dgm:t>
        <a:bodyPr/>
        <a:lstStyle/>
        <a:p>
          <a:endParaRPr lang="en-US"/>
        </a:p>
      </dgm:t>
    </dgm:pt>
    <dgm:pt modelId="{652953EE-E30E-47FE-B726-819FECF0E43A}" type="parTrans" cxnId="{B2302342-C1B0-4C2F-A618-66FF755EFD26}">
      <dgm:prSet/>
      <dgm:spPr/>
      <dgm:t>
        <a:bodyPr/>
        <a:lstStyle/>
        <a:p>
          <a:endParaRPr lang="en-US"/>
        </a:p>
      </dgm:t>
    </dgm:pt>
    <dgm:pt modelId="{47F33042-1694-47B7-94E2-A63BF0185F7A}">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r>
            <a:rPr lang="en-US" sz="900" kern="1200">
              <a:solidFill>
                <a:prstClr val="white"/>
              </a:solidFill>
              <a:latin typeface="Calibri" panose="020F0502020204030204"/>
              <a:ea typeface="+mn-ea"/>
              <a:cs typeface="+mn-cs"/>
            </a:rPr>
            <a:t>Software</a:t>
          </a:r>
          <a:r>
            <a:rPr lang="en-US" sz="1500" kern="1200"/>
            <a:t> </a:t>
          </a:r>
          <a:r>
            <a:rPr lang="en-US" sz="900" kern="1200">
              <a:solidFill>
                <a:prstClr val="white"/>
              </a:solidFill>
              <a:latin typeface="Calibri" panose="020F0502020204030204"/>
              <a:ea typeface="+mn-ea"/>
              <a:cs typeface="+mn-cs"/>
            </a:rPr>
            <a:t>Safety</a:t>
          </a:r>
        </a:p>
      </dgm:t>
    </dgm:pt>
    <dgm:pt modelId="{66FC5C0E-8F58-479B-B3EE-64D698EFA365}" type="sibTrans" cxnId="{8678D47D-84D0-496F-9E8B-722A845BE742}">
      <dgm:prSet/>
      <dgm:spPr/>
      <dgm:t>
        <a:bodyPr/>
        <a:lstStyle/>
        <a:p>
          <a:endParaRPr lang="en-US"/>
        </a:p>
      </dgm:t>
    </dgm:pt>
    <dgm:pt modelId="{B09857B5-8966-4CD6-BBEB-7B49640D0922}" type="parTrans" cxnId="{8678D47D-84D0-496F-9E8B-722A845BE742}">
      <dgm:prSet/>
      <dgm:spPr/>
      <dgm:t>
        <a:bodyPr/>
        <a:lstStyle/>
        <a:p>
          <a:endParaRPr lang="en-US"/>
        </a:p>
      </dgm:t>
    </dgm:pt>
    <dgm:pt modelId="{CE995F57-7E99-4CAA-B32B-F211336CD99E}">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a:solidFill>
                <a:prstClr val="white"/>
              </a:solidFill>
              <a:latin typeface="Calibri" panose="020F0502020204030204"/>
              <a:ea typeface="+mn-ea"/>
              <a:cs typeface="+mn-cs"/>
            </a:rPr>
            <a:t>Tech Transfer</a:t>
          </a:r>
        </a:p>
      </dgm:t>
    </dgm:pt>
    <dgm:pt modelId="{10D3F1CB-4120-4C56-92FB-DFF191EC025A}" type="parTrans" cxnId="{06271AE8-E34E-459A-B0D3-0D25920901D6}">
      <dgm:prSet/>
      <dgm:spPr/>
      <dgm:t>
        <a:bodyPr/>
        <a:lstStyle/>
        <a:p>
          <a:endParaRPr lang="en-US"/>
        </a:p>
      </dgm:t>
    </dgm:pt>
    <dgm:pt modelId="{789AC6DA-12A0-4A21-8D50-138C2C287CAF}" type="sibTrans" cxnId="{06271AE8-E34E-459A-B0D3-0D25920901D6}">
      <dgm:prSet/>
      <dgm:spPr/>
      <dgm:t>
        <a:bodyPr/>
        <a:lstStyle/>
        <a:p>
          <a:endParaRPr lang="en-US"/>
        </a:p>
      </dgm:t>
    </dgm:pt>
    <dgm:pt modelId="{C443C574-8E8C-49C6-8EDE-A15D26370F9D}">
      <dgm:prSet phldrT="[Text]" custT="1"/>
      <dgm:spPr>
        <a:solidFill>
          <a:schemeClr val="accent5">
            <a:lumMod val="75000"/>
          </a:scheme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Product Management</a:t>
          </a:r>
        </a:p>
      </dgm:t>
    </dgm:pt>
    <dgm:pt modelId="{3C459C51-A483-4483-8B73-452DE9184DF6}" type="parTrans" cxnId="{205390F8-8F40-40A2-8C0A-D7F1604939A5}">
      <dgm:prSet/>
      <dgm:spPr/>
      <dgm:t>
        <a:bodyPr/>
        <a:lstStyle/>
        <a:p>
          <a:endParaRPr lang="en-US"/>
        </a:p>
      </dgm:t>
    </dgm:pt>
    <dgm:pt modelId="{6313249B-26B5-4146-AE80-A22791EB93B2}" type="sibTrans" cxnId="{205390F8-8F40-40A2-8C0A-D7F1604939A5}">
      <dgm:prSet/>
      <dgm:spPr/>
      <dgm:t>
        <a:bodyPr/>
        <a:lstStyle/>
        <a:p>
          <a:endParaRPr lang="en-US"/>
        </a:p>
      </dgm:t>
    </dgm:pt>
    <dgm:pt modelId="{9FF7B58F-30FC-49DA-B7CA-4E33103B86A2}">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a:solidFill>
                <a:prstClr val="white"/>
              </a:solidFill>
              <a:latin typeface="Calibri" panose="020F0502020204030204"/>
              <a:ea typeface="+mn-ea"/>
              <a:cs typeface="+mn-cs"/>
            </a:rPr>
            <a:t>Software Ops Lead</a:t>
          </a:r>
        </a:p>
      </dgm:t>
    </dgm:pt>
    <dgm:pt modelId="{207A9A74-7E35-4B67-A719-B0360A5782A3}" type="parTrans" cxnId="{2A9F1B38-3319-4242-B5AA-B5A8C4E94556}">
      <dgm:prSet/>
      <dgm:spPr/>
      <dgm:t>
        <a:bodyPr/>
        <a:lstStyle/>
        <a:p>
          <a:endParaRPr lang="en-US"/>
        </a:p>
      </dgm:t>
    </dgm:pt>
    <dgm:pt modelId="{C59C8F76-5DC4-4C23-A84B-4A6DF0F3E5CE}" type="sibTrans" cxnId="{2A9F1B38-3319-4242-B5AA-B5A8C4E94556}">
      <dgm:prSet/>
      <dgm:spPr/>
      <dgm:t>
        <a:bodyPr/>
        <a:lstStyle/>
        <a:p>
          <a:endParaRPr lang="en-US"/>
        </a:p>
      </dgm:t>
    </dgm:pt>
    <dgm:pt modelId="{D1F85D09-80B8-4A6C-856D-FA4EEBB480C0}" type="pres">
      <dgm:prSet presAssocID="{5186AC4D-95BB-46DC-94DD-8B712D776218}" presName="Name0" presStyleCnt="0">
        <dgm:presLayoutVars>
          <dgm:chMax val="1"/>
          <dgm:dir/>
          <dgm:animLvl val="ctr"/>
          <dgm:resizeHandles val="exact"/>
        </dgm:presLayoutVars>
      </dgm:prSet>
      <dgm:spPr/>
    </dgm:pt>
    <dgm:pt modelId="{61C4564F-7351-4391-B157-2FC6D552F555}" type="pres">
      <dgm:prSet presAssocID="{C443C574-8E8C-49C6-8EDE-A15D26370F9D}" presName="centerShape" presStyleLbl="node0" presStyleIdx="0" presStyleCnt="1"/>
      <dgm:spPr/>
    </dgm:pt>
    <dgm:pt modelId="{7C779B3D-D535-4DE5-AC3A-B6904509E129}" type="pres">
      <dgm:prSet presAssocID="{D024FE36-FE13-48C6-A28C-647B2F2C9CB8}" presName="node" presStyleLbl="node1" presStyleIdx="0" presStyleCnt="5">
        <dgm:presLayoutVars>
          <dgm:bulletEnabled val="1"/>
        </dgm:presLayoutVars>
      </dgm:prSet>
      <dgm:spPr>
        <a:xfrm>
          <a:off x="4339417" y="2511"/>
          <a:ext cx="1491247" cy="1491247"/>
        </a:xfrm>
        <a:prstGeom prst="ellipse">
          <a:avLst/>
        </a:prstGeom>
      </dgm:spPr>
    </dgm:pt>
    <dgm:pt modelId="{8A0B7763-1229-469C-BBC0-C36DD82F16E1}" type="pres">
      <dgm:prSet presAssocID="{D024FE36-FE13-48C6-A28C-647B2F2C9CB8}" presName="dummy" presStyleCnt="0"/>
      <dgm:spPr/>
    </dgm:pt>
    <dgm:pt modelId="{5C6DC396-C258-45AD-96A3-A928F0A2D5BB}" type="pres">
      <dgm:prSet presAssocID="{2CA17CD8-83AC-4B0D-B6B1-77FED2156805}" presName="sibTrans" presStyleLbl="sibTrans2D1" presStyleIdx="0" presStyleCnt="5"/>
      <dgm:spPr/>
    </dgm:pt>
    <dgm:pt modelId="{E36F7CAE-5896-4BAB-ADFE-3118B295F43B}" type="pres">
      <dgm:prSet presAssocID="{0DCA8066-D9DD-4739-9302-98E0FF2AB331}" presName="node" presStyleLbl="node1" presStyleIdx="1" presStyleCnt="5">
        <dgm:presLayoutVars>
          <dgm:bulletEnabled val="1"/>
        </dgm:presLayoutVars>
      </dgm:prSet>
      <dgm:spPr>
        <a:xfrm>
          <a:off x="6348285" y="1162332"/>
          <a:ext cx="1491247" cy="1491247"/>
        </a:xfrm>
        <a:prstGeom prst="ellipse">
          <a:avLst/>
        </a:prstGeom>
      </dgm:spPr>
    </dgm:pt>
    <dgm:pt modelId="{DB5004E7-EE02-4F1A-9FB1-E5164C04EA2D}" type="pres">
      <dgm:prSet presAssocID="{0DCA8066-D9DD-4739-9302-98E0FF2AB331}" presName="dummy" presStyleCnt="0"/>
      <dgm:spPr/>
    </dgm:pt>
    <dgm:pt modelId="{5D0C9207-4529-4ABB-B594-9E3AD7532A67}" type="pres">
      <dgm:prSet presAssocID="{3016F005-2B7D-45E2-B090-85AC60DC02FE}" presName="sibTrans" presStyleLbl="sibTrans2D1" presStyleIdx="1" presStyleCnt="5"/>
      <dgm:spPr/>
    </dgm:pt>
    <dgm:pt modelId="{ED0FDE60-940B-4BA0-9B35-0FCF4CB1C549}" type="pres">
      <dgm:prSet presAssocID="{9FF7B58F-30FC-49DA-B7CA-4E33103B86A2}" presName="node" presStyleLbl="node1" presStyleIdx="2" presStyleCnt="5">
        <dgm:presLayoutVars>
          <dgm:bulletEnabled val="1"/>
        </dgm:presLayoutVars>
      </dgm:prSet>
      <dgm:spPr/>
    </dgm:pt>
    <dgm:pt modelId="{1A9E6624-8A83-4F3A-B9C7-9C31512CF0F1}" type="pres">
      <dgm:prSet presAssocID="{9FF7B58F-30FC-49DA-B7CA-4E33103B86A2}" presName="dummy" presStyleCnt="0"/>
      <dgm:spPr/>
    </dgm:pt>
    <dgm:pt modelId="{233386AF-EB93-4460-B66D-12137E76710C}" type="pres">
      <dgm:prSet presAssocID="{C59C8F76-5DC4-4C23-A84B-4A6DF0F3E5CE}" presName="sibTrans" presStyleLbl="sibTrans2D1" presStyleIdx="2" presStyleCnt="5"/>
      <dgm:spPr/>
    </dgm:pt>
    <dgm:pt modelId="{35C0C72B-CAE7-4AF2-9C4D-5662D20E77C6}" type="pres">
      <dgm:prSet presAssocID="{CE995F57-7E99-4CAA-B32B-F211336CD99E}" presName="node" presStyleLbl="node1" presStyleIdx="3" presStyleCnt="5">
        <dgm:presLayoutVars>
          <dgm:bulletEnabled val="1"/>
        </dgm:presLayoutVars>
      </dgm:prSet>
      <dgm:spPr>
        <a:xfrm>
          <a:off x="4339417" y="4641793"/>
          <a:ext cx="1491247" cy="1491247"/>
        </a:xfrm>
        <a:prstGeom prst="ellipse">
          <a:avLst/>
        </a:prstGeom>
      </dgm:spPr>
    </dgm:pt>
    <dgm:pt modelId="{A283FE38-13F5-4EDC-B7E2-E9C4EFBAC6B2}" type="pres">
      <dgm:prSet presAssocID="{CE995F57-7E99-4CAA-B32B-F211336CD99E}" presName="dummy" presStyleCnt="0"/>
      <dgm:spPr/>
    </dgm:pt>
    <dgm:pt modelId="{DA815094-068B-4087-A453-482720731A5F}" type="pres">
      <dgm:prSet presAssocID="{789AC6DA-12A0-4A21-8D50-138C2C287CAF}" presName="sibTrans" presStyleLbl="sibTrans2D1" presStyleIdx="3" presStyleCnt="5"/>
      <dgm:spPr/>
    </dgm:pt>
    <dgm:pt modelId="{F16EBFBD-C95B-4866-8916-34B39CBDFE2C}" type="pres">
      <dgm:prSet presAssocID="{47F33042-1694-47B7-94E2-A63BF0185F7A}" presName="node" presStyleLbl="node1" presStyleIdx="4" presStyleCnt="5">
        <dgm:presLayoutVars>
          <dgm:bulletEnabled val="1"/>
        </dgm:presLayoutVars>
      </dgm:prSet>
      <dgm:spPr>
        <a:xfrm>
          <a:off x="2330549" y="3481973"/>
          <a:ext cx="1491247" cy="1491247"/>
        </a:xfrm>
        <a:prstGeom prst="ellipse">
          <a:avLst/>
        </a:prstGeom>
      </dgm:spPr>
    </dgm:pt>
    <dgm:pt modelId="{D8D7FDA4-4A10-4BA8-AF8F-F63C1A4B445D}" type="pres">
      <dgm:prSet presAssocID="{47F33042-1694-47B7-94E2-A63BF0185F7A}" presName="dummy" presStyleCnt="0"/>
      <dgm:spPr/>
    </dgm:pt>
    <dgm:pt modelId="{43D5DB84-54FE-4182-88D1-C01F26E3C034}" type="pres">
      <dgm:prSet presAssocID="{66FC5C0E-8F58-479B-B3EE-64D698EFA365}" presName="sibTrans" presStyleLbl="sibTrans2D1" presStyleIdx="4" presStyleCnt="5"/>
      <dgm:spPr/>
    </dgm:pt>
  </dgm:ptLst>
  <dgm:cxnLst>
    <dgm:cxn modelId="{AD540330-9B75-4FC4-A7DB-1D5216FB6480}" type="presOf" srcId="{C59C8F76-5DC4-4C23-A84B-4A6DF0F3E5CE}" destId="{233386AF-EB93-4460-B66D-12137E76710C}" srcOrd="0" destOrd="0" presId="urn:microsoft.com/office/officeart/2005/8/layout/radial6"/>
    <dgm:cxn modelId="{2A9F1B38-3319-4242-B5AA-B5A8C4E94556}" srcId="{C443C574-8E8C-49C6-8EDE-A15D26370F9D}" destId="{9FF7B58F-30FC-49DA-B7CA-4E33103B86A2}" srcOrd="2" destOrd="0" parTransId="{207A9A74-7E35-4B67-A719-B0360A5782A3}" sibTransId="{C59C8F76-5DC4-4C23-A84B-4A6DF0F3E5CE}"/>
    <dgm:cxn modelId="{F0CAC439-F795-4003-B237-506B84643817}" type="presOf" srcId="{66FC5C0E-8F58-479B-B3EE-64D698EFA365}" destId="{43D5DB84-54FE-4182-88D1-C01F26E3C034}" srcOrd="0" destOrd="0" presId="urn:microsoft.com/office/officeart/2005/8/layout/radial6"/>
    <dgm:cxn modelId="{B2302342-C1B0-4C2F-A618-66FF755EFD26}" srcId="{C443C574-8E8C-49C6-8EDE-A15D26370F9D}" destId="{0DCA8066-D9DD-4739-9302-98E0FF2AB331}" srcOrd="1" destOrd="0" parTransId="{652953EE-E30E-47FE-B726-819FECF0E43A}" sibTransId="{3016F005-2B7D-45E2-B090-85AC60DC02FE}"/>
    <dgm:cxn modelId="{CF8EAF62-FA0D-438F-AF1D-1B9EA2889356}" type="presOf" srcId="{789AC6DA-12A0-4A21-8D50-138C2C287CAF}" destId="{DA815094-068B-4087-A453-482720731A5F}" srcOrd="0" destOrd="0" presId="urn:microsoft.com/office/officeart/2005/8/layout/radial6"/>
    <dgm:cxn modelId="{D782446A-AAC9-4703-BE4E-CD6923D0854F}" type="presOf" srcId="{5186AC4D-95BB-46DC-94DD-8B712D776218}" destId="{D1F85D09-80B8-4A6C-856D-FA4EEBB480C0}" srcOrd="0" destOrd="0" presId="urn:microsoft.com/office/officeart/2005/8/layout/radial6"/>
    <dgm:cxn modelId="{EF257A78-0D96-49CC-821B-3138B7630741}" type="presOf" srcId="{47F33042-1694-47B7-94E2-A63BF0185F7A}" destId="{F16EBFBD-C95B-4866-8916-34B39CBDFE2C}" srcOrd="0" destOrd="0" presId="urn:microsoft.com/office/officeart/2005/8/layout/radial6"/>
    <dgm:cxn modelId="{8678D47D-84D0-496F-9E8B-722A845BE742}" srcId="{C443C574-8E8C-49C6-8EDE-A15D26370F9D}" destId="{47F33042-1694-47B7-94E2-A63BF0185F7A}" srcOrd="4" destOrd="0" parTransId="{B09857B5-8966-4CD6-BBEB-7B49640D0922}" sibTransId="{66FC5C0E-8F58-479B-B3EE-64D698EFA365}"/>
    <dgm:cxn modelId="{32D8479A-0F37-4A39-BBAA-6B29FA4DF4CC}" srcId="{C443C574-8E8C-49C6-8EDE-A15D26370F9D}" destId="{D024FE36-FE13-48C6-A28C-647B2F2C9CB8}" srcOrd="0" destOrd="0" parTransId="{E35E9232-A2D1-4A5D-8FB6-4F2C3BD60992}" sibTransId="{2CA17CD8-83AC-4B0D-B6B1-77FED2156805}"/>
    <dgm:cxn modelId="{76CE6C9E-3D14-473C-8A42-3EE673D3A128}" type="presOf" srcId="{2CA17CD8-83AC-4B0D-B6B1-77FED2156805}" destId="{5C6DC396-C258-45AD-96A3-A928F0A2D5BB}" srcOrd="0" destOrd="0" presId="urn:microsoft.com/office/officeart/2005/8/layout/radial6"/>
    <dgm:cxn modelId="{43F227AA-B394-41C7-A961-67FE956D8D73}" type="presOf" srcId="{CE995F57-7E99-4CAA-B32B-F211336CD99E}" destId="{35C0C72B-CAE7-4AF2-9C4D-5662D20E77C6}" srcOrd="0" destOrd="0" presId="urn:microsoft.com/office/officeart/2005/8/layout/radial6"/>
    <dgm:cxn modelId="{E1AE53B1-DC9B-4AF4-8744-A84803E69564}" type="presOf" srcId="{0DCA8066-D9DD-4739-9302-98E0FF2AB331}" destId="{E36F7CAE-5896-4BAB-ADFE-3118B295F43B}" srcOrd="0" destOrd="0" presId="urn:microsoft.com/office/officeart/2005/8/layout/radial6"/>
    <dgm:cxn modelId="{D51912C6-0311-4F90-9FFC-CE280E90BC5F}" type="presOf" srcId="{C443C574-8E8C-49C6-8EDE-A15D26370F9D}" destId="{61C4564F-7351-4391-B157-2FC6D552F555}" srcOrd="0" destOrd="0" presId="urn:microsoft.com/office/officeart/2005/8/layout/radial6"/>
    <dgm:cxn modelId="{06271AE8-E34E-459A-B0D3-0D25920901D6}" srcId="{C443C574-8E8C-49C6-8EDE-A15D26370F9D}" destId="{CE995F57-7E99-4CAA-B32B-F211336CD99E}" srcOrd="3" destOrd="0" parTransId="{10D3F1CB-4120-4C56-92FB-DFF191EC025A}" sibTransId="{789AC6DA-12A0-4A21-8D50-138C2C287CAF}"/>
    <dgm:cxn modelId="{BB368EE8-AAA4-42FF-926C-8211FBAA87EE}" type="presOf" srcId="{3016F005-2B7D-45E2-B090-85AC60DC02FE}" destId="{5D0C9207-4529-4ABB-B594-9E3AD7532A67}" srcOrd="0" destOrd="0" presId="urn:microsoft.com/office/officeart/2005/8/layout/radial6"/>
    <dgm:cxn modelId="{2A28E2EF-4F8A-4B6C-8DCB-797759639C80}" type="presOf" srcId="{9FF7B58F-30FC-49DA-B7CA-4E33103B86A2}" destId="{ED0FDE60-940B-4BA0-9B35-0FCF4CB1C549}" srcOrd="0" destOrd="0" presId="urn:microsoft.com/office/officeart/2005/8/layout/radial6"/>
    <dgm:cxn modelId="{205390F8-8F40-40A2-8C0A-D7F1604939A5}" srcId="{5186AC4D-95BB-46DC-94DD-8B712D776218}" destId="{C443C574-8E8C-49C6-8EDE-A15D26370F9D}" srcOrd="0" destOrd="0" parTransId="{3C459C51-A483-4483-8B73-452DE9184DF6}" sibTransId="{6313249B-26B5-4146-AE80-A22791EB93B2}"/>
    <dgm:cxn modelId="{646F0FF9-66BC-4DE7-84A9-D5247DC5F809}" type="presOf" srcId="{D024FE36-FE13-48C6-A28C-647B2F2C9CB8}" destId="{7C779B3D-D535-4DE5-AC3A-B6904509E129}" srcOrd="0" destOrd="0" presId="urn:microsoft.com/office/officeart/2005/8/layout/radial6"/>
    <dgm:cxn modelId="{861B686B-195C-4196-AEB7-A5E53FEDA5BA}" type="presParOf" srcId="{D1F85D09-80B8-4A6C-856D-FA4EEBB480C0}" destId="{61C4564F-7351-4391-B157-2FC6D552F555}" srcOrd="0" destOrd="0" presId="urn:microsoft.com/office/officeart/2005/8/layout/radial6"/>
    <dgm:cxn modelId="{805CE77F-9718-46A7-8FCD-4D79EEE584CC}" type="presParOf" srcId="{D1F85D09-80B8-4A6C-856D-FA4EEBB480C0}" destId="{7C779B3D-D535-4DE5-AC3A-B6904509E129}" srcOrd="1" destOrd="0" presId="urn:microsoft.com/office/officeart/2005/8/layout/radial6"/>
    <dgm:cxn modelId="{58887A05-AE98-4468-AEEE-50F6B5D5A08F}" type="presParOf" srcId="{D1F85D09-80B8-4A6C-856D-FA4EEBB480C0}" destId="{8A0B7763-1229-469C-BBC0-C36DD82F16E1}" srcOrd="2" destOrd="0" presId="urn:microsoft.com/office/officeart/2005/8/layout/radial6"/>
    <dgm:cxn modelId="{9F34400F-1451-437B-BCC3-4FF9DD3C5981}" type="presParOf" srcId="{D1F85D09-80B8-4A6C-856D-FA4EEBB480C0}" destId="{5C6DC396-C258-45AD-96A3-A928F0A2D5BB}" srcOrd="3" destOrd="0" presId="urn:microsoft.com/office/officeart/2005/8/layout/radial6"/>
    <dgm:cxn modelId="{804B2E49-533C-4CFE-83E0-06AD1FFC8CD0}" type="presParOf" srcId="{D1F85D09-80B8-4A6C-856D-FA4EEBB480C0}" destId="{E36F7CAE-5896-4BAB-ADFE-3118B295F43B}" srcOrd="4" destOrd="0" presId="urn:microsoft.com/office/officeart/2005/8/layout/radial6"/>
    <dgm:cxn modelId="{BA8C2DC9-FEBF-4919-AAD6-2EFA0C3F1FF2}" type="presParOf" srcId="{D1F85D09-80B8-4A6C-856D-FA4EEBB480C0}" destId="{DB5004E7-EE02-4F1A-9FB1-E5164C04EA2D}" srcOrd="5" destOrd="0" presId="urn:microsoft.com/office/officeart/2005/8/layout/radial6"/>
    <dgm:cxn modelId="{84B1D250-A3E0-4700-A0FB-8B013654930B}" type="presParOf" srcId="{D1F85D09-80B8-4A6C-856D-FA4EEBB480C0}" destId="{5D0C9207-4529-4ABB-B594-9E3AD7532A67}" srcOrd="6" destOrd="0" presId="urn:microsoft.com/office/officeart/2005/8/layout/radial6"/>
    <dgm:cxn modelId="{B7214C7D-EE58-4680-AB16-F08B022E873C}" type="presParOf" srcId="{D1F85D09-80B8-4A6C-856D-FA4EEBB480C0}" destId="{ED0FDE60-940B-4BA0-9B35-0FCF4CB1C549}" srcOrd="7" destOrd="0" presId="urn:microsoft.com/office/officeart/2005/8/layout/radial6"/>
    <dgm:cxn modelId="{5FD34565-543F-42D5-A184-425978AAE1AC}" type="presParOf" srcId="{D1F85D09-80B8-4A6C-856D-FA4EEBB480C0}" destId="{1A9E6624-8A83-4F3A-B9C7-9C31512CF0F1}" srcOrd="8" destOrd="0" presId="urn:microsoft.com/office/officeart/2005/8/layout/radial6"/>
    <dgm:cxn modelId="{C1412437-B84B-443C-A1CC-C8E778E4D1BD}" type="presParOf" srcId="{D1F85D09-80B8-4A6C-856D-FA4EEBB480C0}" destId="{233386AF-EB93-4460-B66D-12137E76710C}" srcOrd="9" destOrd="0" presId="urn:microsoft.com/office/officeart/2005/8/layout/radial6"/>
    <dgm:cxn modelId="{1D502D1D-07D5-4925-8EBE-63575FAB9253}" type="presParOf" srcId="{D1F85D09-80B8-4A6C-856D-FA4EEBB480C0}" destId="{35C0C72B-CAE7-4AF2-9C4D-5662D20E77C6}" srcOrd="10" destOrd="0" presId="urn:microsoft.com/office/officeart/2005/8/layout/radial6"/>
    <dgm:cxn modelId="{6CE93984-DA13-4C3D-80C5-D48D5089AA38}" type="presParOf" srcId="{D1F85D09-80B8-4A6C-856D-FA4EEBB480C0}" destId="{A283FE38-13F5-4EDC-B7E2-E9C4EFBAC6B2}" srcOrd="11" destOrd="0" presId="urn:microsoft.com/office/officeart/2005/8/layout/radial6"/>
    <dgm:cxn modelId="{DE2F7A23-7423-4834-A41E-FFA65961EDE6}" type="presParOf" srcId="{D1F85D09-80B8-4A6C-856D-FA4EEBB480C0}" destId="{DA815094-068B-4087-A453-482720731A5F}" srcOrd="12" destOrd="0" presId="urn:microsoft.com/office/officeart/2005/8/layout/radial6"/>
    <dgm:cxn modelId="{8500FEFB-0128-4422-A996-6EBDFFF88B38}" type="presParOf" srcId="{D1F85D09-80B8-4A6C-856D-FA4EEBB480C0}" destId="{F16EBFBD-C95B-4866-8916-34B39CBDFE2C}" srcOrd="13" destOrd="0" presId="urn:microsoft.com/office/officeart/2005/8/layout/radial6"/>
    <dgm:cxn modelId="{C023C45F-C8BF-4CAC-9D5D-3982A63D66C1}" type="presParOf" srcId="{D1F85D09-80B8-4A6C-856D-FA4EEBB480C0}" destId="{D8D7FDA4-4A10-4BA8-AF8F-F63C1A4B445D}" srcOrd="14" destOrd="0" presId="urn:microsoft.com/office/officeart/2005/8/layout/radial6"/>
    <dgm:cxn modelId="{C05DC96A-733C-422B-88C8-940FC13DC26E}" type="presParOf" srcId="{D1F85D09-80B8-4A6C-856D-FA4EEBB480C0}" destId="{43D5DB84-54FE-4182-88D1-C01F26E3C034}"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5186AC4D-95BB-46DC-94DD-8B712D776218}"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D024FE36-FE13-48C6-A28C-647B2F2C9CB8}">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Project</a:t>
          </a:r>
          <a:r>
            <a:rPr lang="en-US" sz="1600" kern="1200" dirty="0">
              <a:solidFill>
                <a:prstClr val="white"/>
              </a:solidFill>
              <a:latin typeface="Calibri" panose="020F0502020204030204"/>
              <a:ea typeface="+mn-ea"/>
              <a:cs typeface="+mn-cs"/>
            </a:rPr>
            <a:t> </a:t>
          </a:r>
          <a:r>
            <a:rPr lang="en-US" sz="900" kern="1200" dirty="0">
              <a:solidFill>
                <a:prstClr val="white"/>
              </a:solidFill>
              <a:latin typeface="Calibri" panose="020F0502020204030204"/>
              <a:ea typeface="+mn-ea"/>
              <a:cs typeface="+mn-cs"/>
            </a:rPr>
            <a:t>Manager</a:t>
          </a:r>
        </a:p>
      </dgm:t>
    </dgm:pt>
    <dgm:pt modelId="{E35E9232-A2D1-4A5D-8FB6-4F2C3BD60992}" type="parTrans" cxnId="{32D8479A-0F37-4A39-BBAA-6B29FA4DF4CC}">
      <dgm:prSet/>
      <dgm:spPr/>
      <dgm:t>
        <a:bodyPr/>
        <a:lstStyle/>
        <a:p>
          <a:endParaRPr lang="en-US"/>
        </a:p>
      </dgm:t>
    </dgm:pt>
    <dgm:pt modelId="{2CA17CD8-83AC-4B0D-B6B1-77FED2156805}" type="sibTrans" cxnId="{32D8479A-0F37-4A39-BBAA-6B29FA4DF4CC}">
      <dgm:prSet/>
      <dgm:spPr/>
      <dgm:t>
        <a:bodyPr/>
        <a:lstStyle/>
        <a:p>
          <a:endParaRPr lang="en-US"/>
        </a:p>
      </dgm:t>
    </dgm:pt>
    <dgm:pt modelId="{C443C574-8E8C-49C6-8EDE-A15D26370F9D}">
      <dgm:prSet phldrT="[Text]" custT="1"/>
      <dgm:spPr>
        <a:solidFill>
          <a:schemeClr val="accent5">
            <a:lumMod val="75000"/>
          </a:scheme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Technical Community</a:t>
          </a:r>
        </a:p>
      </dgm:t>
    </dgm:pt>
    <dgm:pt modelId="{3C459C51-A483-4483-8B73-452DE9184DF6}" type="parTrans" cxnId="{205390F8-8F40-40A2-8C0A-D7F1604939A5}">
      <dgm:prSet/>
      <dgm:spPr/>
      <dgm:t>
        <a:bodyPr/>
        <a:lstStyle/>
        <a:p>
          <a:endParaRPr lang="en-US"/>
        </a:p>
      </dgm:t>
    </dgm:pt>
    <dgm:pt modelId="{6313249B-26B5-4146-AE80-A22791EB93B2}" type="sibTrans" cxnId="{205390F8-8F40-40A2-8C0A-D7F1604939A5}">
      <dgm:prSet/>
      <dgm:spPr/>
      <dgm:t>
        <a:bodyPr/>
        <a:lstStyle/>
        <a:p>
          <a:endParaRPr lang="en-US"/>
        </a:p>
      </dgm:t>
    </dgm:pt>
    <dgm:pt modelId="{675F153D-3F90-497C-AFA3-5CCD6FE4BDB4}">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MSFC Tech Liaison</a:t>
          </a:r>
        </a:p>
      </dgm:t>
    </dgm:pt>
    <dgm:pt modelId="{65AF8394-24D3-42FB-A6F9-9833485009E1}" type="parTrans" cxnId="{E71C4223-68C5-4DF5-B7DB-E4CE94235C06}">
      <dgm:prSet/>
      <dgm:spPr/>
      <dgm:t>
        <a:bodyPr/>
        <a:lstStyle/>
        <a:p>
          <a:endParaRPr lang="en-US"/>
        </a:p>
      </dgm:t>
    </dgm:pt>
    <dgm:pt modelId="{89AE6CA4-6195-4FED-950D-6761B823C216}" type="sibTrans" cxnId="{E71C4223-68C5-4DF5-B7DB-E4CE94235C06}">
      <dgm:prSet/>
      <dgm:spPr/>
      <dgm:t>
        <a:bodyPr/>
        <a:lstStyle/>
        <a:p>
          <a:endParaRPr lang="en-US"/>
        </a:p>
      </dgm:t>
    </dgm:pt>
    <dgm:pt modelId="{1532ABAC-3631-4596-8BD4-2BFB1F770040}">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a:buNone/>
          </a:pPr>
          <a:r>
            <a:rPr lang="en-US" sz="900" kern="1200" dirty="0">
              <a:solidFill>
                <a:prstClr val="white"/>
              </a:solidFill>
              <a:latin typeface="Calibri" panose="020F0502020204030204"/>
              <a:ea typeface="+mn-ea"/>
              <a:cs typeface="+mn-cs"/>
            </a:rPr>
            <a:t>WSTF Tech Liaison</a:t>
          </a:r>
        </a:p>
      </dgm:t>
    </dgm:pt>
    <dgm:pt modelId="{BCC348D3-638B-4C59-A92B-668596710A9B}" type="parTrans" cxnId="{20C13F9A-83DF-403A-85F7-C69254BD080C}">
      <dgm:prSet/>
      <dgm:spPr/>
      <dgm:t>
        <a:bodyPr/>
        <a:lstStyle/>
        <a:p>
          <a:endParaRPr lang="en-US"/>
        </a:p>
      </dgm:t>
    </dgm:pt>
    <dgm:pt modelId="{C47C60A2-935E-4CAE-836F-BA226BEDA783}" type="sibTrans" cxnId="{20C13F9A-83DF-403A-85F7-C69254BD080C}">
      <dgm:prSet/>
      <dgm:spPr/>
      <dgm:t>
        <a:bodyPr/>
        <a:lstStyle/>
        <a:p>
          <a:endParaRPr lang="en-US"/>
        </a:p>
      </dgm:t>
    </dgm:pt>
    <dgm:pt modelId="{DB834BBE-A063-44B9-B349-7C1DFACA913F}">
      <dgm:prSet phldrT="[Text]" custT="1"/>
      <dgm:spPr>
        <a:solidFill>
          <a:srgbClr val="A5A5A5">
            <a:lumMod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20320" tIns="20320" rIns="20320" bIns="20320" numCol="1" spcCol="1270" anchor="ctr" anchorCtr="0"/>
        <a:lstStyle/>
        <a:p>
          <a:pPr>
            <a:buNone/>
          </a:pPr>
          <a:r>
            <a:rPr lang="en-US" sz="900" kern="1200" dirty="0">
              <a:solidFill>
                <a:prstClr val="white"/>
              </a:solidFill>
              <a:latin typeface="Calibri" panose="020F0502020204030204"/>
              <a:ea typeface="+mn-ea"/>
              <a:cs typeface="+mn-cs"/>
            </a:rPr>
            <a:t>SSC Tech Liaison</a:t>
          </a:r>
        </a:p>
      </dgm:t>
    </dgm:pt>
    <dgm:pt modelId="{8612DAEE-E7EA-4FC0-B88C-FCACD8BF0B43}" type="parTrans" cxnId="{8937448E-15DC-4322-8310-42EA164E6435}">
      <dgm:prSet/>
      <dgm:spPr/>
      <dgm:t>
        <a:bodyPr/>
        <a:lstStyle/>
        <a:p>
          <a:endParaRPr lang="en-US"/>
        </a:p>
      </dgm:t>
    </dgm:pt>
    <dgm:pt modelId="{0313F3B4-99D0-46E0-BD50-9E5CEC785440}" type="sibTrans" cxnId="{8937448E-15DC-4322-8310-42EA164E6435}">
      <dgm:prSet/>
      <dgm:spPr/>
      <dgm:t>
        <a:bodyPr/>
        <a:lstStyle/>
        <a:p>
          <a:endParaRPr lang="en-US"/>
        </a:p>
      </dgm:t>
    </dgm:pt>
    <dgm:pt modelId="{D1F85D09-80B8-4A6C-856D-FA4EEBB480C0}" type="pres">
      <dgm:prSet presAssocID="{5186AC4D-95BB-46DC-94DD-8B712D776218}" presName="Name0" presStyleCnt="0">
        <dgm:presLayoutVars>
          <dgm:chMax val="1"/>
          <dgm:dir/>
          <dgm:animLvl val="ctr"/>
          <dgm:resizeHandles val="exact"/>
        </dgm:presLayoutVars>
      </dgm:prSet>
      <dgm:spPr/>
    </dgm:pt>
    <dgm:pt modelId="{61C4564F-7351-4391-B157-2FC6D552F555}" type="pres">
      <dgm:prSet presAssocID="{C443C574-8E8C-49C6-8EDE-A15D26370F9D}" presName="centerShape" presStyleLbl="node0" presStyleIdx="0" presStyleCnt="1"/>
      <dgm:spPr/>
    </dgm:pt>
    <dgm:pt modelId="{0C14FB0E-85E3-4BE2-8470-368D152284EA}" type="pres">
      <dgm:prSet presAssocID="{D024FE36-FE13-48C6-A28C-647B2F2C9CB8}" presName="node" presStyleLbl="node1" presStyleIdx="0" presStyleCnt="4">
        <dgm:presLayoutVars>
          <dgm:bulletEnabled val="1"/>
        </dgm:presLayoutVars>
      </dgm:prSet>
      <dgm:spPr/>
    </dgm:pt>
    <dgm:pt modelId="{276281EF-C513-4509-805F-A20FDF8050CE}" type="pres">
      <dgm:prSet presAssocID="{D024FE36-FE13-48C6-A28C-647B2F2C9CB8}" presName="dummy" presStyleCnt="0"/>
      <dgm:spPr/>
    </dgm:pt>
    <dgm:pt modelId="{F782AE67-2708-407A-BD57-08A63EC2CF2B}" type="pres">
      <dgm:prSet presAssocID="{2CA17CD8-83AC-4B0D-B6B1-77FED2156805}" presName="sibTrans" presStyleLbl="sibTrans2D1" presStyleIdx="0" presStyleCnt="4"/>
      <dgm:spPr/>
    </dgm:pt>
    <dgm:pt modelId="{F0E02682-DCA9-49F0-B4EA-E620A4E0EFFB}" type="pres">
      <dgm:prSet presAssocID="{675F153D-3F90-497C-AFA3-5CCD6FE4BDB4}" presName="node" presStyleLbl="node1" presStyleIdx="1" presStyleCnt="4">
        <dgm:presLayoutVars>
          <dgm:bulletEnabled val="1"/>
        </dgm:presLayoutVars>
      </dgm:prSet>
      <dgm:spPr/>
    </dgm:pt>
    <dgm:pt modelId="{6A0C5DFA-CE7F-4496-9A87-D0D7AF19DEDC}" type="pres">
      <dgm:prSet presAssocID="{675F153D-3F90-497C-AFA3-5CCD6FE4BDB4}" presName="dummy" presStyleCnt="0"/>
      <dgm:spPr/>
    </dgm:pt>
    <dgm:pt modelId="{8A159E6F-9F0C-4590-BB6C-5869BEC08A2A}" type="pres">
      <dgm:prSet presAssocID="{89AE6CA4-6195-4FED-950D-6761B823C216}" presName="sibTrans" presStyleLbl="sibTrans2D1" presStyleIdx="1" presStyleCnt="4"/>
      <dgm:spPr/>
    </dgm:pt>
    <dgm:pt modelId="{4F311453-30AE-4D74-9019-672A10F16B26}" type="pres">
      <dgm:prSet presAssocID="{1532ABAC-3631-4596-8BD4-2BFB1F770040}" presName="node" presStyleLbl="node1" presStyleIdx="2" presStyleCnt="4">
        <dgm:presLayoutVars>
          <dgm:bulletEnabled val="1"/>
        </dgm:presLayoutVars>
      </dgm:prSet>
      <dgm:spPr/>
    </dgm:pt>
    <dgm:pt modelId="{D4EF61C5-5F22-4E74-BB3C-2A296A546402}" type="pres">
      <dgm:prSet presAssocID="{1532ABAC-3631-4596-8BD4-2BFB1F770040}" presName="dummy" presStyleCnt="0"/>
      <dgm:spPr/>
    </dgm:pt>
    <dgm:pt modelId="{FEB04295-44E8-41AE-B0D3-848B6637B6D9}" type="pres">
      <dgm:prSet presAssocID="{C47C60A2-935E-4CAE-836F-BA226BEDA783}" presName="sibTrans" presStyleLbl="sibTrans2D1" presStyleIdx="2" presStyleCnt="4"/>
      <dgm:spPr/>
    </dgm:pt>
    <dgm:pt modelId="{BD9A3C23-2A92-4486-B70E-659023E79110}" type="pres">
      <dgm:prSet presAssocID="{DB834BBE-A063-44B9-B349-7C1DFACA913F}" presName="node" presStyleLbl="node1" presStyleIdx="3" presStyleCnt="4">
        <dgm:presLayoutVars>
          <dgm:bulletEnabled val="1"/>
        </dgm:presLayoutVars>
      </dgm:prSet>
      <dgm:spPr/>
    </dgm:pt>
    <dgm:pt modelId="{F9A5023C-D6F0-489A-9139-F640FF196671}" type="pres">
      <dgm:prSet presAssocID="{DB834BBE-A063-44B9-B349-7C1DFACA913F}" presName="dummy" presStyleCnt="0"/>
      <dgm:spPr/>
    </dgm:pt>
    <dgm:pt modelId="{C70495F4-BAF2-4CC5-A598-1CC160D9A702}" type="pres">
      <dgm:prSet presAssocID="{0313F3B4-99D0-46E0-BD50-9E5CEC785440}" presName="sibTrans" presStyleLbl="sibTrans2D1" presStyleIdx="3" presStyleCnt="4"/>
      <dgm:spPr/>
    </dgm:pt>
  </dgm:ptLst>
  <dgm:cxnLst>
    <dgm:cxn modelId="{1D26B80D-E815-4C91-86AF-B672124D7E92}" type="presOf" srcId="{0313F3B4-99D0-46E0-BD50-9E5CEC785440}" destId="{C70495F4-BAF2-4CC5-A598-1CC160D9A702}" srcOrd="0" destOrd="0" presId="urn:microsoft.com/office/officeart/2005/8/layout/radial6"/>
    <dgm:cxn modelId="{2169AB1F-3740-4AEF-9EBB-0B166D5123F5}" type="presOf" srcId="{D024FE36-FE13-48C6-A28C-647B2F2C9CB8}" destId="{0C14FB0E-85E3-4BE2-8470-368D152284EA}" srcOrd="0" destOrd="0" presId="urn:microsoft.com/office/officeart/2005/8/layout/radial6"/>
    <dgm:cxn modelId="{A26BD621-735B-4B59-8960-6C691C137011}" type="presOf" srcId="{2CA17CD8-83AC-4B0D-B6B1-77FED2156805}" destId="{F782AE67-2708-407A-BD57-08A63EC2CF2B}" srcOrd="0" destOrd="0" presId="urn:microsoft.com/office/officeart/2005/8/layout/radial6"/>
    <dgm:cxn modelId="{E71C4223-68C5-4DF5-B7DB-E4CE94235C06}" srcId="{C443C574-8E8C-49C6-8EDE-A15D26370F9D}" destId="{675F153D-3F90-497C-AFA3-5CCD6FE4BDB4}" srcOrd="1" destOrd="0" parTransId="{65AF8394-24D3-42FB-A6F9-9833485009E1}" sibTransId="{89AE6CA4-6195-4FED-950D-6761B823C216}"/>
    <dgm:cxn modelId="{73115434-71DB-40DE-A3CD-E03EE35A11EC}" type="presOf" srcId="{675F153D-3F90-497C-AFA3-5CCD6FE4BDB4}" destId="{F0E02682-DCA9-49F0-B4EA-E620A4E0EFFB}" srcOrd="0" destOrd="0" presId="urn:microsoft.com/office/officeart/2005/8/layout/radial6"/>
    <dgm:cxn modelId="{D782446A-AAC9-4703-BE4E-CD6923D0854F}" type="presOf" srcId="{5186AC4D-95BB-46DC-94DD-8B712D776218}" destId="{D1F85D09-80B8-4A6C-856D-FA4EEBB480C0}" srcOrd="0" destOrd="0" presId="urn:microsoft.com/office/officeart/2005/8/layout/radial6"/>
    <dgm:cxn modelId="{2AD70087-B6D8-42A7-8F41-2D00F24EC22B}" type="presOf" srcId="{C47C60A2-935E-4CAE-836F-BA226BEDA783}" destId="{FEB04295-44E8-41AE-B0D3-848B6637B6D9}" srcOrd="0" destOrd="0" presId="urn:microsoft.com/office/officeart/2005/8/layout/radial6"/>
    <dgm:cxn modelId="{8937448E-15DC-4322-8310-42EA164E6435}" srcId="{C443C574-8E8C-49C6-8EDE-A15D26370F9D}" destId="{DB834BBE-A063-44B9-B349-7C1DFACA913F}" srcOrd="3" destOrd="0" parTransId="{8612DAEE-E7EA-4FC0-B88C-FCACD8BF0B43}" sibTransId="{0313F3B4-99D0-46E0-BD50-9E5CEC785440}"/>
    <dgm:cxn modelId="{BC20CA99-3898-46AF-BC1F-3EBAD97C4833}" type="presOf" srcId="{C443C574-8E8C-49C6-8EDE-A15D26370F9D}" destId="{61C4564F-7351-4391-B157-2FC6D552F555}" srcOrd="0" destOrd="0" presId="urn:microsoft.com/office/officeart/2005/8/layout/radial6"/>
    <dgm:cxn modelId="{20C13F9A-83DF-403A-85F7-C69254BD080C}" srcId="{C443C574-8E8C-49C6-8EDE-A15D26370F9D}" destId="{1532ABAC-3631-4596-8BD4-2BFB1F770040}" srcOrd="2" destOrd="0" parTransId="{BCC348D3-638B-4C59-A92B-668596710A9B}" sibTransId="{C47C60A2-935E-4CAE-836F-BA226BEDA783}"/>
    <dgm:cxn modelId="{32D8479A-0F37-4A39-BBAA-6B29FA4DF4CC}" srcId="{C443C574-8E8C-49C6-8EDE-A15D26370F9D}" destId="{D024FE36-FE13-48C6-A28C-647B2F2C9CB8}" srcOrd="0" destOrd="0" parTransId="{E35E9232-A2D1-4A5D-8FB6-4F2C3BD60992}" sibTransId="{2CA17CD8-83AC-4B0D-B6B1-77FED2156805}"/>
    <dgm:cxn modelId="{0DA6CDF0-49FC-4A9C-89D8-E40E624A73D2}" type="presOf" srcId="{DB834BBE-A063-44B9-B349-7C1DFACA913F}" destId="{BD9A3C23-2A92-4486-B70E-659023E79110}" srcOrd="0" destOrd="0" presId="urn:microsoft.com/office/officeart/2005/8/layout/radial6"/>
    <dgm:cxn modelId="{D94565F7-6E40-4F14-BBED-08A9D01F41FC}" type="presOf" srcId="{1532ABAC-3631-4596-8BD4-2BFB1F770040}" destId="{4F311453-30AE-4D74-9019-672A10F16B26}" srcOrd="0" destOrd="0" presId="urn:microsoft.com/office/officeart/2005/8/layout/radial6"/>
    <dgm:cxn modelId="{205390F8-8F40-40A2-8C0A-D7F1604939A5}" srcId="{5186AC4D-95BB-46DC-94DD-8B712D776218}" destId="{C443C574-8E8C-49C6-8EDE-A15D26370F9D}" srcOrd="0" destOrd="0" parTransId="{3C459C51-A483-4483-8B73-452DE9184DF6}" sibTransId="{6313249B-26B5-4146-AE80-A22791EB93B2}"/>
    <dgm:cxn modelId="{F115D3FC-8901-456B-9114-D86E32C833C4}" type="presOf" srcId="{89AE6CA4-6195-4FED-950D-6761B823C216}" destId="{8A159E6F-9F0C-4590-BB6C-5869BEC08A2A}" srcOrd="0" destOrd="0" presId="urn:microsoft.com/office/officeart/2005/8/layout/radial6"/>
    <dgm:cxn modelId="{639287D2-8F5F-4ABD-8431-C027779C89BD}" type="presParOf" srcId="{D1F85D09-80B8-4A6C-856D-FA4EEBB480C0}" destId="{61C4564F-7351-4391-B157-2FC6D552F555}" srcOrd="0" destOrd="0" presId="urn:microsoft.com/office/officeart/2005/8/layout/radial6"/>
    <dgm:cxn modelId="{C853D2A0-754C-4075-89C8-FCFC281D1978}" type="presParOf" srcId="{D1F85D09-80B8-4A6C-856D-FA4EEBB480C0}" destId="{0C14FB0E-85E3-4BE2-8470-368D152284EA}" srcOrd="1" destOrd="0" presId="urn:microsoft.com/office/officeart/2005/8/layout/radial6"/>
    <dgm:cxn modelId="{65DF2B5E-8024-4699-9F3C-173111669176}" type="presParOf" srcId="{D1F85D09-80B8-4A6C-856D-FA4EEBB480C0}" destId="{276281EF-C513-4509-805F-A20FDF8050CE}" srcOrd="2" destOrd="0" presId="urn:microsoft.com/office/officeart/2005/8/layout/radial6"/>
    <dgm:cxn modelId="{B3DE0D33-2E8D-49C3-8386-1FDF1530326F}" type="presParOf" srcId="{D1F85D09-80B8-4A6C-856D-FA4EEBB480C0}" destId="{F782AE67-2708-407A-BD57-08A63EC2CF2B}" srcOrd="3" destOrd="0" presId="urn:microsoft.com/office/officeart/2005/8/layout/radial6"/>
    <dgm:cxn modelId="{BAE44D83-14F1-413A-80FC-B0EB3C73F9A4}" type="presParOf" srcId="{D1F85D09-80B8-4A6C-856D-FA4EEBB480C0}" destId="{F0E02682-DCA9-49F0-B4EA-E620A4E0EFFB}" srcOrd="4" destOrd="0" presId="urn:microsoft.com/office/officeart/2005/8/layout/radial6"/>
    <dgm:cxn modelId="{F9508D4C-CADF-4177-B5B7-4C956EC35BBC}" type="presParOf" srcId="{D1F85D09-80B8-4A6C-856D-FA4EEBB480C0}" destId="{6A0C5DFA-CE7F-4496-9A87-D0D7AF19DEDC}" srcOrd="5" destOrd="0" presId="urn:microsoft.com/office/officeart/2005/8/layout/radial6"/>
    <dgm:cxn modelId="{3090A4D2-BFE9-4C0A-A813-4C11C6C86DFF}" type="presParOf" srcId="{D1F85D09-80B8-4A6C-856D-FA4EEBB480C0}" destId="{8A159E6F-9F0C-4590-BB6C-5869BEC08A2A}" srcOrd="6" destOrd="0" presId="urn:microsoft.com/office/officeart/2005/8/layout/radial6"/>
    <dgm:cxn modelId="{94D53155-4AFD-40FE-93ED-C7121111C9E5}" type="presParOf" srcId="{D1F85D09-80B8-4A6C-856D-FA4EEBB480C0}" destId="{4F311453-30AE-4D74-9019-672A10F16B26}" srcOrd="7" destOrd="0" presId="urn:microsoft.com/office/officeart/2005/8/layout/radial6"/>
    <dgm:cxn modelId="{EA82AFEA-24FE-4176-A943-7E1A0A69C748}" type="presParOf" srcId="{D1F85D09-80B8-4A6C-856D-FA4EEBB480C0}" destId="{D4EF61C5-5F22-4E74-BB3C-2A296A546402}" srcOrd="8" destOrd="0" presId="urn:microsoft.com/office/officeart/2005/8/layout/radial6"/>
    <dgm:cxn modelId="{16D919AD-04A7-42E5-9A79-E075BCF81F2A}" type="presParOf" srcId="{D1F85D09-80B8-4A6C-856D-FA4EEBB480C0}" destId="{FEB04295-44E8-41AE-B0D3-848B6637B6D9}" srcOrd="9" destOrd="0" presId="urn:microsoft.com/office/officeart/2005/8/layout/radial6"/>
    <dgm:cxn modelId="{22A9DC97-4CA7-4548-8D12-C1B9D3203A93}" type="presParOf" srcId="{D1F85D09-80B8-4A6C-856D-FA4EEBB480C0}" destId="{BD9A3C23-2A92-4486-B70E-659023E79110}" srcOrd="10" destOrd="0" presId="urn:microsoft.com/office/officeart/2005/8/layout/radial6"/>
    <dgm:cxn modelId="{86160438-A8E5-4BC7-A445-2F31C4EF1207}" type="presParOf" srcId="{D1F85D09-80B8-4A6C-856D-FA4EEBB480C0}" destId="{F9A5023C-D6F0-489A-9139-F640FF196671}" srcOrd="11" destOrd="0" presId="urn:microsoft.com/office/officeart/2005/8/layout/radial6"/>
    <dgm:cxn modelId="{6E8E9950-A6BB-46D5-A0BE-DFAD7A90FD1C}" type="presParOf" srcId="{D1F85D09-80B8-4A6C-856D-FA4EEBB480C0}" destId="{C70495F4-BAF2-4CC5-A598-1CC160D9A702}"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F0CE6-17DA-4808-BCCB-F8F9256E6D48}">
      <dsp:nvSpPr>
        <dsp:cNvPr id="0" name=""/>
        <dsp:cNvSpPr/>
      </dsp:nvSpPr>
      <dsp:spPr>
        <a:xfrm>
          <a:off x="1877" y="1071652"/>
          <a:ext cx="3274472" cy="478716"/>
        </a:xfrm>
        <a:prstGeom prst="roundRect">
          <a:avLst>
            <a:gd name="adj" fmla="val 10000"/>
          </a:avLst>
        </a:prstGeom>
        <a:solidFill>
          <a:srgbClr val="00B05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Core NDAS Platform</a:t>
          </a:r>
        </a:p>
      </dsp:txBody>
      <dsp:txXfrm>
        <a:off x="15898" y="1085673"/>
        <a:ext cx="3246430" cy="450674"/>
      </dsp:txXfrm>
    </dsp:sp>
    <dsp:sp modelId="{C33BBB28-5222-4739-B07D-FDD057A36356}">
      <dsp:nvSpPr>
        <dsp:cNvPr id="0" name=""/>
        <dsp:cNvSpPr/>
      </dsp:nvSpPr>
      <dsp:spPr>
        <a:xfrm>
          <a:off x="1877" y="536284"/>
          <a:ext cx="2260707" cy="478716"/>
        </a:xfrm>
        <a:prstGeom prst="roundRect">
          <a:avLst>
            <a:gd name="adj" fmla="val 10000"/>
          </a:avLst>
        </a:prstGeom>
        <a:solidFill>
          <a:srgbClr val="1A5DAC"/>
        </a:solidFill>
        <a:ln>
          <a:solidFill>
            <a:srgbClr val="1A5DAC"/>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NDAS</a:t>
          </a:r>
        </a:p>
      </dsp:txBody>
      <dsp:txXfrm>
        <a:off x="15898" y="550305"/>
        <a:ext cx="2232665" cy="450674"/>
      </dsp:txXfrm>
    </dsp:sp>
    <dsp:sp modelId="{7B79C10E-CA41-4AED-B783-63AF461AE74D}">
      <dsp:nvSpPr>
        <dsp:cNvPr id="0" name=""/>
        <dsp:cNvSpPr/>
      </dsp:nvSpPr>
      <dsp:spPr>
        <a:xfrm>
          <a:off x="1877" y="915"/>
          <a:ext cx="311735" cy="478716"/>
        </a:xfrm>
        <a:prstGeom prst="roundRect">
          <a:avLst>
            <a:gd name="adj" fmla="val 10000"/>
          </a:avLst>
        </a:prstGeom>
        <a:solidFill>
          <a:srgbClr val="1A5DAC"/>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Configuration</a:t>
          </a:r>
        </a:p>
      </dsp:txBody>
      <dsp:txXfrm>
        <a:off x="11007" y="10045"/>
        <a:ext cx="293475" cy="460456"/>
      </dsp:txXfrm>
    </dsp:sp>
    <dsp:sp modelId="{036C3C6E-434D-430F-A519-D53652A6D4CE}">
      <dsp:nvSpPr>
        <dsp:cNvPr id="0" name=""/>
        <dsp:cNvSpPr/>
      </dsp:nvSpPr>
      <dsp:spPr>
        <a:xfrm>
          <a:off x="326706" y="915"/>
          <a:ext cx="311735" cy="478716"/>
        </a:xfrm>
        <a:prstGeom prst="roundRect">
          <a:avLst>
            <a:gd name="adj" fmla="val 10000"/>
          </a:avLst>
        </a:prstGeom>
        <a:solidFill>
          <a:srgbClr val="1A5DAC"/>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Acquisition</a:t>
          </a:r>
        </a:p>
      </dsp:txBody>
      <dsp:txXfrm>
        <a:off x="335836" y="10045"/>
        <a:ext cx="293475" cy="460456"/>
      </dsp:txXfrm>
    </dsp:sp>
    <dsp:sp modelId="{F47109E0-B8FA-4E04-9A0E-3A2608891D83}">
      <dsp:nvSpPr>
        <dsp:cNvPr id="0" name=""/>
        <dsp:cNvSpPr/>
      </dsp:nvSpPr>
      <dsp:spPr>
        <a:xfrm>
          <a:off x="651535" y="915"/>
          <a:ext cx="311735" cy="478716"/>
        </a:xfrm>
        <a:prstGeom prst="roundRect">
          <a:avLst>
            <a:gd name="adj" fmla="val 10000"/>
          </a:avLst>
        </a:prstGeom>
        <a:solidFill>
          <a:srgbClr val="1A5DAC"/>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Controls</a:t>
          </a:r>
        </a:p>
      </dsp:txBody>
      <dsp:txXfrm>
        <a:off x="660665" y="10045"/>
        <a:ext cx="293475" cy="460456"/>
      </dsp:txXfrm>
    </dsp:sp>
    <dsp:sp modelId="{5972E07A-700E-4C68-B70A-82AFC8A09CA1}">
      <dsp:nvSpPr>
        <dsp:cNvPr id="0" name=""/>
        <dsp:cNvSpPr/>
      </dsp:nvSpPr>
      <dsp:spPr>
        <a:xfrm>
          <a:off x="976363" y="915"/>
          <a:ext cx="311735" cy="478716"/>
        </a:xfrm>
        <a:prstGeom prst="roundRect">
          <a:avLst>
            <a:gd name="adj" fmla="val 10000"/>
          </a:avLst>
        </a:prstGeom>
        <a:solidFill>
          <a:srgbClr val="1A5DAC"/>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Logging</a:t>
          </a:r>
        </a:p>
      </dsp:txBody>
      <dsp:txXfrm>
        <a:off x="985493" y="10045"/>
        <a:ext cx="293475" cy="460456"/>
      </dsp:txXfrm>
    </dsp:sp>
    <dsp:sp modelId="{9C6628B8-40B0-4417-9303-3ABC391C7A2C}">
      <dsp:nvSpPr>
        <dsp:cNvPr id="0" name=""/>
        <dsp:cNvSpPr/>
      </dsp:nvSpPr>
      <dsp:spPr>
        <a:xfrm>
          <a:off x="1301192" y="915"/>
          <a:ext cx="311735" cy="478716"/>
        </a:xfrm>
        <a:prstGeom prst="roundRect">
          <a:avLst>
            <a:gd name="adj" fmla="val 10000"/>
          </a:avLst>
        </a:prstGeom>
        <a:solidFill>
          <a:srgbClr val="1A5DAC"/>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Display</a:t>
          </a:r>
        </a:p>
      </dsp:txBody>
      <dsp:txXfrm>
        <a:off x="1310322" y="10045"/>
        <a:ext cx="293475" cy="460456"/>
      </dsp:txXfrm>
    </dsp:sp>
    <dsp:sp modelId="{5A5B4142-ED8E-42E2-BA63-6B21DE800FC6}">
      <dsp:nvSpPr>
        <dsp:cNvPr id="0" name=""/>
        <dsp:cNvSpPr/>
      </dsp:nvSpPr>
      <dsp:spPr>
        <a:xfrm>
          <a:off x="1626021" y="915"/>
          <a:ext cx="311735" cy="478716"/>
        </a:xfrm>
        <a:prstGeom prst="roundRect">
          <a:avLst>
            <a:gd name="adj" fmla="val 10000"/>
          </a:avLst>
        </a:prstGeom>
        <a:solidFill>
          <a:srgbClr val="1A5DAC"/>
        </a:solidFill>
        <a:ln>
          <a:solidFill>
            <a:srgbClr val="1A5DAC"/>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Post Processing</a:t>
          </a:r>
        </a:p>
      </dsp:txBody>
      <dsp:txXfrm>
        <a:off x="1635151" y="10045"/>
        <a:ext cx="293475" cy="460456"/>
      </dsp:txXfrm>
    </dsp:sp>
    <dsp:sp modelId="{B153A8FC-19EA-494B-B482-691005839DD7}">
      <dsp:nvSpPr>
        <dsp:cNvPr id="0" name=""/>
        <dsp:cNvSpPr/>
      </dsp:nvSpPr>
      <dsp:spPr>
        <a:xfrm>
          <a:off x="1950849" y="915"/>
          <a:ext cx="311735" cy="478716"/>
        </a:xfrm>
        <a:prstGeom prst="roundRect">
          <a:avLst>
            <a:gd name="adj" fmla="val 10000"/>
          </a:avLst>
        </a:prstGeom>
        <a:solidFill>
          <a:srgbClr val="1A5DAC"/>
        </a:solidFill>
        <a:ln>
          <a:solidFill>
            <a:srgbClr val="1A5DAC"/>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Installation Management</a:t>
          </a:r>
        </a:p>
      </dsp:txBody>
      <dsp:txXfrm>
        <a:off x="1959979" y="10045"/>
        <a:ext cx="293475" cy="460456"/>
      </dsp:txXfrm>
    </dsp:sp>
    <dsp:sp modelId="{88A40448-2E28-473C-9AEB-4052579A16AB}">
      <dsp:nvSpPr>
        <dsp:cNvPr id="0" name=""/>
        <dsp:cNvSpPr/>
      </dsp:nvSpPr>
      <dsp:spPr>
        <a:xfrm>
          <a:off x="2288771" y="536284"/>
          <a:ext cx="311735" cy="478716"/>
        </a:xfrm>
        <a:prstGeom prst="roundRect">
          <a:avLst>
            <a:gd name="adj" fmla="val 10000"/>
          </a:avLst>
        </a:prstGeom>
        <a:solidFill>
          <a:schemeClr val="accent2">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TVCS</a:t>
          </a:r>
        </a:p>
      </dsp:txBody>
      <dsp:txXfrm>
        <a:off x="2297901" y="545414"/>
        <a:ext cx="293475" cy="460456"/>
      </dsp:txXfrm>
    </dsp:sp>
    <dsp:sp modelId="{A4B77C5C-8EE8-490F-BD37-4FEA45532B4E}">
      <dsp:nvSpPr>
        <dsp:cNvPr id="0" name=""/>
        <dsp:cNvSpPr/>
      </dsp:nvSpPr>
      <dsp:spPr>
        <a:xfrm>
          <a:off x="2626692" y="536284"/>
          <a:ext cx="311735" cy="478716"/>
        </a:xfrm>
        <a:prstGeom prst="roundRect">
          <a:avLst>
            <a:gd name="adj" fmla="val 10000"/>
          </a:avLst>
        </a:prstGeom>
        <a:solidFill>
          <a:schemeClr val="accent4">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LLG</a:t>
          </a:r>
        </a:p>
      </dsp:txBody>
      <dsp:txXfrm>
        <a:off x="2635822" y="545414"/>
        <a:ext cx="293475" cy="460456"/>
      </dsp:txXfrm>
    </dsp:sp>
    <dsp:sp modelId="{2835A714-4819-4C36-9004-9765C0B0A532}">
      <dsp:nvSpPr>
        <dsp:cNvPr id="0" name=""/>
        <dsp:cNvSpPr/>
      </dsp:nvSpPr>
      <dsp:spPr>
        <a:xfrm>
          <a:off x="2964614" y="536284"/>
          <a:ext cx="311735" cy="478716"/>
        </a:xfrm>
        <a:prstGeom prst="roundRect">
          <a:avLst>
            <a:gd name="adj" fmla="val 10000"/>
          </a:avLst>
        </a:prstGeom>
        <a:solidFill>
          <a:schemeClr val="accent3">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222250">
            <a:lnSpc>
              <a:spcPct val="90000"/>
            </a:lnSpc>
            <a:spcBef>
              <a:spcPct val="0"/>
            </a:spcBef>
            <a:spcAft>
              <a:spcPct val="35000"/>
            </a:spcAft>
            <a:buNone/>
          </a:pPr>
          <a:r>
            <a:rPr lang="en-US" sz="500" kern="1200" dirty="0"/>
            <a:t>Others..</a:t>
          </a:r>
        </a:p>
      </dsp:txBody>
      <dsp:txXfrm>
        <a:off x="2973744" y="545414"/>
        <a:ext cx="293475" cy="4604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073B1-2281-4B77-A6A8-0F5ED9BAC5A5}">
      <dsp:nvSpPr>
        <dsp:cNvPr id="0" name=""/>
        <dsp:cNvSpPr/>
      </dsp:nvSpPr>
      <dsp:spPr>
        <a:xfrm>
          <a:off x="1374524" y="695411"/>
          <a:ext cx="483985" cy="483985"/>
        </a:xfrm>
        <a:prstGeom prst="ellips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SSC</a:t>
          </a:r>
        </a:p>
      </dsp:txBody>
      <dsp:txXfrm>
        <a:off x="1445402" y="766289"/>
        <a:ext cx="342229" cy="342229"/>
      </dsp:txXfrm>
    </dsp:sp>
    <dsp:sp modelId="{8A2B5995-BD8E-47E6-B98B-BB128E9A46CC}">
      <dsp:nvSpPr>
        <dsp:cNvPr id="0" name=""/>
        <dsp:cNvSpPr/>
      </dsp:nvSpPr>
      <dsp:spPr>
        <a:xfrm rot="16200000">
          <a:off x="1536611" y="466891"/>
          <a:ext cx="159811" cy="164555"/>
        </a:xfrm>
        <a:prstGeom prst="rightArrow">
          <a:avLst>
            <a:gd name="adj1" fmla="val 60000"/>
            <a:gd name="adj2" fmla="val 50000"/>
          </a:avLst>
        </a:prstGeom>
        <a:solidFill>
          <a:schemeClr val="bg2"/>
        </a:solidFill>
        <a:ln>
          <a:solidFill>
            <a:schemeClr val="bg1">
              <a:lumMod val="7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1560583" y="523774"/>
        <a:ext cx="111868" cy="98733"/>
      </dsp:txXfrm>
    </dsp:sp>
    <dsp:sp modelId="{141226BB-EAD9-4B63-81EB-209ACE18409E}">
      <dsp:nvSpPr>
        <dsp:cNvPr id="0" name=""/>
        <dsp:cNvSpPr/>
      </dsp:nvSpPr>
      <dsp:spPr>
        <a:xfrm>
          <a:off x="1422922" y="6691"/>
          <a:ext cx="387188" cy="387188"/>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A1</a:t>
          </a:r>
        </a:p>
      </dsp:txBody>
      <dsp:txXfrm>
        <a:off x="1479624" y="63393"/>
        <a:ext cx="273784" cy="273784"/>
      </dsp:txXfrm>
    </dsp:sp>
    <dsp:sp modelId="{5C0315FC-1EF1-46C2-BD93-0BA2AB5B603D}">
      <dsp:nvSpPr>
        <dsp:cNvPr id="0" name=""/>
        <dsp:cNvSpPr/>
      </dsp:nvSpPr>
      <dsp:spPr>
        <a:xfrm rot="18600000">
          <a:off x="1786164" y="557721"/>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1794727" y="608995"/>
        <a:ext cx="111868" cy="98733"/>
      </dsp:txXfrm>
    </dsp:sp>
    <dsp:sp modelId="{7F37622F-3E8D-41D1-BEDF-203B5B78A9BE}">
      <dsp:nvSpPr>
        <dsp:cNvPr id="0" name=""/>
        <dsp:cNvSpPr/>
      </dsp:nvSpPr>
      <dsp:spPr>
        <a:xfrm>
          <a:off x="1896733" y="179144"/>
          <a:ext cx="387188" cy="387188"/>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A2</a:t>
          </a:r>
        </a:p>
      </dsp:txBody>
      <dsp:txXfrm>
        <a:off x="1953435" y="235846"/>
        <a:ext cx="273784" cy="273784"/>
      </dsp:txXfrm>
    </dsp:sp>
    <dsp:sp modelId="{D81A1DB7-595C-46BD-9B53-F0781D13F122}">
      <dsp:nvSpPr>
        <dsp:cNvPr id="0" name=""/>
        <dsp:cNvSpPr/>
      </dsp:nvSpPr>
      <dsp:spPr>
        <a:xfrm rot="21000000">
          <a:off x="1918948" y="787710"/>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1919312" y="824784"/>
        <a:ext cx="111868" cy="98733"/>
      </dsp:txXfrm>
    </dsp:sp>
    <dsp:sp modelId="{20FA4A58-C810-4337-BA55-7CEE1D9DDEA2}">
      <dsp:nvSpPr>
        <dsp:cNvPr id="0" name=""/>
        <dsp:cNvSpPr/>
      </dsp:nvSpPr>
      <dsp:spPr>
        <a:xfrm>
          <a:off x="2148842" y="615810"/>
          <a:ext cx="387188" cy="387188"/>
        </a:xfrm>
        <a:prstGeom prst="ellipse">
          <a:avLst/>
        </a:prstGeom>
        <a:solidFill>
          <a:schemeClr val="bg1">
            <a:lumMod val="6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711200">
            <a:lnSpc>
              <a:spcPct val="90000"/>
            </a:lnSpc>
            <a:spcBef>
              <a:spcPct val="0"/>
            </a:spcBef>
            <a:spcAft>
              <a:spcPct val="35000"/>
            </a:spcAft>
            <a:buNone/>
          </a:pPr>
          <a:r>
            <a:rPr lang="en-US" sz="1050" kern="1200" dirty="0">
              <a:solidFill>
                <a:prstClr val="white"/>
              </a:solidFill>
              <a:latin typeface="Calibri" panose="020F0502020204030204"/>
              <a:ea typeface="+mn-ea"/>
              <a:cs typeface="+mn-cs"/>
            </a:rPr>
            <a:t>A3</a:t>
          </a:r>
        </a:p>
      </dsp:txBody>
      <dsp:txXfrm>
        <a:off x="2205544" y="672512"/>
        <a:ext cx="273784" cy="273784"/>
      </dsp:txXfrm>
    </dsp:sp>
    <dsp:sp modelId="{E59B7957-A473-44AE-A18C-CCFF27ABAEEB}">
      <dsp:nvSpPr>
        <dsp:cNvPr id="0" name=""/>
        <dsp:cNvSpPr/>
      </dsp:nvSpPr>
      <dsp:spPr>
        <a:xfrm rot="1800000">
          <a:off x="1872833" y="1049244"/>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1876045" y="1070169"/>
        <a:ext cx="111868" cy="98733"/>
      </dsp:txXfrm>
    </dsp:sp>
    <dsp:sp modelId="{59426DA9-1D67-4DC8-9494-C34608727E3A}">
      <dsp:nvSpPr>
        <dsp:cNvPr id="0" name=""/>
        <dsp:cNvSpPr/>
      </dsp:nvSpPr>
      <dsp:spPr>
        <a:xfrm>
          <a:off x="2061285" y="1112369"/>
          <a:ext cx="387188" cy="387188"/>
        </a:xfrm>
        <a:prstGeom prst="ellipse">
          <a:avLst/>
        </a:prstGeom>
        <a:solidFill>
          <a:schemeClr val="bg1">
            <a:lumMod val="6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711200">
            <a:lnSpc>
              <a:spcPct val="90000"/>
            </a:lnSpc>
            <a:spcBef>
              <a:spcPct val="0"/>
            </a:spcBef>
            <a:spcAft>
              <a:spcPct val="35000"/>
            </a:spcAft>
            <a:buNone/>
          </a:pPr>
          <a:r>
            <a:rPr lang="en-US" sz="1050" kern="1200" dirty="0">
              <a:solidFill>
                <a:prstClr val="white"/>
              </a:solidFill>
              <a:latin typeface="Calibri" panose="020F0502020204030204"/>
              <a:ea typeface="+mn-ea"/>
              <a:cs typeface="+mn-cs"/>
            </a:rPr>
            <a:t>B1</a:t>
          </a:r>
        </a:p>
      </dsp:txBody>
      <dsp:txXfrm>
        <a:off x="2117987" y="1169071"/>
        <a:ext cx="273784" cy="273784"/>
      </dsp:txXfrm>
    </dsp:sp>
    <dsp:sp modelId="{36236967-7A19-4AEA-B7C7-875134C8078A}">
      <dsp:nvSpPr>
        <dsp:cNvPr id="0" name=""/>
        <dsp:cNvSpPr/>
      </dsp:nvSpPr>
      <dsp:spPr>
        <a:xfrm rot="4200000">
          <a:off x="1669395" y="1219948"/>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1685168" y="1230333"/>
        <a:ext cx="111868" cy="98733"/>
      </dsp:txXfrm>
    </dsp:sp>
    <dsp:sp modelId="{6DA5B08A-D92B-45B8-B6CC-8EBF14EFAFDC}">
      <dsp:nvSpPr>
        <dsp:cNvPr id="0" name=""/>
        <dsp:cNvSpPr/>
      </dsp:nvSpPr>
      <dsp:spPr>
        <a:xfrm>
          <a:off x="1675031" y="1436474"/>
          <a:ext cx="387188" cy="387188"/>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B2</a:t>
          </a:r>
        </a:p>
      </dsp:txBody>
      <dsp:txXfrm>
        <a:off x="1731733" y="1493176"/>
        <a:ext cx="273784" cy="273784"/>
      </dsp:txXfrm>
    </dsp:sp>
    <dsp:sp modelId="{15CB5398-98FB-4F9A-ACC5-F96CB0B46C1F}">
      <dsp:nvSpPr>
        <dsp:cNvPr id="0" name=""/>
        <dsp:cNvSpPr/>
      </dsp:nvSpPr>
      <dsp:spPr>
        <a:xfrm rot="6600000">
          <a:off x="1403826" y="1219948"/>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rot="10800000">
        <a:off x="1435996" y="1230333"/>
        <a:ext cx="111868" cy="98733"/>
      </dsp:txXfrm>
    </dsp:sp>
    <dsp:sp modelId="{5C7DBEA6-2DAD-41A5-9576-C845F1953439}">
      <dsp:nvSpPr>
        <dsp:cNvPr id="0" name=""/>
        <dsp:cNvSpPr/>
      </dsp:nvSpPr>
      <dsp:spPr>
        <a:xfrm>
          <a:off x="1170813" y="1436474"/>
          <a:ext cx="387188" cy="387188"/>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E1</a:t>
          </a:r>
        </a:p>
      </dsp:txBody>
      <dsp:txXfrm>
        <a:off x="1227515" y="1493176"/>
        <a:ext cx="273784" cy="273784"/>
      </dsp:txXfrm>
    </dsp:sp>
    <dsp:sp modelId="{9F0B5E3E-CC1A-453E-BA43-4AA8A2351A8B}">
      <dsp:nvSpPr>
        <dsp:cNvPr id="0" name=""/>
        <dsp:cNvSpPr/>
      </dsp:nvSpPr>
      <dsp:spPr>
        <a:xfrm rot="9000000">
          <a:off x="1200389" y="1049244"/>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rot="10800000">
        <a:off x="1245120" y="1070169"/>
        <a:ext cx="111868" cy="98733"/>
      </dsp:txXfrm>
    </dsp:sp>
    <dsp:sp modelId="{2067ABFA-CE1E-4365-8392-B1844E966484}">
      <dsp:nvSpPr>
        <dsp:cNvPr id="0" name=""/>
        <dsp:cNvSpPr/>
      </dsp:nvSpPr>
      <dsp:spPr>
        <a:xfrm>
          <a:off x="784559" y="1112369"/>
          <a:ext cx="387188" cy="387188"/>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E2</a:t>
          </a:r>
        </a:p>
      </dsp:txBody>
      <dsp:txXfrm>
        <a:off x="841261" y="1169071"/>
        <a:ext cx="273784" cy="273784"/>
      </dsp:txXfrm>
    </dsp:sp>
    <dsp:sp modelId="{C82BA79E-C786-44C8-A50A-63733208858B}">
      <dsp:nvSpPr>
        <dsp:cNvPr id="0" name=""/>
        <dsp:cNvSpPr/>
      </dsp:nvSpPr>
      <dsp:spPr>
        <a:xfrm rot="11400000">
          <a:off x="1154273" y="787710"/>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rot="10800000">
        <a:off x="1201852" y="824784"/>
        <a:ext cx="111868" cy="98733"/>
      </dsp:txXfrm>
    </dsp:sp>
    <dsp:sp modelId="{E987DCC0-B9BC-4AB3-971A-7776584779F9}">
      <dsp:nvSpPr>
        <dsp:cNvPr id="0" name=""/>
        <dsp:cNvSpPr/>
      </dsp:nvSpPr>
      <dsp:spPr>
        <a:xfrm>
          <a:off x="697002" y="615810"/>
          <a:ext cx="387188" cy="387188"/>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50" kern="1200" dirty="0">
              <a:solidFill>
                <a:prstClr val="white"/>
              </a:solidFill>
              <a:latin typeface="Calibri" panose="020F0502020204030204"/>
              <a:ea typeface="+mn-ea"/>
              <a:cs typeface="+mn-cs"/>
            </a:rPr>
            <a:t>E3</a:t>
          </a:r>
        </a:p>
      </dsp:txBody>
      <dsp:txXfrm>
        <a:off x="753704" y="672512"/>
        <a:ext cx="273784" cy="273784"/>
      </dsp:txXfrm>
    </dsp:sp>
    <dsp:sp modelId="{1B363B99-2C18-4A7C-A777-6E32A96BE95D}">
      <dsp:nvSpPr>
        <dsp:cNvPr id="0" name=""/>
        <dsp:cNvSpPr/>
      </dsp:nvSpPr>
      <dsp:spPr>
        <a:xfrm rot="13800000">
          <a:off x="1287058" y="557721"/>
          <a:ext cx="159811" cy="16455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rot="10800000">
        <a:off x="1326438" y="608995"/>
        <a:ext cx="111868" cy="98733"/>
      </dsp:txXfrm>
    </dsp:sp>
    <dsp:sp modelId="{44650723-D748-4D4B-9C6D-6DD0CDC8DBAE}">
      <dsp:nvSpPr>
        <dsp:cNvPr id="0" name=""/>
        <dsp:cNvSpPr/>
      </dsp:nvSpPr>
      <dsp:spPr>
        <a:xfrm>
          <a:off x="949112" y="179144"/>
          <a:ext cx="387188" cy="387188"/>
        </a:xfrm>
        <a:prstGeom prst="ellipse">
          <a:avLst/>
        </a:prstGeom>
        <a:solidFill>
          <a:srgbClr val="1F5FAD"/>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800" kern="1200" dirty="0">
              <a:solidFill>
                <a:prstClr val="white"/>
              </a:solidFill>
              <a:latin typeface="Calibri" panose="020F0502020204030204"/>
              <a:ea typeface="+mn-ea"/>
              <a:cs typeface="+mn-cs"/>
            </a:rPr>
            <a:t>HPGF</a:t>
          </a:r>
          <a:endParaRPr lang="en-US" sz="1050" kern="1200" dirty="0">
            <a:solidFill>
              <a:prstClr val="white"/>
            </a:solidFill>
            <a:latin typeface="Calibri" panose="020F0502020204030204"/>
            <a:ea typeface="+mn-ea"/>
            <a:cs typeface="+mn-cs"/>
          </a:endParaRPr>
        </a:p>
      </dsp:txBody>
      <dsp:txXfrm>
        <a:off x="1005814" y="235846"/>
        <a:ext cx="273784" cy="2737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09A08-FA0F-4B41-B068-BAE7E42953BB}">
      <dsp:nvSpPr>
        <dsp:cNvPr id="0" name=""/>
        <dsp:cNvSpPr/>
      </dsp:nvSpPr>
      <dsp:spPr>
        <a:xfrm>
          <a:off x="553195" y="417758"/>
          <a:ext cx="550727" cy="550727"/>
        </a:xfrm>
        <a:prstGeom prst="ellipse">
          <a:avLst/>
        </a:prstGeom>
        <a:solidFill>
          <a:srgbClr val="44546A"/>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1200" kern="1200" dirty="0">
              <a:solidFill>
                <a:prstClr val="white"/>
              </a:solidFill>
              <a:latin typeface="Calibri" panose="020F0502020204030204"/>
              <a:ea typeface="+mn-ea"/>
              <a:cs typeface="+mn-cs"/>
            </a:rPr>
            <a:t>MSFC</a:t>
          </a:r>
          <a:endParaRPr lang="en-US" sz="1600" kern="1200" dirty="0">
            <a:solidFill>
              <a:prstClr val="white"/>
            </a:solidFill>
            <a:latin typeface="Calibri" panose="020F0502020204030204"/>
            <a:ea typeface="+mn-ea"/>
            <a:cs typeface="+mn-cs"/>
          </a:endParaRPr>
        </a:p>
      </dsp:txBody>
      <dsp:txXfrm>
        <a:off x="633847" y="498410"/>
        <a:ext cx="389423" cy="389423"/>
      </dsp:txXfrm>
    </dsp:sp>
    <dsp:sp modelId="{949BB596-F10E-489D-A24B-690D636E585C}">
      <dsp:nvSpPr>
        <dsp:cNvPr id="0" name=""/>
        <dsp:cNvSpPr/>
      </dsp:nvSpPr>
      <dsp:spPr>
        <a:xfrm rot="16200000">
          <a:off x="814450" y="329968"/>
          <a:ext cx="28217" cy="12393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818683" y="358988"/>
        <a:ext cx="19752" cy="74361"/>
      </dsp:txXfrm>
    </dsp:sp>
    <dsp:sp modelId="{39948313-3701-444C-A377-975AF1F77B75}">
      <dsp:nvSpPr>
        <dsp:cNvPr id="0" name=""/>
        <dsp:cNvSpPr/>
      </dsp:nvSpPr>
      <dsp:spPr>
        <a:xfrm>
          <a:off x="646300" y="0"/>
          <a:ext cx="364517" cy="364517"/>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466725">
            <a:lnSpc>
              <a:spcPct val="90000"/>
            </a:lnSpc>
            <a:spcBef>
              <a:spcPct val="0"/>
            </a:spcBef>
            <a:spcAft>
              <a:spcPct val="35000"/>
            </a:spcAft>
            <a:buNone/>
          </a:pPr>
          <a:r>
            <a:rPr lang="en-US" sz="1050" kern="1200" dirty="0">
              <a:solidFill>
                <a:prstClr val="white"/>
              </a:solidFill>
              <a:latin typeface="Calibri" panose="020F0502020204030204"/>
              <a:ea typeface="+mn-ea"/>
              <a:cs typeface="+mn-cs"/>
            </a:rPr>
            <a:t>TS 115</a:t>
          </a:r>
          <a:r>
            <a:rPr lang="en-US" sz="1200" kern="1200" dirty="0">
              <a:solidFill>
                <a:prstClr val="white"/>
              </a:solidFill>
              <a:latin typeface="Calibri" panose="020F0502020204030204"/>
              <a:ea typeface="+mn-ea"/>
              <a:cs typeface="+mn-cs"/>
            </a:rPr>
            <a:t> </a:t>
          </a:r>
        </a:p>
      </dsp:txBody>
      <dsp:txXfrm>
        <a:off x="699682" y="53382"/>
        <a:ext cx="257753" cy="257753"/>
      </dsp:txXfrm>
    </dsp:sp>
    <dsp:sp modelId="{9D154219-400B-404B-9416-21152F64BCA0}">
      <dsp:nvSpPr>
        <dsp:cNvPr id="0" name=""/>
        <dsp:cNvSpPr/>
      </dsp:nvSpPr>
      <dsp:spPr>
        <a:xfrm>
          <a:off x="1139546" y="631154"/>
          <a:ext cx="85820" cy="12393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1139546" y="655941"/>
        <a:ext cx="60074" cy="74361"/>
      </dsp:txXfrm>
    </dsp:sp>
    <dsp:sp modelId="{A3D952D6-EAAE-476E-A68F-D3C692EBFCC0}">
      <dsp:nvSpPr>
        <dsp:cNvPr id="0" name=""/>
        <dsp:cNvSpPr/>
      </dsp:nvSpPr>
      <dsp:spPr>
        <a:xfrm>
          <a:off x="1265847" y="510863"/>
          <a:ext cx="364517" cy="364517"/>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466725">
            <a:lnSpc>
              <a:spcPct val="90000"/>
            </a:lnSpc>
            <a:spcBef>
              <a:spcPct val="0"/>
            </a:spcBef>
            <a:spcAft>
              <a:spcPct val="35000"/>
            </a:spcAft>
            <a:buNone/>
          </a:pPr>
          <a:r>
            <a:rPr lang="en-US" sz="1050" kern="1200" dirty="0">
              <a:solidFill>
                <a:prstClr val="white"/>
              </a:solidFill>
              <a:latin typeface="Calibri" panose="020F0502020204030204"/>
              <a:ea typeface="+mn-ea"/>
              <a:cs typeface="+mn-cs"/>
            </a:rPr>
            <a:t>TS 116</a:t>
          </a:r>
        </a:p>
      </dsp:txBody>
      <dsp:txXfrm>
        <a:off x="1319229" y="564245"/>
        <a:ext cx="257753" cy="257753"/>
      </dsp:txXfrm>
    </dsp:sp>
    <dsp:sp modelId="{12D90A40-57E2-4EBD-97DF-AC23304307BE}">
      <dsp:nvSpPr>
        <dsp:cNvPr id="0" name=""/>
        <dsp:cNvSpPr/>
      </dsp:nvSpPr>
      <dsp:spPr>
        <a:xfrm rot="5400000">
          <a:off x="814692" y="931896"/>
          <a:ext cx="27733" cy="12393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818852" y="952523"/>
        <a:ext cx="19413" cy="74361"/>
      </dsp:txXfrm>
    </dsp:sp>
    <dsp:sp modelId="{8B59E33E-B5BC-4A8B-B884-C81DD47BB60C}">
      <dsp:nvSpPr>
        <dsp:cNvPr id="0" name=""/>
        <dsp:cNvSpPr/>
      </dsp:nvSpPr>
      <dsp:spPr>
        <a:xfrm>
          <a:off x="646300" y="1020813"/>
          <a:ext cx="364517" cy="364517"/>
        </a:xfrm>
        <a:prstGeom prst="ellipse">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900" kern="1200" dirty="0">
              <a:solidFill>
                <a:prstClr val="white"/>
              </a:solidFill>
              <a:latin typeface="Calibri" panose="020F0502020204030204"/>
              <a:ea typeface="+mn-ea"/>
              <a:cs typeface="+mn-cs"/>
            </a:rPr>
            <a:t>400 Area </a:t>
          </a:r>
        </a:p>
      </dsp:txBody>
      <dsp:txXfrm>
        <a:off x="699682" y="1074195"/>
        <a:ext cx="257753" cy="257753"/>
      </dsp:txXfrm>
    </dsp:sp>
    <dsp:sp modelId="{D48D0368-D270-4584-89F7-9F941719F07E}">
      <dsp:nvSpPr>
        <dsp:cNvPr id="0" name=""/>
        <dsp:cNvSpPr/>
      </dsp:nvSpPr>
      <dsp:spPr>
        <a:xfrm rot="10800000">
          <a:off x="445370" y="631154"/>
          <a:ext cx="76195" cy="123935"/>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rot="10800000">
        <a:off x="468228" y="655941"/>
        <a:ext cx="53337" cy="74361"/>
      </dsp:txXfrm>
    </dsp:sp>
    <dsp:sp modelId="{3FDEE5B9-3B06-4348-BE16-5D633F5BC438}">
      <dsp:nvSpPr>
        <dsp:cNvPr id="0" name=""/>
        <dsp:cNvSpPr/>
      </dsp:nvSpPr>
      <dsp:spPr>
        <a:xfrm>
          <a:off x="44912" y="510863"/>
          <a:ext cx="364517" cy="364517"/>
        </a:xfrm>
        <a:prstGeom prst="ellipse">
          <a:avLst/>
        </a:prstGeom>
        <a:solidFill>
          <a:schemeClr val="accent4">
            <a:lumMod val="7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466725">
            <a:lnSpc>
              <a:spcPct val="90000"/>
            </a:lnSpc>
            <a:spcBef>
              <a:spcPct val="0"/>
            </a:spcBef>
            <a:spcAft>
              <a:spcPct val="35000"/>
            </a:spcAft>
            <a:buNone/>
          </a:pPr>
          <a:r>
            <a:rPr lang="en-US" sz="1050" kern="1200" dirty="0">
              <a:solidFill>
                <a:prstClr val="white"/>
              </a:solidFill>
              <a:latin typeface="Calibri" panose="020F0502020204030204"/>
              <a:ea typeface="+mn-ea"/>
              <a:cs typeface="+mn-cs"/>
            </a:rPr>
            <a:t>CDA</a:t>
          </a:r>
          <a:endParaRPr lang="en-US" sz="1400" kern="1200" dirty="0">
            <a:solidFill>
              <a:srgbClr val="5F25D3"/>
            </a:solidFill>
            <a:latin typeface="Calibri" panose="020F0502020204030204"/>
            <a:ea typeface="+mn-ea"/>
            <a:cs typeface="+mn-cs"/>
          </a:endParaRPr>
        </a:p>
      </dsp:txBody>
      <dsp:txXfrm>
        <a:off x="98294" y="564245"/>
        <a:ext cx="257753" cy="2577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20808-6F47-497A-820E-F45FDAFC9BE7}">
      <dsp:nvSpPr>
        <dsp:cNvPr id="0" name=""/>
        <dsp:cNvSpPr/>
      </dsp:nvSpPr>
      <dsp:spPr>
        <a:xfrm>
          <a:off x="373380" y="505092"/>
          <a:ext cx="548639" cy="548639"/>
        </a:xfrm>
        <a:prstGeom prst="ellipse">
          <a:avLst/>
        </a:prstGeom>
        <a:solidFill>
          <a:srgbClr val="44546A"/>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1050" kern="1200" dirty="0">
              <a:solidFill>
                <a:prstClr val="white"/>
              </a:solidFill>
              <a:latin typeface="Calibri" panose="020F0502020204030204"/>
              <a:ea typeface="+mn-ea"/>
              <a:cs typeface="+mn-cs"/>
            </a:rPr>
            <a:t>WSTF</a:t>
          </a:r>
        </a:p>
      </dsp:txBody>
      <dsp:txXfrm>
        <a:off x="453726" y="585438"/>
        <a:ext cx="387947" cy="387947"/>
      </dsp:txXfrm>
    </dsp:sp>
    <dsp:sp modelId="{F90F261F-1A79-4123-B125-B49E33A5D165}">
      <dsp:nvSpPr>
        <dsp:cNvPr id="0" name=""/>
        <dsp:cNvSpPr/>
      </dsp:nvSpPr>
      <dsp:spPr>
        <a:xfrm rot="16200000">
          <a:off x="630314" y="409078"/>
          <a:ext cx="34771" cy="128388"/>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635530" y="439972"/>
        <a:ext cx="24340" cy="77032"/>
      </dsp:txXfrm>
    </dsp:sp>
    <dsp:sp modelId="{00A2BE9D-FC16-4B4E-B00C-7136F5F301CF}">
      <dsp:nvSpPr>
        <dsp:cNvPr id="0" name=""/>
        <dsp:cNvSpPr/>
      </dsp:nvSpPr>
      <dsp:spPr>
        <a:xfrm>
          <a:off x="458892" y="61871"/>
          <a:ext cx="377614" cy="377614"/>
        </a:xfrm>
        <a:prstGeom prst="ellipse">
          <a:avLst/>
        </a:prstGeom>
        <a:solidFill>
          <a:schemeClr val="accent4">
            <a:lumMod val="7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000" kern="1200" dirty="0">
              <a:solidFill>
                <a:prstClr val="white"/>
              </a:solidFill>
              <a:latin typeface="Calibri" panose="020F0502020204030204"/>
              <a:ea typeface="+mn-ea"/>
              <a:cs typeface="+mn-cs"/>
            </a:rPr>
            <a:t>300 Area</a:t>
          </a:r>
        </a:p>
      </dsp:txBody>
      <dsp:txXfrm>
        <a:off x="514192" y="117171"/>
        <a:ext cx="267014" cy="267014"/>
      </dsp:txXfrm>
    </dsp:sp>
    <dsp:sp modelId="{41DE5FCD-2F16-4760-B969-9905F5D5442A}">
      <dsp:nvSpPr>
        <dsp:cNvPr id="0" name=""/>
        <dsp:cNvSpPr/>
      </dsp:nvSpPr>
      <dsp:spPr>
        <a:xfrm rot="1800000">
          <a:off x="895438" y="868287"/>
          <a:ext cx="34771" cy="128388"/>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a:off x="896137" y="891357"/>
        <a:ext cx="24340" cy="77032"/>
      </dsp:txXfrm>
    </dsp:sp>
    <dsp:sp modelId="{9EC1BD9D-9CDD-4BE3-A5A8-ECE5F647131C}">
      <dsp:nvSpPr>
        <dsp:cNvPr id="0" name=""/>
        <dsp:cNvSpPr/>
      </dsp:nvSpPr>
      <dsp:spPr>
        <a:xfrm>
          <a:off x="916790" y="854972"/>
          <a:ext cx="377614" cy="377614"/>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400 Area</a:t>
          </a:r>
        </a:p>
      </dsp:txBody>
      <dsp:txXfrm>
        <a:off x="972090" y="910272"/>
        <a:ext cx="267014" cy="267014"/>
      </dsp:txXfrm>
    </dsp:sp>
    <dsp:sp modelId="{4BC4AD33-B771-474C-A06C-A68E770EE59E}">
      <dsp:nvSpPr>
        <dsp:cNvPr id="0" name=""/>
        <dsp:cNvSpPr/>
      </dsp:nvSpPr>
      <dsp:spPr>
        <a:xfrm rot="9000000">
          <a:off x="365189" y="868287"/>
          <a:ext cx="34771" cy="128388"/>
        </a:xfrm>
        <a:prstGeom prst="rightArrow">
          <a:avLst>
            <a:gd name="adj1" fmla="val 60000"/>
            <a:gd name="adj2" fmla="val 50000"/>
          </a:avLst>
        </a:prstGeom>
        <a:solidFill>
          <a:srgbClr val="E7E6E6"/>
        </a:solidFill>
        <a:ln>
          <a:solidFill>
            <a:prstClr val="white">
              <a:lumMod val="75000"/>
            </a:prst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solidFill>
              <a:prstClr val="white"/>
            </a:solidFill>
            <a:latin typeface="Calibri" panose="020F0502020204030204"/>
            <a:ea typeface="+mn-ea"/>
            <a:cs typeface="+mn-cs"/>
          </a:endParaRPr>
        </a:p>
      </dsp:txBody>
      <dsp:txXfrm rot="10800000">
        <a:off x="374921" y="891357"/>
        <a:ext cx="24340" cy="77032"/>
      </dsp:txXfrm>
    </dsp:sp>
    <dsp:sp modelId="{60D829F9-18F3-4453-8289-6D5DF5304C7B}">
      <dsp:nvSpPr>
        <dsp:cNvPr id="0" name=""/>
        <dsp:cNvSpPr/>
      </dsp:nvSpPr>
      <dsp:spPr>
        <a:xfrm>
          <a:off x="995" y="854972"/>
          <a:ext cx="377614" cy="377614"/>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dirty="0"/>
            <a:t>Altitude</a:t>
          </a:r>
          <a:endParaRPr lang="en-US" sz="700" kern="1200" dirty="0">
            <a:solidFill>
              <a:srgbClr val="5F25D3"/>
            </a:solidFill>
          </a:endParaRPr>
        </a:p>
      </dsp:txBody>
      <dsp:txXfrm>
        <a:off x="56295" y="910272"/>
        <a:ext cx="267014" cy="2670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E30E9-218F-4C15-8425-D4742F2C3407}">
      <dsp:nvSpPr>
        <dsp:cNvPr id="0" name=""/>
        <dsp:cNvSpPr/>
      </dsp:nvSpPr>
      <dsp:spPr>
        <a:xfrm>
          <a:off x="789" y="65893"/>
          <a:ext cx="626250" cy="375750"/>
        </a:xfrm>
        <a:prstGeom prst="rect">
          <a:avLst/>
        </a:prstGeom>
        <a:solidFill>
          <a:srgbClr val="0070C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444500">
            <a:lnSpc>
              <a:spcPct val="90000"/>
            </a:lnSpc>
            <a:spcBef>
              <a:spcPct val="0"/>
            </a:spcBef>
            <a:spcAft>
              <a:spcPct val="35000"/>
            </a:spcAft>
            <a:buNone/>
          </a:pPr>
          <a:r>
            <a:rPr lang="en-US" sz="1000" kern="1200" dirty="0">
              <a:solidFill>
                <a:prstClr val="white"/>
              </a:solidFill>
              <a:latin typeface="Calibri" panose="020F0502020204030204"/>
              <a:ea typeface="+mn-ea"/>
              <a:cs typeface="+mn-cs"/>
            </a:rPr>
            <a:t>Operations</a:t>
          </a:r>
        </a:p>
      </dsp:txBody>
      <dsp:txXfrm>
        <a:off x="789" y="65893"/>
        <a:ext cx="626250" cy="375750"/>
      </dsp:txXfrm>
    </dsp:sp>
    <dsp:sp modelId="{F661DA58-F685-4145-B89D-B87BD8BD88DF}">
      <dsp:nvSpPr>
        <dsp:cNvPr id="0" name=""/>
        <dsp:cNvSpPr/>
      </dsp:nvSpPr>
      <dsp:spPr>
        <a:xfrm>
          <a:off x="689664" y="65893"/>
          <a:ext cx="626250" cy="375750"/>
        </a:xfrm>
        <a:prstGeom prst="rect">
          <a:avLst/>
        </a:prstGeom>
        <a:solidFill>
          <a:schemeClr val="accent4">
            <a:lumMod val="7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444500">
            <a:lnSpc>
              <a:spcPct val="90000"/>
            </a:lnSpc>
            <a:spcBef>
              <a:spcPct val="0"/>
            </a:spcBef>
            <a:spcAft>
              <a:spcPct val="35000"/>
            </a:spcAft>
            <a:buNone/>
          </a:pPr>
          <a:r>
            <a:rPr lang="en-US" sz="1000" kern="1200" dirty="0">
              <a:solidFill>
                <a:prstClr val="white"/>
              </a:solidFill>
              <a:latin typeface="Calibri" panose="020F0502020204030204"/>
              <a:ea typeface="+mn-ea"/>
              <a:cs typeface="+mn-cs"/>
            </a:rPr>
            <a:t>Installed Evaluation</a:t>
          </a:r>
        </a:p>
      </dsp:txBody>
      <dsp:txXfrm>
        <a:off x="689664" y="65893"/>
        <a:ext cx="626250" cy="375750"/>
      </dsp:txXfrm>
    </dsp:sp>
    <dsp:sp modelId="{662410D2-63B8-4266-97E2-FB963BA1586F}">
      <dsp:nvSpPr>
        <dsp:cNvPr id="0" name=""/>
        <dsp:cNvSpPr/>
      </dsp:nvSpPr>
      <dsp:spPr>
        <a:xfrm>
          <a:off x="1378540" y="65893"/>
          <a:ext cx="626250" cy="375750"/>
        </a:xfrm>
        <a:prstGeom prst="rect">
          <a:avLst/>
        </a:prstGeom>
        <a:solidFill>
          <a:prstClr val="white">
            <a:lumMod val="65000"/>
          </a:prst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466725">
            <a:lnSpc>
              <a:spcPct val="90000"/>
            </a:lnSpc>
            <a:spcBef>
              <a:spcPct val="0"/>
            </a:spcBef>
            <a:spcAft>
              <a:spcPct val="35000"/>
            </a:spcAft>
            <a:buNone/>
          </a:pPr>
          <a:r>
            <a:rPr lang="en-US" sz="1050" kern="1200" dirty="0"/>
            <a:t>Not Installed</a:t>
          </a:r>
        </a:p>
      </dsp:txBody>
      <dsp:txXfrm>
        <a:off x="1378540" y="65893"/>
        <a:ext cx="626250" cy="375750"/>
      </dsp:txXfrm>
    </dsp:sp>
    <dsp:sp modelId="{A2491FDB-70B5-48F2-8CA3-81EFDBA55201}">
      <dsp:nvSpPr>
        <dsp:cNvPr id="0" name=""/>
        <dsp:cNvSpPr/>
      </dsp:nvSpPr>
      <dsp:spPr>
        <a:xfrm>
          <a:off x="2067416" y="65893"/>
          <a:ext cx="626250" cy="375750"/>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dsp:style>
      <dsp:txBody>
        <a:bodyPr spcFirstLastPara="0" vert="horz" wrap="square" lIns="10160" tIns="10160" rIns="10160" bIns="10160" numCol="1" spcCol="1270" anchor="ctr" anchorCtr="0">
          <a:noAutofit/>
        </a:bodyPr>
        <a:lstStyle/>
        <a:p>
          <a:pPr marL="0" lvl="0" indent="0" algn="ctr" defTabSz="466725">
            <a:lnSpc>
              <a:spcPct val="90000"/>
            </a:lnSpc>
            <a:spcBef>
              <a:spcPct val="0"/>
            </a:spcBef>
            <a:spcAft>
              <a:spcPct val="35000"/>
            </a:spcAft>
            <a:buNone/>
          </a:pPr>
          <a:r>
            <a:rPr lang="en-US" sz="1050" kern="1200" dirty="0">
              <a:solidFill>
                <a:prstClr val="white"/>
              </a:solidFill>
              <a:latin typeface="Calibri" panose="020F0502020204030204"/>
              <a:ea typeface="+mn-ea"/>
              <a:cs typeface="+mn-cs"/>
            </a:rPr>
            <a:t>Future</a:t>
          </a:r>
          <a:r>
            <a:rPr lang="en-US" sz="1050" kern="1200" dirty="0"/>
            <a:t> </a:t>
          </a:r>
          <a:r>
            <a:rPr lang="en-US" sz="1050" kern="1200" dirty="0">
              <a:solidFill>
                <a:prstClr val="white"/>
              </a:solidFill>
              <a:latin typeface="Calibri" panose="020F0502020204030204"/>
              <a:ea typeface="+mn-ea"/>
              <a:cs typeface="+mn-cs"/>
            </a:rPr>
            <a:t>Location</a:t>
          </a:r>
        </a:p>
      </dsp:txBody>
      <dsp:txXfrm>
        <a:off x="2067416" y="65893"/>
        <a:ext cx="626250" cy="3757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5DB84-54FE-4182-88D1-C01F26E3C034}">
      <dsp:nvSpPr>
        <dsp:cNvPr id="0" name=""/>
        <dsp:cNvSpPr/>
      </dsp:nvSpPr>
      <dsp:spPr>
        <a:xfrm>
          <a:off x="638543" y="330628"/>
          <a:ext cx="2204343" cy="2204343"/>
        </a:xfrm>
        <a:prstGeom prst="blockArc">
          <a:avLst>
            <a:gd name="adj1" fmla="val 11880000"/>
            <a:gd name="adj2" fmla="val 16200000"/>
            <a:gd name="adj3" fmla="val 4641"/>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815094-068B-4087-A453-482720731A5F}">
      <dsp:nvSpPr>
        <dsp:cNvPr id="0" name=""/>
        <dsp:cNvSpPr/>
      </dsp:nvSpPr>
      <dsp:spPr>
        <a:xfrm>
          <a:off x="638543" y="330628"/>
          <a:ext cx="2204343" cy="2204343"/>
        </a:xfrm>
        <a:prstGeom prst="blockArc">
          <a:avLst>
            <a:gd name="adj1" fmla="val 7560000"/>
            <a:gd name="adj2" fmla="val 11880000"/>
            <a:gd name="adj3" fmla="val 4641"/>
          </a:avLst>
        </a:prstGeom>
        <a:solidFill>
          <a:schemeClr val="accent5">
            <a:hueOff val="-5515009"/>
            <a:satOff val="-7671"/>
            <a:lumOff val="-294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3386AF-EB93-4460-B66D-12137E76710C}">
      <dsp:nvSpPr>
        <dsp:cNvPr id="0" name=""/>
        <dsp:cNvSpPr/>
      </dsp:nvSpPr>
      <dsp:spPr>
        <a:xfrm>
          <a:off x="638543" y="330628"/>
          <a:ext cx="2204343" cy="2204343"/>
        </a:xfrm>
        <a:prstGeom prst="blockArc">
          <a:avLst>
            <a:gd name="adj1" fmla="val 3240000"/>
            <a:gd name="adj2" fmla="val 7560000"/>
            <a:gd name="adj3" fmla="val 4641"/>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0C9207-4529-4ABB-B594-9E3AD7532A67}">
      <dsp:nvSpPr>
        <dsp:cNvPr id="0" name=""/>
        <dsp:cNvSpPr/>
      </dsp:nvSpPr>
      <dsp:spPr>
        <a:xfrm>
          <a:off x="638543" y="330628"/>
          <a:ext cx="2204343" cy="2204343"/>
        </a:xfrm>
        <a:prstGeom prst="blockArc">
          <a:avLst>
            <a:gd name="adj1" fmla="val 20520000"/>
            <a:gd name="adj2" fmla="val 3240000"/>
            <a:gd name="adj3" fmla="val 4641"/>
          </a:avLst>
        </a:prstGeom>
        <a:solidFill>
          <a:schemeClr val="accent5">
            <a:hueOff val="-1838336"/>
            <a:satOff val="-2557"/>
            <a:lumOff val="-9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6DC396-C258-45AD-96A3-A928F0A2D5BB}">
      <dsp:nvSpPr>
        <dsp:cNvPr id="0" name=""/>
        <dsp:cNvSpPr/>
      </dsp:nvSpPr>
      <dsp:spPr>
        <a:xfrm>
          <a:off x="638543" y="330628"/>
          <a:ext cx="2204343" cy="2204343"/>
        </a:xfrm>
        <a:prstGeom prst="blockArc">
          <a:avLst>
            <a:gd name="adj1" fmla="val 16200000"/>
            <a:gd name="adj2" fmla="val 20520000"/>
            <a:gd name="adj3" fmla="val 464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C4564F-7351-4391-B157-2FC6D552F555}">
      <dsp:nvSpPr>
        <dsp:cNvPr id="0" name=""/>
        <dsp:cNvSpPr/>
      </dsp:nvSpPr>
      <dsp:spPr>
        <a:xfrm>
          <a:off x="1233289" y="925374"/>
          <a:ext cx="1014850" cy="1014850"/>
        </a:xfrm>
        <a:prstGeom prst="ellipse">
          <a:avLst/>
        </a:prstGeom>
        <a:solidFill>
          <a:schemeClr val="accent5">
            <a:lumMod val="7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Product Management</a:t>
          </a:r>
        </a:p>
      </dsp:txBody>
      <dsp:txXfrm>
        <a:off x="1381910" y="1073995"/>
        <a:ext cx="717608" cy="717608"/>
      </dsp:txXfrm>
    </dsp:sp>
    <dsp:sp modelId="{7C779B3D-D535-4DE5-AC3A-B6904509E129}">
      <dsp:nvSpPr>
        <dsp:cNvPr id="0" name=""/>
        <dsp:cNvSpPr/>
      </dsp:nvSpPr>
      <dsp:spPr>
        <a:xfrm>
          <a:off x="1385517" y="1004"/>
          <a:ext cx="710395" cy="710395"/>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a:solidFill>
                <a:prstClr val="white"/>
              </a:solidFill>
              <a:latin typeface="Calibri" panose="020F0502020204030204"/>
              <a:ea typeface="+mn-ea"/>
              <a:cs typeface="+mn-cs"/>
            </a:rPr>
            <a:t>Project</a:t>
          </a:r>
          <a:r>
            <a:rPr lang="en-US" sz="1600" kern="1200">
              <a:solidFill>
                <a:prstClr val="white"/>
              </a:solidFill>
              <a:latin typeface="Calibri" panose="020F0502020204030204"/>
              <a:ea typeface="+mn-ea"/>
              <a:cs typeface="+mn-cs"/>
            </a:rPr>
            <a:t> </a:t>
          </a:r>
          <a:r>
            <a:rPr lang="en-US" sz="900" kern="1200">
              <a:solidFill>
                <a:prstClr val="white"/>
              </a:solidFill>
              <a:latin typeface="Calibri" panose="020F0502020204030204"/>
              <a:ea typeface="+mn-ea"/>
              <a:cs typeface="+mn-cs"/>
            </a:rPr>
            <a:t>Manager</a:t>
          </a:r>
        </a:p>
      </dsp:txBody>
      <dsp:txXfrm>
        <a:off x="1489552" y="105039"/>
        <a:ext cx="502325" cy="502325"/>
      </dsp:txXfrm>
    </dsp:sp>
    <dsp:sp modelId="{E36F7CAE-5896-4BAB-ADFE-3118B295F43B}">
      <dsp:nvSpPr>
        <dsp:cNvPr id="0" name=""/>
        <dsp:cNvSpPr/>
      </dsp:nvSpPr>
      <dsp:spPr>
        <a:xfrm>
          <a:off x="2409422" y="744915"/>
          <a:ext cx="710395" cy="710395"/>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Software</a:t>
          </a:r>
          <a:r>
            <a:rPr lang="en-US" sz="1600" kern="1200" dirty="0">
              <a:solidFill>
                <a:prstClr val="white"/>
              </a:solidFill>
              <a:latin typeface="Calibri" panose="020F0502020204030204"/>
              <a:ea typeface="+mn-ea"/>
              <a:cs typeface="+mn-cs"/>
            </a:rPr>
            <a:t> </a:t>
          </a:r>
          <a:r>
            <a:rPr lang="en-US" sz="900" kern="1200" dirty="0">
              <a:solidFill>
                <a:prstClr val="white"/>
              </a:solidFill>
              <a:latin typeface="Calibri" panose="020F0502020204030204"/>
              <a:ea typeface="+mn-ea"/>
              <a:cs typeface="+mn-cs"/>
            </a:rPr>
            <a:t>Design Lead</a:t>
          </a:r>
        </a:p>
      </dsp:txBody>
      <dsp:txXfrm>
        <a:off x="2513457" y="848950"/>
        <a:ext cx="502325" cy="502325"/>
      </dsp:txXfrm>
    </dsp:sp>
    <dsp:sp modelId="{ED0FDE60-940B-4BA0-9B35-0FCF4CB1C549}">
      <dsp:nvSpPr>
        <dsp:cNvPr id="0" name=""/>
        <dsp:cNvSpPr/>
      </dsp:nvSpPr>
      <dsp:spPr>
        <a:xfrm>
          <a:off x="2018325" y="1948588"/>
          <a:ext cx="710395" cy="710395"/>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a:solidFill>
                <a:prstClr val="white"/>
              </a:solidFill>
              <a:latin typeface="Calibri" panose="020F0502020204030204"/>
              <a:ea typeface="+mn-ea"/>
              <a:cs typeface="+mn-cs"/>
            </a:rPr>
            <a:t>Software Ops Lead</a:t>
          </a:r>
        </a:p>
      </dsp:txBody>
      <dsp:txXfrm>
        <a:off x="2122360" y="2052623"/>
        <a:ext cx="502325" cy="502325"/>
      </dsp:txXfrm>
    </dsp:sp>
    <dsp:sp modelId="{35C0C72B-CAE7-4AF2-9C4D-5662D20E77C6}">
      <dsp:nvSpPr>
        <dsp:cNvPr id="0" name=""/>
        <dsp:cNvSpPr/>
      </dsp:nvSpPr>
      <dsp:spPr>
        <a:xfrm>
          <a:off x="752709" y="1948588"/>
          <a:ext cx="710395" cy="710395"/>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a:solidFill>
                <a:prstClr val="white"/>
              </a:solidFill>
              <a:latin typeface="Calibri" panose="020F0502020204030204"/>
              <a:ea typeface="+mn-ea"/>
              <a:cs typeface="+mn-cs"/>
            </a:rPr>
            <a:t>Tech Transfer</a:t>
          </a:r>
        </a:p>
      </dsp:txBody>
      <dsp:txXfrm>
        <a:off x="856744" y="2052623"/>
        <a:ext cx="502325" cy="502325"/>
      </dsp:txXfrm>
    </dsp:sp>
    <dsp:sp modelId="{F16EBFBD-C95B-4866-8916-34B39CBDFE2C}">
      <dsp:nvSpPr>
        <dsp:cNvPr id="0" name=""/>
        <dsp:cNvSpPr/>
      </dsp:nvSpPr>
      <dsp:spPr>
        <a:xfrm>
          <a:off x="361612" y="744915"/>
          <a:ext cx="710395" cy="710395"/>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400050">
            <a:lnSpc>
              <a:spcPct val="90000"/>
            </a:lnSpc>
            <a:spcBef>
              <a:spcPct val="0"/>
            </a:spcBef>
            <a:spcAft>
              <a:spcPct val="35000"/>
            </a:spcAft>
            <a:buNone/>
          </a:pPr>
          <a:r>
            <a:rPr lang="en-US" sz="900" kern="1200">
              <a:solidFill>
                <a:prstClr val="white"/>
              </a:solidFill>
              <a:latin typeface="Calibri" panose="020F0502020204030204"/>
              <a:ea typeface="+mn-ea"/>
              <a:cs typeface="+mn-cs"/>
            </a:rPr>
            <a:t>Software</a:t>
          </a:r>
          <a:r>
            <a:rPr lang="en-US" sz="1500" kern="1200"/>
            <a:t> </a:t>
          </a:r>
          <a:r>
            <a:rPr lang="en-US" sz="900" kern="1200">
              <a:solidFill>
                <a:prstClr val="white"/>
              </a:solidFill>
              <a:latin typeface="Calibri" panose="020F0502020204030204"/>
              <a:ea typeface="+mn-ea"/>
              <a:cs typeface="+mn-cs"/>
            </a:rPr>
            <a:t>Safety</a:t>
          </a:r>
        </a:p>
      </dsp:txBody>
      <dsp:txXfrm>
        <a:off x="465647" y="848950"/>
        <a:ext cx="502325" cy="5023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495F4-BAF2-4CC5-A598-1CC160D9A702}">
      <dsp:nvSpPr>
        <dsp:cNvPr id="0" name=""/>
        <dsp:cNvSpPr/>
      </dsp:nvSpPr>
      <dsp:spPr>
        <a:xfrm>
          <a:off x="825928" y="308341"/>
          <a:ext cx="2058967" cy="2058967"/>
        </a:xfrm>
        <a:prstGeom prst="blockArc">
          <a:avLst>
            <a:gd name="adj1" fmla="val 10800000"/>
            <a:gd name="adj2" fmla="val 16200000"/>
            <a:gd name="adj3" fmla="val 4639"/>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B04295-44E8-41AE-B0D3-848B6637B6D9}">
      <dsp:nvSpPr>
        <dsp:cNvPr id="0" name=""/>
        <dsp:cNvSpPr/>
      </dsp:nvSpPr>
      <dsp:spPr>
        <a:xfrm>
          <a:off x="825928" y="308341"/>
          <a:ext cx="2058967" cy="2058967"/>
        </a:xfrm>
        <a:prstGeom prst="blockArc">
          <a:avLst>
            <a:gd name="adj1" fmla="val 5400000"/>
            <a:gd name="adj2" fmla="val 10800000"/>
            <a:gd name="adj3" fmla="val 4639"/>
          </a:avLst>
        </a:prstGeom>
        <a:solidFill>
          <a:schemeClr val="accent5">
            <a:hueOff val="-4902230"/>
            <a:satOff val="-6819"/>
            <a:lumOff val="-261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159E6F-9F0C-4590-BB6C-5869BEC08A2A}">
      <dsp:nvSpPr>
        <dsp:cNvPr id="0" name=""/>
        <dsp:cNvSpPr/>
      </dsp:nvSpPr>
      <dsp:spPr>
        <a:xfrm>
          <a:off x="825928" y="308341"/>
          <a:ext cx="2058967" cy="2058967"/>
        </a:xfrm>
        <a:prstGeom prst="blockArc">
          <a:avLst>
            <a:gd name="adj1" fmla="val 0"/>
            <a:gd name="adj2" fmla="val 5400000"/>
            <a:gd name="adj3" fmla="val 4639"/>
          </a:avLst>
        </a:prstGeom>
        <a:solidFill>
          <a:schemeClr val="accent5">
            <a:hueOff val="-2451115"/>
            <a:satOff val="-3409"/>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82AE67-2708-407A-BD57-08A63EC2CF2B}">
      <dsp:nvSpPr>
        <dsp:cNvPr id="0" name=""/>
        <dsp:cNvSpPr/>
      </dsp:nvSpPr>
      <dsp:spPr>
        <a:xfrm>
          <a:off x="825928" y="308341"/>
          <a:ext cx="2058967" cy="2058967"/>
        </a:xfrm>
        <a:prstGeom prst="blockArc">
          <a:avLst>
            <a:gd name="adj1" fmla="val 16200000"/>
            <a:gd name="adj2" fmla="val 0"/>
            <a:gd name="adj3" fmla="val 4639"/>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C4564F-7351-4391-B157-2FC6D552F555}">
      <dsp:nvSpPr>
        <dsp:cNvPr id="0" name=""/>
        <dsp:cNvSpPr/>
      </dsp:nvSpPr>
      <dsp:spPr>
        <a:xfrm>
          <a:off x="1381593" y="864006"/>
          <a:ext cx="947637" cy="947637"/>
        </a:xfrm>
        <a:prstGeom prst="ellipse">
          <a:avLst/>
        </a:prstGeom>
        <a:solidFill>
          <a:schemeClr val="accent5">
            <a:lumMod val="75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Technical Community</a:t>
          </a:r>
        </a:p>
      </dsp:txBody>
      <dsp:txXfrm>
        <a:off x="1520371" y="1002784"/>
        <a:ext cx="670081" cy="670081"/>
      </dsp:txXfrm>
    </dsp:sp>
    <dsp:sp modelId="{0C14FB0E-85E3-4BE2-8470-368D152284EA}">
      <dsp:nvSpPr>
        <dsp:cNvPr id="0" name=""/>
        <dsp:cNvSpPr/>
      </dsp:nvSpPr>
      <dsp:spPr>
        <a:xfrm>
          <a:off x="1523738" y="548"/>
          <a:ext cx="663346" cy="663346"/>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Project</a:t>
          </a:r>
          <a:r>
            <a:rPr lang="en-US" sz="1600" kern="1200" dirty="0">
              <a:solidFill>
                <a:prstClr val="white"/>
              </a:solidFill>
              <a:latin typeface="Calibri" panose="020F0502020204030204"/>
              <a:ea typeface="+mn-ea"/>
              <a:cs typeface="+mn-cs"/>
            </a:rPr>
            <a:t> </a:t>
          </a:r>
          <a:r>
            <a:rPr lang="en-US" sz="900" kern="1200" dirty="0">
              <a:solidFill>
                <a:prstClr val="white"/>
              </a:solidFill>
              <a:latin typeface="Calibri" panose="020F0502020204030204"/>
              <a:ea typeface="+mn-ea"/>
              <a:cs typeface="+mn-cs"/>
            </a:rPr>
            <a:t>Manager</a:t>
          </a:r>
        </a:p>
      </dsp:txBody>
      <dsp:txXfrm>
        <a:off x="1620883" y="97693"/>
        <a:ext cx="469056" cy="469056"/>
      </dsp:txXfrm>
    </dsp:sp>
    <dsp:sp modelId="{F0E02682-DCA9-49F0-B4EA-E620A4E0EFFB}">
      <dsp:nvSpPr>
        <dsp:cNvPr id="0" name=""/>
        <dsp:cNvSpPr/>
      </dsp:nvSpPr>
      <dsp:spPr>
        <a:xfrm>
          <a:off x="2529342" y="1006151"/>
          <a:ext cx="663346" cy="663346"/>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900" kern="1200" dirty="0">
              <a:solidFill>
                <a:prstClr val="white"/>
              </a:solidFill>
              <a:latin typeface="Calibri" panose="020F0502020204030204"/>
              <a:ea typeface="+mn-ea"/>
              <a:cs typeface="+mn-cs"/>
            </a:rPr>
            <a:t>MSFC Tech Liaison</a:t>
          </a:r>
        </a:p>
      </dsp:txBody>
      <dsp:txXfrm>
        <a:off x="2626487" y="1103296"/>
        <a:ext cx="469056" cy="469056"/>
      </dsp:txXfrm>
    </dsp:sp>
    <dsp:sp modelId="{4F311453-30AE-4D74-9019-672A10F16B26}">
      <dsp:nvSpPr>
        <dsp:cNvPr id="0" name=""/>
        <dsp:cNvSpPr/>
      </dsp:nvSpPr>
      <dsp:spPr>
        <a:xfrm>
          <a:off x="1523738" y="2011755"/>
          <a:ext cx="663346" cy="663346"/>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400050">
            <a:lnSpc>
              <a:spcPct val="90000"/>
            </a:lnSpc>
            <a:spcBef>
              <a:spcPct val="0"/>
            </a:spcBef>
            <a:spcAft>
              <a:spcPct val="35000"/>
            </a:spcAft>
            <a:buNone/>
          </a:pPr>
          <a:r>
            <a:rPr lang="en-US" sz="900" kern="1200" dirty="0">
              <a:solidFill>
                <a:prstClr val="white"/>
              </a:solidFill>
              <a:latin typeface="Calibri" panose="020F0502020204030204"/>
              <a:ea typeface="+mn-ea"/>
              <a:cs typeface="+mn-cs"/>
            </a:rPr>
            <a:t>WSTF Tech Liaison</a:t>
          </a:r>
        </a:p>
      </dsp:txBody>
      <dsp:txXfrm>
        <a:off x="1620883" y="2108900"/>
        <a:ext cx="469056" cy="469056"/>
      </dsp:txXfrm>
    </dsp:sp>
    <dsp:sp modelId="{BD9A3C23-2A92-4486-B70E-659023E79110}">
      <dsp:nvSpPr>
        <dsp:cNvPr id="0" name=""/>
        <dsp:cNvSpPr/>
      </dsp:nvSpPr>
      <dsp:spPr>
        <a:xfrm>
          <a:off x="518135" y="1006151"/>
          <a:ext cx="663346" cy="663346"/>
        </a:xfrm>
        <a:prstGeom prst="ellipse">
          <a:avLst/>
        </a:prstGeom>
        <a:solidFill>
          <a:srgbClr val="A5A5A5">
            <a:lumMod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400050">
            <a:lnSpc>
              <a:spcPct val="90000"/>
            </a:lnSpc>
            <a:spcBef>
              <a:spcPct val="0"/>
            </a:spcBef>
            <a:spcAft>
              <a:spcPct val="35000"/>
            </a:spcAft>
            <a:buNone/>
          </a:pPr>
          <a:r>
            <a:rPr lang="en-US" sz="900" kern="1200" dirty="0">
              <a:solidFill>
                <a:prstClr val="white"/>
              </a:solidFill>
              <a:latin typeface="Calibri" panose="020F0502020204030204"/>
              <a:ea typeface="+mn-ea"/>
              <a:cs typeface="+mn-cs"/>
            </a:rPr>
            <a:t>SSC Tech Liaison</a:t>
          </a:r>
        </a:p>
      </dsp:txBody>
      <dsp:txXfrm>
        <a:off x="615280" y="1103296"/>
        <a:ext cx="469056" cy="469056"/>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1CCCB7-C0D4-44E9-B745-3B1310F62A94}" type="datetimeFigureOut">
              <a:rPr lang="en-US" smtClean="0"/>
              <a:t>8/15/2023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08179-5ABE-419D-AAB0-5E8967CB31B6}" type="slidenum">
              <a:rPr lang="en-US" smtClean="0"/>
              <a:t>‹#›</a:t>
            </a:fld>
            <a:endParaRPr lang="en-US"/>
          </a:p>
        </p:txBody>
      </p:sp>
    </p:spTree>
    <p:extLst>
      <p:ext uri="{BB962C8B-B14F-4D97-AF65-F5344CB8AC3E}">
        <p14:creationId xmlns:p14="http://schemas.microsoft.com/office/powerpoint/2010/main" val="1128277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F93375-DBD1-4CC8-9E4E-2280ABC101DD}" type="slidenum">
              <a:rPr lang="en-US" smtClean="0"/>
              <a:t>3</a:t>
            </a:fld>
            <a:endParaRPr lang="en-US"/>
          </a:p>
        </p:txBody>
      </p:sp>
    </p:spTree>
    <p:extLst>
      <p:ext uri="{BB962C8B-B14F-4D97-AF65-F5344CB8AC3E}">
        <p14:creationId xmlns:p14="http://schemas.microsoft.com/office/powerpoint/2010/main" val="553202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A7991E-B28B-4EE7-AC3E-521600B2254E}"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397181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A7991E-B28B-4EE7-AC3E-521600B2254E}"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3633069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A7991E-B28B-4EE7-AC3E-521600B2254E}"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23647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A7991E-B28B-4EE7-AC3E-521600B2254E}"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1252004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A7991E-B28B-4EE7-AC3E-521600B2254E}" type="datetimeFigureOut">
              <a:rPr lang="en-US" smtClean="0"/>
              <a:t>8/15/2023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310749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A7991E-B28B-4EE7-AC3E-521600B2254E}" type="datetimeFigureOut">
              <a:rPr lang="en-US" smtClean="0"/>
              <a:t>8/15/2023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271692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7991E-B28B-4EE7-AC3E-521600B2254E}" type="datetimeFigureOut">
              <a:rPr lang="en-US" smtClean="0"/>
              <a:t>8/15/2023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1470725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A7991E-B28B-4EE7-AC3E-521600B2254E}"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333446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A7991E-B28B-4EE7-AC3E-521600B2254E}"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1812996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A7991E-B28B-4EE7-AC3E-521600B2254E}"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229203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A7991E-B28B-4EE7-AC3E-521600B2254E}"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19452-0012-45F4-A2F9-185B15279F77}" type="slidenum">
              <a:rPr lang="en-US" smtClean="0"/>
              <a:t>‹#›</a:t>
            </a:fld>
            <a:endParaRPr lang="en-US"/>
          </a:p>
        </p:txBody>
      </p:sp>
    </p:spTree>
    <p:extLst>
      <p:ext uri="{BB962C8B-B14F-4D97-AF65-F5344CB8AC3E}">
        <p14:creationId xmlns:p14="http://schemas.microsoft.com/office/powerpoint/2010/main" val="167828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7991E-B28B-4EE7-AC3E-521600B2254E}" type="datetimeFigureOut">
              <a:rPr lang="en-US" smtClean="0"/>
              <a:t>8/15/2023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519452-0012-45F4-A2F9-185B15279F77}" type="slidenum">
              <a:rPr lang="en-US" smtClean="0"/>
              <a:t>‹#›</a:t>
            </a:fld>
            <a:endParaRPr lang="en-US"/>
          </a:p>
        </p:txBody>
      </p:sp>
    </p:spTree>
    <p:extLst>
      <p:ext uri="{BB962C8B-B14F-4D97-AF65-F5344CB8AC3E}">
        <p14:creationId xmlns:p14="http://schemas.microsoft.com/office/powerpoint/2010/main" val="4077291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5.png"/><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image" Target="../media/image1.wmf"/><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image" Target="../media/image1.wmf"/><Relationship Id="rId21" Type="http://schemas.openxmlformats.org/officeDocument/2006/relationships/diagramQuickStyle" Target="../diagrams/quickStyle5.xml"/><Relationship Id="rId7" Type="http://schemas.openxmlformats.org/officeDocument/2006/relationships/diagramColors" Target="../diagrams/colors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image" Target="../media/image6.png"/><Relationship Id="rId16" Type="http://schemas.openxmlformats.org/officeDocument/2006/relationships/diagramQuickStyle" Target="../diagrams/quickStyle4.xml"/><Relationship Id="rId20" Type="http://schemas.openxmlformats.org/officeDocument/2006/relationships/diagramLayout" Target="../diagrams/layout5.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5" Type="http://schemas.openxmlformats.org/officeDocument/2006/relationships/diagramLayout" Target="../diagrams/layout4.xml"/><Relationship Id="rId23" Type="http://schemas.microsoft.com/office/2007/relationships/diagramDrawing" Target="../diagrams/drawing5.xml"/><Relationship Id="rId10" Type="http://schemas.openxmlformats.org/officeDocument/2006/relationships/diagramLayout" Target="../diagrams/layout3.xml"/><Relationship Id="rId19" Type="http://schemas.openxmlformats.org/officeDocument/2006/relationships/diagramData" Target="../diagrams/data5.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diagramColors" Target="../diagrams/colors5.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wmf"/><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openxmlformats.org/officeDocument/2006/relationships/image" Target="../media/image32.png"/><Relationship Id="rId12" Type="http://schemas.openxmlformats.org/officeDocument/2006/relationships/image" Target="../media/image33.png"/><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25.png"/><Relationship Id="rId5" Type="http://schemas.openxmlformats.org/officeDocument/2006/relationships/image" Target="../media/image29.png"/><Relationship Id="rId10" Type="http://schemas.openxmlformats.org/officeDocument/2006/relationships/image" Target="../media/image26.png"/><Relationship Id="rId4" Type="http://schemas.openxmlformats.org/officeDocument/2006/relationships/image" Target="../media/image23.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4.png"/><Relationship Id="rId7" Type="http://schemas.openxmlformats.org/officeDocument/2006/relationships/hyperlink" Target="https://support.hp.com/us-en/document/c05791619" TargetMode="External"/><Relationship Id="rId12" Type="http://schemas.openxmlformats.org/officeDocument/2006/relationships/image" Target="../media/image39.png"/><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hyperlink" Target="chrome-extension://efaidnbmnnnibpcajpcglclefindmkaj/https:/www8.hp.com/h20195/v2/GetDocument.aspx?docname=c07967257" TargetMode="External"/><Relationship Id="rId11" Type="http://schemas.openxmlformats.org/officeDocument/2006/relationships/image" Target="../media/image38.png"/><Relationship Id="rId5" Type="http://schemas.openxmlformats.org/officeDocument/2006/relationships/hyperlink" Target="https://support.hp.com/us-en/document/c03277050" TargetMode="External"/><Relationship Id="rId10" Type="http://schemas.openxmlformats.org/officeDocument/2006/relationships/image" Target="../media/image37.jpeg"/><Relationship Id="rId4" Type="http://schemas.openxmlformats.org/officeDocument/2006/relationships/hyperlink" Target="https://support.hp.com/us-en/document/c04506309" TargetMode="External"/><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wmf"/><Relationship Id="rId1" Type="http://schemas.openxmlformats.org/officeDocument/2006/relationships/slideLayout" Target="../slideLayouts/slideLayout9.xml"/><Relationship Id="rId6" Type="http://schemas.openxmlformats.org/officeDocument/2006/relationships/hyperlink" Target="https://scrumguides.org/scrum-guide.html" TargetMode="External"/><Relationship Id="rId5" Type="http://schemas.openxmlformats.org/officeDocument/2006/relationships/hyperlink" Target="https://www.atlassian.com/devops/what-is-devops/devops-best-practices" TargetMode="Externa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1.wmf"/><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66" y="1917686"/>
            <a:ext cx="12202265" cy="1329536"/>
          </a:xfrm>
        </p:spPr>
        <p:txBody>
          <a:bodyPr>
            <a:noAutofit/>
          </a:bodyPr>
          <a:lstStyle/>
          <a:p>
            <a:r>
              <a:rPr lang="en-US" sz="3600" dirty="0">
                <a:latin typeface="Roboto" panose="02000000000000000000" pitchFamily="2" charset="0"/>
                <a:ea typeface="Roboto" panose="02000000000000000000" pitchFamily="2" charset="0"/>
                <a:cs typeface="Arial" panose="020B0604020202020204" pitchFamily="34" charset="0"/>
              </a:rPr>
              <a:t>NASA Data Acquisition System</a:t>
            </a:r>
            <a:br>
              <a:rPr lang="en-US" sz="3600" dirty="0">
                <a:latin typeface="Roboto" panose="02000000000000000000" pitchFamily="2" charset="0"/>
                <a:ea typeface="Roboto" panose="02000000000000000000" pitchFamily="2" charset="0"/>
                <a:cs typeface="Arial" panose="020B0604020202020204" pitchFamily="34" charset="0"/>
              </a:rPr>
            </a:br>
            <a:r>
              <a:rPr lang="en-US" sz="3600" b="1" dirty="0">
                <a:latin typeface="Roboto" panose="02000000000000000000" pitchFamily="2" charset="0"/>
                <a:ea typeface="Roboto" panose="02000000000000000000" pitchFamily="2" charset="0"/>
                <a:cs typeface="Arial" panose="020B0604020202020204" pitchFamily="34" charset="0"/>
              </a:rPr>
              <a:t>NDAS</a:t>
            </a:r>
            <a:endParaRPr lang="en-US" sz="8800" b="1" dirty="0">
              <a:latin typeface="Roboto" panose="02000000000000000000" pitchFamily="2" charset="0"/>
              <a:ea typeface="Roboto" panose="02000000000000000000" pitchFamily="2" charset="0"/>
              <a:cs typeface="Arial" panose="020B0604020202020204" pitchFamily="34" charset="0"/>
            </a:endParaRPr>
          </a:p>
        </p:txBody>
      </p:sp>
      <p:pic>
        <p:nvPicPr>
          <p:cNvPr id="4"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a:softEdge rad="63500"/>
          </a:effectLst>
        </p:spPr>
      </p:pic>
      <p:sp>
        <p:nvSpPr>
          <p:cNvPr id="7" name="Subtitle 6">
            <a:extLst>
              <a:ext uri="{FF2B5EF4-FFF2-40B4-BE49-F238E27FC236}">
                <a16:creationId xmlns:a16="http://schemas.microsoft.com/office/drawing/2014/main" id="{BE02FE5A-6C2E-4850-9F95-B7112A25D090}"/>
              </a:ext>
            </a:extLst>
          </p:cNvPr>
          <p:cNvSpPr>
            <a:spLocks noGrp="1"/>
          </p:cNvSpPr>
          <p:nvPr>
            <p:ph type="subTitle" idx="1"/>
          </p:nvPr>
        </p:nvSpPr>
        <p:spPr>
          <a:xfrm>
            <a:off x="-10266" y="3602038"/>
            <a:ext cx="12202265" cy="618864"/>
          </a:xfrm>
        </p:spPr>
        <p:txBody>
          <a:bodyPr/>
          <a:lstStyle/>
          <a:p>
            <a:r>
              <a:rPr lang="en-US" sz="2400" dirty="0">
                <a:latin typeface="Roboto" panose="02000000000000000000" pitchFamily="2" charset="0"/>
                <a:ea typeface="Roboto" panose="02000000000000000000" pitchFamily="2" charset="0"/>
                <a:cs typeface="Arial" panose="020B0604020202020204" pitchFamily="34" charset="0"/>
              </a:rPr>
              <a:t>2023</a:t>
            </a:r>
            <a:endParaRPr lang="en-US" dirty="0"/>
          </a:p>
        </p:txBody>
      </p:sp>
    </p:spTree>
    <p:extLst>
      <p:ext uri="{BB962C8B-B14F-4D97-AF65-F5344CB8AC3E}">
        <p14:creationId xmlns:p14="http://schemas.microsoft.com/office/powerpoint/2010/main" val="4256782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a:softEdge rad="63500"/>
          </a:effectLst>
        </p:spPr>
      </p:pic>
      <p:sp>
        <p:nvSpPr>
          <p:cNvPr id="10" name="Title 6">
            <a:extLst>
              <a:ext uri="{FF2B5EF4-FFF2-40B4-BE49-F238E27FC236}">
                <a16:creationId xmlns:a16="http://schemas.microsoft.com/office/drawing/2014/main" id="{1041C6D9-FE6F-AB4C-E6E1-68187E36A430}"/>
              </a:ext>
            </a:extLst>
          </p:cNvPr>
          <p:cNvSpPr>
            <a:spLocks noGrp="1"/>
          </p:cNvSpPr>
          <p:nvPr>
            <p:ph type="ctrTitle"/>
          </p:nvPr>
        </p:nvSpPr>
        <p:spPr>
          <a:xfrm>
            <a:off x="1524000" y="0"/>
            <a:ext cx="9144000" cy="6857999"/>
          </a:xfrm>
        </p:spPr>
        <p:txBody>
          <a:bodyPr anchor="ctr">
            <a:normAutofit/>
          </a:bodyPr>
          <a:lstStyle/>
          <a:p>
            <a:pPr algn="l"/>
            <a:r>
              <a:rPr lang="en-US" sz="4000" b="1" dirty="0">
                <a:latin typeface="+mn-lt"/>
              </a:rPr>
              <a:t>General Overview</a:t>
            </a:r>
            <a:br>
              <a:rPr lang="en-US" sz="4000" b="1" dirty="0">
                <a:latin typeface="+mn-lt"/>
              </a:rPr>
            </a:br>
            <a:r>
              <a:rPr lang="en-US" sz="4000" b="1" dirty="0">
                <a:latin typeface="+mn-lt"/>
              </a:rPr>
              <a:t>System Overview </a:t>
            </a:r>
            <a:br>
              <a:rPr lang="en-US" sz="4000" b="1" dirty="0">
                <a:latin typeface="+mn-lt"/>
              </a:rPr>
            </a:br>
            <a:r>
              <a:rPr lang="en-US" sz="4000" b="1" dirty="0">
                <a:latin typeface="+mn-lt"/>
              </a:rPr>
              <a:t>System Capabilities</a:t>
            </a:r>
            <a:br>
              <a:rPr lang="en-US" sz="4000" b="1" dirty="0">
                <a:latin typeface="+mn-lt"/>
              </a:rPr>
            </a:br>
            <a:r>
              <a:rPr lang="en-US" sz="4000" b="1" dirty="0">
                <a:latin typeface="+mn-lt"/>
              </a:rPr>
              <a:t>Software Product Management</a:t>
            </a:r>
            <a:br>
              <a:rPr lang="en-US" sz="4000" b="1" dirty="0">
                <a:latin typeface="+mn-lt"/>
              </a:rPr>
            </a:br>
            <a:br>
              <a:rPr lang="en-US" sz="4000" b="1" dirty="0">
                <a:latin typeface="+mn-lt"/>
              </a:rPr>
            </a:br>
            <a:br>
              <a:rPr lang="en-US" sz="4000" b="1" dirty="0">
                <a:latin typeface="+mn-lt"/>
              </a:rPr>
            </a:br>
            <a:endParaRPr lang="en-US" sz="4000" b="1" dirty="0">
              <a:latin typeface="+mn-lt"/>
            </a:endParaRPr>
          </a:p>
        </p:txBody>
      </p:sp>
    </p:spTree>
    <p:extLst>
      <p:ext uri="{BB962C8B-B14F-4D97-AF65-F5344CB8AC3E}">
        <p14:creationId xmlns:p14="http://schemas.microsoft.com/office/powerpoint/2010/main" val="77219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F4C791FB-D38D-5A25-17CF-C455865CAD46}"/>
              </a:ext>
            </a:extLst>
          </p:cNvPr>
          <p:cNvPicPr>
            <a:picLocks noChangeAspect="1"/>
          </p:cNvPicPr>
          <p:nvPr/>
        </p:nvPicPr>
        <p:blipFill>
          <a:blip r:embed="rId3"/>
          <a:stretch>
            <a:fillRect/>
          </a:stretch>
        </p:blipFill>
        <p:spPr>
          <a:xfrm>
            <a:off x="135428" y="4692103"/>
            <a:ext cx="3375845" cy="1792368"/>
          </a:xfrm>
          <a:prstGeom prst="rect">
            <a:avLst/>
          </a:prstGeom>
        </p:spPr>
      </p:pic>
      <p:sp>
        <p:nvSpPr>
          <p:cNvPr id="2" name="Title 1"/>
          <p:cNvSpPr>
            <a:spLocks noGrp="1"/>
          </p:cNvSpPr>
          <p:nvPr>
            <p:ph type="title"/>
          </p:nvPr>
        </p:nvSpPr>
        <p:spPr>
          <a:xfrm>
            <a:off x="839938" y="216981"/>
            <a:ext cx="9905998" cy="624189"/>
          </a:xfrm>
        </p:spPr>
        <p:txBody>
          <a:bodyPr/>
          <a:lstStyle/>
          <a:p>
            <a:pPr algn="ctr"/>
            <a:r>
              <a:rPr lang="en-US" sz="3200" b="1" dirty="0">
                <a:effectLst>
                  <a:outerShdw blurRad="38100" dist="38100" dir="2700000" algn="tl">
                    <a:srgbClr val="808080"/>
                  </a:outerShdw>
                </a:effectLst>
                <a:latin typeface="Roboto" panose="02000000000000000000" pitchFamily="2" charset="0"/>
                <a:ea typeface="Roboto" panose="02000000000000000000" pitchFamily="2" charset="0"/>
                <a:cs typeface="+mn-cs"/>
              </a:rPr>
              <a:t>NDAS </a:t>
            </a:r>
          </a:p>
        </p:txBody>
      </p:sp>
      <p:sp>
        <p:nvSpPr>
          <p:cNvPr id="7" name="TextBox 6"/>
          <p:cNvSpPr txBox="1"/>
          <p:nvPr/>
        </p:nvSpPr>
        <p:spPr>
          <a:xfrm>
            <a:off x="1919391" y="809581"/>
            <a:ext cx="7798081" cy="523220"/>
          </a:xfrm>
          <a:prstGeom prst="rect">
            <a:avLst/>
          </a:prstGeom>
          <a:noFill/>
        </p:spPr>
        <p:txBody>
          <a:bodyPr wrap="square" rtlCol="0">
            <a:spAutoFit/>
          </a:bodyPr>
          <a:lstStyle/>
          <a:p>
            <a:pPr algn="ctr"/>
            <a:r>
              <a:rPr lang="en-US" sz="1400" i="1" dirty="0">
                <a:latin typeface="+mj-lt"/>
              </a:rPr>
              <a:t>NASA’s Data Acquisition Suite (NDAS) is a data collection and analysis software suite designed to support rocket propulsion testing.</a:t>
            </a:r>
          </a:p>
        </p:txBody>
      </p:sp>
      <p:sp>
        <p:nvSpPr>
          <p:cNvPr id="8" name="Content Placeholder 2"/>
          <p:cNvSpPr>
            <a:spLocks noGrp="1"/>
          </p:cNvSpPr>
          <p:nvPr>
            <p:ph idx="1"/>
          </p:nvPr>
        </p:nvSpPr>
        <p:spPr>
          <a:xfrm>
            <a:off x="3867911" y="1465223"/>
            <a:ext cx="3954431" cy="1349451"/>
          </a:xfrm>
        </p:spPr>
        <p:txBody>
          <a:bodyPr>
            <a:noAutofit/>
          </a:bodyPr>
          <a:lstStyle/>
          <a:p>
            <a:pPr marL="0" indent="0" algn="ctr">
              <a:buNone/>
            </a:pPr>
            <a:r>
              <a:rPr lang="en-US" sz="1100" b="1" dirty="0">
                <a:latin typeface="Roboto" panose="02000000000000000000" pitchFamily="2" charset="0"/>
                <a:ea typeface="Roboto" panose="02000000000000000000" pitchFamily="2" charset="0"/>
                <a:cs typeface="Roboto" panose="02000000000000000000" pitchFamily="2" charset="0"/>
              </a:rPr>
              <a:t>Project Goals</a:t>
            </a:r>
            <a:r>
              <a:rPr lang="en-US" sz="1100" dirty="0">
                <a:latin typeface="Roboto" panose="02000000000000000000" pitchFamily="2" charset="0"/>
                <a:ea typeface="Roboto" panose="02000000000000000000" pitchFamily="2" charset="0"/>
                <a:cs typeface="Roboto" panose="02000000000000000000" pitchFamily="2" charset="0"/>
              </a:rPr>
              <a:t> </a:t>
            </a:r>
            <a:endParaRPr lang="en-US" sz="1100" dirty="0">
              <a:solidFill>
                <a:srgbClr val="1F5FAD"/>
              </a:solidFill>
              <a:latin typeface="Roboto" panose="02000000000000000000" pitchFamily="2" charset="0"/>
              <a:ea typeface="Roboto" panose="02000000000000000000" pitchFamily="2" charset="0"/>
              <a:cs typeface="Roboto" panose="02000000000000000000" pitchFamily="2" charset="0"/>
            </a:endParaRP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Provide a NASA-owned and maintained software platform. </a:t>
            </a: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Provide a modular and customizable software suite that supports multiple hardware platforms.</a:t>
            </a: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Provide a common user experience to drive consistency across test complexes and centers.</a:t>
            </a:r>
          </a:p>
        </p:txBody>
      </p:sp>
      <p:pic>
        <p:nvPicPr>
          <p:cNvPr id="9" name="Picture 16" descr="INSIGNIA 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61291" y="120294"/>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301895" y="1465223"/>
            <a:ext cx="3234992" cy="3159839"/>
          </a:xfrm>
          <a:prstGeom prst="rect">
            <a:avLst/>
          </a:prstGeom>
        </p:spPr>
        <p:txBody>
          <a:bodyPr wrap="square">
            <a:spAutoFit/>
          </a:bodyPr>
          <a:lstStyle/>
          <a:p>
            <a:pPr lvl="1" algn="ctr">
              <a:spcBef>
                <a:spcPts val="1000"/>
              </a:spcBef>
              <a:buClr>
                <a:schemeClr val="bg2">
                  <a:lumMod val="40000"/>
                  <a:lumOff val="60000"/>
                </a:schemeClr>
              </a:buClr>
              <a:buSzPct val="80000"/>
            </a:pPr>
            <a:r>
              <a:rPr lang="en-US" sz="1100" b="1" dirty="0">
                <a:latin typeface="Roboto" panose="02000000000000000000" pitchFamily="2" charset="0"/>
                <a:ea typeface="Roboto" panose="02000000000000000000" pitchFamily="2" charset="0"/>
                <a:cs typeface="Roboto" panose="02000000000000000000" pitchFamily="2" charset="0"/>
              </a:rPr>
              <a:t>Project History</a:t>
            </a:r>
          </a:p>
          <a:p>
            <a:pPr indent="-114300" fontAlgn="base">
              <a:spcBef>
                <a:spcPts val="750"/>
              </a:spcBef>
              <a:spcAft>
                <a:spcPct val="0"/>
              </a:spcAft>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2011</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NDAS Project began as an RPT-level effort</a:t>
            </a:r>
          </a:p>
          <a:p>
            <a:pPr indent="-114300">
              <a:spcBef>
                <a:spcPts val="750"/>
              </a:spcBef>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2014</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SSC A2 for J2X</a:t>
            </a:r>
          </a:p>
          <a:p>
            <a:pPr indent="-114300">
              <a:spcBef>
                <a:spcPts val="750"/>
              </a:spcBef>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2015</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SSC A1 for RS-25 </a:t>
            </a:r>
          </a:p>
          <a:p>
            <a:pPr indent="-114300">
              <a:spcBef>
                <a:spcPts val="750"/>
              </a:spcBef>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2016</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SSC B2 for SLS Green Run</a:t>
            </a:r>
          </a:p>
          <a:p>
            <a:pPr indent="-114300">
              <a:spcBef>
                <a:spcPts val="750"/>
              </a:spcBef>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2017 </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Deployment to SSC E2 for EUS</a:t>
            </a:r>
          </a:p>
          <a:p>
            <a:pPr indent="-114300" fontAlgn="base">
              <a:spcBef>
                <a:spcPts val="750"/>
              </a:spcBef>
              <a:spcAft>
                <a:spcPct val="0"/>
              </a:spcAft>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2018 : </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Deployment to WSTF Test Labs</a:t>
            </a:r>
          </a:p>
          <a:p>
            <a:pPr indent="-114300" fontAlgn="base">
              <a:spcBef>
                <a:spcPts val="750"/>
              </a:spcBef>
              <a:spcAft>
                <a:spcPct val="0"/>
              </a:spcAft>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2019</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MSFC East 115 &amp; 116</a:t>
            </a:r>
          </a:p>
          <a:p>
            <a:pPr indent="-114300">
              <a:spcBef>
                <a:spcPts val="750"/>
              </a:spcBef>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2020</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SSC E1 and E3</a:t>
            </a:r>
          </a:p>
          <a:p>
            <a:pPr indent="-114300" fontAlgn="base">
              <a:spcBef>
                <a:spcPts val="750"/>
              </a:spcBef>
              <a:spcAft>
                <a:spcPct val="0"/>
              </a:spcAft>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2021</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MSFC 400 Area &amp; SSC HPGF</a:t>
            </a:r>
          </a:p>
          <a:p>
            <a:pPr indent="-114300" fontAlgn="base">
              <a:spcBef>
                <a:spcPts val="750"/>
              </a:spcBef>
              <a:spcAft>
                <a:spcPct val="0"/>
              </a:spcAft>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2022</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Deployment to MSFC 40k Area</a:t>
            </a:r>
          </a:p>
          <a:p>
            <a:pPr indent="-114300" fontAlgn="base">
              <a:spcBef>
                <a:spcPts val="750"/>
              </a:spcBef>
              <a:spcAft>
                <a:spcPct val="0"/>
              </a:spcAft>
              <a:buClr>
                <a:srgbClr val="808080">
                  <a:lumMod val="40000"/>
                  <a:lumOff val="60000"/>
                </a:srgbClr>
              </a:buClr>
              <a:buSzPct val="80000"/>
              <a:defRPr/>
            </a:pPr>
            <a:r>
              <a:rPr lang="en-US" sz="1050" dirty="0">
                <a:solidFill>
                  <a:srgbClr val="1F5FAD"/>
                </a:solidFill>
                <a:latin typeface="Roboto" panose="02000000000000000000" pitchFamily="2" charset="0"/>
                <a:ea typeface="Roboto" panose="02000000000000000000" pitchFamily="2" charset="0"/>
                <a:cs typeface="Roboto" panose="02000000000000000000" pitchFamily="2" charset="0"/>
              </a:rPr>
              <a:t>2023</a:t>
            </a:r>
            <a:r>
              <a:rPr lang="en-US" sz="1050" dirty="0">
                <a:solidFill>
                  <a:srgbClr val="000000"/>
                </a:solidFill>
                <a:latin typeface="Roboto" panose="02000000000000000000" pitchFamily="2" charset="0"/>
                <a:ea typeface="Roboto" panose="02000000000000000000" pitchFamily="2" charset="0"/>
                <a:cs typeface="Roboto" panose="02000000000000000000" pitchFamily="2" charset="0"/>
              </a:rPr>
              <a:t> : Established Core Team</a:t>
            </a:r>
            <a:endParaRPr lang="en-US" sz="1050" dirty="0">
              <a:latin typeface="Roboto" panose="02000000000000000000" pitchFamily="2" charset="0"/>
              <a:ea typeface="Roboto" panose="02000000000000000000" pitchFamily="2" charset="0"/>
              <a:cs typeface="Roboto" panose="02000000000000000000" pitchFamily="2" charset="0"/>
            </a:endParaRPr>
          </a:p>
        </p:txBody>
      </p:sp>
      <p:sp>
        <p:nvSpPr>
          <p:cNvPr id="3" name="Rectangle 2">
            <a:extLst>
              <a:ext uri="{FF2B5EF4-FFF2-40B4-BE49-F238E27FC236}">
                <a16:creationId xmlns:a16="http://schemas.microsoft.com/office/drawing/2014/main" id="{3B444BBA-25F5-F847-DBD6-7FF526C7DA9F}"/>
              </a:ext>
            </a:extLst>
          </p:cNvPr>
          <p:cNvSpPr/>
          <p:nvPr/>
        </p:nvSpPr>
        <p:spPr>
          <a:xfrm>
            <a:off x="7973568" y="1465223"/>
            <a:ext cx="4218432" cy="1708160"/>
          </a:xfrm>
          <a:prstGeom prst="rect">
            <a:avLst/>
          </a:prstGeom>
        </p:spPr>
        <p:txBody>
          <a:bodyPr wrap="square">
            <a:spAutoFit/>
          </a:bodyPr>
          <a:lstStyle/>
          <a:p>
            <a:pPr algn="ctr"/>
            <a:r>
              <a:rPr lang="en-US" sz="1100" b="1" dirty="0">
                <a:latin typeface="Roboto" panose="02000000000000000000" pitchFamily="2" charset="0"/>
                <a:ea typeface="Roboto" panose="02000000000000000000" pitchFamily="2" charset="0"/>
                <a:cs typeface="Roboto" panose="02000000000000000000" pitchFamily="2" charset="0"/>
              </a:rPr>
              <a:t>Software Engineering Team </a:t>
            </a:r>
          </a:p>
          <a:p>
            <a:pPr marL="171450" indent="-171450">
              <a:buFont typeface="Arial" panose="020B0604020202020204" pitchFamily="34" charset="0"/>
              <a:buChar char="•"/>
            </a:pPr>
            <a:r>
              <a:rPr lang="en-US" sz="1050" dirty="0">
                <a:latin typeface="Roboto" panose="02000000000000000000" pitchFamily="2" charset="0"/>
                <a:ea typeface="Roboto" panose="02000000000000000000" pitchFamily="2" charset="0"/>
                <a:cs typeface="Roboto" panose="02000000000000000000" pitchFamily="2" charset="0"/>
              </a:rPr>
              <a:t>Combined Civil Servant &amp; Contractor Team </a:t>
            </a:r>
          </a:p>
          <a:p>
            <a:pPr marL="171450" indent="-171450">
              <a:buFont typeface="Arial" panose="020B0604020202020204" pitchFamily="34" charset="0"/>
              <a:buChar char="•"/>
            </a:pPr>
            <a:endParaRPr lang="en-US" sz="1050" dirty="0">
              <a:latin typeface="Roboto" panose="02000000000000000000" pitchFamily="2"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r>
              <a:rPr lang="en-US" sz="1050" dirty="0">
                <a:latin typeface="Roboto" panose="02000000000000000000" pitchFamily="2" charset="0"/>
                <a:ea typeface="Roboto" panose="02000000000000000000" pitchFamily="2" charset="0"/>
                <a:cs typeface="Roboto" panose="02000000000000000000" pitchFamily="2" charset="0"/>
              </a:rPr>
              <a:t>Expertise in software engineering, data acquisition instrumentation, embedded systems, electrical systems, and controls engineering.</a:t>
            </a:r>
          </a:p>
          <a:p>
            <a:pPr marL="171450" indent="-171450">
              <a:buFont typeface="Arial" panose="020B0604020202020204" pitchFamily="34" charset="0"/>
              <a:buChar char="•"/>
            </a:pPr>
            <a:endParaRPr lang="en-US" sz="1050" dirty="0">
              <a:latin typeface="Roboto" panose="02000000000000000000" pitchFamily="2"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r>
              <a:rPr lang="en-US" sz="1050" dirty="0">
                <a:latin typeface="Roboto" panose="02000000000000000000" pitchFamily="2" charset="0"/>
                <a:ea typeface="Roboto" panose="02000000000000000000" pitchFamily="2" charset="0"/>
                <a:cs typeface="Roboto" panose="02000000000000000000" pitchFamily="2" charset="0"/>
              </a:rPr>
              <a:t>Hold multiple NI LabVIEW certifications including Developer, Embedded Developer, Architect, and Champion.</a:t>
            </a:r>
          </a:p>
          <a:p>
            <a:pPr marL="1714500" lvl="3" indent="-342900">
              <a:buFont typeface="Wingdings" panose="05000000000000000000" pitchFamily="2" charset="2"/>
              <a:buChar char="v"/>
            </a:pPr>
            <a:endParaRPr lang="en-US" sz="1050" b="1" dirty="0">
              <a:latin typeface="Roboto" panose="02000000000000000000" pitchFamily="2" charset="0"/>
              <a:ea typeface="Roboto" panose="02000000000000000000" pitchFamily="2" charset="0"/>
              <a:cs typeface="Roboto" panose="02000000000000000000" pitchFamily="2" charset="0"/>
            </a:endParaRPr>
          </a:p>
        </p:txBody>
      </p:sp>
      <p:sp>
        <p:nvSpPr>
          <p:cNvPr id="4" name="Content Placeholder 2">
            <a:extLst>
              <a:ext uri="{FF2B5EF4-FFF2-40B4-BE49-F238E27FC236}">
                <a16:creationId xmlns:a16="http://schemas.microsoft.com/office/drawing/2014/main" id="{A45C90F1-D60D-6F3C-9FD1-65D55247DCE2}"/>
              </a:ext>
            </a:extLst>
          </p:cNvPr>
          <p:cNvSpPr txBox="1">
            <a:spLocks/>
          </p:cNvSpPr>
          <p:nvPr/>
        </p:nvSpPr>
        <p:spPr>
          <a:xfrm>
            <a:off x="3867911" y="2881715"/>
            <a:ext cx="3954433" cy="1743348"/>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latin typeface="Roboto" panose="02000000000000000000" pitchFamily="2" charset="0"/>
                <a:ea typeface="Roboto" panose="02000000000000000000" pitchFamily="2" charset="0"/>
                <a:cs typeface="Roboto" panose="02000000000000000000" pitchFamily="2" charset="0"/>
              </a:rPr>
              <a:t>Software Capabilities</a:t>
            </a:r>
            <a:r>
              <a:rPr lang="en-US" sz="1100" dirty="0">
                <a:latin typeface="Roboto" panose="02000000000000000000" pitchFamily="2" charset="0"/>
                <a:ea typeface="Roboto" panose="02000000000000000000" pitchFamily="2" charset="0"/>
                <a:cs typeface="Roboto" panose="02000000000000000000" pitchFamily="2" charset="0"/>
              </a:rPr>
              <a:t> </a:t>
            </a: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Data acquisition, scaling, visualization, and recording of sensor data. </a:t>
            </a: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Software acquisition rates up to 400k </a:t>
            </a:r>
            <a:r>
              <a:rPr lang="en-US" sz="1050" dirty="0" err="1">
                <a:latin typeface="Roboto" panose="02000000000000000000" pitchFamily="2" charset="0"/>
                <a:ea typeface="Roboto" panose="02000000000000000000" pitchFamily="2" charset="0"/>
                <a:cs typeface="Roboto" panose="02000000000000000000" pitchFamily="2" charset="0"/>
              </a:rPr>
              <a:t>sps</a:t>
            </a:r>
            <a:r>
              <a:rPr lang="en-US" sz="1050" dirty="0">
                <a:latin typeface="Roboto" panose="02000000000000000000" pitchFamily="2" charset="0"/>
                <a:ea typeface="Roboto" panose="02000000000000000000" pitchFamily="2" charset="0"/>
                <a:cs typeface="Roboto" panose="02000000000000000000" pitchFamily="2" charset="0"/>
              </a:rPr>
              <a:t> provide flexibility for multiple project requirements.</a:t>
            </a: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Capable of communicating and display/recording external systems data.</a:t>
            </a:r>
          </a:p>
          <a:p>
            <a:pPr marL="171450" indent="-171450" defTabSz="685800">
              <a:spcBef>
                <a:spcPts val="750"/>
              </a:spcBef>
              <a:buSzPct val="80000"/>
            </a:pPr>
            <a:r>
              <a:rPr lang="en-US" sz="1050" dirty="0">
                <a:latin typeface="Roboto" panose="02000000000000000000" pitchFamily="2" charset="0"/>
                <a:ea typeface="Roboto" panose="02000000000000000000" pitchFamily="2" charset="0"/>
                <a:cs typeface="Roboto" panose="02000000000000000000" pitchFamily="2" charset="0"/>
              </a:rPr>
              <a:t>Post processing into multiple file formats</a:t>
            </a:r>
          </a:p>
        </p:txBody>
      </p:sp>
      <p:sp>
        <p:nvSpPr>
          <p:cNvPr id="6" name="TextBox 5">
            <a:extLst>
              <a:ext uri="{FF2B5EF4-FFF2-40B4-BE49-F238E27FC236}">
                <a16:creationId xmlns:a16="http://schemas.microsoft.com/office/drawing/2014/main" id="{CFDFE280-13FE-C3C8-F55D-77ADCE3A317F}"/>
              </a:ext>
            </a:extLst>
          </p:cNvPr>
          <p:cNvSpPr txBox="1"/>
          <p:nvPr/>
        </p:nvSpPr>
        <p:spPr>
          <a:xfrm>
            <a:off x="7973568" y="3113217"/>
            <a:ext cx="4218432" cy="1384995"/>
          </a:xfrm>
          <a:prstGeom prst="rect">
            <a:avLst/>
          </a:prstGeom>
          <a:noFill/>
        </p:spPr>
        <p:txBody>
          <a:bodyPr wrap="square">
            <a:spAutoFit/>
          </a:bodyPr>
          <a:lstStyle/>
          <a:p>
            <a:pPr algn="ctr"/>
            <a:r>
              <a:rPr lang="en-US" sz="1100" b="1" dirty="0">
                <a:latin typeface="Roboto" panose="02000000000000000000" pitchFamily="2" charset="0"/>
                <a:ea typeface="Roboto" panose="02000000000000000000" pitchFamily="2" charset="0"/>
                <a:cs typeface="Roboto" panose="02000000000000000000" pitchFamily="2" charset="0"/>
              </a:rPr>
              <a:t>Software Lifecycle Process</a:t>
            </a:r>
          </a:p>
          <a:p>
            <a:pPr marL="171450" indent="-171450">
              <a:buFont typeface="Arial" panose="020B0604020202020204" pitchFamily="34" charset="0"/>
              <a:buChar char="•"/>
            </a:pPr>
            <a:r>
              <a:rPr lang="en-US" sz="1050" i="1" dirty="0">
                <a:latin typeface="Roboto" panose="02000000000000000000" pitchFamily="2" charset="0"/>
                <a:ea typeface="Roboto" panose="02000000000000000000" pitchFamily="2" charset="0"/>
                <a:cs typeface="Roboto" panose="02000000000000000000" pitchFamily="2" charset="0"/>
              </a:rPr>
              <a:t>DevOps</a:t>
            </a:r>
            <a:r>
              <a:rPr lang="en-US" sz="1050" dirty="0">
                <a:latin typeface="Roboto" panose="02000000000000000000" pitchFamily="2" charset="0"/>
                <a:ea typeface="Roboto" panose="02000000000000000000" pitchFamily="2" charset="0"/>
                <a:cs typeface="Roboto" panose="02000000000000000000" pitchFamily="2" charset="0"/>
              </a:rPr>
              <a:t> (Development and Operations) aims to integrate the work of development teams and operations teams by facilitating a culture of collaboration and shared responsibility.</a:t>
            </a:r>
          </a:p>
          <a:p>
            <a:pPr marL="171450" indent="-171450">
              <a:buFont typeface="Arial" panose="020B0604020202020204" pitchFamily="34" charset="0"/>
              <a:buChar char="•"/>
            </a:pPr>
            <a:endParaRPr lang="en-US" sz="1050" dirty="0">
              <a:latin typeface="Roboto" panose="02000000000000000000" pitchFamily="2"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r>
              <a:rPr lang="en-US" sz="1050" i="1" dirty="0">
                <a:latin typeface="Roboto" panose="02000000000000000000" pitchFamily="2" charset="0"/>
                <a:ea typeface="Roboto" panose="02000000000000000000" pitchFamily="2" charset="0"/>
                <a:cs typeface="Roboto" panose="02000000000000000000" pitchFamily="2" charset="0"/>
              </a:rPr>
              <a:t>Agile Scrum </a:t>
            </a:r>
            <a:r>
              <a:rPr lang="en-US" sz="1050" dirty="0">
                <a:latin typeface="Roboto" panose="02000000000000000000" pitchFamily="2" charset="0"/>
                <a:ea typeface="Roboto" panose="02000000000000000000" pitchFamily="2" charset="0"/>
                <a:cs typeface="Roboto" panose="02000000000000000000" pitchFamily="2" charset="0"/>
              </a:rPr>
              <a:t>is an agile project management framework that helps teams structure and manage their work through a set of values, principles, and practices.</a:t>
            </a:r>
          </a:p>
        </p:txBody>
      </p:sp>
      <p:graphicFrame>
        <p:nvGraphicFramePr>
          <p:cNvPr id="5" name="Diagram 4">
            <a:extLst>
              <a:ext uri="{FF2B5EF4-FFF2-40B4-BE49-F238E27FC236}">
                <a16:creationId xmlns:a16="http://schemas.microsoft.com/office/drawing/2014/main" id="{1E71A05A-97EC-0B79-20F4-6CDFC5598441}"/>
              </a:ext>
            </a:extLst>
          </p:cNvPr>
          <p:cNvGraphicFramePr/>
          <p:nvPr>
            <p:extLst>
              <p:ext uri="{D42A27DB-BD31-4B8C-83A1-F6EECF244321}">
                <p14:modId xmlns:p14="http://schemas.microsoft.com/office/powerpoint/2010/main" val="2167978340"/>
              </p:ext>
            </p:extLst>
          </p:nvPr>
        </p:nvGraphicFramePr>
        <p:xfrm>
          <a:off x="8357616" y="5003085"/>
          <a:ext cx="3278228" cy="15512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1" name="TextBox 20">
            <a:extLst>
              <a:ext uri="{FF2B5EF4-FFF2-40B4-BE49-F238E27FC236}">
                <a16:creationId xmlns:a16="http://schemas.microsoft.com/office/drawing/2014/main" id="{669D7CD5-6811-D96D-C8B0-4CC51C55B05E}"/>
              </a:ext>
            </a:extLst>
          </p:cNvPr>
          <p:cNvSpPr txBox="1"/>
          <p:nvPr/>
        </p:nvSpPr>
        <p:spPr>
          <a:xfrm>
            <a:off x="3901279" y="4692103"/>
            <a:ext cx="3887694" cy="1434239"/>
          </a:xfrm>
          <a:prstGeom prst="rect">
            <a:avLst/>
          </a:prstGeom>
          <a:noFill/>
        </p:spPr>
        <p:txBody>
          <a:bodyPr wrap="square">
            <a:spAutoFit/>
          </a:bodyPr>
          <a:lstStyle/>
          <a:p>
            <a:pPr marL="514350" lvl="1" indent="-171450" algn="ctr" defTabSz="685800">
              <a:spcBef>
                <a:spcPts val="750"/>
              </a:spcBef>
              <a:buSzPct val="80000"/>
            </a:pPr>
            <a:r>
              <a:rPr lang="en-US" sz="1100" b="1" dirty="0">
                <a:latin typeface="Roboto" panose="02000000000000000000" pitchFamily="2" charset="0"/>
                <a:ea typeface="Roboto" panose="02000000000000000000" pitchFamily="2" charset="0"/>
                <a:cs typeface="Roboto" panose="02000000000000000000" pitchFamily="2" charset="0"/>
              </a:rPr>
              <a:t>NDAS Core Platform</a:t>
            </a:r>
          </a:p>
          <a:p>
            <a:pPr marL="171450" indent="-171450" defTabSz="685800">
              <a:lnSpc>
                <a:spcPct val="90000"/>
              </a:lnSpc>
              <a:spcBef>
                <a:spcPts val="750"/>
              </a:spcBef>
              <a:buSzPct val="80000"/>
              <a:buFont typeface="Arial" panose="020B0604020202020204" pitchFamily="34" charset="0"/>
              <a:buChar char="•"/>
            </a:pPr>
            <a:r>
              <a:rPr lang="en-US" sz="1050" dirty="0">
                <a:latin typeface="Roboto" panose="02000000000000000000" pitchFamily="2" charset="0"/>
                <a:ea typeface="Roboto" panose="02000000000000000000" pitchFamily="2" charset="0"/>
                <a:cs typeface="Roboto" panose="02000000000000000000" pitchFamily="2" charset="0"/>
              </a:rPr>
              <a:t>Core software platform allows for software solutions within the NDAS ecosystem</a:t>
            </a:r>
          </a:p>
          <a:p>
            <a:pPr marL="171450" indent="-171450" defTabSz="685800">
              <a:lnSpc>
                <a:spcPct val="90000"/>
              </a:lnSpc>
              <a:spcBef>
                <a:spcPts val="750"/>
              </a:spcBef>
              <a:buSzPct val="80000"/>
              <a:buFont typeface="Arial" panose="020B0604020202020204" pitchFamily="34" charset="0"/>
              <a:buChar char="•"/>
            </a:pPr>
            <a:r>
              <a:rPr lang="en-US" sz="1050" dirty="0">
                <a:latin typeface="Roboto" panose="02000000000000000000" pitchFamily="2" charset="0"/>
                <a:ea typeface="Roboto" panose="02000000000000000000" pitchFamily="2" charset="0"/>
                <a:cs typeface="Roboto" panose="02000000000000000000" pitchFamily="2" charset="0"/>
              </a:rPr>
              <a:t>Thrust Vector Control System (TVCS) and Liquid Level Gauge (LLG) utilize streaming, display, and recording capabilities from core platform</a:t>
            </a:r>
          </a:p>
          <a:p>
            <a:pPr marL="171450" indent="-171450" defTabSz="685800">
              <a:lnSpc>
                <a:spcPct val="90000"/>
              </a:lnSpc>
              <a:spcBef>
                <a:spcPts val="750"/>
              </a:spcBef>
              <a:buSzPct val="80000"/>
              <a:buFont typeface="Arial" panose="020B0604020202020204" pitchFamily="34" charset="0"/>
              <a:buChar char="•"/>
            </a:pPr>
            <a:r>
              <a:rPr lang="en-US" sz="1050" dirty="0">
                <a:latin typeface="Roboto" panose="02000000000000000000" pitchFamily="2" charset="0"/>
                <a:ea typeface="Roboto" panose="02000000000000000000" pitchFamily="2" charset="0"/>
                <a:cs typeface="Roboto" panose="02000000000000000000" pitchFamily="2" charset="0"/>
              </a:rPr>
              <a:t>Potential to provide other solutions</a:t>
            </a:r>
          </a:p>
        </p:txBody>
      </p:sp>
      <p:pic>
        <p:nvPicPr>
          <p:cNvPr id="24" name="Picture 23">
            <a:extLst>
              <a:ext uri="{FF2B5EF4-FFF2-40B4-BE49-F238E27FC236}">
                <a16:creationId xmlns:a16="http://schemas.microsoft.com/office/drawing/2014/main" id="{DDC13085-0105-AB02-FE6F-15BED6F41E15}"/>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bwMode="auto">
          <a:xfrm>
            <a:off x="205090" y="5003085"/>
            <a:ext cx="1801240" cy="1637934"/>
          </a:xfrm>
          <a:prstGeom prst="rect">
            <a:avLst/>
          </a:prstGeom>
          <a:noFill/>
          <a:ln>
            <a:noFill/>
          </a:ln>
        </p:spPr>
      </p:pic>
      <p:pic>
        <p:nvPicPr>
          <p:cNvPr id="22" name="Picture 21" descr="D:\DevManualImages\NDIS\NDIS graph view.PNG">
            <a:extLst>
              <a:ext uri="{FF2B5EF4-FFF2-40B4-BE49-F238E27FC236}">
                <a16:creationId xmlns:a16="http://schemas.microsoft.com/office/drawing/2014/main" id="{7C32699E-38EF-CBA3-C116-24E821DBFA1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012576" y="5270447"/>
            <a:ext cx="2640918" cy="1494187"/>
          </a:xfrm>
          <a:prstGeom prst="rect">
            <a:avLst/>
          </a:prstGeom>
          <a:noFill/>
          <a:ln>
            <a:noFill/>
          </a:ln>
        </p:spPr>
      </p:pic>
    </p:spTree>
    <p:extLst>
      <p:ext uri="{BB962C8B-B14F-4D97-AF65-F5344CB8AC3E}">
        <p14:creationId xmlns:p14="http://schemas.microsoft.com/office/powerpoint/2010/main" val="227061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C6B133-D523-408C-4164-BAEE44BED757}"/>
              </a:ext>
            </a:extLst>
          </p:cNvPr>
          <p:cNvPicPr>
            <a:picLocks noChangeAspect="1"/>
          </p:cNvPicPr>
          <p:nvPr/>
        </p:nvPicPr>
        <p:blipFill>
          <a:blip r:embed="rId2"/>
          <a:stretch>
            <a:fillRect/>
          </a:stretch>
        </p:blipFill>
        <p:spPr>
          <a:xfrm>
            <a:off x="0" y="992678"/>
            <a:ext cx="12192000" cy="5336952"/>
          </a:xfrm>
          <a:prstGeom prst="rect">
            <a:avLst/>
          </a:prstGeom>
        </p:spPr>
      </p:pic>
      <p:pic>
        <p:nvPicPr>
          <p:cNvPr id="6" name="Picture 16" descr="INSIGNIA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a:extLst>
              <a:ext uri="{FF2B5EF4-FFF2-40B4-BE49-F238E27FC236}">
                <a16:creationId xmlns:a16="http://schemas.microsoft.com/office/drawing/2014/main" id="{496C549C-5B17-443D-AA4C-F67C566F2BE6}"/>
              </a:ext>
            </a:extLst>
          </p:cNvPr>
          <p:cNvGrpSpPr/>
          <p:nvPr/>
        </p:nvGrpSpPr>
        <p:grpSpPr>
          <a:xfrm>
            <a:off x="1286933" y="2088648"/>
            <a:ext cx="8286835" cy="3402861"/>
            <a:chOff x="-318237" y="688126"/>
            <a:chExt cx="11477353" cy="4837642"/>
          </a:xfrm>
        </p:grpSpPr>
        <p:graphicFrame>
          <p:nvGraphicFramePr>
            <p:cNvPr id="11" name="Diagram 10">
              <a:extLst>
                <a:ext uri="{FF2B5EF4-FFF2-40B4-BE49-F238E27FC236}">
                  <a16:creationId xmlns:a16="http://schemas.microsoft.com/office/drawing/2014/main" id="{A871A866-4A31-4226-B569-DB6CFACB6807}"/>
                </a:ext>
              </a:extLst>
            </p:cNvPr>
            <p:cNvGraphicFramePr/>
            <p:nvPr>
              <p:extLst>
                <p:ext uri="{D42A27DB-BD31-4B8C-83A1-F6EECF244321}">
                  <p14:modId xmlns:p14="http://schemas.microsoft.com/office/powerpoint/2010/main" val="2251711621"/>
                </p:ext>
              </p:extLst>
            </p:nvPr>
          </p:nvGraphicFramePr>
          <p:xfrm>
            <a:off x="6300769" y="2923663"/>
            <a:ext cx="4477786" cy="26021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Diagram 11">
              <a:extLst>
                <a:ext uri="{FF2B5EF4-FFF2-40B4-BE49-F238E27FC236}">
                  <a16:creationId xmlns:a16="http://schemas.microsoft.com/office/drawing/2014/main" id="{DD4E2831-4B43-4F4F-AB48-67D54DD76A10}"/>
                </a:ext>
              </a:extLst>
            </p:cNvPr>
            <p:cNvGraphicFramePr/>
            <p:nvPr>
              <p:extLst>
                <p:ext uri="{D42A27DB-BD31-4B8C-83A1-F6EECF244321}">
                  <p14:modId xmlns:p14="http://schemas.microsoft.com/office/powerpoint/2010/main" val="4181126196"/>
                </p:ext>
              </p:extLst>
            </p:nvPr>
          </p:nvGraphicFramePr>
          <p:xfrm>
            <a:off x="8863990" y="688126"/>
            <a:ext cx="2295126" cy="197074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3" name="Diagram 12">
              <a:extLst>
                <a:ext uri="{FF2B5EF4-FFF2-40B4-BE49-F238E27FC236}">
                  <a16:creationId xmlns:a16="http://schemas.microsoft.com/office/drawing/2014/main" id="{FCB299C4-5FA4-408D-A138-16968BFBA601}"/>
                </a:ext>
              </a:extLst>
            </p:cNvPr>
            <p:cNvGraphicFramePr/>
            <p:nvPr>
              <p:extLst>
                <p:ext uri="{D42A27DB-BD31-4B8C-83A1-F6EECF244321}">
                  <p14:modId xmlns:p14="http://schemas.microsoft.com/office/powerpoint/2010/main" val="2917834250"/>
                </p:ext>
              </p:extLst>
            </p:nvPr>
          </p:nvGraphicFramePr>
          <p:xfrm>
            <a:off x="-318237" y="1673497"/>
            <a:ext cx="1794143" cy="184025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pSp>
      <p:graphicFrame>
        <p:nvGraphicFramePr>
          <p:cNvPr id="15" name="Diagram 14">
            <a:extLst>
              <a:ext uri="{FF2B5EF4-FFF2-40B4-BE49-F238E27FC236}">
                <a16:creationId xmlns:a16="http://schemas.microsoft.com/office/drawing/2014/main" id="{DDD16DAD-8D32-4C79-BD03-38C4316E8036}"/>
              </a:ext>
            </a:extLst>
          </p:cNvPr>
          <p:cNvGraphicFramePr/>
          <p:nvPr>
            <p:extLst>
              <p:ext uri="{D42A27DB-BD31-4B8C-83A1-F6EECF244321}">
                <p14:modId xmlns:p14="http://schemas.microsoft.com/office/powerpoint/2010/main" val="1100842358"/>
              </p:ext>
            </p:extLst>
          </p:nvPr>
        </p:nvGraphicFramePr>
        <p:xfrm>
          <a:off x="9228666" y="6347335"/>
          <a:ext cx="2694456" cy="507537"/>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6" name="Title 1">
            <a:extLst>
              <a:ext uri="{FF2B5EF4-FFF2-40B4-BE49-F238E27FC236}">
                <a16:creationId xmlns:a16="http://schemas.microsoft.com/office/drawing/2014/main" id="{625CA5FD-BFA3-43D4-BCC1-328435BCD306}"/>
              </a:ext>
            </a:extLst>
          </p:cNvPr>
          <p:cNvSpPr>
            <a:spLocks noGrp="1"/>
          </p:cNvSpPr>
          <p:nvPr>
            <p:ph type="title"/>
          </p:nvPr>
        </p:nvSpPr>
        <p:spPr>
          <a:xfrm>
            <a:off x="971129" y="212389"/>
            <a:ext cx="9905998" cy="738334"/>
          </a:xfrm>
        </p:spPr>
        <p:txBody>
          <a:bodyPr/>
          <a:lstStyle/>
          <a:p>
            <a:pPr algn="ctr"/>
            <a:r>
              <a:rPr lang="en-US" sz="3200" b="1" dirty="0">
                <a:effectLst>
                  <a:outerShdw blurRad="38100" dist="38100" dir="2700000" algn="tl">
                    <a:srgbClr val="808080"/>
                  </a:outerShdw>
                </a:effectLst>
                <a:latin typeface="Roboto" panose="02000000000000000000" pitchFamily="2" charset="0"/>
                <a:ea typeface="Roboto" panose="02000000000000000000" pitchFamily="2" charset="0"/>
                <a:cs typeface="+mn-cs"/>
              </a:rPr>
              <a:t>Presence </a:t>
            </a:r>
          </a:p>
        </p:txBody>
      </p:sp>
    </p:spTree>
    <p:extLst>
      <p:ext uri="{BB962C8B-B14F-4D97-AF65-F5344CB8AC3E}">
        <p14:creationId xmlns:p14="http://schemas.microsoft.com/office/powerpoint/2010/main" val="20203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a:softEdge rad="63500"/>
          </a:effectLst>
        </p:spPr>
      </p:pic>
      <p:sp>
        <p:nvSpPr>
          <p:cNvPr id="7" name="Title 6">
            <a:extLst>
              <a:ext uri="{FF2B5EF4-FFF2-40B4-BE49-F238E27FC236}">
                <a16:creationId xmlns:a16="http://schemas.microsoft.com/office/drawing/2014/main" id="{9F7CEFA8-7305-4E98-B752-AC5AD44FC331}"/>
              </a:ext>
            </a:extLst>
          </p:cNvPr>
          <p:cNvSpPr>
            <a:spLocks noGrp="1"/>
          </p:cNvSpPr>
          <p:nvPr>
            <p:ph type="ctrTitle"/>
          </p:nvPr>
        </p:nvSpPr>
        <p:spPr>
          <a:xfrm>
            <a:off x="1524000" y="2513125"/>
            <a:ext cx="9144000" cy="996838"/>
          </a:xfrm>
        </p:spPr>
        <p:txBody>
          <a:bodyPr/>
          <a:lstStyle/>
          <a:p>
            <a:r>
              <a:rPr lang="en-US" b="1" dirty="0">
                <a:latin typeface="+mn-lt"/>
              </a:rPr>
              <a:t>System Overview</a:t>
            </a:r>
          </a:p>
        </p:txBody>
      </p:sp>
    </p:spTree>
    <p:extLst>
      <p:ext uri="{BB962C8B-B14F-4D97-AF65-F5344CB8AC3E}">
        <p14:creationId xmlns:p14="http://schemas.microsoft.com/office/powerpoint/2010/main" val="1671139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1C16A56-5B69-4F04-994D-8A000BF6049B}"/>
              </a:ext>
            </a:extLst>
          </p:cNvPr>
          <p:cNvPicPr>
            <a:picLocks noChangeAspect="1"/>
          </p:cNvPicPr>
          <p:nvPr/>
        </p:nvPicPr>
        <p:blipFill>
          <a:blip r:embed="rId2"/>
          <a:stretch>
            <a:fillRect/>
          </a:stretch>
        </p:blipFill>
        <p:spPr>
          <a:xfrm>
            <a:off x="3267938" y="1173078"/>
            <a:ext cx="8857993" cy="4703055"/>
          </a:xfrm>
          <a:prstGeom prst="rect">
            <a:avLst/>
          </a:prstGeom>
        </p:spPr>
      </p:pic>
      <p:sp>
        <p:nvSpPr>
          <p:cNvPr id="7" name="Content Placeholder 2"/>
          <p:cNvSpPr txBox="1">
            <a:spLocks/>
          </p:cNvSpPr>
          <p:nvPr/>
        </p:nvSpPr>
        <p:spPr>
          <a:xfrm>
            <a:off x="277304" y="1202994"/>
            <a:ext cx="2881668" cy="16965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ts val="0"/>
              </a:spcAft>
              <a:buClrTx/>
              <a:buSzTx/>
              <a:buNone/>
              <a:tabLst/>
              <a:defRPr/>
            </a:pPr>
            <a:r>
              <a:rPr kumimoji="0" lang="en-US" sz="1400" b="1" i="0" u="none" strike="noStrike" kern="1200" cap="none" spc="0" normalizeH="0" baseline="0" noProof="0" dirty="0">
                <a:ln>
                  <a:noFill/>
                </a:ln>
                <a:solidFill>
                  <a:srgbClr val="1A5DAC"/>
                </a:solidFill>
                <a:effectLst/>
                <a:uLnTx/>
                <a:uFillTx/>
                <a:latin typeface="Roboto" panose="02000000000000000000" pitchFamily="2" charset="0"/>
                <a:ea typeface="Roboto" panose="02000000000000000000" pitchFamily="2" charset="0"/>
                <a:cs typeface="+mn-cs"/>
              </a:rPr>
              <a:t>NOSS</a:t>
            </a:r>
            <a:r>
              <a:rPr kumimoji="0" lang="en-US" sz="1200" b="1" i="0" u="none" strike="noStrike" kern="1200" cap="none" spc="0" normalizeH="0" baseline="0" noProof="0" dirty="0">
                <a:ln>
                  <a:noFill/>
                </a:ln>
                <a:solidFill>
                  <a:srgbClr val="1A5DAC"/>
                </a:solidFill>
                <a:effectLst/>
                <a:uLnTx/>
                <a:uFillTx/>
                <a:latin typeface="Roboto" panose="02000000000000000000" pitchFamily="2" charset="0"/>
                <a:ea typeface="Roboto" panose="02000000000000000000" pitchFamily="2" charset="0"/>
                <a:cs typeface="+mn-cs"/>
              </a:rPr>
              <a:t> </a:t>
            </a:r>
            <a:r>
              <a:rPr kumimoji="0" lang="en-US" sz="1000" b="1" i="0" u="none" strike="noStrike" kern="1200" cap="none" spc="0" normalizeH="0" baseline="0" noProof="0" dirty="0">
                <a:ln>
                  <a:noFill/>
                </a:ln>
                <a:solidFill>
                  <a:srgbClr val="1A5DAC"/>
                </a:solidFill>
                <a:effectLst/>
                <a:uLnTx/>
                <a:uFillTx/>
                <a:latin typeface="Roboto" panose="02000000000000000000" pitchFamily="2" charset="0"/>
                <a:ea typeface="Roboto" panose="02000000000000000000" pitchFamily="2" charset="0"/>
                <a:cs typeface="+mn-cs"/>
              </a:rPr>
              <a:t>(</a:t>
            </a:r>
            <a:r>
              <a:rPr lang="en-US" altLang="en-US" sz="1000" dirty="0">
                <a:solidFill>
                  <a:srgbClr val="000000"/>
                </a:solidFill>
                <a:latin typeface="Roboto" panose="02000000000000000000" pitchFamily="2" charset="0"/>
                <a:ea typeface="Roboto" panose="02000000000000000000" pitchFamily="2" charset="0"/>
              </a:rPr>
              <a:t>System</a:t>
            </a:r>
            <a:r>
              <a:rPr kumimoji="0" lang="en-US" altLang="en-US" sz="11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a:t>
            </a:r>
            <a:r>
              <a:rPr lang="en-US" altLang="en-US" sz="1000" dirty="0">
                <a:solidFill>
                  <a:srgbClr val="000000"/>
                </a:solidFill>
                <a:latin typeface="Roboto" panose="02000000000000000000" pitchFamily="2" charset="0"/>
                <a:ea typeface="Roboto" panose="02000000000000000000" pitchFamily="2" charset="0"/>
              </a:rPr>
              <a:t>Configuration)</a:t>
            </a:r>
            <a:endParaRPr lang="en-US" sz="1200" b="1" dirty="0">
              <a:solidFill>
                <a:srgbClr val="1A5DAC"/>
              </a:solidFill>
              <a:latin typeface="Roboto" panose="02000000000000000000" pitchFamily="2" charset="0"/>
              <a:ea typeface="Roboto" panose="02000000000000000000" pitchFamily="2" charset="0"/>
            </a:endParaRP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Role Based Access Control</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Hardware initialization</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Hardware Specific Data Displays</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Import/Export Data</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Calibration Setup</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Derived Measurements</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Reports</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Actions</a:t>
            </a:r>
          </a:p>
          <a:p>
            <a:pPr fontAlgn="base">
              <a:spcBef>
                <a:spcPts val="0"/>
              </a:spcBef>
              <a:defRPr/>
            </a:pPr>
            <a:r>
              <a:rPr lang="en-US" altLang="en-US" sz="1200" dirty="0">
                <a:solidFill>
                  <a:srgbClr val="000000"/>
                </a:solidFill>
                <a:latin typeface="Roboto" panose="02000000000000000000" pitchFamily="2" charset="0"/>
                <a:ea typeface="Roboto" panose="02000000000000000000" pitchFamily="2" charset="0"/>
              </a:rPr>
              <a:t>And more..</a:t>
            </a:r>
          </a:p>
          <a:p>
            <a:pPr fontAlgn="base">
              <a:spcBef>
                <a:spcPts val="0"/>
              </a:spcBef>
              <a:defRPr/>
            </a:pPr>
            <a:endParaRPr lang="en-US" altLang="en-US" sz="1200" dirty="0">
              <a:solidFill>
                <a:srgbClr val="000000"/>
              </a:solidFill>
              <a:latin typeface="Roboto" panose="02000000000000000000" pitchFamily="2" charset="0"/>
              <a:ea typeface="Roboto" panose="02000000000000000000" pitchFamily="2" charset="0"/>
            </a:endParaRPr>
          </a:p>
          <a:p>
            <a:pPr fontAlgn="base">
              <a:spcBef>
                <a:spcPts val="0"/>
              </a:spcBef>
              <a:defRPr/>
            </a:pPr>
            <a:endParaRPr lang="en-US" altLang="en-US" sz="1200" dirty="0">
              <a:solidFill>
                <a:srgbClr val="000000"/>
              </a:solidFill>
              <a:latin typeface="Roboto" panose="02000000000000000000" pitchFamily="2" charset="0"/>
              <a:ea typeface="Roboto" panose="02000000000000000000" pitchFamily="2" charset="0"/>
            </a:endParaRPr>
          </a:p>
          <a:p>
            <a:pPr fontAlgn="base">
              <a:spcBef>
                <a:spcPts val="0"/>
              </a:spcBef>
              <a:defRPr/>
            </a:pPr>
            <a:endParaRPr lang="en-US" altLang="en-US" sz="1200" dirty="0">
              <a:solidFill>
                <a:srgbClr val="000000"/>
              </a:solidFill>
              <a:latin typeface="Roboto" panose="02000000000000000000" pitchFamily="2" charset="0"/>
              <a:ea typeface="Roboto" panose="02000000000000000000" pitchFamily="2" charset="0"/>
            </a:endParaRPr>
          </a:p>
          <a:p>
            <a:pPr fontAlgn="base">
              <a:spcBef>
                <a:spcPts val="0"/>
              </a:spcBef>
              <a:defRPr/>
            </a:pPr>
            <a:endParaRPr lang="en-US" altLang="en-US" sz="1200" dirty="0">
              <a:solidFill>
                <a:srgbClr val="000000"/>
              </a:solidFill>
              <a:latin typeface="Roboto" panose="02000000000000000000" pitchFamily="2" charset="0"/>
              <a:ea typeface="Roboto" panose="02000000000000000000" pitchFamily="2" charset="0"/>
            </a:endParaRPr>
          </a:p>
          <a:p>
            <a:pPr marL="685800" marR="0" lvl="1" indent="-228600" algn="l" defTabSz="914400" rtl="0" eaLnBrk="1" fontAlgn="base" latinLnBrk="0" hangingPunct="1">
              <a:lnSpc>
                <a:spcPct val="90000"/>
              </a:lnSpc>
              <a:spcBef>
                <a:spcPts val="0"/>
              </a:spcBef>
              <a:spcAft>
                <a:spcPts val="0"/>
              </a:spcAft>
              <a:buClrTx/>
              <a:buSzTx/>
              <a:buFont typeface="Arial" panose="020B0604020202020204" pitchFamily="34" charset="0"/>
              <a:buChar char="•"/>
              <a:tabLst/>
              <a:defRPr/>
            </a:pPr>
            <a:endParaRPr kumimoji="0" lang="en-US" altLang="en-US"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2" name="Text Box 5"/>
          <p:cNvSpPr txBox="1">
            <a:spLocks noChangeArrowheads="1"/>
          </p:cNvSpPr>
          <p:nvPr/>
        </p:nvSpPr>
        <p:spPr bwMode="auto">
          <a:xfrm>
            <a:off x="0" y="101601"/>
            <a:ext cx="12192000" cy="584775"/>
          </a:xfrm>
          <a:prstGeom prst="rect">
            <a:avLst/>
          </a:prstGeom>
          <a:noFill/>
          <a:ln w="9525">
            <a:noFill/>
            <a:miter lim="800000"/>
            <a:headEnd/>
            <a:tailEnd/>
          </a:ln>
          <a:effectLst/>
        </p:spPr>
        <p:txBody>
          <a:bodyPr wrap="square">
            <a:spAutoFit/>
          </a:bodyPr>
          <a:lstStyle/>
          <a:p>
            <a:pPr algn="ctr">
              <a:defRPr/>
            </a:pPr>
            <a:r>
              <a:rPr lang="en-US" sz="3200" b="1">
                <a:effectLst>
                  <a:outerShdw blurRad="38100" dist="38100" dir="2700000" algn="tl">
                    <a:srgbClr val="808080"/>
                  </a:outerShdw>
                </a:effectLst>
              </a:rPr>
              <a:t>NDAS Applications</a:t>
            </a:r>
          </a:p>
        </p:txBody>
      </p:sp>
      <p:pic>
        <p:nvPicPr>
          <p:cNvPr id="14" name="Picture 16" descr="INSIGNIA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80DB913-2951-4552-823E-14CD93D61A75}"/>
              </a:ext>
            </a:extLst>
          </p:cNvPr>
          <p:cNvPicPr>
            <a:picLocks noChangeAspect="1"/>
          </p:cNvPicPr>
          <p:nvPr/>
        </p:nvPicPr>
        <p:blipFill>
          <a:blip r:embed="rId4"/>
          <a:stretch>
            <a:fillRect/>
          </a:stretch>
        </p:blipFill>
        <p:spPr>
          <a:xfrm>
            <a:off x="5141865" y="2239268"/>
            <a:ext cx="7002436" cy="4335964"/>
          </a:xfrm>
          <a:prstGeom prst="rect">
            <a:avLst/>
          </a:prstGeom>
        </p:spPr>
      </p:pic>
      <p:pic>
        <p:nvPicPr>
          <p:cNvPr id="13" name="Picture 2">
            <a:extLst>
              <a:ext uri="{FF2B5EF4-FFF2-40B4-BE49-F238E27FC236}">
                <a16:creationId xmlns:a16="http://schemas.microsoft.com/office/drawing/2014/main" id="{996498A2-9246-4D30-A828-AE6BF46C0A6B}"/>
              </a:ext>
            </a:extLst>
          </p:cNvPr>
          <p:cNvPicPr>
            <a:picLocks noChangeAspect="1" noChangeArrowheads="1"/>
          </p:cNvPicPr>
          <p:nvPr/>
        </p:nvPicPr>
        <p:blipFill>
          <a:blip r:embed="rId5"/>
          <a:srcRect/>
          <a:stretch>
            <a:fillRect/>
          </a:stretch>
        </p:blipFill>
        <p:spPr bwMode="auto">
          <a:xfrm>
            <a:off x="6576189" y="3126616"/>
            <a:ext cx="5447473" cy="3448616"/>
          </a:xfrm>
          <a:prstGeom prst="rect">
            <a:avLst/>
          </a:prstGeom>
          <a:noFill/>
          <a:ln w="9525">
            <a:noFill/>
            <a:miter lim="800000"/>
            <a:headEnd/>
            <a:tailEnd/>
          </a:ln>
          <a:effectLst/>
        </p:spPr>
      </p:pic>
      <p:pic>
        <p:nvPicPr>
          <p:cNvPr id="5" name="Picture 4">
            <a:extLst>
              <a:ext uri="{FF2B5EF4-FFF2-40B4-BE49-F238E27FC236}">
                <a16:creationId xmlns:a16="http://schemas.microsoft.com/office/drawing/2014/main" id="{B1D648D5-226C-4719-86FF-C4FBDD47FD82}"/>
              </a:ext>
            </a:extLst>
          </p:cNvPr>
          <p:cNvPicPr>
            <a:picLocks noChangeAspect="1"/>
          </p:cNvPicPr>
          <p:nvPr/>
        </p:nvPicPr>
        <p:blipFill>
          <a:blip r:embed="rId6"/>
          <a:stretch>
            <a:fillRect/>
          </a:stretch>
        </p:blipFill>
        <p:spPr>
          <a:xfrm>
            <a:off x="168338" y="2929425"/>
            <a:ext cx="6416866" cy="3645807"/>
          </a:xfrm>
          <a:prstGeom prst="rect">
            <a:avLst/>
          </a:prstGeom>
        </p:spPr>
      </p:pic>
    </p:spTree>
    <p:extLst>
      <p:ext uri="{BB962C8B-B14F-4D97-AF65-F5344CB8AC3E}">
        <p14:creationId xmlns:p14="http://schemas.microsoft.com/office/powerpoint/2010/main" val="980243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89E5BEC-AF8F-4B31-8C8F-C63BEC00AB85}"/>
              </a:ext>
            </a:extLst>
          </p:cNvPr>
          <p:cNvPicPr/>
          <p:nvPr/>
        </p:nvPicPr>
        <p:blipFill>
          <a:blip r:embed="rId2">
            <a:extLst>
              <a:ext uri="{28A0092B-C50C-407E-A947-70E740481C1C}">
                <a14:useLocalDpi xmlns:a14="http://schemas.microsoft.com/office/drawing/2010/main" val="0"/>
              </a:ext>
            </a:extLst>
          </a:blip>
          <a:stretch>
            <a:fillRect/>
          </a:stretch>
        </p:blipFill>
        <p:spPr>
          <a:xfrm>
            <a:off x="4308099" y="1120474"/>
            <a:ext cx="6225497" cy="4441826"/>
          </a:xfrm>
          <a:prstGeom prst="rect">
            <a:avLst/>
          </a:prstGeom>
        </p:spPr>
      </p:pic>
      <p:sp>
        <p:nvSpPr>
          <p:cNvPr id="12" name="Text Box 5"/>
          <p:cNvSpPr txBox="1">
            <a:spLocks noChangeArrowheads="1"/>
          </p:cNvSpPr>
          <p:nvPr/>
        </p:nvSpPr>
        <p:spPr bwMode="auto">
          <a:xfrm>
            <a:off x="0" y="101601"/>
            <a:ext cx="12192000" cy="584775"/>
          </a:xfrm>
          <a:prstGeom prst="rect">
            <a:avLst/>
          </a:prstGeom>
          <a:noFill/>
          <a:ln w="9525">
            <a:noFill/>
            <a:miter lim="800000"/>
            <a:headEnd/>
            <a:tailEnd/>
          </a:ln>
          <a:effectLst/>
        </p:spPr>
        <p:txBody>
          <a:bodyPr wrap="square">
            <a:spAutoFit/>
          </a:bodyPr>
          <a:lstStyle/>
          <a:p>
            <a:pPr algn="ctr">
              <a:defRPr/>
            </a:pPr>
            <a:r>
              <a:rPr lang="en-US" sz="3200" b="1">
                <a:effectLst>
                  <a:outerShdw blurRad="38100" dist="38100" dir="2700000" algn="tl">
                    <a:srgbClr val="808080"/>
                  </a:outerShdw>
                </a:effectLst>
              </a:rPr>
              <a:t>NDAS Applications</a:t>
            </a:r>
          </a:p>
        </p:txBody>
      </p:sp>
      <p:pic>
        <p:nvPicPr>
          <p:cNvPr id="14" name="Picture 16" descr="INSIGNIA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94B0B2F2-0318-41A7-B422-08EB58B749A7}"/>
              </a:ext>
            </a:extLst>
          </p:cNvPr>
          <p:cNvSpPr/>
          <p:nvPr/>
        </p:nvSpPr>
        <p:spPr>
          <a:xfrm>
            <a:off x="2382818" y="1097607"/>
            <a:ext cx="1828946" cy="784830"/>
          </a:xfrm>
          <a:prstGeom prst="rect">
            <a:avLst/>
          </a:prstGeom>
        </p:spPr>
        <p:txBody>
          <a:bodyPr wrap="square">
            <a:spAutoFit/>
          </a:bodyPr>
          <a:lstStyle/>
          <a:p>
            <a:pPr lvl="0" fontAlgn="base">
              <a:lnSpc>
                <a:spcPct val="90000"/>
              </a:lnSpc>
              <a:defRPr/>
            </a:pPr>
            <a:r>
              <a:rPr lang="en-US" sz="1400" b="1" dirty="0">
                <a:solidFill>
                  <a:srgbClr val="1A5DAC"/>
                </a:solidFill>
                <a:latin typeface="Roboto" panose="02000000000000000000" pitchFamily="2" charset="0"/>
                <a:ea typeface="Roboto" panose="02000000000000000000" pitchFamily="2" charset="0"/>
              </a:rPr>
              <a:t>NOPS</a:t>
            </a:r>
            <a:r>
              <a:rPr lang="en-US" sz="1200" dirty="0">
                <a:solidFill>
                  <a:srgbClr val="1A5DAC"/>
                </a:solidFill>
                <a:latin typeface="Roboto" panose="02000000000000000000" pitchFamily="2" charset="0"/>
                <a:ea typeface="Roboto" panose="02000000000000000000" pitchFamily="2" charset="0"/>
              </a:rPr>
              <a:t> </a:t>
            </a:r>
          </a:p>
          <a:p>
            <a:pPr marL="228600" indent="-228600" fontAlgn="base">
              <a:lnSpc>
                <a:spcPct val="90000"/>
              </a:lnSpc>
              <a:buFont typeface="Arial" panose="020B0604020202020204" pitchFamily="34" charset="0"/>
              <a:buChar char="•"/>
              <a:defRPr/>
            </a:pPr>
            <a:r>
              <a:rPr lang="en-US" sz="1200" dirty="0">
                <a:solidFill>
                  <a:srgbClr val="000000"/>
                </a:solidFill>
                <a:latin typeface="Roboto" panose="02000000000000000000" pitchFamily="2" charset="0"/>
                <a:ea typeface="Roboto" panose="02000000000000000000" pitchFamily="2" charset="0"/>
              </a:rPr>
              <a:t>Data Acquisition </a:t>
            </a:r>
          </a:p>
          <a:p>
            <a:pPr marL="228600" indent="-228600" fontAlgn="base">
              <a:lnSpc>
                <a:spcPct val="90000"/>
              </a:lnSpc>
              <a:buFont typeface="Arial" panose="020B0604020202020204" pitchFamily="34" charset="0"/>
              <a:buChar char="•"/>
              <a:defRPr/>
            </a:pPr>
            <a:r>
              <a:rPr lang="en-US" sz="1200" dirty="0">
                <a:solidFill>
                  <a:srgbClr val="000000"/>
                </a:solidFill>
                <a:latin typeface="Roboto" panose="02000000000000000000" pitchFamily="2" charset="0"/>
                <a:ea typeface="Roboto" panose="02000000000000000000" pitchFamily="2" charset="0"/>
              </a:rPr>
              <a:t>Scaling</a:t>
            </a:r>
          </a:p>
          <a:p>
            <a:pPr marL="228600" indent="-228600" fontAlgn="base">
              <a:lnSpc>
                <a:spcPct val="90000"/>
              </a:lnSpc>
              <a:buFont typeface="Arial" panose="020B0604020202020204" pitchFamily="34" charset="0"/>
              <a:buChar char="•"/>
              <a:defRPr/>
            </a:pPr>
            <a:r>
              <a:rPr lang="en-US" sz="1200" dirty="0">
                <a:solidFill>
                  <a:srgbClr val="000000"/>
                </a:solidFill>
                <a:latin typeface="Roboto" panose="02000000000000000000" pitchFamily="2" charset="0"/>
                <a:ea typeface="Roboto" panose="02000000000000000000" pitchFamily="2" charset="0"/>
              </a:rPr>
              <a:t>Streaming</a:t>
            </a:r>
          </a:p>
        </p:txBody>
      </p:sp>
      <p:sp>
        <p:nvSpPr>
          <p:cNvPr id="5" name="Rectangle 4">
            <a:extLst>
              <a:ext uri="{FF2B5EF4-FFF2-40B4-BE49-F238E27FC236}">
                <a16:creationId xmlns:a16="http://schemas.microsoft.com/office/drawing/2014/main" id="{A96D3CD6-E0D1-4B15-A3E5-768EE23B6CC4}"/>
              </a:ext>
            </a:extLst>
          </p:cNvPr>
          <p:cNvSpPr/>
          <p:nvPr/>
        </p:nvSpPr>
        <p:spPr>
          <a:xfrm>
            <a:off x="2374426" y="1941582"/>
            <a:ext cx="1837338" cy="784830"/>
          </a:xfrm>
          <a:prstGeom prst="rect">
            <a:avLst/>
          </a:prstGeom>
        </p:spPr>
        <p:txBody>
          <a:bodyPr wrap="square">
            <a:spAutoFit/>
          </a:bodyPr>
          <a:lstStyle/>
          <a:p>
            <a:pPr lvl="0" fontAlgn="base">
              <a:lnSpc>
                <a:spcPct val="90000"/>
              </a:lnSpc>
              <a:defRPr/>
            </a:pPr>
            <a:r>
              <a:rPr lang="en-US" sz="1400" b="1" dirty="0">
                <a:solidFill>
                  <a:srgbClr val="1A5DAC"/>
                </a:solidFill>
                <a:latin typeface="Roboto" panose="02000000000000000000" pitchFamily="2" charset="0"/>
                <a:ea typeface="Roboto" panose="02000000000000000000" pitchFamily="2" charset="0"/>
              </a:rPr>
              <a:t>NGATE</a:t>
            </a:r>
            <a:r>
              <a:rPr lang="en-US" sz="1200" dirty="0">
                <a:solidFill>
                  <a:srgbClr val="1A5DAC"/>
                </a:solidFill>
                <a:latin typeface="Roboto" panose="02000000000000000000" pitchFamily="2" charset="0"/>
                <a:ea typeface="Roboto" panose="02000000000000000000" pitchFamily="2" charset="0"/>
              </a:rPr>
              <a:t> </a:t>
            </a:r>
          </a:p>
          <a:p>
            <a:pPr marL="228600" indent="-228600" fontAlgn="base">
              <a:lnSpc>
                <a:spcPct val="90000"/>
              </a:lnSpc>
              <a:buFont typeface="Arial" panose="020B0604020202020204" pitchFamily="34" charset="0"/>
              <a:buChar char="•"/>
              <a:defRPr/>
            </a:pPr>
            <a:r>
              <a:rPr lang="en-US" sz="1200" dirty="0">
                <a:solidFill>
                  <a:srgbClr val="000000"/>
                </a:solidFill>
                <a:latin typeface="Roboto" panose="02000000000000000000" pitchFamily="2" charset="0"/>
                <a:ea typeface="Roboto" panose="02000000000000000000" pitchFamily="2" charset="0"/>
              </a:rPr>
              <a:t>Data G</a:t>
            </a:r>
            <a:r>
              <a:rPr lang="en-US" altLang="en-US" sz="1200" dirty="0">
                <a:solidFill>
                  <a:srgbClr val="000000"/>
                </a:solidFill>
                <a:latin typeface="Roboto" panose="02000000000000000000" pitchFamily="2" charset="0"/>
                <a:ea typeface="Roboto" panose="02000000000000000000" pitchFamily="2" charset="0"/>
              </a:rPr>
              <a:t>ateway</a:t>
            </a:r>
          </a:p>
          <a:p>
            <a:pPr marL="228600" indent="-228600" fontAlgn="base">
              <a:lnSpc>
                <a:spcPct val="90000"/>
              </a:lnSpc>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Interface with external systems</a:t>
            </a:r>
          </a:p>
        </p:txBody>
      </p:sp>
      <p:sp>
        <p:nvSpPr>
          <p:cNvPr id="17" name="Content Placeholder 2">
            <a:extLst>
              <a:ext uri="{FF2B5EF4-FFF2-40B4-BE49-F238E27FC236}">
                <a16:creationId xmlns:a16="http://schemas.microsoft.com/office/drawing/2014/main" id="{9BDEAF5E-5349-4661-8289-87CE27C5606A}"/>
              </a:ext>
            </a:extLst>
          </p:cNvPr>
          <p:cNvSpPr txBox="1">
            <a:spLocks/>
          </p:cNvSpPr>
          <p:nvPr/>
        </p:nvSpPr>
        <p:spPr>
          <a:xfrm>
            <a:off x="126853" y="1116070"/>
            <a:ext cx="1966711" cy="15663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defRPr/>
            </a:pPr>
            <a:r>
              <a:rPr lang="en-US" altLang="en-US" sz="1400" b="1" dirty="0">
                <a:solidFill>
                  <a:srgbClr val="1A5DAC"/>
                </a:solidFill>
                <a:latin typeface="Roboto" panose="02000000000000000000" pitchFamily="2" charset="0"/>
                <a:ea typeface="Roboto" panose="02000000000000000000" pitchFamily="2" charset="0"/>
              </a:rPr>
              <a:t>NCAL</a:t>
            </a:r>
            <a:endParaRPr lang="en-US" altLang="en-US" sz="1000" dirty="0">
              <a:solidFill>
                <a:srgbClr val="000000"/>
              </a:solidFill>
              <a:latin typeface="Roboto" panose="02000000000000000000" pitchFamily="2" charset="0"/>
            </a:endParaRPr>
          </a:p>
          <a:p>
            <a:pPr>
              <a:spcBef>
                <a:spcPts val="0"/>
              </a:spcBef>
              <a:defRPr/>
            </a:pPr>
            <a:r>
              <a:rPr lang="en-US" altLang="en-US" sz="1200" dirty="0">
                <a:solidFill>
                  <a:srgbClr val="000000"/>
                </a:solidFill>
                <a:latin typeface="Roboto" panose="02000000000000000000" pitchFamily="2" charset="0"/>
              </a:rPr>
              <a:t>Calibration Groups</a:t>
            </a:r>
          </a:p>
          <a:p>
            <a:pPr>
              <a:spcBef>
                <a:spcPts val="0"/>
              </a:spcBef>
              <a:defRPr/>
            </a:pPr>
            <a:r>
              <a:rPr lang="en-US" altLang="en-US" sz="1200" dirty="0">
                <a:solidFill>
                  <a:srgbClr val="000000"/>
                </a:solidFill>
                <a:latin typeface="Roboto" panose="02000000000000000000" pitchFamily="2" charset="0"/>
                <a:ea typeface="Roboto" panose="02000000000000000000" pitchFamily="2" charset="0"/>
              </a:rPr>
              <a:t>Channel Setup / Troubleshooting</a:t>
            </a:r>
          </a:p>
          <a:p>
            <a:pPr>
              <a:spcBef>
                <a:spcPts val="0"/>
              </a:spcBef>
              <a:defRPr/>
            </a:pPr>
            <a:r>
              <a:rPr lang="en-US" altLang="en-US" sz="1200" dirty="0">
                <a:solidFill>
                  <a:srgbClr val="000000"/>
                </a:solidFill>
                <a:latin typeface="Roboto" panose="02000000000000000000" pitchFamily="2" charset="0"/>
                <a:ea typeface="Roboto" panose="02000000000000000000" pitchFamily="2" charset="0"/>
              </a:rPr>
              <a:t>Control Cal Hardware</a:t>
            </a:r>
          </a:p>
          <a:p>
            <a:pPr>
              <a:spcBef>
                <a:spcPts val="0"/>
              </a:spcBef>
              <a:defRPr/>
            </a:pPr>
            <a:r>
              <a:rPr lang="en-US" altLang="en-US" sz="1200" dirty="0">
                <a:solidFill>
                  <a:srgbClr val="000000"/>
                </a:solidFill>
                <a:latin typeface="Roboto" panose="02000000000000000000" pitchFamily="2" charset="0"/>
                <a:ea typeface="Roboto" panose="02000000000000000000" pitchFamily="2" charset="0"/>
              </a:rPr>
              <a:t>Measurement System Analysis (MSA)</a:t>
            </a:r>
          </a:p>
          <a:p>
            <a:pPr>
              <a:spcBef>
                <a:spcPts val="0"/>
              </a:spcBef>
              <a:defRPr/>
            </a:pPr>
            <a:r>
              <a:rPr lang="en-US" altLang="en-US" sz="1200" dirty="0">
                <a:solidFill>
                  <a:srgbClr val="000000"/>
                </a:solidFill>
                <a:latin typeface="Roboto" panose="02000000000000000000" pitchFamily="2" charset="0"/>
                <a:ea typeface="Roboto" panose="02000000000000000000" pitchFamily="2" charset="0"/>
              </a:rPr>
              <a:t>And more…</a:t>
            </a:r>
          </a:p>
        </p:txBody>
      </p:sp>
      <p:pic>
        <p:nvPicPr>
          <p:cNvPr id="18" name="Picture 17">
            <a:extLst>
              <a:ext uri="{FF2B5EF4-FFF2-40B4-BE49-F238E27FC236}">
                <a16:creationId xmlns:a16="http://schemas.microsoft.com/office/drawing/2014/main" id="{1FC666B0-5373-4281-9450-D4439D87075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802926" y="2682464"/>
            <a:ext cx="5358130" cy="3494585"/>
          </a:xfrm>
          <a:prstGeom prst="rect">
            <a:avLst/>
          </a:prstGeom>
          <a:noFill/>
          <a:ln>
            <a:noFill/>
          </a:ln>
        </p:spPr>
      </p:pic>
      <p:pic>
        <p:nvPicPr>
          <p:cNvPr id="16" name="Picture 15" descr="D:\ngatePic.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8257" y="2931112"/>
            <a:ext cx="4572897" cy="3325474"/>
          </a:xfrm>
          <a:prstGeom prst="rect">
            <a:avLst/>
          </a:prstGeom>
          <a:noFill/>
          <a:ln>
            <a:noFill/>
          </a:ln>
        </p:spPr>
      </p:pic>
      <p:pic>
        <p:nvPicPr>
          <p:cNvPr id="11" name="Picture 10" descr="D:\DevManualImages\NOPS\NOPS main interface.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2520" y="3546208"/>
            <a:ext cx="3594285" cy="2822560"/>
          </a:xfrm>
          <a:prstGeom prst="rect">
            <a:avLst/>
          </a:prstGeom>
          <a:noFill/>
          <a:ln>
            <a:noFill/>
          </a:ln>
        </p:spPr>
      </p:pic>
      <p:pic>
        <p:nvPicPr>
          <p:cNvPr id="21" name="Picture 20">
            <a:extLst>
              <a:ext uri="{FF2B5EF4-FFF2-40B4-BE49-F238E27FC236}">
                <a16:creationId xmlns:a16="http://schemas.microsoft.com/office/drawing/2014/main" id="{FAC654F2-58CB-4CA5-ABE9-0777D78D0A65}"/>
              </a:ext>
            </a:extLst>
          </p:cNvPr>
          <p:cNvPicPr/>
          <p:nvPr/>
        </p:nvPicPr>
        <p:blipFill>
          <a:blip r:embed="rId7">
            <a:extLst>
              <a:ext uri="{28A0092B-C50C-407E-A947-70E740481C1C}">
                <a14:useLocalDpi xmlns:a14="http://schemas.microsoft.com/office/drawing/2010/main" val="0"/>
              </a:ext>
            </a:extLst>
          </a:blip>
          <a:stretch>
            <a:fillRect/>
          </a:stretch>
        </p:blipFill>
        <p:spPr>
          <a:xfrm>
            <a:off x="8165053" y="3341387"/>
            <a:ext cx="3285256" cy="3107230"/>
          </a:xfrm>
          <a:prstGeom prst="rect">
            <a:avLst/>
          </a:prstGeom>
        </p:spPr>
      </p:pic>
    </p:spTree>
    <p:extLst>
      <p:ext uri="{BB962C8B-B14F-4D97-AF65-F5344CB8AC3E}">
        <p14:creationId xmlns:p14="http://schemas.microsoft.com/office/powerpoint/2010/main" val="3837572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DevManualImages\NDIS\NDIS graph view.PNG"/>
          <p:cNvPicPr/>
          <p:nvPr/>
        </p:nvPicPr>
        <p:blipFill>
          <a:blip r:embed="rId2">
            <a:extLst>
              <a:ext uri="{28A0092B-C50C-407E-A947-70E740481C1C}">
                <a14:useLocalDpi xmlns:a14="http://schemas.microsoft.com/office/drawing/2010/main" val="0"/>
              </a:ext>
            </a:extLst>
          </a:blip>
          <a:srcRect/>
          <a:stretch>
            <a:fillRect/>
          </a:stretch>
        </p:blipFill>
        <p:spPr bwMode="auto">
          <a:xfrm>
            <a:off x="3364484" y="874155"/>
            <a:ext cx="6856475" cy="4406726"/>
          </a:xfrm>
          <a:prstGeom prst="rect">
            <a:avLst/>
          </a:prstGeom>
          <a:noFill/>
          <a:ln>
            <a:noFill/>
          </a:ln>
        </p:spPr>
      </p:pic>
      <p:pic>
        <p:nvPicPr>
          <p:cNvPr id="13" name="Picture 16" descr="INSIGNIA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0" y="101601"/>
            <a:ext cx="12192000" cy="584775"/>
          </a:xfrm>
          <a:prstGeom prst="rect">
            <a:avLst/>
          </a:prstGeom>
          <a:noFill/>
          <a:ln w="9525">
            <a:noFill/>
            <a:miter lim="800000"/>
            <a:headEnd/>
            <a:tailEnd/>
          </a:ln>
          <a:effectLst/>
        </p:spPr>
        <p:txBody>
          <a:bodyPr wrap="square">
            <a:spAutoFit/>
          </a:bodyPr>
          <a:lstStyle/>
          <a:p>
            <a:pPr algn="ctr">
              <a:defRPr/>
            </a:pPr>
            <a:r>
              <a:rPr lang="en-US" sz="3200" b="1">
                <a:effectLst>
                  <a:outerShdw blurRad="38100" dist="38100" dir="2700000" algn="tl">
                    <a:srgbClr val="808080"/>
                  </a:outerShdw>
                </a:effectLst>
              </a:rPr>
              <a:t>NDAS Applications</a:t>
            </a:r>
          </a:p>
        </p:txBody>
      </p:sp>
      <p:sp>
        <p:nvSpPr>
          <p:cNvPr id="3" name="Rectangle 2">
            <a:extLst>
              <a:ext uri="{FF2B5EF4-FFF2-40B4-BE49-F238E27FC236}">
                <a16:creationId xmlns:a16="http://schemas.microsoft.com/office/drawing/2014/main" id="{86585F3B-48AD-41D8-BE19-F84DE320F4C7}"/>
              </a:ext>
            </a:extLst>
          </p:cNvPr>
          <p:cNvSpPr/>
          <p:nvPr/>
        </p:nvSpPr>
        <p:spPr>
          <a:xfrm>
            <a:off x="147733" y="931954"/>
            <a:ext cx="3076642" cy="1785104"/>
          </a:xfrm>
          <a:prstGeom prst="rect">
            <a:avLst/>
          </a:prstGeom>
        </p:spPr>
        <p:txBody>
          <a:bodyPr wrap="square">
            <a:spAutoFit/>
          </a:bodyPr>
          <a:lstStyle/>
          <a:p>
            <a:pPr lvl="0" fontAlgn="base">
              <a:spcBef>
                <a:spcPts val="0"/>
              </a:spcBef>
              <a:defRPr/>
            </a:pPr>
            <a:r>
              <a:rPr lang="en-US" sz="1400" b="1" dirty="0">
                <a:solidFill>
                  <a:srgbClr val="1A5DAC"/>
                </a:solidFill>
                <a:latin typeface="Roboto" panose="02000000000000000000" pitchFamily="2" charset="0"/>
                <a:ea typeface="Roboto" panose="02000000000000000000" pitchFamily="2" charset="0"/>
              </a:rPr>
              <a:t>NDIS &amp; NDIS HDR</a:t>
            </a:r>
            <a:endParaRPr lang="en-US" sz="1400" dirty="0">
              <a:solidFill>
                <a:srgbClr val="2D2DB9"/>
              </a:solidFill>
              <a:latin typeface="Roboto" panose="02000000000000000000" pitchFamily="2" charset="0"/>
              <a:ea typeface="Roboto" panose="02000000000000000000" pitchFamily="2" charset="0"/>
            </a:endParaRP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Graphical/Tabular Displays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Time and Frequency Domains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Scroll back in time (up to 16hrs)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Pause and restart without data loss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Zoom into data</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Hot keys for quick viewing</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Save display configurations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And more..</a:t>
            </a:r>
          </a:p>
        </p:txBody>
      </p:sp>
      <p:pic>
        <p:nvPicPr>
          <p:cNvPr id="15" name="Picture 14">
            <a:extLst>
              <a:ext uri="{FF2B5EF4-FFF2-40B4-BE49-F238E27FC236}">
                <a16:creationId xmlns:a16="http://schemas.microsoft.com/office/drawing/2014/main" id="{1028EEAE-9566-4A4B-B6E6-9E410FD95E11}"/>
              </a:ext>
            </a:extLst>
          </p:cNvPr>
          <p:cNvPicPr>
            <a:picLocks noChangeAspect="1"/>
          </p:cNvPicPr>
          <p:nvPr/>
        </p:nvPicPr>
        <p:blipFill>
          <a:blip r:embed="rId4"/>
          <a:stretch>
            <a:fillRect/>
          </a:stretch>
        </p:blipFill>
        <p:spPr>
          <a:xfrm>
            <a:off x="5673914" y="1898629"/>
            <a:ext cx="5928644" cy="2855788"/>
          </a:xfrm>
          <a:prstGeom prst="rect">
            <a:avLst/>
          </a:prstGeom>
        </p:spPr>
      </p:pic>
      <p:pic>
        <p:nvPicPr>
          <p:cNvPr id="6" name="Picture 5">
            <a:extLst>
              <a:ext uri="{FF2B5EF4-FFF2-40B4-BE49-F238E27FC236}">
                <a16:creationId xmlns:a16="http://schemas.microsoft.com/office/drawing/2014/main" id="{434ECF89-8880-43CF-B995-79E7794D8651}"/>
              </a:ext>
            </a:extLst>
          </p:cNvPr>
          <p:cNvPicPr>
            <a:picLocks noChangeAspect="1"/>
          </p:cNvPicPr>
          <p:nvPr/>
        </p:nvPicPr>
        <p:blipFill>
          <a:blip r:embed="rId5"/>
          <a:stretch>
            <a:fillRect/>
          </a:stretch>
        </p:blipFill>
        <p:spPr>
          <a:xfrm>
            <a:off x="4645607" y="3301123"/>
            <a:ext cx="5158874" cy="331872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36588" y="4103613"/>
            <a:ext cx="2157605" cy="2484351"/>
          </a:xfrm>
          <a:prstGeom prst="rect">
            <a:avLst/>
          </a:prstGeom>
        </p:spPr>
      </p:pic>
      <p:pic>
        <p:nvPicPr>
          <p:cNvPr id="17" name="Picture 16">
            <a:extLst>
              <a:ext uri="{FF2B5EF4-FFF2-40B4-BE49-F238E27FC236}">
                <a16:creationId xmlns:a16="http://schemas.microsoft.com/office/drawing/2014/main" id="{AF792996-B9A4-41E7-81B1-3C9136F4332F}"/>
              </a:ext>
            </a:extLst>
          </p:cNvPr>
          <p:cNvPicPr/>
          <p:nvPr/>
        </p:nvPicPr>
        <p:blipFill>
          <a:blip r:embed="rId7">
            <a:extLst>
              <a:ext uri="{28A0092B-C50C-407E-A947-70E740481C1C}">
                <a14:useLocalDpi xmlns:a14="http://schemas.microsoft.com/office/drawing/2010/main" val="0"/>
              </a:ext>
            </a:extLst>
          </a:blip>
          <a:stretch>
            <a:fillRect/>
          </a:stretch>
        </p:blipFill>
        <p:spPr>
          <a:xfrm>
            <a:off x="161952" y="2888625"/>
            <a:ext cx="3730625" cy="2587625"/>
          </a:xfrm>
          <a:prstGeom prst="rect">
            <a:avLst/>
          </a:prstGeom>
        </p:spPr>
      </p:pic>
      <p:pic>
        <p:nvPicPr>
          <p:cNvPr id="18" name="Picture 17">
            <a:extLst>
              <a:ext uri="{FF2B5EF4-FFF2-40B4-BE49-F238E27FC236}">
                <a16:creationId xmlns:a16="http://schemas.microsoft.com/office/drawing/2014/main" id="{39F182C8-6F90-4876-A0BA-2AA1E7BBF8A4}"/>
              </a:ext>
            </a:extLst>
          </p:cNvPr>
          <p:cNvPicPr/>
          <p:nvPr/>
        </p:nvPicPr>
        <p:blipFill>
          <a:blip r:embed="rId8">
            <a:extLst>
              <a:ext uri="{28A0092B-C50C-407E-A947-70E740481C1C}">
                <a14:useLocalDpi xmlns:a14="http://schemas.microsoft.com/office/drawing/2010/main" val="0"/>
              </a:ext>
            </a:extLst>
          </a:blip>
          <a:stretch>
            <a:fillRect/>
          </a:stretch>
        </p:blipFill>
        <p:spPr>
          <a:xfrm>
            <a:off x="770055" y="4168774"/>
            <a:ext cx="3730625" cy="2587625"/>
          </a:xfrm>
          <a:prstGeom prst="rect">
            <a:avLst/>
          </a:prstGeom>
        </p:spPr>
      </p:pic>
    </p:spTree>
    <p:extLst>
      <p:ext uri="{BB962C8B-B14F-4D97-AF65-F5344CB8AC3E}">
        <p14:creationId xmlns:p14="http://schemas.microsoft.com/office/powerpoint/2010/main" val="382851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922913C-8AE4-461B-B5EA-AB560EE536BD}"/>
              </a:ext>
            </a:extLst>
          </p:cNvPr>
          <p:cNvPicPr>
            <a:picLocks noChangeAspect="1"/>
          </p:cNvPicPr>
          <p:nvPr/>
        </p:nvPicPr>
        <p:blipFill>
          <a:blip r:embed="rId2"/>
          <a:stretch>
            <a:fillRect/>
          </a:stretch>
        </p:blipFill>
        <p:spPr>
          <a:xfrm>
            <a:off x="5009980" y="1346281"/>
            <a:ext cx="7041911" cy="3784519"/>
          </a:xfrm>
          <a:prstGeom prst="rect">
            <a:avLst/>
          </a:prstGeom>
        </p:spPr>
      </p:pic>
      <p:pic>
        <p:nvPicPr>
          <p:cNvPr id="15" name="Picture 14">
            <a:extLst>
              <a:ext uri="{FF2B5EF4-FFF2-40B4-BE49-F238E27FC236}">
                <a16:creationId xmlns:a16="http://schemas.microsoft.com/office/drawing/2014/main" id="{3A58F305-21BE-4B62-8E1A-18C6E58F1A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297422" y="2552456"/>
            <a:ext cx="4622542" cy="4203449"/>
          </a:xfrm>
          <a:prstGeom prst="rect">
            <a:avLst/>
          </a:prstGeom>
          <a:noFill/>
          <a:ln>
            <a:noFill/>
          </a:ln>
        </p:spPr>
      </p:pic>
      <p:pic>
        <p:nvPicPr>
          <p:cNvPr id="13" name="Picture 16" descr="INSIGNIA 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p:cNvSpPr txBox="1">
            <a:spLocks noChangeArrowheads="1"/>
          </p:cNvSpPr>
          <p:nvPr/>
        </p:nvSpPr>
        <p:spPr bwMode="auto">
          <a:xfrm>
            <a:off x="0" y="101601"/>
            <a:ext cx="12192000" cy="584775"/>
          </a:xfrm>
          <a:prstGeom prst="rect">
            <a:avLst/>
          </a:prstGeom>
          <a:noFill/>
          <a:ln w="9525">
            <a:noFill/>
            <a:miter lim="800000"/>
            <a:headEnd/>
            <a:tailEnd/>
          </a:ln>
          <a:effectLst/>
        </p:spPr>
        <p:txBody>
          <a:bodyPr wrap="square">
            <a:spAutoFit/>
          </a:bodyPr>
          <a:lstStyle/>
          <a:p>
            <a:pPr algn="ctr">
              <a:defRPr/>
            </a:pPr>
            <a:r>
              <a:rPr lang="en-US" sz="3200" b="1">
                <a:effectLst>
                  <a:outerShdw blurRad="38100" dist="38100" dir="2700000" algn="tl">
                    <a:srgbClr val="808080"/>
                  </a:outerShdw>
                </a:effectLst>
              </a:rPr>
              <a:t>NDAS Applications</a:t>
            </a:r>
          </a:p>
        </p:txBody>
      </p:sp>
      <p:sp>
        <p:nvSpPr>
          <p:cNvPr id="3" name="Rectangle 2">
            <a:extLst>
              <a:ext uri="{FF2B5EF4-FFF2-40B4-BE49-F238E27FC236}">
                <a16:creationId xmlns:a16="http://schemas.microsoft.com/office/drawing/2014/main" id="{86585F3B-48AD-41D8-BE19-F84DE320F4C7}"/>
              </a:ext>
            </a:extLst>
          </p:cNvPr>
          <p:cNvSpPr/>
          <p:nvPr/>
        </p:nvSpPr>
        <p:spPr>
          <a:xfrm>
            <a:off x="140109" y="944006"/>
            <a:ext cx="2531127" cy="1415772"/>
          </a:xfrm>
          <a:prstGeom prst="rect">
            <a:avLst/>
          </a:prstGeom>
        </p:spPr>
        <p:txBody>
          <a:bodyPr wrap="square">
            <a:spAutoFit/>
          </a:bodyPr>
          <a:lstStyle/>
          <a:p>
            <a:pPr lvl="0" fontAlgn="base">
              <a:spcBef>
                <a:spcPts val="0"/>
              </a:spcBef>
              <a:defRPr/>
            </a:pPr>
            <a:r>
              <a:rPr lang="en-US" sz="1400" b="1" dirty="0">
                <a:solidFill>
                  <a:srgbClr val="1A5DAC"/>
                </a:solidFill>
                <a:latin typeface="Roboto" panose="02000000000000000000" pitchFamily="2" charset="0"/>
                <a:ea typeface="Roboto" panose="02000000000000000000" pitchFamily="2" charset="0"/>
              </a:rPr>
              <a:t>NLOG </a:t>
            </a:r>
            <a:endParaRPr lang="en-US" sz="1100" dirty="0">
              <a:latin typeface="Roboto" panose="02000000000000000000" pitchFamily="2" charset="0"/>
              <a:ea typeface="Roboto" panose="02000000000000000000" pitchFamily="2" charset="0"/>
            </a:endParaRP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Log multiple streams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Start, stop, pause, and roll files</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Set log duration</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Set log rates</a:t>
            </a:r>
          </a:p>
          <a:p>
            <a:pPr marL="171450" lvl="0" indent="-171450" fontAlgn="base">
              <a:spcBef>
                <a:spcPts val="0"/>
              </a:spcBef>
              <a:buFont typeface="Arial" panose="020B0604020202020204" pitchFamily="34" charset="0"/>
              <a:buChar char="•"/>
              <a:defRPr/>
            </a:pPr>
            <a:r>
              <a:rPr lang="en-US" altLang="en-US" sz="1200" dirty="0" err="1">
                <a:solidFill>
                  <a:srgbClr val="000000"/>
                </a:solidFill>
                <a:latin typeface="Roboto" panose="02000000000000000000" pitchFamily="2" charset="0"/>
                <a:ea typeface="Roboto" panose="02000000000000000000" pitchFamily="2" charset="0"/>
              </a:rPr>
              <a:t>Winplot</a:t>
            </a:r>
            <a:r>
              <a:rPr lang="en-US" altLang="en-US" sz="1200" dirty="0">
                <a:solidFill>
                  <a:srgbClr val="000000"/>
                </a:solidFill>
                <a:latin typeface="Roboto" panose="02000000000000000000" pitchFamily="2" charset="0"/>
                <a:ea typeface="Roboto" panose="02000000000000000000" pitchFamily="2" charset="0"/>
              </a:rPr>
              <a:t> on the fly logging</a:t>
            </a:r>
          </a:p>
          <a:p>
            <a:pPr marL="171450" lvl="0" indent="-171450" fontAlgn="base">
              <a:spcBef>
                <a:spcPts val="0"/>
              </a:spcBef>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And more..</a:t>
            </a:r>
          </a:p>
        </p:txBody>
      </p:sp>
      <p:sp>
        <p:nvSpPr>
          <p:cNvPr id="10" name="Rectangle 9">
            <a:extLst>
              <a:ext uri="{FF2B5EF4-FFF2-40B4-BE49-F238E27FC236}">
                <a16:creationId xmlns:a16="http://schemas.microsoft.com/office/drawing/2014/main" id="{4B9160ED-DEAF-4B5F-8360-8D12966AD951}"/>
              </a:ext>
            </a:extLst>
          </p:cNvPr>
          <p:cNvSpPr/>
          <p:nvPr/>
        </p:nvSpPr>
        <p:spPr>
          <a:xfrm>
            <a:off x="2608693" y="958428"/>
            <a:ext cx="2311271" cy="1415772"/>
          </a:xfrm>
          <a:prstGeom prst="rect">
            <a:avLst/>
          </a:prstGeom>
        </p:spPr>
        <p:txBody>
          <a:bodyPr wrap="square">
            <a:spAutoFit/>
          </a:bodyPr>
          <a:lstStyle/>
          <a:p>
            <a:pPr>
              <a:spcBef>
                <a:spcPts val="0"/>
              </a:spcBef>
              <a:spcAft>
                <a:spcPts val="0"/>
              </a:spcAft>
              <a:defRPr/>
            </a:pPr>
            <a:r>
              <a:rPr lang="en-US" altLang="en-US" sz="1400" b="1" dirty="0">
                <a:solidFill>
                  <a:srgbClr val="1A5DAC"/>
                </a:solidFill>
                <a:latin typeface="Roboto" panose="02000000000000000000" pitchFamily="2" charset="0"/>
                <a:ea typeface="Roboto" panose="02000000000000000000" pitchFamily="2" charset="0"/>
              </a:rPr>
              <a:t>Post</a:t>
            </a:r>
            <a:r>
              <a:rPr lang="en-US" altLang="en-US" sz="1200" b="1" dirty="0">
                <a:solidFill>
                  <a:srgbClr val="1A5DAC"/>
                </a:solidFill>
                <a:latin typeface="Roboto" panose="02000000000000000000" pitchFamily="2" charset="0"/>
                <a:ea typeface="Roboto" panose="02000000000000000000" pitchFamily="2" charset="0"/>
              </a:rPr>
              <a:t> </a:t>
            </a:r>
            <a:r>
              <a:rPr lang="en-US" altLang="en-US" sz="1400" b="1" dirty="0">
                <a:solidFill>
                  <a:srgbClr val="1A5DAC"/>
                </a:solidFill>
                <a:latin typeface="Roboto" panose="02000000000000000000" pitchFamily="2" charset="0"/>
                <a:ea typeface="Roboto" panose="02000000000000000000" pitchFamily="2" charset="0"/>
              </a:rPr>
              <a:t>Processing Tools</a:t>
            </a:r>
          </a:p>
          <a:p>
            <a:pPr marL="171450" indent="-171450">
              <a:spcBef>
                <a:spcPts val="0"/>
              </a:spcBef>
              <a:spcAft>
                <a:spcPts val="0"/>
              </a:spcAft>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View metadata</a:t>
            </a:r>
          </a:p>
          <a:p>
            <a:pPr marL="171450" indent="-171450">
              <a:spcBef>
                <a:spcPts val="0"/>
              </a:spcBef>
              <a:spcAft>
                <a:spcPts val="0"/>
              </a:spcAft>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Update metadata and postprocess to new file</a:t>
            </a:r>
          </a:p>
          <a:p>
            <a:pPr marL="171450" indent="-171450">
              <a:spcBef>
                <a:spcPts val="0"/>
              </a:spcBef>
              <a:spcAft>
                <a:spcPts val="0"/>
              </a:spcAft>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Plot channels</a:t>
            </a:r>
          </a:p>
          <a:p>
            <a:pPr marL="171450" indent="-171450">
              <a:spcBef>
                <a:spcPts val="0"/>
              </a:spcBef>
              <a:spcAft>
                <a:spcPts val="0"/>
              </a:spcAft>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Export to other file types</a:t>
            </a:r>
          </a:p>
          <a:p>
            <a:pPr marL="171450" indent="-171450">
              <a:spcBef>
                <a:spcPts val="0"/>
              </a:spcBef>
              <a:spcAft>
                <a:spcPts val="0"/>
              </a:spcAft>
              <a:buFont typeface="Arial" panose="020B0604020202020204" pitchFamily="34" charset="0"/>
              <a:buChar char="•"/>
              <a:defRPr/>
            </a:pPr>
            <a:r>
              <a:rPr lang="en-US" altLang="en-US" sz="1200" dirty="0">
                <a:solidFill>
                  <a:srgbClr val="000000"/>
                </a:solidFill>
                <a:latin typeface="Roboto" panose="02000000000000000000" pitchFamily="2" charset="0"/>
                <a:ea typeface="Roboto" panose="02000000000000000000" pitchFamily="2" charset="0"/>
              </a:rPr>
              <a:t>And more..</a:t>
            </a:r>
          </a:p>
        </p:txBody>
      </p:sp>
      <p:pic>
        <p:nvPicPr>
          <p:cNvPr id="5" name="Picture 4">
            <a:extLst>
              <a:ext uri="{FF2B5EF4-FFF2-40B4-BE49-F238E27FC236}">
                <a16:creationId xmlns:a16="http://schemas.microsoft.com/office/drawing/2014/main" id="{9B7DF516-32A2-4888-85A3-1780F3987AA7}"/>
              </a:ext>
            </a:extLst>
          </p:cNvPr>
          <p:cNvPicPr>
            <a:picLocks noChangeAspect="1"/>
          </p:cNvPicPr>
          <p:nvPr/>
        </p:nvPicPr>
        <p:blipFill>
          <a:blip r:embed="rId5"/>
          <a:stretch>
            <a:fillRect/>
          </a:stretch>
        </p:blipFill>
        <p:spPr>
          <a:xfrm>
            <a:off x="5009980" y="2749092"/>
            <a:ext cx="4186631" cy="4006813"/>
          </a:xfrm>
          <a:prstGeom prst="rect">
            <a:avLst/>
          </a:prstGeom>
        </p:spPr>
      </p:pic>
      <p:pic>
        <p:nvPicPr>
          <p:cNvPr id="19" name="Picture 18">
            <a:extLst>
              <a:ext uri="{FF2B5EF4-FFF2-40B4-BE49-F238E27FC236}">
                <a16:creationId xmlns:a16="http://schemas.microsoft.com/office/drawing/2014/main" id="{1B12C006-DE85-4FFD-B025-BE25DB5D7CD0}"/>
              </a:ext>
            </a:extLst>
          </p:cNvPr>
          <p:cNvPicPr>
            <a:picLocks noChangeAspect="1"/>
          </p:cNvPicPr>
          <p:nvPr/>
        </p:nvPicPr>
        <p:blipFill>
          <a:blip r:embed="rId6"/>
          <a:stretch>
            <a:fillRect/>
          </a:stretch>
        </p:blipFill>
        <p:spPr>
          <a:xfrm>
            <a:off x="8024836" y="2901814"/>
            <a:ext cx="4027055" cy="3854091"/>
          </a:xfrm>
          <a:prstGeom prst="rect">
            <a:avLst/>
          </a:prstGeom>
        </p:spPr>
      </p:pic>
    </p:spTree>
    <p:extLst>
      <p:ext uri="{BB962C8B-B14F-4D97-AF65-F5344CB8AC3E}">
        <p14:creationId xmlns:p14="http://schemas.microsoft.com/office/powerpoint/2010/main" val="2406875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124996" y="154220"/>
            <a:ext cx="5610112" cy="70137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90000"/>
              </a:lnSpc>
              <a:spcBef>
                <a:spcPct val="0"/>
              </a:spcBef>
              <a:spcAft>
                <a:spcPct val="0"/>
              </a:spcAft>
              <a:buClrTx/>
              <a:buSzTx/>
              <a:buFontTx/>
              <a:buNone/>
              <a:tabLst/>
              <a:defRPr/>
            </a:pPr>
            <a:r>
              <a:rPr lang="en-US" sz="3200" b="1">
                <a:effectLst>
                  <a:outerShdw blurRad="38100" dist="38100" dir="2700000" algn="tl">
                    <a:srgbClr val="808080"/>
                  </a:outerShdw>
                </a:effectLst>
                <a:latin typeface="+mn-lt"/>
                <a:ea typeface="+mn-ea"/>
                <a:cs typeface="+mn-cs"/>
              </a:rPr>
              <a:t>System Layout</a:t>
            </a:r>
          </a:p>
        </p:txBody>
      </p:sp>
      <p:pic>
        <p:nvPicPr>
          <p:cNvPr id="52"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632C443-1BC6-DC7F-EFD7-C09F2FB96DBD}"/>
              </a:ext>
            </a:extLst>
          </p:cNvPr>
          <p:cNvSpPr txBox="1"/>
          <p:nvPr/>
        </p:nvSpPr>
        <p:spPr>
          <a:xfrm>
            <a:off x="13153" y="1884508"/>
            <a:ext cx="2858710" cy="1969770"/>
          </a:xfrm>
          <a:prstGeom prst="rect">
            <a:avLst/>
          </a:prstGeom>
          <a:noFill/>
        </p:spPr>
        <p:txBody>
          <a:bodyPr wrap="square" rtlCol="0">
            <a:spAutoFit/>
          </a:bodyPr>
          <a:lstStyle/>
          <a:p>
            <a:r>
              <a:rPr lang="en-US" sz="1400" b="1" dirty="0">
                <a:solidFill>
                  <a:srgbClr val="1A5DAC"/>
                </a:solidFill>
                <a:latin typeface="Roboto" panose="02000000000000000000" pitchFamily="2" charset="0"/>
                <a:ea typeface="Roboto" panose="02000000000000000000" pitchFamily="2" charset="0"/>
              </a:rPr>
              <a:t>Single System Layout</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Single configuration</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Single system aka NOPS</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Client applications are configured to receive a single NOPS stream.</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Single Calibration</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Multiple loggers</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Multiple Displays</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Convert NDAS data to OPC for external system</a:t>
            </a:r>
          </a:p>
        </p:txBody>
      </p:sp>
      <p:grpSp>
        <p:nvGrpSpPr>
          <p:cNvPr id="60" name="Group 59">
            <a:extLst>
              <a:ext uri="{FF2B5EF4-FFF2-40B4-BE49-F238E27FC236}">
                <a16:creationId xmlns:a16="http://schemas.microsoft.com/office/drawing/2014/main" id="{07568803-2F43-86D2-0DED-A6C8E731A081}"/>
              </a:ext>
            </a:extLst>
          </p:cNvPr>
          <p:cNvGrpSpPr/>
          <p:nvPr/>
        </p:nvGrpSpPr>
        <p:grpSpPr>
          <a:xfrm>
            <a:off x="2871863" y="1481666"/>
            <a:ext cx="9185640" cy="4734271"/>
            <a:chOff x="2871863" y="1481666"/>
            <a:chExt cx="9185640" cy="4734271"/>
          </a:xfrm>
        </p:grpSpPr>
        <p:cxnSp>
          <p:nvCxnSpPr>
            <p:cNvPr id="27" name="Elbow Connector 26"/>
            <p:cNvCxnSpPr>
              <a:cxnSpLocks/>
              <a:stCxn id="34" idx="3"/>
              <a:endCxn id="9" idx="0"/>
            </p:cNvCxnSpPr>
            <p:nvPr/>
          </p:nvCxnSpPr>
          <p:spPr>
            <a:xfrm>
              <a:off x="6057449" y="2421070"/>
              <a:ext cx="654580" cy="1024411"/>
            </a:xfrm>
            <a:prstGeom prst="bentConnector2">
              <a:avLst/>
            </a:prstGeom>
            <a:ln w="38100">
              <a:solidFill>
                <a:srgbClr val="00B050"/>
              </a:solidFill>
              <a:prstDash val="sysDash"/>
              <a:headEnd type="triangle" w="sm" len="sm"/>
              <a:tailEnd type="none" w="sm" len="sm"/>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 name="Elbow Connector 3"/>
            <p:cNvCxnSpPr>
              <a:cxnSpLocks/>
              <a:stCxn id="8" idx="2"/>
              <a:endCxn id="9" idx="0"/>
            </p:cNvCxnSpPr>
            <p:nvPr/>
          </p:nvCxnSpPr>
          <p:spPr>
            <a:xfrm rot="16200000" flipH="1">
              <a:off x="5243297" y="1976748"/>
              <a:ext cx="648432" cy="2289032"/>
            </a:xfrm>
            <a:prstGeom prst="bentConnector3">
              <a:avLst>
                <a:gd name="adj1" fmla="val 50000"/>
              </a:avLst>
            </a:prstGeom>
            <a:ln w="38100">
              <a:solidFill>
                <a:srgbClr val="00B050"/>
              </a:solidFill>
              <a:prstDash val="sysDash"/>
              <a:headEnd type="triangle" w="sm" len="sm"/>
              <a:tailEnd type="none" w="sm" len="sm"/>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871863" y="1481666"/>
              <a:ext cx="9040704" cy="4546806"/>
            </a:xfrm>
            <a:prstGeom prst="rect">
              <a:avLst/>
            </a:prstGeom>
            <a:noFill/>
            <a:ln w="25400" cap="rnd" cmpd="dbl">
              <a:solidFill>
                <a:srgbClr val="808080"/>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7" name="Flowchart: Magnetic Disk 6"/>
            <p:cNvSpPr/>
            <p:nvPr/>
          </p:nvSpPr>
          <p:spPr>
            <a:xfrm>
              <a:off x="4945378" y="3403559"/>
              <a:ext cx="723965" cy="801617"/>
            </a:xfrm>
            <a:prstGeom prst="flowChartMagneticDisk">
              <a:avLst/>
            </a:prstGeom>
            <a:blipFill>
              <a:blip r:embed="rId3"/>
              <a:stretch>
                <a:fillRect/>
              </a:stretch>
            </a:blipFill>
            <a:ln w="15875" cmpd="sng">
              <a:noFill/>
              <a:prstDash val="solid"/>
              <a:headEnd type="non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a:ea typeface="+mn-ea"/>
                <a:cs typeface="+mn-cs"/>
              </a:endParaRPr>
            </a:p>
          </p:txBody>
        </p:sp>
        <p:sp>
          <p:nvSpPr>
            <p:cNvPr id="8" name="Rectangle 7" title="test"/>
            <p:cNvSpPr/>
            <p:nvPr/>
          </p:nvSpPr>
          <p:spPr>
            <a:xfrm>
              <a:off x="4112726" y="2063664"/>
              <a:ext cx="620541" cy="733385"/>
            </a:xfrm>
            <a:prstGeom prst="rect">
              <a:avLst/>
            </a:prstGeom>
            <a:blipFill>
              <a:blip r:embed="rId4"/>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9" name="Rectangle 8" title="test"/>
            <p:cNvSpPr>
              <a:spLocks noChangeAspect="1"/>
            </p:cNvSpPr>
            <p:nvPr/>
          </p:nvSpPr>
          <p:spPr>
            <a:xfrm>
              <a:off x="6345865" y="3445481"/>
              <a:ext cx="732327" cy="717776"/>
            </a:xfrm>
            <a:prstGeom prst="rect">
              <a:avLst/>
            </a:prstGeom>
            <a:blipFill>
              <a:blip r:embed="rId5"/>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0" name="Rectangle 9" title="test"/>
            <p:cNvSpPr/>
            <p:nvPr/>
          </p:nvSpPr>
          <p:spPr>
            <a:xfrm>
              <a:off x="7573957" y="2892049"/>
              <a:ext cx="1318935" cy="182463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Arial"/>
                <a:ea typeface="+mn-ea"/>
                <a:cs typeface="+mn-cs"/>
              </a:endParaRPr>
            </a:p>
          </p:txBody>
        </p:sp>
        <p:sp>
          <p:nvSpPr>
            <p:cNvPr id="12" name="Rectangle 11" title="test"/>
            <p:cNvSpPr/>
            <p:nvPr/>
          </p:nvSpPr>
          <p:spPr>
            <a:xfrm>
              <a:off x="3388761" y="3416567"/>
              <a:ext cx="723965" cy="729854"/>
            </a:xfrm>
            <a:prstGeom prst="rect">
              <a:avLst/>
            </a:prstGeom>
            <a:blipFill>
              <a:blip r:embed="rId7"/>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cxnSp>
          <p:nvCxnSpPr>
            <p:cNvPr id="13" name="Straight Arrow Connector 12"/>
            <p:cNvCxnSpPr>
              <a:cxnSpLocks/>
              <a:stCxn id="12" idx="3"/>
              <a:endCxn id="7" idx="2"/>
            </p:cNvCxnSpPr>
            <p:nvPr/>
          </p:nvCxnSpPr>
          <p:spPr>
            <a:xfrm>
              <a:off x="4112726" y="3781494"/>
              <a:ext cx="832651" cy="22874"/>
            </a:xfrm>
            <a:prstGeom prst="straightConnector1">
              <a:avLst/>
            </a:prstGeom>
            <a:ln>
              <a:solidFill>
                <a:srgbClr val="FFC000"/>
              </a:solidFill>
              <a:headEnd type="none"/>
              <a:tailEnd type="triangle"/>
            </a:ln>
            <a:effectLst>
              <a:outerShdw blurRad="63500" sx="102000" sy="102000" algn="ctr"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a:cxnSpLocks/>
              <a:stCxn id="7" idx="4"/>
              <a:endCxn id="9" idx="1"/>
            </p:cNvCxnSpPr>
            <p:nvPr/>
          </p:nvCxnSpPr>
          <p:spPr>
            <a:xfrm>
              <a:off x="5669343" y="3804368"/>
              <a:ext cx="676523" cy="1"/>
            </a:xfrm>
            <a:prstGeom prst="straightConnector1">
              <a:avLst/>
            </a:prstGeom>
            <a:ln>
              <a:solidFill>
                <a:srgbClr val="FFC000"/>
              </a:solidFill>
              <a:headEnd type="none"/>
              <a:tailEnd type="triangle"/>
            </a:ln>
            <a:effectLst>
              <a:outerShdw blurRad="63500" sx="102000" sy="102000" algn="ctr"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
          <p:nvSpPr>
            <p:cNvPr id="15" name="TextBox 14"/>
            <p:cNvSpPr txBox="1"/>
            <p:nvPr/>
          </p:nvSpPr>
          <p:spPr>
            <a:xfrm>
              <a:off x="3037236" y="5806502"/>
              <a:ext cx="952231" cy="409435"/>
            </a:xfrm>
            <a:prstGeom prst="rect">
              <a:avLst/>
            </a:prstGeom>
            <a:solidFill>
              <a:srgbClr val="808080"/>
            </a:solidFill>
            <a:ln>
              <a:solidFill>
                <a:schemeClr val="accent1">
                  <a:shade val="50000"/>
                </a:schemeClr>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a:ea typeface="+mn-ea"/>
                  <a:cs typeface="+mn-cs"/>
                </a:rPr>
                <a:t>Network</a:t>
              </a:r>
            </a:p>
          </p:txBody>
        </p:sp>
        <p:cxnSp>
          <p:nvCxnSpPr>
            <p:cNvPr id="16" name="Straight Arrow Connector 15"/>
            <p:cNvCxnSpPr>
              <a:cxnSpLocks/>
              <a:stCxn id="9" idx="3"/>
              <a:endCxn id="10" idx="1"/>
            </p:cNvCxnSpPr>
            <p:nvPr/>
          </p:nvCxnSpPr>
          <p:spPr>
            <a:xfrm flipV="1">
              <a:off x="7078192" y="3804367"/>
              <a:ext cx="495765" cy="3"/>
            </a:xfrm>
            <a:prstGeom prst="straightConnector1">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833845" y="1725881"/>
              <a:ext cx="741914"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NLOG</a:t>
              </a:r>
            </a:p>
          </p:txBody>
        </p:sp>
        <p:sp>
          <p:nvSpPr>
            <p:cNvPr id="21" name="TextBox 20"/>
            <p:cNvSpPr txBox="1"/>
            <p:nvPr/>
          </p:nvSpPr>
          <p:spPr>
            <a:xfrm>
              <a:off x="3327299" y="3067670"/>
              <a:ext cx="785428"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NOSS</a:t>
              </a:r>
            </a:p>
          </p:txBody>
        </p:sp>
        <p:sp>
          <p:nvSpPr>
            <p:cNvPr id="23" name="TextBox 22"/>
            <p:cNvSpPr txBox="1"/>
            <p:nvPr/>
          </p:nvSpPr>
          <p:spPr>
            <a:xfrm>
              <a:off x="5805244" y="3143805"/>
              <a:ext cx="747353"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NOPS</a:t>
              </a:r>
            </a:p>
          </p:txBody>
        </p:sp>
        <p:sp>
          <p:nvSpPr>
            <p:cNvPr id="24" name="TextBox 23"/>
            <p:cNvSpPr txBox="1"/>
            <p:nvPr/>
          </p:nvSpPr>
          <p:spPr>
            <a:xfrm>
              <a:off x="4535866" y="3116392"/>
              <a:ext cx="671204"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NIRD</a:t>
              </a:r>
            </a:p>
          </p:txBody>
        </p:sp>
        <p:sp>
          <p:nvSpPr>
            <p:cNvPr id="25" name="TextBox 24"/>
            <p:cNvSpPr txBox="1"/>
            <p:nvPr/>
          </p:nvSpPr>
          <p:spPr>
            <a:xfrm>
              <a:off x="5163696" y="1725881"/>
              <a:ext cx="741914"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NLOG</a:t>
              </a:r>
            </a:p>
          </p:txBody>
        </p:sp>
        <p:sp>
          <p:nvSpPr>
            <p:cNvPr id="28" name="TextBox 27"/>
            <p:cNvSpPr txBox="1"/>
            <p:nvPr/>
          </p:nvSpPr>
          <p:spPr>
            <a:xfrm>
              <a:off x="5449433" y="4760570"/>
              <a:ext cx="667577"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NDIS</a:t>
              </a:r>
            </a:p>
          </p:txBody>
        </p:sp>
        <p:sp>
          <p:nvSpPr>
            <p:cNvPr id="29" name="Rectangle 28" title="test"/>
            <p:cNvSpPr/>
            <p:nvPr/>
          </p:nvSpPr>
          <p:spPr>
            <a:xfrm>
              <a:off x="5818499" y="5155464"/>
              <a:ext cx="620541" cy="608212"/>
            </a:xfrm>
            <a:prstGeom prst="rect">
              <a:avLst/>
            </a:prstGeom>
            <a:blipFill>
              <a:blip r:embed="rId8"/>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34" name="Rectangle 33" title="test"/>
            <p:cNvSpPr/>
            <p:nvPr/>
          </p:nvSpPr>
          <p:spPr>
            <a:xfrm>
              <a:off x="5436908" y="2116964"/>
              <a:ext cx="620541" cy="608212"/>
            </a:xfrm>
            <a:prstGeom prst="rect">
              <a:avLst/>
            </a:prstGeom>
            <a:blipFill>
              <a:blip r:embed="rId9"/>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cxnSp>
          <p:nvCxnSpPr>
            <p:cNvPr id="40" name="Elbow Connector 39"/>
            <p:cNvCxnSpPr>
              <a:cxnSpLocks/>
              <a:stCxn id="42" idx="0"/>
              <a:endCxn id="9" idx="2"/>
            </p:cNvCxnSpPr>
            <p:nvPr/>
          </p:nvCxnSpPr>
          <p:spPr>
            <a:xfrm rot="5400000" flipH="1" flipV="1">
              <a:off x="5480232" y="3916161"/>
              <a:ext cx="984702" cy="1478894"/>
            </a:xfrm>
            <a:prstGeom prst="bentConnector3">
              <a:avLst>
                <a:gd name="adj1" fmla="val 50000"/>
              </a:avLst>
            </a:prstGeom>
            <a:ln w="38100">
              <a:solidFill>
                <a:srgbClr val="00B050"/>
              </a:solidFill>
              <a:prstDash val="sysDash"/>
              <a:headEnd type="triangle" w="sm" len="sm"/>
              <a:tailEnd type="none" w="sm" len="sm"/>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542040" y="4750244"/>
              <a:ext cx="667577"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NDIS</a:t>
              </a:r>
            </a:p>
          </p:txBody>
        </p:sp>
        <p:sp>
          <p:nvSpPr>
            <p:cNvPr id="42" name="Rectangle 41" title="test"/>
            <p:cNvSpPr/>
            <p:nvPr/>
          </p:nvSpPr>
          <p:spPr>
            <a:xfrm>
              <a:off x="4922865" y="5147959"/>
              <a:ext cx="620541" cy="608212"/>
            </a:xfrm>
            <a:prstGeom prst="rect">
              <a:avLst/>
            </a:prstGeom>
            <a:blipFill>
              <a:blip r:embed="rId8"/>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cxnSp>
          <p:nvCxnSpPr>
            <p:cNvPr id="44" name="Elbow Connector 43"/>
            <p:cNvCxnSpPr>
              <a:cxnSpLocks/>
              <a:stCxn id="29" idx="0"/>
              <a:endCxn id="9" idx="2"/>
            </p:cNvCxnSpPr>
            <p:nvPr/>
          </p:nvCxnSpPr>
          <p:spPr>
            <a:xfrm rot="5400000" flipH="1" flipV="1">
              <a:off x="5924296" y="4367731"/>
              <a:ext cx="992207" cy="583260"/>
            </a:xfrm>
            <a:prstGeom prst="bentConnector3">
              <a:avLst>
                <a:gd name="adj1" fmla="val 50000"/>
              </a:avLst>
            </a:prstGeom>
            <a:ln w="44450">
              <a:solidFill>
                <a:srgbClr val="00B050"/>
              </a:solidFill>
              <a:prstDash val="dash"/>
              <a:headEnd type="triangle" w="sm" len="sm"/>
              <a:tailEnd type="none" w="sm" len="sm"/>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74613" y="3390566"/>
              <a:ext cx="600493"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HAL</a:t>
              </a:r>
            </a:p>
          </p:txBody>
        </p:sp>
        <p:sp>
          <p:nvSpPr>
            <p:cNvPr id="48" name="TextBox 47"/>
            <p:cNvSpPr txBox="1"/>
            <p:nvPr/>
          </p:nvSpPr>
          <p:spPr>
            <a:xfrm>
              <a:off x="6712028" y="1751295"/>
              <a:ext cx="732848" cy="409435"/>
            </a:xfrm>
            <a:prstGeom prst="rect">
              <a:avLst/>
            </a:prstGeom>
            <a:noFill/>
          </p:spPr>
          <p:txBody>
            <a:bodyPr wrap="none" rtlCol="0">
              <a:spAutoFit/>
            </a:bodyPr>
            <a:lstStyle/>
            <a:p>
              <a:r>
                <a:rPr lang="en-US" sz="1400">
                  <a:solidFill>
                    <a:srgbClr val="1F5FAD"/>
                  </a:solidFill>
                  <a:latin typeface="Roboto Medium" panose="02000000000000000000" pitchFamily="2" charset="0"/>
                  <a:ea typeface="Roboto Medium" panose="02000000000000000000" pitchFamily="2" charset="0"/>
                  <a:cs typeface="Arial" charset="0"/>
                </a:rPr>
                <a:t>NCAL</a:t>
              </a:r>
            </a:p>
          </p:txBody>
        </p:sp>
        <p:sp>
          <p:nvSpPr>
            <p:cNvPr id="49" name="Rectangle 48" title="test"/>
            <p:cNvSpPr>
              <a:spLocks noChangeAspect="1"/>
            </p:cNvSpPr>
            <p:nvPr/>
          </p:nvSpPr>
          <p:spPr>
            <a:xfrm>
              <a:off x="7198677" y="2110741"/>
              <a:ext cx="620541" cy="608212"/>
            </a:xfrm>
            <a:prstGeom prst="rect">
              <a:avLst/>
            </a:prstGeom>
            <a:blipFill>
              <a:blip r:embed="rId10"/>
              <a:stretch>
                <a:fillRect/>
              </a:stretch>
            </a:blipFill>
            <a:ln w="381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sz="1600" b="1">
                <a:solidFill>
                  <a:schemeClr val="bg1"/>
                </a:solidFill>
                <a:latin typeface="Roboto" panose="02000000000000000000" pitchFamily="2" charset="0"/>
                <a:ea typeface="Roboto" panose="02000000000000000000" pitchFamily="2" charset="0"/>
              </a:endParaRPr>
            </a:p>
          </p:txBody>
        </p:sp>
        <p:cxnSp>
          <p:nvCxnSpPr>
            <p:cNvPr id="50" name="Straight Arrow Connector 103"/>
            <p:cNvCxnSpPr>
              <a:cxnSpLocks/>
              <a:stCxn id="49" idx="3"/>
              <a:endCxn id="10" idx="0"/>
            </p:cNvCxnSpPr>
            <p:nvPr/>
          </p:nvCxnSpPr>
          <p:spPr>
            <a:xfrm>
              <a:off x="7819218" y="2414847"/>
              <a:ext cx="414207" cy="477203"/>
            </a:xfrm>
            <a:prstGeom prst="bentConnector2">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804B95BF-23BC-4D57-909B-AEC8580A2E6E}"/>
                </a:ext>
              </a:extLst>
            </p:cNvPr>
            <p:cNvSpPr txBox="1"/>
            <p:nvPr/>
          </p:nvSpPr>
          <p:spPr>
            <a:xfrm>
              <a:off x="8233425" y="2387613"/>
              <a:ext cx="600493"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HAL</a:t>
              </a:r>
            </a:p>
          </p:txBody>
        </p:sp>
        <p:sp>
          <p:nvSpPr>
            <p:cNvPr id="54" name="Rectangle 53" title="test">
              <a:extLst>
                <a:ext uri="{FF2B5EF4-FFF2-40B4-BE49-F238E27FC236}">
                  <a16:creationId xmlns:a16="http://schemas.microsoft.com/office/drawing/2014/main" id="{DFD56F7E-A8E7-48EB-9D30-407B67F90157}"/>
                </a:ext>
              </a:extLst>
            </p:cNvPr>
            <p:cNvSpPr/>
            <p:nvPr/>
          </p:nvSpPr>
          <p:spPr>
            <a:xfrm>
              <a:off x="8171332" y="5198291"/>
              <a:ext cx="620541" cy="608212"/>
            </a:xfrm>
            <a:prstGeom prst="rect">
              <a:avLst/>
            </a:prstGeom>
            <a:blipFill>
              <a:blip r:embed="rId11"/>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56" name="TextBox 55">
              <a:extLst>
                <a:ext uri="{FF2B5EF4-FFF2-40B4-BE49-F238E27FC236}">
                  <a16:creationId xmlns:a16="http://schemas.microsoft.com/office/drawing/2014/main" id="{B1834CD7-1448-464F-BC1D-7BF1E0B0635D}"/>
                </a:ext>
              </a:extLst>
            </p:cNvPr>
            <p:cNvSpPr txBox="1"/>
            <p:nvPr/>
          </p:nvSpPr>
          <p:spPr>
            <a:xfrm>
              <a:off x="8049001" y="4784452"/>
              <a:ext cx="865203"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NGATE</a:t>
              </a:r>
            </a:p>
          </p:txBody>
        </p:sp>
        <p:cxnSp>
          <p:nvCxnSpPr>
            <p:cNvPr id="57" name="Elbow Connector 43">
              <a:extLst>
                <a:ext uri="{FF2B5EF4-FFF2-40B4-BE49-F238E27FC236}">
                  <a16:creationId xmlns:a16="http://schemas.microsoft.com/office/drawing/2014/main" id="{196083AE-FB4B-479D-B1E1-49AB13E09116}"/>
                </a:ext>
              </a:extLst>
            </p:cNvPr>
            <p:cNvCxnSpPr>
              <a:cxnSpLocks/>
              <a:stCxn id="9" idx="2"/>
              <a:endCxn id="54" idx="1"/>
            </p:cNvCxnSpPr>
            <p:nvPr/>
          </p:nvCxnSpPr>
          <p:spPr>
            <a:xfrm rot="16200000" flipH="1">
              <a:off x="6772111" y="4103174"/>
              <a:ext cx="1339139" cy="1459303"/>
            </a:xfrm>
            <a:prstGeom prst="bentConnector2">
              <a:avLst/>
            </a:prstGeom>
            <a:ln w="44450">
              <a:solidFill>
                <a:srgbClr val="00B050"/>
              </a:solidFill>
              <a:prstDash val="dash"/>
              <a:headEnd type="none" w="sm" len="sm"/>
              <a:tailEnd type="triangle" w="sm" len="sm"/>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62" name="Elbow Connector 43">
              <a:extLst>
                <a:ext uri="{FF2B5EF4-FFF2-40B4-BE49-F238E27FC236}">
                  <a16:creationId xmlns:a16="http://schemas.microsoft.com/office/drawing/2014/main" id="{234CE1B3-B92C-47EC-BCFE-EA449D2CDD03}"/>
                </a:ext>
              </a:extLst>
            </p:cNvPr>
            <p:cNvCxnSpPr>
              <a:cxnSpLocks/>
              <a:endCxn id="54" idx="3"/>
            </p:cNvCxnSpPr>
            <p:nvPr/>
          </p:nvCxnSpPr>
          <p:spPr>
            <a:xfrm rot="10800000">
              <a:off x="8791873" y="5502398"/>
              <a:ext cx="784804" cy="4559"/>
            </a:xfrm>
            <a:prstGeom prst="bentConnector3">
              <a:avLst>
                <a:gd name="adj1" fmla="val 50000"/>
              </a:avLst>
            </a:prstGeom>
            <a:ln w="44450">
              <a:solidFill>
                <a:srgbClr val="7030A0"/>
              </a:solidFill>
              <a:prstDash val="dash"/>
              <a:headEnd type="triangle" w="med" len="med"/>
              <a:tailEnd type="none" w="med" len="med"/>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C579E73-6F53-102A-0E82-CFFA5E3BCBFE}"/>
                </a:ext>
              </a:extLst>
            </p:cNvPr>
            <p:cNvGrpSpPr/>
            <p:nvPr/>
          </p:nvGrpSpPr>
          <p:grpSpPr>
            <a:xfrm>
              <a:off x="9093911" y="1801914"/>
              <a:ext cx="2963592" cy="1738969"/>
              <a:chOff x="9423914" y="1027639"/>
              <a:chExt cx="2620204" cy="1307204"/>
            </a:xfrm>
          </p:grpSpPr>
          <p:cxnSp>
            <p:nvCxnSpPr>
              <p:cNvPr id="19" name="Straight Arrow Connector 18"/>
              <p:cNvCxnSpPr>
                <a:cxnSpLocks/>
              </p:cNvCxnSpPr>
              <p:nvPr/>
            </p:nvCxnSpPr>
            <p:spPr>
              <a:xfrm>
                <a:off x="9423914" y="1189582"/>
                <a:ext cx="457200" cy="0"/>
              </a:xfrm>
              <a:prstGeom prst="straightConnector1">
                <a:avLst/>
              </a:prstGeom>
              <a:ln w="38100">
                <a:solidFill>
                  <a:srgbClr val="ED7D31"/>
                </a:solidFill>
                <a:prstDash val="solid"/>
                <a:headEnd type="none"/>
                <a:tailEnd type="triangle"/>
              </a:ln>
              <a:effectLst>
                <a:outerShdw blurRad="50800" dist="50800" dir="5400000" algn="ctr"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881114" y="1027639"/>
                <a:ext cx="1898094"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Roboto" panose="02000000000000000000" pitchFamily="2" charset="0"/>
                    <a:ea typeface="Roboto" panose="02000000000000000000" pitchFamily="2" charset="0"/>
                    <a:cs typeface="+mn-cs"/>
                  </a:rPr>
                  <a:t>Configuration</a:t>
                </a:r>
                <a:r>
                  <a:rPr kumimoji="0" lang="en-US" sz="1400" b="0" i="0" u="none" strike="noStrike" kern="1200" cap="none" spc="0" normalizeH="0" baseline="0" noProof="0">
                    <a:ln>
                      <a:noFill/>
                    </a:ln>
                    <a:solidFill>
                      <a:srgbClr val="000000"/>
                    </a:solidFill>
                    <a:effectLst/>
                    <a:uLnTx/>
                    <a:uFillTx/>
                    <a:latin typeface="Times New Roman" pitchFamily="18" charset="0"/>
                    <a:ea typeface="+mn-ea"/>
                    <a:cs typeface="Arial" charset="0"/>
                  </a:rPr>
                  <a:t> </a:t>
                </a:r>
                <a:r>
                  <a:rPr lang="en-US" sz="1200">
                    <a:solidFill>
                      <a:srgbClr val="000000"/>
                    </a:solidFill>
                    <a:latin typeface="Roboto" panose="02000000000000000000" pitchFamily="2" charset="0"/>
                    <a:ea typeface="Roboto" panose="02000000000000000000" pitchFamily="2" charset="0"/>
                    <a:cs typeface="+mn-cs"/>
                  </a:rPr>
                  <a:t>Data</a:t>
                </a:r>
              </a:p>
            </p:txBody>
          </p:sp>
          <p:cxnSp>
            <p:nvCxnSpPr>
              <p:cNvPr id="32" name="Straight Arrow Connector 31"/>
              <p:cNvCxnSpPr>
                <a:cxnSpLocks/>
              </p:cNvCxnSpPr>
              <p:nvPr/>
            </p:nvCxnSpPr>
            <p:spPr>
              <a:xfrm>
                <a:off x="9423914" y="1705958"/>
                <a:ext cx="457200" cy="0"/>
              </a:xfrm>
              <a:prstGeom prst="straightConnector1">
                <a:avLst/>
              </a:prstGeom>
              <a:ln w="44450">
                <a:solidFill>
                  <a:srgbClr val="00B050"/>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9881114" y="1558131"/>
                <a:ext cx="2163004" cy="307777"/>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Roboto" panose="02000000000000000000" pitchFamily="2" charset="0"/>
                    <a:ea typeface="Roboto" panose="02000000000000000000" pitchFamily="2" charset="0"/>
                    <a:cs typeface="+mn-cs"/>
                  </a:rPr>
                  <a:t>Data</a:t>
                </a: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Arial" charset="0"/>
                  </a:rPr>
                  <a:t> </a:t>
                </a:r>
                <a:r>
                  <a:rPr lang="en-US" sz="1200" dirty="0">
                    <a:solidFill>
                      <a:srgbClr val="000000"/>
                    </a:solidFill>
                    <a:latin typeface="Roboto" panose="02000000000000000000" pitchFamily="2" charset="0"/>
                    <a:ea typeface="Roboto" panose="02000000000000000000" pitchFamily="2" charset="0"/>
                    <a:cs typeface="+mn-cs"/>
                  </a:rPr>
                  <a:t>Stream</a:t>
                </a: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Arial" charset="0"/>
                  </a:rPr>
                  <a:t> </a:t>
                </a:r>
                <a:r>
                  <a:rPr lang="en-US" sz="1200" noProof="0" dirty="0">
                    <a:solidFill>
                      <a:srgbClr val="000000"/>
                    </a:solidFill>
                    <a:latin typeface="Roboto" panose="02000000000000000000" pitchFamily="2" charset="0"/>
                    <a:ea typeface="Roboto" panose="02000000000000000000" pitchFamily="2" charset="0"/>
                    <a:cs typeface="+mn-cs"/>
                  </a:rPr>
                  <a:t>multiple</a:t>
                </a:r>
                <a:r>
                  <a:rPr lang="en-US" sz="1400" dirty="0">
                    <a:solidFill>
                      <a:srgbClr val="000000"/>
                    </a:solidFill>
                  </a:rPr>
                  <a:t> </a:t>
                </a:r>
                <a:r>
                  <a:rPr lang="en-US" sz="1200" dirty="0">
                    <a:solidFill>
                      <a:srgbClr val="000000"/>
                    </a:solidFill>
                    <a:latin typeface="Roboto" panose="02000000000000000000" pitchFamily="2" charset="0"/>
                    <a:ea typeface="Roboto" panose="02000000000000000000" pitchFamily="2" charset="0"/>
                    <a:cs typeface="+mn-cs"/>
                  </a:rPr>
                  <a:t>SPS</a:t>
                </a:r>
              </a:p>
            </p:txBody>
          </p:sp>
          <p:sp>
            <p:nvSpPr>
              <p:cNvPr id="36" name="TextBox 35"/>
              <p:cNvSpPr txBox="1"/>
              <p:nvPr/>
            </p:nvSpPr>
            <p:spPr>
              <a:xfrm>
                <a:off x="9881114" y="1292885"/>
                <a:ext cx="2163004" cy="307777"/>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a:solidFill>
                      <a:srgbClr val="000000"/>
                    </a:solidFill>
                    <a:latin typeface="Roboto" panose="02000000000000000000" pitchFamily="2" charset="0"/>
                    <a:ea typeface="Roboto" panose="02000000000000000000" pitchFamily="2" charset="0"/>
                    <a:cs typeface="+mn-cs"/>
                  </a:rPr>
                  <a:t>Hardware</a:t>
                </a:r>
                <a:r>
                  <a:rPr lang="en-US" sz="1400" noProof="0">
                    <a:solidFill>
                      <a:srgbClr val="000000"/>
                    </a:solidFill>
                  </a:rPr>
                  <a:t> </a:t>
                </a:r>
                <a:r>
                  <a:rPr lang="en-US" sz="1200">
                    <a:solidFill>
                      <a:srgbClr val="000000"/>
                    </a:solidFill>
                    <a:latin typeface="Roboto" panose="02000000000000000000" pitchFamily="2" charset="0"/>
                    <a:ea typeface="Roboto" panose="02000000000000000000" pitchFamily="2" charset="0"/>
                    <a:cs typeface="+mn-cs"/>
                  </a:rPr>
                  <a:t>Communication</a:t>
                </a:r>
              </a:p>
            </p:txBody>
          </p:sp>
          <p:cxnSp>
            <p:nvCxnSpPr>
              <p:cNvPr id="37" name="Straight Arrow Connector 36"/>
              <p:cNvCxnSpPr>
                <a:cxnSpLocks/>
              </p:cNvCxnSpPr>
              <p:nvPr/>
            </p:nvCxnSpPr>
            <p:spPr>
              <a:xfrm flipV="1">
                <a:off x="9423914" y="1443291"/>
                <a:ext cx="457200" cy="8958"/>
              </a:xfrm>
              <a:prstGeom prst="straightConnector1">
                <a:avLst/>
              </a:prstGeom>
              <a:ln w="38100">
                <a:solidFill>
                  <a:srgbClr val="3333FF"/>
                </a:solidFill>
                <a:headEnd type="none"/>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2AB55D13-C831-46BE-BB99-36C45D6EC2F6}"/>
                  </a:ext>
                </a:extLst>
              </p:cNvPr>
              <p:cNvCxnSpPr>
                <a:cxnSpLocks/>
              </p:cNvCxnSpPr>
              <p:nvPr/>
            </p:nvCxnSpPr>
            <p:spPr>
              <a:xfrm>
                <a:off x="9423914" y="1959667"/>
                <a:ext cx="457200" cy="0"/>
              </a:xfrm>
              <a:prstGeom prst="straightConnector1">
                <a:avLst/>
              </a:prstGeom>
              <a:ln w="44450">
                <a:solidFill>
                  <a:srgbClr val="7030A0"/>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E11FCE0D-772B-4BA3-ADA5-795AD1EA68C1}"/>
                  </a:ext>
                </a:extLst>
              </p:cNvPr>
              <p:cNvSpPr txBox="1"/>
              <p:nvPr/>
            </p:nvSpPr>
            <p:spPr>
              <a:xfrm>
                <a:off x="9881114" y="1823377"/>
                <a:ext cx="2163004" cy="276999"/>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Roboto" panose="02000000000000000000" pitchFamily="2" charset="0"/>
                    <a:ea typeface="Roboto" panose="02000000000000000000" pitchFamily="2" charset="0"/>
                    <a:cs typeface="+mn-cs"/>
                  </a:rPr>
                  <a:t>External Stream Format</a:t>
                </a:r>
              </a:p>
            </p:txBody>
          </p:sp>
          <p:cxnSp>
            <p:nvCxnSpPr>
              <p:cNvPr id="58" name="Straight Arrow Connector 103">
                <a:extLst>
                  <a:ext uri="{FF2B5EF4-FFF2-40B4-BE49-F238E27FC236}">
                    <a16:creationId xmlns:a16="http://schemas.microsoft.com/office/drawing/2014/main" id="{3FC841A3-8804-476B-8072-9B0A1E2AF252}"/>
                  </a:ext>
                </a:extLst>
              </p:cNvPr>
              <p:cNvCxnSpPr>
                <a:cxnSpLocks/>
              </p:cNvCxnSpPr>
              <p:nvPr/>
            </p:nvCxnSpPr>
            <p:spPr>
              <a:xfrm>
                <a:off x="9423914" y="2213374"/>
                <a:ext cx="429558" cy="0"/>
              </a:xfrm>
              <a:prstGeom prst="straightConnector1">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D603360-1869-46EB-AA19-109A7FA6595A}"/>
                  </a:ext>
                </a:extLst>
              </p:cNvPr>
              <p:cNvSpPr txBox="1"/>
              <p:nvPr/>
            </p:nvSpPr>
            <p:spPr>
              <a:xfrm>
                <a:off x="9881114" y="2057844"/>
                <a:ext cx="2163004" cy="276999"/>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dirty="0">
                    <a:solidFill>
                      <a:srgbClr val="000000"/>
                    </a:solidFill>
                    <a:latin typeface="Roboto" panose="02000000000000000000" pitchFamily="2" charset="0"/>
                    <a:ea typeface="Roboto" panose="02000000000000000000" pitchFamily="2" charset="0"/>
                    <a:cs typeface="+mn-cs"/>
                  </a:rPr>
                  <a:t>Hardware Abstraction Layer</a:t>
                </a:r>
              </a:p>
            </p:txBody>
          </p:sp>
        </p:grpSp>
        <p:sp>
          <p:nvSpPr>
            <p:cNvPr id="22" name="Rectangle 21" title="test">
              <a:extLst>
                <a:ext uri="{FF2B5EF4-FFF2-40B4-BE49-F238E27FC236}">
                  <a16:creationId xmlns:a16="http://schemas.microsoft.com/office/drawing/2014/main" id="{4C20F991-5ECB-2215-17CE-AB8054758F03}"/>
                </a:ext>
              </a:extLst>
            </p:cNvPr>
            <p:cNvSpPr/>
            <p:nvPr/>
          </p:nvSpPr>
          <p:spPr>
            <a:xfrm>
              <a:off x="9630635" y="5267058"/>
              <a:ext cx="1617972" cy="470674"/>
            </a:xfrm>
            <a:prstGeom prst="rect">
              <a:avLst/>
            </a:prstGeom>
            <a:solidFill>
              <a:srgbClr val="5F25D3"/>
            </a:solid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a:ea typeface="+mn-ea"/>
                  <a:cs typeface="+mn-cs"/>
                </a:rPr>
                <a:t>External System(s)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a:ea typeface="+mn-ea"/>
                  <a:cs typeface="+mn-cs"/>
                </a:rPr>
                <a:t>Ex. Control System, Distributor, etc..</a:t>
              </a:r>
            </a:p>
          </p:txBody>
        </p:sp>
        <p:cxnSp>
          <p:nvCxnSpPr>
            <p:cNvPr id="26" name="Elbow Connector 26">
              <a:extLst>
                <a:ext uri="{FF2B5EF4-FFF2-40B4-BE49-F238E27FC236}">
                  <a16:creationId xmlns:a16="http://schemas.microsoft.com/office/drawing/2014/main" id="{333C241C-EE62-8020-CCF0-1FB528E50E28}"/>
                </a:ext>
              </a:extLst>
            </p:cNvPr>
            <p:cNvCxnSpPr>
              <a:cxnSpLocks/>
              <a:stCxn id="49" idx="1"/>
              <a:endCxn id="9" idx="0"/>
            </p:cNvCxnSpPr>
            <p:nvPr/>
          </p:nvCxnSpPr>
          <p:spPr>
            <a:xfrm rot="10800000" flipV="1">
              <a:off x="6712029" y="2414847"/>
              <a:ext cx="486648" cy="1030634"/>
            </a:xfrm>
            <a:prstGeom prst="bentConnector2">
              <a:avLst/>
            </a:prstGeom>
            <a:ln w="38100">
              <a:solidFill>
                <a:srgbClr val="00B050"/>
              </a:solidFill>
              <a:prstDash val="sysDash"/>
              <a:headEnd type="triangle" w="sm" len="sm"/>
              <a:tailEnd type="none" w="sm" len="sm"/>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4530B18B-8ED8-2F81-F0B6-E0B8AEBB5C44}"/>
                </a:ext>
              </a:extLst>
            </p:cNvPr>
            <p:cNvSpPr txBox="1"/>
            <p:nvPr/>
          </p:nvSpPr>
          <p:spPr>
            <a:xfrm>
              <a:off x="3633553" y="4728731"/>
              <a:ext cx="667577" cy="409435"/>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NDIS</a:t>
              </a:r>
            </a:p>
          </p:txBody>
        </p:sp>
        <p:sp>
          <p:nvSpPr>
            <p:cNvPr id="38" name="Rectangle 37" title="test">
              <a:extLst>
                <a:ext uri="{FF2B5EF4-FFF2-40B4-BE49-F238E27FC236}">
                  <a16:creationId xmlns:a16="http://schemas.microsoft.com/office/drawing/2014/main" id="{D1B9679A-F615-000B-E922-7A732FACA77E}"/>
                </a:ext>
              </a:extLst>
            </p:cNvPr>
            <p:cNvSpPr/>
            <p:nvPr/>
          </p:nvSpPr>
          <p:spPr>
            <a:xfrm>
              <a:off x="4014378" y="5126446"/>
              <a:ext cx="620541" cy="608212"/>
            </a:xfrm>
            <a:prstGeom prst="rect">
              <a:avLst/>
            </a:prstGeom>
            <a:blipFill>
              <a:blip r:embed="rId8"/>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cxnSp>
          <p:nvCxnSpPr>
            <p:cNvPr id="39" name="Elbow Connector 39">
              <a:extLst>
                <a:ext uri="{FF2B5EF4-FFF2-40B4-BE49-F238E27FC236}">
                  <a16:creationId xmlns:a16="http://schemas.microsoft.com/office/drawing/2014/main" id="{4DCAF3B7-2FF3-BA80-CA0A-91610877469D}"/>
                </a:ext>
              </a:extLst>
            </p:cNvPr>
            <p:cNvCxnSpPr>
              <a:cxnSpLocks/>
              <a:stCxn id="38" idx="0"/>
              <a:endCxn id="9" idx="2"/>
            </p:cNvCxnSpPr>
            <p:nvPr/>
          </p:nvCxnSpPr>
          <p:spPr>
            <a:xfrm rot="5400000" flipH="1" flipV="1">
              <a:off x="5036745" y="3451162"/>
              <a:ext cx="963189" cy="2387380"/>
            </a:xfrm>
            <a:prstGeom prst="bentConnector3">
              <a:avLst>
                <a:gd name="adj1" fmla="val 50000"/>
              </a:avLst>
            </a:prstGeom>
            <a:ln w="38100">
              <a:solidFill>
                <a:srgbClr val="00B050"/>
              </a:solidFill>
              <a:prstDash val="sysDash"/>
              <a:headEnd type="triangle" w="sm" len="sm"/>
              <a:tailEnd type="none" w="sm" len="sm"/>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93067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4" name="Elbow Connector 43">
            <a:extLst>
              <a:ext uri="{FF2B5EF4-FFF2-40B4-BE49-F238E27FC236}">
                <a16:creationId xmlns:a16="http://schemas.microsoft.com/office/drawing/2014/main" id="{9811F8F1-3E39-714C-7378-4FA7A4FF734A}"/>
              </a:ext>
            </a:extLst>
          </p:cNvPr>
          <p:cNvCxnSpPr>
            <a:cxnSpLocks/>
            <a:stCxn id="105" idx="3"/>
            <a:endCxn id="100" idx="2"/>
          </p:cNvCxnSpPr>
          <p:nvPr/>
        </p:nvCxnSpPr>
        <p:spPr>
          <a:xfrm flipV="1">
            <a:off x="6057701" y="3122615"/>
            <a:ext cx="4024584" cy="2165530"/>
          </a:xfrm>
          <a:prstGeom prst="bentConnector2">
            <a:avLst/>
          </a:prstGeom>
          <a:ln w="31750" cmpd="sng">
            <a:solidFill>
              <a:srgbClr val="B001FF"/>
            </a:solidFill>
            <a:prstDash val="dash"/>
            <a:headEnd type="triangle" w="med" len="med"/>
            <a:tailEnd type="none" w="med" len="med"/>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5" name="Title 1"/>
          <p:cNvSpPr txBox="1">
            <a:spLocks/>
          </p:cNvSpPr>
          <p:nvPr/>
        </p:nvSpPr>
        <p:spPr>
          <a:xfrm>
            <a:off x="3124996" y="154220"/>
            <a:ext cx="5610112" cy="70137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90000"/>
              </a:lnSpc>
              <a:spcBef>
                <a:spcPct val="0"/>
              </a:spcBef>
              <a:spcAft>
                <a:spcPct val="0"/>
              </a:spcAft>
              <a:buClrTx/>
              <a:buSzTx/>
              <a:buFontTx/>
              <a:buNone/>
              <a:tabLst/>
              <a:defRPr/>
            </a:pPr>
            <a:r>
              <a:rPr lang="en-US" sz="3200" b="1">
                <a:effectLst>
                  <a:outerShdw blurRad="38100" dist="38100" dir="2700000" algn="tl">
                    <a:srgbClr val="808080"/>
                  </a:outerShdw>
                </a:effectLst>
                <a:latin typeface="+mn-lt"/>
                <a:ea typeface="+mn-ea"/>
                <a:cs typeface="+mn-cs"/>
              </a:rPr>
              <a:t>System Layout</a:t>
            </a:r>
          </a:p>
        </p:txBody>
      </p:sp>
      <p:pic>
        <p:nvPicPr>
          <p:cNvPr id="52"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0" name="Elbow Connector 43">
            <a:extLst>
              <a:ext uri="{FF2B5EF4-FFF2-40B4-BE49-F238E27FC236}">
                <a16:creationId xmlns:a16="http://schemas.microsoft.com/office/drawing/2014/main" id="{427935F8-7D26-FFA6-CE04-5511C1A6D5CF}"/>
              </a:ext>
            </a:extLst>
          </p:cNvPr>
          <p:cNvCxnSpPr>
            <a:cxnSpLocks/>
            <a:stCxn id="34" idx="1"/>
            <a:endCxn id="56" idx="2"/>
          </p:cNvCxnSpPr>
          <p:nvPr/>
        </p:nvCxnSpPr>
        <p:spPr>
          <a:xfrm flipH="1">
            <a:off x="5240170" y="1940608"/>
            <a:ext cx="1207665" cy="1172136"/>
          </a:xfrm>
          <a:prstGeom prst="straightConnector1">
            <a:avLst/>
          </a:prstGeom>
          <a:ln w="31750">
            <a:solidFill>
              <a:srgbClr val="7030A0"/>
            </a:solidFill>
            <a:prstDash val="dash"/>
            <a:headEnd type="triangle" w="lg" len="med"/>
            <a:tailEnd type="none" w="med" len="med"/>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964327" y="1202339"/>
            <a:ext cx="8919122" cy="5096193"/>
          </a:xfrm>
          <a:prstGeom prst="rect">
            <a:avLst/>
          </a:prstGeom>
          <a:noFill/>
          <a:ln w="25400" cap="rnd" cmpd="dbl">
            <a:solidFill>
              <a:srgbClr val="808080"/>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cxnSp>
        <p:nvCxnSpPr>
          <p:cNvPr id="13" name="Straight Arrow Connector 12"/>
          <p:cNvCxnSpPr>
            <a:cxnSpLocks/>
            <a:stCxn id="12" idx="3"/>
            <a:endCxn id="7" idx="2"/>
          </p:cNvCxnSpPr>
          <p:nvPr/>
        </p:nvCxnSpPr>
        <p:spPr>
          <a:xfrm flipV="1">
            <a:off x="8830846" y="5879489"/>
            <a:ext cx="562529" cy="23201"/>
          </a:xfrm>
          <a:prstGeom prst="straightConnector1">
            <a:avLst/>
          </a:prstGeom>
          <a:ln>
            <a:solidFill>
              <a:srgbClr val="FFC000"/>
            </a:solidFill>
            <a:headEnd type="none"/>
            <a:tailEnd type="triangle"/>
          </a:ln>
          <a:effectLst>
            <a:outerShdw blurRad="63500" sx="102000" sy="102000" algn="ctr"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a:cxnSpLocks/>
            <a:stCxn id="7" idx="4"/>
            <a:endCxn id="9" idx="2"/>
          </p:cNvCxnSpPr>
          <p:nvPr/>
        </p:nvCxnSpPr>
        <p:spPr>
          <a:xfrm flipV="1">
            <a:off x="10033455" y="2185764"/>
            <a:ext cx="48830" cy="3693725"/>
          </a:xfrm>
          <a:prstGeom prst="bentConnector2">
            <a:avLst/>
          </a:prstGeom>
          <a:ln>
            <a:solidFill>
              <a:srgbClr val="FFC000"/>
            </a:solidFill>
            <a:headEnd type="none"/>
            <a:tailEnd type="triangle"/>
          </a:ln>
          <a:effectLst>
            <a:outerShdw blurRad="63500" sx="102000" sy="102000" algn="ctr"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
        <p:nvSpPr>
          <p:cNvPr id="15" name="TextBox 14"/>
          <p:cNvSpPr txBox="1"/>
          <p:nvPr/>
        </p:nvSpPr>
        <p:spPr>
          <a:xfrm>
            <a:off x="3186517" y="6117609"/>
            <a:ext cx="841897" cy="307777"/>
          </a:xfrm>
          <a:prstGeom prst="rect">
            <a:avLst/>
          </a:prstGeom>
          <a:solidFill>
            <a:srgbClr val="808080"/>
          </a:solidFill>
          <a:ln>
            <a:solidFill>
              <a:schemeClr val="accent1">
                <a:shade val="50000"/>
              </a:schemeClr>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Network</a:t>
            </a:r>
          </a:p>
        </p:txBody>
      </p:sp>
      <p:grpSp>
        <p:nvGrpSpPr>
          <p:cNvPr id="61" name="Group 60">
            <a:extLst>
              <a:ext uri="{FF2B5EF4-FFF2-40B4-BE49-F238E27FC236}">
                <a16:creationId xmlns:a16="http://schemas.microsoft.com/office/drawing/2014/main" id="{3FA31891-D08F-A66B-30AA-D6F99DA366CE}"/>
              </a:ext>
            </a:extLst>
          </p:cNvPr>
          <p:cNvGrpSpPr/>
          <p:nvPr/>
        </p:nvGrpSpPr>
        <p:grpSpPr>
          <a:xfrm>
            <a:off x="8136425" y="5366100"/>
            <a:ext cx="694421" cy="810910"/>
            <a:chOff x="4013232" y="2295671"/>
            <a:chExt cx="694421" cy="810910"/>
          </a:xfrm>
        </p:grpSpPr>
        <p:sp>
          <p:nvSpPr>
            <p:cNvPr id="12" name="Rectangle 11" title="test"/>
            <p:cNvSpPr/>
            <p:nvPr/>
          </p:nvSpPr>
          <p:spPr>
            <a:xfrm>
              <a:off x="4067573" y="2557941"/>
              <a:ext cx="640080" cy="548640"/>
            </a:xfrm>
            <a:prstGeom prst="rect">
              <a:avLst/>
            </a:prstGeom>
            <a:blipFill>
              <a:blip r:embed="rId3"/>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21" name="TextBox 20"/>
            <p:cNvSpPr txBox="1"/>
            <p:nvPr/>
          </p:nvSpPr>
          <p:spPr>
            <a:xfrm>
              <a:off x="4013232" y="2295671"/>
              <a:ext cx="694421"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NOSS</a:t>
              </a:r>
            </a:p>
          </p:txBody>
        </p:sp>
      </p:grpSp>
      <p:grpSp>
        <p:nvGrpSpPr>
          <p:cNvPr id="63" name="Group 62">
            <a:extLst>
              <a:ext uri="{FF2B5EF4-FFF2-40B4-BE49-F238E27FC236}">
                <a16:creationId xmlns:a16="http://schemas.microsoft.com/office/drawing/2014/main" id="{DCB9B983-4F67-D755-07CB-6454C11FB915}"/>
              </a:ext>
            </a:extLst>
          </p:cNvPr>
          <p:cNvGrpSpPr/>
          <p:nvPr/>
        </p:nvGrpSpPr>
        <p:grpSpPr>
          <a:xfrm>
            <a:off x="9031313" y="5362329"/>
            <a:ext cx="1002142" cy="818452"/>
            <a:chOff x="5081764" y="2332296"/>
            <a:chExt cx="1002142" cy="818452"/>
          </a:xfrm>
        </p:grpSpPr>
        <p:sp>
          <p:nvSpPr>
            <p:cNvPr id="7" name="Flowchart: Magnetic Disk 6"/>
            <p:cNvSpPr/>
            <p:nvPr/>
          </p:nvSpPr>
          <p:spPr>
            <a:xfrm>
              <a:off x="5443826" y="2548163"/>
              <a:ext cx="640080" cy="602585"/>
            </a:xfrm>
            <a:prstGeom prst="flowChartMagneticDisk">
              <a:avLst/>
            </a:prstGeom>
            <a:blipFill>
              <a:blip r:embed="rId4"/>
              <a:stretch>
                <a:fillRect/>
              </a:stretch>
            </a:blipFill>
            <a:ln w="15875" cmpd="sng">
              <a:noFill/>
              <a:prstDash val="solid"/>
              <a:headEnd type="non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a:ea typeface="+mn-ea"/>
                <a:cs typeface="+mn-cs"/>
              </a:endParaRPr>
            </a:p>
          </p:txBody>
        </p:sp>
        <p:sp>
          <p:nvSpPr>
            <p:cNvPr id="24" name="TextBox 23"/>
            <p:cNvSpPr txBox="1"/>
            <p:nvPr/>
          </p:nvSpPr>
          <p:spPr>
            <a:xfrm>
              <a:off x="5081764" y="2332296"/>
              <a:ext cx="593432"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NIRD</a:t>
              </a:r>
            </a:p>
          </p:txBody>
        </p:sp>
      </p:grpSp>
      <p:grpSp>
        <p:nvGrpSpPr>
          <p:cNvPr id="38" name="Group 37">
            <a:extLst>
              <a:ext uri="{FF2B5EF4-FFF2-40B4-BE49-F238E27FC236}">
                <a16:creationId xmlns:a16="http://schemas.microsoft.com/office/drawing/2014/main" id="{C059DF3E-5D5E-34C6-DE96-A4A7926B31A4}"/>
              </a:ext>
            </a:extLst>
          </p:cNvPr>
          <p:cNvGrpSpPr/>
          <p:nvPr/>
        </p:nvGrpSpPr>
        <p:grpSpPr>
          <a:xfrm>
            <a:off x="6206280" y="1418026"/>
            <a:ext cx="790195" cy="751182"/>
            <a:chOff x="5636848" y="1287032"/>
            <a:chExt cx="790195" cy="751182"/>
          </a:xfrm>
        </p:grpSpPr>
        <p:sp>
          <p:nvSpPr>
            <p:cNvPr id="25" name="TextBox 24"/>
            <p:cNvSpPr txBox="1"/>
            <p:nvPr/>
          </p:nvSpPr>
          <p:spPr>
            <a:xfrm>
              <a:off x="5636848" y="1287032"/>
              <a:ext cx="655949"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NLOG</a:t>
              </a:r>
            </a:p>
          </p:txBody>
        </p:sp>
        <p:sp>
          <p:nvSpPr>
            <p:cNvPr id="34" name="Rectangle 33" title="test"/>
            <p:cNvSpPr/>
            <p:nvPr/>
          </p:nvSpPr>
          <p:spPr>
            <a:xfrm>
              <a:off x="5878403" y="1581014"/>
              <a:ext cx="548640" cy="457200"/>
            </a:xfrm>
            <a:prstGeom prst="rect">
              <a:avLst/>
            </a:prstGeom>
            <a:blipFill>
              <a:blip r:embed="rId5"/>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grpSp>
      <p:grpSp>
        <p:nvGrpSpPr>
          <p:cNvPr id="22" name="Group 21">
            <a:extLst>
              <a:ext uri="{FF2B5EF4-FFF2-40B4-BE49-F238E27FC236}">
                <a16:creationId xmlns:a16="http://schemas.microsoft.com/office/drawing/2014/main" id="{0DD53202-CB6D-3B8E-E9BE-269A2929C908}"/>
              </a:ext>
            </a:extLst>
          </p:cNvPr>
          <p:cNvGrpSpPr/>
          <p:nvPr/>
        </p:nvGrpSpPr>
        <p:grpSpPr>
          <a:xfrm>
            <a:off x="6158708" y="2239612"/>
            <a:ext cx="885339" cy="756167"/>
            <a:chOff x="5087223" y="3560482"/>
            <a:chExt cx="885339" cy="756167"/>
          </a:xfrm>
        </p:grpSpPr>
        <p:sp>
          <p:nvSpPr>
            <p:cNvPr id="41" name="TextBox 40"/>
            <p:cNvSpPr txBox="1"/>
            <p:nvPr/>
          </p:nvSpPr>
          <p:spPr>
            <a:xfrm>
              <a:off x="5087223" y="3560482"/>
              <a:ext cx="590226"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NDIS</a:t>
              </a:r>
            </a:p>
          </p:txBody>
        </p:sp>
        <p:sp>
          <p:nvSpPr>
            <p:cNvPr id="42" name="Rectangle 41" title="test"/>
            <p:cNvSpPr/>
            <p:nvPr/>
          </p:nvSpPr>
          <p:spPr>
            <a:xfrm>
              <a:off x="5423922" y="3859449"/>
              <a:ext cx="548640" cy="457200"/>
            </a:xfrm>
            <a:prstGeom prst="rect">
              <a:avLst/>
            </a:prstGeom>
            <a:blipFill>
              <a:blip r:embed="rId6"/>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grpSp>
      <p:grpSp>
        <p:nvGrpSpPr>
          <p:cNvPr id="11" name="Group 10">
            <a:extLst>
              <a:ext uri="{FF2B5EF4-FFF2-40B4-BE49-F238E27FC236}">
                <a16:creationId xmlns:a16="http://schemas.microsoft.com/office/drawing/2014/main" id="{088C8C21-A8A9-2FD5-354F-C488DB0426E4}"/>
              </a:ext>
            </a:extLst>
          </p:cNvPr>
          <p:cNvGrpSpPr/>
          <p:nvPr/>
        </p:nvGrpSpPr>
        <p:grpSpPr>
          <a:xfrm>
            <a:off x="6105088" y="3253139"/>
            <a:ext cx="992579" cy="818645"/>
            <a:chOff x="4161955" y="3530927"/>
            <a:chExt cx="992579" cy="818645"/>
          </a:xfrm>
        </p:grpSpPr>
        <p:sp>
          <p:nvSpPr>
            <p:cNvPr id="17" name="TextBox 16"/>
            <p:cNvSpPr txBox="1"/>
            <p:nvPr/>
          </p:nvSpPr>
          <p:spPr>
            <a:xfrm>
              <a:off x="4161955" y="3530927"/>
              <a:ext cx="992579"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NDIS HDR</a:t>
              </a:r>
            </a:p>
          </p:txBody>
        </p:sp>
        <p:pic>
          <p:nvPicPr>
            <p:cNvPr id="45" name="Picture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65223" y="3825663"/>
              <a:ext cx="523909" cy="523909"/>
            </a:xfrm>
            <a:prstGeom prst="rect">
              <a:avLst/>
            </a:prstGeom>
            <a:effectLst>
              <a:outerShdw blurRad="63500" sx="102000" sy="102000" algn="ctr" rotWithShape="0">
                <a:prstClr val="black">
                  <a:alpha val="40000"/>
                </a:prstClr>
              </a:outerShdw>
            </a:effectLst>
          </p:spPr>
        </p:pic>
      </p:grpSp>
      <p:grpSp>
        <p:nvGrpSpPr>
          <p:cNvPr id="64" name="Group 63">
            <a:extLst>
              <a:ext uri="{FF2B5EF4-FFF2-40B4-BE49-F238E27FC236}">
                <a16:creationId xmlns:a16="http://schemas.microsoft.com/office/drawing/2014/main" id="{779396F0-D5A9-F993-B0FC-FED9BE655DB4}"/>
              </a:ext>
            </a:extLst>
          </p:cNvPr>
          <p:cNvGrpSpPr/>
          <p:nvPr/>
        </p:nvGrpSpPr>
        <p:grpSpPr>
          <a:xfrm>
            <a:off x="10512923" y="5325279"/>
            <a:ext cx="978901" cy="727400"/>
            <a:chOff x="7005777" y="1306136"/>
            <a:chExt cx="978901" cy="727400"/>
          </a:xfrm>
        </p:grpSpPr>
        <p:sp>
          <p:nvSpPr>
            <p:cNvPr id="48" name="TextBox 47"/>
            <p:cNvSpPr txBox="1"/>
            <p:nvPr/>
          </p:nvSpPr>
          <p:spPr>
            <a:xfrm>
              <a:off x="7005777" y="1306136"/>
              <a:ext cx="647934" cy="307777"/>
            </a:xfrm>
            <a:prstGeom prst="rect">
              <a:avLst/>
            </a:prstGeom>
            <a:noFill/>
          </p:spPr>
          <p:txBody>
            <a:bodyPr wrap="none" rtlCol="0">
              <a:spAutoFit/>
            </a:bodyPr>
            <a:lstStyle/>
            <a:p>
              <a:r>
                <a:rPr lang="en-US" sz="1400">
                  <a:solidFill>
                    <a:srgbClr val="1F5FAD"/>
                  </a:solidFill>
                  <a:latin typeface="Roboto Medium" panose="02000000000000000000" pitchFamily="2" charset="0"/>
                  <a:ea typeface="Roboto Medium" panose="02000000000000000000" pitchFamily="2" charset="0"/>
                  <a:cs typeface="Arial" charset="0"/>
                </a:rPr>
                <a:t>NCAL</a:t>
              </a:r>
            </a:p>
          </p:txBody>
        </p:sp>
        <p:sp>
          <p:nvSpPr>
            <p:cNvPr id="49" name="Rectangle 48" title="test"/>
            <p:cNvSpPr>
              <a:spLocks noChangeAspect="1"/>
            </p:cNvSpPr>
            <p:nvPr/>
          </p:nvSpPr>
          <p:spPr>
            <a:xfrm>
              <a:off x="7436038" y="1576336"/>
              <a:ext cx="548640" cy="457200"/>
            </a:xfrm>
            <a:prstGeom prst="rect">
              <a:avLst/>
            </a:prstGeom>
            <a:blipFill>
              <a:blip r:embed="rId8"/>
              <a:stretch>
                <a:fillRect/>
              </a:stretch>
            </a:blipFill>
            <a:ln w="381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sz="1600" b="1">
                <a:solidFill>
                  <a:schemeClr val="bg1"/>
                </a:solidFill>
                <a:latin typeface="Roboto" panose="02000000000000000000" pitchFamily="2" charset="0"/>
                <a:ea typeface="Roboto" panose="02000000000000000000" pitchFamily="2" charset="0"/>
              </a:endParaRPr>
            </a:p>
          </p:txBody>
        </p:sp>
      </p:grpSp>
      <p:sp>
        <p:nvSpPr>
          <p:cNvPr id="55" name="Rectangle 54" title="test">
            <a:extLst>
              <a:ext uri="{FF2B5EF4-FFF2-40B4-BE49-F238E27FC236}">
                <a16:creationId xmlns:a16="http://schemas.microsoft.com/office/drawing/2014/main" id="{B6AB3879-1EFF-4BF9-A7AF-BB6CDDE21E0A}"/>
              </a:ext>
            </a:extLst>
          </p:cNvPr>
          <p:cNvSpPr/>
          <p:nvPr/>
        </p:nvSpPr>
        <p:spPr>
          <a:xfrm>
            <a:off x="3186517" y="4411577"/>
            <a:ext cx="1617972" cy="470674"/>
          </a:xfrm>
          <a:prstGeom prst="rect">
            <a:avLst/>
          </a:prstGeom>
          <a:solidFill>
            <a:srgbClr val="5F25D3"/>
          </a:solid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a:ea typeface="+mn-ea"/>
                <a:cs typeface="+mn-cs"/>
              </a:rPr>
              <a:t>External System(s)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a:ea typeface="+mn-ea"/>
                <a:cs typeface="+mn-cs"/>
              </a:rPr>
              <a:t>Ex. Control System, Distributor, etc..</a:t>
            </a:r>
          </a:p>
        </p:txBody>
      </p:sp>
      <p:grpSp>
        <p:nvGrpSpPr>
          <p:cNvPr id="153" name="Group 152">
            <a:extLst>
              <a:ext uri="{FF2B5EF4-FFF2-40B4-BE49-F238E27FC236}">
                <a16:creationId xmlns:a16="http://schemas.microsoft.com/office/drawing/2014/main" id="{67BBACBE-DB65-FFF6-D427-631873F14C93}"/>
              </a:ext>
            </a:extLst>
          </p:cNvPr>
          <p:cNvGrpSpPr>
            <a:grpSpLocks noChangeAspect="1"/>
          </p:cNvGrpSpPr>
          <p:nvPr/>
        </p:nvGrpSpPr>
        <p:grpSpPr>
          <a:xfrm>
            <a:off x="4857693" y="2804967"/>
            <a:ext cx="764953" cy="725861"/>
            <a:chOff x="5429445" y="2842035"/>
            <a:chExt cx="764953" cy="725861"/>
          </a:xfrm>
        </p:grpSpPr>
        <p:sp>
          <p:nvSpPr>
            <p:cNvPr id="54" name="Rectangle 53" title="test">
              <a:extLst>
                <a:ext uri="{FF2B5EF4-FFF2-40B4-BE49-F238E27FC236}">
                  <a16:creationId xmlns:a16="http://schemas.microsoft.com/office/drawing/2014/main" id="{DFD56F7E-A8E7-48EB-9D30-407B67F90157}"/>
                </a:ext>
              </a:extLst>
            </p:cNvPr>
            <p:cNvSpPr/>
            <p:nvPr/>
          </p:nvSpPr>
          <p:spPr>
            <a:xfrm>
              <a:off x="5530070" y="3110696"/>
              <a:ext cx="548640" cy="457200"/>
            </a:xfrm>
            <a:prstGeom prst="rect">
              <a:avLst/>
            </a:prstGeom>
            <a:blipFill>
              <a:blip r:embed="rId9"/>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56" name="TextBox 55">
              <a:extLst>
                <a:ext uri="{FF2B5EF4-FFF2-40B4-BE49-F238E27FC236}">
                  <a16:creationId xmlns:a16="http://schemas.microsoft.com/office/drawing/2014/main" id="{B1834CD7-1448-464F-BC1D-7BF1E0B0635D}"/>
                </a:ext>
              </a:extLst>
            </p:cNvPr>
            <p:cNvSpPr txBox="1"/>
            <p:nvPr/>
          </p:nvSpPr>
          <p:spPr>
            <a:xfrm>
              <a:off x="5429445" y="2842035"/>
              <a:ext cx="764953"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NGATE</a:t>
              </a:r>
            </a:p>
          </p:txBody>
        </p:sp>
      </p:grpSp>
      <p:cxnSp>
        <p:nvCxnSpPr>
          <p:cNvPr id="62" name="Elbow Connector 43">
            <a:extLst>
              <a:ext uri="{FF2B5EF4-FFF2-40B4-BE49-F238E27FC236}">
                <a16:creationId xmlns:a16="http://schemas.microsoft.com/office/drawing/2014/main" id="{234CE1B3-B92C-47EC-BCFE-EA449D2CDD03}"/>
              </a:ext>
            </a:extLst>
          </p:cNvPr>
          <p:cNvCxnSpPr>
            <a:cxnSpLocks/>
            <a:stCxn id="55" idx="0"/>
            <a:endCxn id="54" idx="1"/>
          </p:cNvCxnSpPr>
          <p:nvPr/>
        </p:nvCxnSpPr>
        <p:spPr>
          <a:xfrm flipV="1">
            <a:off x="3995503" y="3302228"/>
            <a:ext cx="962815" cy="1109349"/>
          </a:xfrm>
          <a:prstGeom prst="straightConnector1">
            <a:avLst/>
          </a:prstGeom>
          <a:ln w="31750" cmpd="sng">
            <a:solidFill>
              <a:srgbClr val="7030A0"/>
            </a:solidFill>
            <a:prstDash val="dash"/>
            <a:headEnd type="none" w="med" len="med"/>
            <a:tailEnd type="triangle" w="med" len="med"/>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283CC000-6216-C726-C74D-EE1E9BEE2B3C}"/>
              </a:ext>
            </a:extLst>
          </p:cNvPr>
          <p:cNvGrpSpPr/>
          <p:nvPr/>
        </p:nvGrpSpPr>
        <p:grpSpPr>
          <a:xfrm>
            <a:off x="3098354" y="1374802"/>
            <a:ext cx="2620204" cy="1276426"/>
            <a:chOff x="9423914" y="1027639"/>
            <a:chExt cx="2620204" cy="1276426"/>
          </a:xfrm>
        </p:grpSpPr>
        <p:cxnSp>
          <p:nvCxnSpPr>
            <p:cNvPr id="19" name="Straight Arrow Connector 18"/>
            <p:cNvCxnSpPr>
              <a:cxnSpLocks/>
            </p:cNvCxnSpPr>
            <p:nvPr/>
          </p:nvCxnSpPr>
          <p:spPr>
            <a:xfrm>
              <a:off x="9423914" y="1189582"/>
              <a:ext cx="457200" cy="0"/>
            </a:xfrm>
            <a:prstGeom prst="straightConnector1">
              <a:avLst/>
            </a:prstGeom>
            <a:ln w="31750">
              <a:solidFill>
                <a:srgbClr val="ED7D31"/>
              </a:solidFill>
              <a:prstDash val="solid"/>
              <a:headEnd type="none"/>
              <a:tailEnd type="triangle"/>
            </a:ln>
            <a:effectLst>
              <a:outerShdw blurRad="50800" dist="50800" dir="5400000" algn="ctr"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881114" y="1027639"/>
              <a:ext cx="1898094" cy="2462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dirty="0">
                  <a:solidFill>
                    <a:srgbClr val="000000"/>
                  </a:solidFill>
                  <a:latin typeface="+mj-lt"/>
                  <a:ea typeface="Roboto" panose="02000000000000000000" pitchFamily="2" charset="0"/>
                  <a:cs typeface="+mn-cs"/>
                </a:rPr>
                <a:t>Configuration</a:t>
              </a:r>
              <a:r>
                <a:rPr kumimoji="0" lang="en-US" sz="1000" b="0" i="0" u="none" strike="noStrike" kern="1200" cap="none" spc="0" normalizeH="0" baseline="0" noProof="0" dirty="0">
                  <a:ln>
                    <a:noFill/>
                  </a:ln>
                  <a:solidFill>
                    <a:srgbClr val="000000"/>
                  </a:solidFill>
                  <a:effectLst/>
                  <a:uLnTx/>
                  <a:uFillTx/>
                  <a:latin typeface="+mj-lt"/>
                  <a:ea typeface="+mn-ea"/>
                  <a:cs typeface="Arial" charset="0"/>
                </a:rPr>
                <a:t> </a:t>
              </a:r>
              <a:r>
                <a:rPr lang="en-US" sz="1000" dirty="0">
                  <a:solidFill>
                    <a:srgbClr val="000000"/>
                  </a:solidFill>
                  <a:latin typeface="+mj-lt"/>
                  <a:ea typeface="Roboto" panose="02000000000000000000" pitchFamily="2" charset="0"/>
                  <a:cs typeface="+mn-cs"/>
                </a:rPr>
                <a:t>Data</a:t>
              </a:r>
            </a:p>
          </p:txBody>
        </p:sp>
        <p:cxnSp>
          <p:nvCxnSpPr>
            <p:cNvPr id="32" name="Straight Arrow Connector 31"/>
            <p:cNvCxnSpPr>
              <a:cxnSpLocks/>
            </p:cNvCxnSpPr>
            <p:nvPr/>
          </p:nvCxnSpPr>
          <p:spPr>
            <a:xfrm>
              <a:off x="9423914" y="1705958"/>
              <a:ext cx="457200" cy="0"/>
            </a:xfrm>
            <a:prstGeom prst="straightConnector1">
              <a:avLst/>
            </a:prstGeom>
            <a:ln w="31750">
              <a:solidFill>
                <a:srgbClr val="00B050"/>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9881114" y="1558131"/>
              <a:ext cx="2163004" cy="246221"/>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dirty="0">
                  <a:solidFill>
                    <a:srgbClr val="000000"/>
                  </a:solidFill>
                  <a:latin typeface="+mj-lt"/>
                  <a:ea typeface="Roboto" panose="02000000000000000000" pitchFamily="2" charset="0"/>
                  <a:cs typeface="+mn-cs"/>
                </a:rPr>
                <a:t>Data</a:t>
              </a:r>
              <a:r>
                <a:rPr kumimoji="0" lang="en-US" sz="1000" b="0" i="0" u="none" strike="noStrike" kern="1200" cap="none" spc="0" normalizeH="0" baseline="0" noProof="0" dirty="0">
                  <a:ln>
                    <a:noFill/>
                  </a:ln>
                  <a:solidFill>
                    <a:srgbClr val="000000"/>
                  </a:solidFill>
                  <a:effectLst/>
                  <a:uLnTx/>
                  <a:uFillTx/>
                  <a:latin typeface="+mj-lt"/>
                  <a:ea typeface="+mn-ea"/>
                  <a:cs typeface="Arial" charset="0"/>
                </a:rPr>
                <a:t> </a:t>
              </a:r>
              <a:r>
                <a:rPr lang="en-US" sz="1000" dirty="0">
                  <a:solidFill>
                    <a:srgbClr val="000000"/>
                  </a:solidFill>
                  <a:latin typeface="+mj-lt"/>
                  <a:ea typeface="Roboto" panose="02000000000000000000" pitchFamily="2" charset="0"/>
                  <a:cs typeface="+mn-cs"/>
                </a:rPr>
                <a:t>Stream</a:t>
              </a:r>
              <a:r>
                <a:rPr kumimoji="0" lang="en-US" sz="1000" b="0" i="0" u="none" strike="noStrike" kern="1200" cap="none" spc="0" normalizeH="0" baseline="0" noProof="0" dirty="0">
                  <a:ln>
                    <a:noFill/>
                  </a:ln>
                  <a:solidFill>
                    <a:srgbClr val="000000"/>
                  </a:solidFill>
                  <a:effectLst/>
                  <a:uLnTx/>
                  <a:uFillTx/>
                  <a:latin typeface="+mj-lt"/>
                  <a:ea typeface="+mn-ea"/>
                  <a:cs typeface="Arial" charset="0"/>
                </a:rPr>
                <a:t> </a:t>
              </a:r>
              <a:r>
                <a:rPr lang="en-US" sz="1000" noProof="0" dirty="0">
                  <a:solidFill>
                    <a:srgbClr val="000000"/>
                  </a:solidFill>
                  <a:latin typeface="+mj-lt"/>
                  <a:ea typeface="Roboto" panose="02000000000000000000" pitchFamily="2" charset="0"/>
                  <a:cs typeface="+mn-cs"/>
                </a:rPr>
                <a:t>multiple</a:t>
              </a:r>
              <a:r>
                <a:rPr lang="en-US" sz="1000" dirty="0">
                  <a:solidFill>
                    <a:srgbClr val="000000"/>
                  </a:solidFill>
                  <a:latin typeface="+mj-lt"/>
                </a:rPr>
                <a:t> </a:t>
              </a:r>
              <a:r>
                <a:rPr lang="en-US" sz="1000" dirty="0">
                  <a:solidFill>
                    <a:srgbClr val="000000"/>
                  </a:solidFill>
                  <a:latin typeface="+mj-lt"/>
                  <a:ea typeface="Roboto" panose="02000000000000000000" pitchFamily="2" charset="0"/>
                  <a:cs typeface="+mn-cs"/>
                </a:rPr>
                <a:t>SPS</a:t>
              </a:r>
            </a:p>
          </p:txBody>
        </p:sp>
        <p:sp>
          <p:nvSpPr>
            <p:cNvPr id="36" name="TextBox 35"/>
            <p:cNvSpPr txBox="1"/>
            <p:nvPr/>
          </p:nvSpPr>
          <p:spPr>
            <a:xfrm>
              <a:off x="9881114" y="1292885"/>
              <a:ext cx="2163004" cy="246221"/>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a:solidFill>
                    <a:srgbClr val="000000"/>
                  </a:solidFill>
                  <a:latin typeface="+mj-lt"/>
                  <a:ea typeface="Roboto" panose="02000000000000000000" pitchFamily="2" charset="0"/>
                  <a:cs typeface="+mn-cs"/>
                </a:rPr>
                <a:t>Hardware</a:t>
              </a:r>
              <a:r>
                <a:rPr lang="en-US" sz="1000" noProof="0">
                  <a:solidFill>
                    <a:srgbClr val="000000"/>
                  </a:solidFill>
                  <a:latin typeface="+mj-lt"/>
                </a:rPr>
                <a:t> </a:t>
              </a:r>
              <a:r>
                <a:rPr lang="en-US" sz="1000">
                  <a:solidFill>
                    <a:srgbClr val="000000"/>
                  </a:solidFill>
                  <a:latin typeface="+mj-lt"/>
                  <a:ea typeface="Roboto" panose="02000000000000000000" pitchFamily="2" charset="0"/>
                  <a:cs typeface="+mn-cs"/>
                </a:rPr>
                <a:t>Communication</a:t>
              </a:r>
            </a:p>
          </p:txBody>
        </p:sp>
        <p:cxnSp>
          <p:nvCxnSpPr>
            <p:cNvPr id="37" name="Straight Arrow Connector 36"/>
            <p:cNvCxnSpPr>
              <a:cxnSpLocks/>
            </p:cNvCxnSpPr>
            <p:nvPr/>
          </p:nvCxnSpPr>
          <p:spPr>
            <a:xfrm flipV="1">
              <a:off x="9423914" y="1443291"/>
              <a:ext cx="457200" cy="8958"/>
            </a:xfrm>
            <a:prstGeom prst="straightConnector1">
              <a:avLst/>
            </a:prstGeom>
            <a:ln w="31750">
              <a:solidFill>
                <a:srgbClr val="3333FF"/>
              </a:solidFill>
              <a:headEnd type="none"/>
              <a:tailEnd type="triangle"/>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2AB55D13-C831-46BE-BB99-36C45D6EC2F6}"/>
                </a:ext>
              </a:extLst>
            </p:cNvPr>
            <p:cNvCxnSpPr>
              <a:cxnSpLocks/>
            </p:cNvCxnSpPr>
            <p:nvPr/>
          </p:nvCxnSpPr>
          <p:spPr>
            <a:xfrm>
              <a:off x="9423914" y="1959667"/>
              <a:ext cx="457200" cy="0"/>
            </a:xfrm>
            <a:prstGeom prst="straightConnector1">
              <a:avLst/>
            </a:prstGeom>
            <a:ln w="31750">
              <a:solidFill>
                <a:srgbClr val="7030A0"/>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E11FCE0D-772B-4BA3-ADA5-795AD1EA68C1}"/>
                </a:ext>
              </a:extLst>
            </p:cNvPr>
            <p:cNvSpPr txBox="1"/>
            <p:nvPr/>
          </p:nvSpPr>
          <p:spPr>
            <a:xfrm>
              <a:off x="9881114" y="1823377"/>
              <a:ext cx="2163004" cy="246221"/>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dirty="0">
                  <a:solidFill>
                    <a:srgbClr val="000000"/>
                  </a:solidFill>
                  <a:latin typeface="+mj-lt"/>
                  <a:ea typeface="Roboto" panose="02000000000000000000" pitchFamily="2" charset="0"/>
                  <a:cs typeface="+mn-cs"/>
                </a:rPr>
                <a:t>External Stream Format</a:t>
              </a:r>
            </a:p>
          </p:txBody>
        </p:sp>
        <p:cxnSp>
          <p:nvCxnSpPr>
            <p:cNvPr id="58" name="Straight Arrow Connector 103">
              <a:extLst>
                <a:ext uri="{FF2B5EF4-FFF2-40B4-BE49-F238E27FC236}">
                  <a16:creationId xmlns:a16="http://schemas.microsoft.com/office/drawing/2014/main" id="{3FC841A3-8804-476B-8072-9B0A1E2AF252}"/>
                </a:ext>
              </a:extLst>
            </p:cNvPr>
            <p:cNvCxnSpPr>
              <a:cxnSpLocks/>
            </p:cNvCxnSpPr>
            <p:nvPr/>
          </p:nvCxnSpPr>
          <p:spPr>
            <a:xfrm>
              <a:off x="9423914" y="2196343"/>
              <a:ext cx="429558" cy="0"/>
            </a:xfrm>
            <a:prstGeom prst="straightConnector1">
              <a:avLst/>
            </a:prstGeom>
            <a:ln w="3175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D603360-1869-46EB-AA19-109A7FA6595A}"/>
                </a:ext>
              </a:extLst>
            </p:cNvPr>
            <p:cNvSpPr txBox="1"/>
            <p:nvPr/>
          </p:nvSpPr>
          <p:spPr>
            <a:xfrm>
              <a:off x="9881114" y="2057844"/>
              <a:ext cx="2163004" cy="246221"/>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00" dirty="0">
                  <a:solidFill>
                    <a:srgbClr val="000000"/>
                  </a:solidFill>
                  <a:latin typeface="+mj-lt"/>
                  <a:ea typeface="Roboto" panose="02000000000000000000" pitchFamily="2" charset="0"/>
                  <a:cs typeface="+mn-cs"/>
                </a:rPr>
                <a:t>Hardware Abstraction Layer</a:t>
              </a:r>
            </a:p>
          </p:txBody>
        </p:sp>
      </p:grpSp>
      <p:cxnSp>
        <p:nvCxnSpPr>
          <p:cNvPr id="120" name="Straight Arrow Connector 119">
            <a:extLst>
              <a:ext uri="{FF2B5EF4-FFF2-40B4-BE49-F238E27FC236}">
                <a16:creationId xmlns:a16="http://schemas.microsoft.com/office/drawing/2014/main" id="{E55BA7FA-BEF4-1901-1B6E-78F70379B6F4}"/>
              </a:ext>
            </a:extLst>
          </p:cNvPr>
          <p:cNvCxnSpPr>
            <a:cxnSpLocks/>
            <a:stCxn id="7" idx="4"/>
            <a:endCxn id="100" idx="2"/>
          </p:cNvCxnSpPr>
          <p:nvPr/>
        </p:nvCxnSpPr>
        <p:spPr>
          <a:xfrm flipV="1">
            <a:off x="10033455" y="3122615"/>
            <a:ext cx="48830" cy="2756874"/>
          </a:xfrm>
          <a:prstGeom prst="bentConnector2">
            <a:avLst/>
          </a:prstGeom>
          <a:ln>
            <a:solidFill>
              <a:srgbClr val="FFC000"/>
            </a:solidFill>
            <a:headEnd type="none"/>
            <a:tailEnd type="triangle"/>
          </a:ln>
          <a:effectLst>
            <a:outerShdw blurRad="63500" sx="102000" sy="102000" algn="ctr"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cxnSp>
        <p:nvCxnSpPr>
          <p:cNvPr id="123" name="Straight Arrow Connector 122">
            <a:extLst>
              <a:ext uri="{FF2B5EF4-FFF2-40B4-BE49-F238E27FC236}">
                <a16:creationId xmlns:a16="http://schemas.microsoft.com/office/drawing/2014/main" id="{72B19606-C7F6-26B5-5046-6111EE4EE0C7}"/>
              </a:ext>
            </a:extLst>
          </p:cNvPr>
          <p:cNvCxnSpPr>
            <a:cxnSpLocks/>
            <a:stCxn id="7" idx="4"/>
            <a:endCxn id="103" idx="2"/>
          </p:cNvCxnSpPr>
          <p:nvPr/>
        </p:nvCxnSpPr>
        <p:spPr>
          <a:xfrm flipV="1">
            <a:off x="10033455" y="3989593"/>
            <a:ext cx="48830" cy="1889896"/>
          </a:xfrm>
          <a:prstGeom prst="bentConnector2">
            <a:avLst/>
          </a:prstGeom>
          <a:ln>
            <a:solidFill>
              <a:srgbClr val="FFC000"/>
            </a:solidFill>
            <a:headEnd type="none"/>
            <a:tailEnd type="triangle"/>
          </a:ln>
          <a:effectLst>
            <a:outerShdw blurRad="63500" sx="102000" sy="102000" algn="ctr"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
        <p:nvSpPr>
          <p:cNvPr id="10" name="Rectangle 9" title="test"/>
          <p:cNvSpPr/>
          <p:nvPr/>
        </p:nvSpPr>
        <p:spPr>
          <a:xfrm>
            <a:off x="10727763" y="1504502"/>
            <a:ext cx="704580" cy="811478"/>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Arial"/>
              <a:ea typeface="+mn-ea"/>
              <a:cs typeface="+mn-cs"/>
            </a:endParaRPr>
          </a:p>
        </p:txBody>
      </p:sp>
      <p:cxnSp>
        <p:nvCxnSpPr>
          <p:cNvPr id="16" name="Straight Arrow Connector 15"/>
          <p:cNvCxnSpPr>
            <a:cxnSpLocks/>
            <a:stCxn id="9" idx="3"/>
            <a:endCxn id="10" idx="1"/>
          </p:cNvCxnSpPr>
          <p:nvPr/>
        </p:nvCxnSpPr>
        <p:spPr>
          <a:xfrm flipV="1">
            <a:off x="10406021" y="1910241"/>
            <a:ext cx="321742" cy="5743"/>
          </a:xfrm>
          <a:prstGeom prst="straightConnector1">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3C04CD54-A1D8-1D81-808F-7C094D189728}"/>
              </a:ext>
            </a:extLst>
          </p:cNvPr>
          <p:cNvGrpSpPr/>
          <p:nvPr/>
        </p:nvGrpSpPr>
        <p:grpSpPr>
          <a:xfrm>
            <a:off x="9161474" y="1531416"/>
            <a:ext cx="1244547" cy="654348"/>
            <a:chOff x="6117044" y="1642366"/>
            <a:chExt cx="1244547" cy="654348"/>
          </a:xfrm>
        </p:grpSpPr>
        <p:sp>
          <p:nvSpPr>
            <p:cNvPr id="9" name="Rectangle 8" title="test"/>
            <p:cNvSpPr>
              <a:spLocks noChangeAspect="1"/>
            </p:cNvSpPr>
            <p:nvPr/>
          </p:nvSpPr>
          <p:spPr>
            <a:xfrm>
              <a:off x="6714118" y="1757153"/>
              <a:ext cx="647473" cy="539561"/>
            </a:xfrm>
            <a:prstGeom prst="rect">
              <a:avLst/>
            </a:prstGeom>
            <a:blipFill>
              <a:blip r:embed="rId11"/>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23" name="TextBox 22"/>
            <p:cNvSpPr txBox="1"/>
            <p:nvPr/>
          </p:nvSpPr>
          <p:spPr>
            <a:xfrm>
              <a:off x="6117044" y="1642366"/>
              <a:ext cx="660758"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NOPS</a:t>
              </a:r>
            </a:p>
          </p:txBody>
        </p:sp>
      </p:grpSp>
      <p:sp>
        <p:nvSpPr>
          <p:cNvPr id="90" name="Rectangle 89" title="test">
            <a:extLst>
              <a:ext uri="{FF2B5EF4-FFF2-40B4-BE49-F238E27FC236}">
                <a16:creationId xmlns:a16="http://schemas.microsoft.com/office/drawing/2014/main" id="{21D0A051-50AE-504E-E70B-809012FD8478}"/>
              </a:ext>
            </a:extLst>
          </p:cNvPr>
          <p:cNvSpPr/>
          <p:nvPr/>
        </p:nvSpPr>
        <p:spPr>
          <a:xfrm>
            <a:off x="10727763" y="2441661"/>
            <a:ext cx="704580" cy="811478"/>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Arial"/>
              <a:ea typeface="+mn-ea"/>
              <a:cs typeface="+mn-cs"/>
            </a:endParaRPr>
          </a:p>
        </p:txBody>
      </p:sp>
      <p:sp>
        <p:nvSpPr>
          <p:cNvPr id="91" name="Rectangle 90" title="test">
            <a:extLst>
              <a:ext uri="{FF2B5EF4-FFF2-40B4-BE49-F238E27FC236}">
                <a16:creationId xmlns:a16="http://schemas.microsoft.com/office/drawing/2014/main" id="{D5F2A00A-EE04-D6E3-9FFF-37C0804F9588}"/>
              </a:ext>
            </a:extLst>
          </p:cNvPr>
          <p:cNvSpPr/>
          <p:nvPr/>
        </p:nvSpPr>
        <p:spPr>
          <a:xfrm>
            <a:off x="10727763" y="3312075"/>
            <a:ext cx="704580" cy="811478"/>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99" name="Group 98">
            <a:extLst>
              <a:ext uri="{FF2B5EF4-FFF2-40B4-BE49-F238E27FC236}">
                <a16:creationId xmlns:a16="http://schemas.microsoft.com/office/drawing/2014/main" id="{766D3376-AB94-66A0-C086-FCD1D64FDE74}"/>
              </a:ext>
            </a:extLst>
          </p:cNvPr>
          <p:cNvGrpSpPr/>
          <p:nvPr/>
        </p:nvGrpSpPr>
        <p:grpSpPr>
          <a:xfrm>
            <a:off x="9161474" y="2468267"/>
            <a:ext cx="1244547" cy="654348"/>
            <a:chOff x="6117044" y="1642366"/>
            <a:chExt cx="1244547" cy="654348"/>
          </a:xfrm>
        </p:grpSpPr>
        <p:sp>
          <p:nvSpPr>
            <p:cNvPr id="100" name="Rectangle 99" title="test">
              <a:extLst>
                <a:ext uri="{FF2B5EF4-FFF2-40B4-BE49-F238E27FC236}">
                  <a16:creationId xmlns:a16="http://schemas.microsoft.com/office/drawing/2014/main" id="{ECA4158F-0C76-4F0D-9F68-5915ABA0984B}"/>
                </a:ext>
              </a:extLst>
            </p:cNvPr>
            <p:cNvSpPr>
              <a:spLocks noChangeAspect="1"/>
            </p:cNvSpPr>
            <p:nvPr/>
          </p:nvSpPr>
          <p:spPr>
            <a:xfrm>
              <a:off x="6714118" y="1757153"/>
              <a:ext cx="647473" cy="539561"/>
            </a:xfrm>
            <a:prstGeom prst="rect">
              <a:avLst/>
            </a:prstGeom>
            <a:blipFill>
              <a:blip r:embed="rId11"/>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01" name="TextBox 100">
              <a:extLst>
                <a:ext uri="{FF2B5EF4-FFF2-40B4-BE49-F238E27FC236}">
                  <a16:creationId xmlns:a16="http://schemas.microsoft.com/office/drawing/2014/main" id="{49450D10-A6FA-9179-EB40-DFB5FB19A8EB}"/>
                </a:ext>
              </a:extLst>
            </p:cNvPr>
            <p:cNvSpPr txBox="1"/>
            <p:nvPr/>
          </p:nvSpPr>
          <p:spPr>
            <a:xfrm>
              <a:off x="6117044" y="1642366"/>
              <a:ext cx="660758"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NOPS</a:t>
              </a:r>
            </a:p>
          </p:txBody>
        </p:sp>
      </p:grpSp>
      <p:grpSp>
        <p:nvGrpSpPr>
          <p:cNvPr id="102" name="Group 101">
            <a:extLst>
              <a:ext uri="{FF2B5EF4-FFF2-40B4-BE49-F238E27FC236}">
                <a16:creationId xmlns:a16="http://schemas.microsoft.com/office/drawing/2014/main" id="{4083D0B7-D046-9C84-1F63-03B38BA7BA25}"/>
              </a:ext>
            </a:extLst>
          </p:cNvPr>
          <p:cNvGrpSpPr/>
          <p:nvPr/>
        </p:nvGrpSpPr>
        <p:grpSpPr>
          <a:xfrm>
            <a:off x="9161474" y="3335245"/>
            <a:ext cx="1244547" cy="654348"/>
            <a:chOff x="6117044" y="1642366"/>
            <a:chExt cx="1244547" cy="654348"/>
          </a:xfrm>
        </p:grpSpPr>
        <p:sp>
          <p:nvSpPr>
            <p:cNvPr id="103" name="Rectangle 102" title="test">
              <a:extLst>
                <a:ext uri="{FF2B5EF4-FFF2-40B4-BE49-F238E27FC236}">
                  <a16:creationId xmlns:a16="http://schemas.microsoft.com/office/drawing/2014/main" id="{BCE472DA-20EE-B5A6-CCFB-8ECEE6BC9C10}"/>
                </a:ext>
              </a:extLst>
            </p:cNvPr>
            <p:cNvSpPr>
              <a:spLocks noChangeAspect="1"/>
            </p:cNvSpPr>
            <p:nvPr/>
          </p:nvSpPr>
          <p:spPr>
            <a:xfrm>
              <a:off x="6714118" y="1757153"/>
              <a:ext cx="647473" cy="539561"/>
            </a:xfrm>
            <a:prstGeom prst="rect">
              <a:avLst/>
            </a:prstGeom>
            <a:blipFill>
              <a:blip r:embed="rId11"/>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04" name="TextBox 103">
              <a:extLst>
                <a:ext uri="{FF2B5EF4-FFF2-40B4-BE49-F238E27FC236}">
                  <a16:creationId xmlns:a16="http://schemas.microsoft.com/office/drawing/2014/main" id="{6E2F9742-9ECB-F3E0-0E02-0FC429F8D43A}"/>
                </a:ext>
              </a:extLst>
            </p:cNvPr>
            <p:cNvSpPr txBox="1"/>
            <p:nvPr/>
          </p:nvSpPr>
          <p:spPr>
            <a:xfrm>
              <a:off x="6117044" y="1642366"/>
              <a:ext cx="660758"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NOPS</a:t>
              </a:r>
            </a:p>
          </p:txBody>
        </p:sp>
      </p:grpSp>
      <p:cxnSp>
        <p:nvCxnSpPr>
          <p:cNvPr id="108" name="Straight Arrow Connector 107">
            <a:extLst>
              <a:ext uri="{FF2B5EF4-FFF2-40B4-BE49-F238E27FC236}">
                <a16:creationId xmlns:a16="http://schemas.microsoft.com/office/drawing/2014/main" id="{A879B28C-8AEB-F50B-061A-ECCD5B3B89CE}"/>
              </a:ext>
            </a:extLst>
          </p:cNvPr>
          <p:cNvCxnSpPr>
            <a:cxnSpLocks/>
            <a:stCxn id="100" idx="3"/>
            <a:endCxn id="90" idx="1"/>
          </p:cNvCxnSpPr>
          <p:nvPr/>
        </p:nvCxnSpPr>
        <p:spPr>
          <a:xfrm flipV="1">
            <a:off x="10406021" y="2847400"/>
            <a:ext cx="321742" cy="5435"/>
          </a:xfrm>
          <a:prstGeom prst="straightConnector1">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4EC7BD89-F98D-B617-AD7A-2640D66E846E}"/>
              </a:ext>
            </a:extLst>
          </p:cNvPr>
          <p:cNvCxnSpPr>
            <a:cxnSpLocks/>
            <a:stCxn id="103" idx="3"/>
            <a:endCxn id="91" idx="1"/>
          </p:cNvCxnSpPr>
          <p:nvPr/>
        </p:nvCxnSpPr>
        <p:spPr>
          <a:xfrm flipV="1">
            <a:off x="10406021" y="3717814"/>
            <a:ext cx="321742" cy="1999"/>
          </a:xfrm>
          <a:prstGeom prst="straightConnector1">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4B04E3D4-2943-87BE-9C2A-38C59D484A39}"/>
              </a:ext>
            </a:extLst>
          </p:cNvPr>
          <p:cNvCxnSpPr>
            <a:cxnSpLocks/>
            <a:stCxn id="9" idx="1"/>
            <a:endCxn id="34" idx="3"/>
          </p:cNvCxnSpPr>
          <p:nvPr/>
        </p:nvCxnSpPr>
        <p:spPr>
          <a:xfrm flipH="1">
            <a:off x="6996475" y="1915984"/>
            <a:ext cx="2762073" cy="24624"/>
          </a:xfrm>
          <a:prstGeom prst="straightConnector1">
            <a:avLst/>
          </a:prstGeom>
          <a:ln w="31750">
            <a:solidFill>
              <a:schemeClr val="accent6">
                <a:lumMod val="50000"/>
              </a:schemeClr>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EEFE1FF0-8CFF-E438-DCBB-7A90839E93F3}"/>
              </a:ext>
            </a:extLst>
          </p:cNvPr>
          <p:cNvCxnSpPr>
            <a:cxnSpLocks/>
            <a:stCxn id="9" idx="1"/>
            <a:endCxn id="42" idx="3"/>
          </p:cNvCxnSpPr>
          <p:nvPr/>
        </p:nvCxnSpPr>
        <p:spPr>
          <a:xfrm flipH="1">
            <a:off x="7044047" y="1915984"/>
            <a:ext cx="2714501" cy="851195"/>
          </a:xfrm>
          <a:prstGeom prst="straightConnector1">
            <a:avLst/>
          </a:prstGeom>
          <a:ln w="31750">
            <a:solidFill>
              <a:schemeClr val="accent6">
                <a:lumMod val="50000"/>
              </a:schemeClr>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43018CEC-D43F-DB22-2B36-4070C74C535E}"/>
              </a:ext>
            </a:extLst>
          </p:cNvPr>
          <p:cNvCxnSpPr>
            <a:cxnSpLocks/>
            <a:stCxn id="103" idx="1"/>
            <a:endCxn id="45" idx="3"/>
          </p:cNvCxnSpPr>
          <p:nvPr/>
        </p:nvCxnSpPr>
        <p:spPr>
          <a:xfrm flipH="1">
            <a:off x="6932265" y="3719813"/>
            <a:ext cx="2826283" cy="90017"/>
          </a:xfrm>
          <a:prstGeom prst="straightConnector1">
            <a:avLst/>
          </a:prstGeom>
          <a:ln w="31750">
            <a:solidFill>
              <a:srgbClr val="00B050"/>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4039E78-619D-B0BF-D9CE-1CC41BD39C52}"/>
              </a:ext>
            </a:extLst>
          </p:cNvPr>
          <p:cNvCxnSpPr>
            <a:cxnSpLocks/>
            <a:stCxn id="100" idx="1"/>
            <a:endCxn id="34" idx="3"/>
          </p:cNvCxnSpPr>
          <p:nvPr/>
        </p:nvCxnSpPr>
        <p:spPr>
          <a:xfrm flipH="1" flipV="1">
            <a:off x="6996475" y="1940608"/>
            <a:ext cx="2762073" cy="912227"/>
          </a:xfrm>
          <a:prstGeom prst="straightConnector1">
            <a:avLst/>
          </a:prstGeom>
          <a:ln w="31750">
            <a:solidFill>
              <a:schemeClr val="accent2">
                <a:lumMod val="50000"/>
              </a:schemeClr>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D7622F2-0AFF-2610-EF02-E1C77094CE02}"/>
              </a:ext>
            </a:extLst>
          </p:cNvPr>
          <p:cNvCxnSpPr>
            <a:cxnSpLocks/>
            <a:stCxn id="100" idx="1"/>
            <a:endCxn id="42" idx="3"/>
          </p:cNvCxnSpPr>
          <p:nvPr/>
        </p:nvCxnSpPr>
        <p:spPr>
          <a:xfrm flipH="1" flipV="1">
            <a:off x="7044047" y="2767179"/>
            <a:ext cx="2714501" cy="85656"/>
          </a:xfrm>
          <a:prstGeom prst="straightConnector1">
            <a:avLst/>
          </a:prstGeom>
          <a:ln w="31750">
            <a:solidFill>
              <a:schemeClr val="accent2">
                <a:lumMod val="50000"/>
              </a:schemeClr>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95" name="Elbow Connector 43">
            <a:extLst>
              <a:ext uri="{FF2B5EF4-FFF2-40B4-BE49-F238E27FC236}">
                <a16:creationId xmlns:a16="http://schemas.microsoft.com/office/drawing/2014/main" id="{E0DB6F30-8AAD-BDAE-B89C-6F08C6519803}"/>
              </a:ext>
            </a:extLst>
          </p:cNvPr>
          <p:cNvCxnSpPr>
            <a:cxnSpLocks/>
            <a:stCxn id="50" idx="3"/>
            <a:endCxn id="105" idx="1"/>
          </p:cNvCxnSpPr>
          <p:nvPr/>
        </p:nvCxnSpPr>
        <p:spPr>
          <a:xfrm flipV="1">
            <a:off x="4804489" y="5288145"/>
            <a:ext cx="704572" cy="1549"/>
          </a:xfrm>
          <a:prstGeom prst="straightConnector1">
            <a:avLst/>
          </a:prstGeom>
          <a:ln w="31750" cmpd="sng">
            <a:solidFill>
              <a:srgbClr val="B001FF"/>
            </a:solidFill>
            <a:prstDash val="dash"/>
            <a:headEnd type="triangle" w="med" len="med"/>
            <a:tailEnd type="none" w="med" len="med"/>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5C0034EA-107D-B4DB-7568-E5DB8F88EA6B}"/>
              </a:ext>
            </a:extLst>
          </p:cNvPr>
          <p:cNvCxnSpPr>
            <a:cxnSpLocks/>
            <a:stCxn id="49" idx="3"/>
            <a:endCxn id="10" idx="3"/>
          </p:cNvCxnSpPr>
          <p:nvPr/>
        </p:nvCxnSpPr>
        <p:spPr>
          <a:xfrm flipH="1" flipV="1">
            <a:off x="11432343" y="1910241"/>
            <a:ext cx="59481" cy="3913838"/>
          </a:xfrm>
          <a:prstGeom prst="bentConnector3">
            <a:avLst>
              <a:gd name="adj1" fmla="val -384324"/>
            </a:avLst>
          </a:prstGeom>
          <a:ln w="3175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8" name="Straight Arrow Connector 113">
            <a:extLst>
              <a:ext uri="{FF2B5EF4-FFF2-40B4-BE49-F238E27FC236}">
                <a16:creationId xmlns:a16="http://schemas.microsoft.com/office/drawing/2014/main" id="{E3E70438-A6AE-9C06-64BA-DFDFBE571507}"/>
              </a:ext>
            </a:extLst>
          </p:cNvPr>
          <p:cNvCxnSpPr>
            <a:cxnSpLocks/>
            <a:stCxn id="49" idx="3"/>
            <a:endCxn id="90" idx="3"/>
          </p:cNvCxnSpPr>
          <p:nvPr/>
        </p:nvCxnSpPr>
        <p:spPr>
          <a:xfrm flipH="1" flipV="1">
            <a:off x="11432343" y="2847400"/>
            <a:ext cx="59481" cy="2976679"/>
          </a:xfrm>
          <a:prstGeom prst="bentConnector3">
            <a:avLst>
              <a:gd name="adj1" fmla="val -384324"/>
            </a:avLst>
          </a:prstGeom>
          <a:ln w="3175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2" name="Straight Arrow Connector 113">
            <a:extLst>
              <a:ext uri="{FF2B5EF4-FFF2-40B4-BE49-F238E27FC236}">
                <a16:creationId xmlns:a16="http://schemas.microsoft.com/office/drawing/2014/main" id="{75DA4FF0-B25A-840C-CAF8-23C9943B0F50}"/>
              </a:ext>
            </a:extLst>
          </p:cNvPr>
          <p:cNvCxnSpPr>
            <a:cxnSpLocks/>
            <a:stCxn id="49" idx="3"/>
            <a:endCxn id="91" idx="3"/>
          </p:cNvCxnSpPr>
          <p:nvPr/>
        </p:nvCxnSpPr>
        <p:spPr>
          <a:xfrm flipH="1" flipV="1">
            <a:off x="11432343" y="3717814"/>
            <a:ext cx="59481" cy="2106265"/>
          </a:xfrm>
          <a:prstGeom prst="bentConnector3">
            <a:avLst>
              <a:gd name="adj1" fmla="val -384324"/>
            </a:avLst>
          </a:prstGeom>
          <a:ln w="3175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B310BE6B-C856-D1CB-3736-07EBBAB33411}"/>
              </a:ext>
            </a:extLst>
          </p:cNvPr>
          <p:cNvSpPr txBox="1"/>
          <p:nvPr/>
        </p:nvSpPr>
        <p:spPr>
          <a:xfrm>
            <a:off x="36819" y="1824346"/>
            <a:ext cx="2858710" cy="3477875"/>
          </a:xfrm>
          <a:prstGeom prst="rect">
            <a:avLst/>
          </a:prstGeom>
          <a:noFill/>
        </p:spPr>
        <p:txBody>
          <a:bodyPr wrap="square" rtlCol="0">
            <a:spAutoFit/>
          </a:bodyPr>
          <a:lstStyle/>
          <a:p>
            <a:r>
              <a:rPr lang="en-US" sz="1400" b="1" dirty="0">
                <a:solidFill>
                  <a:srgbClr val="1A5DAC"/>
                </a:solidFill>
                <a:latin typeface="Roboto" panose="02000000000000000000" pitchFamily="2" charset="0"/>
                <a:ea typeface="Roboto" panose="02000000000000000000" pitchFamily="2" charset="0"/>
              </a:rPr>
              <a:t>Multiple System Layout</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Centralized configuration for all systems</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Multiple systems aka NOPS</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All client applications can be configured to receive multiple NOPS streams.</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Centralized Calibration</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Multiple Loggers with multiple systems being recorded</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Multiple Displays with multiple systems being displayed</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Convert OPC data to NDAS for display or recording</a:t>
            </a:r>
          </a:p>
          <a:p>
            <a:pPr marL="285750" indent="-285750">
              <a:buFont typeface="Arial" panose="020B0604020202020204" pitchFamily="34" charset="0"/>
              <a:buChar char="•"/>
            </a:pPr>
            <a:r>
              <a:rPr lang="en-US" sz="1200" dirty="0">
                <a:latin typeface="Roboto" panose="02000000000000000000" pitchFamily="2" charset="0"/>
                <a:ea typeface="Roboto" panose="02000000000000000000" pitchFamily="2" charset="0"/>
                <a:cs typeface="Roboto" panose="02000000000000000000" pitchFamily="2" charset="0"/>
              </a:rPr>
              <a:t>Convert NDAS stream to </a:t>
            </a:r>
            <a:r>
              <a:rPr lang="en-US" sz="1200" dirty="0" err="1">
                <a:latin typeface="Roboto" panose="02000000000000000000" pitchFamily="2" charset="0"/>
                <a:ea typeface="Roboto" panose="02000000000000000000" pitchFamily="2" charset="0"/>
                <a:cs typeface="Roboto" panose="02000000000000000000" pitchFamily="2" charset="0"/>
              </a:rPr>
              <a:t>FastPac</a:t>
            </a:r>
            <a:r>
              <a:rPr lang="en-US" sz="1200" dirty="0">
                <a:latin typeface="Roboto" panose="02000000000000000000" pitchFamily="2" charset="0"/>
                <a:ea typeface="Roboto" panose="02000000000000000000" pitchFamily="2" charset="0"/>
                <a:cs typeface="Roboto" panose="02000000000000000000" pitchFamily="2" charset="0"/>
              </a:rPr>
              <a:t> (proprietary type) stream for external system</a:t>
            </a:r>
          </a:p>
          <a:p>
            <a:pPr marL="285750" indent="-285750">
              <a:buFont typeface="Arial" panose="020B0604020202020204" pitchFamily="34" charset="0"/>
              <a:buChar char="•"/>
            </a:pPr>
            <a:endParaRPr lang="en-US" sz="1400" dirty="0"/>
          </a:p>
        </p:txBody>
      </p:sp>
      <p:sp>
        <p:nvSpPr>
          <p:cNvPr id="18" name="Rectangle 17" title="test">
            <a:extLst>
              <a:ext uri="{FF2B5EF4-FFF2-40B4-BE49-F238E27FC236}">
                <a16:creationId xmlns:a16="http://schemas.microsoft.com/office/drawing/2014/main" id="{B70DEDEC-9066-333A-44DF-9D8D9ADD30FD}"/>
              </a:ext>
            </a:extLst>
          </p:cNvPr>
          <p:cNvSpPr/>
          <p:nvPr/>
        </p:nvSpPr>
        <p:spPr>
          <a:xfrm>
            <a:off x="10741751" y="4226732"/>
            <a:ext cx="704580" cy="811478"/>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w="38100">
            <a:noFill/>
          </a:ln>
          <a:effectLst>
            <a:outerShdw blurRad="63500" sx="102000" sy="102000" algn="ctr" rotWithShape="0">
              <a:prstClr val="black">
                <a:alpha val="40000"/>
              </a:prst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26" name="Group 25">
            <a:extLst>
              <a:ext uri="{FF2B5EF4-FFF2-40B4-BE49-F238E27FC236}">
                <a16:creationId xmlns:a16="http://schemas.microsoft.com/office/drawing/2014/main" id="{A1349089-F0BD-6E14-51A6-E9E6DE6FD50B}"/>
              </a:ext>
            </a:extLst>
          </p:cNvPr>
          <p:cNvGrpSpPr/>
          <p:nvPr/>
        </p:nvGrpSpPr>
        <p:grpSpPr>
          <a:xfrm>
            <a:off x="9175462" y="4249902"/>
            <a:ext cx="1244547" cy="654348"/>
            <a:chOff x="6117044" y="1642366"/>
            <a:chExt cx="1244547" cy="654348"/>
          </a:xfrm>
        </p:grpSpPr>
        <p:sp>
          <p:nvSpPr>
            <p:cNvPr id="30" name="Rectangle 29" title="test">
              <a:extLst>
                <a:ext uri="{FF2B5EF4-FFF2-40B4-BE49-F238E27FC236}">
                  <a16:creationId xmlns:a16="http://schemas.microsoft.com/office/drawing/2014/main" id="{AF065FC5-01B8-69A8-C414-96540F8E9305}"/>
                </a:ext>
              </a:extLst>
            </p:cNvPr>
            <p:cNvSpPr>
              <a:spLocks noChangeAspect="1"/>
            </p:cNvSpPr>
            <p:nvPr/>
          </p:nvSpPr>
          <p:spPr>
            <a:xfrm>
              <a:off x="6714118" y="1757153"/>
              <a:ext cx="647473" cy="539561"/>
            </a:xfrm>
            <a:prstGeom prst="rect">
              <a:avLst/>
            </a:prstGeom>
            <a:blipFill>
              <a:blip r:embed="rId11"/>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31" name="TextBox 30">
              <a:extLst>
                <a:ext uri="{FF2B5EF4-FFF2-40B4-BE49-F238E27FC236}">
                  <a16:creationId xmlns:a16="http://schemas.microsoft.com/office/drawing/2014/main" id="{965A0F63-4752-EDC5-F49B-DFABEA02D1EF}"/>
                </a:ext>
              </a:extLst>
            </p:cNvPr>
            <p:cNvSpPr txBox="1"/>
            <p:nvPr/>
          </p:nvSpPr>
          <p:spPr>
            <a:xfrm>
              <a:off x="6117044" y="1642366"/>
              <a:ext cx="660758"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5FAD"/>
                  </a:solidFill>
                  <a:effectLst/>
                  <a:uLnTx/>
                  <a:uFillTx/>
                  <a:latin typeface="Roboto Medium" panose="02000000000000000000" pitchFamily="2" charset="0"/>
                  <a:ea typeface="Roboto Medium" panose="02000000000000000000" pitchFamily="2" charset="0"/>
                  <a:cs typeface="Arial" charset="0"/>
                </a:rPr>
                <a:t>NOPS</a:t>
              </a:r>
            </a:p>
          </p:txBody>
        </p:sp>
      </p:grpSp>
      <p:cxnSp>
        <p:nvCxnSpPr>
          <p:cNvPr id="35" name="Straight Arrow Connector 34">
            <a:extLst>
              <a:ext uri="{FF2B5EF4-FFF2-40B4-BE49-F238E27FC236}">
                <a16:creationId xmlns:a16="http://schemas.microsoft.com/office/drawing/2014/main" id="{522EC654-1BEA-B6D6-128E-C7A98C9E5FF7}"/>
              </a:ext>
            </a:extLst>
          </p:cNvPr>
          <p:cNvCxnSpPr>
            <a:cxnSpLocks/>
            <a:stCxn id="30" idx="3"/>
            <a:endCxn id="18" idx="1"/>
          </p:cNvCxnSpPr>
          <p:nvPr/>
        </p:nvCxnSpPr>
        <p:spPr>
          <a:xfrm flipV="1">
            <a:off x="10420009" y="4632471"/>
            <a:ext cx="321742" cy="1999"/>
          </a:xfrm>
          <a:prstGeom prst="straightConnector1">
            <a:avLst/>
          </a:prstGeom>
          <a:ln w="3810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0" name="Rectangle 49" title="test">
            <a:extLst>
              <a:ext uri="{FF2B5EF4-FFF2-40B4-BE49-F238E27FC236}">
                <a16:creationId xmlns:a16="http://schemas.microsoft.com/office/drawing/2014/main" id="{59B665C2-EECE-F5B1-F2F5-61EC1A7A6053}"/>
              </a:ext>
            </a:extLst>
          </p:cNvPr>
          <p:cNvSpPr/>
          <p:nvPr/>
        </p:nvSpPr>
        <p:spPr>
          <a:xfrm>
            <a:off x="3186517" y="5054357"/>
            <a:ext cx="1617972" cy="470674"/>
          </a:xfrm>
          <a:prstGeom prst="rect">
            <a:avLst/>
          </a:prstGeom>
          <a:solidFill>
            <a:srgbClr val="5F25D3"/>
          </a:solid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a:ea typeface="+mn-ea"/>
                <a:cs typeface="+mn-cs"/>
              </a:rPr>
              <a:t>External System(s)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rial"/>
                <a:ea typeface="+mn-ea"/>
                <a:cs typeface="+mn-cs"/>
              </a:rPr>
              <a:t>Ex. Control System, Distributor, etc..</a:t>
            </a:r>
          </a:p>
        </p:txBody>
      </p:sp>
      <p:cxnSp>
        <p:nvCxnSpPr>
          <p:cNvPr id="77" name="Straight Arrow Connector 76">
            <a:extLst>
              <a:ext uri="{FF2B5EF4-FFF2-40B4-BE49-F238E27FC236}">
                <a16:creationId xmlns:a16="http://schemas.microsoft.com/office/drawing/2014/main" id="{272E1FD8-E57F-C494-B9FF-9F30913CD5BF}"/>
              </a:ext>
            </a:extLst>
          </p:cNvPr>
          <p:cNvCxnSpPr>
            <a:cxnSpLocks/>
            <a:stCxn id="103" idx="1"/>
            <a:endCxn id="121" idx="3"/>
          </p:cNvCxnSpPr>
          <p:nvPr/>
        </p:nvCxnSpPr>
        <p:spPr>
          <a:xfrm flipH="1">
            <a:off x="6996475" y="3719813"/>
            <a:ext cx="2762073" cy="870489"/>
          </a:xfrm>
          <a:prstGeom prst="straightConnector1">
            <a:avLst/>
          </a:prstGeom>
          <a:ln w="31750">
            <a:solidFill>
              <a:srgbClr val="00B050"/>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DDA262F0-B69D-C135-FF60-6243A07F6C32}"/>
              </a:ext>
            </a:extLst>
          </p:cNvPr>
          <p:cNvCxnSpPr>
            <a:cxnSpLocks/>
            <a:stCxn id="30" idx="1"/>
            <a:endCxn id="45" idx="3"/>
          </p:cNvCxnSpPr>
          <p:nvPr/>
        </p:nvCxnSpPr>
        <p:spPr>
          <a:xfrm flipH="1" flipV="1">
            <a:off x="6932265" y="3809830"/>
            <a:ext cx="2840271" cy="824640"/>
          </a:xfrm>
          <a:prstGeom prst="straightConnector1">
            <a:avLst/>
          </a:prstGeom>
          <a:ln w="31750">
            <a:solidFill>
              <a:schemeClr val="accent2">
                <a:lumMod val="50000"/>
              </a:schemeClr>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C544050D-C03B-2A35-B67C-64FFBDECD85F}"/>
              </a:ext>
            </a:extLst>
          </p:cNvPr>
          <p:cNvCxnSpPr>
            <a:cxnSpLocks/>
            <a:stCxn id="30" idx="1"/>
            <a:endCxn id="121" idx="3"/>
          </p:cNvCxnSpPr>
          <p:nvPr/>
        </p:nvCxnSpPr>
        <p:spPr>
          <a:xfrm flipH="1" flipV="1">
            <a:off x="6996475" y="4590302"/>
            <a:ext cx="2776061" cy="44168"/>
          </a:xfrm>
          <a:prstGeom prst="straightConnector1">
            <a:avLst/>
          </a:prstGeom>
          <a:ln w="31750">
            <a:solidFill>
              <a:schemeClr val="accent2">
                <a:lumMod val="50000"/>
              </a:schemeClr>
            </a:solidFill>
            <a:prstDash val="dash"/>
            <a:tailEnd type="triangle"/>
          </a:ln>
          <a:effectLst>
            <a:outerShdw blurRad="50800" dist="50800" dir="5400000" algn="ctr" rotWithShape="0">
              <a:schemeClr val="bg1">
                <a:lumMod val="65000"/>
              </a:schemeClr>
            </a:outerShdw>
          </a:effectLst>
        </p:spPr>
        <p:style>
          <a:lnRef idx="1">
            <a:schemeClr val="accent1"/>
          </a:lnRef>
          <a:fillRef idx="0">
            <a:schemeClr val="accent1"/>
          </a:fillRef>
          <a:effectRef idx="0">
            <a:schemeClr val="accent1"/>
          </a:effectRef>
          <a:fontRef idx="minor">
            <a:schemeClr val="tx1"/>
          </a:fontRef>
        </p:style>
      </p:cxnSp>
      <p:pic>
        <p:nvPicPr>
          <p:cNvPr id="105" name="Picture 104" descr="Icon&#10;&#10;Description automatically generated">
            <a:extLst>
              <a:ext uri="{FF2B5EF4-FFF2-40B4-BE49-F238E27FC236}">
                <a16:creationId xmlns:a16="http://schemas.microsoft.com/office/drawing/2014/main" id="{A921116B-7AE6-A77B-8239-07A7F2B33F0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09061" y="5013825"/>
            <a:ext cx="548640" cy="548640"/>
          </a:xfrm>
          <a:prstGeom prst="rect">
            <a:avLst/>
          </a:prstGeom>
        </p:spPr>
      </p:pic>
      <p:grpSp>
        <p:nvGrpSpPr>
          <p:cNvPr id="117" name="Group 116">
            <a:extLst>
              <a:ext uri="{FF2B5EF4-FFF2-40B4-BE49-F238E27FC236}">
                <a16:creationId xmlns:a16="http://schemas.microsoft.com/office/drawing/2014/main" id="{3FF5ED21-B460-7979-A5CE-E20C1F1505CD}"/>
              </a:ext>
            </a:extLst>
          </p:cNvPr>
          <p:cNvGrpSpPr/>
          <p:nvPr/>
        </p:nvGrpSpPr>
        <p:grpSpPr>
          <a:xfrm>
            <a:off x="6206280" y="4067720"/>
            <a:ext cx="790195" cy="751182"/>
            <a:chOff x="5636848" y="1287032"/>
            <a:chExt cx="790195" cy="751182"/>
          </a:xfrm>
        </p:grpSpPr>
        <p:sp>
          <p:nvSpPr>
            <p:cNvPr id="119" name="TextBox 118">
              <a:extLst>
                <a:ext uri="{FF2B5EF4-FFF2-40B4-BE49-F238E27FC236}">
                  <a16:creationId xmlns:a16="http://schemas.microsoft.com/office/drawing/2014/main" id="{45B0A245-BFAA-4C51-1585-778EC2A68A71}"/>
                </a:ext>
              </a:extLst>
            </p:cNvPr>
            <p:cNvSpPr txBox="1"/>
            <p:nvPr/>
          </p:nvSpPr>
          <p:spPr>
            <a:xfrm>
              <a:off x="5636848" y="1287032"/>
              <a:ext cx="655949" cy="307777"/>
            </a:xfrm>
            <a:prstGeom prst="rect">
              <a:avLst/>
            </a:prstGeom>
            <a:noFill/>
            <a:effectLst>
              <a:outerShdw blurRad="63500" sx="102000" sy="102000" algn="ctr" rotWithShape="0">
                <a:prstClr val="black">
                  <a:alpha val="40000"/>
                </a:prstClr>
              </a:outerShdw>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1F5FAD"/>
                  </a:solidFill>
                  <a:effectLst/>
                  <a:uLnTx/>
                  <a:uFillTx/>
                  <a:latin typeface="Roboto Medium" panose="02000000000000000000" pitchFamily="2" charset="0"/>
                  <a:ea typeface="Roboto Medium" panose="02000000000000000000" pitchFamily="2" charset="0"/>
                  <a:cs typeface="Arial" charset="0"/>
                </a:rPr>
                <a:t>NLOG</a:t>
              </a:r>
            </a:p>
          </p:txBody>
        </p:sp>
        <p:sp>
          <p:nvSpPr>
            <p:cNvPr id="121" name="Rectangle 120" title="test">
              <a:extLst>
                <a:ext uri="{FF2B5EF4-FFF2-40B4-BE49-F238E27FC236}">
                  <a16:creationId xmlns:a16="http://schemas.microsoft.com/office/drawing/2014/main" id="{2C0A40F3-8853-A740-8A7A-FE4C99F373DC}"/>
                </a:ext>
              </a:extLst>
            </p:cNvPr>
            <p:cNvSpPr/>
            <p:nvPr/>
          </p:nvSpPr>
          <p:spPr>
            <a:xfrm>
              <a:off x="5878403" y="1581014"/>
              <a:ext cx="548640" cy="457200"/>
            </a:xfrm>
            <a:prstGeom prst="rect">
              <a:avLst/>
            </a:prstGeom>
            <a:blipFill>
              <a:blip r:embed="rId5"/>
              <a:stretch>
                <a:fillRect/>
              </a:stretch>
            </a:blip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grpSp>
      <p:cxnSp>
        <p:nvCxnSpPr>
          <p:cNvPr id="29" name="Straight Arrow Connector 113">
            <a:extLst>
              <a:ext uri="{FF2B5EF4-FFF2-40B4-BE49-F238E27FC236}">
                <a16:creationId xmlns:a16="http://schemas.microsoft.com/office/drawing/2014/main" id="{E9305F50-CE68-A5E6-EEDC-9F1312617D2C}"/>
              </a:ext>
            </a:extLst>
          </p:cNvPr>
          <p:cNvCxnSpPr>
            <a:cxnSpLocks/>
            <a:stCxn id="49" idx="3"/>
            <a:endCxn id="18" idx="3"/>
          </p:cNvCxnSpPr>
          <p:nvPr/>
        </p:nvCxnSpPr>
        <p:spPr>
          <a:xfrm flipH="1" flipV="1">
            <a:off x="11446331" y="4632471"/>
            <a:ext cx="45493" cy="1191608"/>
          </a:xfrm>
          <a:prstGeom prst="bentConnector3">
            <a:avLst>
              <a:gd name="adj1" fmla="val -502495"/>
            </a:avLst>
          </a:prstGeom>
          <a:ln w="31750">
            <a:solidFill>
              <a:srgbClr val="3333FF"/>
            </a:solidFill>
            <a:headEnd type="triangle"/>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138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 descr="Library for LabVIEW CLAUDIE_xlsx | ATEsystem">
            <a:extLst>
              <a:ext uri="{FF2B5EF4-FFF2-40B4-BE49-F238E27FC236}">
                <a16:creationId xmlns:a16="http://schemas.microsoft.com/office/drawing/2014/main" id="{C0210D19-7391-4C42-9B5C-D5FD977113C9}"/>
              </a:ext>
            </a:extLst>
          </p:cNvPr>
          <p:cNvSpPr>
            <a:spLocks noChangeAspect="1" noChangeArrowheads="1"/>
          </p:cNvSpPr>
          <p:nvPr/>
        </p:nvSpPr>
        <p:spPr bwMode="auto">
          <a:xfrm>
            <a:off x="6036733" y="371755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8" descr="Library for LabVIEW CLAUDIE_xlsx | ATEsystem">
            <a:extLst>
              <a:ext uri="{FF2B5EF4-FFF2-40B4-BE49-F238E27FC236}">
                <a16:creationId xmlns:a16="http://schemas.microsoft.com/office/drawing/2014/main" id="{42D70FAD-E366-4177-A128-7EABA5089C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9578" y="1590331"/>
            <a:ext cx="1257002" cy="125700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EF27E9-2B88-4F79-980A-C562D4EAB5D1}"/>
              </a:ext>
            </a:extLst>
          </p:cNvPr>
          <p:cNvSpPr/>
          <p:nvPr/>
        </p:nvSpPr>
        <p:spPr>
          <a:xfrm>
            <a:off x="242021" y="1301507"/>
            <a:ext cx="6845581" cy="5047536"/>
          </a:xfrm>
          <a:prstGeom prst="rect">
            <a:avLst/>
          </a:prstGeom>
        </p:spPr>
        <p:txBody>
          <a:bodyPr wrap="square">
            <a:spAutoFit/>
          </a:bodyPr>
          <a:lstStyle/>
          <a:p>
            <a:r>
              <a:rPr lang="en-US" sz="1400" b="1" dirty="0">
                <a:solidFill>
                  <a:srgbClr val="1A5DAC"/>
                </a:solidFill>
                <a:latin typeface="Roboto"/>
              </a:rPr>
              <a:t>Suggested System Requirements</a:t>
            </a:r>
          </a:p>
          <a:p>
            <a:r>
              <a:rPr lang="en-US" sz="1400" b="1" i="1" dirty="0">
                <a:latin typeface="Roboto"/>
              </a:rPr>
              <a:t>Operating  System</a:t>
            </a:r>
            <a:endParaRPr lang="en-US" sz="1400" b="1" dirty="0">
              <a:latin typeface="Roboto"/>
            </a:endParaRPr>
          </a:p>
          <a:p>
            <a:pPr marL="285750" indent="-285750">
              <a:buFont typeface="Arial" panose="020B0604020202020204" pitchFamily="34" charset="0"/>
              <a:buChar char="•"/>
            </a:pPr>
            <a:r>
              <a:rPr lang="en-US" sz="1400" dirty="0">
                <a:latin typeface="Roboto"/>
              </a:rPr>
              <a:t>Windows 10 fully supported including LTSC</a:t>
            </a:r>
          </a:p>
          <a:p>
            <a:pPr marL="285750" indent="-285750">
              <a:buFont typeface="Arial" panose="020B0604020202020204" pitchFamily="34" charset="0"/>
              <a:buChar char="•"/>
            </a:pPr>
            <a:r>
              <a:rPr lang="en-US" sz="1400" dirty="0">
                <a:latin typeface="Roboto"/>
              </a:rPr>
              <a:t>Windows 11 is being tested</a:t>
            </a:r>
          </a:p>
          <a:p>
            <a:pPr marL="285750" indent="-285750">
              <a:buFont typeface="Arial" panose="020B0604020202020204" pitchFamily="34" charset="0"/>
              <a:buChar char="•"/>
            </a:pPr>
            <a:r>
              <a:rPr lang="en-US" sz="1400" dirty="0">
                <a:latin typeface="Roboto"/>
              </a:rPr>
              <a:t>Windows 7 can be supported but not recommended.</a:t>
            </a:r>
          </a:p>
          <a:p>
            <a:pPr marL="285750" indent="-285750">
              <a:buFont typeface="Arial" panose="020B0604020202020204" pitchFamily="34" charset="0"/>
              <a:buChar char="•"/>
            </a:pPr>
            <a:endParaRPr lang="en-US" sz="1400" dirty="0">
              <a:latin typeface="Roboto"/>
            </a:endParaRPr>
          </a:p>
          <a:p>
            <a:r>
              <a:rPr lang="en-US" sz="1400" b="1" i="1" dirty="0">
                <a:latin typeface="Roboto"/>
              </a:rPr>
              <a:t>Processor</a:t>
            </a:r>
            <a:r>
              <a:rPr lang="en-US" sz="1400" b="1" dirty="0">
                <a:latin typeface="Roboto"/>
              </a:rPr>
              <a:t> </a:t>
            </a:r>
          </a:p>
          <a:p>
            <a:pPr marL="285750" indent="-285750">
              <a:buFont typeface="Arial" panose="020B0604020202020204" pitchFamily="34" charset="0"/>
              <a:buChar char="•"/>
            </a:pPr>
            <a:r>
              <a:rPr lang="en-US" sz="1400" dirty="0">
                <a:latin typeface="Roboto"/>
              </a:rPr>
              <a:t>Intel® Core™ i3 Processor, Intel® Xeon ® E5 comparable or better</a:t>
            </a:r>
          </a:p>
          <a:p>
            <a:pPr marL="285750" indent="-285750">
              <a:buFont typeface="Arial" panose="020B0604020202020204" pitchFamily="34" charset="0"/>
              <a:buChar char="•"/>
            </a:pPr>
            <a:endParaRPr lang="en-US" sz="1400" dirty="0">
              <a:latin typeface="Roboto"/>
            </a:endParaRPr>
          </a:p>
          <a:p>
            <a:r>
              <a:rPr lang="en-US" sz="1400" b="1" i="1" dirty="0">
                <a:latin typeface="Roboto"/>
              </a:rPr>
              <a:t>RAM</a:t>
            </a:r>
            <a:endParaRPr lang="en-US" sz="1400" b="1" dirty="0">
              <a:latin typeface="Roboto"/>
            </a:endParaRPr>
          </a:p>
          <a:p>
            <a:pPr marL="285750" indent="-285750">
              <a:buFont typeface="Arial" panose="020B0604020202020204" pitchFamily="34" charset="0"/>
              <a:buChar char="•"/>
            </a:pPr>
            <a:r>
              <a:rPr lang="en-US" sz="1400" dirty="0">
                <a:latin typeface="Roboto"/>
              </a:rPr>
              <a:t>8Gb DDR4 or more</a:t>
            </a:r>
          </a:p>
          <a:p>
            <a:pPr marL="285750" indent="-285750">
              <a:buFont typeface="Arial" panose="020B0604020202020204" pitchFamily="34" charset="0"/>
              <a:buChar char="•"/>
            </a:pPr>
            <a:endParaRPr lang="en-US" sz="1400" dirty="0">
              <a:latin typeface="Roboto"/>
            </a:endParaRPr>
          </a:p>
          <a:p>
            <a:r>
              <a:rPr lang="en-US" sz="1400" b="1" i="1" dirty="0">
                <a:latin typeface="Roboto"/>
              </a:rPr>
              <a:t>Internal Storage</a:t>
            </a:r>
            <a:r>
              <a:rPr lang="en-US" sz="1400" b="1" dirty="0">
                <a:latin typeface="Roboto"/>
              </a:rPr>
              <a:t> </a:t>
            </a:r>
          </a:p>
          <a:p>
            <a:pPr marL="285750" indent="-285750">
              <a:buFont typeface="Arial" panose="020B0604020202020204" pitchFamily="34" charset="0"/>
              <a:buChar char="•"/>
            </a:pPr>
            <a:r>
              <a:rPr lang="en-US" sz="1400" dirty="0">
                <a:latin typeface="Roboto"/>
              </a:rPr>
              <a:t>~512GB average. </a:t>
            </a:r>
          </a:p>
          <a:p>
            <a:pPr marL="285750" indent="-285750">
              <a:buFont typeface="Arial" panose="020B0604020202020204" pitchFamily="34" charset="0"/>
              <a:buChar char="•"/>
            </a:pPr>
            <a:r>
              <a:rPr lang="en-US" sz="1400" dirty="0">
                <a:latin typeface="Roboto"/>
              </a:rPr>
              <a:t>Actual usually determined by use cases (</a:t>
            </a:r>
            <a:r>
              <a:rPr lang="en-US" sz="1400" dirty="0" err="1">
                <a:latin typeface="Roboto"/>
              </a:rPr>
              <a:t>ie</a:t>
            </a:r>
            <a:r>
              <a:rPr lang="en-US" sz="1400" dirty="0">
                <a:latin typeface="Roboto"/>
              </a:rPr>
              <a:t> Logging v. Display)</a:t>
            </a:r>
          </a:p>
          <a:p>
            <a:pPr marL="285750" indent="-285750">
              <a:buFont typeface="Arial" panose="020B0604020202020204" pitchFamily="34" charset="0"/>
              <a:buChar char="•"/>
            </a:pPr>
            <a:endParaRPr lang="en-US" sz="1400" dirty="0">
              <a:latin typeface="Roboto"/>
            </a:endParaRPr>
          </a:p>
          <a:p>
            <a:r>
              <a:rPr lang="en-US" sz="1400" b="1" i="1" dirty="0">
                <a:latin typeface="Roboto"/>
              </a:rPr>
              <a:t>Network</a:t>
            </a:r>
            <a:endParaRPr lang="en-US" sz="1400" b="1" dirty="0">
              <a:latin typeface="Roboto"/>
            </a:endParaRPr>
          </a:p>
          <a:p>
            <a:pPr marL="285750" indent="-285750">
              <a:buFont typeface="Arial" panose="020B0604020202020204" pitchFamily="34" charset="0"/>
              <a:buChar char="•"/>
            </a:pPr>
            <a:r>
              <a:rPr lang="en-US" sz="1400" dirty="0">
                <a:latin typeface="Roboto"/>
              </a:rPr>
              <a:t>1Gbe port or better</a:t>
            </a:r>
          </a:p>
          <a:p>
            <a:endParaRPr lang="en-US" sz="1400" dirty="0">
              <a:latin typeface="Roboto"/>
            </a:endParaRPr>
          </a:p>
          <a:p>
            <a:r>
              <a:rPr lang="en-US" sz="1400" b="1" i="1" dirty="0">
                <a:latin typeface="Roboto"/>
              </a:rPr>
              <a:t>Software Dependencies:</a:t>
            </a:r>
            <a:r>
              <a:rPr lang="en-US" sz="1400" i="1" dirty="0">
                <a:latin typeface="Roboto"/>
              </a:rPr>
              <a:t> LabVIEW runtime, .NET, MySQL, various NI libraries for acquisition and calibration hardware</a:t>
            </a:r>
          </a:p>
          <a:p>
            <a:endParaRPr lang="en-US" sz="1400" dirty="0">
              <a:latin typeface="Roboto"/>
            </a:endParaRPr>
          </a:p>
          <a:p>
            <a:r>
              <a:rPr lang="en-US" sz="1400" i="1" dirty="0">
                <a:latin typeface="Roboto"/>
              </a:rPr>
              <a:t>In-Field Examples:  </a:t>
            </a:r>
            <a:r>
              <a:rPr lang="en-US" sz="1400" dirty="0">
                <a:latin typeface="Roboto"/>
                <a:hlinkClick r:id="rId4"/>
              </a:rPr>
              <a:t>HP Z440</a:t>
            </a:r>
            <a:r>
              <a:rPr lang="en-US" sz="1400" dirty="0">
                <a:latin typeface="Roboto"/>
              </a:rPr>
              <a:t>, </a:t>
            </a:r>
            <a:r>
              <a:rPr lang="en-US" sz="1400" dirty="0">
                <a:latin typeface="Roboto"/>
                <a:hlinkClick r:id="rId5"/>
              </a:rPr>
              <a:t>HP Z420</a:t>
            </a:r>
            <a:r>
              <a:rPr lang="en-US" sz="1400" dirty="0">
                <a:latin typeface="Roboto"/>
              </a:rPr>
              <a:t>, </a:t>
            </a:r>
            <a:r>
              <a:rPr lang="en-US" sz="1400" dirty="0">
                <a:latin typeface="Roboto"/>
                <a:hlinkClick r:id="rId6"/>
              </a:rPr>
              <a:t>HP Z2 G9 Mini</a:t>
            </a:r>
            <a:r>
              <a:rPr lang="en-US" sz="1400" dirty="0">
                <a:latin typeface="Roboto"/>
              </a:rPr>
              <a:t>, </a:t>
            </a:r>
            <a:r>
              <a:rPr lang="en-US" sz="1400" dirty="0">
                <a:latin typeface="Roboto"/>
                <a:hlinkClick r:id="rId7"/>
              </a:rPr>
              <a:t>HP Z6</a:t>
            </a:r>
            <a:endParaRPr lang="en-US" sz="1400" dirty="0">
              <a:solidFill>
                <a:srgbClr val="231F20"/>
              </a:solidFill>
              <a:latin typeface="Calibri-Bold"/>
            </a:endParaRPr>
          </a:p>
        </p:txBody>
      </p:sp>
      <p:sp>
        <p:nvSpPr>
          <p:cNvPr id="3" name="Title 1">
            <a:extLst>
              <a:ext uri="{FF2B5EF4-FFF2-40B4-BE49-F238E27FC236}">
                <a16:creationId xmlns:a16="http://schemas.microsoft.com/office/drawing/2014/main" id="{786164FE-4F26-0E82-45A4-2489551D14C5}"/>
              </a:ext>
            </a:extLst>
          </p:cNvPr>
          <p:cNvSpPr>
            <a:spLocks noGrp="1"/>
          </p:cNvSpPr>
          <p:nvPr>
            <p:ph type="title"/>
          </p:nvPr>
        </p:nvSpPr>
        <p:spPr>
          <a:xfrm>
            <a:off x="140109" y="300274"/>
            <a:ext cx="11911782" cy="469900"/>
          </a:xfrm>
        </p:spPr>
        <p:txBody>
          <a:bodyPr>
            <a:noAutofit/>
          </a:bodyPr>
          <a:lstStyle/>
          <a:p>
            <a:pPr algn="ctr">
              <a:defRPr/>
            </a:pPr>
            <a:r>
              <a:rPr lang="en-US" sz="3200" b="1" dirty="0">
                <a:effectLst>
                  <a:outerShdw blurRad="38100" dist="38100" dir="2700000" algn="tl">
                    <a:srgbClr val="808080"/>
                  </a:outerShdw>
                </a:effectLst>
                <a:latin typeface="+mn-lt"/>
                <a:ea typeface="+mn-ea"/>
                <a:cs typeface="+mn-cs"/>
              </a:rPr>
              <a:t>Capabilities</a:t>
            </a:r>
            <a:endParaRPr lang="en-US" sz="2000" b="1" dirty="0">
              <a:effectLst>
                <a:outerShdw blurRad="38100" dist="38100" dir="2700000" algn="tl">
                  <a:srgbClr val="808080"/>
                </a:outerShdw>
              </a:effectLst>
              <a:latin typeface="+mn-lt"/>
              <a:ea typeface="+mn-ea"/>
              <a:cs typeface="+mn-cs"/>
            </a:endParaRPr>
          </a:p>
        </p:txBody>
      </p:sp>
      <p:pic>
        <p:nvPicPr>
          <p:cNvPr id="3074" name="Picture 2" descr="Microsoft ends support for Windows 7 and 8.1; here's what you should do -  BusinessToday">
            <a:extLst>
              <a:ext uri="{FF2B5EF4-FFF2-40B4-BE49-F238E27FC236}">
                <a16:creationId xmlns:a16="http://schemas.microsoft.com/office/drawing/2014/main" id="{19520781-4535-E445-D83F-3BC4497BE2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72381" y="4568563"/>
            <a:ext cx="1644064" cy="9206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ntroducing Windows 11 – Press materials for Windows 11 news announcement">
            <a:extLst>
              <a:ext uri="{FF2B5EF4-FFF2-40B4-BE49-F238E27FC236}">
                <a16:creationId xmlns:a16="http://schemas.microsoft.com/office/drawing/2014/main" id="{28346463-1659-F57F-60DC-1E33D01321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04625" y="4568563"/>
            <a:ext cx="2248292" cy="9107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verything you need to know about upgrading to Windows 10 | VentureBeat">
            <a:extLst>
              <a:ext uri="{FF2B5EF4-FFF2-40B4-BE49-F238E27FC236}">
                <a16:creationId xmlns:a16="http://schemas.microsoft.com/office/drawing/2014/main" id="{F60E6905-2E18-421D-B018-915FF18613D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81345" y="3091441"/>
            <a:ext cx="1882991" cy="10004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425C59A-7EB8-1AB7-9578-79448741F4D5}"/>
              </a:ext>
            </a:extLst>
          </p:cNvPr>
          <p:cNvPicPr>
            <a:picLocks noChangeAspect="1"/>
          </p:cNvPicPr>
          <p:nvPr/>
        </p:nvPicPr>
        <p:blipFill>
          <a:blip r:embed="rId11"/>
          <a:stretch>
            <a:fillRect/>
          </a:stretch>
        </p:blipFill>
        <p:spPr>
          <a:xfrm>
            <a:off x="9290822" y="1892051"/>
            <a:ext cx="1089272" cy="653563"/>
          </a:xfrm>
          <a:prstGeom prst="rect">
            <a:avLst/>
          </a:prstGeom>
        </p:spPr>
      </p:pic>
      <p:pic>
        <p:nvPicPr>
          <p:cNvPr id="1028" name="Picture 4" descr="Database Mysql icon PNG, ICO or ICNS | Free vector icons">
            <a:extLst>
              <a:ext uri="{FF2B5EF4-FFF2-40B4-BE49-F238E27FC236}">
                <a16:creationId xmlns:a16="http://schemas.microsoft.com/office/drawing/2014/main" id="{247A7A4A-7029-4DBE-94BF-D8339D09598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64336" y="1747211"/>
            <a:ext cx="943242" cy="943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03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a:softEdge rad="63500"/>
          </a:effectLst>
        </p:spPr>
      </p:pic>
      <p:sp>
        <p:nvSpPr>
          <p:cNvPr id="7" name="Title 6">
            <a:extLst>
              <a:ext uri="{FF2B5EF4-FFF2-40B4-BE49-F238E27FC236}">
                <a16:creationId xmlns:a16="http://schemas.microsoft.com/office/drawing/2014/main" id="{9F7CEFA8-7305-4E98-B752-AC5AD44FC331}"/>
              </a:ext>
            </a:extLst>
          </p:cNvPr>
          <p:cNvSpPr>
            <a:spLocks noGrp="1"/>
          </p:cNvSpPr>
          <p:nvPr>
            <p:ph type="ctrTitle"/>
          </p:nvPr>
        </p:nvSpPr>
        <p:spPr>
          <a:xfrm>
            <a:off x="1524000" y="2513125"/>
            <a:ext cx="9144000" cy="996838"/>
          </a:xfrm>
        </p:spPr>
        <p:txBody>
          <a:bodyPr/>
          <a:lstStyle/>
          <a:p>
            <a:r>
              <a:rPr lang="en-US" b="1" dirty="0">
                <a:latin typeface="+mn-lt"/>
              </a:rPr>
              <a:t>System Capabilities</a:t>
            </a:r>
          </a:p>
        </p:txBody>
      </p:sp>
    </p:spTree>
    <p:extLst>
      <p:ext uri="{BB962C8B-B14F-4D97-AF65-F5344CB8AC3E}">
        <p14:creationId xmlns:p14="http://schemas.microsoft.com/office/powerpoint/2010/main" val="2620060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0109" y="300274"/>
            <a:ext cx="11911782" cy="469900"/>
          </a:xfrm>
        </p:spPr>
        <p:txBody>
          <a:bodyPr>
            <a:noAutofit/>
          </a:bodyPr>
          <a:lstStyle/>
          <a:p>
            <a:pPr algn="ctr">
              <a:defRPr/>
            </a:pPr>
            <a:r>
              <a:rPr lang="en-US" sz="3200" b="1" dirty="0">
                <a:effectLst>
                  <a:outerShdw blurRad="38100" dist="38100" dir="2700000" algn="tl">
                    <a:srgbClr val="808080"/>
                  </a:outerShdw>
                </a:effectLst>
                <a:latin typeface="+mn-lt"/>
                <a:ea typeface="+mn-ea"/>
                <a:cs typeface="+mn-cs"/>
              </a:rPr>
              <a:t>Capabilities</a:t>
            </a:r>
            <a:endParaRPr lang="en-US" sz="2000" b="1" dirty="0">
              <a:effectLst>
                <a:outerShdw blurRad="38100" dist="38100" dir="2700000" algn="tl">
                  <a:srgbClr val="808080"/>
                </a:outerShdw>
              </a:effectLst>
              <a:latin typeface="+mn-lt"/>
              <a:ea typeface="+mn-ea"/>
              <a:cs typeface="+mn-cs"/>
            </a:endParaRPr>
          </a:p>
        </p:txBody>
      </p:sp>
      <p:sp>
        <p:nvSpPr>
          <p:cNvPr id="5" name="TextBox 4"/>
          <p:cNvSpPr txBox="1"/>
          <p:nvPr/>
        </p:nvSpPr>
        <p:spPr>
          <a:xfrm>
            <a:off x="321733" y="1244360"/>
            <a:ext cx="2978908" cy="3139321"/>
          </a:xfrm>
          <a:prstGeom prst="rect">
            <a:avLst/>
          </a:prstGeom>
          <a:noFill/>
        </p:spPr>
        <p:txBody>
          <a:bodyPr wrap="square" rtlCol="0" anchor="t">
            <a:spAutoFit/>
          </a:bodyPr>
          <a:lstStyle/>
          <a:p>
            <a:pPr marR="0" lvl="0" algn="l" defTabSz="914400" rtl="0" eaLnBrk="1" fontAlgn="base" latinLnBrk="0" hangingPunct="1">
              <a:lnSpc>
                <a:spcPct val="100000"/>
              </a:lnSpc>
              <a:spcBef>
                <a:spcPct val="0"/>
              </a:spcBef>
              <a:spcAft>
                <a:spcPct val="0"/>
              </a:spcAft>
              <a:buClrTx/>
              <a:buSzTx/>
              <a:tabLst/>
              <a:defRPr/>
            </a:pPr>
            <a:r>
              <a:rPr lang="en-US" sz="1400" b="1" dirty="0">
                <a:solidFill>
                  <a:srgbClr val="1A5DAC"/>
                </a:solidFill>
                <a:latin typeface="Roboto"/>
                <a:ea typeface="Roboto" panose="02000000000000000000" pitchFamily="2" charset="0"/>
              </a:rPr>
              <a:t>Supported Hardware Platforms</a:t>
            </a:r>
          </a:p>
          <a:p>
            <a:pPr marL="285750" lvl="0" indent="-285750" fontAlgn="base">
              <a:spcBef>
                <a:spcPct val="0"/>
              </a:spcBef>
              <a:spcAft>
                <a:spcPct val="0"/>
              </a:spcAft>
              <a:buFont typeface="Arial" panose="020B0604020202020204" pitchFamily="34" charset="0"/>
              <a:buChar char="•"/>
              <a:defRPr/>
            </a:pPr>
            <a:r>
              <a:rPr lang="en-US" sz="1400" dirty="0">
                <a:solidFill>
                  <a:srgbClr val="000000"/>
                </a:solidFill>
                <a:latin typeface="Roboto"/>
                <a:ea typeface="Roboto" panose="02000000000000000000" pitchFamily="2" charset="0"/>
              </a:rPr>
              <a:t>Preston </a:t>
            </a:r>
            <a:r>
              <a:rPr lang="en-US" sz="1600" dirty="0"/>
              <a:t>8300AU</a:t>
            </a:r>
            <a:r>
              <a:rPr lang="en-US" sz="1400" dirty="0">
                <a:solidFill>
                  <a:srgbClr val="000000"/>
                </a:solidFill>
                <a:latin typeface="Roboto"/>
                <a:ea typeface="Roboto" panose="02000000000000000000" pitchFamily="2" charset="0"/>
              </a:rPr>
              <a:t> + Presys1000 </a:t>
            </a:r>
            <a:endParaRPr lang="en-US" sz="1400" dirty="0">
              <a:solidFill>
                <a:srgbClr val="000000"/>
              </a:solidFill>
              <a:latin typeface="Roboto" panose="02000000000000000000" pitchFamily="2" charset="0"/>
              <a:ea typeface="Roboto" panose="02000000000000000000" pitchFamily="2"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400" dirty="0">
                <a:solidFill>
                  <a:srgbClr val="000000"/>
                </a:solidFill>
                <a:latin typeface="Roboto"/>
              </a:rPr>
              <a:t>Pacific6000 </a:t>
            </a:r>
            <a:r>
              <a:rPr lang="en-US" sz="1100" i="1" dirty="0">
                <a:solidFill>
                  <a:srgbClr val="000000"/>
                </a:solidFill>
                <a:latin typeface="Roboto"/>
              </a:rPr>
              <a:t>by Pacific Instruments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400" dirty="0">
                <a:solidFill>
                  <a:srgbClr val="000000"/>
                </a:solidFill>
                <a:latin typeface="Roboto"/>
              </a:rPr>
              <a:t>PFI 28000 </a:t>
            </a:r>
            <a:r>
              <a:rPr lang="en-US" sz="1100" i="1" dirty="0">
                <a:solidFill>
                  <a:srgbClr val="000000"/>
                </a:solidFill>
                <a:latin typeface="Roboto"/>
              </a:rPr>
              <a:t>by Precision Filters</a:t>
            </a:r>
          </a:p>
          <a:p>
            <a:pPr marL="285750" indent="-285750" fontAlgn="base">
              <a:spcBef>
                <a:spcPct val="0"/>
              </a:spcBef>
              <a:spcAft>
                <a:spcPct val="0"/>
              </a:spcAft>
              <a:buFont typeface="Arial" panose="020B0604020202020204" pitchFamily="34" charset="0"/>
              <a:buChar char="•"/>
              <a:defRPr/>
            </a:pPr>
            <a:r>
              <a:rPr lang="en-US" sz="1400" i="1" dirty="0">
                <a:solidFill>
                  <a:srgbClr val="000000"/>
                </a:solidFill>
                <a:latin typeface="Roboto"/>
              </a:rPr>
              <a:t>PXIe </a:t>
            </a:r>
            <a:r>
              <a:rPr lang="en-US" sz="1100" i="1" dirty="0">
                <a:solidFill>
                  <a:srgbClr val="000000"/>
                </a:solidFill>
                <a:latin typeface="Roboto"/>
              </a:rPr>
              <a:t>by National Instruments </a:t>
            </a:r>
          </a:p>
          <a:p>
            <a:pPr marL="285750" indent="-285750" fontAlgn="base">
              <a:spcBef>
                <a:spcPct val="0"/>
              </a:spcBef>
              <a:spcAft>
                <a:spcPct val="0"/>
              </a:spcAft>
              <a:buFont typeface="Arial" panose="020B0604020202020204" pitchFamily="34" charset="0"/>
              <a:buChar char="•"/>
              <a:defRPr/>
            </a:pPr>
            <a:r>
              <a:rPr lang="en-US" sz="1400" dirty="0" err="1">
                <a:solidFill>
                  <a:srgbClr val="000000"/>
                </a:solidFill>
                <a:latin typeface="Roboto"/>
                <a:ea typeface="Roboto" panose="02000000000000000000" pitchFamily="2" charset="0"/>
              </a:rPr>
              <a:t>cRIO</a:t>
            </a:r>
            <a:r>
              <a:rPr lang="en-US" sz="1400" dirty="0">
                <a:solidFill>
                  <a:srgbClr val="000000"/>
                </a:solidFill>
                <a:latin typeface="Roboto"/>
                <a:ea typeface="Roboto" panose="02000000000000000000" pitchFamily="2" charset="0"/>
              </a:rPr>
              <a:t> </a:t>
            </a:r>
            <a:r>
              <a:rPr lang="en-US" sz="1100" i="1" dirty="0">
                <a:solidFill>
                  <a:srgbClr val="000000"/>
                </a:solidFill>
                <a:latin typeface="Roboto"/>
              </a:rPr>
              <a:t>by National Instruments </a:t>
            </a:r>
          </a:p>
          <a:p>
            <a:pPr marL="285750" indent="-285750" fontAlgn="base">
              <a:spcBef>
                <a:spcPct val="0"/>
              </a:spcBef>
              <a:spcAft>
                <a:spcPct val="0"/>
              </a:spcAft>
              <a:buFont typeface="Arial" panose="020B0604020202020204" pitchFamily="34" charset="0"/>
              <a:buChar char="•"/>
              <a:defRPr/>
            </a:pPr>
            <a:r>
              <a:rPr lang="en-US" sz="1400" dirty="0" err="1">
                <a:solidFill>
                  <a:srgbClr val="000000"/>
                </a:solidFill>
                <a:latin typeface="Roboto"/>
                <a:ea typeface="Roboto" panose="02000000000000000000" pitchFamily="2" charset="0"/>
              </a:rPr>
              <a:t>cDAQ</a:t>
            </a:r>
            <a:r>
              <a:rPr lang="en-US" sz="1100" i="1" dirty="0">
                <a:solidFill>
                  <a:srgbClr val="000000"/>
                </a:solidFill>
                <a:latin typeface="Roboto"/>
              </a:rPr>
              <a:t> by National Instruments</a:t>
            </a:r>
          </a:p>
          <a:p>
            <a:pPr marL="285750" indent="-285750" fontAlgn="base">
              <a:spcBef>
                <a:spcPct val="0"/>
              </a:spcBef>
              <a:spcAft>
                <a:spcPct val="0"/>
              </a:spcAft>
              <a:buFont typeface="Arial" panose="020B0604020202020204" pitchFamily="34" charset="0"/>
              <a:buChar char="•"/>
              <a:defRPr/>
            </a:pPr>
            <a:r>
              <a:rPr lang="en-US" sz="1400" dirty="0" err="1">
                <a:solidFill>
                  <a:srgbClr val="000000"/>
                </a:solidFill>
                <a:latin typeface="Roboto"/>
                <a:ea typeface="Roboto" panose="02000000000000000000" pitchFamily="2" charset="0"/>
              </a:rPr>
              <a:t>Dewesoft</a:t>
            </a:r>
            <a:r>
              <a:rPr lang="en-US" sz="1400" dirty="0">
                <a:solidFill>
                  <a:srgbClr val="000000"/>
                </a:solidFill>
                <a:latin typeface="Roboto"/>
                <a:ea typeface="Roboto" panose="02000000000000000000" pitchFamily="2" charset="0"/>
              </a:rPr>
              <a:t> </a:t>
            </a:r>
            <a:r>
              <a:rPr lang="en-US" sz="1100" i="1" dirty="0">
                <a:solidFill>
                  <a:srgbClr val="000000"/>
                </a:solidFill>
                <a:latin typeface="Roboto"/>
              </a:rPr>
              <a:t>(on the list)</a:t>
            </a:r>
          </a:p>
          <a:p>
            <a:pPr marR="0" lvl="0" algn="l" defTabSz="914400" rtl="0" eaLnBrk="1" fontAlgn="base" latinLnBrk="0" hangingPunct="1">
              <a:lnSpc>
                <a:spcPct val="100000"/>
              </a:lnSpc>
              <a:spcBef>
                <a:spcPct val="0"/>
              </a:spcBef>
              <a:spcAft>
                <a:spcPct val="0"/>
              </a:spcAft>
              <a:buClrTx/>
              <a:buSzTx/>
              <a:tabLst/>
              <a:defRPr/>
            </a:pPr>
            <a:endParaRPr lang="en-US" sz="1400" i="1" dirty="0">
              <a:solidFill>
                <a:srgbClr val="000000"/>
              </a:solidFill>
              <a:latin typeface="Roboto"/>
              <a:ea typeface="Roboto" panose="02000000000000000000" pitchFamily="2" charset="0"/>
            </a:endParaRPr>
          </a:p>
          <a:p>
            <a:pPr marR="0" lvl="0" algn="l" defTabSz="914400" rtl="0" eaLnBrk="1" fontAlgn="base" latinLnBrk="0" hangingPunct="1">
              <a:lnSpc>
                <a:spcPct val="100000"/>
              </a:lnSpc>
              <a:spcBef>
                <a:spcPct val="0"/>
              </a:spcBef>
              <a:spcAft>
                <a:spcPct val="0"/>
              </a:spcAft>
              <a:buClrTx/>
              <a:buSzTx/>
              <a:tabLst/>
              <a:defRPr/>
            </a:pPr>
            <a:r>
              <a:rPr lang="en-US" sz="1400" b="1" dirty="0">
                <a:solidFill>
                  <a:srgbClr val="1A5DAC"/>
                </a:solidFill>
                <a:latin typeface="Roboto"/>
                <a:ea typeface="Roboto" panose="02000000000000000000" pitchFamily="2" charset="0"/>
              </a:rPr>
              <a:t>Supported Calibration Equipment</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Digital Multimeters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Function Generators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DC Sources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GPIB Switches</a:t>
            </a:r>
          </a:p>
        </p:txBody>
      </p:sp>
      <p:sp>
        <p:nvSpPr>
          <p:cNvPr id="6" name="TextBox 5"/>
          <p:cNvSpPr txBox="1"/>
          <p:nvPr/>
        </p:nvSpPr>
        <p:spPr>
          <a:xfrm>
            <a:off x="8274851" y="1244360"/>
            <a:ext cx="3595416" cy="3323987"/>
          </a:xfrm>
          <a:prstGeom prst="rect">
            <a:avLst/>
          </a:prstGeom>
          <a:noFill/>
        </p:spPr>
        <p:txBody>
          <a:bodyPr wrap="square" rtlCol="0" anchor="t">
            <a:spAutoFit/>
          </a:bodyPr>
          <a:lstStyle/>
          <a:p>
            <a:pPr>
              <a:defRPr/>
            </a:pPr>
            <a:r>
              <a:rPr lang="en-US" sz="1400" b="1" dirty="0">
                <a:solidFill>
                  <a:srgbClr val="1A5DAC"/>
                </a:solidFill>
                <a:latin typeface="Roboto"/>
                <a:ea typeface="Roboto" panose="02000000000000000000" pitchFamily="2" charset="0"/>
                <a:cs typeface="+mn-cs"/>
              </a:rPr>
              <a:t>Supported Streaming Protocols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Native NDAS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Data Exchange Message (DEM)</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Shuttle Data Stream (SDS)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Open Platform Communications (OPC)</a:t>
            </a:r>
          </a:p>
          <a:p>
            <a:pPr marL="800100" lvl="1" indent="-342900">
              <a:buFont typeface="Arial,Sans-Serif" panose="020B0604020202020204" pitchFamily="34" charset="0"/>
              <a:buChar char="•"/>
              <a:defRPr/>
            </a:pPr>
            <a:endParaRPr lang="en-US" sz="1400" dirty="0">
              <a:solidFill>
                <a:srgbClr val="000000"/>
              </a:solidFill>
              <a:latin typeface="Roboto"/>
              <a:ea typeface="Roboto" panose="02000000000000000000" pitchFamily="2" charset="0"/>
              <a:cs typeface="+mn-cs"/>
            </a:endParaRPr>
          </a:p>
          <a:p>
            <a:pPr>
              <a:defRPr/>
            </a:pPr>
            <a:r>
              <a:rPr lang="en-US" sz="1400" b="1" dirty="0">
                <a:solidFill>
                  <a:srgbClr val="1A5DAC"/>
                </a:solidFill>
                <a:latin typeface="Roboto"/>
                <a:ea typeface="Roboto" panose="02000000000000000000" pitchFamily="2" charset="0"/>
                <a:cs typeface="+mn-cs"/>
              </a:rPr>
              <a:t>Supported Data File Formats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TDMS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WinPlot </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On-the-fly WinPlot</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Comma Separated Value (CSV)</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Hierarchical Data Format (HDF5)</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MATLAB</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cs typeface="+mn-cs"/>
              </a:rPr>
              <a:t>OISPS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Legacy File Type Support </a:t>
            </a:r>
            <a:r>
              <a:rPr lang="en-US" sz="1100" i="1" dirty="0">
                <a:solidFill>
                  <a:srgbClr val="000000"/>
                </a:solidFill>
                <a:latin typeface="Roboto"/>
              </a:rPr>
              <a:t>(on the list)</a:t>
            </a: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p:spPr>
      </p:pic>
      <p:pic>
        <p:nvPicPr>
          <p:cNvPr id="9" name="Picture 16" descr="INSIGNIA 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792DCB4-3A9C-4F9C-AA6D-0CB1FCE26D58}"/>
              </a:ext>
            </a:extLst>
          </p:cNvPr>
          <p:cNvSpPr txBox="1"/>
          <p:nvPr/>
        </p:nvSpPr>
        <p:spPr>
          <a:xfrm>
            <a:off x="4326635" y="1244360"/>
            <a:ext cx="3103845" cy="3754874"/>
          </a:xfrm>
          <a:prstGeom prst="rect">
            <a:avLst/>
          </a:prstGeom>
          <a:noFill/>
        </p:spPr>
        <p:txBody>
          <a:bodyPr wrap="square" rtlCol="0" anchor="t">
            <a:spAutoFit/>
          </a:bodyPr>
          <a:lstStyle/>
          <a:p>
            <a:pPr>
              <a:defRPr/>
            </a:pPr>
            <a:r>
              <a:rPr lang="en-US" sz="1400" b="1" dirty="0">
                <a:solidFill>
                  <a:srgbClr val="1A5DAC"/>
                </a:solidFill>
                <a:latin typeface="Roboto"/>
                <a:ea typeface="Roboto" panose="02000000000000000000" pitchFamily="2" charset="0"/>
                <a:cs typeface="+mn-cs"/>
              </a:rPr>
              <a:t>Data Rates</a:t>
            </a:r>
            <a:r>
              <a:rPr lang="en-US" sz="800" dirty="0">
                <a:solidFill>
                  <a:srgbClr val="1A5DAC"/>
                </a:solidFill>
                <a:latin typeface="Roboto"/>
                <a:ea typeface="Roboto" panose="02000000000000000000" pitchFamily="2" charset="0"/>
              </a:rPr>
              <a:t> </a:t>
            </a:r>
            <a:endParaRPr lang="en-US" sz="1400" b="1" i="1" dirty="0">
              <a:latin typeface="Roboto"/>
              <a:ea typeface="Roboto" panose="02000000000000000000" pitchFamily="2" charset="0"/>
              <a:cs typeface="+mn-cs"/>
            </a:endParaRPr>
          </a:p>
          <a:p>
            <a:pPr>
              <a:defRPr/>
            </a:pPr>
            <a:r>
              <a:rPr lang="en-US" sz="1400" dirty="0">
                <a:solidFill>
                  <a:srgbClr val="000000"/>
                </a:solidFill>
                <a:latin typeface="Roboto"/>
                <a:ea typeface="Roboto" panose="02000000000000000000" pitchFamily="2" charset="0"/>
              </a:rPr>
              <a:t>Low Speed (with EU’s)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 500ch @1-250sps</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 90ch @1000sps</a:t>
            </a:r>
          </a:p>
          <a:p>
            <a:pPr>
              <a:defRPr/>
            </a:pPr>
            <a:r>
              <a:rPr lang="en-US" sz="1400" dirty="0">
                <a:solidFill>
                  <a:srgbClr val="000000"/>
                </a:solidFill>
                <a:latin typeface="Roboto"/>
              </a:rPr>
              <a:t>High Speed (Counts Only)</a:t>
            </a:r>
          </a:p>
          <a:p>
            <a:pPr marL="342900" indent="-342900">
              <a:buFont typeface="Arial,Sans-Serif" panose="020B0604020202020204" pitchFamily="34" charset="0"/>
              <a:buChar char="•"/>
              <a:defRPr/>
            </a:pPr>
            <a:r>
              <a:rPr lang="en-US" sz="1400" dirty="0">
                <a:solidFill>
                  <a:srgbClr val="000000"/>
                </a:solidFill>
                <a:latin typeface="Roboto"/>
              </a:rPr>
              <a:t>~ 209ch @ 10,000sps (PI)</a:t>
            </a:r>
          </a:p>
          <a:p>
            <a:pPr marL="342900" indent="-342900">
              <a:buFont typeface="Arial,Sans-Serif" panose="020B0604020202020204" pitchFamily="34" charset="0"/>
              <a:buChar char="•"/>
              <a:defRPr/>
            </a:pPr>
            <a:r>
              <a:rPr lang="en-US" sz="1400" dirty="0">
                <a:solidFill>
                  <a:srgbClr val="000000"/>
                </a:solidFill>
                <a:latin typeface="Roboto"/>
              </a:rPr>
              <a:t>~ 32ch @ 102,400sps (PI)</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 96ch @ 200,000sps (NI)</a:t>
            </a:r>
          </a:p>
          <a:p>
            <a:pPr marL="342900" indent="-342900">
              <a:buFont typeface="Arial,Sans-Serif" panose="020B0604020202020204" pitchFamily="34" charset="0"/>
              <a:buChar char="•"/>
              <a:defRPr/>
            </a:pPr>
            <a:r>
              <a:rPr lang="en-US" sz="1400" dirty="0">
                <a:solidFill>
                  <a:srgbClr val="000000"/>
                </a:solidFill>
                <a:latin typeface="Roboto"/>
                <a:ea typeface="Roboto" panose="02000000000000000000" pitchFamily="2" charset="0"/>
              </a:rPr>
              <a:t>~ 64ch @ 400,000sps (NI)</a:t>
            </a:r>
            <a:endParaRPr lang="en-US" sz="1400" dirty="0">
              <a:solidFill>
                <a:srgbClr val="000000"/>
              </a:solidFill>
              <a:latin typeface="Roboto"/>
              <a:ea typeface="Roboto" panose="02000000000000000000" pitchFamily="2" charset="0"/>
              <a:cs typeface="+mn-cs"/>
            </a:endParaRPr>
          </a:p>
          <a:p>
            <a:pPr>
              <a:defRPr/>
            </a:pPr>
            <a:endParaRPr lang="en-US" sz="1400" dirty="0">
              <a:solidFill>
                <a:srgbClr val="000000"/>
              </a:solidFill>
              <a:latin typeface="Roboto"/>
              <a:ea typeface="Roboto" panose="02000000000000000000" pitchFamily="2" charset="0"/>
              <a:cs typeface="+mn-cs"/>
            </a:endParaRPr>
          </a:p>
          <a:p>
            <a:pPr>
              <a:defRPr/>
            </a:pPr>
            <a:r>
              <a:rPr lang="en-US" sz="1400" b="1" dirty="0">
                <a:solidFill>
                  <a:srgbClr val="1A5DAC"/>
                </a:solidFill>
                <a:latin typeface="Roboto"/>
                <a:ea typeface="Roboto" panose="02000000000000000000" pitchFamily="2" charset="0"/>
              </a:rPr>
              <a:t>Supported Channel Types</a:t>
            </a:r>
          </a:p>
          <a:p>
            <a:pPr marL="285750" indent="-285750">
              <a:buFont typeface="Arial" panose="020B0604020202020204" pitchFamily="34" charset="0"/>
              <a:buChar char="•"/>
              <a:defRPr/>
            </a:pPr>
            <a:r>
              <a:rPr lang="en-US" sz="1400" dirty="0">
                <a:solidFill>
                  <a:srgbClr val="000000"/>
                </a:solidFill>
                <a:latin typeface="Roboto"/>
                <a:ea typeface="Roboto" panose="02000000000000000000" pitchFamily="2" charset="0"/>
              </a:rPr>
              <a:t>Temperatures (TC, RTD)</a:t>
            </a:r>
          </a:p>
          <a:p>
            <a:pPr marL="285750" indent="-285750">
              <a:buFont typeface="Arial" panose="020B0604020202020204" pitchFamily="34" charset="0"/>
              <a:buChar char="•"/>
              <a:defRPr/>
            </a:pPr>
            <a:r>
              <a:rPr lang="en-US" sz="1400" dirty="0">
                <a:solidFill>
                  <a:srgbClr val="000000"/>
                </a:solidFill>
                <a:latin typeface="Roboto"/>
                <a:ea typeface="Roboto" panose="02000000000000000000" pitchFamily="2" charset="0"/>
              </a:rPr>
              <a:t>Strain Gauges</a:t>
            </a:r>
          </a:p>
          <a:p>
            <a:pPr marL="285750" indent="-285750">
              <a:buFont typeface="Arial" panose="020B0604020202020204" pitchFamily="34" charset="0"/>
              <a:buChar char="•"/>
              <a:defRPr/>
            </a:pPr>
            <a:r>
              <a:rPr lang="en-US" sz="1400" dirty="0">
                <a:solidFill>
                  <a:srgbClr val="000000"/>
                </a:solidFill>
                <a:latin typeface="Roboto"/>
                <a:ea typeface="Roboto" panose="02000000000000000000" pitchFamily="2" charset="0"/>
              </a:rPr>
              <a:t>Accelerometer</a:t>
            </a:r>
          </a:p>
          <a:p>
            <a:pPr marL="285750" indent="-285750">
              <a:buFont typeface="Arial" panose="020B0604020202020204" pitchFamily="34" charset="0"/>
              <a:buChar char="•"/>
              <a:defRPr/>
            </a:pPr>
            <a:r>
              <a:rPr lang="en-US" sz="1400" dirty="0">
                <a:solidFill>
                  <a:srgbClr val="000000"/>
                </a:solidFill>
                <a:latin typeface="Roboto"/>
                <a:ea typeface="Roboto" panose="02000000000000000000" pitchFamily="2" charset="0"/>
              </a:rPr>
              <a:t>Microphone/Acoustic</a:t>
            </a:r>
          </a:p>
          <a:p>
            <a:pPr marL="285750" indent="-285750">
              <a:buFont typeface="Arial" panose="020B0604020202020204" pitchFamily="34" charset="0"/>
              <a:buChar char="•"/>
              <a:defRPr/>
            </a:pPr>
            <a:r>
              <a:rPr lang="en-US" sz="1400" dirty="0">
                <a:solidFill>
                  <a:srgbClr val="000000"/>
                </a:solidFill>
                <a:latin typeface="Roboto"/>
                <a:ea typeface="Roboto" panose="02000000000000000000" pitchFamily="2" charset="0"/>
              </a:rPr>
              <a:t>Pressure</a:t>
            </a:r>
          </a:p>
          <a:p>
            <a:pPr marL="285750" indent="-285750">
              <a:buFont typeface="Arial" panose="020B0604020202020204" pitchFamily="34" charset="0"/>
              <a:buChar char="•"/>
              <a:defRPr/>
            </a:pPr>
            <a:r>
              <a:rPr lang="en-US" sz="1400" dirty="0">
                <a:solidFill>
                  <a:srgbClr val="000000"/>
                </a:solidFill>
                <a:latin typeface="Roboto"/>
                <a:ea typeface="Roboto" panose="02000000000000000000" pitchFamily="2" charset="0"/>
              </a:rPr>
              <a:t>Flow Meters / Counter</a:t>
            </a:r>
          </a:p>
        </p:txBody>
      </p:sp>
    </p:spTree>
    <p:extLst>
      <p:ext uri="{BB962C8B-B14F-4D97-AF65-F5344CB8AC3E}">
        <p14:creationId xmlns:p14="http://schemas.microsoft.com/office/powerpoint/2010/main" val="3480306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0109" y="300274"/>
            <a:ext cx="11911782" cy="469900"/>
          </a:xfrm>
        </p:spPr>
        <p:txBody>
          <a:bodyPr>
            <a:noAutofit/>
          </a:bodyPr>
          <a:lstStyle/>
          <a:p>
            <a:pPr algn="ctr">
              <a:defRPr/>
            </a:pPr>
            <a:r>
              <a:rPr lang="en-US" sz="3200" b="1" dirty="0">
                <a:effectLst>
                  <a:outerShdw blurRad="38100" dist="38100" dir="2700000" algn="tl">
                    <a:srgbClr val="808080"/>
                  </a:outerShdw>
                </a:effectLst>
                <a:latin typeface="+mn-lt"/>
                <a:ea typeface="+mn-ea"/>
                <a:cs typeface="+mn-cs"/>
              </a:rPr>
              <a:t>Capabilities</a:t>
            </a:r>
            <a:endParaRPr lang="en-US" sz="2000" b="1" dirty="0">
              <a:effectLst>
                <a:outerShdw blurRad="38100" dist="38100" dir="2700000" algn="tl">
                  <a:srgbClr val="808080"/>
                </a:outerShdw>
              </a:effectLst>
              <a:latin typeface="+mn-lt"/>
              <a:ea typeface="+mn-ea"/>
              <a:cs typeface="+mn-cs"/>
            </a:endParaRPr>
          </a:p>
        </p:txBody>
      </p:sp>
      <p:pic>
        <p:nvPicPr>
          <p:cNvPr id="9"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0A8CFE71-F4BC-D322-02CE-4D70E4DB2C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1792" y="3855574"/>
            <a:ext cx="2911889" cy="2183917"/>
          </a:xfrm>
          <a:prstGeom prst="rect">
            <a:avLst/>
          </a:prstGeom>
        </p:spPr>
      </p:pic>
      <p:pic>
        <p:nvPicPr>
          <p:cNvPr id="11" name="Picture 10">
            <a:extLst>
              <a:ext uri="{FF2B5EF4-FFF2-40B4-BE49-F238E27FC236}">
                <a16:creationId xmlns:a16="http://schemas.microsoft.com/office/drawing/2014/main" id="{58DA9C1F-65D8-0E41-B13E-0FB4C59082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3009" y="3830191"/>
            <a:ext cx="2700280" cy="2025210"/>
          </a:xfrm>
          <a:prstGeom prst="rect">
            <a:avLst/>
          </a:prstGeom>
        </p:spPr>
      </p:pic>
      <p:pic>
        <p:nvPicPr>
          <p:cNvPr id="12" name="Picture 11">
            <a:extLst>
              <a:ext uri="{FF2B5EF4-FFF2-40B4-BE49-F238E27FC236}">
                <a16:creationId xmlns:a16="http://schemas.microsoft.com/office/drawing/2014/main" id="{8D5FF507-32A9-8466-1A5B-DEE27BBE6FBE}"/>
              </a:ext>
            </a:extLst>
          </p:cNvPr>
          <p:cNvPicPr>
            <a:picLocks noChangeAspect="1"/>
          </p:cNvPicPr>
          <p:nvPr/>
        </p:nvPicPr>
        <p:blipFill>
          <a:blip r:embed="rId5"/>
          <a:stretch>
            <a:fillRect/>
          </a:stretch>
        </p:blipFill>
        <p:spPr>
          <a:xfrm>
            <a:off x="5635318" y="1439232"/>
            <a:ext cx="3450208" cy="1841119"/>
          </a:xfrm>
          <a:prstGeom prst="rect">
            <a:avLst/>
          </a:prstGeom>
        </p:spPr>
      </p:pic>
      <p:pic>
        <p:nvPicPr>
          <p:cNvPr id="13" name="Picture 12">
            <a:extLst>
              <a:ext uri="{FF2B5EF4-FFF2-40B4-BE49-F238E27FC236}">
                <a16:creationId xmlns:a16="http://schemas.microsoft.com/office/drawing/2014/main" id="{AEB58D11-A8F5-5C24-2678-6312CCCFCABB}"/>
              </a:ext>
            </a:extLst>
          </p:cNvPr>
          <p:cNvPicPr>
            <a:picLocks noChangeAspect="1"/>
          </p:cNvPicPr>
          <p:nvPr/>
        </p:nvPicPr>
        <p:blipFill>
          <a:blip r:embed="rId6"/>
          <a:stretch>
            <a:fillRect/>
          </a:stretch>
        </p:blipFill>
        <p:spPr>
          <a:xfrm>
            <a:off x="9252008" y="1290585"/>
            <a:ext cx="2670128" cy="2138415"/>
          </a:xfrm>
          <a:prstGeom prst="rect">
            <a:avLst/>
          </a:prstGeom>
        </p:spPr>
      </p:pic>
      <p:sp>
        <p:nvSpPr>
          <p:cNvPr id="8" name="Content Placeholder 2">
            <a:extLst>
              <a:ext uri="{FF2B5EF4-FFF2-40B4-BE49-F238E27FC236}">
                <a16:creationId xmlns:a16="http://schemas.microsoft.com/office/drawing/2014/main" id="{88457439-E90B-225B-4133-82B02B8B895A}"/>
              </a:ext>
            </a:extLst>
          </p:cNvPr>
          <p:cNvSpPr>
            <a:spLocks noGrp="1"/>
          </p:cNvSpPr>
          <p:nvPr>
            <p:ph idx="1"/>
          </p:nvPr>
        </p:nvSpPr>
        <p:spPr>
          <a:xfrm>
            <a:off x="197819" y="962025"/>
            <a:ext cx="4935865" cy="5531536"/>
          </a:xfrm>
        </p:spPr>
        <p:txBody>
          <a:bodyPr>
            <a:normAutofit/>
          </a:bodyPr>
          <a:lstStyle/>
          <a:p>
            <a:pPr marL="0" indent="0">
              <a:buNone/>
            </a:pPr>
            <a:r>
              <a:rPr lang="en-US" sz="1600" b="1" dirty="0">
                <a:solidFill>
                  <a:srgbClr val="1A5DAC"/>
                </a:solidFill>
                <a:latin typeface="Roboto"/>
              </a:rPr>
              <a:t>SSC DAS Hardware</a:t>
            </a:r>
          </a:p>
          <a:p>
            <a:pPr marL="0" indent="-274320">
              <a:buFont typeface="Arial" panose="020B0604020202020204" pitchFamily="34" charset="0"/>
              <a:buNone/>
            </a:pPr>
            <a:r>
              <a:rPr lang="en-US" sz="1300" b="1" dirty="0">
                <a:latin typeface="Roboto" panose="02000000000000000000" pitchFamily="2" charset="0"/>
                <a:ea typeface="Roboto" panose="02000000000000000000" pitchFamily="2" charset="0"/>
                <a:cs typeface="Roboto" panose="02000000000000000000" pitchFamily="2" charset="0"/>
              </a:rPr>
              <a:t>Preston </a:t>
            </a:r>
            <a:r>
              <a:rPr lang="en-US" sz="1300" b="1" dirty="0" err="1">
                <a:latin typeface="Roboto" panose="02000000000000000000" pitchFamily="2" charset="0"/>
                <a:ea typeface="Roboto" panose="02000000000000000000" pitchFamily="2" charset="0"/>
                <a:cs typeface="Roboto" panose="02000000000000000000" pitchFamily="2" charset="0"/>
              </a:rPr>
              <a:t>Presys</a:t>
            </a:r>
            <a:r>
              <a:rPr lang="en-US" sz="1300" b="1" dirty="0">
                <a:latin typeface="Roboto" panose="02000000000000000000" pitchFamily="2" charset="0"/>
                <a:ea typeface="Roboto" panose="02000000000000000000" pitchFamily="2" charset="0"/>
                <a:cs typeface="Roboto" panose="02000000000000000000" pitchFamily="2" charset="0"/>
              </a:rPr>
              <a:t> 1000 Low Speed DAS </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Scaled EU Data</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512 Analog Channels including integrated signal conditioning</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736 Discrete Channels</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250 Samples per second</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~500 sec tests</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IRIG-B True Time stamped data  </a:t>
            </a:r>
          </a:p>
          <a:p>
            <a:pPr marL="457200" lvl="2" indent="-274320">
              <a:buFont typeface="Arial" panose="020B0604020202020204" pitchFamily="34" charset="0"/>
              <a:buChar char="•"/>
            </a:pPr>
            <a:endParaRPr lang="en-US" sz="1200" dirty="0"/>
          </a:p>
          <a:p>
            <a:pPr marL="0" indent="0">
              <a:buNone/>
            </a:pPr>
            <a:r>
              <a:rPr lang="en-US" sz="1300" b="1" dirty="0">
                <a:latin typeface="Roboto" panose="02000000000000000000" pitchFamily="2" charset="0"/>
                <a:ea typeface="Roboto" panose="02000000000000000000" pitchFamily="2" charset="0"/>
                <a:cs typeface="Roboto" panose="02000000000000000000" pitchFamily="2" charset="0"/>
              </a:rPr>
              <a:t>Pacific Low Speed DAS</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Scaled EU Data</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512 Analog Channels including integrated signal conditioning </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320 Discrete Channels</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1-1000 Samples per second</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~120 – 300 sec tests</a:t>
            </a:r>
          </a:p>
          <a:p>
            <a:pPr marL="457200" lvl="2" indent="-274320">
              <a:buFont typeface="Arial" panose="020B0604020202020204" pitchFamily="34" charset="0"/>
              <a:buChar char="•"/>
            </a:pPr>
            <a:r>
              <a:rPr lang="en-US" sz="1100" dirty="0">
                <a:latin typeface="Roboto" panose="02000000000000000000" pitchFamily="2" charset="0"/>
                <a:ea typeface="Roboto" panose="02000000000000000000" pitchFamily="2" charset="0"/>
                <a:cs typeface="Roboto" panose="02000000000000000000" pitchFamily="2" charset="0"/>
              </a:rPr>
              <a:t>IRIG-B True Time stamped data  </a:t>
            </a:r>
          </a:p>
          <a:p>
            <a:pPr marL="457200" lvl="2" indent="-274320">
              <a:buFont typeface="Arial" panose="020B0604020202020204" pitchFamily="34" charset="0"/>
              <a:buChar char="•"/>
            </a:pPr>
            <a:endParaRPr lang="en-US" sz="1200" dirty="0"/>
          </a:p>
          <a:p>
            <a:pPr indent="-274320">
              <a:buFont typeface="Arial" panose="020B0604020202020204" pitchFamily="34" charset="0"/>
              <a:buNone/>
            </a:pPr>
            <a:r>
              <a:rPr lang="en-US" sz="1300" b="1" dirty="0">
                <a:latin typeface="Roboto" panose="02000000000000000000" pitchFamily="2" charset="0"/>
                <a:ea typeface="Roboto" panose="02000000000000000000" pitchFamily="2" charset="0"/>
                <a:cs typeface="Roboto" panose="02000000000000000000" pitchFamily="2" charset="0"/>
              </a:rPr>
              <a:t>Pacific High Speed DAS</a:t>
            </a:r>
          </a:p>
          <a:p>
            <a:pPr marL="457200" lvl="2" indent="-274320">
              <a:defRPr/>
            </a:pPr>
            <a:r>
              <a:rPr lang="en-US" sz="1100" dirty="0">
                <a:latin typeface="Roboto" panose="02000000000000000000" pitchFamily="2" charset="0"/>
                <a:ea typeface="Roboto" panose="02000000000000000000" pitchFamily="2" charset="0"/>
                <a:cs typeface="Roboto" panose="02000000000000000000" pitchFamily="2" charset="0"/>
              </a:rPr>
              <a:t>Non-Scaled Raw Count Data</a:t>
            </a:r>
          </a:p>
          <a:p>
            <a:pPr marL="457200" lvl="2" indent="-274320">
              <a:defRPr/>
            </a:pPr>
            <a:r>
              <a:rPr lang="en-US" sz="1100" dirty="0">
                <a:latin typeface="Roboto" panose="02000000000000000000" pitchFamily="2" charset="0"/>
                <a:ea typeface="Roboto" panose="02000000000000000000" pitchFamily="2" charset="0"/>
                <a:cs typeface="Roboto" panose="02000000000000000000" pitchFamily="2" charset="0"/>
              </a:rPr>
              <a:t>64 Analog Channels including integrated signal conditioning</a:t>
            </a:r>
          </a:p>
          <a:p>
            <a:pPr marL="457200" lvl="2" indent="-274320">
              <a:defRPr/>
            </a:pPr>
            <a:r>
              <a:rPr lang="en-US" sz="1100" dirty="0">
                <a:latin typeface="Roboto" panose="02000000000000000000" pitchFamily="2" charset="0"/>
                <a:ea typeface="Roboto" panose="02000000000000000000" pitchFamily="2" charset="0"/>
                <a:cs typeface="Roboto" panose="02000000000000000000" pitchFamily="2" charset="0"/>
              </a:rPr>
              <a:t>102400 Samples per second</a:t>
            </a:r>
          </a:p>
          <a:p>
            <a:pPr marL="457200" lvl="2" indent="-274320">
              <a:defRPr/>
            </a:pPr>
            <a:r>
              <a:rPr lang="en-US" sz="1100" dirty="0">
                <a:latin typeface="Roboto" panose="02000000000000000000" pitchFamily="2" charset="0"/>
                <a:ea typeface="Roboto" panose="02000000000000000000" pitchFamily="2" charset="0"/>
                <a:cs typeface="Roboto" panose="02000000000000000000" pitchFamily="2" charset="0"/>
              </a:rPr>
              <a:t>~120 – 300 sec tests</a:t>
            </a:r>
          </a:p>
          <a:p>
            <a:pPr marL="457200" lvl="2" indent="-274320">
              <a:defRPr/>
            </a:pPr>
            <a:r>
              <a:rPr lang="en-US" sz="1100" dirty="0">
                <a:latin typeface="Roboto" panose="02000000000000000000" pitchFamily="2" charset="0"/>
                <a:ea typeface="Roboto" panose="02000000000000000000" pitchFamily="2" charset="0"/>
                <a:cs typeface="Roboto" panose="02000000000000000000" pitchFamily="2" charset="0"/>
              </a:rPr>
              <a:t>IRIG-B True Time stamped data</a:t>
            </a:r>
          </a:p>
          <a:p>
            <a:pPr marL="457200" lvl="2" indent="-274320">
              <a:buFont typeface="Arial" panose="020B0604020202020204" pitchFamily="34" charset="0"/>
              <a:buChar char="•"/>
            </a:pPr>
            <a:endParaRPr lang="en-US" sz="1200" dirty="0"/>
          </a:p>
          <a:p>
            <a:pPr lvl="2"/>
            <a:endParaRPr lang="en-US" sz="1100" dirty="0">
              <a:latin typeface="Roboto" panose="02000000000000000000" pitchFamily="2" charset="0"/>
              <a:ea typeface="Roboto" panose="02000000000000000000" pitchFamily="2" charset="0"/>
              <a:cs typeface="Roboto" panose="02000000000000000000" pitchFamily="2" charset="0"/>
            </a:endParaRPr>
          </a:p>
          <a:p>
            <a:pPr lvl="1"/>
            <a:endParaRPr lang="en-US" sz="12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47985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a:softEdge rad="63500"/>
          </a:effectLst>
        </p:spPr>
      </p:pic>
      <p:sp>
        <p:nvSpPr>
          <p:cNvPr id="7" name="Title 6">
            <a:extLst>
              <a:ext uri="{FF2B5EF4-FFF2-40B4-BE49-F238E27FC236}">
                <a16:creationId xmlns:a16="http://schemas.microsoft.com/office/drawing/2014/main" id="{9F7CEFA8-7305-4E98-B752-AC5AD44FC331}"/>
              </a:ext>
            </a:extLst>
          </p:cNvPr>
          <p:cNvSpPr>
            <a:spLocks noGrp="1"/>
          </p:cNvSpPr>
          <p:nvPr>
            <p:ph type="ctrTitle"/>
          </p:nvPr>
        </p:nvSpPr>
        <p:spPr>
          <a:xfrm>
            <a:off x="1524000" y="2513125"/>
            <a:ext cx="9144000" cy="996838"/>
          </a:xfrm>
        </p:spPr>
        <p:txBody>
          <a:bodyPr>
            <a:normAutofit fontScale="90000"/>
          </a:bodyPr>
          <a:lstStyle/>
          <a:p>
            <a:r>
              <a:rPr lang="en-US" b="1" dirty="0">
                <a:latin typeface="+mn-lt"/>
              </a:rPr>
              <a:t>Software Product Management</a:t>
            </a:r>
          </a:p>
        </p:txBody>
      </p:sp>
    </p:spTree>
    <p:extLst>
      <p:ext uri="{BB962C8B-B14F-4D97-AF65-F5344CB8AC3E}">
        <p14:creationId xmlns:p14="http://schemas.microsoft.com/office/powerpoint/2010/main" val="2822008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B006343-AEB7-45C3-9EED-83E3FC0419C0}"/>
              </a:ext>
            </a:extLst>
          </p:cNvPr>
          <p:cNvSpPr txBox="1">
            <a:spLocks/>
          </p:cNvSpPr>
          <p:nvPr/>
        </p:nvSpPr>
        <p:spPr>
          <a:xfrm>
            <a:off x="140110" y="106562"/>
            <a:ext cx="11911782" cy="857250"/>
          </a:xfrm>
          <a:prstGeom prst="rect">
            <a:avLst/>
          </a:prstGeom>
        </p:spPr>
        <p:txBody>
          <a:bodyPr vert="horz" lIns="68580" tIns="34290" rIns="68580" bIns="34290" rtlCol="0" anchor="ctr">
            <a:normAutofit/>
          </a:bodyPr>
          <a:lstStyle>
            <a:lvl1pPr algn="l" defTabSz="914377" rtl="0" eaLnBrk="1" latinLnBrk="0" hangingPunct="1">
              <a:lnSpc>
                <a:spcPct val="90000"/>
              </a:lnSpc>
              <a:spcBef>
                <a:spcPct val="0"/>
              </a:spcBef>
              <a:buNone/>
              <a:defRPr sz="3200" kern="1200">
                <a:solidFill>
                  <a:schemeClr val="tx1"/>
                </a:solidFill>
                <a:latin typeface="+mj-lt"/>
                <a:ea typeface="+mj-ea"/>
                <a:cs typeface="+mj-cs"/>
              </a:defRPr>
            </a:lvl1pPr>
          </a:lstStyle>
          <a:p>
            <a:pPr algn="ctr" defTabSz="685783"/>
            <a:r>
              <a:rPr lang="en-US" b="1" dirty="0">
                <a:effectLst>
                  <a:outerShdw blurRad="38100" dist="38100" dir="2700000" algn="tl">
                    <a:srgbClr val="000000">
                      <a:alpha val="43137"/>
                    </a:srgbClr>
                  </a:outerShdw>
                </a:effectLst>
                <a:latin typeface="+mn-lt"/>
              </a:rPr>
              <a:t>Software Product Management</a:t>
            </a:r>
          </a:p>
        </p:txBody>
      </p:sp>
      <p:pic>
        <p:nvPicPr>
          <p:cNvPr id="6" name="Picture 16" descr="INSIGNIA COLOR">
            <a:extLst>
              <a:ext uri="{FF2B5EF4-FFF2-40B4-BE49-F238E27FC236}">
                <a16:creationId xmlns:a16="http://schemas.microsoft.com/office/drawing/2014/main" id="{508B65D8-90BA-7D5C-41D1-4A1EDDD809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The Principles and Values of Scrum">
            <a:extLst>
              <a:ext uri="{FF2B5EF4-FFF2-40B4-BE49-F238E27FC236}">
                <a16:creationId xmlns:a16="http://schemas.microsoft.com/office/drawing/2014/main" id="{E6B8FE3F-9A75-DB42-1798-09081CF7B0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951" y="3926216"/>
            <a:ext cx="4003992" cy="19007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Diagram&#10;&#10;Description automatically generated">
            <a:extLst>
              <a:ext uri="{FF2B5EF4-FFF2-40B4-BE49-F238E27FC236}">
                <a16:creationId xmlns:a16="http://schemas.microsoft.com/office/drawing/2014/main" id="{2B77E0F9-5484-460C-0477-E5FDC00E43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1684" y="1194919"/>
            <a:ext cx="3869101" cy="2100398"/>
          </a:xfrm>
          <a:prstGeom prst="rect">
            <a:avLst/>
          </a:prstGeom>
        </p:spPr>
      </p:pic>
      <p:sp>
        <p:nvSpPr>
          <p:cNvPr id="15" name="TextBox 14">
            <a:extLst>
              <a:ext uri="{FF2B5EF4-FFF2-40B4-BE49-F238E27FC236}">
                <a16:creationId xmlns:a16="http://schemas.microsoft.com/office/drawing/2014/main" id="{54E166F1-A175-DEF8-703E-CC4B3004CEA4}"/>
              </a:ext>
            </a:extLst>
          </p:cNvPr>
          <p:cNvSpPr txBox="1"/>
          <p:nvPr/>
        </p:nvSpPr>
        <p:spPr>
          <a:xfrm>
            <a:off x="224295" y="1321789"/>
            <a:ext cx="5871706" cy="1846659"/>
          </a:xfrm>
          <a:prstGeom prst="rect">
            <a:avLst/>
          </a:prstGeom>
          <a:noFill/>
        </p:spPr>
        <p:txBody>
          <a:bodyPr wrap="square">
            <a:spAutoFit/>
          </a:bodyPr>
          <a:lstStyle/>
          <a:p>
            <a:pPr defTabSz="685800" fontAlgn="auto">
              <a:spcBef>
                <a:spcPts val="0"/>
              </a:spcBef>
              <a:spcAft>
                <a:spcPts val="0"/>
              </a:spcAft>
            </a:pPr>
            <a:r>
              <a:rPr lang="en-US" sz="1600" b="1" i="1" dirty="0">
                <a:solidFill>
                  <a:prstClr val="black"/>
                </a:solidFill>
                <a:latin typeface="Roboto" panose="02000000000000000000" pitchFamily="2" charset="0"/>
                <a:ea typeface="Roboto" panose="02000000000000000000" pitchFamily="2" charset="0"/>
                <a:cs typeface="Roboto" panose="02000000000000000000" pitchFamily="2" charset="0"/>
                <a:hlinkClick r:id="rId5"/>
              </a:rPr>
              <a:t>DevOps</a:t>
            </a:r>
            <a:r>
              <a:rPr lang="en-US" sz="1600" dirty="0">
                <a:solidFill>
                  <a:prstClr val="black"/>
                </a:solidFill>
                <a:latin typeface="Roboto" panose="02000000000000000000" pitchFamily="2" charset="0"/>
                <a:ea typeface="Roboto" panose="02000000000000000000" pitchFamily="2" charset="0"/>
                <a:cs typeface="Roboto" panose="02000000000000000000" pitchFamily="2" charset="0"/>
                <a:hlinkClick r:id="rId5"/>
              </a:rPr>
              <a:t> </a:t>
            </a:r>
            <a:endParaRPr lang="en-US" sz="16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685800" fontAlgn="auto">
              <a:spcBef>
                <a:spcPts val="0"/>
              </a:spcBef>
              <a:spcAft>
                <a:spcPts val="0"/>
              </a:spcAft>
            </a:pPr>
            <a:r>
              <a:rPr lang="en-US" sz="1400" dirty="0">
                <a:solidFill>
                  <a:prstClr val="black"/>
                </a:solidFill>
                <a:latin typeface="Roboto" panose="02000000000000000000" pitchFamily="2" charset="0"/>
                <a:ea typeface="Roboto" panose="02000000000000000000" pitchFamily="2" charset="0"/>
                <a:cs typeface="Roboto" panose="02000000000000000000" pitchFamily="2" charset="0"/>
              </a:rPr>
              <a:t>(Development and Operations) aims to integrate the work of development teams and operations teams by facilitating a culture of collaboration and shared responsibility.</a:t>
            </a:r>
          </a:p>
          <a:p>
            <a:pPr defTabSz="685800" fontAlgn="auto">
              <a:spcBef>
                <a:spcPts val="0"/>
              </a:spcBef>
              <a:spcAft>
                <a:spcPts val="0"/>
              </a:spcAft>
            </a:pPr>
            <a:endParaRPr lang="en-US" sz="1400" dirty="0">
              <a:solidFill>
                <a:prstClr val="black"/>
              </a:solidFill>
              <a:latin typeface="Roboto" panose="02000000000000000000" pitchFamily="2" charset="0"/>
              <a:ea typeface="Roboto" panose="02000000000000000000" pitchFamily="2" charset="0"/>
              <a:cs typeface="Roboto" panose="02000000000000000000" pitchFamily="2" charset="0"/>
            </a:endParaRPr>
          </a:p>
          <a:p>
            <a:pPr defTabSz="685800" fontAlgn="auto">
              <a:spcBef>
                <a:spcPts val="0"/>
              </a:spcBef>
              <a:spcAft>
                <a:spcPts val="0"/>
              </a:spcAft>
            </a:pPr>
            <a:r>
              <a:rPr lang="en-US" sz="1400" dirty="0">
                <a:solidFill>
                  <a:prstClr val="black"/>
                </a:solidFill>
                <a:latin typeface="Roboto" panose="02000000000000000000" pitchFamily="2" charset="0"/>
                <a:ea typeface="Roboto" panose="02000000000000000000" pitchFamily="2" charset="0"/>
                <a:cs typeface="Roboto" panose="02000000000000000000" pitchFamily="2" charset="0"/>
              </a:rPr>
              <a:t>DevOps </a:t>
            </a:r>
            <a:r>
              <a:rPr lang="en-US" sz="1400" dirty="0">
                <a:solidFill>
                  <a:prstClr val="black"/>
                </a:solidFill>
                <a:latin typeface="Roboto" panose="02000000000000000000" pitchFamily="2" charset="0"/>
                <a:ea typeface="Roboto" panose="02000000000000000000" pitchFamily="2" charset="0"/>
                <a:cs typeface="Roboto" panose="02000000000000000000" pitchFamily="2" charset="0"/>
                <a:hlinkClick r:id="rId5"/>
              </a:rPr>
              <a:t>best practices</a:t>
            </a:r>
            <a:r>
              <a:rPr lang="en-US" sz="1400" dirty="0">
                <a:solidFill>
                  <a:prstClr val="black"/>
                </a:solidFill>
                <a:latin typeface="Roboto" panose="02000000000000000000" pitchFamily="2" charset="0"/>
                <a:ea typeface="Roboto" panose="02000000000000000000" pitchFamily="2" charset="0"/>
                <a:cs typeface="Roboto" panose="02000000000000000000" pitchFamily="2" charset="0"/>
              </a:rPr>
              <a:t> include Agile project management, shifting left with CI/CD, automation, monitoring, observability, and continuous feedback.</a:t>
            </a:r>
          </a:p>
        </p:txBody>
      </p:sp>
      <p:sp>
        <p:nvSpPr>
          <p:cNvPr id="17" name="TextBox 16">
            <a:extLst>
              <a:ext uri="{FF2B5EF4-FFF2-40B4-BE49-F238E27FC236}">
                <a16:creationId xmlns:a16="http://schemas.microsoft.com/office/drawing/2014/main" id="{2053F047-A58C-BA01-808D-8A3ABAF52B77}"/>
              </a:ext>
            </a:extLst>
          </p:cNvPr>
          <p:cNvSpPr txBox="1"/>
          <p:nvPr/>
        </p:nvSpPr>
        <p:spPr>
          <a:xfrm>
            <a:off x="224295" y="3845520"/>
            <a:ext cx="5871706" cy="2062103"/>
          </a:xfrm>
          <a:prstGeom prst="rect">
            <a:avLst/>
          </a:prstGeom>
          <a:noFill/>
        </p:spPr>
        <p:txBody>
          <a:bodyPr wrap="square">
            <a:spAutoFit/>
          </a:bodyPr>
          <a:lstStyle/>
          <a:p>
            <a:pPr defTabSz="685800" fontAlgn="auto">
              <a:spcBef>
                <a:spcPts val="0"/>
              </a:spcBef>
              <a:spcAft>
                <a:spcPts val="0"/>
              </a:spcAft>
            </a:pPr>
            <a:r>
              <a:rPr lang="en-US" sz="1600" b="1" i="1" dirty="0">
                <a:solidFill>
                  <a:prstClr val="black"/>
                </a:solidFill>
                <a:latin typeface="Roboto" panose="02000000000000000000" pitchFamily="2" charset="0"/>
                <a:ea typeface="Roboto" panose="02000000000000000000" pitchFamily="2" charset="0"/>
                <a:cs typeface="Roboto" panose="02000000000000000000" pitchFamily="2" charset="0"/>
                <a:hlinkClick r:id="rId6"/>
              </a:rPr>
              <a:t>Agile Scrum </a:t>
            </a:r>
            <a:endParaRPr lang="en-US" sz="1600" b="1" i="1" dirty="0">
              <a:solidFill>
                <a:prstClr val="black"/>
              </a:solidFill>
              <a:latin typeface="Roboto" panose="02000000000000000000" pitchFamily="2" charset="0"/>
              <a:ea typeface="Roboto" panose="02000000000000000000" pitchFamily="2" charset="0"/>
              <a:cs typeface="Roboto" panose="02000000000000000000" pitchFamily="2" charset="0"/>
            </a:endParaRPr>
          </a:p>
          <a:p>
            <a:pPr algn="l"/>
            <a:r>
              <a:rPr lang="en-US" sz="1400" b="0" i="0" dirty="0">
                <a:solidFill>
                  <a:srgbClr val="333333"/>
                </a:solidFill>
                <a:effectLst/>
                <a:latin typeface="Roboto" panose="02000000000000000000" pitchFamily="2" charset="0"/>
                <a:ea typeface="Roboto" panose="02000000000000000000" pitchFamily="2" charset="0"/>
                <a:cs typeface="Roboto" panose="02000000000000000000" pitchFamily="2" charset="0"/>
              </a:rPr>
              <a:t>Scrum is a lightweight framework that helps people, teams and organizations generate value through adaptive solutions for complex problems.</a:t>
            </a:r>
          </a:p>
          <a:p>
            <a:pPr algn="l"/>
            <a:endParaRPr lang="en-US" sz="1400" b="0" i="0" dirty="0">
              <a:solidFill>
                <a:srgbClr val="333333"/>
              </a:solidFill>
              <a:effectLst/>
              <a:latin typeface="Roboto" panose="02000000000000000000" pitchFamily="2" charset="0"/>
              <a:ea typeface="Roboto" panose="02000000000000000000" pitchFamily="2" charset="0"/>
              <a:cs typeface="Roboto" panose="02000000000000000000" pitchFamily="2" charset="0"/>
            </a:endParaRPr>
          </a:p>
          <a:p>
            <a:pPr algn="l"/>
            <a:r>
              <a:rPr lang="en-US" sz="1400" b="0" i="0" dirty="0">
                <a:solidFill>
                  <a:srgbClr val="333333"/>
                </a:solidFill>
                <a:effectLst/>
                <a:latin typeface="Roboto" panose="02000000000000000000" pitchFamily="2" charset="0"/>
                <a:ea typeface="Roboto" panose="02000000000000000000" pitchFamily="2" charset="0"/>
                <a:cs typeface="Roboto" panose="02000000000000000000" pitchFamily="2" charset="0"/>
              </a:rPr>
              <a:t>Scrum is founded on empiricism and lean thinking. Empiricism asserts that knowledge comes from experience and making decisions based on what is observed. Lean thinking reduces waste and focuses on the essentials.</a:t>
            </a:r>
          </a:p>
        </p:txBody>
      </p:sp>
    </p:spTree>
    <p:extLst>
      <p:ext uri="{BB962C8B-B14F-4D97-AF65-F5344CB8AC3E}">
        <p14:creationId xmlns:p14="http://schemas.microsoft.com/office/powerpoint/2010/main" val="2108229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0CEDAC-B7BE-54D9-58FF-C172B549F91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48532" y="1191828"/>
            <a:ext cx="8135946" cy="5220565"/>
          </a:xfrm>
          <a:prstGeom prst="rect">
            <a:avLst/>
          </a:prstGeom>
        </p:spPr>
      </p:pic>
      <p:pic>
        <p:nvPicPr>
          <p:cNvPr id="7" name="Picture 6">
            <a:extLst>
              <a:ext uri="{FF2B5EF4-FFF2-40B4-BE49-F238E27FC236}">
                <a16:creationId xmlns:a16="http://schemas.microsoft.com/office/drawing/2014/main" id="{EE8E2872-7B36-6613-2A3E-1F6D4BEC176D}"/>
              </a:ext>
            </a:extLst>
          </p:cNvPr>
          <p:cNvPicPr>
            <a:picLocks noChangeAspect="1"/>
          </p:cNvPicPr>
          <p:nvPr/>
        </p:nvPicPr>
        <p:blipFill>
          <a:blip r:embed="rId3"/>
          <a:stretch>
            <a:fillRect/>
          </a:stretch>
        </p:blipFill>
        <p:spPr>
          <a:xfrm>
            <a:off x="4731909" y="2557386"/>
            <a:ext cx="7319983" cy="4162958"/>
          </a:xfrm>
          <a:prstGeom prst="rect">
            <a:avLst/>
          </a:prstGeom>
        </p:spPr>
      </p:pic>
      <p:sp>
        <p:nvSpPr>
          <p:cNvPr id="8" name="Title 1">
            <a:extLst>
              <a:ext uri="{FF2B5EF4-FFF2-40B4-BE49-F238E27FC236}">
                <a16:creationId xmlns:a16="http://schemas.microsoft.com/office/drawing/2014/main" id="{1259A492-EA61-22F8-B0CE-D3F34B1C6FE4}"/>
              </a:ext>
            </a:extLst>
          </p:cNvPr>
          <p:cNvSpPr txBox="1">
            <a:spLocks/>
          </p:cNvSpPr>
          <p:nvPr/>
        </p:nvSpPr>
        <p:spPr>
          <a:xfrm>
            <a:off x="140110" y="106562"/>
            <a:ext cx="11911782" cy="857250"/>
          </a:xfrm>
          <a:prstGeom prst="rect">
            <a:avLst/>
          </a:prstGeom>
        </p:spPr>
        <p:txBody>
          <a:bodyPr vert="horz" lIns="68580" tIns="34290" rIns="68580" bIns="34290" rtlCol="0" anchor="ctr">
            <a:normAutofit/>
          </a:bodyPr>
          <a:lstStyle>
            <a:lvl1pPr algn="l" defTabSz="914377" rtl="0" eaLnBrk="1" latinLnBrk="0" hangingPunct="1">
              <a:lnSpc>
                <a:spcPct val="90000"/>
              </a:lnSpc>
              <a:spcBef>
                <a:spcPct val="0"/>
              </a:spcBef>
              <a:buNone/>
              <a:defRPr sz="3200" kern="1200">
                <a:solidFill>
                  <a:schemeClr val="tx1"/>
                </a:solidFill>
                <a:latin typeface="+mj-lt"/>
                <a:ea typeface="+mj-ea"/>
                <a:cs typeface="+mj-cs"/>
              </a:defRPr>
            </a:lvl1pPr>
          </a:lstStyle>
          <a:p>
            <a:pPr algn="ctr" defTabSz="685783"/>
            <a:r>
              <a:rPr lang="en-US" b="1" dirty="0">
                <a:effectLst>
                  <a:outerShdw blurRad="38100" dist="38100" dir="2700000" algn="tl">
                    <a:srgbClr val="000000">
                      <a:alpha val="43137"/>
                    </a:srgbClr>
                  </a:outerShdw>
                </a:effectLst>
                <a:latin typeface="+mn-lt"/>
              </a:rPr>
              <a:t>Software Product Management</a:t>
            </a:r>
          </a:p>
        </p:txBody>
      </p:sp>
      <p:pic>
        <p:nvPicPr>
          <p:cNvPr id="5" name="Picture 4">
            <a:extLst>
              <a:ext uri="{FF2B5EF4-FFF2-40B4-BE49-F238E27FC236}">
                <a16:creationId xmlns:a16="http://schemas.microsoft.com/office/drawing/2014/main" id="{12B1400E-C356-3A3F-4E8A-FBC0C4978B8F}"/>
              </a:ext>
            </a:extLst>
          </p:cNvPr>
          <p:cNvPicPr>
            <a:picLocks noChangeAspect="1"/>
          </p:cNvPicPr>
          <p:nvPr/>
        </p:nvPicPr>
        <p:blipFill>
          <a:blip r:embed="rId4"/>
          <a:stretch>
            <a:fillRect/>
          </a:stretch>
        </p:blipFill>
        <p:spPr>
          <a:xfrm>
            <a:off x="890458" y="3973916"/>
            <a:ext cx="4728031" cy="2727711"/>
          </a:xfrm>
          <a:prstGeom prst="rect">
            <a:avLst/>
          </a:prstGeom>
        </p:spPr>
      </p:pic>
      <p:pic>
        <p:nvPicPr>
          <p:cNvPr id="14" name="Picture 13">
            <a:extLst>
              <a:ext uri="{FF2B5EF4-FFF2-40B4-BE49-F238E27FC236}">
                <a16:creationId xmlns:a16="http://schemas.microsoft.com/office/drawing/2014/main" id="{4D9A403D-31CE-A6A6-0543-74934CF8B8F4}"/>
              </a:ext>
            </a:extLst>
          </p:cNvPr>
          <p:cNvPicPr>
            <a:picLocks noChangeAspect="1"/>
          </p:cNvPicPr>
          <p:nvPr/>
        </p:nvPicPr>
        <p:blipFill>
          <a:blip r:embed="rId5"/>
          <a:stretch>
            <a:fillRect/>
          </a:stretch>
        </p:blipFill>
        <p:spPr>
          <a:xfrm>
            <a:off x="6604412" y="3027374"/>
            <a:ext cx="5470851" cy="3501475"/>
          </a:xfrm>
          <a:prstGeom prst="rect">
            <a:avLst/>
          </a:prstGeom>
        </p:spPr>
      </p:pic>
      <p:pic>
        <p:nvPicPr>
          <p:cNvPr id="12" name="Picture 11">
            <a:extLst>
              <a:ext uri="{FF2B5EF4-FFF2-40B4-BE49-F238E27FC236}">
                <a16:creationId xmlns:a16="http://schemas.microsoft.com/office/drawing/2014/main" id="{8E69549D-9536-5D02-3AD9-EF2261768160}"/>
              </a:ext>
            </a:extLst>
          </p:cNvPr>
          <p:cNvPicPr>
            <a:picLocks noChangeAspect="1"/>
          </p:cNvPicPr>
          <p:nvPr/>
        </p:nvPicPr>
        <p:blipFill>
          <a:blip r:embed="rId6"/>
          <a:stretch>
            <a:fillRect/>
          </a:stretch>
        </p:blipFill>
        <p:spPr>
          <a:xfrm>
            <a:off x="6521209" y="3772015"/>
            <a:ext cx="4627963" cy="2979423"/>
          </a:xfrm>
          <a:prstGeom prst="rect">
            <a:avLst/>
          </a:prstGeom>
        </p:spPr>
      </p:pic>
      <p:sp>
        <p:nvSpPr>
          <p:cNvPr id="15" name="TextBox 14">
            <a:extLst>
              <a:ext uri="{FF2B5EF4-FFF2-40B4-BE49-F238E27FC236}">
                <a16:creationId xmlns:a16="http://schemas.microsoft.com/office/drawing/2014/main" id="{B3DD70C6-D2A6-5A1C-186E-97E8B31DF5B3}"/>
              </a:ext>
            </a:extLst>
          </p:cNvPr>
          <p:cNvSpPr txBox="1"/>
          <p:nvPr/>
        </p:nvSpPr>
        <p:spPr>
          <a:xfrm>
            <a:off x="281382" y="1407035"/>
            <a:ext cx="3591186" cy="2123658"/>
          </a:xfrm>
          <a:prstGeom prst="rect">
            <a:avLst/>
          </a:prstGeom>
          <a:noFill/>
        </p:spPr>
        <p:txBody>
          <a:bodyPr wrap="square" rtlCol="0">
            <a:spAutoFit/>
          </a:bodyPr>
          <a:lstStyle/>
          <a:p>
            <a:r>
              <a:rPr lang="en-US" sz="1400" b="1" dirty="0">
                <a:solidFill>
                  <a:srgbClr val="1A5DAC"/>
                </a:solidFill>
                <a:latin typeface="Roboto"/>
                <a:ea typeface="Roboto" panose="02000000000000000000" pitchFamily="2" charset="0"/>
              </a:rPr>
              <a:t>Atlassian Tools</a:t>
            </a:r>
          </a:p>
          <a:p>
            <a:pPr marL="285750" indent="-285750">
              <a:buFont typeface="Arial" panose="020B0604020202020204" pitchFamily="34" charset="0"/>
              <a:buChar char="•"/>
            </a:pPr>
            <a:r>
              <a:rPr lang="en-US" sz="1400" dirty="0"/>
              <a:t>Jira Product Management</a:t>
            </a:r>
          </a:p>
          <a:p>
            <a:pPr marL="742950" lvl="1" indent="-285750">
              <a:buFont typeface="Arial" panose="020B0604020202020204" pitchFamily="34" charset="0"/>
              <a:buChar char="•"/>
            </a:pPr>
            <a:r>
              <a:rPr lang="en-US" sz="1200" dirty="0"/>
              <a:t>Ticket Tracking</a:t>
            </a:r>
          </a:p>
          <a:p>
            <a:pPr marL="742950" lvl="1" indent="-285750">
              <a:buFont typeface="Arial" panose="020B0604020202020204" pitchFamily="34" charset="0"/>
              <a:buChar char="•"/>
            </a:pPr>
            <a:r>
              <a:rPr lang="en-US" sz="1200" dirty="0"/>
              <a:t>Sprints</a:t>
            </a:r>
          </a:p>
          <a:p>
            <a:pPr marL="742950" lvl="1" indent="-285750">
              <a:buFont typeface="Arial" panose="020B0604020202020204" pitchFamily="34" charset="0"/>
              <a:buChar char="•"/>
            </a:pPr>
            <a:r>
              <a:rPr lang="en-US" sz="1200" dirty="0"/>
              <a:t>Reporting</a:t>
            </a:r>
          </a:p>
          <a:p>
            <a:pPr marL="285750" indent="-285750">
              <a:buFont typeface="Arial" panose="020B0604020202020204" pitchFamily="34" charset="0"/>
              <a:buChar char="•"/>
            </a:pPr>
            <a:r>
              <a:rPr lang="en-US" sz="1400" dirty="0"/>
              <a:t>BitBucket</a:t>
            </a:r>
          </a:p>
          <a:p>
            <a:pPr marL="742950" lvl="1" indent="-285750">
              <a:buFont typeface="Arial" panose="020B0604020202020204" pitchFamily="34" charset="0"/>
              <a:buChar char="•"/>
            </a:pPr>
            <a:r>
              <a:rPr lang="en-US" sz="1200" dirty="0"/>
              <a:t>Git Repository</a:t>
            </a:r>
          </a:p>
          <a:p>
            <a:pPr marL="742950" lvl="1" indent="-285750">
              <a:buFont typeface="Arial" panose="020B0604020202020204" pitchFamily="34" charset="0"/>
              <a:buChar char="•"/>
            </a:pPr>
            <a:r>
              <a:rPr lang="en-US" sz="1200" dirty="0"/>
              <a:t>Software code and builds version control</a:t>
            </a:r>
          </a:p>
          <a:p>
            <a:pPr marL="742950" lvl="1" indent="-285750">
              <a:buFont typeface="Arial" panose="020B0604020202020204" pitchFamily="34" charset="0"/>
              <a:buChar char="•"/>
            </a:pPr>
            <a:r>
              <a:rPr lang="en-US" sz="1200" dirty="0"/>
              <a:t>Peer Review / Pull Requests</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741135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C1B406B-BE00-4805-B10F-FB7300A63CBE}"/>
              </a:ext>
            </a:extLst>
          </p:cNvPr>
          <p:cNvGraphicFramePr/>
          <p:nvPr>
            <p:extLst>
              <p:ext uri="{D42A27DB-BD31-4B8C-83A1-F6EECF244321}">
                <p14:modId xmlns:p14="http://schemas.microsoft.com/office/powerpoint/2010/main" val="691110897"/>
              </p:ext>
            </p:extLst>
          </p:nvPr>
        </p:nvGraphicFramePr>
        <p:xfrm>
          <a:off x="7908877" y="944006"/>
          <a:ext cx="3481430" cy="2675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949E5278-8C99-4C5A-B5CD-A880AA34091D}"/>
              </a:ext>
            </a:extLst>
          </p:cNvPr>
          <p:cNvSpPr txBox="1"/>
          <p:nvPr/>
        </p:nvSpPr>
        <p:spPr>
          <a:xfrm>
            <a:off x="873739" y="1497001"/>
            <a:ext cx="6068928" cy="2308324"/>
          </a:xfrm>
          <a:prstGeom prst="rect">
            <a:avLst/>
          </a:prstGeom>
          <a:noFill/>
        </p:spPr>
        <p:txBody>
          <a:bodyPr wrap="square" rtlCol="0">
            <a:spAutoFit/>
          </a:bodyPr>
          <a:lstStyle/>
          <a:p>
            <a:r>
              <a:rPr lang="en-US" sz="1600" b="1" dirty="0"/>
              <a:t>Product Management</a:t>
            </a:r>
            <a:r>
              <a:rPr lang="en-US" sz="1600" dirty="0"/>
              <a:t>:</a:t>
            </a:r>
          </a:p>
          <a:p>
            <a:pPr marL="214313" indent="-214313">
              <a:buFont typeface="Arial" panose="020B0604020202020204" pitchFamily="34" charset="0"/>
              <a:buChar char="•"/>
            </a:pPr>
            <a:r>
              <a:rPr lang="en-US" sz="1600" dirty="0"/>
              <a:t>Recently Reorganized into group providing additional resources for improved product management</a:t>
            </a:r>
          </a:p>
          <a:p>
            <a:pPr marL="214313" indent="-214313">
              <a:buFont typeface="Arial" panose="020B0604020202020204" pitchFamily="34" charset="0"/>
              <a:buChar char="•"/>
            </a:pPr>
            <a:r>
              <a:rPr lang="en-US" sz="1600" dirty="0"/>
              <a:t>Management of product release content and release schedules</a:t>
            </a:r>
          </a:p>
          <a:p>
            <a:pPr marL="214313" indent="-214313">
              <a:buFont typeface="Arial" panose="020B0604020202020204" pitchFamily="34" charset="0"/>
              <a:buChar char="•"/>
            </a:pPr>
            <a:r>
              <a:rPr lang="en-US" sz="1600" dirty="0"/>
              <a:t>Ensures compliance for software engineering requirements (NPR 7150.2, etc..) </a:t>
            </a:r>
          </a:p>
          <a:p>
            <a:pPr marL="214313" indent="-214313">
              <a:buFont typeface="Arial" panose="020B0604020202020204" pitchFamily="34" charset="0"/>
              <a:buChar char="•"/>
            </a:pPr>
            <a:r>
              <a:rPr lang="en-US" sz="1600" dirty="0"/>
              <a:t>Utilizes Tech Transfer for software technology designation(s) (NTR, SRS)</a:t>
            </a:r>
          </a:p>
          <a:p>
            <a:endParaRPr lang="en-US" sz="1600" dirty="0"/>
          </a:p>
        </p:txBody>
      </p:sp>
      <p:graphicFrame>
        <p:nvGraphicFramePr>
          <p:cNvPr id="7" name="Diagram 6">
            <a:extLst>
              <a:ext uri="{FF2B5EF4-FFF2-40B4-BE49-F238E27FC236}">
                <a16:creationId xmlns:a16="http://schemas.microsoft.com/office/drawing/2014/main" id="{45D8B6B0-D1E0-3785-3740-CFF6CA2BF4D4}"/>
              </a:ext>
            </a:extLst>
          </p:cNvPr>
          <p:cNvGraphicFramePr/>
          <p:nvPr>
            <p:extLst>
              <p:ext uri="{D42A27DB-BD31-4B8C-83A1-F6EECF244321}">
                <p14:modId xmlns:p14="http://schemas.microsoft.com/office/powerpoint/2010/main" val="4139570710"/>
              </p:ext>
            </p:extLst>
          </p:nvPr>
        </p:nvGraphicFramePr>
        <p:xfrm>
          <a:off x="7854643" y="3825216"/>
          <a:ext cx="3710824" cy="26756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832A0ACD-4BB7-214F-1F67-7596CC58CDC3}"/>
              </a:ext>
            </a:extLst>
          </p:cNvPr>
          <p:cNvSpPr txBox="1"/>
          <p:nvPr/>
        </p:nvSpPr>
        <p:spPr>
          <a:xfrm>
            <a:off x="873739" y="4008879"/>
            <a:ext cx="6068928" cy="2308324"/>
          </a:xfrm>
          <a:prstGeom prst="rect">
            <a:avLst/>
          </a:prstGeom>
          <a:noFill/>
        </p:spPr>
        <p:txBody>
          <a:bodyPr wrap="square" rtlCol="0">
            <a:spAutoFit/>
          </a:bodyPr>
          <a:lstStyle/>
          <a:p>
            <a:r>
              <a:rPr lang="en-US" sz="1600" b="1" i="1" dirty="0">
                <a:solidFill>
                  <a:srgbClr val="00B050"/>
                </a:solidFill>
              </a:rPr>
              <a:t>New</a:t>
            </a:r>
            <a:r>
              <a:rPr lang="en-US" sz="1600" b="1" dirty="0"/>
              <a:t> NDAS Community </a:t>
            </a:r>
            <a:r>
              <a:rPr lang="en-US" sz="1200" b="1" dirty="0"/>
              <a:t>(voluntary)</a:t>
            </a:r>
            <a:r>
              <a:rPr lang="en-US" sz="1600" dirty="0"/>
              <a:t>:</a:t>
            </a:r>
          </a:p>
          <a:p>
            <a:pPr marL="214313" indent="-214313">
              <a:buFont typeface="Arial" panose="020B0604020202020204" pitchFamily="34" charset="0"/>
              <a:buChar char="•"/>
            </a:pPr>
            <a:r>
              <a:rPr lang="en-US" sz="1600" dirty="0"/>
              <a:t>Provide training for local “Super Users” to enable high level of on-site technical capability.</a:t>
            </a:r>
          </a:p>
          <a:p>
            <a:pPr marL="214313" indent="-214313">
              <a:buFont typeface="Arial" panose="020B0604020202020204" pitchFamily="34" charset="0"/>
              <a:buChar char="•"/>
            </a:pPr>
            <a:r>
              <a:rPr lang="en-US" sz="1600" dirty="0"/>
              <a:t>Centralize group for relaying of features, improvements, bugs, and preventative software maintenance updates.</a:t>
            </a:r>
          </a:p>
          <a:p>
            <a:pPr marL="214313" indent="-214313">
              <a:buFont typeface="Arial" panose="020B0604020202020204" pitchFamily="34" charset="0"/>
              <a:buChar char="•"/>
            </a:pPr>
            <a:r>
              <a:rPr lang="en-US" sz="1600" dirty="0"/>
              <a:t>Collaborative efforts for standardizing software use cases and procedures (Cal procedures, GUI design, etc..)</a:t>
            </a:r>
          </a:p>
          <a:p>
            <a:pPr marL="214313" indent="-214313">
              <a:buFont typeface="Arial" panose="020B0604020202020204" pitchFamily="34" charset="0"/>
              <a:buChar char="•"/>
            </a:pPr>
            <a:r>
              <a:rPr lang="en-US" sz="1600" dirty="0"/>
              <a:t>Build networks for support and communication of needs</a:t>
            </a:r>
          </a:p>
          <a:p>
            <a:pPr marL="214313" indent="-214313">
              <a:buFont typeface="Arial" panose="020B0604020202020204" pitchFamily="34" charset="0"/>
              <a:buChar char="•"/>
            </a:pPr>
            <a:endParaRPr lang="en-US" sz="1600" dirty="0"/>
          </a:p>
        </p:txBody>
      </p:sp>
      <p:pic>
        <p:nvPicPr>
          <p:cNvPr id="3" name="Picture 16" descr="INSIGNIA COLOR">
            <a:extLst>
              <a:ext uri="{FF2B5EF4-FFF2-40B4-BE49-F238E27FC236}">
                <a16:creationId xmlns:a16="http://schemas.microsoft.com/office/drawing/2014/main" id="{D7665766-CF97-EC76-EC67-0E5FBBBFD10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388AC075-566A-1AD9-2192-3EFD097AE15C}"/>
              </a:ext>
            </a:extLst>
          </p:cNvPr>
          <p:cNvSpPr txBox="1">
            <a:spLocks/>
          </p:cNvSpPr>
          <p:nvPr/>
        </p:nvSpPr>
        <p:spPr>
          <a:xfrm>
            <a:off x="140110" y="106562"/>
            <a:ext cx="11911782" cy="857250"/>
          </a:xfrm>
          <a:prstGeom prst="rect">
            <a:avLst/>
          </a:prstGeom>
        </p:spPr>
        <p:txBody>
          <a:bodyPr vert="horz" lIns="68580" tIns="34290" rIns="68580" bIns="34290" rtlCol="0" anchor="ctr">
            <a:normAutofit/>
          </a:bodyPr>
          <a:lstStyle>
            <a:lvl1pPr algn="l" defTabSz="914377" rtl="0" eaLnBrk="1" latinLnBrk="0" hangingPunct="1">
              <a:lnSpc>
                <a:spcPct val="90000"/>
              </a:lnSpc>
              <a:spcBef>
                <a:spcPct val="0"/>
              </a:spcBef>
              <a:buNone/>
              <a:defRPr sz="3200" kern="1200">
                <a:solidFill>
                  <a:schemeClr val="tx1"/>
                </a:solidFill>
                <a:latin typeface="+mj-lt"/>
                <a:ea typeface="+mj-ea"/>
                <a:cs typeface="+mj-cs"/>
              </a:defRPr>
            </a:lvl1pPr>
          </a:lstStyle>
          <a:p>
            <a:pPr algn="ctr" defTabSz="685783"/>
            <a:r>
              <a:rPr lang="en-US" b="1" dirty="0">
                <a:effectLst>
                  <a:outerShdw blurRad="38100" dist="38100" dir="2700000" algn="tl">
                    <a:srgbClr val="000000">
                      <a:alpha val="43137"/>
                    </a:srgbClr>
                  </a:outerShdw>
                </a:effectLst>
                <a:latin typeface="+mn-lt"/>
              </a:rPr>
              <a:t>Software Product Management</a:t>
            </a:r>
          </a:p>
        </p:txBody>
      </p:sp>
    </p:spTree>
    <p:extLst>
      <p:ext uri="{BB962C8B-B14F-4D97-AF65-F5344CB8AC3E}">
        <p14:creationId xmlns:p14="http://schemas.microsoft.com/office/powerpoint/2010/main" val="1789430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66" y="1917686"/>
            <a:ext cx="12202265" cy="1329536"/>
          </a:xfrm>
        </p:spPr>
        <p:txBody>
          <a:bodyPr>
            <a:noAutofit/>
          </a:bodyPr>
          <a:lstStyle/>
          <a:p>
            <a:r>
              <a:rPr lang="en-US" sz="3600" dirty="0">
                <a:latin typeface="Roboto" panose="02000000000000000000" pitchFamily="2" charset="0"/>
                <a:ea typeface="Roboto" panose="02000000000000000000" pitchFamily="2" charset="0"/>
                <a:cs typeface="Arial" panose="020B0604020202020204" pitchFamily="34" charset="0"/>
              </a:rPr>
              <a:t>NASA Data Acquisition System</a:t>
            </a:r>
            <a:br>
              <a:rPr lang="en-US" sz="3600" dirty="0">
                <a:latin typeface="Roboto" panose="02000000000000000000" pitchFamily="2" charset="0"/>
                <a:ea typeface="Roboto" panose="02000000000000000000" pitchFamily="2" charset="0"/>
                <a:cs typeface="Arial" panose="020B0604020202020204" pitchFamily="34" charset="0"/>
              </a:rPr>
            </a:br>
            <a:r>
              <a:rPr lang="en-US" sz="3600" b="1" dirty="0">
                <a:latin typeface="Roboto" panose="02000000000000000000" pitchFamily="2" charset="0"/>
                <a:ea typeface="Roboto" panose="02000000000000000000" pitchFamily="2" charset="0"/>
                <a:cs typeface="Arial" panose="020B0604020202020204" pitchFamily="34" charset="0"/>
              </a:rPr>
              <a:t>NDAS</a:t>
            </a:r>
            <a:endParaRPr lang="en-US" sz="8800" b="1" dirty="0">
              <a:latin typeface="Roboto" panose="02000000000000000000" pitchFamily="2" charset="0"/>
              <a:ea typeface="Roboto" panose="02000000000000000000" pitchFamily="2" charset="0"/>
              <a:cs typeface="Arial" panose="020B0604020202020204" pitchFamily="34" charset="0"/>
            </a:endParaRPr>
          </a:p>
        </p:txBody>
      </p:sp>
      <p:pic>
        <p:nvPicPr>
          <p:cNvPr id="4" name="Picture 16" descr="INSIGNIA 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1291" y="126443"/>
            <a:ext cx="99060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120" b="12477"/>
          <a:stretch/>
        </p:blipFill>
        <p:spPr>
          <a:xfrm>
            <a:off x="-10266" y="5299589"/>
            <a:ext cx="12212098" cy="1622324"/>
          </a:xfrm>
          <a:prstGeom prst="rect">
            <a:avLst/>
          </a:prstGeom>
          <a:effectLst>
            <a:softEdge rad="63500"/>
          </a:effectLst>
        </p:spPr>
      </p:pic>
      <p:sp>
        <p:nvSpPr>
          <p:cNvPr id="7" name="Subtitle 6">
            <a:extLst>
              <a:ext uri="{FF2B5EF4-FFF2-40B4-BE49-F238E27FC236}">
                <a16:creationId xmlns:a16="http://schemas.microsoft.com/office/drawing/2014/main" id="{BE02FE5A-6C2E-4850-9F95-B7112A25D090}"/>
              </a:ext>
            </a:extLst>
          </p:cNvPr>
          <p:cNvSpPr>
            <a:spLocks noGrp="1"/>
          </p:cNvSpPr>
          <p:nvPr>
            <p:ph type="subTitle" idx="1"/>
          </p:nvPr>
        </p:nvSpPr>
        <p:spPr>
          <a:xfrm>
            <a:off x="-10266" y="3602038"/>
            <a:ext cx="12202265" cy="618864"/>
          </a:xfrm>
        </p:spPr>
        <p:txBody>
          <a:bodyPr/>
          <a:lstStyle/>
          <a:p>
            <a:r>
              <a:rPr lang="en-US" sz="2400" dirty="0">
                <a:latin typeface="Roboto" panose="02000000000000000000" pitchFamily="2" charset="0"/>
                <a:ea typeface="Roboto" panose="02000000000000000000" pitchFamily="2" charset="0"/>
                <a:cs typeface="Arial" panose="020B0604020202020204" pitchFamily="34" charset="0"/>
              </a:rPr>
              <a:t>2023</a:t>
            </a:r>
            <a:endParaRPr lang="en-US" dirty="0"/>
          </a:p>
        </p:txBody>
      </p:sp>
    </p:spTree>
    <p:extLst>
      <p:ext uri="{BB962C8B-B14F-4D97-AF65-F5344CB8AC3E}">
        <p14:creationId xmlns:p14="http://schemas.microsoft.com/office/powerpoint/2010/main" val="2963639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b99cc63a-6e2a-49d5-816e-1dd02ff870c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C668A75D1F6B4E82840EF91733B210" ma:contentTypeVersion="12" ma:contentTypeDescription="Create a new document." ma:contentTypeScope="" ma:versionID="cd8446dff109ea153d12b11b82f2c678">
  <xsd:schema xmlns:xsd="http://www.w3.org/2001/XMLSchema" xmlns:xs="http://www.w3.org/2001/XMLSchema" xmlns:p="http://schemas.microsoft.com/office/2006/metadata/properties" xmlns:ns2="b99cc63a-6e2a-49d5-816e-1dd02ff870cf" xmlns:ns3="d900e117-17a0-4b24-9e47-511ef1d02c43" xmlns:ns4="c9a244c0-92db-4ce8-9cf2-bbcee49b5317" targetNamespace="http://schemas.microsoft.com/office/2006/metadata/properties" ma:root="true" ma:fieldsID="696b275763c3abfe75f41ed4a66a7653" ns2:_="" ns3:_="" ns4:_="">
    <xsd:import namespace="b99cc63a-6e2a-49d5-816e-1dd02ff870cf"/>
    <xsd:import namespace="d900e117-17a0-4b24-9e47-511ef1d02c43"/>
    <xsd:import namespace="c9a244c0-92db-4ce8-9cf2-bbcee49b531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4:SharedWithUsers" minOccurs="0"/>
                <xsd:element ref="ns4: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9cc63a-6e2a-49d5-816e-1dd02ff870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05230e7-0ce3-4d36-a099-6c4eccf223cc}" ma:internalName="TaxCatchAll" ma:showField="CatchAllData" ma:web="c9a244c0-92db-4ce8-9cf2-bbcee49b531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9a244c0-92db-4ce8-9cf2-bbcee49b531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4F93B2-34D8-4B1A-A414-32CD4AF8680C}">
  <ds:schemaRefs>
    <ds:schemaRef ds:uri="http://schemas.microsoft.com/sharepoint/v3/contenttype/forms"/>
  </ds:schemaRefs>
</ds:datastoreItem>
</file>

<file path=customXml/itemProps2.xml><?xml version="1.0" encoding="utf-8"?>
<ds:datastoreItem xmlns:ds="http://schemas.openxmlformats.org/officeDocument/2006/customXml" ds:itemID="{E39D14BC-DF4A-4622-A34E-B33D14F5510C}">
  <ds:schemaRefs>
    <ds:schemaRef ds:uri="b99cc63a-6e2a-49d5-816e-1dd02ff870cf"/>
    <ds:schemaRef ds:uri="http://schemas.microsoft.com/office/2006/metadata/properties"/>
    <ds:schemaRef ds:uri="http://schemas.openxmlformats.org/package/2006/metadata/core-properties"/>
    <ds:schemaRef ds:uri="http://purl.org/dc/elements/1.1/"/>
    <ds:schemaRef ds:uri="http://purl.org/dc/dcmitype/"/>
    <ds:schemaRef ds:uri="http://www.w3.org/XML/1998/namespace"/>
    <ds:schemaRef ds:uri="http://purl.org/dc/terms/"/>
    <ds:schemaRef ds:uri="http://schemas.microsoft.com/office/2006/documentManagement/types"/>
    <ds:schemaRef ds:uri="http://schemas.microsoft.com/office/infopath/2007/PartnerControls"/>
    <ds:schemaRef ds:uri="c9a244c0-92db-4ce8-9cf2-bbcee49b5317"/>
    <ds:schemaRef ds:uri="d900e117-17a0-4b24-9e47-511ef1d02c43"/>
  </ds:schemaRefs>
</ds:datastoreItem>
</file>

<file path=customXml/itemProps3.xml><?xml version="1.0" encoding="utf-8"?>
<ds:datastoreItem xmlns:ds="http://schemas.openxmlformats.org/officeDocument/2006/customXml" ds:itemID="{DB36481D-AF45-415D-BBA4-3C90AC703D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9cc63a-6e2a-49d5-816e-1dd02ff870cf"/>
    <ds:schemaRef ds:uri="d900e117-17a0-4b24-9e47-511ef1d02c43"/>
    <ds:schemaRef ds:uri="c9a244c0-92db-4ce8-9cf2-bbcee49b53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27744</TotalTime>
  <Words>1440</Words>
  <Application>Microsoft Office PowerPoint</Application>
  <PresentationFormat>Widescreen</PresentationFormat>
  <Paragraphs>331</Paragraphs>
  <Slides>20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Arial</vt:lpstr>
      <vt:lpstr>Arial,Sans-Serif</vt:lpstr>
      <vt:lpstr>Calibri</vt:lpstr>
      <vt:lpstr>Calibri Light</vt:lpstr>
      <vt:lpstr>Calibri-Bold</vt:lpstr>
      <vt:lpstr>Roboto</vt:lpstr>
      <vt:lpstr>Roboto Medium</vt:lpstr>
      <vt:lpstr>Times New Roman</vt:lpstr>
      <vt:lpstr>Wingdings</vt:lpstr>
      <vt:lpstr>Office Theme</vt:lpstr>
      <vt:lpstr>NASA Data Acquisition System NDAS</vt:lpstr>
      <vt:lpstr>General Overview System Overview  System Capabilities Software Product Management   </vt:lpstr>
      <vt:lpstr>NDAS </vt:lpstr>
      <vt:lpstr>Presence </vt:lpstr>
      <vt:lpstr>System Overview</vt:lpstr>
      <vt:lpstr>PowerPoint Presentation</vt:lpstr>
      <vt:lpstr>PowerPoint Presentation</vt:lpstr>
      <vt:lpstr>PowerPoint Presentation</vt:lpstr>
      <vt:lpstr>PowerPoint Presentation</vt:lpstr>
      <vt:lpstr>PowerPoint Presentation</vt:lpstr>
      <vt:lpstr>PowerPoint Presentation</vt:lpstr>
      <vt:lpstr>Capabilities</vt:lpstr>
      <vt:lpstr>System Capabilities</vt:lpstr>
      <vt:lpstr>Capabilities</vt:lpstr>
      <vt:lpstr>Capabilities</vt:lpstr>
      <vt:lpstr>Software Product Management</vt:lpstr>
      <vt:lpstr>PowerPoint Presentation</vt:lpstr>
      <vt:lpstr>PowerPoint Presentation</vt:lpstr>
      <vt:lpstr>PowerPoint Presentation</vt:lpstr>
      <vt:lpstr>NASA Data Acquisition System NDAS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Foerman, Paul (SSC-IA00)</dc:creator>
  <cp:lastModifiedBy>MOBBS, KRISTOPHER A. (SSC-EA21)</cp:lastModifiedBy>
  <cp:revision>314</cp:revision>
  <dcterms:created xsi:type="dcterms:W3CDTF">2015-01-07T21:52:05Z</dcterms:created>
  <dcterms:modified xsi:type="dcterms:W3CDTF">2023-08-15T16:59:34Z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0x0101006CC668A75D1F6B4E82840EF91733B210</vt:lpwstr>
  </property>
  <property fmtid="{D5CDD505-2E9C-101B-9397-08002B2CF9AE}" pid="3" name="MediaServiceImageTags">
    <vt:lpwstr/>
  </property>
</Properties>
</file>